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63" r:id="rId2"/>
    <p:sldId id="267" r:id="rId3"/>
    <p:sldId id="273" r:id="rId4"/>
    <p:sldId id="260" r:id="rId5"/>
    <p:sldId id="305" r:id="rId6"/>
    <p:sldId id="276" r:id="rId7"/>
    <p:sldId id="275" r:id="rId8"/>
    <p:sldId id="279" r:id="rId9"/>
    <p:sldId id="269" r:id="rId10"/>
    <p:sldId id="311" r:id="rId11"/>
    <p:sldId id="312" r:id="rId12"/>
    <p:sldId id="313" r:id="rId13"/>
    <p:sldId id="314" r:id="rId14"/>
    <p:sldId id="316" r:id="rId15"/>
    <p:sldId id="315" r:id="rId16"/>
    <p:sldId id="317" r:id="rId17"/>
    <p:sldId id="318" r:id="rId18"/>
    <p:sldId id="319" r:id="rId19"/>
    <p:sldId id="320" r:id="rId20"/>
    <p:sldId id="322" r:id="rId21"/>
    <p:sldId id="321" r:id="rId22"/>
    <p:sldId id="323" r:id="rId23"/>
    <p:sldId id="324" r:id="rId24"/>
    <p:sldId id="325" r:id="rId25"/>
    <p:sldId id="326" r:id="rId26"/>
    <p:sldId id="327" r:id="rId27"/>
    <p:sldId id="280" r:id="rId28"/>
    <p:sldId id="272" r:id="rId29"/>
    <p:sldId id="284" r:id="rId30"/>
    <p:sldId id="308" r:id="rId31"/>
    <p:sldId id="309" r:id="rId32"/>
    <p:sldId id="285" r:id="rId33"/>
    <p:sldId id="287" r:id="rId34"/>
    <p:sldId id="281" r:id="rId35"/>
    <p:sldId id="270" r:id="rId36"/>
    <p:sldId id="288" r:id="rId37"/>
    <p:sldId id="289" r:id="rId38"/>
    <p:sldId id="282" r:id="rId39"/>
    <p:sldId id="271" r:id="rId40"/>
    <p:sldId id="328" r:id="rId41"/>
    <p:sldId id="290" r:id="rId42"/>
    <p:sldId id="310" r:id="rId43"/>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481" userDrawn="1">
          <p15:clr>
            <a:srgbClr val="A4A3A4"/>
          </p15:clr>
        </p15:guide>
        <p15:guide id="4" pos="1822" userDrawn="1">
          <p15:clr>
            <a:srgbClr val="A4A3A4"/>
          </p15:clr>
        </p15:guide>
        <p15:guide id="5" pos="173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B55"/>
    <a:srgbClr val="1D2A54"/>
    <a:srgbClr val="C5C5C5"/>
    <a:srgbClr val="FFFFFF"/>
    <a:srgbClr val="2298B4"/>
    <a:srgbClr val="ED493F"/>
    <a:srgbClr val="427AAD"/>
    <a:srgbClr val="A7A7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96210" autoAdjust="0"/>
  </p:normalViewPr>
  <p:slideViewPr>
    <p:cSldViewPr snapToGrid="0">
      <p:cViewPr varScale="1">
        <p:scale>
          <a:sx n="86" d="100"/>
          <a:sy n="86" d="100"/>
        </p:scale>
        <p:origin x="258" y="84"/>
      </p:cViewPr>
      <p:guideLst>
        <p:guide orient="horz" pos="2160"/>
        <p:guide pos="3840"/>
        <p:guide pos="1481"/>
        <p:guide pos="1822"/>
        <p:guide pos="1731"/>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F570-4A0A-BDBB-15D1A492C2F0}"/>
            </c:ext>
          </c:extLst>
        </c:ser>
        <c:ser>
          <c:idx val="1"/>
          <c:order val="1"/>
          <c:tx>
            <c:strRef>
              <c:f>Sheet1!$C$1</c:f>
              <c:strCache>
                <c:ptCount val="1"/>
                <c:pt idx="0">
                  <c:v>系列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F570-4A0A-BDBB-15D1A492C2F0}"/>
            </c:ext>
          </c:extLst>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F570-4A0A-BDBB-15D1A492C2F0}"/>
            </c:ext>
          </c:extLst>
        </c:ser>
        <c:dLbls>
          <c:showLegendKey val="0"/>
          <c:showVal val="0"/>
          <c:showCatName val="0"/>
          <c:showSerName val="0"/>
          <c:showPercent val="0"/>
          <c:showBubbleSize val="0"/>
        </c:dLbls>
        <c:marker val="1"/>
        <c:smooth val="0"/>
        <c:axId val="227802240"/>
        <c:axId val="227801120"/>
      </c:lineChart>
      <c:catAx>
        <c:axId val="22780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27801120"/>
        <c:crosses val="autoZero"/>
        <c:auto val="1"/>
        <c:lblAlgn val="ctr"/>
        <c:lblOffset val="100"/>
        <c:noMultiLvlLbl val="0"/>
      </c:catAx>
      <c:valAx>
        <c:axId val="227801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27802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33C2D5-C69C-49DA-91F5-BBE41304868C}" type="datetimeFigureOut">
              <a:rPr lang="zh-CN" altLang="en-US" smtClean="0"/>
              <a:t>2018/6/7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B5CA0-5BB0-400D-9702-DDF0A4D8414A}" type="slidenum">
              <a:rPr lang="zh-CN" altLang="en-US" smtClean="0"/>
              <a:t>‹#›</a:t>
            </a:fld>
            <a:endParaRPr lang="zh-CN" altLang="en-US"/>
          </a:p>
        </p:txBody>
      </p:sp>
    </p:spTree>
    <p:extLst>
      <p:ext uri="{BB962C8B-B14F-4D97-AF65-F5344CB8AC3E}">
        <p14:creationId xmlns:p14="http://schemas.microsoft.com/office/powerpoint/2010/main" val="2856459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FE0A2-6264-4B88-B579-3AD000DB8C34}" type="datetimeFigureOut">
              <a:rPr lang="zh-CN" altLang="en-US" smtClean="0"/>
              <a:pPr/>
              <a:t>2018/6/7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CAF87-FD9D-48CF-A163-15F65CA0AF50}" type="slidenum">
              <a:rPr lang="zh-CN" altLang="en-US" smtClean="0"/>
              <a:pPr/>
              <a:t>‹#›</a:t>
            </a:fld>
            <a:endParaRPr lang="zh-CN" altLang="en-US"/>
          </a:p>
        </p:txBody>
      </p:sp>
    </p:spTree>
    <p:extLst>
      <p:ext uri="{BB962C8B-B14F-4D97-AF65-F5344CB8AC3E}">
        <p14:creationId xmlns:p14="http://schemas.microsoft.com/office/powerpoint/2010/main" val="397876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a:t>
            </a:fld>
            <a:endParaRPr lang="zh-CN" altLang="en-US"/>
          </a:p>
        </p:txBody>
      </p:sp>
    </p:spTree>
    <p:extLst>
      <p:ext uri="{BB962C8B-B14F-4D97-AF65-F5344CB8AC3E}">
        <p14:creationId xmlns:p14="http://schemas.microsoft.com/office/powerpoint/2010/main" val="679377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10</a:t>
            </a:fld>
            <a:endParaRPr lang="zh-CN" altLang="en-US"/>
          </a:p>
        </p:txBody>
      </p:sp>
    </p:spTree>
    <p:extLst>
      <p:ext uri="{BB962C8B-B14F-4D97-AF65-F5344CB8AC3E}">
        <p14:creationId xmlns:p14="http://schemas.microsoft.com/office/powerpoint/2010/main" val="398674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11</a:t>
            </a:fld>
            <a:endParaRPr lang="zh-CN" altLang="en-US"/>
          </a:p>
        </p:txBody>
      </p:sp>
    </p:spTree>
    <p:extLst>
      <p:ext uri="{BB962C8B-B14F-4D97-AF65-F5344CB8AC3E}">
        <p14:creationId xmlns:p14="http://schemas.microsoft.com/office/powerpoint/2010/main" val="2871675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12</a:t>
            </a:fld>
            <a:endParaRPr lang="zh-CN" altLang="en-US"/>
          </a:p>
        </p:txBody>
      </p:sp>
    </p:spTree>
    <p:extLst>
      <p:ext uri="{BB962C8B-B14F-4D97-AF65-F5344CB8AC3E}">
        <p14:creationId xmlns:p14="http://schemas.microsoft.com/office/powerpoint/2010/main" val="1184931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13</a:t>
            </a:fld>
            <a:endParaRPr lang="zh-CN" altLang="en-US"/>
          </a:p>
        </p:txBody>
      </p:sp>
    </p:spTree>
    <p:extLst>
      <p:ext uri="{BB962C8B-B14F-4D97-AF65-F5344CB8AC3E}">
        <p14:creationId xmlns:p14="http://schemas.microsoft.com/office/powerpoint/2010/main" val="2466284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14</a:t>
            </a:fld>
            <a:endParaRPr lang="zh-CN" altLang="en-US"/>
          </a:p>
        </p:txBody>
      </p:sp>
    </p:spTree>
    <p:extLst>
      <p:ext uri="{BB962C8B-B14F-4D97-AF65-F5344CB8AC3E}">
        <p14:creationId xmlns:p14="http://schemas.microsoft.com/office/powerpoint/2010/main" val="14995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15</a:t>
            </a:fld>
            <a:endParaRPr lang="zh-CN" altLang="en-US"/>
          </a:p>
        </p:txBody>
      </p:sp>
    </p:spTree>
    <p:extLst>
      <p:ext uri="{BB962C8B-B14F-4D97-AF65-F5344CB8AC3E}">
        <p14:creationId xmlns:p14="http://schemas.microsoft.com/office/powerpoint/2010/main" val="1952719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16</a:t>
            </a:fld>
            <a:endParaRPr lang="zh-CN" altLang="en-US"/>
          </a:p>
        </p:txBody>
      </p:sp>
    </p:spTree>
    <p:extLst>
      <p:ext uri="{BB962C8B-B14F-4D97-AF65-F5344CB8AC3E}">
        <p14:creationId xmlns:p14="http://schemas.microsoft.com/office/powerpoint/2010/main" val="3863077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17</a:t>
            </a:fld>
            <a:endParaRPr lang="zh-CN" altLang="en-US"/>
          </a:p>
        </p:txBody>
      </p:sp>
    </p:spTree>
    <p:extLst>
      <p:ext uri="{BB962C8B-B14F-4D97-AF65-F5344CB8AC3E}">
        <p14:creationId xmlns:p14="http://schemas.microsoft.com/office/powerpoint/2010/main" val="1503551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18</a:t>
            </a:fld>
            <a:endParaRPr lang="zh-CN" altLang="en-US"/>
          </a:p>
        </p:txBody>
      </p:sp>
    </p:spTree>
    <p:extLst>
      <p:ext uri="{BB962C8B-B14F-4D97-AF65-F5344CB8AC3E}">
        <p14:creationId xmlns:p14="http://schemas.microsoft.com/office/powerpoint/2010/main" val="298061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19</a:t>
            </a:fld>
            <a:endParaRPr lang="zh-CN" altLang="en-US"/>
          </a:p>
        </p:txBody>
      </p:sp>
    </p:spTree>
    <p:extLst>
      <p:ext uri="{BB962C8B-B14F-4D97-AF65-F5344CB8AC3E}">
        <p14:creationId xmlns:p14="http://schemas.microsoft.com/office/powerpoint/2010/main" val="24898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a:t>
            </a:fld>
            <a:endParaRPr lang="zh-CN" altLang="en-US"/>
          </a:p>
        </p:txBody>
      </p:sp>
    </p:spTree>
    <p:extLst>
      <p:ext uri="{BB962C8B-B14F-4D97-AF65-F5344CB8AC3E}">
        <p14:creationId xmlns:p14="http://schemas.microsoft.com/office/powerpoint/2010/main" val="160987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20</a:t>
            </a:fld>
            <a:endParaRPr lang="zh-CN" altLang="en-US"/>
          </a:p>
        </p:txBody>
      </p:sp>
    </p:spTree>
    <p:extLst>
      <p:ext uri="{BB962C8B-B14F-4D97-AF65-F5344CB8AC3E}">
        <p14:creationId xmlns:p14="http://schemas.microsoft.com/office/powerpoint/2010/main" val="215538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21</a:t>
            </a:fld>
            <a:endParaRPr lang="zh-CN" altLang="en-US"/>
          </a:p>
        </p:txBody>
      </p:sp>
    </p:spTree>
    <p:extLst>
      <p:ext uri="{BB962C8B-B14F-4D97-AF65-F5344CB8AC3E}">
        <p14:creationId xmlns:p14="http://schemas.microsoft.com/office/powerpoint/2010/main" val="247982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22</a:t>
            </a:fld>
            <a:endParaRPr lang="zh-CN" altLang="en-US"/>
          </a:p>
        </p:txBody>
      </p:sp>
    </p:spTree>
    <p:extLst>
      <p:ext uri="{BB962C8B-B14F-4D97-AF65-F5344CB8AC3E}">
        <p14:creationId xmlns:p14="http://schemas.microsoft.com/office/powerpoint/2010/main" val="2961891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23</a:t>
            </a:fld>
            <a:endParaRPr lang="zh-CN" altLang="en-US"/>
          </a:p>
        </p:txBody>
      </p:sp>
    </p:spTree>
    <p:extLst>
      <p:ext uri="{BB962C8B-B14F-4D97-AF65-F5344CB8AC3E}">
        <p14:creationId xmlns:p14="http://schemas.microsoft.com/office/powerpoint/2010/main" val="2647519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24</a:t>
            </a:fld>
            <a:endParaRPr lang="zh-CN" altLang="en-US"/>
          </a:p>
        </p:txBody>
      </p:sp>
    </p:spTree>
    <p:extLst>
      <p:ext uri="{BB962C8B-B14F-4D97-AF65-F5344CB8AC3E}">
        <p14:creationId xmlns:p14="http://schemas.microsoft.com/office/powerpoint/2010/main" val="2721862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25</a:t>
            </a:fld>
            <a:endParaRPr lang="zh-CN" altLang="en-US"/>
          </a:p>
        </p:txBody>
      </p:sp>
    </p:spTree>
    <p:extLst>
      <p:ext uri="{BB962C8B-B14F-4D97-AF65-F5344CB8AC3E}">
        <p14:creationId xmlns:p14="http://schemas.microsoft.com/office/powerpoint/2010/main" val="574027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26</a:t>
            </a:fld>
            <a:endParaRPr lang="zh-CN" altLang="en-US"/>
          </a:p>
        </p:txBody>
      </p:sp>
    </p:spTree>
    <p:extLst>
      <p:ext uri="{BB962C8B-B14F-4D97-AF65-F5344CB8AC3E}">
        <p14:creationId xmlns:p14="http://schemas.microsoft.com/office/powerpoint/2010/main" val="3696497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27</a:t>
            </a:fld>
            <a:endParaRPr lang="zh-CN" altLang="en-US"/>
          </a:p>
        </p:txBody>
      </p:sp>
    </p:spTree>
    <p:extLst>
      <p:ext uri="{BB962C8B-B14F-4D97-AF65-F5344CB8AC3E}">
        <p14:creationId xmlns:p14="http://schemas.microsoft.com/office/powerpoint/2010/main" val="3300260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28</a:t>
            </a:fld>
            <a:endParaRPr lang="zh-CN" altLang="en-US"/>
          </a:p>
        </p:txBody>
      </p:sp>
    </p:spTree>
    <p:extLst>
      <p:ext uri="{BB962C8B-B14F-4D97-AF65-F5344CB8AC3E}">
        <p14:creationId xmlns:p14="http://schemas.microsoft.com/office/powerpoint/2010/main" val="2470071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29</a:t>
            </a:fld>
            <a:endParaRPr lang="zh-CN" altLang="en-US"/>
          </a:p>
        </p:txBody>
      </p:sp>
    </p:spTree>
    <p:extLst>
      <p:ext uri="{BB962C8B-B14F-4D97-AF65-F5344CB8AC3E}">
        <p14:creationId xmlns:p14="http://schemas.microsoft.com/office/powerpoint/2010/main" val="29345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a:t>
            </a:fld>
            <a:endParaRPr lang="zh-CN" altLang="en-US"/>
          </a:p>
        </p:txBody>
      </p:sp>
    </p:spTree>
    <p:extLst>
      <p:ext uri="{BB962C8B-B14F-4D97-AF65-F5344CB8AC3E}">
        <p14:creationId xmlns:p14="http://schemas.microsoft.com/office/powerpoint/2010/main" val="461697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30</a:t>
            </a:fld>
            <a:endParaRPr lang="zh-CN" altLang="en-US"/>
          </a:p>
        </p:txBody>
      </p:sp>
    </p:spTree>
    <p:extLst>
      <p:ext uri="{BB962C8B-B14F-4D97-AF65-F5344CB8AC3E}">
        <p14:creationId xmlns:p14="http://schemas.microsoft.com/office/powerpoint/2010/main" val="3219030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31</a:t>
            </a:fld>
            <a:endParaRPr lang="zh-CN" altLang="en-US"/>
          </a:p>
        </p:txBody>
      </p:sp>
    </p:spTree>
    <p:extLst>
      <p:ext uri="{BB962C8B-B14F-4D97-AF65-F5344CB8AC3E}">
        <p14:creationId xmlns:p14="http://schemas.microsoft.com/office/powerpoint/2010/main" val="284944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32</a:t>
            </a:fld>
            <a:endParaRPr lang="zh-CN" altLang="en-US"/>
          </a:p>
        </p:txBody>
      </p:sp>
    </p:spTree>
    <p:extLst>
      <p:ext uri="{BB962C8B-B14F-4D97-AF65-F5344CB8AC3E}">
        <p14:creationId xmlns:p14="http://schemas.microsoft.com/office/powerpoint/2010/main" val="2674093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33</a:t>
            </a:fld>
            <a:endParaRPr lang="zh-CN" altLang="en-US"/>
          </a:p>
        </p:txBody>
      </p:sp>
    </p:spTree>
    <p:extLst>
      <p:ext uri="{BB962C8B-B14F-4D97-AF65-F5344CB8AC3E}">
        <p14:creationId xmlns:p14="http://schemas.microsoft.com/office/powerpoint/2010/main" val="419288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34</a:t>
            </a:fld>
            <a:endParaRPr lang="zh-CN" altLang="en-US"/>
          </a:p>
        </p:txBody>
      </p:sp>
    </p:spTree>
    <p:extLst>
      <p:ext uri="{BB962C8B-B14F-4D97-AF65-F5344CB8AC3E}">
        <p14:creationId xmlns:p14="http://schemas.microsoft.com/office/powerpoint/2010/main" val="3631048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35</a:t>
            </a:fld>
            <a:endParaRPr lang="zh-CN" altLang="en-US"/>
          </a:p>
        </p:txBody>
      </p:sp>
    </p:spTree>
    <p:extLst>
      <p:ext uri="{BB962C8B-B14F-4D97-AF65-F5344CB8AC3E}">
        <p14:creationId xmlns:p14="http://schemas.microsoft.com/office/powerpoint/2010/main" val="152413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36</a:t>
            </a:fld>
            <a:endParaRPr lang="zh-CN" altLang="en-US"/>
          </a:p>
        </p:txBody>
      </p:sp>
    </p:spTree>
    <p:extLst>
      <p:ext uri="{BB962C8B-B14F-4D97-AF65-F5344CB8AC3E}">
        <p14:creationId xmlns:p14="http://schemas.microsoft.com/office/powerpoint/2010/main" val="1820864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37</a:t>
            </a:fld>
            <a:endParaRPr lang="zh-CN" altLang="en-US"/>
          </a:p>
        </p:txBody>
      </p:sp>
    </p:spTree>
    <p:extLst>
      <p:ext uri="{BB962C8B-B14F-4D97-AF65-F5344CB8AC3E}">
        <p14:creationId xmlns:p14="http://schemas.microsoft.com/office/powerpoint/2010/main" val="940212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38</a:t>
            </a:fld>
            <a:endParaRPr lang="zh-CN" altLang="en-US"/>
          </a:p>
        </p:txBody>
      </p:sp>
    </p:spTree>
    <p:extLst>
      <p:ext uri="{BB962C8B-B14F-4D97-AF65-F5344CB8AC3E}">
        <p14:creationId xmlns:p14="http://schemas.microsoft.com/office/powerpoint/2010/main" val="3700439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39</a:t>
            </a:fld>
            <a:endParaRPr lang="zh-CN" altLang="en-US"/>
          </a:p>
        </p:txBody>
      </p:sp>
    </p:spTree>
    <p:extLst>
      <p:ext uri="{BB962C8B-B14F-4D97-AF65-F5344CB8AC3E}">
        <p14:creationId xmlns:p14="http://schemas.microsoft.com/office/powerpoint/2010/main" val="363931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4</a:t>
            </a:fld>
            <a:endParaRPr lang="zh-CN" altLang="en-US"/>
          </a:p>
        </p:txBody>
      </p:sp>
    </p:spTree>
    <p:extLst>
      <p:ext uri="{BB962C8B-B14F-4D97-AF65-F5344CB8AC3E}">
        <p14:creationId xmlns:p14="http://schemas.microsoft.com/office/powerpoint/2010/main" val="2041237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40</a:t>
            </a:fld>
            <a:endParaRPr lang="zh-CN" altLang="en-US"/>
          </a:p>
        </p:txBody>
      </p:sp>
    </p:spTree>
    <p:extLst>
      <p:ext uri="{BB962C8B-B14F-4D97-AF65-F5344CB8AC3E}">
        <p14:creationId xmlns:p14="http://schemas.microsoft.com/office/powerpoint/2010/main" val="36281160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41</a:t>
            </a:fld>
            <a:endParaRPr lang="zh-CN" altLang="en-US"/>
          </a:p>
        </p:txBody>
      </p:sp>
    </p:spTree>
    <p:extLst>
      <p:ext uri="{BB962C8B-B14F-4D97-AF65-F5344CB8AC3E}">
        <p14:creationId xmlns:p14="http://schemas.microsoft.com/office/powerpoint/2010/main" val="2570818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42</a:t>
            </a:fld>
            <a:endParaRPr lang="zh-CN" altLang="en-US"/>
          </a:p>
        </p:txBody>
      </p:sp>
    </p:spTree>
    <p:extLst>
      <p:ext uri="{BB962C8B-B14F-4D97-AF65-F5344CB8AC3E}">
        <p14:creationId xmlns:p14="http://schemas.microsoft.com/office/powerpoint/2010/main" val="2263028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5</a:t>
            </a:fld>
            <a:endParaRPr lang="zh-CN" altLang="en-US"/>
          </a:p>
        </p:txBody>
      </p:sp>
    </p:spTree>
    <p:extLst>
      <p:ext uri="{BB962C8B-B14F-4D97-AF65-F5344CB8AC3E}">
        <p14:creationId xmlns:p14="http://schemas.microsoft.com/office/powerpoint/2010/main" val="2675618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6</a:t>
            </a:fld>
            <a:endParaRPr lang="zh-CN" altLang="en-US"/>
          </a:p>
        </p:txBody>
      </p:sp>
    </p:spTree>
    <p:extLst>
      <p:ext uri="{BB962C8B-B14F-4D97-AF65-F5344CB8AC3E}">
        <p14:creationId xmlns:p14="http://schemas.microsoft.com/office/powerpoint/2010/main" val="85654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7</a:t>
            </a:fld>
            <a:endParaRPr lang="zh-CN" altLang="en-US"/>
          </a:p>
        </p:txBody>
      </p:sp>
    </p:spTree>
    <p:extLst>
      <p:ext uri="{BB962C8B-B14F-4D97-AF65-F5344CB8AC3E}">
        <p14:creationId xmlns:p14="http://schemas.microsoft.com/office/powerpoint/2010/main" val="88655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8</a:t>
            </a:fld>
            <a:endParaRPr lang="zh-CN" altLang="en-US"/>
          </a:p>
        </p:txBody>
      </p:sp>
    </p:spTree>
    <p:extLst>
      <p:ext uri="{BB962C8B-B14F-4D97-AF65-F5344CB8AC3E}">
        <p14:creationId xmlns:p14="http://schemas.microsoft.com/office/powerpoint/2010/main" val="735803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8CAF87-FD9D-48CF-A163-15F65CA0AF50}" type="slidenum">
              <a:rPr lang="zh-CN" altLang="en-US" smtClean="0"/>
              <a:pPr/>
              <a:t>9</a:t>
            </a:fld>
            <a:endParaRPr lang="zh-CN" altLang="en-US"/>
          </a:p>
        </p:txBody>
      </p:sp>
    </p:spTree>
    <p:extLst>
      <p:ext uri="{BB962C8B-B14F-4D97-AF65-F5344CB8AC3E}">
        <p14:creationId xmlns:p14="http://schemas.microsoft.com/office/powerpoint/2010/main" val="26803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83883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8" name="矩形 7"/>
          <p:cNvSpPr/>
          <p:nvPr userDrawn="1"/>
        </p:nvSpPr>
        <p:spPr>
          <a:xfrm>
            <a:off x="0" y="0"/>
            <a:ext cx="1930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nvSpPr>
        <p:spPr>
          <a:xfrm>
            <a:off x="0" y="3222443"/>
            <a:ext cx="1930400" cy="1764909"/>
          </a:xfrm>
          <a:prstGeom prst="rect">
            <a:avLst/>
          </a:prstGeom>
          <a:gradFill flip="none" rotWithShape="1">
            <a:gsLst>
              <a:gs pos="0">
                <a:schemeClr val="accent1">
                  <a:lumMod val="0"/>
                  <a:lumOff val="100000"/>
                  <a:alpha val="0"/>
                </a:schemeClr>
              </a:gs>
              <a:gs pos="100000">
                <a:srgbClr val="427AAD">
                  <a:lumMod val="54000"/>
                  <a:lumOff val="46000"/>
                  <a:alpha val="4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日期占位符 4"/>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49338E-49FC-4CE8-8CDC-21D98CBC4585}" type="slidenum">
              <a:rPr lang="zh-CN" altLang="en-US" smtClean="0"/>
              <a:pPr/>
              <a:t>‹#›</a:t>
            </a:fld>
            <a:endParaRPr lang="zh-CN" altLang="en-US"/>
          </a:p>
        </p:txBody>
      </p:sp>
      <p:sp>
        <p:nvSpPr>
          <p:cNvPr id="9" name="TextBox 143"/>
          <p:cNvSpPr txBox="1"/>
          <p:nvPr userDrawn="1"/>
        </p:nvSpPr>
        <p:spPr>
          <a:xfrm>
            <a:off x="88900" y="1188456"/>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课题背景内容</a:t>
            </a:r>
          </a:p>
        </p:txBody>
      </p:sp>
      <p:sp>
        <p:nvSpPr>
          <p:cNvPr id="10" name="TextBox 144"/>
          <p:cNvSpPr txBox="1"/>
          <p:nvPr userDrawn="1"/>
        </p:nvSpPr>
        <p:spPr>
          <a:xfrm>
            <a:off x="88900" y="1868346"/>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课题现状及发展</a:t>
            </a:r>
          </a:p>
        </p:txBody>
      </p:sp>
      <p:sp>
        <p:nvSpPr>
          <p:cNvPr id="11" name="TextBox 145"/>
          <p:cNvSpPr txBox="1"/>
          <p:nvPr userDrawn="1"/>
        </p:nvSpPr>
        <p:spPr>
          <a:xfrm>
            <a:off x="88900" y="2548236"/>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研究思路及过程</a:t>
            </a:r>
          </a:p>
        </p:txBody>
      </p:sp>
      <p:sp>
        <p:nvSpPr>
          <p:cNvPr id="12" name="TextBox 146"/>
          <p:cNvSpPr txBox="1"/>
          <p:nvPr userDrawn="1"/>
        </p:nvSpPr>
        <p:spPr>
          <a:xfrm>
            <a:off x="88900" y="3228126"/>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rgbClr val="2298B4"/>
                </a:solidFill>
                <a:latin typeface="微软雅黑" panose="020B0503020204020204" pitchFamily="34" charset="-122"/>
                <a:ea typeface="微软雅黑" panose="020B0503020204020204" pitchFamily="34" charset="-122"/>
                <a:cs typeface="+mn-cs"/>
              </a:rPr>
              <a:t>实验数据及结果</a:t>
            </a:r>
          </a:p>
        </p:txBody>
      </p:sp>
      <p:sp>
        <p:nvSpPr>
          <p:cNvPr id="13" name="TextBox 146"/>
          <p:cNvSpPr txBox="1"/>
          <p:nvPr userDrawn="1"/>
        </p:nvSpPr>
        <p:spPr>
          <a:xfrm>
            <a:off x="88900" y="4987352"/>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论文总结部分</a:t>
            </a:r>
          </a:p>
        </p:txBody>
      </p:sp>
      <p:sp>
        <p:nvSpPr>
          <p:cNvPr id="14" name="TextBox 147"/>
          <p:cNvSpPr txBox="1"/>
          <p:nvPr userDrawn="1"/>
        </p:nvSpPr>
        <p:spPr>
          <a:xfrm>
            <a:off x="88900" y="5741213"/>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参考文献部分</a:t>
            </a:r>
          </a:p>
        </p:txBody>
      </p:sp>
      <p:sp>
        <p:nvSpPr>
          <p:cNvPr id="15" name="文本框 14"/>
          <p:cNvSpPr txBox="1"/>
          <p:nvPr userDrawn="1"/>
        </p:nvSpPr>
        <p:spPr>
          <a:xfrm>
            <a:off x="88900" y="3535177"/>
            <a:ext cx="1280922" cy="1212640"/>
          </a:xfrm>
          <a:prstGeom prst="rect">
            <a:avLst/>
          </a:prstGeom>
          <a:noFill/>
        </p:spPr>
        <p:txBody>
          <a:bodyPr wrap="square" rtlCol="0">
            <a:spAutoFit/>
          </a:bodyPr>
          <a:lstStyle>
            <a:defPPr>
              <a:defRPr lang="zh-CN"/>
            </a:defPPr>
            <a:lvl1pPr marL="342900" lvl="0" indent="-342900">
              <a:lnSpc>
                <a:spcPct val="130000"/>
              </a:lnSpc>
              <a:buFont typeface="+mj-lt"/>
              <a:buAutoNum type="arabicPeriod"/>
              <a:defRPr sz="1400" b="0">
                <a:solidFill>
                  <a:srgbClr val="427AAD"/>
                </a:solidFill>
                <a:latin typeface="微软雅黑" panose="020B0503020204020204" pitchFamily="34" charset="-122"/>
                <a:ea typeface="微软雅黑" panose="020B0503020204020204" pitchFamily="34" charset="-122"/>
              </a:defRPr>
            </a:lvl1pPr>
          </a:lstStyle>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数据获取</a:t>
            </a:r>
          </a:p>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数据分析</a:t>
            </a:r>
          </a:p>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提出问题  </a:t>
            </a:r>
            <a:endParaRPr lang="en-US" altLang="zh-CN" sz="1400" b="0" kern="1200" dirty="0">
              <a:solidFill>
                <a:srgbClr val="2298B4"/>
              </a:solidFill>
              <a:latin typeface="微软雅黑" panose="020B0503020204020204" pitchFamily="34" charset="-122"/>
              <a:ea typeface="微软雅黑" panose="020B0503020204020204" pitchFamily="34" charset="-122"/>
              <a:cs typeface="+mn-cs"/>
            </a:endParaRPr>
          </a:p>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主要结论</a:t>
            </a:r>
          </a:p>
        </p:txBody>
      </p:sp>
      <p:sp>
        <p:nvSpPr>
          <p:cNvPr id="19" name="文本框 18"/>
          <p:cNvSpPr txBox="1"/>
          <p:nvPr userDrawn="1"/>
        </p:nvSpPr>
        <p:spPr>
          <a:xfrm>
            <a:off x="11353800" y="6356350"/>
            <a:ext cx="759643" cy="369332"/>
          </a:xfrm>
          <a:prstGeom prst="rect">
            <a:avLst/>
          </a:prstGeom>
          <a:noFill/>
        </p:spPr>
        <p:txBody>
          <a:bodyPr wrap="square" rtlCol="0">
            <a:spAutoFit/>
          </a:bodyPr>
          <a:lstStyle/>
          <a:p>
            <a:pPr algn="ctr"/>
            <a:fld id="{2E49338E-49FC-4CE8-8CDC-21D98CBC4585}" type="slidenum">
              <a:rPr lang="zh-CN" altLang="en-US" smtClean="0">
                <a:solidFill>
                  <a:schemeClr val="tx1">
                    <a:lumMod val="75000"/>
                    <a:lumOff val="25000"/>
                  </a:schemeClr>
                </a:solidFill>
              </a:rPr>
              <a:pPr algn="ctr"/>
              <a:t>‹#›</a:t>
            </a:fld>
            <a:endParaRPr lang="zh-CN" altLang="en-US" dirty="0">
              <a:solidFill>
                <a:schemeClr val="tx1">
                  <a:lumMod val="75000"/>
                  <a:lumOff val="25000"/>
                </a:schemeClr>
              </a:solidFill>
            </a:endParaRPr>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929" y="118255"/>
            <a:ext cx="968542" cy="985837"/>
          </a:xfrm>
          <a:prstGeom prst="rect">
            <a:avLst/>
          </a:prstGeom>
        </p:spPr>
      </p:pic>
    </p:spTree>
    <p:extLst>
      <p:ext uri="{BB962C8B-B14F-4D97-AF65-F5344CB8AC3E}">
        <p14:creationId xmlns:p14="http://schemas.microsoft.com/office/powerpoint/2010/main" val="23652833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5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7" name="矩形 6"/>
          <p:cNvSpPr/>
          <p:nvPr userDrawn="1"/>
        </p:nvSpPr>
        <p:spPr>
          <a:xfrm>
            <a:off x="0" y="0"/>
            <a:ext cx="1930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矩形 15"/>
          <p:cNvSpPr/>
          <p:nvPr userDrawn="1"/>
        </p:nvSpPr>
        <p:spPr>
          <a:xfrm>
            <a:off x="0" y="3839779"/>
            <a:ext cx="1930400" cy="1764909"/>
          </a:xfrm>
          <a:prstGeom prst="rect">
            <a:avLst/>
          </a:prstGeom>
          <a:gradFill flip="none" rotWithShape="1">
            <a:gsLst>
              <a:gs pos="0">
                <a:schemeClr val="accent1">
                  <a:lumMod val="0"/>
                  <a:lumOff val="100000"/>
                  <a:alpha val="0"/>
                </a:schemeClr>
              </a:gs>
              <a:gs pos="100000">
                <a:srgbClr val="427AAD">
                  <a:lumMod val="54000"/>
                  <a:lumOff val="46000"/>
                  <a:alpha val="4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日期占位符 3"/>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49338E-49FC-4CE8-8CDC-21D98CBC4585}" type="slidenum">
              <a:rPr lang="zh-CN" altLang="en-US" smtClean="0"/>
              <a:pPr/>
              <a:t>‹#›</a:t>
            </a:fld>
            <a:endParaRPr lang="zh-CN" altLang="en-US"/>
          </a:p>
        </p:txBody>
      </p:sp>
      <p:sp>
        <p:nvSpPr>
          <p:cNvPr id="8" name="TextBox 143"/>
          <p:cNvSpPr txBox="1"/>
          <p:nvPr userDrawn="1"/>
        </p:nvSpPr>
        <p:spPr>
          <a:xfrm>
            <a:off x="88900" y="1188456"/>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课题背景内容</a:t>
            </a:r>
          </a:p>
        </p:txBody>
      </p:sp>
      <p:sp>
        <p:nvSpPr>
          <p:cNvPr id="9" name="TextBox 144"/>
          <p:cNvSpPr txBox="1"/>
          <p:nvPr userDrawn="1"/>
        </p:nvSpPr>
        <p:spPr>
          <a:xfrm>
            <a:off x="88900" y="1868346"/>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课题现状及发展</a:t>
            </a:r>
          </a:p>
        </p:txBody>
      </p:sp>
      <p:sp>
        <p:nvSpPr>
          <p:cNvPr id="10" name="TextBox 145"/>
          <p:cNvSpPr txBox="1"/>
          <p:nvPr userDrawn="1"/>
        </p:nvSpPr>
        <p:spPr>
          <a:xfrm>
            <a:off x="88900" y="2548236"/>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研究思路及过程</a:t>
            </a:r>
          </a:p>
        </p:txBody>
      </p:sp>
      <p:sp>
        <p:nvSpPr>
          <p:cNvPr id="11" name="TextBox 146"/>
          <p:cNvSpPr txBox="1"/>
          <p:nvPr userDrawn="1"/>
        </p:nvSpPr>
        <p:spPr>
          <a:xfrm>
            <a:off x="88900" y="3228126"/>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实验数据及结果</a:t>
            </a:r>
          </a:p>
        </p:txBody>
      </p:sp>
      <p:sp>
        <p:nvSpPr>
          <p:cNvPr id="12" name="TextBox 146"/>
          <p:cNvSpPr txBox="1"/>
          <p:nvPr userDrawn="1"/>
        </p:nvSpPr>
        <p:spPr>
          <a:xfrm>
            <a:off x="88900" y="3905757"/>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rgbClr val="2298B4"/>
                </a:solidFill>
                <a:latin typeface="微软雅黑" panose="020B0503020204020204" pitchFamily="34" charset="-122"/>
                <a:ea typeface="微软雅黑" panose="020B0503020204020204" pitchFamily="34" charset="-122"/>
                <a:cs typeface="+mn-cs"/>
              </a:rPr>
              <a:t>论文总结部分</a:t>
            </a:r>
          </a:p>
        </p:txBody>
      </p:sp>
      <p:sp>
        <p:nvSpPr>
          <p:cNvPr id="13" name="TextBox 147"/>
          <p:cNvSpPr txBox="1"/>
          <p:nvPr userDrawn="1"/>
        </p:nvSpPr>
        <p:spPr>
          <a:xfrm>
            <a:off x="88900" y="5741213"/>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参考文献部分</a:t>
            </a:r>
          </a:p>
        </p:txBody>
      </p:sp>
      <p:sp>
        <p:nvSpPr>
          <p:cNvPr id="15" name="文本框 14"/>
          <p:cNvSpPr txBox="1"/>
          <p:nvPr userDrawn="1"/>
        </p:nvSpPr>
        <p:spPr>
          <a:xfrm>
            <a:off x="88900" y="4408837"/>
            <a:ext cx="1492250" cy="932563"/>
          </a:xfrm>
          <a:prstGeom prst="rect">
            <a:avLst/>
          </a:prstGeom>
          <a:noFill/>
        </p:spPr>
        <p:txBody>
          <a:bodyPr wrap="square" rtlCol="0">
            <a:spAutoFit/>
          </a:bodyPr>
          <a:lstStyle>
            <a:defPPr>
              <a:defRPr lang="zh-CN"/>
            </a:defPPr>
            <a:lvl1pPr marL="342900" lvl="0" indent="-342900">
              <a:lnSpc>
                <a:spcPct val="130000"/>
              </a:lnSpc>
              <a:buFont typeface="+mj-lt"/>
              <a:buAutoNum type="arabicPeriod"/>
              <a:defRPr sz="1400" b="0">
                <a:solidFill>
                  <a:srgbClr val="427AAD"/>
                </a:solidFill>
                <a:latin typeface="微软雅黑" panose="020B0503020204020204" pitchFamily="34" charset="-122"/>
                <a:ea typeface="微软雅黑" panose="020B0503020204020204" pitchFamily="34" charset="-122"/>
              </a:defRPr>
            </a:lvl1pPr>
          </a:lstStyle>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解决方案</a:t>
            </a:r>
            <a:endParaRPr lang="en-US" altLang="zh-CN" sz="1400" b="0" kern="1200" dirty="0">
              <a:solidFill>
                <a:srgbClr val="2298B4"/>
              </a:solidFill>
              <a:latin typeface="微软雅黑" panose="020B0503020204020204" pitchFamily="34" charset="-122"/>
              <a:ea typeface="微软雅黑" panose="020B0503020204020204" pitchFamily="34" charset="-122"/>
              <a:cs typeface="+mn-cs"/>
            </a:endParaRPr>
          </a:p>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优势与不足</a:t>
            </a:r>
            <a:endParaRPr lang="en-US" altLang="zh-CN" sz="1400" b="0" kern="1200" dirty="0">
              <a:solidFill>
                <a:srgbClr val="2298B4"/>
              </a:solidFill>
              <a:latin typeface="微软雅黑" panose="020B0503020204020204" pitchFamily="34" charset="-122"/>
              <a:ea typeface="微软雅黑" panose="020B0503020204020204" pitchFamily="34" charset="-122"/>
              <a:cs typeface="+mn-cs"/>
            </a:endParaRPr>
          </a:p>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改进措施</a:t>
            </a:r>
          </a:p>
        </p:txBody>
      </p:sp>
      <p:sp>
        <p:nvSpPr>
          <p:cNvPr id="18" name="文本框 17"/>
          <p:cNvSpPr txBox="1"/>
          <p:nvPr userDrawn="1"/>
        </p:nvSpPr>
        <p:spPr>
          <a:xfrm>
            <a:off x="11353800" y="6356350"/>
            <a:ext cx="759643" cy="369332"/>
          </a:xfrm>
          <a:prstGeom prst="rect">
            <a:avLst/>
          </a:prstGeom>
          <a:noFill/>
        </p:spPr>
        <p:txBody>
          <a:bodyPr wrap="square" rtlCol="0">
            <a:spAutoFit/>
          </a:bodyPr>
          <a:lstStyle/>
          <a:p>
            <a:pPr algn="ctr"/>
            <a:fld id="{2E49338E-49FC-4CE8-8CDC-21D98CBC4585}" type="slidenum">
              <a:rPr lang="zh-CN" altLang="en-US" smtClean="0">
                <a:solidFill>
                  <a:schemeClr val="tx1">
                    <a:lumMod val="75000"/>
                    <a:lumOff val="25000"/>
                  </a:schemeClr>
                </a:solidFill>
              </a:rPr>
              <a:pPr algn="ctr"/>
              <a:t>‹#›</a:t>
            </a:fld>
            <a:endParaRPr lang="zh-CN" altLang="en-US" dirty="0">
              <a:solidFill>
                <a:schemeClr val="tx1">
                  <a:lumMod val="75000"/>
                  <a:lumOff val="25000"/>
                </a:schemeClr>
              </a:solidFill>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929" y="118255"/>
            <a:ext cx="968542" cy="985837"/>
          </a:xfrm>
          <a:prstGeom prst="rect">
            <a:avLst/>
          </a:prstGeom>
        </p:spPr>
      </p:pic>
    </p:spTree>
    <p:extLst>
      <p:ext uri="{BB962C8B-B14F-4D97-AF65-F5344CB8AC3E}">
        <p14:creationId xmlns:p14="http://schemas.microsoft.com/office/powerpoint/2010/main" val="281350687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0" y="0"/>
            <a:ext cx="1930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矩形 15"/>
          <p:cNvSpPr/>
          <p:nvPr userDrawn="1"/>
        </p:nvSpPr>
        <p:spPr>
          <a:xfrm>
            <a:off x="0" y="4430274"/>
            <a:ext cx="1930400" cy="1764909"/>
          </a:xfrm>
          <a:prstGeom prst="rect">
            <a:avLst/>
          </a:prstGeom>
          <a:gradFill flip="none" rotWithShape="1">
            <a:gsLst>
              <a:gs pos="0">
                <a:schemeClr val="accent1">
                  <a:lumMod val="0"/>
                  <a:lumOff val="100000"/>
                  <a:alpha val="0"/>
                </a:schemeClr>
              </a:gs>
              <a:gs pos="100000">
                <a:srgbClr val="427AAD">
                  <a:lumMod val="54000"/>
                  <a:lumOff val="46000"/>
                  <a:alpha val="4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 name="日期占位符 3"/>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49338E-49FC-4CE8-8CDC-21D98CBC4585}" type="slidenum">
              <a:rPr lang="zh-CN" altLang="en-US" smtClean="0"/>
              <a:pPr/>
              <a:t>‹#›</a:t>
            </a:fld>
            <a:endParaRPr lang="zh-CN" altLang="en-US"/>
          </a:p>
        </p:txBody>
      </p:sp>
      <p:sp>
        <p:nvSpPr>
          <p:cNvPr id="8" name="TextBox 143"/>
          <p:cNvSpPr txBox="1"/>
          <p:nvPr userDrawn="1"/>
        </p:nvSpPr>
        <p:spPr>
          <a:xfrm>
            <a:off x="88900" y="1193569"/>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课题背景内容</a:t>
            </a:r>
          </a:p>
        </p:txBody>
      </p:sp>
      <p:sp>
        <p:nvSpPr>
          <p:cNvPr id="9" name="TextBox 144"/>
          <p:cNvSpPr txBox="1"/>
          <p:nvPr userDrawn="1"/>
        </p:nvSpPr>
        <p:spPr>
          <a:xfrm>
            <a:off x="88900" y="1873459"/>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课题现状及发展</a:t>
            </a:r>
          </a:p>
        </p:txBody>
      </p:sp>
      <p:sp>
        <p:nvSpPr>
          <p:cNvPr id="10" name="TextBox 145"/>
          <p:cNvSpPr txBox="1"/>
          <p:nvPr userDrawn="1"/>
        </p:nvSpPr>
        <p:spPr>
          <a:xfrm>
            <a:off x="88900" y="2553349"/>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研究思路及过程</a:t>
            </a:r>
          </a:p>
        </p:txBody>
      </p:sp>
      <p:sp>
        <p:nvSpPr>
          <p:cNvPr id="11" name="TextBox 146"/>
          <p:cNvSpPr txBox="1"/>
          <p:nvPr userDrawn="1"/>
        </p:nvSpPr>
        <p:spPr>
          <a:xfrm>
            <a:off x="88900" y="3233239"/>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实验数据及结果</a:t>
            </a:r>
          </a:p>
        </p:txBody>
      </p:sp>
      <p:sp>
        <p:nvSpPr>
          <p:cNvPr id="12" name="TextBox 146"/>
          <p:cNvSpPr txBox="1"/>
          <p:nvPr userDrawn="1"/>
        </p:nvSpPr>
        <p:spPr>
          <a:xfrm>
            <a:off x="88900" y="3910870"/>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论文总结部分</a:t>
            </a:r>
          </a:p>
        </p:txBody>
      </p:sp>
      <p:sp>
        <p:nvSpPr>
          <p:cNvPr id="13" name="TextBox 147"/>
          <p:cNvSpPr txBox="1"/>
          <p:nvPr userDrawn="1"/>
        </p:nvSpPr>
        <p:spPr>
          <a:xfrm>
            <a:off x="88900" y="4588501"/>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rgbClr val="2298B4"/>
                </a:solidFill>
                <a:latin typeface="微软雅黑" panose="020B0503020204020204" pitchFamily="34" charset="-122"/>
                <a:ea typeface="微软雅黑" panose="020B0503020204020204" pitchFamily="34" charset="-122"/>
                <a:cs typeface="+mn-cs"/>
              </a:rPr>
              <a:t>参考文献部分</a:t>
            </a:r>
          </a:p>
        </p:txBody>
      </p:sp>
      <p:sp>
        <p:nvSpPr>
          <p:cNvPr id="17" name="文本框 16"/>
          <p:cNvSpPr txBox="1"/>
          <p:nvPr userDrawn="1"/>
        </p:nvSpPr>
        <p:spPr>
          <a:xfrm>
            <a:off x="11353800" y="6356350"/>
            <a:ext cx="759643" cy="369332"/>
          </a:xfrm>
          <a:prstGeom prst="rect">
            <a:avLst/>
          </a:prstGeom>
          <a:noFill/>
        </p:spPr>
        <p:txBody>
          <a:bodyPr wrap="square" rtlCol="0">
            <a:spAutoFit/>
          </a:bodyPr>
          <a:lstStyle/>
          <a:p>
            <a:pPr algn="ctr"/>
            <a:fld id="{2E49338E-49FC-4CE8-8CDC-21D98CBC4585}" type="slidenum">
              <a:rPr lang="zh-CN" altLang="en-US" smtClean="0">
                <a:solidFill>
                  <a:schemeClr val="tx1">
                    <a:lumMod val="75000"/>
                    <a:lumOff val="25000"/>
                  </a:schemeClr>
                </a:solidFill>
              </a:rPr>
              <a:pPr algn="ctr"/>
              <a:t>‹#›</a:t>
            </a:fld>
            <a:endParaRPr lang="zh-CN" altLang="en-US" dirty="0">
              <a:solidFill>
                <a:schemeClr val="tx1">
                  <a:lumMod val="75000"/>
                  <a:lumOff val="25000"/>
                </a:schemeClr>
              </a:solidFill>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929" y="118255"/>
            <a:ext cx="968542" cy="985837"/>
          </a:xfrm>
          <a:prstGeom prst="rect">
            <a:avLst/>
          </a:prstGeom>
        </p:spPr>
      </p:pic>
    </p:spTree>
    <p:extLst>
      <p:ext uri="{BB962C8B-B14F-4D97-AF65-F5344CB8AC3E}">
        <p14:creationId xmlns:p14="http://schemas.microsoft.com/office/powerpoint/2010/main" val="3849935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35615516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725727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163259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106814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24684151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16" name="矩形 15"/>
          <p:cNvSpPr/>
          <p:nvPr userDrawn="1"/>
        </p:nvSpPr>
        <p:spPr>
          <a:xfrm>
            <a:off x="0" y="1188455"/>
            <a:ext cx="1930400" cy="1764909"/>
          </a:xfrm>
          <a:prstGeom prst="rect">
            <a:avLst/>
          </a:prstGeom>
          <a:gradFill flip="none" rotWithShape="1">
            <a:gsLst>
              <a:gs pos="0">
                <a:schemeClr val="accent1">
                  <a:alpha val="0"/>
                  <a:lumMod val="0"/>
                  <a:lumOff val="100000"/>
                </a:schemeClr>
              </a:gs>
              <a:gs pos="100000">
                <a:srgbClr val="427AAD">
                  <a:lumMod val="54000"/>
                  <a:lumOff val="46000"/>
                  <a:alpha val="4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2E49338E-49FC-4CE8-8CDC-21D98CBC4585}" type="slidenum">
              <a:rPr lang="zh-CN" altLang="en-US" smtClean="0"/>
              <a:pPr/>
              <a:t>‹#›</a:t>
            </a:fld>
            <a:endParaRPr lang="zh-CN" altLang="en-US" dirty="0"/>
          </a:p>
        </p:txBody>
      </p:sp>
      <p:sp>
        <p:nvSpPr>
          <p:cNvPr id="6" name="TextBox 143"/>
          <p:cNvSpPr txBox="1"/>
          <p:nvPr userDrawn="1"/>
        </p:nvSpPr>
        <p:spPr>
          <a:xfrm>
            <a:off x="88900" y="1188455"/>
            <a:ext cx="1930401" cy="369332"/>
          </a:xfrm>
          <a:prstGeom prst="rect">
            <a:avLst/>
          </a:prstGeom>
          <a:noFill/>
        </p:spPr>
        <p:txBody>
          <a:bodyPr wrap="square" rtlCol="0">
            <a:spAutoFit/>
          </a:bodyPr>
          <a:lstStyle/>
          <a:p>
            <a:r>
              <a:rPr lang="zh-CN" altLang="en-US" dirty="0">
                <a:solidFill>
                  <a:srgbClr val="2298B4"/>
                </a:solidFill>
                <a:latin typeface="微软雅黑" panose="020B0503020204020204" pitchFamily="34" charset="-122"/>
                <a:ea typeface="微软雅黑" panose="020B0503020204020204" pitchFamily="34" charset="-122"/>
              </a:rPr>
              <a:t>课题背景内容</a:t>
            </a:r>
          </a:p>
        </p:txBody>
      </p:sp>
      <p:sp>
        <p:nvSpPr>
          <p:cNvPr id="7" name="TextBox 144"/>
          <p:cNvSpPr txBox="1"/>
          <p:nvPr userDrawn="1"/>
        </p:nvSpPr>
        <p:spPr>
          <a:xfrm>
            <a:off x="88900" y="2953364"/>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课题现状及发展</a:t>
            </a:r>
          </a:p>
        </p:txBody>
      </p:sp>
      <p:sp>
        <p:nvSpPr>
          <p:cNvPr id="8" name="TextBox 145"/>
          <p:cNvSpPr txBox="1"/>
          <p:nvPr userDrawn="1"/>
        </p:nvSpPr>
        <p:spPr>
          <a:xfrm>
            <a:off x="88900" y="3714054"/>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研究思路及过程</a:t>
            </a:r>
          </a:p>
        </p:txBody>
      </p:sp>
      <p:sp>
        <p:nvSpPr>
          <p:cNvPr id="9" name="TextBox 146"/>
          <p:cNvSpPr txBox="1"/>
          <p:nvPr userDrawn="1"/>
        </p:nvSpPr>
        <p:spPr>
          <a:xfrm>
            <a:off x="88900" y="4472424"/>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实验数据及结果</a:t>
            </a:r>
          </a:p>
        </p:txBody>
      </p:sp>
      <p:sp>
        <p:nvSpPr>
          <p:cNvPr id="10" name="TextBox 146"/>
          <p:cNvSpPr txBox="1"/>
          <p:nvPr userDrawn="1"/>
        </p:nvSpPr>
        <p:spPr>
          <a:xfrm>
            <a:off x="88900" y="5233157"/>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论文总结部分</a:t>
            </a:r>
          </a:p>
        </p:txBody>
      </p:sp>
      <p:sp>
        <p:nvSpPr>
          <p:cNvPr id="11" name="TextBox 147"/>
          <p:cNvSpPr txBox="1"/>
          <p:nvPr userDrawn="1"/>
        </p:nvSpPr>
        <p:spPr>
          <a:xfrm>
            <a:off x="88900" y="5987018"/>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参考文献部分</a:t>
            </a:r>
          </a:p>
        </p:txBody>
      </p:sp>
      <p:sp>
        <p:nvSpPr>
          <p:cNvPr id="12" name="文本框 11"/>
          <p:cNvSpPr txBox="1"/>
          <p:nvPr userDrawn="1"/>
        </p:nvSpPr>
        <p:spPr>
          <a:xfrm>
            <a:off x="88900" y="1571999"/>
            <a:ext cx="1596273" cy="1212640"/>
          </a:xfrm>
          <a:prstGeom prst="rect">
            <a:avLst/>
          </a:prstGeom>
          <a:noFill/>
        </p:spPr>
        <p:txBody>
          <a:bodyPr wrap="square" rtlCol="0">
            <a:spAutoFit/>
          </a:bodyPr>
          <a:lstStyle/>
          <a:p>
            <a:pPr marL="342900" indent="-342900">
              <a:lnSpc>
                <a:spcPct val="130000"/>
              </a:lnSpc>
              <a:buFont typeface="+mj-lt"/>
              <a:buAutoNum type="arabicPeriod"/>
            </a:pPr>
            <a:r>
              <a:rPr lang="zh-CN" altLang="en-US" sz="1400" b="0" dirty="0">
                <a:solidFill>
                  <a:srgbClr val="2298B4"/>
                </a:solidFill>
                <a:latin typeface="微软雅黑" panose="020B0503020204020204" pitchFamily="34" charset="-122"/>
                <a:ea typeface="微软雅黑" panose="020B0503020204020204" pitchFamily="34" charset="-122"/>
              </a:rPr>
              <a:t>课题背景  </a:t>
            </a:r>
            <a:endParaRPr lang="en-US" altLang="zh-CN" sz="1400" b="0" dirty="0">
              <a:solidFill>
                <a:srgbClr val="2298B4"/>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400" b="0" dirty="0">
                <a:solidFill>
                  <a:srgbClr val="2298B4"/>
                </a:solidFill>
                <a:latin typeface="微软雅黑" panose="020B0503020204020204" pitchFamily="34" charset="-122"/>
                <a:ea typeface="微软雅黑" panose="020B0503020204020204" pitchFamily="34" charset="-122"/>
              </a:rPr>
              <a:t>相关研究  </a:t>
            </a:r>
            <a:endParaRPr lang="en-US" altLang="zh-CN" sz="1400" b="0" dirty="0">
              <a:solidFill>
                <a:srgbClr val="2298B4"/>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400" b="0" dirty="0">
                <a:solidFill>
                  <a:srgbClr val="2298B4"/>
                </a:solidFill>
                <a:latin typeface="微软雅黑" panose="020B0503020204020204" pitchFamily="34" charset="-122"/>
                <a:ea typeface="微软雅黑" panose="020B0503020204020204" pitchFamily="34" charset="-122"/>
              </a:rPr>
              <a:t>研究意义  </a:t>
            </a:r>
            <a:endParaRPr lang="en-US" altLang="zh-CN" sz="1400" b="0" dirty="0">
              <a:solidFill>
                <a:srgbClr val="2298B4"/>
              </a:solidFill>
              <a:latin typeface="微软雅黑" panose="020B0503020204020204" pitchFamily="34" charset="-122"/>
              <a:ea typeface="微软雅黑" panose="020B0503020204020204" pitchFamily="34" charset="-122"/>
            </a:endParaRPr>
          </a:p>
          <a:p>
            <a:pPr marL="342900" indent="-342900">
              <a:lnSpc>
                <a:spcPct val="130000"/>
              </a:lnSpc>
              <a:buFont typeface="+mj-lt"/>
              <a:buAutoNum type="arabicPeriod"/>
            </a:pPr>
            <a:r>
              <a:rPr lang="zh-CN" altLang="en-US" sz="1400" b="0" dirty="0">
                <a:solidFill>
                  <a:srgbClr val="2298B4"/>
                </a:solidFill>
                <a:latin typeface="微软雅黑" panose="020B0503020204020204" pitchFamily="34" charset="-122"/>
                <a:ea typeface="微软雅黑" panose="020B0503020204020204" pitchFamily="34" charset="-122"/>
              </a:rPr>
              <a:t>理论基础</a:t>
            </a:r>
          </a:p>
        </p:txBody>
      </p:sp>
      <p:sp>
        <p:nvSpPr>
          <p:cNvPr id="13" name="文本框 12"/>
          <p:cNvSpPr txBox="1"/>
          <p:nvPr userDrawn="1"/>
        </p:nvSpPr>
        <p:spPr>
          <a:xfrm>
            <a:off x="11353800" y="6356350"/>
            <a:ext cx="759643" cy="369332"/>
          </a:xfrm>
          <a:prstGeom prst="rect">
            <a:avLst/>
          </a:prstGeom>
          <a:noFill/>
        </p:spPr>
        <p:txBody>
          <a:bodyPr wrap="square" rtlCol="0">
            <a:spAutoFit/>
          </a:bodyPr>
          <a:lstStyle/>
          <a:p>
            <a:pPr algn="ctr"/>
            <a:fld id="{2E49338E-49FC-4CE8-8CDC-21D98CBC4585}" type="slidenum">
              <a:rPr lang="zh-CN" altLang="en-US" smtClean="0">
                <a:solidFill>
                  <a:schemeClr val="tx1">
                    <a:lumMod val="75000"/>
                    <a:lumOff val="25000"/>
                  </a:schemeClr>
                </a:solidFill>
              </a:rPr>
              <a:pPr algn="ctr"/>
              <a:t>‹#›</a:t>
            </a:fld>
            <a:endParaRPr lang="zh-CN" altLang="en-US" dirty="0">
              <a:solidFill>
                <a:schemeClr val="tx1">
                  <a:lumMod val="75000"/>
                  <a:lumOff val="25000"/>
                </a:schemeClr>
              </a:solidFill>
            </a:endParaRPr>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929" y="118255"/>
            <a:ext cx="968542" cy="985837"/>
          </a:xfrm>
          <a:prstGeom prst="rect">
            <a:avLst/>
          </a:prstGeom>
        </p:spPr>
      </p:pic>
    </p:spTree>
    <p:extLst>
      <p:ext uri="{BB962C8B-B14F-4D97-AF65-F5344CB8AC3E}">
        <p14:creationId xmlns:p14="http://schemas.microsoft.com/office/powerpoint/2010/main" val="312027545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p:nvPr userDrawn="1"/>
        </p:nvSpPr>
        <p:spPr>
          <a:xfrm>
            <a:off x="0" y="0"/>
            <a:ext cx="1930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nvSpPr>
        <p:spPr>
          <a:xfrm>
            <a:off x="0" y="1813565"/>
            <a:ext cx="1930400" cy="1764909"/>
          </a:xfrm>
          <a:prstGeom prst="rect">
            <a:avLst/>
          </a:prstGeom>
          <a:gradFill flip="none" rotWithShape="1">
            <a:gsLst>
              <a:gs pos="0">
                <a:schemeClr val="accent1">
                  <a:lumMod val="0"/>
                  <a:lumOff val="100000"/>
                  <a:alpha val="0"/>
                </a:schemeClr>
              </a:gs>
              <a:gs pos="100000">
                <a:srgbClr val="427AAD">
                  <a:lumMod val="54000"/>
                  <a:lumOff val="46000"/>
                  <a:alpha val="4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49338E-49FC-4CE8-8CDC-21D98CBC4585}" type="slidenum">
              <a:rPr lang="zh-CN" altLang="en-US" smtClean="0"/>
              <a:pPr/>
              <a:t>‹#›</a:t>
            </a:fld>
            <a:endParaRPr lang="zh-CN" altLang="en-US"/>
          </a:p>
        </p:txBody>
      </p:sp>
      <p:sp>
        <p:nvSpPr>
          <p:cNvPr id="9" name="TextBox 143"/>
          <p:cNvSpPr txBox="1"/>
          <p:nvPr userDrawn="1"/>
        </p:nvSpPr>
        <p:spPr>
          <a:xfrm>
            <a:off x="88900" y="1188456"/>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课题背景内容</a:t>
            </a:r>
          </a:p>
        </p:txBody>
      </p:sp>
      <p:sp>
        <p:nvSpPr>
          <p:cNvPr id="10" name="TextBox 144"/>
          <p:cNvSpPr txBox="1"/>
          <p:nvPr userDrawn="1"/>
        </p:nvSpPr>
        <p:spPr>
          <a:xfrm>
            <a:off x="88900" y="1868346"/>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rgbClr val="2298B4"/>
                </a:solidFill>
                <a:latin typeface="微软雅黑" panose="020B0503020204020204" pitchFamily="34" charset="-122"/>
                <a:ea typeface="微软雅黑" panose="020B0503020204020204" pitchFamily="34" charset="-122"/>
                <a:cs typeface="+mn-cs"/>
              </a:rPr>
              <a:t>课题现状及发展</a:t>
            </a:r>
          </a:p>
        </p:txBody>
      </p:sp>
      <p:sp>
        <p:nvSpPr>
          <p:cNvPr id="11" name="TextBox 145"/>
          <p:cNvSpPr txBox="1"/>
          <p:nvPr userDrawn="1"/>
        </p:nvSpPr>
        <p:spPr>
          <a:xfrm>
            <a:off x="88900" y="3468249"/>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研究思路及过程</a:t>
            </a:r>
          </a:p>
        </p:txBody>
      </p:sp>
      <p:sp>
        <p:nvSpPr>
          <p:cNvPr id="12" name="TextBox 146"/>
          <p:cNvSpPr txBox="1"/>
          <p:nvPr userDrawn="1"/>
        </p:nvSpPr>
        <p:spPr>
          <a:xfrm>
            <a:off x="88900" y="4226619"/>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实验数据及结果</a:t>
            </a:r>
          </a:p>
        </p:txBody>
      </p:sp>
      <p:sp>
        <p:nvSpPr>
          <p:cNvPr id="13" name="TextBox 146"/>
          <p:cNvSpPr txBox="1"/>
          <p:nvPr userDrawn="1"/>
        </p:nvSpPr>
        <p:spPr>
          <a:xfrm>
            <a:off x="88900" y="4987352"/>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论文总结部分</a:t>
            </a:r>
          </a:p>
        </p:txBody>
      </p:sp>
      <p:sp>
        <p:nvSpPr>
          <p:cNvPr id="14" name="TextBox 147"/>
          <p:cNvSpPr txBox="1"/>
          <p:nvPr userDrawn="1"/>
        </p:nvSpPr>
        <p:spPr>
          <a:xfrm>
            <a:off x="88900" y="5741213"/>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参考文献部分</a:t>
            </a:r>
          </a:p>
        </p:txBody>
      </p:sp>
      <p:sp>
        <p:nvSpPr>
          <p:cNvPr id="16" name="文本框 15"/>
          <p:cNvSpPr txBox="1"/>
          <p:nvPr userDrawn="1"/>
        </p:nvSpPr>
        <p:spPr>
          <a:xfrm>
            <a:off x="77089" y="2314130"/>
            <a:ext cx="1776222" cy="652486"/>
          </a:xfrm>
          <a:prstGeom prst="rect">
            <a:avLst/>
          </a:prstGeom>
          <a:noFill/>
        </p:spPr>
        <p:txBody>
          <a:bodyPr wrap="square" rtlCol="0">
            <a:spAutoFit/>
          </a:bodyPr>
          <a:lstStyle>
            <a:defPPr>
              <a:defRPr lang="zh-CN"/>
            </a:defPPr>
            <a:lvl1pPr marL="342900" indent="-342900">
              <a:lnSpc>
                <a:spcPct val="130000"/>
              </a:lnSpc>
              <a:buFont typeface="+mj-lt"/>
              <a:buAutoNum type="arabicPeriod"/>
              <a:defRPr sz="1400" b="0">
                <a:solidFill>
                  <a:srgbClr val="427AAD"/>
                </a:solidFill>
                <a:latin typeface="微软雅黑" panose="020B0503020204020204" pitchFamily="34" charset="-122"/>
                <a:ea typeface="微软雅黑" panose="020B0503020204020204" pitchFamily="34" charset="-122"/>
              </a:defRPr>
            </a:lvl1pPr>
          </a:lstStyle>
          <a:p>
            <a:pPr lvl="0"/>
            <a:r>
              <a:rPr lang="zh-CN" altLang="en-US" dirty="0">
                <a:solidFill>
                  <a:srgbClr val="2298B4"/>
                </a:solidFill>
              </a:rPr>
              <a:t>课题现状  </a:t>
            </a:r>
            <a:endParaRPr lang="en-US" altLang="zh-CN" dirty="0">
              <a:solidFill>
                <a:srgbClr val="2298B4"/>
              </a:solidFill>
            </a:endParaRPr>
          </a:p>
          <a:p>
            <a:pPr lvl="0"/>
            <a:r>
              <a:rPr lang="zh-CN" altLang="en-US" dirty="0">
                <a:solidFill>
                  <a:srgbClr val="2298B4"/>
                </a:solidFill>
              </a:rPr>
              <a:t>发展趋势</a:t>
            </a:r>
          </a:p>
        </p:txBody>
      </p:sp>
      <p:sp>
        <p:nvSpPr>
          <p:cNvPr id="19" name="文本框 18"/>
          <p:cNvSpPr txBox="1"/>
          <p:nvPr userDrawn="1"/>
        </p:nvSpPr>
        <p:spPr>
          <a:xfrm>
            <a:off x="11353800" y="6356350"/>
            <a:ext cx="759643" cy="369332"/>
          </a:xfrm>
          <a:prstGeom prst="rect">
            <a:avLst/>
          </a:prstGeom>
          <a:noFill/>
        </p:spPr>
        <p:txBody>
          <a:bodyPr wrap="square" rtlCol="0">
            <a:spAutoFit/>
          </a:bodyPr>
          <a:lstStyle/>
          <a:p>
            <a:pPr algn="ctr"/>
            <a:fld id="{2E49338E-49FC-4CE8-8CDC-21D98CBC4585}" type="slidenum">
              <a:rPr lang="zh-CN" altLang="en-US" smtClean="0">
                <a:solidFill>
                  <a:schemeClr val="tx1">
                    <a:lumMod val="75000"/>
                    <a:lumOff val="25000"/>
                  </a:schemeClr>
                </a:solidFill>
              </a:rPr>
              <a:pPr algn="ctr"/>
              <a:t>‹#›</a:t>
            </a:fld>
            <a:endParaRPr lang="zh-CN" altLang="en-US" dirty="0">
              <a:solidFill>
                <a:schemeClr val="tx1">
                  <a:lumMod val="75000"/>
                  <a:lumOff val="25000"/>
                </a:schemeClr>
              </a:solidFill>
            </a:endParaRPr>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929" y="118255"/>
            <a:ext cx="968542" cy="985837"/>
          </a:xfrm>
          <a:prstGeom prst="rect">
            <a:avLst/>
          </a:prstGeom>
        </p:spPr>
      </p:pic>
    </p:spTree>
    <p:extLst>
      <p:ext uri="{BB962C8B-B14F-4D97-AF65-F5344CB8AC3E}">
        <p14:creationId xmlns:p14="http://schemas.microsoft.com/office/powerpoint/2010/main" val="34265860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userDrawn="1"/>
        </p:nvSpPr>
        <p:spPr>
          <a:xfrm>
            <a:off x="0" y="0"/>
            <a:ext cx="19304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矩形 16"/>
          <p:cNvSpPr/>
          <p:nvPr userDrawn="1"/>
        </p:nvSpPr>
        <p:spPr>
          <a:xfrm>
            <a:off x="0" y="2354410"/>
            <a:ext cx="1930400" cy="1764909"/>
          </a:xfrm>
          <a:prstGeom prst="rect">
            <a:avLst/>
          </a:prstGeom>
          <a:gradFill flip="none" rotWithShape="1">
            <a:gsLst>
              <a:gs pos="0">
                <a:schemeClr val="accent1">
                  <a:lumMod val="0"/>
                  <a:lumOff val="100000"/>
                  <a:alpha val="0"/>
                </a:schemeClr>
              </a:gs>
              <a:gs pos="100000">
                <a:srgbClr val="427AAD">
                  <a:lumMod val="54000"/>
                  <a:lumOff val="46000"/>
                  <a:alpha val="49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日期占位符 4"/>
          <p:cNvSpPr>
            <a:spLocks noGrp="1"/>
          </p:cNvSpPr>
          <p:nvPr>
            <p:ph type="dt" sz="half" idx="10"/>
          </p:nvPr>
        </p:nvSpPr>
        <p:spPr/>
        <p:txBody>
          <a:bodyPr/>
          <a:lstStyle/>
          <a:p>
            <a:fld id="{9567199B-52CF-4EB9-89DD-57C909AA2706}" type="datetimeFigureOut">
              <a:rPr lang="zh-CN" altLang="en-US" smtClean="0"/>
              <a:pPr/>
              <a:t>2018/6/7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49338E-49FC-4CE8-8CDC-21D98CBC4585}" type="slidenum">
              <a:rPr lang="zh-CN" altLang="en-US" smtClean="0"/>
              <a:pPr/>
              <a:t>‹#›</a:t>
            </a:fld>
            <a:endParaRPr lang="zh-CN" altLang="en-US"/>
          </a:p>
        </p:txBody>
      </p:sp>
      <p:sp>
        <p:nvSpPr>
          <p:cNvPr id="9" name="TextBox 143"/>
          <p:cNvSpPr txBox="1"/>
          <p:nvPr userDrawn="1"/>
        </p:nvSpPr>
        <p:spPr>
          <a:xfrm>
            <a:off x="88900" y="1105930"/>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课题背景内容</a:t>
            </a:r>
          </a:p>
        </p:txBody>
      </p:sp>
      <p:sp>
        <p:nvSpPr>
          <p:cNvPr id="10" name="TextBox 144"/>
          <p:cNvSpPr txBox="1"/>
          <p:nvPr userDrawn="1"/>
        </p:nvSpPr>
        <p:spPr>
          <a:xfrm>
            <a:off x="88900" y="1785820"/>
            <a:ext cx="1930400" cy="369332"/>
          </a:xfrm>
          <a:prstGeom prst="rect">
            <a:avLst/>
          </a:prstGeom>
          <a:noFill/>
        </p:spPr>
        <p:txBody>
          <a:bodyPr wrap="square" rtlCol="0">
            <a:spAutoFit/>
          </a:bodyPr>
          <a:lstStyle/>
          <a:p>
            <a:pPr marL="0" algn="l" defTabSz="914400" rtl="0" eaLnBrk="1" latinLnBrk="0" hangingPunct="1"/>
            <a:r>
              <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cs typeface="+mn-cs"/>
              </a:rPr>
              <a:t>课题现状及发展</a:t>
            </a:r>
          </a:p>
        </p:txBody>
      </p:sp>
      <p:sp>
        <p:nvSpPr>
          <p:cNvPr id="11" name="TextBox 145"/>
          <p:cNvSpPr txBox="1"/>
          <p:nvPr userDrawn="1"/>
        </p:nvSpPr>
        <p:spPr>
          <a:xfrm>
            <a:off x="88900" y="2465710"/>
            <a:ext cx="1930401" cy="369332"/>
          </a:xfrm>
          <a:prstGeom prst="rect">
            <a:avLst/>
          </a:prstGeom>
          <a:noFill/>
        </p:spPr>
        <p:txBody>
          <a:bodyPr wrap="square" rtlCol="0">
            <a:spAutoFit/>
          </a:bodyPr>
          <a:lstStyle/>
          <a:p>
            <a:pPr marL="0" algn="l" defTabSz="914400" rtl="0" eaLnBrk="1" latinLnBrk="0" hangingPunct="1"/>
            <a:r>
              <a:rPr lang="zh-CN" altLang="en-US" sz="1800" kern="1200" dirty="0">
                <a:solidFill>
                  <a:srgbClr val="2298B4"/>
                </a:solidFill>
                <a:latin typeface="微软雅黑" panose="020B0503020204020204" pitchFamily="34" charset="-122"/>
                <a:ea typeface="微软雅黑" panose="020B0503020204020204" pitchFamily="34" charset="-122"/>
                <a:cs typeface="+mn-cs"/>
              </a:rPr>
              <a:t>研究思路及过程</a:t>
            </a:r>
          </a:p>
        </p:txBody>
      </p:sp>
      <p:sp>
        <p:nvSpPr>
          <p:cNvPr id="12" name="TextBox 146"/>
          <p:cNvSpPr txBox="1"/>
          <p:nvPr userDrawn="1"/>
        </p:nvSpPr>
        <p:spPr>
          <a:xfrm>
            <a:off x="88900" y="4144093"/>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实验数据及结果</a:t>
            </a:r>
          </a:p>
        </p:txBody>
      </p:sp>
      <p:sp>
        <p:nvSpPr>
          <p:cNvPr id="13" name="TextBox 146"/>
          <p:cNvSpPr txBox="1"/>
          <p:nvPr userDrawn="1"/>
        </p:nvSpPr>
        <p:spPr>
          <a:xfrm>
            <a:off x="88900" y="4904826"/>
            <a:ext cx="1930400"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论文总结部分</a:t>
            </a:r>
          </a:p>
        </p:txBody>
      </p:sp>
      <p:sp>
        <p:nvSpPr>
          <p:cNvPr id="14" name="TextBox 147"/>
          <p:cNvSpPr txBox="1"/>
          <p:nvPr userDrawn="1"/>
        </p:nvSpPr>
        <p:spPr>
          <a:xfrm>
            <a:off x="88900" y="5658687"/>
            <a:ext cx="1930401" cy="369332"/>
          </a:xfrm>
          <a:prstGeom prst="rect">
            <a:avLst/>
          </a:prstGeom>
          <a:noFill/>
        </p:spPr>
        <p:txBody>
          <a:bodyPr wrap="square" rtlCol="0">
            <a:spAutoFit/>
          </a:bodyPr>
          <a:lstStyle/>
          <a:p>
            <a:r>
              <a:rPr lang="zh-CN" altLang="en-US" dirty="0">
                <a:solidFill>
                  <a:schemeClr val="tx1">
                    <a:lumMod val="75000"/>
                    <a:lumOff val="25000"/>
                  </a:schemeClr>
                </a:solidFill>
                <a:latin typeface="微软雅黑 Light" panose="020B0502040204020203" pitchFamily="34" charset="-122"/>
                <a:ea typeface="微软雅黑 Light" panose="020B0502040204020203" pitchFamily="34" charset="-122"/>
              </a:rPr>
              <a:t>参考文献部分</a:t>
            </a:r>
          </a:p>
        </p:txBody>
      </p:sp>
      <p:sp>
        <p:nvSpPr>
          <p:cNvPr id="16" name="文本框 15"/>
          <p:cNvSpPr txBox="1"/>
          <p:nvPr userDrawn="1"/>
        </p:nvSpPr>
        <p:spPr>
          <a:xfrm>
            <a:off x="88900" y="2915885"/>
            <a:ext cx="1395222" cy="625171"/>
          </a:xfrm>
          <a:prstGeom prst="rect">
            <a:avLst/>
          </a:prstGeom>
          <a:noFill/>
        </p:spPr>
        <p:txBody>
          <a:bodyPr wrap="square" rtlCol="0">
            <a:spAutoFit/>
          </a:bodyPr>
          <a:lstStyle>
            <a:defPPr>
              <a:defRPr lang="zh-CN"/>
            </a:defPPr>
            <a:lvl1pPr marL="342900" lvl="0" indent="-342900">
              <a:lnSpc>
                <a:spcPct val="130000"/>
              </a:lnSpc>
              <a:buFont typeface="+mj-lt"/>
              <a:buAutoNum type="arabicPeriod"/>
              <a:defRPr sz="1400" b="0">
                <a:solidFill>
                  <a:srgbClr val="427AAD"/>
                </a:solidFill>
                <a:latin typeface="微软雅黑" panose="020B0503020204020204" pitchFamily="34" charset="-122"/>
                <a:ea typeface="微软雅黑" panose="020B0503020204020204" pitchFamily="34" charset="-122"/>
              </a:defRPr>
            </a:lvl1pPr>
          </a:lstStyle>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研究思路  </a:t>
            </a:r>
            <a:endParaRPr lang="en-US" altLang="zh-CN" sz="1400" b="0" kern="1200" dirty="0">
              <a:solidFill>
                <a:srgbClr val="2298B4"/>
              </a:solidFill>
              <a:latin typeface="微软雅黑" panose="020B0503020204020204" pitchFamily="34" charset="-122"/>
              <a:ea typeface="微软雅黑" panose="020B0503020204020204" pitchFamily="34" charset="-122"/>
              <a:cs typeface="+mn-cs"/>
            </a:endParaRPr>
          </a:p>
          <a:p>
            <a:pPr marL="342900" lvl="0" indent="-342900" algn="l" defTabSz="914400" rtl="0" eaLnBrk="1" latinLnBrk="0" hangingPunct="1">
              <a:lnSpc>
                <a:spcPct val="130000"/>
              </a:lnSpc>
              <a:buFont typeface="+mj-lt"/>
              <a:buAutoNum type="arabicPeriod"/>
            </a:pPr>
            <a:r>
              <a:rPr lang="zh-CN" altLang="en-US" sz="1400" b="0" kern="1200" dirty="0">
                <a:solidFill>
                  <a:srgbClr val="2298B4"/>
                </a:solidFill>
                <a:latin typeface="微软雅黑" panose="020B0503020204020204" pitchFamily="34" charset="-122"/>
                <a:ea typeface="微软雅黑" panose="020B0503020204020204" pitchFamily="34" charset="-122"/>
                <a:cs typeface="+mn-cs"/>
              </a:rPr>
              <a:t>研究过程</a:t>
            </a:r>
          </a:p>
        </p:txBody>
      </p:sp>
      <p:sp>
        <p:nvSpPr>
          <p:cNvPr id="19" name="文本框 18"/>
          <p:cNvSpPr txBox="1"/>
          <p:nvPr userDrawn="1"/>
        </p:nvSpPr>
        <p:spPr>
          <a:xfrm>
            <a:off x="11353800" y="6356350"/>
            <a:ext cx="759643" cy="369332"/>
          </a:xfrm>
          <a:prstGeom prst="rect">
            <a:avLst/>
          </a:prstGeom>
          <a:noFill/>
        </p:spPr>
        <p:txBody>
          <a:bodyPr wrap="square" rtlCol="0">
            <a:spAutoFit/>
          </a:bodyPr>
          <a:lstStyle/>
          <a:p>
            <a:pPr algn="ctr"/>
            <a:fld id="{2E49338E-49FC-4CE8-8CDC-21D98CBC4585}" type="slidenum">
              <a:rPr lang="zh-CN" altLang="en-US" smtClean="0">
                <a:solidFill>
                  <a:schemeClr val="tx1">
                    <a:lumMod val="75000"/>
                    <a:lumOff val="25000"/>
                  </a:schemeClr>
                </a:solidFill>
              </a:rPr>
              <a:pPr algn="ctr"/>
              <a:t>‹#›</a:t>
            </a:fld>
            <a:endParaRPr lang="zh-CN" altLang="en-US" dirty="0">
              <a:solidFill>
                <a:schemeClr val="tx1">
                  <a:lumMod val="75000"/>
                  <a:lumOff val="25000"/>
                </a:schemeClr>
              </a:solidFill>
            </a:endParaRPr>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929" y="118255"/>
            <a:ext cx="968542" cy="985837"/>
          </a:xfrm>
          <a:prstGeom prst="rect">
            <a:avLst/>
          </a:prstGeom>
        </p:spPr>
      </p:pic>
    </p:spTree>
    <p:extLst>
      <p:ext uri="{BB962C8B-B14F-4D97-AF65-F5344CB8AC3E}">
        <p14:creationId xmlns:p14="http://schemas.microsoft.com/office/powerpoint/2010/main" val="21405312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7199B-52CF-4EB9-89DD-57C909AA2706}" type="datetimeFigureOut">
              <a:rPr lang="zh-CN" altLang="en-US" smtClean="0"/>
              <a:pPr/>
              <a:t>2018/6/7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9338E-49FC-4CE8-8CDC-21D98CBC4585}" type="slidenum">
              <a:rPr lang="zh-CN" altLang="en-US" smtClean="0"/>
              <a:pPr/>
              <a:t>‹#›</a:t>
            </a:fld>
            <a:endParaRPr lang="zh-CN" altLang="en-US"/>
          </a:p>
        </p:txBody>
      </p:sp>
    </p:spTree>
    <p:extLst>
      <p:ext uri="{BB962C8B-B14F-4D97-AF65-F5344CB8AC3E}">
        <p14:creationId xmlns:p14="http://schemas.microsoft.com/office/powerpoint/2010/main" val="87290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9" r:id="rId11"/>
    <p:sldLayoutId id="2147483658"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Visio___1.vsd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Visio___2.vsd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package" Target="../embeddings/Microsoft_Visio___3.vsdx"/></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24.emf"/><Relationship Id="rId4" Type="http://schemas.openxmlformats.org/officeDocument/2006/relationships/package" Target="../embeddings/Microsoft_Visio___4.vsdx"/></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14488" y="3115361"/>
            <a:ext cx="8934451" cy="959045"/>
          </a:xfrm>
          <a:prstGeom prst="rect">
            <a:avLst/>
          </a:prstGeom>
          <a:noFill/>
        </p:spPr>
        <p:txBody>
          <a:bodyPr wrap="square">
            <a:spAutoFit/>
          </a:bodyPr>
          <a:lstStyle/>
          <a:p>
            <a:pPr algn="ctr" fontAlgn="auto">
              <a:lnSpc>
                <a:spcPct val="130000"/>
              </a:lnSpc>
              <a:spcBef>
                <a:spcPts val="0"/>
              </a:spcBef>
              <a:spcAft>
                <a:spcPts val="0"/>
              </a:spcAft>
              <a:defRPr/>
            </a:pPr>
            <a:r>
              <a:rPr lang="zh-CN" altLang="en-US" sz="4800" b="1" dirty="0" smtClean="0">
                <a:solidFill>
                  <a:srgbClr val="ED493F"/>
                </a:solidFill>
                <a:latin typeface="微软雅黑" panose="020B0503020204020204" pitchFamily="34" charset="-122"/>
                <a:ea typeface="微软雅黑" panose="020B0503020204020204" pitchFamily="34" charset="-122"/>
              </a:rPr>
              <a:t>企业电子商务网站的设计与实现</a:t>
            </a:r>
            <a:endParaRPr lang="zh-CN" altLang="en-US" sz="4800" b="1" dirty="0">
              <a:solidFill>
                <a:srgbClr val="ED493F"/>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390775" y="4189752"/>
            <a:ext cx="7418389" cy="400110"/>
            <a:chOff x="2390775" y="4189752"/>
            <a:chExt cx="7418389" cy="400110"/>
          </a:xfrm>
        </p:grpSpPr>
        <p:sp>
          <p:nvSpPr>
            <p:cNvPr id="19" name="文本框 18"/>
            <p:cNvSpPr txBox="1"/>
            <p:nvPr/>
          </p:nvSpPr>
          <p:spPr>
            <a:xfrm>
              <a:off x="4000499" y="4189752"/>
              <a:ext cx="4356321" cy="400110"/>
            </a:xfrm>
            <a:prstGeom prst="rect">
              <a:avLst/>
            </a:prstGeom>
            <a:noFill/>
            <a:ln w="19050">
              <a:solidFill>
                <a:srgbClr val="1E2B55"/>
              </a:solidFill>
            </a:ln>
          </p:spPr>
          <p:txBody>
            <a:bodyPr wrap="square" rtlCol="0">
              <a:spAutoFit/>
            </a:bodyPr>
            <a:lstStyle/>
            <a:p>
              <a:pPr algn="ctr"/>
              <a:r>
                <a:rPr lang="zh-CN" altLang="en-US" sz="2000" dirty="0">
                  <a:solidFill>
                    <a:srgbClr val="1D2A54"/>
                  </a:solidFill>
                  <a:latin typeface="微软雅黑" panose="020B0503020204020204" pitchFamily="34" charset="-122"/>
                  <a:ea typeface="微软雅黑" panose="020B0503020204020204" pitchFamily="34" charset="-122"/>
                </a:rPr>
                <a:t>指导老师</a:t>
              </a:r>
              <a:r>
                <a:rPr lang="zh-CN" altLang="en-US" sz="2000" dirty="0" smtClean="0">
                  <a:solidFill>
                    <a:srgbClr val="1D2A54"/>
                  </a:solidFill>
                  <a:latin typeface="微软雅黑" panose="020B0503020204020204" pitchFamily="34" charset="-122"/>
                  <a:ea typeface="微软雅黑" panose="020B0503020204020204" pitchFamily="34" charset="-122"/>
                </a:rPr>
                <a:t>：徐苏    </a:t>
              </a:r>
              <a:r>
                <a:rPr lang="zh-CN" altLang="en-US" sz="2000" dirty="0">
                  <a:solidFill>
                    <a:srgbClr val="1D2A54"/>
                  </a:solidFill>
                  <a:latin typeface="微软雅黑" panose="020B0503020204020204" pitchFamily="34" charset="-122"/>
                  <a:ea typeface="微软雅黑" panose="020B0503020204020204" pitchFamily="34" charset="-122"/>
                </a:rPr>
                <a:t>答辩人</a:t>
              </a:r>
              <a:r>
                <a:rPr lang="zh-CN" altLang="en-US" sz="2000" dirty="0" smtClean="0">
                  <a:solidFill>
                    <a:srgbClr val="1D2A54"/>
                  </a:solidFill>
                  <a:latin typeface="微软雅黑" panose="020B0503020204020204" pitchFamily="34" charset="-122"/>
                  <a:ea typeface="微软雅黑" panose="020B0503020204020204" pitchFamily="34" charset="-122"/>
                </a:rPr>
                <a:t>：谢宝发</a:t>
              </a:r>
              <a:endParaRPr lang="zh-CN" altLang="en-US" sz="2000" dirty="0">
                <a:solidFill>
                  <a:srgbClr val="1D2A54"/>
                </a:solidFill>
                <a:latin typeface="微软雅黑" panose="020B0503020204020204" pitchFamily="34" charset="-122"/>
                <a:ea typeface="微软雅黑" panose="020B0503020204020204" pitchFamily="34" charset="-122"/>
              </a:endParaRPr>
            </a:p>
          </p:txBody>
        </p:sp>
        <p:cxnSp>
          <p:nvCxnSpPr>
            <p:cNvPr id="20" name="直接连接符 19"/>
            <p:cNvCxnSpPr>
              <a:endCxn id="19" idx="1"/>
            </p:cNvCxnSpPr>
            <p:nvPr/>
          </p:nvCxnSpPr>
          <p:spPr>
            <a:xfrm>
              <a:off x="2390775" y="4374418"/>
              <a:ext cx="1609724" cy="15389"/>
            </a:xfrm>
            <a:prstGeom prst="line">
              <a:avLst/>
            </a:prstGeom>
            <a:ln w="19050">
              <a:solidFill>
                <a:srgbClr val="1E2B5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p:cNvCxnSpPr>
            <p:nvPr/>
          </p:nvCxnSpPr>
          <p:spPr>
            <a:xfrm flipV="1">
              <a:off x="8356820" y="4374418"/>
              <a:ext cx="1452344" cy="15389"/>
            </a:xfrm>
            <a:prstGeom prst="line">
              <a:avLst/>
            </a:prstGeom>
            <a:ln w="19050">
              <a:solidFill>
                <a:srgbClr val="1E2B55"/>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654175" y="2723944"/>
            <a:ext cx="8953500" cy="2396066"/>
            <a:chOff x="1457325" y="2447398"/>
            <a:chExt cx="8953500" cy="2396066"/>
          </a:xfrm>
        </p:grpSpPr>
        <p:cxnSp>
          <p:nvCxnSpPr>
            <p:cNvPr id="23" name="直接连接符 22"/>
            <p:cNvCxnSpPr/>
            <p:nvPr/>
          </p:nvCxnSpPr>
          <p:spPr>
            <a:xfrm>
              <a:off x="10401300" y="2447398"/>
              <a:ext cx="0" cy="2391302"/>
            </a:xfrm>
            <a:prstGeom prst="line">
              <a:avLst/>
            </a:prstGeom>
            <a:ln w="38100">
              <a:solidFill>
                <a:srgbClr val="1E2B55"/>
              </a:solidFill>
            </a:ln>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a:xfrm>
              <a:off x="1460500" y="2447398"/>
              <a:ext cx="0" cy="2391302"/>
            </a:xfrm>
            <a:prstGeom prst="line">
              <a:avLst/>
            </a:prstGeom>
            <a:ln w="38100">
              <a:solidFill>
                <a:srgbClr val="1E2B55"/>
              </a:solidFill>
            </a:ln>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a:xfrm>
              <a:off x="1457325" y="4843463"/>
              <a:ext cx="8953500" cy="1"/>
            </a:xfrm>
            <a:prstGeom prst="line">
              <a:avLst/>
            </a:prstGeom>
            <a:ln w="38100">
              <a:solidFill>
                <a:srgbClr val="1E2B55"/>
              </a:solidFill>
            </a:ln>
          </p:spPr>
          <p:style>
            <a:lnRef idx="3">
              <a:schemeClr val="dk1"/>
            </a:lnRef>
            <a:fillRef idx="0">
              <a:schemeClr val="dk1"/>
            </a:fillRef>
            <a:effectRef idx="2">
              <a:schemeClr val="dk1"/>
            </a:effectRef>
            <a:fontRef idx="minor">
              <a:schemeClr val="tx1"/>
            </a:fontRef>
          </p:style>
        </p:cxnSp>
        <p:cxnSp>
          <p:nvCxnSpPr>
            <p:cNvPr id="26" name="直接连接符 25"/>
            <p:cNvCxnSpPr/>
            <p:nvPr/>
          </p:nvCxnSpPr>
          <p:spPr>
            <a:xfrm>
              <a:off x="1460500" y="2447398"/>
              <a:ext cx="2979737" cy="0"/>
            </a:xfrm>
            <a:prstGeom prst="line">
              <a:avLst/>
            </a:prstGeom>
            <a:ln w="38100">
              <a:solidFill>
                <a:srgbClr val="1E2B55"/>
              </a:solidFill>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7421562" y="2447398"/>
              <a:ext cx="2989263" cy="0"/>
            </a:xfrm>
            <a:prstGeom prst="line">
              <a:avLst/>
            </a:prstGeom>
            <a:ln w="38100">
              <a:solidFill>
                <a:srgbClr val="1E2B55"/>
              </a:solidFill>
            </a:ln>
          </p:spPr>
          <p:style>
            <a:lnRef idx="3">
              <a:schemeClr val="dk1"/>
            </a:lnRef>
            <a:fillRef idx="0">
              <a:schemeClr val="dk1"/>
            </a:fillRef>
            <a:effectRef idx="2">
              <a:schemeClr val="dk1"/>
            </a:effectRef>
            <a:fontRef idx="minor">
              <a:schemeClr val="tx1"/>
            </a:fontRef>
          </p:style>
        </p:cxnSp>
      </p:grpSp>
      <p:sp>
        <p:nvSpPr>
          <p:cNvPr id="28" name="文本框 27"/>
          <p:cNvSpPr txBox="1"/>
          <p:nvPr/>
        </p:nvSpPr>
        <p:spPr>
          <a:xfrm>
            <a:off x="2366963" y="4592264"/>
            <a:ext cx="7527925" cy="338554"/>
          </a:xfrm>
          <a:prstGeom prst="rect">
            <a:avLst/>
          </a:prstGeom>
          <a:noFill/>
        </p:spPr>
        <p:txBody>
          <a:bodyPr wrap="square" rtlCol="0">
            <a:spAutoFit/>
          </a:bodyPr>
          <a:lstStyle/>
          <a:p>
            <a:pPr algn="ctr"/>
            <a:r>
              <a:rPr lang="zh-CN" altLang="en-US" sz="1600" dirty="0" smtClean="0">
                <a:solidFill>
                  <a:srgbClr val="1E2B55"/>
                </a:solidFill>
                <a:latin typeface="微软雅黑 Light" panose="020B0502040204020203" pitchFamily="34" charset="-122"/>
                <a:ea typeface="微软雅黑 Light" panose="020B0502040204020203" pitchFamily="34" charset="-122"/>
              </a:rPr>
              <a:t>信息工程</a:t>
            </a:r>
            <a:r>
              <a:rPr lang="zh-CN" altLang="en-US" sz="1600" dirty="0">
                <a:solidFill>
                  <a:srgbClr val="1E2B55"/>
                </a:solidFill>
                <a:latin typeface="微软雅黑 Light" panose="020B0502040204020203" pitchFamily="34" charset="-122"/>
                <a:ea typeface="微软雅黑 Light" panose="020B0502040204020203" pitchFamily="34" charset="-122"/>
              </a:rPr>
              <a:t>学院  </a:t>
            </a:r>
            <a:r>
              <a:rPr lang="zh-CN" altLang="en-US" sz="1600" dirty="0" smtClean="0">
                <a:solidFill>
                  <a:srgbClr val="1E2B55"/>
                </a:solidFill>
                <a:latin typeface="微软雅黑 Light" panose="020B0502040204020203" pitchFamily="34" charset="-122"/>
                <a:ea typeface="微软雅黑 Light" panose="020B0502040204020203" pitchFamily="34" charset="-122"/>
              </a:rPr>
              <a:t>计算机科学与技术卓越</a:t>
            </a:r>
            <a:r>
              <a:rPr lang="en-US" altLang="zh-CN" sz="1600" dirty="0" smtClean="0">
                <a:solidFill>
                  <a:srgbClr val="1E2B55"/>
                </a:solidFill>
                <a:latin typeface="微软雅黑 Light" panose="020B0502040204020203" pitchFamily="34" charset="-122"/>
                <a:ea typeface="微软雅黑 Light" panose="020B0502040204020203" pitchFamily="34" charset="-122"/>
              </a:rPr>
              <a:t>141</a:t>
            </a:r>
            <a:r>
              <a:rPr lang="zh-CN" altLang="en-US" sz="1600" dirty="0" smtClean="0">
                <a:solidFill>
                  <a:srgbClr val="1E2B55"/>
                </a:solidFill>
                <a:latin typeface="微软雅黑 Light" panose="020B0502040204020203" pitchFamily="34" charset="-122"/>
                <a:ea typeface="微软雅黑 Light" panose="020B0502040204020203" pitchFamily="34" charset="-122"/>
              </a:rPr>
              <a:t>班</a:t>
            </a:r>
            <a:endParaRPr lang="zh-CN" altLang="en-US" sz="1600" dirty="0">
              <a:solidFill>
                <a:srgbClr val="1E2B55"/>
              </a:solidFill>
              <a:latin typeface="微软雅黑 Light" panose="020B0502040204020203" pitchFamily="34" charset="-122"/>
              <a:ea typeface="微软雅黑 Light" panose="020B0502040204020203" pitchFamily="34" charset="-122"/>
            </a:endParaRPr>
          </a:p>
        </p:txBody>
      </p: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0001" y="820086"/>
            <a:ext cx="2455496" cy="2499344"/>
          </a:xfrm>
          <a:prstGeom prst="rect">
            <a:avLst/>
          </a:prstGeom>
        </p:spPr>
      </p:pic>
      <p:pic>
        <p:nvPicPr>
          <p:cNvPr id="30" name="图片 29"/>
          <p:cNvPicPr>
            <a:picLocks noChangeAspect="1"/>
          </p:cNvPicPr>
          <p:nvPr/>
        </p:nvPicPr>
        <p:blipFill rotWithShape="1">
          <a:blip r:embed="rId4">
            <a:extLst>
              <a:ext uri="{28A0092B-C50C-407E-A947-70E740481C1C}">
                <a14:useLocalDpi xmlns:a14="http://schemas.microsoft.com/office/drawing/2010/main" val="0"/>
              </a:ext>
            </a:extLst>
          </a:blip>
          <a:srcRect l="35206"/>
          <a:stretch/>
        </p:blipFill>
        <p:spPr>
          <a:xfrm>
            <a:off x="643468" y="234444"/>
            <a:ext cx="1631803" cy="797515"/>
          </a:xfrm>
          <a:prstGeom prst="rect">
            <a:avLst/>
          </a:prstGeom>
        </p:spPr>
      </p:pic>
    </p:spTree>
    <p:extLst>
      <p:ext uri="{BB962C8B-B14F-4D97-AF65-F5344CB8AC3E}">
        <p14:creationId xmlns:p14="http://schemas.microsoft.com/office/powerpoint/2010/main" val="21699534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p:cTn id="11"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xEl>
                                              <p:pRg st="0" end="0"/>
                                            </p:txEl>
                                          </p:spTgt>
                                        </p:tgtEl>
                                      </p:cBhvr>
                                    </p:animEffect>
                                  </p:childTnLst>
                                </p:cTn>
                              </p:par>
                            </p:childTnLst>
                          </p:cTn>
                        </p:par>
                        <p:par>
                          <p:cTn id="16" fill="hold">
                            <p:stCondLst>
                              <p:cond delay="1650"/>
                            </p:stCondLst>
                            <p:childTnLst>
                              <p:par>
                                <p:cTn id="17" presetID="17"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par>
                          <p:cTn id="21" fill="hold">
                            <p:stCondLst>
                              <p:cond delay="2150"/>
                            </p:stCondLst>
                            <p:childTnLst>
                              <p:par>
                                <p:cTn id="22" presetID="42" presetClass="entr" presetSubtype="0"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2536469" cy="646331"/>
            <a:chOff x="2314312" y="480898"/>
            <a:chExt cx="2536469" cy="646331"/>
          </a:xfrm>
        </p:grpSpPr>
        <p:sp>
          <p:nvSpPr>
            <p:cNvPr id="2" name="文本框 1"/>
            <p:cNvSpPr txBox="1"/>
            <p:nvPr/>
          </p:nvSpPr>
          <p:spPr>
            <a:xfrm>
              <a:off x="2780907" y="480898"/>
              <a:ext cx="2069874"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需求分析</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29" name="文本框 28"/>
          <p:cNvSpPr txBox="1"/>
          <p:nvPr/>
        </p:nvSpPr>
        <p:spPr>
          <a:xfrm>
            <a:off x="3342728" y="2144760"/>
            <a:ext cx="7384745" cy="1172629"/>
          </a:xfrm>
          <a:prstGeom prst="rect">
            <a:avLst/>
          </a:prstGeom>
          <a:noFill/>
        </p:spPr>
        <p:txBody>
          <a:bodyPr wrap="square" rtlCol="0">
            <a:spAutoFit/>
          </a:bodyPr>
          <a:lstStyle/>
          <a:p>
            <a:pPr>
              <a:lnSpc>
                <a:spcPct val="130000"/>
              </a:lnSpc>
            </a:pP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       基于课题的界面和功能要求，在进行了详尽的分析之后，我将系统的角色分为游客和</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管理员，游客只能做一些基本操作</a:t>
            </a:r>
            <a:r>
              <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rPr>
              <a:t>,</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管理员则拥有修改各种信息的权限</a:t>
            </a:r>
          </a:p>
        </p:txBody>
      </p:sp>
      <p:sp>
        <p:nvSpPr>
          <p:cNvPr id="31" name="文本框 30"/>
          <p:cNvSpPr txBox="1"/>
          <p:nvPr/>
        </p:nvSpPr>
        <p:spPr>
          <a:xfrm>
            <a:off x="2411668" y="1396804"/>
            <a:ext cx="1457805" cy="406265"/>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角色分析</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595580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1"/>
                                        </p:tgtEl>
                                        <p:attrNameLst>
                                          <p:attrName>ppt_y</p:attrName>
                                        </p:attrNameLst>
                                      </p:cBhvr>
                                      <p:tavLst>
                                        <p:tav tm="0">
                                          <p:val>
                                            <p:strVal val="#ppt_y"/>
                                          </p:val>
                                        </p:tav>
                                        <p:tav tm="100000">
                                          <p:val>
                                            <p:strVal val="#ppt_y"/>
                                          </p:val>
                                        </p:tav>
                                      </p:tavLst>
                                    </p:anim>
                                    <p:anim calcmode="lin" valueType="num">
                                      <p:cBhvr>
                                        <p:cTn id="1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2536469" cy="646331"/>
            <a:chOff x="2314312" y="480898"/>
            <a:chExt cx="2536469" cy="646331"/>
          </a:xfrm>
        </p:grpSpPr>
        <p:sp>
          <p:nvSpPr>
            <p:cNvPr id="2" name="文本框 1"/>
            <p:cNvSpPr txBox="1"/>
            <p:nvPr/>
          </p:nvSpPr>
          <p:spPr>
            <a:xfrm>
              <a:off x="2780907" y="480898"/>
              <a:ext cx="2069874"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需求分析</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31" name="文本框 30"/>
          <p:cNvSpPr txBox="1"/>
          <p:nvPr/>
        </p:nvSpPr>
        <p:spPr>
          <a:xfrm>
            <a:off x="2411668" y="1396804"/>
            <a:ext cx="3208547" cy="406265"/>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角色分析</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顶级用例图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4616605" y="2687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856715638"/>
              </p:ext>
            </p:extLst>
          </p:nvPr>
        </p:nvGraphicFramePr>
        <p:xfrm>
          <a:off x="4015941" y="2366670"/>
          <a:ext cx="5910146" cy="4031342"/>
        </p:xfrm>
        <a:graphic>
          <a:graphicData uri="http://schemas.openxmlformats.org/presentationml/2006/ole">
            <mc:AlternateContent xmlns:mc="http://schemas.openxmlformats.org/markup-compatibility/2006">
              <mc:Choice xmlns:v="urn:schemas-microsoft-com:vml" Requires="v">
                <p:oleObj spid="_x0000_s2062" name="Visio" r:id="rId4" imgW="6029399" imgH="4114867" progId="Visio.Drawing.15">
                  <p:embed/>
                </p:oleObj>
              </mc:Choice>
              <mc:Fallback>
                <p:oleObj name="Visio" r:id="rId4" imgW="6029399" imgH="411486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941" y="2366670"/>
                        <a:ext cx="5910146" cy="4031342"/>
                      </a:xfrm>
                      <a:prstGeom prst="rect">
                        <a:avLst/>
                      </a:prstGeom>
                      <a:noFill/>
                    </p:spPr>
                  </p:pic>
                </p:oleObj>
              </mc:Fallback>
            </mc:AlternateContent>
          </a:graphicData>
        </a:graphic>
      </p:graphicFrame>
    </p:spTree>
    <p:extLst>
      <p:ext uri="{BB962C8B-B14F-4D97-AF65-F5344CB8AC3E}">
        <p14:creationId xmlns:p14="http://schemas.microsoft.com/office/powerpoint/2010/main" val="329304176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1"/>
                                        </p:tgtEl>
                                        <p:attrNameLst>
                                          <p:attrName>ppt_y</p:attrName>
                                        </p:attrNameLst>
                                      </p:cBhvr>
                                      <p:tavLst>
                                        <p:tav tm="0">
                                          <p:val>
                                            <p:strVal val="#ppt_y"/>
                                          </p:val>
                                        </p:tav>
                                        <p:tav tm="100000">
                                          <p:val>
                                            <p:strVal val="#ppt_y"/>
                                          </p:val>
                                        </p:tav>
                                      </p:tavLst>
                                    </p:anim>
                                    <p:anim calcmode="lin" valueType="num">
                                      <p:cBhvr>
                                        <p:cTn id="13"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2536469" cy="646331"/>
            <a:chOff x="2314312" y="480898"/>
            <a:chExt cx="2536469" cy="646331"/>
          </a:xfrm>
        </p:grpSpPr>
        <p:sp>
          <p:nvSpPr>
            <p:cNvPr id="2" name="文本框 1"/>
            <p:cNvSpPr txBox="1"/>
            <p:nvPr/>
          </p:nvSpPr>
          <p:spPr>
            <a:xfrm>
              <a:off x="2780907" y="480898"/>
              <a:ext cx="2069874"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需求分析</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31" name="文本框 30"/>
          <p:cNvSpPr txBox="1"/>
          <p:nvPr/>
        </p:nvSpPr>
        <p:spPr>
          <a:xfrm>
            <a:off x="2411668" y="1396804"/>
            <a:ext cx="3431571" cy="406265"/>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角色分析</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游客用例图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4616605" y="2687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4850781" y="2297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97683630"/>
              </p:ext>
            </p:extLst>
          </p:nvPr>
        </p:nvGraphicFramePr>
        <p:xfrm>
          <a:off x="4527396" y="1803069"/>
          <a:ext cx="4627755" cy="4896031"/>
        </p:xfrm>
        <a:graphic>
          <a:graphicData uri="http://schemas.openxmlformats.org/presentationml/2006/ole">
            <mc:AlternateContent xmlns:mc="http://schemas.openxmlformats.org/markup-compatibility/2006">
              <mc:Choice xmlns:v="urn:schemas-microsoft-com:vml" Requires="v">
                <p:oleObj spid="_x0000_s3086" name="Visio" r:id="rId4" imgW="4781463" imgH="5067193" progId="Visio.Drawing.15">
                  <p:embed/>
                </p:oleObj>
              </mc:Choice>
              <mc:Fallback>
                <p:oleObj name="Visio" r:id="rId4" imgW="4781463" imgH="506719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396" y="1803069"/>
                        <a:ext cx="4627755" cy="4896031"/>
                      </a:xfrm>
                      <a:prstGeom prst="rect">
                        <a:avLst/>
                      </a:prstGeom>
                      <a:noFill/>
                    </p:spPr>
                  </p:pic>
                </p:oleObj>
              </mc:Fallback>
            </mc:AlternateContent>
          </a:graphicData>
        </a:graphic>
      </p:graphicFrame>
    </p:spTree>
    <p:extLst>
      <p:ext uri="{BB962C8B-B14F-4D97-AF65-F5344CB8AC3E}">
        <p14:creationId xmlns:p14="http://schemas.microsoft.com/office/powerpoint/2010/main" val="17868096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1"/>
                                        </p:tgtEl>
                                        <p:attrNameLst>
                                          <p:attrName>ppt_y</p:attrName>
                                        </p:attrNameLst>
                                      </p:cBhvr>
                                      <p:tavLst>
                                        <p:tav tm="0">
                                          <p:val>
                                            <p:strVal val="#ppt_y"/>
                                          </p:val>
                                        </p:tav>
                                        <p:tav tm="100000">
                                          <p:val>
                                            <p:strVal val="#ppt_y"/>
                                          </p:val>
                                        </p:tav>
                                      </p:tavLst>
                                    </p:anim>
                                    <p:anim calcmode="lin" valueType="num">
                                      <p:cBhvr>
                                        <p:cTn id="13"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2536469" cy="646331"/>
            <a:chOff x="2314312" y="480898"/>
            <a:chExt cx="2536469" cy="646331"/>
          </a:xfrm>
        </p:grpSpPr>
        <p:sp>
          <p:nvSpPr>
            <p:cNvPr id="2" name="文本框 1"/>
            <p:cNvSpPr txBox="1"/>
            <p:nvPr/>
          </p:nvSpPr>
          <p:spPr>
            <a:xfrm>
              <a:off x="2780907" y="480898"/>
              <a:ext cx="2069874"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需求分析</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31" name="文本框 30"/>
          <p:cNvSpPr txBox="1"/>
          <p:nvPr/>
        </p:nvSpPr>
        <p:spPr>
          <a:xfrm>
            <a:off x="2411668" y="1396804"/>
            <a:ext cx="3643444" cy="406265"/>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角色分析</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管理员</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用例图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4616605" y="2687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4850781" y="2297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548962434"/>
              </p:ext>
            </p:extLst>
          </p:nvPr>
        </p:nvGraphicFramePr>
        <p:xfrm>
          <a:off x="4616604" y="1840950"/>
          <a:ext cx="4237463" cy="4937044"/>
        </p:xfrm>
        <a:graphic>
          <a:graphicData uri="http://schemas.openxmlformats.org/presentationml/2006/ole">
            <mc:AlternateContent xmlns:mc="http://schemas.openxmlformats.org/markup-compatibility/2006">
              <mc:Choice xmlns:v="urn:schemas-microsoft-com:vml" Requires="v">
                <p:oleObj spid="_x0000_s4110" name="Visio" r:id="rId4" imgW="5696022" imgH="6619851" progId="Visio.Drawing.15">
                  <p:embed/>
                </p:oleObj>
              </mc:Choice>
              <mc:Fallback>
                <p:oleObj name="Visio" r:id="rId4" imgW="5696022" imgH="661985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604" y="1840950"/>
                        <a:ext cx="4237463" cy="4937044"/>
                      </a:xfrm>
                      <a:prstGeom prst="rect">
                        <a:avLst/>
                      </a:prstGeom>
                      <a:noFill/>
                    </p:spPr>
                  </p:pic>
                </p:oleObj>
              </mc:Fallback>
            </mc:AlternateContent>
          </a:graphicData>
        </a:graphic>
      </p:graphicFrame>
    </p:spTree>
    <p:extLst>
      <p:ext uri="{BB962C8B-B14F-4D97-AF65-F5344CB8AC3E}">
        <p14:creationId xmlns:p14="http://schemas.microsoft.com/office/powerpoint/2010/main" val="41361954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1"/>
                                        </p:tgtEl>
                                        <p:attrNameLst>
                                          <p:attrName>ppt_y</p:attrName>
                                        </p:attrNameLst>
                                      </p:cBhvr>
                                      <p:tavLst>
                                        <p:tav tm="0">
                                          <p:val>
                                            <p:strVal val="#ppt_y"/>
                                          </p:val>
                                        </p:tav>
                                        <p:tav tm="100000">
                                          <p:val>
                                            <p:strVal val="#ppt_y"/>
                                          </p:val>
                                        </p:tav>
                                      </p:tavLst>
                                    </p:anim>
                                    <p:anim calcmode="lin" valueType="num">
                                      <p:cBhvr>
                                        <p:cTn id="13"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2536469" cy="646331"/>
            <a:chOff x="2314312" y="480898"/>
            <a:chExt cx="2536469" cy="646331"/>
          </a:xfrm>
        </p:grpSpPr>
        <p:sp>
          <p:nvSpPr>
            <p:cNvPr id="2" name="文本框 1"/>
            <p:cNvSpPr txBox="1"/>
            <p:nvPr/>
          </p:nvSpPr>
          <p:spPr>
            <a:xfrm>
              <a:off x="2780907" y="480898"/>
              <a:ext cx="2069874"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需求分析</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33" name="文本框 32"/>
          <p:cNvSpPr txBox="1"/>
          <p:nvPr/>
        </p:nvSpPr>
        <p:spPr>
          <a:xfrm>
            <a:off x="2459278" y="1425341"/>
            <a:ext cx="2082273"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功能模块分析</a:t>
            </a:r>
          </a:p>
        </p:txBody>
      </p:sp>
      <p:sp>
        <p:nvSpPr>
          <p:cNvPr id="35" name="文本框 34"/>
          <p:cNvSpPr txBox="1"/>
          <p:nvPr/>
        </p:nvSpPr>
        <p:spPr>
          <a:xfrm>
            <a:off x="3500414" y="2424473"/>
            <a:ext cx="6704521" cy="1172629"/>
          </a:xfrm>
          <a:prstGeom prst="rect">
            <a:avLst/>
          </a:prstGeom>
          <a:noFill/>
        </p:spPr>
        <p:txBody>
          <a:bodyPr wrap="square" rtlCol="0">
            <a:spAutoFit/>
          </a:bodyPr>
          <a:lstStyle/>
          <a:p>
            <a:pPr>
              <a:lnSpc>
                <a:spcPct val="130000"/>
              </a:lnSpc>
            </a:pP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       根据</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角色分析可知，该</a:t>
            </a: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系统拥有前台和后台两个功能模块，</a:t>
            </a: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游客只能访问前台模块，而管理员则可以登录到后台管理模块进行操作</a:t>
            </a:r>
          </a:p>
        </p:txBody>
      </p:sp>
    </p:spTree>
    <p:extLst>
      <p:ext uri="{BB962C8B-B14F-4D97-AF65-F5344CB8AC3E}">
        <p14:creationId xmlns:p14="http://schemas.microsoft.com/office/powerpoint/2010/main" val="4846825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3"/>
                                        </p:tgtEl>
                                        <p:attrNameLst>
                                          <p:attrName>ppt_y</p:attrName>
                                        </p:attrNameLst>
                                      </p:cBhvr>
                                      <p:tavLst>
                                        <p:tav tm="0">
                                          <p:val>
                                            <p:strVal val="#ppt_y"/>
                                          </p:val>
                                        </p:tav>
                                        <p:tav tm="100000">
                                          <p:val>
                                            <p:strVal val="#ppt_y"/>
                                          </p:val>
                                        </p:tav>
                                      </p:tavLst>
                                    </p:anim>
                                    <p:anim calcmode="lin" valueType="num">
                                      <p:cBhvr>
                                        <p:cTn id="13"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3"/>
                                        </p:tgtEl>
                                      </p:cBhvr>
                                    </p:animEffect>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2536469" cy="646331"/>
            <a:chOff x="2314312" y="480898"/>
            <a:chExt cx="2536469" cy="646331"/>
          </a:xfrm>
        </p:grpSpPr>
        <p:sp>
          <p:nvSpPr>
            <p:cNvPr id="2" name="文本框 1"/>
            <p:cNvSpPr txBox="1"/>
            <p:nvPr/>
          </p:nvSpPr>
          <p:spPr>
            <a:xfrm>
              <a:off x="2780907" y="480898"/>
              <a:ext cx="2069874"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需求分析</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33" name="文本框 32"/>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功能模块</a:t>
            </a:r>
            <a:r>
              <a:rPr lang="zh-CN" altLang="en-US" dirty="0" smtClean="0"/>
              <a:t>分析</a:t>
            </a:r>
            <a:r>
              <a:rPr lang="en-US" altLang="zh-CN" dirty="0" smtClean="0"/>
              <a:t>—</a:t>
            </a:r>
            <a:r>
              <a:rPr lang="zh-CN" altLang="en-US" dirty="0" smtClean="0"/>
              <a:t>功能模块结构图</a:t>
            </a:r>
            <a:endParaRPr lang="zh-CN" altLang="en-US" dirty="0"/>
          </a:p>
        </p:txBody>
      </p:sp>
      <p:pic>
        <p:nvPicPr>
          <p:cNvPr id="10" name="图片 9"/>
          <p:cNvPicPr/>
          <p:nvPr/>
        </p:nvPicPr>
        <p:blipFill>
          <a:blip r:embed="rId3">
            <a:extLst>
              <a:ext uri="{28A0092B-C50C-407E-A947-70E740481C1C}">
                <a14:useLocalDpi xmlns:a14="http://schemas.microsoft.com/office/drawing/2010/main" val="0"/>
              </a:ext>
            </a:extLst>
          </a:blip>
          <a:srcRect/>
          <a:stretch>
            <a:fillRect/>
          </a:stretch>
        </p:blipFill>
        <p:spPr bwMode="auto">
          <a:xfrm>
            <a:off x="4406125" y="2364059"/>
            <a:ext cx="5150470" cy="3654928"/>
          </a:xfrm>
          <a:prstGeom prst="rect">
            <a:avLst/>
          </a:prstGeom>
          <a:noFill/>
          <a:ln>
            <a:noFill/>
          </a:ln>
        </p:spPr>
      </p:pic>
    </p:spTree>
    <p:extLst>
      <p:ext uri="{BB962C8B-B14F-4D97-AF65-F5344CB8AC3E}">
        <p14:creationId xmlns:p14="http://schemas.microsoft.com/office/powerpoint/2010/main" val="35842390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3"/>
                                        </p:tgtEl>
                                        <p:attrNameLst>
                                          <p:attrName>ppt_y</p:attrName>
                                        </p:attrNameLst>
                                      </p:cBhvr>
                                      <p:tavLst>
                                        <p:tav tm="0">
                                          <p:val>
                                            <p:strVal val="#ppt_y"/>
                                          </p:val>
                                        </p:tav>
                                        <p:tav tm="100000">
                                          <p:val>
                                            <p:strVal val="#ppt_y"/>
                                          </p:val>
                                        </p:tav>
                                      </p:tavLst>
                                    </p:anim>
                                    <p:anim calcmode="lin" valueType="num">
                                      <p:cBhvr>
                                        <p:cTn id="13"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29" name="文本框 28"/>
          <p:cNvSpPr txBox="1"/>
          <p:nvPr/>
        </p:nvSpPr>
        <p:spPr>
          <a:xfrm>
            <a:off x="3342728" y="2144760"/>
            <a:ext cx="7384745" cy="812530"/>
          </a:xfrm>
          <a:prstGeom prst="rect">
            <a:avLst/>
          </a:prstGeom>
          <a:noFill/>
        </p:spPr>
        <p:txBody>
          <a:bodyPr wrap="square" rtlCol="0">
            <a:spAutoFit/>
          </a:bodyPr>
          <a:lstStyle/>
          <a:p>
            <a:pPr>
              <a:lnSpc>
                <a:spcPct val="130000"/>
              </a:lnSpc>
            </a:pP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       基于前面的需求分析，我设计出了系统的实体，并据此绘制出系统</a:t>
            </a:r>
            <a:r>
              <a:rPr lang="en-US" altLang="zh-CN" dirty="0" smtClean="0">
                <a:solidFill>
                  <a:schemeClr val="tx1">
                    <a:lumMod val="65000"/>
                    <a:lumOff val="35000"/>
                  </a:schemeClr>
                </a:solidFill>
                <a:latin typeface="微软雅黑 Light" panose="020B0502040204020203" pitchFamily="34" charset="-122"/>
                <a:ea typeface="微软雅黑 Light" panose="020B0502040204020203" pitchFamily="34" charset="-122"/>
              </a:rPr>
              <a:t>E-R</a:t>
            </a: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图以及实体的</a:t>
            </a:r>
            <a:r>
              <a:rPr lang="en-US" altLang="zh-CN" dirty="0" smtClean="0">
                <a:solidFill>
                  <a:schemeClr val="tx1">
                    <a:lumMod val="65000"/>
                    <a:lumOff val="35000"/>
                  </a:schemeClr>
                </a:solidFill>
                <a:latin typeface="微软雅黑 Light" panose="020B0502040204020203" pitchFamily="34" charset="-122"/>
                <a:ea typeface="微软雅黑 Light" panose="020B0502040204020203" pitchFamily="34" charset="-122"/>
              </a:rPr>
              <a:t>E-R</a:t>
            </a: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图</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84192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系统</a:t>
            </a:r>
            <a:r>
              <a:rPr lang="en-US" altLang="zh-CN" dirty="0" smtClean="0"/>
              <a:t>E-R</a:t>
            </a:r>
            <a:r>
              <a:rPr lang="zh-CN" altLang="en-US" dirty="0" smtClean="0"/>
              <a:t>图</a:t>
            </a:r>
            <a:endParaRPr lang="zh-CN" altLang="en-US" dirty="0"/>
          </a:p>
        </p:txBody>
      </p:sp>
      <p:pic>
        <p:nvPicPr>
          <p:cNvPr id="8" name="图片 7"/>
          <p:cNvPicPr/>
          <p:nvPr/>
        </p:nvPicPr>
        <p:blipFill>
          <a:blip r:embed="rId3"/>
          <a:stretch>
            <a:fillRect/>
          </a:stretch>
        </p:blipFill>
        <p:spPr>
          <a:xfrm>
            <a:off x="4728117" y="2442118"/>
            <a:ext cx="4917688" cy="3465156"/>
          </a:xfrm>
          <a:prstGeom prst="rect">
            <a:avLst/>
          </a:prstGeom>
        </p:spPr>
      </p:pic>
    </p:spTree>
    <p:extLst>
      <p:ext uri="{BB962C8B-B14F-4D97-AF65-F5344CB8AC3E}">
        <p14:creationId xmlns:p14="http://schemas.microsoft.com/office/powerpoint/2010/main" val="2454523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实体</a:t>
            </a:r>
            <a:r>
              <a:rPr lang="en-US" altLang="zh-CN" dirty="0" smtClean="0"/>
              <a:t>E-R</a:t>
            </a:r>
            <a:r>
              <a:rPr lang="zh-CN" altLang="en-US" dirty="0" smtClean="0"/>
              <a:t>图</a:t>
            </a:r>
            <a:endParaRPr lang="zh-CN" altLang="en-US" dirty="0"/>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47609" y="1982516"/>
            <a:ext cx="2952750" cy="1822450"/>
          </a:xfrm>
          <a:prstGeom prst="rect">
            <a:avLst/>
          </a:prstGeom>
          <a:noFill/>
          <a:ln>
            <a:noFill/>
          </a:ln>
        </p:spPr>
      </p:pic>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5579625" y="554215"/>
            <a:ext cx="3768725" cy="2457450"/>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2314312" y="3997123"/>
            <a:ext cx="3762375" cy="2661920"/>
          </a:xfrm>
          <a:prstGeom prst="rect">
            <a:avLst/>
          </a:prstGeom>
          <a:noFill/>
          <a:ln>
            <a:noFill/>
          </a:ln>
        </p:spPr>
      </p:pic>
      <p:pic>
        <p:nvPicPr>
          <p:cNvPr id="12" name="图片 11"/>
          <p:cNvPicPr/>
          <p:nvPr/>
        </p:nvPicPr>
        <p:blipFill>
          <a:blip r:embed="rId6">
            <a:extLst>
              <a:ext uri="{28A0092B-C50C-407E-A947-70E740481C1C}">
                <a14:useLocalDpi xmlns:a14="http://schemas.microsoft.com/office/drawing/2010/main" val="0"/>
              </a:ext>
            </a:extLst>
          </a:blip>
          <a:srcRect/>
          <a:stretch>
            <a:fillRect/>
          </a:stretch>
        </p:blipFill>
        <p:spPr bwMode="auto">
          <a:xfrm>
            <a:off x="9489792" y="480898"/>
            <a:ext cx="2324100" cy="1762125"/>
          </a:xfrm>
          <a:prstGeom prst="rect">
            <a:avLst/>
          </a:prstGeom>
          <a:noFill/>
          <a:ln>
            <a:noFill/>
          </a:ln>
        </p:spPr>
      </p:pic>
      <p:pic>
        <p:nvPicPr>
          <p:cNvPr id="13" name="图片 12"/>
          <p:cNvPicPr/>
          <p:nvPr/>
        </p:nvPicPr>
        <p:blipFill>
          <a:blip r:embed="rId7">
            <a:extLst>
              <a:ext uri="{28A0092B-C50C-407E-A947-70E740481C1C}">
                <a14:useLocalDpi xmlns:a14="http://schemas.microsoft.com/office/drawing/2010/main" val="0"/>
              </a:ext>
            </a:extLst>
          </a:blip>
          <a:srcRect/>
          <a:stretch>
            <a:fillRect/>
          </a:stretch>
        </p:blipFill>
        <p:spPr bwMode="auto">
          <a:xfrm>
            <a:off x="8653462" y="4522974"/>
            <a:ext cx="3286125" cy="2028825"/>
          </a:xfrm>
          <a:prstGeom prst="rect">
            <a:avLst/>
          </a:prstGeom>
          <a:noFill/>
          <a:ln>
            <a:noFill/>
          </a:ln>
        </p:spPr>
      </p:pic>
      <p:pic>
        <p:nvPicPr>
          <p:cNvPr id="14" name="图片 13"/>
          <p:cNvPicPr/>
          <p:nvPr/>
        </p:nvPicPr>
        <p:blipFill>
          <a:blip r:embed="rId8">
            <a:extLst>
              <a:ext uri="{28A0092B-C50C-407E-A947-70E740481C1C}">
                <a14:useLocalDpi xmlns:a14="http://schemas.microsoft.com/office/drawing/2010/main" val="0"/>
              </a:ext>
            </a:extLst>
          </a:blip>
          <a:srcRect/>
          <a:stretch>
            <a:fillRect/>
          </a:stretch>
        </p:blipFill>
        <p:spPr bwMode="auto">
          <a:xfrm>
            <a:off x="9126410" y="2364778"/>
            <a:ext cx="2828925" cy="1693545"/>
          </a:xfrm>
          <a:prstGeom prst="rect">
            <a:avLst/>
          </a:prstGeom>
          <a:noFill/>
          <a:ln>
            <a:noFill/>
          </a:ln>
        </p:spPr>
      </p:pic>
      <p:pic>
        <p:nvPicPr>
          <p:cNvPr id="15" name="图片 14"/>
          <p:cNvPicPr/>
          <p:nvPr/>
        </p:nvPicPr>
        <p:blipFill>
          <a:blip r:embed="rId9">
            <a:extLst>
              <a:ext uri="{28A0092B-C50C-407E-A947-70E740481C1C}">
                <a14:useLocalDpi xmlns:a14="http://schemas.microsoft.com/office/drawing/2010/main" val="0"/>
              </a:ext>
            </a:extLst>
          </a:blip>
          <a:srcRect/>
          <a:stretch>
            <a:fillRect/>
          </a:stretch>
        </p:blipFill>
        <p:spPr bwMode="auto">
          <a:xfrm>
            <a:off x="6154299" y="3476316"/>
            <a:ext cx="2619375" cy="1597025"/>
          </a:xfrm>
          <a:prstGeom prst="rect">
            <a:avLst/>
          </a:prstGeom>
          <a:noFill/>
          <a:ln>
            <a:noFill/>
          </a:ln>
        </p:spPr>
      </p:pic>
    </p:spTree>
    <p:extLst>
      <p:ext uri="{BB962C8B-B14F-4D97-AF65-F5344CB8AC3E}">
        <p14:creationId xmlns:p14="http://schemas.microsoft.com/office/powerpoint/2010/main" val="352279156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29" name="文本框 28"/>
          <p:cNvSpPr txBox="1"/>
          <p:nvPr/>
        </p:nvSpPr>
        <p:spPr>
          <a:xfrm>
            <a:off x="4404732" y="2200516"/>
            <a:ext cx="7384745" cy="452432"/>
          </a:xfrm>
          <a:prstGeom prst="rect">
            <a:avLst/>
          </a:prstGeom>
          <a:noFill/>
        </p:spPr>
        <p:txBody>
          <a:bodyPr wrap="square" rtlCol="0">
            <a:spAutoFit/>
          </a:bodyPr>
          <a:lstStyle/>
          <a:p>
            <a:pPr>
              <a:lnSpc>
                <a:spcPct val="130000"/>
              </a:lnSpc>
            </a:pP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       接下来是设计表结构，并编写</a:t>
            </a:r>
            <a:r>
              <a:rPr lang="en-US" altLang="zh-CN" dirty="0" smtClean="0">
                <a:solidFill>
                  <a:schemeClr val="tx1">
                    <a:lumMod val="65000"/>
                    <a:lumOff val="35000"/>
                  </a:schemeClr>
                </a:solidFill>
                <a:latin typeface="微软雅黑 Light" panose="020B0502040204020203" pitchFamily="34" charset="-122"/>
                <a:ea typeface="微软雅黑 Light" panose="020B0502040204020203" pitchFamily="34" charset="-122"/>
              </a:rPr>
              <a:t>SQL</a:t>
            </a: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语句建表</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endParaRPr>
          </a:p>
        </p:txBody>
      </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6151520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9200" y="811587"/>
            <a:ext cx="2755900" cy="923330"/>
          </a:xfrm>
          <a:prstGeom prst="rect">
            <a:avLst/>
          </a:prstGeom>
          <a:noFill/>
        </p:spPr>
        <p:txBody>
          <a:bodyPr wrap="square" rtlCol="0">
            <a:spAutoFit/>
          </a:bodyPr>
          <a:lstStyle/>
          <a:p>
            <a:pPr algn="ctr">
              <a:defRPr/>
            </a:pPr>
            <a:r>
              <a:rPr lang="zh-CN" altLang="en-US" sz="5400" b="1" spc="300" dirty="0">
                <a:solidFill>
                  <a:srgbClr val="1E2B55"/>
                </a:solidFill>
                <a:latin typeface="微软雅黑" panose="020B0503020204020204" pitchFamily="34" charset="-122"/>
                <a:ea typeface="微软雅黑" panose="020B0503020204020204" pitchFamily="34" charset="-122"/>
              </a:rPr>
              <a:t>目</a:t>
            </a:r>
            <a:r>
              <a:rPr lang="zh-CN" altLang="en-US" sz="5400" b="1" spc="300" dirty="0">
                <a:solidFill>
                  <a:srgbClr val="2298B4"/>
                </a:solidFill>
                <a:latin typeface="微软雅黑" panose="020B0503020204020204" pitchFamily="34" charset="-122"/>
                <a:ea typeface="微软雅黑" panose="020B0503020204020204" pitchFamily="34" charset="-122"/>
              </a:rPr>
              <a:t>   </a:t>
            </a:r>
            <a:r>
              <a:rPr lang="zh-CN" altLang="en-US" sz="5400" b="1" spc="300" dirty="0">
                <a:solidFill>
                  <a:srgbClr val="1E2B55"/>
                </a:solidFill>
                <a:latin typeface="微软雅黑" panose="020B0503020204020204" pitchFamily="34" charset="-122"/>
                <a:ea typeface="微软雅黑" panose="020B0503020204020204" pitchFamily="34" charset="-122"/>
              </a:rPr>
              <a:t>录</a:t>
            </a:r>
          </a:p>
        </p:txBody>
      </p:sp>
      <p:grpSp>
        <p:nvGrpSpPr>
          <p:cNvPr id="3" name="组合 2"/>
          <p:cNvGrpSpPr/>
          <p:nvPr/>
        </p:nvGrpSpPr>
        <p:grpSpPr>
          <a:xfrm>
            <a:off x="3719675" y="2256933"/>
            <a:ext cx="4074950" cy="2900783"/>
            <a:chOff x="1513051" y="2301538"/>
            <a:chExt cx="4074950" cy="2900783"/>
          </a:xfrm>
        </p:grpSpPr>
        <p:sp>
          <p:nvSpPr>
            <p:cNvPr id="6" name="TextBox 143"/>
            <p:cNvSpPr txBox="1"/>
            <p:nvPr/>
          </p:nvSpPr>
          <p:spPr>
            <a:xfrm>
              <a:off x="1978409" y="2384710"/>
              <a:ext cx="2510894" cy="461665"/>
            </a:xfrm>
            <a:prstGeom prst="rect">
              <a:avLst/>
            </a:prstGeom>
            <a:noFill/>
          </p:spPr>
          <p:txBody>
            <a:bodyPr wrap="square" rtlCol="0">
              <a:spAutoFit/>
            </a:bodyPr>
            <a:lstStyle/>
            <a:p>
              <a:r>
                <a:rPr lang="en-US" altLang="zh-CN" sz="2400" dirty="0">
                  <a:solidFill>
                    <a:srgbClr val="1D2A54"/>
                  </a:solidFill>
                  <a:latin typeface="思源黑体 CN Medium" panose="020B0600000000000000" pitchFamily="34" charset="-122"/>
                  <a:ea typeface="思源黑体 CN Medium" panose="020B0600000000000000" pitchFamily="34" charset="-122"/>
                </a:rPr>
                <a:t>1</a:t>
              </a:r>
              <a:r>
                <a:rPr lang="zh-CN" altLang="en-US" sz="2400" dirty="0">
                  <a:solidFill>
                    <a:srgbClr val="1D2A54"/>
                  </a:solidFill>
                  <a:latin typeface="思源黑体 CN Medium" panose="020B0600000000000000" pitchFamily="34" charset="-122"/>
                  <a:ea typeface="思源黑体 CN Medium" panose="020B0600000000000000" pitchFamily="34" charset="-122"/>
                </a:rPr>
                <a:t>、课题</a:t>
              </a:r>
              <a:r>
                <a:rPr lang="zh-CN" altLang="en-US" sz="2400" dirty="0" smtClean="0">
                  <a:solidFill>
                    <a:srgbClr val="1D2A54"/>
                  </a:solidFill>
                  <a:latin typeface="思源黑体 CN Medium" panose="020B0600000000000000" pitchFamily="34" charset="-122"/>
                  <a:ea typeface="思源黑体 CN Medium" panose="020B0600000000000000" pitchFamily="34" charset="-122"/>
                </a:rPr>
                <a:t>背景</a:t>
              </a:r>
              <a:endParaRPr lang="zh-CN" altLang="en-US" sz="2400" dirty="0">
                <a:solidFill>
                  <a:srgbClr val="1D2A54"/>
                </a:solidFill>
                <a:latin typeface="思源黑体 CN Medium" panose="020B0600000000000000" pitchFamily="34" charset="-122"/>
                <a:ea typeface="思源黑体 CN Medium" panose="020B0600000000000000" pitchFamily="34" charset="-122"/>
              </a:endParaRPr>
            </a:p>
          </p:txBody>
        </p:sp>
        <p:grpSp>
          <p:nvGrpSpPr>
            <p:cNvPr id="30" name="组合 29"/>
            <p:cNvGrpSpPr/>
            <p:nvPr/>
          </p:nvGrpSpPr>
          <p:grpSpPr>
            <a:xfrm flipH="1">
              <a:off x="1551151" y="2301538"/>
              <a:ext cx="3998750" cy="628012"/>
              <a:chOff x="1021875" y="2301538"/>
              <a:chExt cx="3965101" cy="628012"/>
            </a:xfrm>
          </p:grpSpPr>
          <p:sp>
            <p:nvSpPr>
              <p:cNvPr id="7" name="单圆角矩形 6"/>
              <p:cNvSpPr/>
              <p:nvPr/>
            </p:nvSpPr>
            <p:spPr>
              <a:xfrm>
                <a:off x="1334441" y="2308225"/>
                <a:ext cx="3652535" cy="601620"/>
              </a:xfrm>
              <a:prstGeom prst="round1Rect">
                <a:avLst/>
              </a:prstGeom>
              <a:noFill/>
              <a:ln w="28575">
                <a:solidFill>
                  <a:srgbClr val="1E2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21875" y="2301538"/>
                <a:ext cx="628012" cy="628012"/>
              </a:xfrm>
              <a:prstGeom prst="ellipse">
                <a:avLst/>
              </a:prstGeom>
              <a:solidFill>
                <a:srgbClr val="ED4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Freeform 74"/>
              <p:cNvSpPr>
                <a:spLocks noEditPoints="1"/>
              </p:cNvSpPr>
              <p:nvPr/>
            </p:nvSpPr>
            <p:spPr bwMode="auto">
              <a:xfrm>
                <a:off x="1105256" y="2475946"/>
                <a:ext cx="428270" cy="279196"/>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12" name="TextBox 144"/>
            <p:cNvSpPr txBox="1"/>
            <p:nvPr/>
          </p:nvSpPr>
          <p:spPr>
            <a:xfrm>
              <a:off x="1968400" y="3520625"/>
              <a:ext cx="3043821" cy="461665"/>
            </a:xfrm>
            <a:prstGeom prst="rect">
              <a:avLst/>
            </a:prstGeom>
            <a:noFill/>
          </p:spPr>
          <p:txBody>
            <a:bodyPr wrap="square" rtlCol="0">
              <a:spAutoFit/>
            </a:bodyPr>
            <a:lstStyle/>
            <a:p>
              <a:r>
                <a:rPr lang="en-US" altLang="zh-CN" sz="2400" dirty="0">
                  <a:solidFill>
                    <a:srgbClr val="1D2A54"/>
                  </a:solidFill>
                  <a:latin typeface="思源黑体 CN Medium" panose="020B0600000000000000" pitchFamily="34" charset="-122"/>
                  <a:ea typeface="思源黑体 CN Medium" panose="020B0600000000000000" pitchFamily="34" charset="-122"/>
                </a:rPr>
                <a:t>2</a:t>
              </a:r>
              <a:r>
                <a:rPr lang="zh-CN" altLang="en-US" sz="2400" dirty="0" smtClean="0">
                  <a:solidFill>
                    <a:srgbClr val="1D2A54"/>
                  </a:solidFill>
                  <a:latin typeface="思源黑体 CN Medium" panose="020B0600000000000000" pitchFamily="34" charset="-122"/>
                  <a:ea typeface="思源黑体 CN Medium" panose="020B0600000000000000" pitchFamily="34" charset="-122"/>
                </a:rPr>
                <a:t>、实现过程</a:t>
              </a:r>
              <a:endParaRPr lang="zh-CN" altLang="en-US" sz="2400" dirty="0">
                <a:solidFill>
                  <a:srgbClr val="1D2A54"/>
                </a:solidFill>
                <a:latin typeface="思源黑体 CN Medium" panose="020B0600000000000000" pitchFamily="34" charset="-122"/>
                <a:ea typeface="思源黑体 CN Medium" panose="020B0600000000000000" pitchFamily="34" charset="-122"/>
              </a:endParaRPr>
            </a:p>
          </p:txBody>
        </p:sp>
        <p:grpSp>
          <p:nvGrpSpPr>
            <p:cNvPr id="36" name="组合 35"/>
            <p:cNvGrpSpPr/>
            <p:nvPr/>
          </p:nvGrpSpPr>
          <p:grpSpPr>
            <a:xfrm flipH="1">
              <a:off x="1538451" y="3437453"/>
              <a:ext cx="4024150" cy="628012"/>
              <a:chOff x="1021875" y="3437453"/>
              <a:chExt cx="3965101" cy="628012"/>
            </a:xfrm>
          </p:grpSpPr>
          <p:sp>
            <p:nvSpPr>
              <p:cNvPr id="11" name="单圆角矩形 10"/>
              <p:cNvSpPr/>
              <p:nvPr/>
            </p:nvSpPr>
            <p:spPr>
              <a:xfrm>
                <a:off x="1334441" y="3437830"/>
                <a:ext cx="3652535" cy="625628"/>
              </a:xfrm>
              <a:prstGeom prst="round1Rect">
                <a:avLst/>
              </a:prstGeom>
              <a:noFill/>
              <a:ln w="28575">
                <a:solidFill>
                  <a:srgbClr val="1E2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1875" y="3437453"/>
                <a:ext cx="628012" cy="628012"/>
              </a:xfrm>
              <a:prstGeom prst="ellipse">
                <a:avLst/>
              </a:prstGeom>
              <a:solidFill>
                <a:srgbClr val="ED4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Freeform 30"/>
              <p:cNvSpPr>
                <a:spLocks noEditPoints="1"/>
              </p:cNvSpPr>
              <p:nvPr/>
            </p:nvSpPr>
            <p:spPr bwMode="auto">
              <a:xfrm>
                <a:off x="1162014" y="3543060"/>
                <a:ext cx="314752" cy="414280"/>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1"/>
              </a:solidFill>
              <a:ln>
                <a:noFill/>
              </a:ln>
              <a:extLst/>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sp>
          <p:nvSpPr>
            <p:cNvPr id="31" name="TextBox 145"/>
            <p:cNvSpPr txBox="1"/>
            <p:nvPr/>
          </p:nvSpPr>
          <p:spPr>
            <a:xfrm>
              <a:off x="1978409" y="4676949"/>
              <a:ext cx="3000822" cy="461665"/>
            </a:xfrm>
            <a:prstGeom prst="rect">
              <a:avLst/>
            </a:prstGeom>
            <a:noFill/>
          </p:spPr>
          <p:txBody>
            <a:bodyPr wrap="square" rtlCol="0">
              <a:spAutoFit/>
            </a:bodyPr>
            <a:lstStyle/>
            <a:p>
              <a:r>
                <a:rPr lang="en-US" altLang="zh-CN" sz="2400" dirty="0">
                  <a:solidFill>
                    <a:srgbClr val="1D2A54"/>
                  </a:solidFill>
                  <a:latin typeface="思源黑体 CN Medium" panose="020B0600000000000000" pitchFamily="34" charset="-122"/>
                  <a:ea typeface="思源黑体 CN Medium" panose="020B0600000000000000" pitchFamily="34" charset="-122"/>
                </a:rPr>
                <a:t>3</a:t>
              </a:r>
              <a:r>
                <a:rPr lang="zh-CN" altLang="en-US" sz="2400" dirty="0" smtClean="0">
                  <a:solidFill>
                    <a:srgbClr val="1D2A54"/>
                  </a:solidFill>
                  <a:latin typeface="思源黑体 CN Medium" panose="020B0600000000000000" pitchFamily="34" charset="-122"/>
                  <a:ea typeface="思源黑体 CN Medium" panose="020B0600000000000000" pitchFamily="34" charset="-122"/>
                </a:rPr>
                <a:t>、效果展示</a:t>
              </a:r>
              <a:endParaRPr lang="zh-CN" altLang="en-US" sz="2400" dirty="0">
                <a:solidFill>
                  <a:srgbClr val="1D2A54"/>
                </a:solidFill>
                <a:latin typeface="思源黑体 CN Medium" panose="020B0600000000000000" pitchFamily="34" charset="-122"/>
                <a:ea typeface="思源黑体 CN Medium" panose="020B0600000000000000" pitchFamily="34" charset="-122"/>
              </a:endParaRPr>
            </a:p>
          </p:txBody>
        </p:sp>
        <p:grpSp>
          <p:nvGrpSpPr>
            <p:cNvPr id="37" name="组合 36"/>
            <p:cNvGrpSpPr/>
            <p:nvPr/>
          </p:nvGrpSpPr>
          <p:grpSpPr>
            <a:xfrm flipH="1">
              <a:off x="1513051" y="4573368"/>
              <a:ext cx="4074950" cy="628953"/>
              <a:chOff x="1021875" y="4573368"/>
              <a:chExt cx="3965101" cy="628953"/>
            </a:xfrm>
          </p:grpSpPr>
          <p:sp>
            <p:nvSpPr>
              <p:cNvPr id="32" name="单圆角矩形 31"/>
              <p:cNvSpPr/>
              <p:nvPr/>
            </p:nvSpPr>
            <p:spPr>
              <a:xfrm>
                <a:off x="1334441" y="4573368"/>
                <a:ext cx="3652535" cy="589404"/>
              </a:xfrm>
              <a:prstGeom prst="round1Rect">
                <a:avLst/>
              </a:prstGeom>
              <a:noFill/>
              <a:ln w="28575">
                <a:solidFill>
                  <a:srgbClr val="1E2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021875" y="4574309"/>
                <a:ext cx="628012" cy="628012"/>
              </a:xfrm>
              <a:prstGeom prst="ellipse">
                <a:avLst/>
              </a:prstGeom>
              <a:solidFill>
                <a:srgbClr val="ED4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06"/>
              <p:cNvSpPr>
                <a:spLocks noEditPoints="1"/>
              </p:cNvSpPr>
              <p:nvPr/>
            </p:nvSpPr>
            <p:spPr bwMode="auto">
              <a:xfrm>
                <a:off x="1116518" y="4679297"/>
                <a:ext cx="435846" cy="433284"/>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gr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73" y="211873"/>
            <a:ext cx="2438188" cy="772093"/>
          </a:xfrm>
          <a:prstGeom prst="rect">
            <a:avLst/>
          </a:prstGeom>
        </p:spPr>
      </p:pic>
    </p:spTree>
    <p:extLst>
      <p:ext uri="{BB962C8B-B14F-4D97-AF65-F5344CB8AC3E}">
        <p14:creationId xmlns:p14="http://schemas.microsoft.com/office/powerpoint/2010/main" val="7993919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表结构图</a:t>
            </a:r>
            <a:endParaRPr lang="zh-CN" altLang="en-US" dirty="0"/>
          </a:p>
        </p:txBody>
      </p:sp>
      <p:pic>
        <p:nvPicPr>
          <p:cNvPr id="5122" name="Picture 2" descr="FB9UXVE7YRV[YJO{83{`8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675" y="2050246"/>
            <a:ext cx="6165840" cy="148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B3WPS72L(NER$35D3RLK$]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675" y="3813814"/>
            <a:ext cx="5879172" cy="21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7298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表结构图</a:t>
            </a:r>
            <a:endParaRPr lang="zh-CN" altLang="en-US" dirty="0"/>
          </a:p>
        </p:txBody>
      </p:sp>
      <p:pic>
        <p:nvPicPr>
          <p:cNvPr id="5124" name="Picture 4" descr="PS{KS])`B4RJWINPX9EK}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812" y="2129718"/>
            <a:ext cx="6439089" cy="25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XJN2J2]WVRE_)B7T1F@[J~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929" y="5102133"/>
            <a:ext cx="6810854" cy="9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240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表结构图</a:t>
            </a:r>
            <a:endParaRPr lang="zh-CN" altLang="en-US" dirty="0"/>
          </a:p>
        </p:txBody>
      </p:sp>
      <p:pic>
        <p:nvPicPr>
          <p:cNvPr id="6146" name="Picture 2" descr="AB4EHH7W4I@V7XPUC`5@GA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756" y="1930881"/>
            <a:ext cx="6847976" cy="16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OM))`BT1`[WU40N8CBA@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2872" y="3791416"/>
            <a:ext cx="6827860" cy="1197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HI)RNW560Y0[2@{}5M%{)U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5936" y="5285679"/>
            <a:ext cx="6541732" cy="140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3289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328205" cy="646331"/>
            <a:chOff x="2314312" y="480898"/>
            <a:chExt cx="3328205" cy="646331"/>
          </a:xfrm>
        </p:grpSpPr>
        <p:sp>
          <p:nvSpPr>
            <p:cNvPr id="2" name="文本框 1"/>
            <p:cNvSpPr txBox="1"/>
            <p:nvPr/>
          </p:nvSpPr>
          <p:spPr>
            <a:xfrm>
              <a:off x="2780907" y="480898"/>
              <a:ext cx="2861610"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数据库设计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7" name="文本框 6"/>
          <p:cNvSpPr txBox="1"/>
          <p:nvPr/>
        </p:nvSpPr>
        <p:spPr>
          <a:xfrm>
            <a:off x="2459278" y="1425341"/>
            <a:ext cx="4811317"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表结构图</a:t>
            </a:r>
            <a:endParaRPr lang="zh-CN" altLang="en-US" dirty="0"/>
          </a:p>
        </p:txBody>
      </p:sp>
      <p:pic>
        <p:nvPicPr>
          <p:cNvPr id="7170" name="Picture 2" descr="TQLSA$IB6P76)2@E7TF6Q(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089" y="2542479"/>
            <a:ext cx="7535012" cy="252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1598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484321" cy="646331"/>
            <a:chOff x="2314312" y="480898"/>
            <a:chExt cx="3484321" cy="646331"/>
          </a:xfrm>
        </p:grpSpPr>
        <p:sp>
          <p:nvSpPr>
            <p:cNvPr id="2" name="文本框 1"/>
            <p:cNvSpPr txBox="1"/>
            <p:nvPr/>
          </p:nvSpPr>
          <p:spPr>
            <a:xfrm>
              <a:off x="2780906" y="480898"/>
              <a:ext cx="3017727"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系统架构设计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9" y="1425341"/>
            <a:ext cx="2168478"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系统</a:t>
            </a:r>
            <a:r>
              <a:rPr lang="zh-CN" altLang="en-US" dirty="0" smtClean="0"/>
              <a:t>应用框架</a:t>
            </a:r>
            <a:endParaRPr lang="zh-CN" altLang="en-US" dirty="0"/>
          </a:p>
        </p:txBody>
      </p:sp>
      <p:sp>
        <p:nvSpPr>
          <p:cNvPr id="6" name="矩形 5"/>
          <p:cNvSpPr/>
          <p:nvPr/>
        </p:nvSpPr>
        <p:spPr>
          <a:xfrm>
            <a:off x="3144643" y="2706223"/>
            <a:ext cx="8753707" cy="1754326"/>
          </a:xfrm>
          <a:prstGeom prst="rect">
            <a:avLst/>
          </a:prstGeom>
        </p:spPr>
        <p:txBody>
          <a:bodyPr wrap="square">
            <a:spAutoFit/>
          </a:bodyPr>
          <a:lstStyle/>
          <a:p>
            <a:pPr indent="304800">
              <a:lnSpc>
                <a:spcPct val="135000"/>
              </a:lnSpc>
            </a:pPr>
            <a:r>
              <a:rPr lang="zh-CN" altLang="zh-CN" sz="1600" dirty="0">
                <a:latin typeface="微软雅黑 Light" panose="020B0502040204020203" pitchFamily="34" charset="-122"/>
                <a:ea typeface="微软雅黑 Light" panose="020B0502040204020203" pitchFamily="34" charset="-122"/>
              </a:rPr>
              <a:t>本系统采用基于</a:t>
            </a:r>
            <a:r>
              <a:rPr lang="en-US" altLang="zh-CN" sz="1600" dirty="0">
                <a:latin typeface="微软雅黑 Light" panose="020B0502040204020203" pitchFamily="34" charset="-122"/>
                <a:ea typeface="微软雅黑 Light" panose="020B0502040204020203" pitchFamily="34" charset="-122"/>
              </a:rPr>
              <a:t>SSH</a:t>
            </a:r>
            <a:r>
              <a:rPr lang="zh-CN" altLang="zh-CN" sz="1600" dirty="0">
                <a:latin typeface="微软雅黑 Light" panose="020B0502040204020203" pitchFamily="34" charset="-122"/>
                <a:ea typeface="微软雅黑 Light" panose="020B0502040204020203" pitchFamily="34" charset="-122"/>
              </a:rPr>
              <a:t>框架的</a:t>
            </a:r>
            <a:r>
              <a:rPr lang="en-US" altLang="zh-CN" sz="1600" dirty="0">
                <a:latin typeface="微软雅黑 Light" panose="020B0502040204020203" pitchFamily="34" charset="-122"/>
                <a:ea typeface="微软雅黑 Light" panose="020B0502040204020203" pitchFamily="34" charset="-122"/>
              </a:rPr>
              <a:t>B/S</a:t>
            </a:r>
            <a:r>
              <a:rPr lang="zh-CN" altLang="zh-CN" sz="1600" dirty="0">
                <a:latin typeface="微软雅黑 Light" panose="020B0502040204020203" pitchFamily="34" charset="-122"/>
                <a:ea typeface="微软雅黑 Light" panose="020B0502040204020203" pitchFamily="34" charset="-122"/>
              </a:rPr>
              <a:t>四层框架模型：数据层、数据访问层、表示层、业务逻辑层。</a:t>
            </a:r>
          </a:p>
          <a:p>
            <a:pPr marL="342900" indent="-342900">
              <a:lnSpc>
                <a:spcPct val="135000"/>
              </a:lnSpc>
              <a:buFont typeface="+mj-ea"/>
              <a:buAutoNum type="circleNumDbPlain"/>
            </a:pPr>
            <a:r>
              <a:rPr lang="zh-CN" altLang="zh-CN" sz="1600" dirty="0">
                <a:latin typeface="微软雅黑 Light" panose="020B0502040204020203" pitchFamily="34" charset="-122"/>
                <a:ea typeface="微软雅黑 Light" panose="020B0502040204020203" pitchFamily="34" charset="-122"/>
              </a:rPr>
              <a:t>数据层：通过</a:t>
            </a:r>
            <a:r>
              <a:rPr lang="en-US" altLang="zh-CN" sz="1600" dirty="0">
                <a:latin typeface="微软雅黑 Light" panose="020B0502040204020203" pitchFamily="34" charset="-122"/>
                <a:ea typeface="微软雅黑 Light" panose="020B0502040204020203" pitchFamily="34" charset="-122"/>
              </a:rPr>
              <a:t>MySQL5.6</a:t>
            </a:r>
            <a:r>
              <a:rPr lang="zh-CN" altLang="zh-CN" sz="1600" dirty="0">
                <a:latin typeface="微软雅黑 Light" panose="020B0502040204020203" pitchFamily="34" charset="-122"/>
                <a:ea typeface="微软雅黑 Light" panose="020B0502040204020203" pitchFamily="34" charset="-122"/>
              </a:rPr>
              <a:t>实现。</a:t>
            </a:r>
          </a:p>
          <a:p>
            <a:pPr marL="342900" indent="-342900">
              <a:lnSpc>
                <a:spcPct val="135000"/>
              </a:lnSpc>
              <a:buFont typeface="+mj-ea"/>
              <a:buAutoNum type="circleNumDbPlain"/>
            </a:pPr>
            <a:r>
              <a:rPr lang="zh-CN" altLang="zh-CN" sz="1600" dirty="0">
                <a:latin typeface="微软雅黑 Light" panose="020B0502040204020203" pitchFamily="34" charset="-122"/>
                <a:ea typeface="微软雅黑 Light" panose="020B0502040204020203" pitchFamily="34" charset="-122"/>
              </a:rPr>
              <a:t>数据访问层：简称</a:t>
            </a:r>
            <a:r>
              <a:rPr lang="en-US" altLang="zh-CN" sz="1600" dirty="0">
                <a:latin typeface="微软雅黑 Light" panose="020B0502040204020203" pitchFamily="34" charset="-122"/>
                <a:ea typeface="微软雅黑 Light" panose="020B0502040204020203" pitchFamily="34" charset="-122"/>
              </a:rPr>
              <a:t>DAO</a:t>
            </a:r>
            <a:r>
              <a:rPr lang="zh-CN" altLang="zh-CN" sz="1600" dirty="0">
                <a:latin typeface="微软雅黑 Light" panose="020B0502040204020203" pitchFamily="34" charset="-122"/>
                <a:ea typeface="微软雅黑 Light" panose="020B0502040204020203" pitchFamily="34" charset="-122"/>
              </a:rPr>
              <a:t>层，通过</a:t>
            </a:r>
            <a:r>
              <a:rPr lang="en-US" altLang="zh-CN" sz="1600" dirty="0">
                <a:latin typeface="微软雅黑 Light" panose="020B0502040204020203" pitchFamily="34" charset="-122"/>
                <a:ea typeface="微软雅黑 Light" panose="020B0502040204020203" pitchFamily="34" charset="-122"/>
              </a:rPr>
              <a:t>Hibernate</a:t>
            </a:r>
            <a:r>
              <a:rPr lang="zh-CN" altLang="zh-CN" sz="1600" dirty="0">
                <a:latin typeface="微软雅黑 Light" panose="020B0502040204020203" pitchFamily="34" charset="-122"/>
                <a:ea typeface="微软雅黑 Light" panose="020B0502040204020203" pitchFamily="34" charset="-122"/>
              </a:rPr>
              <a:t>框架实现。</a:t>
            </a:r>
          </a:p>
          <a:p>
            <a:pPr marL="342900" indent="-342900">
              <a:lnSpc>
                <a:spcPct val="135000"/>
              </a:lnSpc>
              <a:buFont typeface="+mj-ea"/>
              <a:buAutoNum type="circleNumDbPlain"/>
            </a:pPr>
            <a:r>
              <a:rPr lang="zh-CN" altLang="zh-CN" sz="1600" dirty="0">
                <a:latin typeface="微软雅黑 Light" panose="020B0502040204020203" pitchFamily="34" charset="-122"/>
                <a:ea typeface="微软雅黑 Light" panose="020B0502040204020203" pitchFamily="34" charset="-122"/>
              </a:rPr>
              <a:t>数据层：通过</a:t>
            </a:r>
            <a:r>
              <a:rPr lang="en-US" altLang="zh-CN" sz="1600" dirty="0">
                <a:latin typeface="微软雅黑 Light" panose="020B0502040204020203" pitchFamily="34" charset="-122"/>
                <a:ea typeface="微软雅黑 Light" panose="020B0502040204020203" pitchFamily="34" charset="-122"/>
              </a:rPr>
              <a:t>Spring</a:t>
            </a:r>
            <a:r>
              <a:rPr lang="zh-CN" altLang="zh-CN" sz="1600" dirty="0">
                <a:latin typeface="微软雅黑 Light" panose="020B0502040204020203" pitchFamily="34" charset="-122"/>
                <a:ea typeface="微软雅黑 Light" panose="020B0502040204020203" pitchFamily="34" charset="-122"/>
              </a:rPr>
              <a:t>框架实现</a:t>
            </a:r>
            <a:r>
              <a:rPr lang="zh-CN" altLang="zh-CN" sz="1600" dirty="0">
                <a:latin typeface="微软雅黑 Light" panose="020B0502040204020203" pitchFamily="34" charset="-122"/>
                <a:ea typeface="微软雅黑 Light" panose="020B0502040204020203" pitchFamily="34" charset="-122"/>
              </a:rPr>
              <a:t>。</a:t>
            </a:r>
            <a:endParaRPr lang="en-US" altLang="zh-CN" sz="1600" dirty="0">
              <a:latin typeface="微软雅黑 Light" panose="020B0502040204020203" pitchFamily="34" charset="-122"/>
              <a:ea typeface="微软雅黑 Light" panose="020B0502040204020203" pitchFamily="34" charset="-122"/>
            </a:endParaRPr>
          </a:p>
          <a:p>
            <a:pPr marL="342900" indent="-342900">
              <a:lnSpc>
                <a:spcPct val="135000"/>
              </a:lnSpc>
              <a:buFont typeface="+mj-ea"/>
              <a:buAutoNum type="circleNumDbPlain"/>
            </a:pPr>
            <a:r>
              <a:rPr lang="zh-CN" altLang="zh-CN" sz="1600" dirty="0" smtClean="0">
                <a:latin typeface="微软雅黑 Light" panose="020B0502040204020203" pitchFamily="34" charset="-122"/>
                <a:ea typeface="微软雅黑 Light" panose="020B0502040204020203" pitchFamily="34" charset="-122"/>
              </a:rPr>
              <a:t>表示层</a:t>
            </a:r>
            <a:r>
              <a:rPr lang="zh-CN" altLang="zh-CN" sz="1600" dirty="0">
                <a:latin typeface="微软雅黑 Light" panose="020B0502040204020203" pitchFamily="34" charset="-122"/>
                <a:ea typeface="微软雅黑 Light" panose="020B0502040204020203" pitchFamily="34" charset="-122"/>
              </a:rPr>
              <a:t>：通过</a:t>
            </a:r>
            <a:r>
              <a:rPr lang="en-US" altLang="zh-CN" sz="1600" dirty="0">
                <a:latin typeface="微软雅黑 Light" panose="020B0502040204020203" pitchFamily="34" charset="-122"/>
                <a:ea typeface="微软雅黑 Light" panose="020B0502040204020203" pitchFamily="34" charset="-122"/>
              </a:rPr>
              <a:t>Struts 2</a:t>
            </a:r>
            <a:r>
              <a:rPr lang="zh-CN" altLang="zh-CN" sz="1600" dirty="0">
                <a:latin typeface="微软雅黑 Light" panose="020B0502040204020203" pitchFamily="34" charset="-122"/>
                <a:ea typeface="微软雅黑 Light" panose="020B0502040204020203" pitchFamily="34" charset="-122"/>
              </a:rPr>
              <a:t>框架实现，</a:t>
            </a:r>
            <a:r>
              <a:rPr lang="en-US" altLang="zh-CN" sz="1600" dirty="0">
                <a:latin typeface="微软雅黑 Light" panose="020B0502040204020203" pitchFamily="34" charset="-122"/>
                <a:ea typeface="微软雅黑 Light" panose="020B0502040204020203" pitchFamily="34" charset="-122"/>
              </a:rPr>
              <a:t>Struts2</a:t>
            </a:r>
            <a:r>
              <a:rPr lang="zh-CN" altLang="zh-CN" sz="1600" dirty="0">
                <a:latin typeface="微软雅黑 Light" panose="020B0502040204020203" pitchFamily="34" charset="-122"/>
                <a:ea typeface="微软雅黑 Light" panose="020B0502040204020203" pitchFamily="34" charset="-122"/>
              </a:rPr>
              <a:t>框架实现了</a:t>
            </a:r>
            <a:r>
              <a:rPr lang="en-US" altLang="zh-CN" sz="1600" dirty="0">
                <a:latin typeface="微软雅黑 Light" panose="020B0502040204020203" pitchFamily="34" charset="-122"/>
                <a:ea typeface="微软雅黑 Light" panose="020B0502040204020203" pitchFamily="34" charset="-122"/>
              </a:rPr>
              <a:t>MVC</a:t>
            </a:r>
            <a:r>
              <a:rPr lang="zh-CN" altLang="zh-CN" sz="1600" dirty="0">
                <a:latin typeface="微软雅黑 Light" panose="020B0502040204020203" pitchFamily="34" charset="-122"/>
                <a:ea typeface="微软雅黑 Light" panose="020B0502040204020203" pitchFamily="34" charset="-122"/>
              </a:rPr>
              <a:t>模型中的视图部分和控制部分。</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0577819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484321" cy="646331"/>
            <a:chOff x="2314312" y="480898"/>
            <a:chExt cx="3484321" cy="646331"/>
          </a:xfrm>
        </p:grpSpPr>
        <p:sp>
          <p:nvSpPr>
            <p:cNvPr id="2" name="文本框 1"/>
            <p:cNvSpPr txBox="1"/>
            <p:nvPr/>
          </p:nvSpPr>
          <p:spPr>
            <a:xfrm>
              <a:off x="2780906" y="480898"/>
              <a:ext cx="3017727"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系统架构设计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9" y="1425341"/>
            <a:ext cx="4811316"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系统</a:t>
            </a:r>
            <a:r>
              <a:rPr lang="zh-CN" altLang="en-US" dirty="0" smtClean="0"/>
              <a:t>应用框架</a:t>
            </a:r>
            <a:r>
              <a:rPr lang="en-US" altLang="zh-CN" dirty="0" smtClean="0"/>
              <a:t>—</a:t>
            </a:r>
            <a:r>
              <a:rPr lang="zh-CN" altLang="en-US" dirty="0" smtClean="0"/>
              <a:t>逻辑视图</a:t>
            </a:r>
            <a:endParaRPr lang="zh-CN" altLang="en-US" dirty="0"/>
          </a:p>
        </p:txBody>
      </p:sp>
      <p:sp>
        <p:nvSpPr>
          <p:cNvPr id="8" name="Rectangle 2"/>
          <p:cNvSpPr>
            <a:spLocks noChangeArrowheads="1"/>
          </p:cNvSpPr>
          <p:nvPr/>
        </p:nvSpPr>
        <p:spPr bwMode="auto">
          <a:xfrm>
            <a:off x="4705815" y="27878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94311852"/>
              </p:ext>
            </p:extLst>
          </p:nvPr>
        </p:nvGraphicFramePr>
        <p:xfrm>
          <a:off x="4493941" y="2042888"/>
          <a:ext cx="5241073" cy="4307731"/>
        </p:xfrm>
        <a:graphic>
          <a:graphicData uri="http://schemas.openxmlformats.org/presentationml/2006/ole">
            <mc:AlternateContent xmlns:mc="http://schemas.openxmlformats.org/markup-compatibility/2006">
              <mc:Choice xmlns:v="urn:schemas-microsoft-com:vml" Requires="v">
                <p:oleObj spid="_x0000_s5130" name="Visio" r:id="rId4" imgW="4171889" imgH="3429047" progId="Visio.Drawing.15">
                  <p:embed/>
                </p:oleObj>
              </mc:Choice>
              <mc:Fallback>
                <p:oleObj name="Visio" r:id="rId4" imgW="4171889" imgH="3429047" progId="Visio.Drawing.15">
                  <p:embed/>
                  <p:pic>
                    <p:nvPicPr>
                      <p:cNvPr id="0" name="对象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3941" y="2042888"/>
                        <a:ext cx="5241073" cy="4307731"/>
                      </a:xfrm>
                      <a:prstGeom prst="rect">
                        <a:avLst/>
                      </a:prstGeom>
                      <a:noFill/>
                    </p:spPr>
                  </p:pic>
                </p:oleObj>
              </mc:Fallback>
            </mc:AlternateContent>
          </a:graphicData>
        </a:graphic>
      </p:graphicFrame>
    </p:spTree>
    <p:extLst>
      <p:ext uri="{BB962C8B-B14F-4D97-AF65-F5344CB8AC3E}">
        <p14:creationId xmlns:p14="http://schemas.microsoft.com/office/powerpoint/2010/main" val="36718822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4312" y="480898"/>
            <a:ext cx="3484321" cy="646331"/>
            <a:chOff x="2314312" y="480898"/>
            <a:chExt cx="3484321" cy="646331"/>
          </a:xfrm>
        </p:grpSpPr>
        <p:sp>
          <p:nvSpPr>
            <p:cNvPr id="2" name="文本框 1"/>
            <p:cNvSpPr txBox="1"/>
            <p:nvPr/>
          </p:nvSpPr>
          <p:spPr>
            <a:xfrm>
              <a:off x="2780906" y="480898"/>
              <a:ext cx="3017727" cy="646331"/>
            </a:xfrm>
            <a:prstGeom prst="rect">
              <a:avLst/>
            </a:prstGeom>
            <a:noFill/>
          </p:spPr>
          <p:txBody>
            <a:bodyPr wrap="square" rtlCol="0">
              <a:spAutoFit/>
            </a:bodyPr>
            <a:lstStyle/>
            <a:p>
              <a:r>
                <a:rPr lang="zh-CN" altLang="en-US" sz="3600" b="1" dirty="0" smtClean="0">
                  <a:solidFill>
                    <a:srgbClr val="1D2A54"/>
                  </a:solidFill>
                  <a:latin typeface="微软雅黑" pitchFamily="34" charset="-122"/>
                  <a:ea typeface="微软雅黑" pitchFamily="34" charset="-122"/>
                </a:rPr>
                <a:t>系统架构设计</a:t>
              </a:r>
              <a:endParaRPr lang="zh-CN" altLang="en-US" sz="3600" b="1" dirty="0">
                <a:solidFill>
                  <a:srgbClr val="1D2A5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5" name="Rectangle 2"/>
          <p:cNvSpPr>
            <a:spLocks noChangeArrowheads="1"/>
          </p:cNvSpPr>
          <p:nvPr/>
        </p:nvSpPr>
        <p:spPr bwMode="auto">
          <a:xfrm>
            <a:off x="4404732" y="3211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p:cNvSpPr txBox="1"/>
          <p:nvPr/>
        </p:nvSpPr>
        <p:spPr>
          <a:xfrm>
            <a:off x="2459279" y="1425341"/>
            <a:ext cx="4811316" cy="406265"/>
          </a:xfrm>
          <a:prstGeom prst="rect">
            <a:avLst/>
          </a:prstGeom>
          <a:noFill/>
        </p:spPr>
        <p:txBody>
          <a:bodyPr wrap="square" rtlCol="0">
            <a:spAutoFit/>
          </a:bodyPr>
          <a:lstStyle>
            <a:defPPr>
              <a:defRPr lang="zh-CN"/>
            </a:defPPr>
            <a:lvl1pPr eaLnBrk="0" fontAlgn="base" hangingPunct="0">
              <a:lnSpc>
                <a:spcPct val="85000"/>
              </a:lnSpc>
              <a:spcBef>
                <a:spcPct val="0"/>
              </a:spcBef>
              <a:spcAft>
                <a:spcPct val="0"/>
              </a:spcAft>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系统</a:t>
            </a:r>
            <a:r>
              <a:rPr lang="zh-CN" altLang="en-US" dirty="0" smtClean="0"/>
              <a:t>应用框架</a:t>
            </a:r>
            <a:r>
              <a:rPr lang="en-US" altLang="zh-CN" dirty="0" smtClean="0"/>
              <a:t>—</a:t>
            </a:r>
            <a:r>
              <a:rPr lang="zh-CN" altLang="en-US" dirty="0" smtClean="0"/>
              <a:t>物理</a:t>
            </a:r>
            <a:r>
              <a:rPr lang="zh-CN" altLang="en-US" dirty="0"/>
              <a:t>视图</a:t>
            </a:r>
            <a:endParaRPr lang="zh-CN" altLang="en-US" dirty="0"/>
          </a:p>
        </p:txBody>
      </p:sp>
      <p:sp>
        <p:nvSpPr>
          <p:cNvPr id="8" name="Rectangle 2"/>
          <p:cNvSpPr>
            <a:spLocks noChangeArrowheads="1"/>
          </p:cNvSpPr>
          <p:nvPr/>
        </p:nvSpPr>
        <p:spPr bwMode="auto">
          <a:xfrm>
            <a:off x="4705815" y="27878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descr="C:\Users\ADMINI~1\AppData\Local\Temp\1525913782(1).png"/>
          <p:cNvPicPr/>
          <p:nvPr/>
        </p:nvPicPr>
        <p:blipFill>
          <a:blip r:embed="rId3">
            <a:extLst>
              <a:ext uri="{28A0092B-C50C-407E-A947-70E740481C1C}">
                <a14:useLocalDpi xmlns:a14="http://schemas.microsoft.com/office/drawing/2010/main" val="0"/>
              </a:ext>
            </a:extLst>
          </a:blip>
          <a:srcRect/>
          <a:stretch>
            <a:fillRect/>
          </a:stretch>
        </p:blipFill>
        <p:spPr bwMode="auto">
          <a:xfrm>
            <a:off x="3712412" y="2129718"/>
            <a:ext cx="2305050" cy="4152900"/>
          </a:xfrm>
          <a:prstGeom prst="rect">
            <a:avLst/>
          </a:prstGeom>
          <a:noFill/>
          <a:ln>
            <a:noFill/>
          </a:ln>
        </p:spPr>
      </p:pic>
      <p:pic>
        <p:nvPicPr>
          <p:cNvPr id="11" name="图片 10" descr="C:\Users\ADMINI~1\AppData\Local\Temp\1525913830(1).png"/>
          <p:cNvPicPr/>
          <p:nvPr/>
        </p:nvPicPr>
        <p:blipFill>
          <a:blip r:embed="rId4">
            <a:extLst>
              <a:ext uri="{28A0092B-C50C-407E-A947-70E740481C1C}">
                <a14:useLocalDpi xmlns:a14="http://schemas.microsoft.com/office/drawing/2010/main" val="0"/>
              </a:ext>
            </a:extLst>
          </a:blip>
          <a:srcRect/>
          <a:stretch>
            <a:fillRect/>
          </a:stretch>
        </p:blipFill>
        <p:spPr bwMode="auto">
          <a:xfrm>
            <a:off x="7495478" y="2086855"/>
            <a:ext cx="2286000" cy="4238625"/>
          </a:xfrm>
          <a:prstGeom prst="rect">
            <a:avLst/>
          </a:prstGeom>
          <a:noFill/>
          <a:ln>
            <a:noFill/>
          </a:ln>
        </p:spPr>
      </p:pic>
    </p:spTree>
    <p:extLst>
      <p:ext uri="{BB962C8B-B14F-4D97-AF65-F5344CB8AC3E}">
        <p14:creationId xmlns:p14="http://schemas.microsoft.com/office/powerpoint/2010/main" val="16334663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7"/>
                                        </p:tgtEl>
                                        <p:attrNameLst>
                                          <p:attrName>ppt_y</p:attrName>
                                        </p:attrNameLst>
                                      </p:cBhvr>
                                      <p:tavLst>
                                        <p:tav tm="0">
                                          <p:val>
                                            <p:strVal val="#ppt_y"/>
                                          </p:val>
                                        </p:tav>
                                        <p:tav tm="100000">
                                          <p:val>
                                            <p:strVal val="#ppt_y"/>
                                          </p:val>
                                        </p:tav>
                                      </p:tavLst>
                                    </p:anim>
                                    <p:anim calcmode="lin" valueType="num">
                                      <p:cBhvr>
                                        <p:cTn id="1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4"/>
          <p:cNvSpPr>
            <a:spLocks noEditPoints="1"/>
          </p:cNvSpPr>
          <p:nvPr/>
        </p:nvSpPr>
        <p:spPr bwMode="auto">
          <a:xfrm>
            <a:off x="3304890" y="2433065"/>
            <a:ext cx="2130709" cy="138904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298B4"/>
          </a:solidFill>
          <a:ln>
            <a:noFill/>
          </a:ln>
          <a:extLst/>
        </p:spPr>
        <p:txBody>
          <a:bodyPr/>
          <a:lstStyle/>
          <a:p>
            <a:pPr algn="ctr" eaLnBrk="1" fontAlgn="auto" hangingPunct="1">
              <a:spcBef>
                <a:spcPts val="0"/>
              </a:spcBef>
              <a:spcAft>
                <a:spcPts val="0"/>
              </a:spcAft>
              <a:defRPr/>
            </a:pPr>
            <a:endParaRPr lang="zh-CN" altLang="en-US">
              <a:solidFill>
                <a:prstClr val="black"/>
              </a:solidFill>
              <a:latin typeface="+mn-lt"/>
              <a:ea typeface="+mn-ea"/>
            </a:endParaRPr>
          </a:p>
        </p:txBody>
      </p:sp>
      <p:sp>
        <p:nvSpPr>
          <p:cNvPr id="5" name="矩形 4"/>
          <p:cNvSpPr/>
          <p:nvPr/>
        </p:nvSpPr>
        <p:spPr>
          <a:xfrm>
            <a:off x="5868511" y="2573588"/>
            <a:ext cx="3570208" cy="1107996"/>
          </a:xfrm>
          <a:prstGeom prst="rect">
            <a:avLst/>
          </a:prstGeom>
        </p:spPr>
        <p:txBody>
          <a:bodyPr wrap="none">
            <a:spAutoFit/>
          </a:bodyPr>
          <a:lstStyle/>
          <a:p>
            <a:pPr algn="ctr"/>
            <a:r>
              <a:rPr lang="zh-CN" altLang="en-US" sz="6600" b="1" dirty="0" smtClean="0">
                <a:solidFill>
                  <a:srgbClr val="2298B4"/>
                </a:solidFill>
                <a:latin typeface="思源黑体 CN Medium" panose="020B0600000000000000" pitchFamily="34" charset="-122"/>
                <a:ea typeface="思源黑体 CN Medium" panose="020B0600000000000000" pitchFamily="34" charset="-122"/>
              </a:rPr>
              <a:t>效果展示</a:t>
            </a:r>
            <a:endParaRPr lang="zh-CN" altLang="en-US" sz="6600" b="1" dirty="0">
              <a:solidFill>
                <a:srgbClr val="2298B4"/>
              </a:solidFill>
              <a:latin typeface="思源黑体 CN Medium" panose="020B0600000000000000" pitchFamily="34" charset="-122"/>
              <a:ea typeface="思源黑体 CN Medium" panose="020B0600000000000000" pitchFamily="34" charset="-122"/>
            </a:endParaRPr>
          </a:p>
        </p:txBody>
      </p:sp>
      <p:cxnSp>
        <p:nvCxnSpPr>
          <p:cNvPr id="7" name="直接连接符 6"/>
          <p:cNvCxnSpPr/>
          <p:nvPr/>
        </p:nvCxnSpPr>
        <p:spPr>
          <a:xfrm>
            <a:off x="5725260" y="2433065"/>
            <a:ext cx="0" cy="1389043"/>
          </a:xfrm>
          <a:prstGeom prst="line">
            <a:avLst/>
          </a:prstGeom>
          <a:ln w="57150">
            <a:solidFill>
              <a:srgbClr val="ED4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0529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51088" y="480898"/>
            <a:ext cx="6170612" cy="646331"/>
            <a:chOff x="2351088" y="480898"/>
            <a:chExt cx="6170612" cy="646331"/>
          </a:xfrm>
        </p:grpSpPr>
        <p:sp>
          <p:nvSpPr>
            <p:cNvPr id="2" name="文本框 1"/>
            <p:cNvSpPr txBox="1"/>
            <p:nvPr/>
          </p:nvSpPr>
          <p:spPr>
            <a:xfrm>
              <a:off x="2793606" y="480898"/>
              <a:ext cx="5728094"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数据获取</a:t>
              </a:r>
              <a:r>
                <a:rPr lang="zh-CN" altLang="en-US" sz="2400" dirty="0">
                  <a:solidFill>
                    <a:srgbClr val="2298B4"/>
                  </a:solidFill>
                  <a:latin typeface="微软雅黑" pitchFamily="34" charset="-122"/>
                  <a:ea typeface="微软雅黑" pitchFamily="34" charset="-122"/>
                </a:rPr>
                <a:t>（模型的建立）</a:t>
              </a:r>
            </a:p>
          </p:txBody>
        </p:sp>
        <p:sp>
          <p:nvSpPr>
            <p:cNvPr id="4" name="Freeform 71"/>
            <p:cNvSpPr>
              <a:spLocks noEditPoints="1"/>
            </p:cNvSpPr>
            <p:nvPr/>
          </p:nvSpPr>
          <p:spPr bwMode="auto">
            <a:xfrm>
              <a:off x="2351088" y="600946"/>
              <a:ext cx="383600" cy="406234"/>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rgbClr val="ED493F"/>
            </a:solidFill>
            <a:ln>
              <a:noFill/>
            </a:ln>
            <a:extLst/>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sp>
        <p:nvSpPr>
          <p:cNvPr id="5" name="文本框 4"/>
          <p:cNvSpPr txBox="1"/>
          <p:nvPr/>
        </p:nvSpPr>
        <p:spPr>
          <a:xfrm>
            <a:off x="5577461" y="1383028"/>
            <a:ext cx="2766440" cy="461665"/>
          </a:xfrm>
          <a:prstGeom prst="rect">
            <a:avLst/>
          </a:prstGeom>
          <a:noFill/>
        </p:spPr>
        <p:txBody>
          <a:bodyPr wrap="square" rtlCol="0">
            <a:spAutoFit/>
          </a:bodyPr>
          <a:lstStyle/>
          <a:p>
            <a:pPr algn="ctr"/>
            <a:r>
              <a:rPr lang="zh-CN" altLang="en-US" sz="2400" b="1" spc="400" dirty="0">
                <a:solidFill>
                  <a:srgbClr val="ED493F"/>
                </a:solidFill>
                <a:latin typeface="微软雅黑" panose="020B0503020204020204" pitchFamily="34" charset="-122"/>
                <a:ea typeface="微软雅黑" panose="020B0503020204020204" pitchFamily="34" charset="-122"/>
              </a:rPr>
              <a:t>您的模型示意图</a:t>
            </a:r>
          </a:p>
        </p:txBody>
      </p:sp>
      <p:grpSp>
        <p:nvGrpSpPr>
          <p:cNvPr id="6" name="组合 5"/>
          <p:cNvGrpSpPr/>
          <p:nvPr/>
        </p:nvGrpSpPr>
        <p:grpSpPr>
          <a:xfrm>
            <a:off x="2844407" y="2374900"/>
            <a:ext cx="8776093" cy="3111500"/>
            <a:chOff x="2844407" y="2374900"/>
            <a:chExt cx="8776093" cy="31115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407" y="2660650"/>
              <a:ext cx="8203494" cy="2444750"/>
            </a:xfrm>
            <a:prstGeom prst="rect">
              <a:avLst/>
            </a:prstGeom>
          </p:spPr>
        </p:pic>
        <p:sp>
          <p:nvSpPr>
            <p:cNvPr id="9" name="矩形 8"/>
            <p:cNvSpPr/>
            <p:nvPr/>
          </p:nvSpPr>
          <p:spPr>
            <a:xfrm>
              <a:off x="2844407" y="2374900"/>
              <a:ext cx="8776093" cy="3111500"/>
            </a:xfrm>
            <a:prstGeom prst="rect">
              <a:avLst/>
            </a:prstGeom>
            <a:solidFill>
              <a:schemeClr val="bg1">
                <a:lumMod val="8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427AAD"/>
                </a:solidFill>
              </a:endParaRPr>
            </a:p>
          </p:txBody>
        </p:sp>
      </p:grpSp>
      <p:sp>
        <p:nvSpPr>
          <p:cNvPr id="10" name="文本框 9"/>
          <p:cNvSpPr txBox="1"/>
          <p:nvPr/>
        </p:nvSpPr>
        <p:spPr>
          <a:xfrm>
            <a:off x="2946400" y="5626100"/>
            <a:ext cx="8559800" cy="461665"/>
          </a:xfrm>
          <a:prstGeom prst="rect">
            <a:avLst/>
          </a:prstGeom>
          <a:noFill/>
        </p:spPr>
        <p:txBody>
          <a:bodyPr wrap="square" rtlCol="0">
            <a:spAutoFit/>
          </a:bodyPr>
          <a:lstStyle/>
          <a:p>
            <a:pPr algn="ctr"/>
            <a:r>
              <a:rPr lang="zh-CN" altLang="en-US" sz="2400" dirty="0">
                <a:solidFill>
                  <a:srgbClr val="ED493F"/>
                </a:solidFill>
                <a:latin typeface="微软雅黑" panose="020B0503020204020204" pitchFamily="34" charset="-122"/>
                <a:ea typeface="微软雅黑" panose="020B0503020204020204" pitchFamily="34" charset="-122"/>
              </a:rPr>
              <a:t>删掉，改为您的模型图，如果没有可以去掉本页</a:t>
            </a:r>
          </a:p>
        </p:txBody>
      </p:sp>
    </p:spTree>
    <p:extLst>
      <p:ext uri="{BB962C8B-B14F-4D97-AF65-F5344CB8AC3E}">
        <p14:creationId xmlns:p14="http://schemas.microsoft.com/office/powerpoint/2010/main" val="9161897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490788" y="1538337"/>
            <a:ext cx="9027276" cy="4798962"/>
            <a:chOff x="2490788" y="1538337"/>
            <a:chExt cx="9027276" cy="4798962"/>
          </a:xfrm>
        </p:grpSpPr>
        <p:sp>
          <p:nvSpPr>
            <p:cNvPr id="6" name="任意多边形 5"/>
            <p:cNvSpPr/>
            <p:nvPr/>
          </p:nvSpPr>
          <p:spPr>
            <a:xfrm>
              <a:off x="2490788" y="1538337"/>
              <a:ext cx="9027276" cy="4798962"/>
            </a:xfrm>
            <a:custGeom>
              <a:avLst/>
              <a:gdLst>
                <a:gd name="connsiteX0" fmla="*/ 4539920 w 9027276"/>
                <a:gd name="connsiteY0" fmla="*/ 2424632 h 4798962"/>
                <a:gd name="connsiteX1" fmla="*/ 9027276 w 9027276"/>
                <a:gd name="connsiteY1" fmla="*/ 2424632 h 4798962"/>
                <a:gd name="connsiteX2" fmla="*/ 9027276 w 9027276"/>
                <a:gd name="connsiteY2" fmla="*/ 4798962 h 4798962"/>
                <a:gd name="connsiteX3" fmla="*/ 4539920 w 9027276"/>
                <a:gd name="connsiteY3" fmla="*/ 4798962 h 4798962"/>
                <a:gd name="connsiteX4" fmla="*/ 0 w 9027276"/>
                <a:gd name="connsiteY4" fmla="*/ 2424632 h 4798962"/>
                <a:gd name="connsiteX5" fmla="*/ 4487356 w 9027276"/>
                <a:gd name="connsiteY5" fmla="*/ 2424632 h 4798962"/>
                <a:gd name="connsiteX6" fmla="*/ 4487356 w 9027276"/>
                <a:gd name="connsiteY6" fmla="*/ 4798962 h 4798962"/>
                <a:gd name="connsiteX7" fmla="*/ 0 w 9027276"/>
                <a:gd name="connsiteY7" fmla="*/ 4798962 h 4798962"/>
                <a:gd name="connsiteX8" fmla="*/ 4539920 w 9027276"/>
                <a:gd name="connsiteY8" fmla="*/ 0 h 4798962"/>
                <a:gd name="connsiteX9" fmla="*/ 9027276 w 9027276"/>
                <a:gd name="connsiteY9" fmla="*/ 0 h 4798962"/>
                <a:gd name="connsiteX10" fmla="*/ 9027276 w 9027276"/>
                <a:gd name="connsiteY10" fmla="*/ 2374330 h 4798962"/>
                <a:gd name="connsiteX11" fmla="*/ 4539920 w 9027276"/>
                <a:gd name="connsiteY11" fmla="*/ 2374330 h 4798962"/>
                <a:gd name="connsiteX12" fmla="*/ 0 w 9027276"/>
                <a:gd name="connsiteY12" fmla="*/ 0 h 4798962"/>
                <a:gd name="connsiteX13" fmla="*/ 4487356 w 9027276"/>
                <a:gd name="connsiteY13" fmla="*/ 0 h 4798962"/>
                <a:gd name="connsiteX14" fmla="*/ 4487356 w 9027276"/>
                <a:gd name="connsiteY14" fmla="*/ 2374330 h 4798962"/>
                <a:gd name="connsiteX15" fmla="*/ 0 w 9027276"/>
                <a:gd name="connsiteY15" fmla="*/ 2374330 h 4798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27276" h="4798962">
                  <a:moveTo>
                    <a:pt x="4539920" y="2424632"/>
                  </a:moveTo>
                  <a:lnTo>
                    <a:pt x="9027276" y="2424632"/>
                  </a:lnTo>
                  <a:lnTo>
                    <a:pt x="9027276" y="4798962"/>
                  </a:lnTo>
                  <a:lnTo>
                    <a:pt x="4539920" y="4798962"/>
                  </a:lnTo>
                  <a:close/>
                  <a:moveTo>
                    <a:pt x="0" y="2424632"/>
                  </a:moveTo>
                  <a:lnTo>
                    <a:pt x="4487356" y="2424632"/>
                  </a:lnTo>
                  <a:lnTo>
                    <a:pt x="4487356" y="4798962"/>
                  </a:lnTo>
                  <a:lnTo>
                    <a:pt x="0" y="4798962"/>
                  </a:lnTo>
                  <a:close/>
                  <a:moveTo>
                    <a:pt x="4539920" y="0"/>
                  </a:moveTo>
                  <a:lnTo>
                    <a:pt x="9027276" y="0"/>
                  </a:lnTo>
                  <a:lnTo>
                    <a:pt x="9027276" y="2374330"/>
                  </a:lnTo>
                  <a:lnTo>
                    <a:pt x="4539920" y="2374330"/>
                  </a:lnTo>
                  <a:close/>
                  <a:moveTo>
                    <a:pt x="0" y="0"/>
                  </a:moveTo>
                  <a:lnTo>
                    <a:pt x="4487356" y="0"/>
                  </a:lnTo>
                  <a:lnTo>
                    <a:pt x="4487356" y="2374330"/>
                  </a:lnTo>
                  <a:lnTo>
                    <a:pt x="0" y="2374330"/>
                  </a:lnTo>
                  <a:close/>
                </a:path>
              </a:pathLst>
            </a:custGeom>
            <a:solidFill>
              <a:srgbClr val="D9D9D9"/>
            </a:solidFill>
            <a:ln>
              <a:noFill/>
            </a:ln>
            <a:extLst>
              <a:ext uri="{91240B29-F687-4F45-9708-019B960494DF}">
                <a14:hiddenLine xmlns:a14="http://schemas.microsoft.com/office/drawing/2010/main" w="12700" cmpd="sng">
                  <a:solidFill>
                    <a:srgbClr val="000000"/>
                  </a:solidFill>
                  <a:miter lim="800000"/>
                  <a:headEnd/>
                  <a:tailEnd/>
                </a14:hiddenLine>
              </a:ext>
            </a:extLst>
          </p:spPr>
          <p:txBody>
            <a:bodyPr wrap="square" lIns="108000" tIns="72000" rIns="108000" bIns="144000" anchor="b">
              <a:noAutofit/>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sp>
          <p:nvSpPr>
            <p:cNvPr id="8" name="文本框 7"/>
            <p:cNvSpPr txBox="1"/>
            <p:nvPr/>
          </p:nvSpPr>
          <p:spPr>
            <a:xfrm>
              <a:off x="2637436" y="1812663"/>
              <a:ext cx="1353588" cy="369332"/>
            </a:xfrm>
            <a:prstGeom prst="rect">
              <a:avLst/>
            </a:prstGeom>
            <a:noFill/>
          </p:spPr>
          <p:txBody>
            <a:bodyPr wrap="square" rtlCol="0">
              <a:spAutoFit/>
            </a:bodyPr>
            <a:lstStyle/>
            <a:p>
              <a:pPr algn="r"/>
              <a:r>
                <a:rPr lang="zh-CN" altLang="en-US" b="1" spc="400" dirty="0">
                  <a:solidFill>
                    <a:srgbClr val="2298B4"/>
                  </a:solidFill>
                  <a:latin typeface="微软雅黑" panose="020B0503020204020204" pitchFamily="34" charset="-122"/>
                  <a:ea typeface="微软雅黑" panose="020B0503020204020204" pitchFamily="34" charset="-122"/>
                </a:rPr>
                <a:t>点击替换</a:t>
              </a:r>
            </a:p>
          </p:txBody>
        </p:sp>
        <p:sp>
          <p:nvSpPr>
            <p:cNvPr id="9" name="文本框 8"/>
            <p:cNvSpPr txBox="1"/>
            <p:nvPr/>
          </p:nvSpPr>
          <p:spPr>
            <a:xfrm>
              <a:off x="10041536" y="1812663"/>
              <a:ext cx="1353588" cy="369332"/>
            </a:xfrm>
            <a:prstGeom prst="rect">
              <a:avLst/>
            </a:prstGeom>
            <a:noFill/>
          </p:spPr>
          <p:txBody>
            <a:bodyPr wrap="square" rtlCol="0">
              <a:spAutoFit/>
            </a:bodyPr>
            <a:lstStyle/>
            <a:p>
              <a:pPr algn="r"/>
              <a:r>
                <a:rPr lang="zh-CN" altLang="en-US" b="1" spc="400" dirty="0">
                  <a:solidFill>
                    <a:srgbClr val="2298B4"/>
                  </a:solidFill>
                  <a:latin typeface="微软雅黑" panose="020B0503020204020204" pitchFamily="34" charset="-122"/>
                  <a:ea typeface="微软雅黑" panose="020B0503020204020204" pitchFamily="34" charset="-122"/>
                </a:rPr>
                <a:t>点击替换</a:t>
              </a:r>
            </a:p>
          </p:txBody>
        </p:sp>
        <p:sp>
          <p:nvSpPr>
            <p:cNvPr id="10" name="文本框 9"/>
            <p:cNvSpPr txBox="1"/>
            <p:nvPr/>
          </p:nvSpPr>
          <p:spPr>
            <a:xfrm>
              <a:off x="2637436" y="4225663"/>
              <a:ext cx="1353588" cy="369332"/>
            </a:xfrm>
            <a:prstGeom prst="rect">
              <a:avLst/>
            </a:prstGeom>
            <a:noFill/>
          </p:spPr>
          <p:txBody>
            <a:bodyPr wrap="square" rtlCol="0">
              <a:spAutoFit/>
            </a:bodyPr>
            <a:lstStyle/>
            <a:p>
              <a:pPr algn="r"/>
              <a:r>
                <a:rPr lang="zh-CN" altLang="en-US" b="1" spc="400" dirty="0">
                  <a:solidFill>
                    <a:srgbClr val="2298B4"/>
                  </a:solidFill>
                  <a:latin typeface="微软雅黑" panose="020B0503020204020204" pitchFamily="34" charset="-122"/>
                  <a:ea typeface="微软雅黑" panose="020B0503020204020204" pitchFamily="34" charset="-122"/>
                </a:rPr>
                <a:t>点击替换</a:t>
              </a:r>
            </a:p>
          </p:txBody>
        </p:sp>
        <p:sp>
          <p:nvSpPr>
            <p:cNvPr id="11" name="文本框 10"/>
            <p:cNvSpPr txBox="1"/>
            <p:nvPr/>
          </p:nvSpPr>
          <p:spPr>
            <a:xfrm>
              <a:off x="10041536" y="4225663"/>
              <a:ext cx="1353588" cy="369332"/>
            </a:xfrm>
            <a:prstGeom prst="rect">
              <a:avLst/>
            </a:prstGeom>
            <a:noFill/>
          </p:spPr>
          <p:txBody>
            <a:bodyPr wrap="square" rtlCol="0">
              <a:spAutoFit/>
            </a:bodyPr>
            <a:lstStyle/>
            <a:p>
              <a:pPr algn="r"/>
              <a:r>
                <a:rPr lang="zh-CN" altLang="en-US" b="1" spc="400" dirty="0">
                  <a:solidFill>
                    <a:srgbClr val="2298B4"/>
                  </a:solidFill>
                  <a:latin typeface="微软雅黑" panose="020B0503020204020204" pitchFamily="34" charset="-122"/>
                  <a:ea typeface="微软雅黑" panose="020B0503020204020204" pitchFamily="34" charset="-122"/>
                </a:rPr>
                <a:t>点击替换</a:t>
              </a:r>
            </a:p>
          </p:txBody>
        </p:sp>
        <p:sp>
          <p:nvSpPr>
            <p:cNvPr id="12" name="文本框 11"/>
            <p:cNvSpPr txBox="1"/>
            <p:nvPr/>
          </p:nvSpPr>
          <p:spPr>
            <a:xfrm>
              <a:off x="2637437" y="2310203"/>
              <a:ext cx="3776064" cy="1052596"/>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我，却偏不作声，远山上不起霭，我们应得感谢上苍的是他不可度量的心裁，他说的话我不懂</a:t>
              </a:r>
            </a:p>
          </p:txBody>
        </p:sp>
        <p:sp>
          <p:nvSpPr>
            <p:cNvPr id="13" name="文本框 12"/>
            <p:cNvSpPr txBox="1"/>
            <p:nvPr/>
          </p:nvSpPr>
          <p:spPr>
            <a:xfrm>
              <a:off x="7591364" y="2310203"/>
              <a:ext cx="3776064" cy="1052596"/>
            </a:xfrm>
            <a:prstGeom prst="rect">
              <a:avLst/>
            </a:prstGeom>
            <a:noFill/>
          </p:spPr>
          <p:txBody>
            <a:bodyPr wrap="square" rtlCol="0">
              <a:spAutoFit/>
            </a:bodyPr>
            <a:lstStyle/>
            <a:p>
              <a:pPr algn="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我，却偏不作声，远山上不起霭，我们应得感谢上苍的是他不可度量的心裁他说的话我不懂</a:t>
              </a:r>
            </a:p>
          </p:txBody>
        </p:sp>
        <p:sp>
          <p:nvSpPr>
            <p:cNvPr id="14" name="文本框 13"/>
            <p:cNvSpPr txBox="1"/>
            <p:nvPr/>
          </p:nvSpPr>
          <p:spPr>
            <a:xfrm>
              <a:off x="7591364" y="4619198"/>
              <a:ext cx="3776064" cy="1052596"/>
            </a:xfrm>
            <a:prstGeom prst="rect">
              <a:avLst/>
            </a:prstGeom>
            <a:noFill/>
          </p:spPr>
          <p:txBody>
            <a:bodyPr wrap="square" rtlCol="0">
              <a:spAutoFit/>
            </a:bodyPr>
            <a:lstStyle/>
            <a:p>
              <a:pPr algn="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我，却偏不作声，远山上不起霭，我们应得感谢上苍的是他不可度量的心裁他说的话我不懂</a:t>
              </a:r>
            </a:p>
          </p:txBody>
        </p:sp>
        <p:sp>
          <p:nvSpPr>
            <p:cNvPr id="15" name="文本框 14"/>
            <p:cNvSpPr txBox="1"/>
            <p:nvPr/>
          </p:nvSpPr>
          <p:spPr>
            <a:xfrm>
              <a:off x="2637437" y="4711271"/>
              <a:ext cx="3776064" cy="1052596"/>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我，却偏不作声，远山上不起霭，我们应得感谢上苍的是他不可度量的心裁，他说的话我不懂</a:t>
              </a:r>
            </a:p>
          </p:txBody>
        </p:sp>
      </p:grpSp>
      <p:grpSp>
        <p:nvGrpSpPr>
          <p:cNvPr id="3" name="组合 2"/>
          <p:cNvGrpSpPr/>
          <p:nvPr/>
        </p:nvGrpSpPr>
        <p:grpSpPr>
          <a:xfrm>
            <a:off x="2351088" y="480898"/>
            <a:ext cx="4418011" cy="646331"/>
            <a:chOff x="2351088" y="480898"/>
            <a:chExt cx="4418011" cy="646331"/>
          </a:xfrm>
        </p:grpSpPr>
        <p:sp>
          <p:nvSpPr>
            <p:cNvPr id="2" name="文本框 1"/>
            <p:cNvSpPr txBox="1"/>
            <p:nvPr/>
          </p:nvSpPr>
          <p:spPr>
            <a:xfrm>
              <a:off x="28190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数据分析</a:t>
              </a:r>
              <a:r>
                <a:rPr lang="zh-CN" altLang="en-US" sz="2400" dirty="0">
                  <a:solidFill>
                    <a:srgbClr val="2298B4"/>
                  </a:solidFill>
                  <a:latin typeface="微软雅黑" pitchFamily="34" charset="-122"/>
                  <a:ea typeface="微软雅黑" pitchFamily="34" charset="-122"/>
                </a:rPr>
                <a:t>（要素分析）</a:t>
              </a:r>
            </a:p>
          </p:txBody>
        </p:sp>
        <p:sp>
          <p:nvSpPr>
            <p:cNvPr id="4" name="Freeform 26"/>
            <p:cNvSpPr>
              <a:spLocks noEditPoints="1"/>
            </p:cNvSpPr>
            <p:nvPr/>
          </p:nvSpPr>
          <p:spPr bwMode="auto">
            <a:xfrm>
              <a:off x="2351088" y="596954"/>
              <a:ext cx="419300" cy="414218"/>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ED493F"/>
            </a:solidFill>
            <a:ln>
              <a:noFill/>
            </a:ln>
            <a:extLst/>
          </p:spPr>
          <p:txBody>
            <a:bodyPr vert="horz" wrap="square" lIns="121920" tIns="60960" rIns="121920" bIns="60960" numCol="1" anchor="t" anchorCtr="0" compatLnSpc="1">
              <a:prstTxWarp prst="textNoShape">
                <a:avLst/>
              </a:prstTxWarp>
            </a:bodyPr>
            <a:lstStyle/>
            <a:p>
              <a:endParaRPr lang="zh-CN" altLang="en-US" sz="2000" dirty="0"/>
            </a:p>
          </p:txBody>
        </p:sp>
      </p:grpSp>
      <p:sp>
        <p:nvSpPr>
          <p:cNvPr id="5" name="椭圆 4"/>
          <p:cNvSpPr/>
          <p:nvPr/>
        </p:nvSpPr>
        <p:spPr>
          <a:xfrm>
            <a:off x="5872733" y="2856292"/>
            <a:ext cx="2112750" cy="2112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045200" y="2984500"/>
            <a:ext cx="1905000" cy="1905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3200" b="1" spc="400" dirty="0">
                <a:solidFill>
                  <a:srgbClr val="ED493F"/>
                </a:solidFill>
                <a:latin typeface="微软雅黑" panose="020B0503020204020204" pitchFamily="34" charset="-122"/>
                <a:ea typeface="微软雅黑" panose="020B0503020204020204" pitchFamily="34" charset="-122"/>
              </a:rPr>
              <a:t>要素</a:t>
            </a:r>
            <a:endParaRPr lang="en-US" altLang="zh-CN" sz="3200" b="1" spc="400" dirty="0">
              <a:solidFill>
                <a:srgbClr val="ED493F"/>
              </a:solidFill>
              <a:latin typeface="微软雅黑" panose="020B0503020204020204" pitchFamily="34" charset="-122"/>
              <a:ea typeface="微软雅黑" panose="020B0503020204020204" pitchFamily="34" charset="-122"/>
            </a:endParaRPr>
          </a:p>
          <a:p>
            <a:pPr algn="ctr" fontAlgn="base">
              <a:spcBef>
                <a:spcPct val="0"/>
              </a:spcBef>
              <a:spcAft>
                <a:spcPct val="0"/>
              </a:spcAft>
            </a:pPr>
            <a:r>
              <a:rPr lang="zh-CN" altLang="en-US" sz="3200" b="1" spc="400" dirty="0">
                <a:solidFill>
                  <a:srgbClr val="ED493F"/>
                </a:solidFill>
                <a:latin typeface="微软雅黑" panose="020B0503020204020204" pitchFamily="34" charset="-122"/>
                <a:ea typeface="微软雅黑" panose="020B0503020204020204" pitchFamily="34" charset="-122"/>
              </a:rPr>
              <a:t>分析</a:t>
            </a:r>
          </a:p>
        </p:txBody>
      </p:sp>
    </p:spTree>
    <p:extLst>
      <p:ext uri="{BB962C8B-B14F-4D97-AF65-F5344CB8AC3E}">
        <p14:creationId xmlns:p14="http://schemas.microsoft.com/office/powerpoint/2010/main" val="29180529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4"/>
          <p:cNvSpPr>
            <a:spLocks noEditPoints="1"/>
          </p:cNvSpPr>
          <p:nvPr/>
        </p:nvSpPr>
        <p:spPr bwMode="auto">
          <a:xfrm>
            <a:off x="2415580" y="2466519"/>
            <a:ext cx="2130709" cy="138904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1D2A54"/>
          </a:solidFill>
          <a:ln>
            <a:solidFill>
              <a:srgbClr val="1D2A54"/>
            </a:solid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矩形 4"/>
          <p:cNvSpPr/>
          <p:nvPr/>
        </p:nvSpPr>
        <p:spPr>
          <a:xfrm>
            <a:off x="4979201" y="2607042"/>
            <a:ext cx="3570208" cy="1107996"/>
          </a:xfrm>
          <a:prstGeom prst="rect">
            <a:avLst/>
          </a:prstGeom>
        </p:spPr>
        <p:txBody>
          <a:bodyPr wrap="none">
            <a:spAutoFit/>
          </a:bodyPr>
          <a:lstStyle/>
          <a:p>
            <a:r>
              <a:rPr lang="zh-CN" altLang="en-US" sz="6600" b="1" dirty="0">
                <a:solidFill>
                  <a:srgbClr val="1D2A54"/>
                </a:solidFill>
                <a:latin typeface="思源黑体 CN Medium" panose="020B0600000000000000" pitchFamily="34" charset="-122"/>
                <a:ea typeface="思源黑体 CN Medium" panose="020B0600000000000000" pitchFamily="34" charset="-122"/>
              </a:rPr>
              <a:t>课题</a:t>
            </a:r>
            <a:r>
              <a:rPr lang="zh-CN" altLang="en-US" sz="6600" b="1" dirty="0" smtClean="0">
                <a:solidFill>
                  <a:srgbClr val="1D2A54"/>
                </a:solidFill>
                <a:latin typeface="思源黑体 CN Medium" panose="020B0600000000000000" pitchFamily="34" charset="-122"/>
                <a:ea typeface="思源黑体 CN Medium" panose="020B0600000000000000" pitchFamily="34" charset="-122"/>
              </a:rPr>
              <a:t>背景</a:t>
            </a:r>
            <a:endParaRPr lang="zh-CN" altLang="en-US" sz="6600" b="1" dirty="0">
              <a:solidFill>
                <a:srgbClr val="1D2A54"/>
              </a:solidFill>
              <a:latin typeface="思源黑体 CN Medium" panose="020B0600000000000000" pitchFamily="34" charset="-122"/>
              <a:ea typeface="思源黑体 CN Medium" panose="020B0600000000000000" pitchFamily="34" charset="-122"/>
            </a:endParaRPr>
          </a:p>
        </p:txBody>
      </p:sp>
      <p:cxnSp>
        <p:nvCxnSpPr>
          <p:cNvPr id="7" name="直接连接符 6"/>
          <p:cNvCxnSpPr/>
          <p:nvPr/>
        </p:nvCxnSpPr>
        <p:spPr>
          <a:xfrm>
            <a:off x="4835950" y="2466519"/>
            <a:ext cx="0" cy="1389043"/>
          </a:xfrm>
          <a:prstGeom prst="line">
            <a:avLst/>
          </a:prstGeom>
          <a:ln w="57150">
            <a:solidFill>
              <a:srgbClr val="ED4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8179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51088" y="480898"/>
            <a:ext cx="4392611" cy="646331"/>
            <a:chOff x="2351088" y="480898"/>
            <a:chExt cx="4392611" cy="646331"/>
          </a:xfrm>
        </p:grpSpPr>
        <p:sp>
          <p:nvSpPr>
            <p:cNvPr id="2" name="文本框 1"/>
            <p:cNvSpPr txBox="1"/>
            <p:nvPr/>
          </p:nvSpPr>
          <p:spPr>
            <a:xfrm>
              <a:off x="27936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数据获取</a:t>
              </a:r>
              <a:r>
                <a:rPr lang="zh-CN" altLang="en-US" sz="2400" dirty="0">
                  <a:solidFill>
                    <a:srgbClr val="2298B4"/>
                  </a:solidFill>
                  <a:latin typeface="微软雅黑" pitchFamily="34" charset="-122"/>
                  <a:ea typeface="微软雅黑" pitchFamily="34" charset="-122"/>
                </a:rPr>
                <a:t>（数据结果）</a:t>
              </a:r>
            </a:p>
          </p:txBody>
        </p:sp>
        <p:sp>
          <p:nvSpPr>
            <p:cNvPr id="4" name="Freeform 71"/>
            <p:cNvSpPr>
              <a:spLocks noEditPoints="1"/>
            </p:cNvSpPr>
            <p:nvPr/>
          </p:nvSpPr>
          <p:spPr bwMode="auto">
            <a:xfrm>
              <a:off x="2351088" y="600946"/>
              <a:ext cx="383600" cy="406234"/>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rgbClr val="ED493F"/>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aphicFrame>
        <p:nvGraphicFramePr>
          <p:cNvPr id="60" name="图表 59"/>
          <p:cNvGraphicFramePr/>
          <p:nvPr>
            <p:extLst>
              <p:ext uri="{D42A27DB-BD31-4B8C-83A1-F6EECF244321}">
                <p14:modId xmlns:p14="http://schemas.microsoft.com/office/powerpoint/2010/main" val="1804786964"/>
              </p:ext>
            </p:extLst>
          </p:nvPr>
        </p:nvGraphicFramePr>
        <p:xfrm>
          <a:off x="2351088" y="1447800"/>
          <a:ext cx="9117012" cy="3454400"/>
        </p:xfrm>
        <a:graphic>
          <a:graphicData uri="http://schemas.openxmlformats.org/drawingml/2006/chart">
            <c:chart xmlns:c="http://schemas.openxmlformats.org/drawingml/2006/chart" xmlns:r="http://schemas.openxmlformats.org/officeDocument/2006/relationships" r:id="rId3"/>
          </a:graphicData>
        </a:graphic>
      </p:graphicFrame>
      <p:sp>
        <p:nvSpPr>
          <p:cNvPr id="61" name="文本框 60"/>
          <p:cNvSpPr txBox="1"/>
          <p:nvPr/>
        </p:nvSpPr>
        <p:spPr>
          <a:xfrm>
            <a:off x="2314312" y="5229981"/>
            <a:ext cx="9255387" cy="732508"/>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我，却偏不作声，远山上不起霭，我们应得感谢上苍的是他不可度量的心裁，他说的话我不懂，认识你上山或是下山，流，她们又讲你怎样喜欢拿着一根短棍站在 桌上摹仿音乐会的导师，那才是你的呀</a:t>
            </a:r>
          </a:p>
        </p:txBody>
      </p:sp>
    </p:spTree>
    <p:extLst>
      <p:ext uri="{BB962C8B-B14F-4D97-AF65-F5344CB8AC3E}">
        <p14:creationId xmlns:p14="http://schemas.microsoft.com/office/powerpoint/2010/main" val="425507981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p:cTn id="11" dur="500" fill="hold"/>
                                        <p:tgtEl>
                                          <p:spTgt spid="60"/>
                                        </p:tgtEl>
                                        <p:attrNameLst>
                                          <p:attrName>ppt_w</p:attrName>
                                        </p:attrNameLst>
                                      </p:cBhvr>
                                      <p:tavLst>
                                        <p:tav tm="0">
                                          <p:val>
                                            <p:fltVal val="0"/>
                                          </p:val>
                                        </p:tav>
                                        <p:tav tm="100000">
                                          <p:val>
                                            <p:strVal val="#ppt_w"/>
                                          </p:val>
                                        </p:tav>
                                      </p:tavLst>
                                    </p:anim>
                                    <p:anim calcmode="lin" valueType="num">
                                      <p:cBhvr>
                                        <p:cTn id="12" dur="500" fill="hold"/>
                                        <p:tgtEl>
                                          <p:spTgt spid="60"/>
                                        </p:tgtEl>
                                        <p:attrNameLst>
                                          <p:attrName>ppt_h</p:attrName>
                                        </p:attrNameLst>
                                      </p:cBhvr>
                                      <p:tavLst>
                                        <p:tav tm="0">
                                          <p:val>
                                            <p:fltVal val="0"/>
                                          </p:val>
                                        </p:tav>
                                        <p:tav tm="100000">
                                          <p:val>
                                            <p:strVal val="#ppt_h"/>
                                          </p:val>
                                        </p:tav>
                                      </p:tavLst>
                                    </p:anim>
                                    <p:animEffect transition="in" filter="fade">
                                      <p:cBhvr>
                                        <p:cTn id="13" dur="500"/>
                                        <p:tgtEl>
                                          <p:spTgt spid="60"/>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1000"/>
                                        <p:tgtEl>
                                          <p:spTgt spid="61"/>
                                        </p:tgtEl>
                                      </p:cBhvr>
                                    </p:animEffect>
                                    <p:anim calcmode="lin" valueType="num">
                                      <p:cBhvr>
                                        <p:cTn id="17" dur="1000" fill="hold"/>
                                        <p:tgtEl>
                                          <p:spTgt spid="61"/>
                                        </p:tgtEl>
                                        <p:attrNameLst>
                                          <p:attrName>ppt_x</p:attrName>
                                        </p:attrNameLst>
                                      </p:cBhvr>
                                      <p:tavLst>
                                        <p:tav tm="0">
                                          <p:val>
                                            <p:strVal val="#ppt_x"/>
                                          </p:val>
                                        </p:tav>
                                        <p:tav tm="100000">
                                          <p:val>
                                            <p:strVal val="#ppt_x"/>
                                          </p:val>
                                        </p:tav>
                                      </p:tavLst>
                                    </p:anim>
                                    <p:anim calcmode="lin" valueType="num">
                                      <p:cBhvr>
                                        <p:cTn id="1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0" grpId="0">
        <p:bldAsOne/>
      </p:bldGraphic>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1088" y="480898"/>
            <a:ext cx="4418011" cy="646331"/>
            <a:chOff x="2351088" y="480898"/>
            <a:chExt cx="4418011" cy="646331"/>
          </a:xfrm>
        </p:grpSpPr>
        <p:sp>
          <p:nvSpPr>
            <p:cNvPr id="2" name="文本框 1"/>
            <p:cNvSpPr txBox="1"/>
            <p:nvPr/>
          </p:nvSpPr>
          <p:spPr>
            <a:xfrm>
              <a:off x="2819006" y="480898"/>
              <a:ext cx="3950093" cy="646331"/>
            </a:xfrm>
            <a:prstGeom prst="rect">
              <a:avLst/>
            </a:prstGeom>
          </p:spPr>
          <p:txBody>
            <a:bodyPr wrap="square" rtlCol="0">
              <a:spAutoFit/>
            </a:bodyPr>
            <a:lstStyle/>
            <a:p>
              <a:r>
                <a:rPr lang="zh-CN" altLang="en-US" sz="3600" b="1" dirty="0">
                  <a:solidFill>
                    <a:srgbClr val="2298B4"/>
                  </a:solidFill>
                  <a:latin typeface="微软雅黑" pitchFamily="34" charset="-122"/>
                  <a:ea typeface="微软雅黑" pitchFamily="34" charset="-122"/>
                </a:rPr>
                <a:t>数据分析</a:t>
              </a:r>
              <a:r>
                <a:rPr lang="zh-CN" altLang="en-US" sz="2400" dirty="0">
                  <a:solidFill>
                    <a:srgbClr val="2298B4"/>
                  </a:solidFill>
                  <a:latin typeface="微软雅黑" pitchFamily="34" charset="-122"/>
                  <a:ea typeface="微软雅黑" pitchFamily="34" charset="-122"/>
                </a:rPr>
                <a:t>（工具分析）</a:t>
              </a:r>
            </a:p>
          </p:txBody>
        </p:sp>
        <p:sp>
          <p:nvSpPr>
            <p:cNvPr id="4" name="Freeform 26"/>
            <p:cNvSpPr>
              <a:spLocks noEditPoints="1"/>
            </p:cNvSpPr>
            <p:nvPr/>
          </p:nvSpPr>
          <p:spPr bwMode="auto">
            <a:xfrm>
              <a:off x="2351088" y="596954"/>
              <a:ext cx="419300" cy="414218"/>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rgbClr val="ED493F"/>
            </a:solidFill>
            <a:extLst/>
          </p:spPr>
          <p:txBody>
            <a:bodyPr vert="horz" wrap="square" lIns="121920" tIns="60960" rIns="121920" bIns="60960" numCol="1" anchor="t" anchorCtr="0" compatLnSpc="1">
              <a:prstTxWarp prst="textNoShape">
                <a:avLst/>
              </a:prstTxWarp>
            </a:bodyPr>
            <a:lstStyle/>
            <a:p>
              <a:endParaRPr lang="zh-CN" altLang="en-US" sz="2000" dirty="0"/>
            </a:p>
          </p:txBody>
        </p:sp>
      </p:grpSp>
      <p:sp>
        <p:nvSpPr>
          <p:cNvPr id="3" name="矩形 2"/>
          <p:cNvSpPr/>
          <p:nvPr/>
        </p:nvSpPr>
        <p:spPr>
          <a:xfrm>
            <a:off x="2351088" y="1371600"/>
            <a:ext cx="2551112" cy="58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400" dirty="0">
                <a:solidFill>
                  <a:srgbClr val="ED493F"/>
                </a:solidFill>
                <a:latin typeface="微软雅黑" panose="020B0503020204020204" pitchFamily="34" charset="-122"/>
                <a:ea typeface="微软雅黑" panose="020B0503020204020204" pitchFamily="34" charset="-122"/>
              </a:rPr>
              <a:t>数据特点</a:t>
            </a:r>
          </a:p>
        </p:txBody>
      </p:sp>
      <p:sp>
        <p:nvSpPr>
          <p:cNvPr id="16" name="矩形 15"/>
          <p:cNvSpPr/>
          <p:nvPr/>
        </p:nvSpPr>
        <p:spPr>
          <a:xfrm>
            <a:off x="2351088" y="3390900"/>
            <a:ext cx="3187700" cy="58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spc="400" dirty="0">
                <a:solidFill>
                  <a:srgbClr val="ED493F"/>
                </a:solidFill>
                <a:latin typeface="微软雅黑" panose="020B0503020204020204" pitchFamily="34" charset="-122"/>
                <a:ea typeface="微软雅黑" panose="020B0503020204020204" pitchFamily="34" charset="-122"/>
              </a:rPr>
              <a:t>分析结论</a:t>
            </a:r>
          </a:p>
        </p:txBody>
      </p:sp>
      <p:sp>
        <p:nvSpPr>
          <p:cNvPr id="21" name="文本框 20"/>
          <p:cNvSpPr txBox="1"/>
          <p:nvPr/>
        </p:nvSpPr>
        <p:spPr>
          <a:xfrm>
            <a:off x="2351088" y="4102100"/>
            <a:ext cx="1027112" cy="400110"/>
          </a:xfrm>
          <a:prstGeom prst="rect">
            <a:avLst/>
          </a:prstGeom>
          <a:noFill/>
        </p:spPr>
        <p:txBody>
          <a:bodyPr wrap="square" rtlCol="0">
            <a:spAutoFit/>
          </a:bodyPr>
          <a:lstStyle/>
          <a:p>
            <a:r>
              <a:rPr lang="zh-CN" altLang="en-US" sz="2000" dirty="0">
                <a:solidFill>
                  <a:srgbClr val="2298B4"/>
                </a:solidFill>
                <a:latin typeface="微软雅黑" panose="020B0503020204020204" pitchFamily="34" charset="-122"/>
                <a:ea typeface="微软雅黑" panose="020B0503020204020204" pitchFamily="34" charset="-122"/>
              </a:rPr>
              <a:t>结论一</a:t>
            </a:r>
          </a:p>
        </p:txBody>
      </p:sp>
      <p:cxnSp>
        <p:nvCxnSpPr>
          <p:cNvPr id="23" name="直接连接符 22"/>
          <p:cNvCxnSpPr>
            <a:stCxn id="21" idx="3"/>
          </p:cNvCxnSpPr>
          <p:nvPr/>
        </p:nvCxnSpPr>
        <p:spPr>
          <a:xfrm>
            <a:off x="3378200" y="4302155"/>
            <a:ext cx="85725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351088" y="5130726"/>
            <a:ext cx="1027112" cy="400110"/>
          </a:xfrm>
          <a:prstGeom prst="rect">
            <a:avLst/>
          </a:prstGeom>
          <a:noFill/>
        </p:spPr>
        <p:txBody>
          <a:bodyPr wrap="square" rtlCol="0">
            <a:spAutoFit/>
          </a:bodyPr>
          <a:lstStyle/>
          <a:p>
            <a:r>
              <a:rPr lang="zh-CN" altLang="en-US" sz="2000" dirty="0">
                <a:solidFill>
                  <a:srgbClr val="2298B4"/>
                </a:solidFill>
                <a:latin typeface="微软雅黑" panose="020B0503020204020204" pitchFamily="34" charset="-122"/>
                <a:ea typeface="微软雅黑" panose="020B0503020204020204" pitchFamily="34" charset="-122"/>
              </a:rPr>
              <a:t>结论二</a:t>
            </a:r>
          </a:p>
        </p:txBody>
      </p:sp>
      <p:cxnSp>
        <p:nvCxnSpPr>
          <p:cNvPr id="26" name="直接连接符 25"/>
          <p:cNvCxnSpPr>
            <a:stCxn id="25" idx="3"/>
          </p:cNvCxnSpPr>
          <p:nvPr/>
        </p:nvCxnSpPr>
        <p:spPr>
          <a:xfrm>
            <a:off x="3378200" y="5330781"/>
            <a:ext cx="85725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2351088" y="4518251"/>
            <a:ext cx="9447212" cy="732508"/>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a:t>
            </a:r>
            <a:r>
              <a:rPr lang="zh-CN" altLang="en-US" sz="1600" dirty="0" smtClean="0">
                <a:latin typeface="微软雅黑 Light" panose="020B0502040204020203" pitchFamily="34" charset="-122"/>
                <a:ea typeface="微软雅黑 Light" panose="020B0502040204020203" pitchFamily="34" charset="-122"/>
              </a:rPr>
              <a:t>懂更多模板：亮亮图文旗舰店</a:t>
            </a:r>
            <a:r>
              <a:rPr lang="en-US" altLang="zh-CN" sz="1600" dirty="0" smtClean="0">
                <a:latin typeface="微软雅黑 Light" panose="020B0502040204020203" pitchFamily="34" charset="-122"/>
                <a:ea typeface="微软雅黑 Light" panose="020B0502040204020203" pitchFamily="34" charset="-122"/>
              </a:rPr>
              <a:t>https://liangliangtuwen.tmall.com</a:t>
            </a:r>
            <a:endParaRPr lang="zh-CN" altLang="en-US" sz="1600" dirty="0">
              <a:latin typeface="微软雅黑 Light" panose="020B0502040204020203" pitchFamily="34" charset="-122"/>
              <a:ea typeface="微软雅黑 Light" panose="020B0502040204020203" pitchFamily="34" charset="-122"/>
            </a:endParaRPr>
          </a:p>
        </p:txBody>
      </p:sp>
      <p:sp>
        <p:nvSpPr>
          <p:cNvPr id="41" name="文本框 40"/>
          <p:cNvSpPr txBox="1"/>
          <p:nvPr/>
        </p:nvSpPr>
        <p:spPr>
          <a:xfrm>
            <a:off x="2351088" y="5524679"/>
            <a:ext cx="9447212" cy="412421"/>
          </a:xfrm>
          <a:prstGeom prst="rect">
            <a:avLst/>
          </a:prstGeom>
          <a:noFill/>
        </p:spPr>
        <p:txBody>
          <a:bodyPr wrap="square" rtlCol="0">
            <a:spAutoFit/>
          </a:bodyPr>
          <a:lstStyle/>
          <a:p>
            <a:pPr>
              <a:lnSpc>
                <a:spcPct val="130000"/>
              </a:lnSpc>
              <a:buClr>
                <a:schemeClr val="bg1"/>
              </a:buClr>
            </a:pPr>
            <a:r>
              <a:rPr lang="zh-CN" altLang="en-US" sz="1600" dirty="0">
                <a:latin typeface="微软雅黑 Light" panose="020B0502040204020203" pitchFamily="34" charset="-122"/>
                <a:ea typeface="微软雅黑 Light" panose="020B0502040204020203" pitchFamily="34" charset="-122"/>
              </a:rPr>
              <a:t>我，却偏不作声，远山上不起霭，我们应得感谢上苍的是他不可度量的心裁，他说的话我不懂</a:t>
            </a:r>
          </a:p>
        </p:txBody>
      </p:sp>
      <p:grpSp>
        <p:nvGrpSpPr>
          <p:cNvPr id="7" name="组合 6"/>
          <p:cNvGrpSpPr/>
          <p:nvPr/>
        </p:nvGrpSpPr>
        <p:grpSpPr>
          <a:xfrm>
            <a:off x="2476500" y="2146300"/>
            <a:ext cx="2921000" cy="1098460"/>
            <a:chOff x="2476500" y="2146300"/>
            <a:chExt cx="2921000" cy="1098460"/>
          </a:xfrm>
        </p:grpSpPr>
        <p:grpSp>
          <p:nvGrpSpPr>
            <p:cNvPr id="6" name="组合 5"/>
            <p:cNvGrpSpPr/>
            <p:nvPr/>
          </p:nvGrpSpPr>
          <p:grpSpPr>
            <a:xfrm>
              <a:off x="2476500" y="2146300"/>
              <a:ext cx="2921000" cy="1098460"/>
              <a:chOff x="2476500" y="2146300"/>
              <a:chExt cx="2921000" cy="1098460"/>
            </a:xfrm>
          </p:grpSpPr>
          <p:grpSp>
            <p:nvGrpSpPr>
              <p:cNvPr id="44" name="组合 43"/>
              <p:cNvGrpSpPr/>
              <p:nvPr/>
            </p:nvGrpSpPr>
            <p:grpSpPr>
              <a:xfrm>
                <a:off x="2476500" y="2146300"/>
                <a:ext cx="2921000" cy="1098460"/>
                <a:chOff x="2476500" y="2146300"/>
                <a:chExt cx="2921000" cy="1098460"/>
              </a:xfrm>
            </p:grpSpPr>
            <p:sp>
              <p:nvSpPr>
                <p:cNvPr id="30" name="等腰三角形 29"/>
                <p:cNvSpPr/>
                <p:nvPr/>
              </p:nvSpPr>
              <p:spPr>
                <a:xfrm rot="11682772">
                  <a:off x="3278542" y="3032035"/>
                  <a:ext cx="246761" cy="212725"/>
                </a:xfrm>
                <a:prstGeom prst="triangle">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29" name="等腰三角形 28"/>
                <p:cNvSpPr/>
                <p:nvPr/>
              </p:nvSpPr>
              <p:spPr>
                <a:xfrm rot="6633869">
                  <a:off x="3311525" y="2192817"/>
                  <a:ext cx="246761" cy="212725"/>
                </a:xfrm>
                <a:prstGeom prst="triangle">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28" name="矩形 27"/>
                <p:cNvSpPr/>
                <p:nvPr/>
              </p:nvSpPr>
              <p:spPr>
                <a:xfrm>
                  <a:off x="2476500" y="2311400"/>
                  <a:ext cx="29210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27" name="矩形 26"/>
                <p:cNvSpPr/>
                <p:nvPr/>
              </p:nvSpPr>
              <p:spPr>
                <a:xfrm>
                  <a:off x="2476500" y="2146300"/>
                  <a:ext cx="901700" cy="109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grpSp>
          <p:sp>
            <p:nvSpPr>
              <p:cNvPr id="42" name="文本框 41"/>
              <p:cNvSpPr txBox="1"/>
              <p:nvPr/>
            </p:nvSpPr>
            <p:spPr>
              <a:xfrm>
                <a:off x="2518619" y="2422304"/>
                <a:ext cx="731243" cy="584775"/>
              </a:xfrm>
              <a:prstGeom prst="rect">
                <a:avLst/>
              </a:prstGeom>
              <a:noFill/>
            </p:spPr>
            <p:txBody>
              <a:bodyPr wrap="square" rtlCol="0">
                <a:spAutoFit/>
              </a:bodyPr>
              <a:lstStyle/>
              <a:p>
                <a:pPr algn="ctr"/>
                <a:r>
                  <a:rPr lang="en-US" altLang="zh-CN" sz="3200" b="1" dirty="0">
                    <a:solidFill>
                      <a:srgbClr val="2298B4"/>
                    </a:solidFill>
                    <a:latin typeface="微软雅黑" panose="020B0503020204020204" pitchFamily="34" charset="-122"/>
                    <a:ea typeface="微软雅黑" panose="020B0503020204020204" pitchFamily="34" charset="-122"/>
                  </a:rPr>
                  <a:t>01</a:t>
                </a:r>
                <a:endParaRPr lang="zh-CN" altLang="en-US" sz="3200" b="1" dirty="0">
                  <a:solidFill>
                    <a:srgbClr val="2298B4"/>
                  </a:solidFill>
                  <a:latin typeface="微软雅黑" panose="020B0503020204020204" pitchFamily="34" charset="-122"/>
                  <a:ea typeface="微软雅黑" panose="020B0503020204020204" pitchFamily="34" charset="-122"/>
                </a:endParaRPr>
              </a:p>
            </p:txBody>
          </p:sp>
        </p:grpSp>
        <p:sp>
          <p:nvSpPr>
            <p:cNvPr id="49" name="文本框 48"/>
            <p:cNvSpPr txBox="1"/>
            <p:nvPr/>
          </p:nvSpPr>
          <p:spPr>
            <a:xfrm>
              <a:off x="3548271" y="2452059"/>
              <a:ext cx="1722229" cy="523220"/>
            </a:xfrm>
            <a:prstGeom prst="rect">
              <a:avLst/>
            </a:prstGeom>
            <a:noFill/>
          </p:spPr>
          <p:txBody>
            <a:bodyPr wrap="square" rtlCol="0">
              <a:spAutoFit/>
            </a:bodyPr>
            <a:lstStyle/>
            <a:p>
              <a:r>
                <a:rPr lang="zh-CN" altLang="en-US" sz="2800" dirty="0">
                  <a:solidFill>
                    <a:srgbClr val="2298B4"/>
                  </a:solidFill>
                  <a:latin typeface="微软雅黑" panose="020B0503020204020204" pitchFamily="34" charset="-122"/>
                  <a:ea typeface="微软雅黑" panose="020B0503020204020204" pitchFamily="34" charset="-122"/>
                </a:rPr>
                <a:t>特点之一</a:t>
              </a:r>
            </a:p>
          </p:txBody>
        </p:sp>
      </p:grpSp>
      <p:grpSp>
        <p:nvGrpSpPr>
          <p:cNvPr id="8" name="组合 7"/>
          <p:cNvGrpSpPr/>
          <p:nvPr/>
        </p:nvGrpSpPr>
        <p:grpSpPr>
          <a:xfrm>
            <a:off x="5771744" y="2146300"/>
            <a:ext cx="2921000" cy="1098460"/>
            <a:chOff x="5771744" y="2146300"/>
            <a:chExt cx="2921000" cy="1098460"/>
          </a:xfrm>
        </p:grpSpPr>
        <p:grpSp>
          <p:nvGrpSpPr>
            <p:cNvPr id="45" name="组合 44"/>
            <p:cNvGrpSpPr/>
            <p:nvPr/>
          </p:nvGrpSpPr>
          <p:grpSpPr>
            <a:xfrm>
              <a:off x="5771744" y="2146300"/>
              <a:ext cx="2921000" cy="1098460"/>
              <a:chOff x="5871559" y="2146300"/>
              <a:chExt cx="2921000" cy="1098460"/>
            </a:xfrm>
          </p:grpSpPr>
          <p:sp>
            <p:nvSpPr>
              <p:cNvPr id="32" name="等腰三角形 31"/>
              <p:cNvSpPr/>
              <p:nvPr/>
            </p:nvSpPr>
            <p:spPr>
              <a:xfrm rot="11682772">
                <a:off x="6673601" y="3032035"/>
                <a:ext cx="246761" cy="212725"/>
              </a:xfrm>
              <a:prstGeom prst="triangle">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33" name="等腰三角形 32"/>
              <p:cNvSpPr/>
              <p:nvPr/>
            </p:nvSpPr>
            <p:spPr>
              <a:xfrm rot="6633869">
                <a:off x="6706584" y="2192817"/>
                <a:ext cx="246761" cy="212725"/>
              </a:xfrm>
              <a:prstGeom prst="triangle">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34" name="矩形 33"/>
              <p:cNvSpPr/>
              <p:nvPr/>
            </p:nvSpPr>
            <p:spPr>
              <a:xfrm>
                <a:off x="5871559" y="2311400"/>
                <a:ext cx="29210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35" name="矩形 34"/>
              <p:cNvSpPr/>
              <p:nvPr/>
            </p:nvSpPr>
            <p:spPr>
              <a:xfrm>
                <a:off x="5871559" y="2146300"/>
                <a:ext cx="901700" cy="109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grpSp>
        <p:sp>
          <p:nvSpPr>
            <p:cNvPr id="47" name="文本框 46"/>
            <p:cNvSpPr txBox="1"/>
            <p:nvPr/>
          </p:nvSpPr>
          <p:spPr>
            <a:xfrm>
              <a:off x="5819575" y="2422304"/>
              <a:ext cx="731243" cy="584775"/>
            </a:xfrm>
            <a:prstGeom prst="rect">
              <a:avLst/>
            </a:prstGeom>
            <a:noFill/>
          </p:spPr>
          <p:txBody>
            <a:bodyPr wrap="square" rtlCol="0">
              <a:spAutoFit/>
            </a:bodyPr>
            <a:lstStyle/>
            <a:p>
              <a:pPr algn="ctr"/>
              <a:r>
                <a:rPr lang="en-US" altLang="zh-CN" sz="3200" b="1" dirty="0">
                  <a:solidFill>
                    <a:srgbClr val="2298B4"/>
                  </a:solidFill>
                  <a:latin typeface="微软雅黑" panose="020B0503020204020204" pitchFamily="34" charset="-122"/>
                  <a:ea typeface="微软雅黑" panose="020B0503020204020204" pitchFamily="34" charset="-122"/>
                </a:rPr>
                <a:t>02</a:t>
              </a:r>
              <a:endParaRPr lang="zh-CN" altLang="en-US" sz="3200" b="1" dirty="0">
                <a:solidFill>
                  <a:srgbClr val="2298B4"/>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6803335" y="2452059"/>
              <a:ext cx="1722229" cy="523220"/>
            </a:xfrm>
            <a:prstGeom prst="rect">
              <a:avLst/>
            </a:prstGeom>
            <a:noFill/>
          </p:spPr>
          <p:txBody>
            <a:bodyPr wrap="square" rtlCol="0">
              <a:spAutoFit/>
            </a:bodyPr>
            <a:lstStyle/>
            <a:p>
              <a:r>
                <a:rPr lang="zh-CN" altLang="en-US" sz="2800" dirty="0">
                  <a:solidFill>
                    <a:srgbClr val="2298B4"/>
                  </a:solidFill>
                  <a:latin typeface="微软雅黑" panose="020B0503020204020204" pitchFamily="34" charset="-122"/>
                  <a:ea typeface="微软雅黑" panose="020B0503020204020204" pitchFamily="34" charset="-122"/>
                </a:rPr>
                <a:t>特点之一</a:t>
              </a:r>
            </a:p>
          </p:txBody>
        </p:sp>
      </p:grpSp>
      <p:grpSp>
        <p:nvGrpSpPr>
          <p:cNvPr id="9" name="组合 8"/>
          <p:cNvGrpSpPr/>
          <p:nvPr/>
        </p:nvGrpSpPr>
        <p:grpSpPr>
          <a:xfrm>
            <a:off x="9066988" y="2146300"/>
            <a:ext cx="2921000" cy="1098460"/>
            <a:chOff x="9066988" y="2146300"/>
            <a:chExt cx="2921000" cy="1098460"/>
          </a:xfrm>
        </p:grpSpPr>
        <p:grpSp>
          <p:nvGrpSpPr>
            <p:cNvPr id="46" name="组合 45"/>
            <p:cNvGrpSpPr/>
            <p:nvPr/>
          </p:nvGrpSpPr>
          <p:grpSpPr>
            <a:xfrm>
              <a:off x="9066988" y="2146300"/>
              <a:ext cx="2921000" cy="1098460"/>
              <a:chOff x="9151729" y="2146300"/>
              <a:chExt cx="2921000" cy="1098460"/>
            </a:xfrm>
          </p:grpSpPr>
          <p:sp>
            <p:nvSpPr>
              <p:cNvPr id="36" name="等腰三角形 35"/>
              <p:cNvSpPr/>
              <p:nvPr/>
            </p:nvSpPr>
            <p:spPr>
              <a:xfrm rot="11682772">
                <a:off x="9953771" y="3032035"/>
                <a:ext cx="246761" cy="212725"/>
              </a:xfrm>
              <a:prstGeom prst="triangle">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37" name="等腰三角形 36"/>
              <p:cNvSpPr/>
              <p:nvPr/>
            </p:nvSpPr>
            <p:spPr>
              <a:xfrm rot="6633869">
                <a:off x="9986754" y="2192817"/>
                <a:ext cx="246761" cy="212725"/>
              </a:xfrm>
              <a:prstGeom prst="triangle">
                <a:avLst/>
              </a:prstGeom>
              <a:solidFill>
                <a:srgbClr val="A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38" name="矩形 37"/>
              <p:cNvSpPr/>
              <p:nvPr/>
            </p:nvSpPr>
            <p:spPr>
              <a:xfrm>
                <a:off x="9151729" y="2311400"/>
                <a:ext cx="2921000" cy="76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sp>
            <p:nvSpPr>
              <p:cNvPr id="39" name="矩形 38"/>
              <p:cNvSpPr/>
              <p:nvPr/>
            </p:nvSpPr>
            <p:spPr>
              <a:xfrm>
                <a:off x="9151729" y="2146300"/>
                <a:ext cx="901700" cy="109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298B4"/>
                  </a:solidFill>
                </a:endParaRPr>
              </a:p>
            </p:txBody>
          </p:sp>
        </p:grpSp>
        <p:sp>
          <p:nvSpPr>
            <p:cNvPr id="48" name="文本框 47"/>
            <p:cNvSpPr txBox="1"/>
            <p:nvPr/>
          </p:nvSpPr>
          <p:spPr>
            <a:xfrm>
              <a:off x="9132658" y="2422304"/>
              <a:ext cx="731243" cy="584775"/>
            </a:xfrm>
            <a:prstGeom prst="rect">
              <a:avLst/>
            </a:prstGeom>
            <a:noFill/>
          </p:spPr>
          <p:txBody>
            <a:bodyPr wrap="square" rtlCol="0">
              <a:spAutoFit/>
            </a:bodyPr>
            <a:lstStyle/>
            <a:p>
              <a:pPr algn="ctr"/>
              <a:r>
                <a:rPr lang="en-US" altLang="zh-CN" sz="3200" b="1" dirty="0">
                  <a:solidFill>
                    <a:srgbClr val="2298B4"/>
                  </a:solidFill>
                  <a:latin typeface="微软雅黑" panose="020B0503020204020204" pitchFamily="34" charset="-122"/>
                  <a:ea typeface="微软雅黑" panose="020B0503020204020204" pitchFamily="34" charset="-122"/>
                </a:rPr>
                <a:t>03</a:t>
              </a:r>
              <a:endParaRPr lang="zh-CN" altLang="en-US" sz="3200" b="1" dirty="0">
                <a:solidFill>
                  <a:srgbClr val="2298B4"/>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10117223" y="2452059"/>
              <a:ext cx="1722229" cy="523220"/>
            </a:xfrm>
            <a:prstGeom prst="rect">
              <a:avLst/>
            </a:prstGeom>
            <a:noFill/>
          </p:spPr>
          <p:txBody>
            <a:bodyPr wrap="square" rtlCol="0">
              <a:spAutoFit/>
            </a:bodyPr>
            <a:lstStyle/>
            <a:p>
              <a:r>
                <a:rPr lang="zh-CN" altLang="en-US" sz="2800" dirty="0">
                  <a:solidFill>
                    <a:srgbClr val="2298B4"/>
                  </a:solidFill>
                  <a:latin typeface="微软雅黑" panose="020B0503020204020204" pitchFamily="34" charset="-122"/>
                  <a:ea typeface="微软雅黑" panose="020B0503020204020204" pitchFamily="34" charset="-122"/>
                </a:rPr>
                <a:t>特点之一</a:t>
              </a:r>
            </a:p>
          </p:txBody>
        </p:sp>
      </p:grpSp>
    </p:spTree>
    <p:extLst>
      <p:ext uri="{BB962C8B-B14F-4D97-AF65-F5344CB8AC3E}">
        <p14:creationId xmlns:p14="http://schemas.microsoft.com/office/powerpoint/2010/main" val="213561607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par>
                          <p:cTn id="16" fill="hold">
                            <p:stCondLst>
                              <p:cond delay="115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par>
                          <p:cTn id="26" fill="hold">
                            <p:stCondLst>
                              <p:cond delay="165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anim calcmode="lin" valueType="num">
                                      <p:cBhvr>
                                        <p:cTn id="31"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6"/>
                                        </p:tgtEl>
                                      </p:cBhvr>
                                    </p:animEffect>
                                  </p:childTnLst>
                                </p:cTn>
                              </p:par>
                            </p:childTnLst>
                          </p:cTn>
                        </p:par>
                        <p:par>
                          <p:cTn id="34" fill="hold">
                            <p:stCondLst>
                              <p:cond delay="23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par>
                                <p:cTn id="41" presetID="2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2" presetClass="entr" presetSubtype="8"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par>
                          <p:cTn id="47" fill="hold">
                            <p:stCondLst>
                              <p:cond delay="2800"/>
                            </p:stCondLst>
                            <p:childTnLst>
                              <p:par>
                                <p:cTn id="48" presetID="42" presetClass="entr" presetSubtype="0" fill="hold" grpId="0"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1" grpId="0"/>
      <p:bldP spid="25" grpId="0"/>
      <p:bldP spid="40"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5480" y="480898"/>
            <a:ext cx="4440919" cy="646331"/>
            <a:chOff x="2315480" y="480898"/>
            <a:chExt cx="4440919" cy="646331"/>
          </a:xfrm>
        </p:grpSpPr>
        <p:sp>
          <p:nvSpPr>
            <p:cNvPr id="2" name="文本框 1"/>
            <p:cNvSpPr txBox="1"/>
            <p:nvPr/>
          </p:nvSpPr>
          <p:spPr>
            <a:xfrm>
              <a:off x="28063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提出问题</a:t>
              </a:r>
            </a:p>
          </p:txBody>
        </p:sp>
        <p:sp>
          <p:nvSpPr>
            <p:cNvPr id="3" name="Freeform 34"/>
            <p:cNvSpPr>
              <a:spLocks noEditPoints="1"/>
            </p:cNvSpPr>
            <p:nvPr/>
          </p:nvSpPr>
          <p:spPr bwMode="auto">
            <a:xfrm>
              <a:off x="2315480" y="552191"/>
              <a:ext cx="490826" cy="503744"/>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rgbClr val="ED493F"/>
            </a:solidFill>
            <a:ln>
              <a:noFill/>
            </a:ln>
            <a:extLst/>
          </p:spPr>
          <p:txBody>
            <a:bodyPr vert="horz" wrap="square" lIns="121920" tIns="60960" rIns="121920" bIns="60960" numCol="1" anchor="t" anchorCtr="0" compatLnSpc="1">
              <a:prstTxWarp prst="textNoShape">
                <a:avLst/>
              </a:prstTxWarp>
            </a:bodyPr>
            <a:lstStyle/>
            <a:p>
              <a:endParaRPr lang="zh-CN" altLang="en-US" sz="2000" dirty="0"/>
            </a:p>
          </p:txBody>
        </p:sp>
      </p:grpSp>
      <p:grpSp>
        <p:nvGrpSpPr>
          <p:cNvPr id="5" name="组合 4"/>
          <p:cNvGrpSpPr/>
          <p:nvPr/>
        </p:nvGrpSpPr>
        <p:grpSpPr>
          <a:xfrm>
            <a:off x="2675193" y="1893793"/>
            <a:ext cx="6954582" cy="674994"/>
            <a:chOff x="2675193" y="1893793"/>
            <a:chExt cx="6954582" cy="674994"/>
          </a:xfrm>
        </p:grpSpPr>
        <p:sp>
          <p:nvSpPr>
            <p:cNvPr id="27" name="任意多边形 26"/>
            <p:cNvSpPr>
              <a:spLocks noChangeArrowheads="1"/>
            </p:cNvSpPr>
            <p:nvPr/>
          </p:nvSpPr>
          <p:spPr bwMode="auto">
            <a:xfrm>
              <a:off x="4036784" y="1982844"/>
              <a:ext cx="5592991" cy="527235"/>
            </a:xfrm>
            <a:custGeom>
              <a:avLst/>
              <a:gdLst>
                <a:gd name="T0" fmla="*/ 14537812 w 734714"/>
                <a:gd name="T1" fmla="*/ 0 h 3568747"/>
                <a:gd name="T2" fmla="*/ 72687133 w 734714"/>
                <a:gd name="T3" fmla="*/ 0 h 3568747"/>
                <a:gd name="T4" fmla="*/ 87224945 w 734714"/>
                <a:gd name="T5" fmla="*/ 2671 h 3568747"/>
                <a:gd name="T6" fmla="*/ 87224945 w 734714"/>
                <a:gd name="T7" fmla="*/ 77850 h 3568747"/>
                <a:gd name="T8" fmla="*/ 87224945 w 734714"/>
                <a:gd name="T9" fmla="*/ 77850 h 3568747"/>
                <a:gd name="T10" fmla="*/ 0 w 734714"/>
                <a:gd name="T11" fmla="*/ 77850 h 3568747"/>
                <a:gd name="T12" fmla="*/ 0 w 734714"/>
                <a:gd name="T13" fmla="*/ 77850 h 3568747"/>
                <a:gd name="T14" fmla="*/ 0 w 734714"/>
                <a:gd name="T15" fmla="*/ 2671 h 3568747"/>
                <a:gd name="T16" fmla="*/ 14537812 w 734714"/>
                <a:gd name="T17" fmla="*/ 0 h 3568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4714"/>
                <a:gd name="T28" fmla="*/ 0 h 3568747"/>
                <a:gd name="T29" fmla="*/ 734714 w 734714"/>
                <a:gd name="T30" fmla="*/ 3568747 h 3568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4714" h="3568747">
                  <a:moveTo>
                    <a:pt x="734714" y="594806"/>
                  </a:moveTo>
                  <a:lnTo>
                    <a:pt x="734714" y="2973941"/>
                  </a:lnTo>
                  <a:cubicBezTo>
                    <a:pt x="734714" y="3302442"/>
                    <a:pt x="723427" y="3568745"/>
                    <a:pt x="709504" y="3568745"/>
                  </a:cubicBezTo>
                  <a:lnTo>
                    <a:pt x="0" y="3568745"/>
                  </a:lnTo>
                  <a:lnTo>
                    <a:pt x="0" y="2"/>
                  </a:lnTo>
                  <a:lnTo>
                    <a:pt x="709504" y="2"/>
                  </a:lnTo>
                  <a:cubicBezTo>
                    <a:pt x="723427" y="2"/>
                    <a:pt x="734714" y="266305"/>
                    <a:pt x="734714" y="594806"/>
                  </a:cubicBezTo>
                  <a:close/>
                </a:path>
              </a:pathLst>
            </a:custGeom>
            <a:solidFill>
              <a:srgbClr val="D8D8D8">
                <a:alpha val="89018"/>
              </a:srgbClr>
            </a:solidFill>
            <a:ln w="12700">
              <a:noFill/>
              <a:miter lim="800000"/>
              <a:headEnd/>
              <a:tailEnd/>
            </a:ln>
          </p:spPr>
          <p:txBody>
            <a:bodyPr lIns="68581" tIns="70156" rIns="104446" bIns="70157"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lvl="1" eaLnBrk="1" hangingPunct="1">
                <a:lnSpc>
                  <a:spcPct val="90000"/>
                </a:lnSpc>
                <a:spcAft>
                  <a:spcPct val="15000"/>
                </a:spcAft>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点击更改您的标题，标题可长可短</a:t>
              </a:r>
            </a:p>
          </p:txBody>
        </p:sp>
        <p:sp>
          <p:nvSpPr>
            <p:cNvPr id="28" name="任意多边形 27"/>
            <p:cNvSpPr>
              <a:spLocks noChangeArrowheads="1"/>
            </p:cNvSpPr>
            <p:nvPr/>
          </p:nvSpPr>
          <p:spPr bwMode="auto">
            <a:xfrm>
              <a:off x="2675193" y="1893793"/>
              <a:ext cx="1368036" cy="674994"/>
            </a:xfrm>
            <a:custGeom>
              <a:avLst/>
              <a:gdLst>
                <a:gd name="T0" fmla="*/ 0 w 2007420"/>
                <a:gd name="T1" fmla="*/ 66231 h 918392"/>
                <a:gd name="T2" fmla="*/ 71101 w 2007420"/>
                <a:gd name="T3" fmla="*/ 0 h 918392"/>
                <a:gd name="T4" fmla="*/ 861359 w 2007420"/>
                <a:gd name="T5" fmla="*/ 0 h 918392"/>
                <a:gd name="T6" fmla="*/ 932461 w 2007420"/>
                <a:gd name="T7" fmla="*/ 66231 h 918392"/>
                <a:gd name="T8" fmla="*/ 932461 w 2007420"/>
                <a:gd name="T9" fmla="*/ 331146 h 918392"/>
                <a:gd name="T10" fmla="*/ 861359 w 2007420"/>
                <a:gd name="T11" fmla="*/ 397377 h 918392"/>
                <a:gd name="T12" fmla="*/ 71101 w 2007420"/>
                <a:gd name="T13" fmla="*/ 397377 h 918392"/>
                <a:gd name="T14" fmla="*/ 0 w 2007420"/>
                <a:gd name="T15" fmla="*/ 331146 h 918392"/>
                <a:gd name="T16" fmla="*/ 0 w 2007420"/>
                <a:gd name="T17" fmla="*/ 66231 h 918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7420"/>
                <a:gd name="T28" fmla="*/ 0 h 918392"/>
                <a:gd name="T29" fmla="*/ 2007420 w 2007420"/>
                <a:gd name="T30" fmla="*/ 918392 h 918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2298B4"/>
            </a:solidFill>
            <a:ln>
              <a:noFill/>
            </a:ln>
            <a:extLst/>
          </p:spPr>
          <p:txBody>
            <a:bodyPr lIns="212472" tIns="128652" rIns="212472" bIns="128652"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90000"/>
                </a:lnSpc>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问题一</a:t>
              </a:r>
            </a:p>
          </p:txBody>
        </p:sp>
      </p:grpSp>
      <p:grpSp>
        <p:nvGrpSpPr>
          <p:cNvPr id="6" name="组合 5"/>
          <p:cNvGrpSpPr/>
          <p:nvPr/>
        </p:nvGrpSpPr>
        <p:grpSpPr>
          <a:xfrm>
            <a:off x="2675193" y="3114677"/>
            <a:ext cx="6954582" cy="666748"/>
            <a:chOff x="2675193" y="3114677"/>
            <a:chExt cx="6954582" cy="666748"/>
          </a:xfrm>
        </p:grpSpPr>
        <p:sp>
          <p:nvSpPr>
            <p:cNvPr id="29" name="任意多边形 28"/>
            <p:cNvSpPr>
              <a:spLocks noChangeArrowheads="1"/>
            </p:cNvSpPr>
            <p:nvPr/>
          </p:nvSpPr>
          <p:spPr bwMode="auto">
            <a:xfrm>
              <a:off x="4036784" y="3199605"/>
              <a:ext cx="5592991" cy="527235"/>
            </a:xfrm>
            <a:custGeom>
              <a:avLst/>
              <a:gdLst>
                <a:gd name="T0" fmla="*/ 14537812 w 734714"/>
                <a:gd name="T1" fmla="*/ 0 h 3568747"/>
                <a:gd name="T2" fmla="*/ 72687133 w 734714"/>
                <a:gd name="T3" fmla="*/ 0 h 3568747"/>
                <a:gd name="T4" fmla="*/ 87224945 w 734714"/>
                <a:gd name="T5" fmla="*/ 2671 h 3568747"/>
                <a:gd name="T6" fmla="*/ 87224945 w 734714"/>
                <a:gd name="T7" fmla="*/ 77850 h 3568747"/>
                <a:gd name="T8" fmla="*/ 87224945 w 734714"/>
                <a:gd name="T9" fmla="*/ 77850 h 3568747"/>
                <a:gd name="T10" fmla="*/ 0 w 734714"/>
                <a:gd name="T11" fmla="*/ 77850 h 3568747"/>
                <a:gd name="T12" fmla="*/ 0 w 734714"/>
                <a:gd name="T13" fmla="*/ 77850 h 3568747"/>
                <a:gd name="T14" fmla="*/ 0 w 734714"/>
                <a:gd name="T15" fmla="*/ 2671 h 3568747"/>
                <a:gd name="T16" fmla="*/ 14537812 w 734714"/>
                <a:gd name="T17" fmla="*/ 0 h 3568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4714"/>
                <a:gd name="T28" fmla="*/ 0 h 3568747"/>
                <a:gd name="T29" fmla="*/ 734714 w 734714"/>
                <a:gd name="T30" fmla="*/ 3568747 h 3568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4714" h="3568747">
                  <a:moveTo>
                    <a:pt x="734714" y="594806"/>
                  </a:moveTo>
                  <a:lnTo>
                    <a:pt x="734714" y="2973941"/>
                  </a:lnTo>
                  <a:cubicBezTo>
                    <a:pt x="734714" y="3302442"/>
                    <a:pt x="723427" y="3568745"/>
                    <a:pt x="709504" y="3568745"/>
                  </a:cubicBezTo>
                  <a:lnTo>
                    <a:pt x="0" y="3568745"/>
                  </a:lnTo>
                  <a:lnTo>
                    <a:pt x="0" y="2"/>
                  </a:lnTo>
                  <a:lnTo>
                    <a:pt x="709504" y="2"/>
                  </a:lnTo>
                  <a:cubicBezTo>
                    <a:pt x="723427" y="2"/>
                    <a:pt x="734714" y="266305"/>
                    <a:pt x="734714" y="594806"/>
                  </a:cubicBezTo>
                  <a:close/>
                </a:path>
              </a:pathLst>
            </a:custGeom>
            <a:solidFill>
              <a:srgbClr val="D8D8D8">
                <a:alpha val="89018"/>
              </a:srgbClr>
            </a:solidFill>
            <a:ln w="12700">
              <a:noFill/>
              <a:miter lim="800000"/>
              <a:headEnd/>
              <a:tailEnd/>
            </a:ln>
          </p:spPr>
          <p:txBody>
            <a:bodyPr lIns="68581" tIns="70156" rIns="104446" bIns="70157"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lvl="1" eaLnBrk="1" hangingPunct="1">
                <a:lnSpc>
                  <a:spcPct val="90000"/>
                </a:lnSpc>
                <a:spcAft>
                  <a:spcPct val="15000"/>
                </a:spcAft>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点击更改您的标题，标题可长可短</a:t>
              </a:r>
              <a:endParaRPr lang="zh-CN" altLang="en-US" dirty="0"/>
            </a:p>
          </p:txBody>
        </p:sp>
        <p:sp>
          <p:nvSpPr>
            <p:cNvPr id="30" name="任意多边形 29"/>
            <p:cNvSpPr>
              <a:spLocks noChangeArrowheads="1"/>
            </p:cNvSpPr>
            <p:nvPr/>
          </p:nvSpPr>
          <p:spPr bwMode="auto">
            <a:xfrm>
              <a:off x="2675193" y="3114677"/>
              <a:ext cx="1368036" cy="666748"/>
            </a:xfrm>
            <a:custGeom>
              <a:avLst/>
              <a:gdLst>
                <a:gd name="T0" fmla="*/ 0 w 2007420"/>
                <a:gd name="T1" fmla="*/ 66231 h 918392"/>
                <a:gd name="T2" fmla="*/ 71101 w 2007420"/>
                <a:gd name="T3" fmla="*/ 0 h 918392"/>
                <a:gd name="T4" fmla="*/ 861359 w 2007420"/>
                <a:gd name="T5" fmla="*/ 0 h 918392"/>
                <a:gd name="T6" fmla="*/ 932461 w 2007420"/>
                <a:gd name="T7" fmla="*/ 66231 h 918392"/>
                <a:gd name="T8" fmla="*/ 932461 w 2007420"/>
                <a:gd name="T9" fmla="*/ 331146 h 918392"/>
                <a:gd name="T10" fmla="*/ 861359 w 2007420"/>
                <a:gd name="T11" fmla="*/ 397377 h 918392"/>
                <a:gd name="T12" fmla="*/ 71101 w 2007420"/>
                <a:gd name="T13" fmla="*/ 397377 h 918392"/>
                <a:gd name="T14" fmla="*/ 0 w 2007420"/>
                <a:gd name="T15" fmla="*/ 331146 h 918392"/>
                <a:gd name="T16" fmla="*/ 0 w 2007420"/>
                <a:gd name="T17" fmla="*/ 66231 h 918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7420"/>
                <a:gd name="T28" fmla="*/ 0 h 918392"/>
                <a:gd name="T29" fmla="*/ 2007420 w 2007420"/>
                <a:gd name="T30" fmla="*/ 918392 h 918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2298B4"/>
            </a:solidFill>
            <a:ln>
              <a:noFill/>
            </a:ln>
            <a:extLst/>
          </p:spPr>
          <p:txBody>
            <a:bodyPr lIns="212472" tIns="128652" rIns="212472" bIns="128652" anchor="ctr"/>
            <a:lstStyle/>
            <a:p>
              <a:pPr algn="ctr" fontAlgn="base">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rPr>
                <a:t>问题二</a:t>
              </a:r>
            </a:p>
          </p:txBody>
        </p:sp>
      </p:grpSp>
      <p:grpSp>
        <p:nvGrpSpPr>
          <p:cNvPr id="7" name="组合 6"/>
          <p:cNvGrpSpPr/>
          <p:nvPr/>
        </p:nvGrpSpPr>
        <p:grpSpPr>
          <a:xfrm>
            <a:off x="2675193" y="4400550"/>
            <a:ext cx="6954582" cy="682598"/>
            <a:chOff x="2675193" y="4400550"/>
            <a:chExt cx="6954582" cy="682598"/>
          </a:xfrm>
        </p:grpSpPr>
        <p:sp>
          <p:nvSpPr>
            <p:cNvPr id="31" name="任意多边形 30"/>
            <p:cNvSpPr>
              <a:spLocks noChangeArrowheads="1"/>
            </p:cNvSpPr>
            <p:nvPr/>
          </p:nvSpPr>
          <p:spPr bwMode="auto">
            <a:xfrm>
              <a:off x="4036784" y="4493404"/>
              <a:ext cx="5592991" cy="527235"/>
            </a:xfrm>
            <a:custGeom>
              <a:avLst/>
              <a:gdLst>
                <a:gd name="T0" fmla="*/ 14537812 w 734714"/>
                <a:gd name="T1" fmla="*/ 0 h 3568747"/>
                <a:gd name="T2" fmla="*/ 72687133 w 734714"/>
                <a:gd name="T3" fmla="*/ 0 h 3568747"/>
                <a:gd name="T4" fmla="*/ 87224945 w 734714"/>
                <a:gd name="T5" fmla="*/ 2671 h 3568747"/>
                <a:gd name="T6" fmla="*/ 87224945 w 734714"/>
                <a:gd name="T7" fmla="*/ 77850 h 3568747"/>
                <a:gd name="T8" fmla="*/ 87224945 w 734714"/>
                <a:gd name="T9" fmla="*/ 77850 h 3568747"/>
                <a:gd name="T10" fmla="*/ 0 w 734714"/>
                <a:gd name="T11" fmla="*/ 77850 h 3568747"/>
                <a:gd name="T12" fmla="*/ 0 w 734714"/>
                <a:gd name="T13" fmla="*/ 77850 h 3568747"/>
                <a:gd name="T14" fmla="*/ 0 w 734714"/>
                <a:gd name="T15" fmla="*/ 2671 h 3568747"/>
                <a:gd name="T16" fmla="*/ 14537812 w 734714"/>
                <a:gd name="T17" fmla="*/ 0 h 35687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4714"/>
                <a:gd name="T28" fmla="*/ 0 h 3568747"/>
                <a:gd name="T29" fmla="*/ 734714 w 734714"/>
                <a:gd name="T30" fmla="*/ 3568747 h 35687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4714" h="3568747">
                  <a:moveTo>
                    <a:pt x="734714" y="594806"/>
                  </a:moveTo>
                  <a:lnTo>
                    <a:pt x="734714" y="2973941"/>
                  </a:lnTo>
                  <a:cubicBezTo>
                    <a:pt x="734714" y="3302442"/>
                    <a:pt x="723427" y="3568745"/>
                    <a:pt x="709504" y="3568745"/>
                  </a:cubicBezTo>
                  <a:lnTo>
                    <a:pt x="0" y="3568745"/>
                  </a:lnTo>
                  <a:lnTo>
                    <a:pt x="0" y="2"/>
                  </a:lnTo>
                  <a:lnTo>
                    <a:pt x="709504" y="2"/>
                  </a:lnTo>
                  <a:cubicBezTo>
                    <a:pt x="723427" y="2"/>
                    <a:pt x="734714" y="266305"/>
                    <a:pt x="734714" y="594806"/>
                  </a:cubicBezTo>
                  <a:close/>
                </a:path>
              </a:pathLst>
            </a:custGeom>
            <a:solidFill>
              <a:srgbClr val="D8D8D8">
                <a:alpha val="89018"/>
              </a:srgbClr>
            </a:solidFill>
            <a:ln w="12700">
              <a:noFill/>
              <a:miter lim="800000"/>
              <a:headEnd/>
              <a:tailEnd/>
            </a:ln>
          </p:spPr>
          <p:txBody>
            <a:bodyPr lIns="68581" tIns="70156" rIns="104446" bIns="70157"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lvl="1" eaLnBrk="1" hangingPunct="1">
                <a:lnSpc>
                  <a:spcPct val="90000"/>
                </a:lnSpc>
                <a:spcAft>
                  <a:spcPct val="15000"/>
                </a:spcAft>
              </a:pP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点击更改您的标题，标题可长可短</a:t>
              </a:r>
              <a:endParaRPr lang="zh-CN" altLang="en-US" dirty="0"/>
            </a:p>
          </p:txBody>
        </p:sp>
        <p:sp>
          <p:nvSpPr>
            <p:cNvPr id="32" name="任意多边形 31"/>
            <p:cNvSpPr>
              <a:spLocks noChangeArrowheads="1"/>
            </p:cNvSpPr>
            <p:nvPr/>
          </p:nvSpPr>
          <p:spPr bwMode="auto">
            <a:xfrm>
              <a:off x="2675193" y="4400550"/>
              <a:ext cx="1368036" cy="682598"/>
            </a:xfrm>
            <a:custGeom>
              <a:avLst/>
              <a:gdLst>
                <a:gd name="T0" fmla="*/ 0 w 2007420"/>
                <a:gd name="T1" fmla="*/ 66231 h 918392"/>
                <a:gd name="T2" fmla="*/ 71101 w 2007420"/>
                <a:gd name="T3" fmla="*/ 0 h 918392"/>
                <a:gd name="T4" fmla="*/ 861359 w 2007420"/>
                <a:gd name="T5" fmla="*/ 0 h 918392"/>
                <a:gd name="T6" fmla="*/ 932461 w 2007420"/>
                <a:gd name="T7" fmla="*/ 66231 h 918392"/>
                <a:gd name="T8" fmla="*/ 932461 w 2007420"/>
                <a:gd name="T9" fmla="*/ 331146 h 918392"/>
                <a:gd name="T10" fmla="*/ 861359 w 2007420"/>
                <a:gd name="T11" fmla="*/ 397377 h 918392"/>
                <a:gd name="T12" fmla="*/ 71101 w 2007420"/>
                <a:gd name="T13" fmla="*/ 397377 h 918392"/>
                <a:gd name="T14" fmla="*/ 0 w 2007420"/>
                <a:gd name="T15" fmla="*/ 331146 h 918392"/>
                <a:gd name="T16" fmla="*/ 0 w 2007420"/>
                <a:gd name="T17" fmla="*/ 66231 h 918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7420"/>
                <a:gd name="T28" fmla="*/ 0 h 918392"/>
                <a:gd name="T29" fmla="*/ 2007420 w 2007420"/>
                <a:gd name="T30" fmla="*/ 918392 h 9183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2298B4"/>
            </a:solidFill>
            <a:ln>
              <a:noFill/>
            </a:ln>
            <a:extLst/>
          </p:spPr>
          <p:txBody>
            <a:bodyPr lIns="212472" tIns="128652" rIns="212472" bIns="128652" anchor="ctr"/>
            <a:lstStyle/>
            <a:p>
              <a:pPr algn="ctr" fontAlgn="base">
                <a:lnSpc>
                  <a:spcPct val="90000"/>
                </a:lnSpc>
                <a:spcBef>
                  <a:spcPct val="0"/>
                </a:spcBef>
                <a:spcAft>
                  <a:spcPct val="35000"/>
                </a:spcAft>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问题三</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016369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66073" y="480898"/>
            <a:ext cx="4390326" cy="646331"/>
            <a:chOff x="2366073" y="480898"/>
            <a:chExt cx="4390326" cy="646331"/>
          </a:xfrm>
        </p:grpSpPr>
        <p:sp>
          <p:nvSpPr>
            <p:cNvPr id="2" name="文本框 1"/>
            <p:cNvSpPr txBox="1"/>
            <p:nvPr/>
          </p:nvSpPr>
          <p:spPr>
            <a:xfrm>
              <a:off x="28063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主要结论</a:t>
              </a:r>
            </a:p>
          </p:txBody>
        </p:sp>
        <p:sp>
          <p:nvSpPr>
            <p:cNvPr id="3" name="Freeform 35"/>
            <p:cNvSpPr>
              <a:spLocks noEditPoints="1"/>
            </p:cNvSpPr>
            <p:nvPr/>
          </p:nvSpPr>
          <p:spPr bwMode="auto">
            <a:xfrm>
              <a:off x="2366073" y="597551"/>
              <a:ext cx="381890" cy="413024"/>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rgbClr val="ED493F"/>
            </a:solidFill>
            <a:ln>
              <a:noFill/>
            </a:ln>
            <a:extLst/>
          </p:spPr>
          <p:txBody>
            <a:bodyPr vert="horz" wrap="square" lIns="121920" tIns="60960" rIns="121920" bIns="60960" numCol="1" anchor="t" anchorCtr="0" compatLnSpc="1">
              <a:prstTxWarp prst="textNoShape">
                <a:avLst/>
              </a:prstTxWarp>
            </a:bodyPr>
            <a:lstStyle/>
            <a:p>
              <a:endParaRPr lang="zh-CN" altLang="en-US" sz="2000" dirty="0"/>
            </a:p>
          </p:txBody>
        </p:sp>
      </p:grpSp>
      <p:sp>
        <p:nvSpPr>
          <p:cNvPr id="6" name="矩形 5"/>
          <p:cNvSpPr/>
          <p:nvPr/>
        </p:nvSpPr>
        <p:spPr>
          <a:xfrm>
            <a:off x="2257156" y="5108134"/>
            <a:ext cx="9708709" cy="779252"/>
          </a:xfrm>
          <a:prstGeom prst="rect">
            <a:avLst/>
          </a:prstGeom>
        </p:spPr>
        <p:txBody>
          <a:bodyPr wrap="square">
            <a:spAutoFit/>
          </a:bodyPr>
          <a:lstStyle/>
          <a:p>
            <a:pPr>
              <a:lnSpc>
                <a:spcPct val="130000"/>
              </a:lnSpc>
            </a:pPr>
            <a:r>
              <a:rPr lang="zh-CN" altLang="en-US" kern="100" dirty="0">
                <a:solidFill>
                  <a:srgbClr val="2298B4"/>
                </a:solidFill>
                <a:latin typeface="微软雅黑 Light" panose="020B0502040204020203" pitchFamily="34" charset="-122"/>
                <a:ea typeface="微软雅黑 Light" panose="020B0502040204020203" pitchFamily="34" charset="-122"/>
                <a:cs typeface="宋体" panose="02010600030101010101" pitchFamily="2" charset="-122"/>
              </a:rPr>
              <a:t>除大量文字性质的ＰＰＴ以外，个人并不喜欢在</a:t>
            </a:r>
            <a:r>
              <a:rPr lang="en-US" altLang="zh-CN" kern="100" dirty="0">
                <a:solidFill>
                  <a:srgbClr val="2298B4"/>
                </a:solidFill>
                <a:latin typeface="微软雅黑 Light" panose="020B0502040204020203" pitchFamily="34" charset="-122"/>
                <a:ea typeface="微软雅黑 Light" panose="020B0502040204020203" pitchFamily="34" charset="-122"/>
                <a:cs typeface="宋体" panose="02010600030101010101" pitchFamily="2" charset="-122"/>
              </a:rPr>
              <a:t>PPT</a:t>
            </a:r>
            <a:r>
              <a:rPr lang="zh-CN" altLang="en-US" kern="100" dirty="0">
                <a:solidFill>
                  <a:srgbClr val="2298B4"/>
                </a:solidFill>
                <a:latin typeface="微软雅黑 Light" panose="020B0502040204020203" pitchFamily="34" charset="-122"/>
                <a:ea typeface="微软雅黑 Light" panose="020B0502040204020203" pitchFamily="34" charset="-122"/>
                <a:cs typeface="宋体" panose="02010600030101010101" pitchFamily="2" charset="-122"/>
              </a:rPr>
              <a:t>中使用首行缩进，更偏向于使用其他手段来显示内容的层次，比如颜色，比如行距，使页面有层次感和逻辑感。</a:t>
            </a:r>
          </a:p>
        </p:txBody>
      </p:sp>
      <p:sp>
        <p:nvSpPr>
          <p:cNvPr id="7" name="矩形 6"/>
          <p:cNvSpPr/>
          <p:nvPr/>
        </p:nvSpPr>
        <p:spPr>
          <a:xfrm>
            <a:off x="2257156" y="1693680"/>
            <a:ext cx="2492990" cy="499624"/>
          </a:xfrm>
          <a:prstGeom prst="rect">
            <a:avLst/>
          </a:prstGeom>
        </p:spPr>
        <p:txBody>
          <a:bodyPr wrap="none">
            <a:spAutoFit/>
          </a:bodyPr>
          <a:lstStyle/>
          <a:p>
            <a:pPr>
              <a:lnSpc>
                <a:spcPct val="150000"/>
              </a:lnSpc>
              <a:spcBef>
                <a:spcPct val="0"/>
              </a:spcBef>
              <a:buClr>
                <a:srgbClr val="DE0029"/>
              </a:buClr>
            </a:pPr>
            <a:r>
              <a:rPr lang="zh-CN" altLang="en-US" sz="2000" b="1" dirty="0">
                <a:solidFill>
                  <a:srgbClr val="ED493F"/>
                </a:solidFill>
                <a:latin typeface="微软雅黑" panose="020B0503020204020204" pitchFamily="34" charset="-122"/>
                <a:ea typeface="微软雅黑" panose="020B0503020204020204" pitchFamily="34" charset="-122"/>
              </a:rPr>
              <a:t>点击更改为您的标题</a:t>
            </a:r>
            <a:endParaRPr lang="zh-CN" altLang="en-US" sz="2000" b="1" dirty="0">
              <a:solidFill>
                <a:srgbClr val="ED493F"/>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 name="直接连接符 7"/>
          <p:cNvCxnSpPr/>
          <p:nvPr/>
        </p:nvCxnSpPr>
        <p:spPr>
          <a:xfrm>
            <a:off x="4750146" y="1994292"/>
            <a:ext cx="7215719" cy="0"/>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379256" y="4991771"/>
            <a:ext cx="9586609" cy="0"/>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2257157" y="2519379"/>
            <a:ext cx="10100595" cy="2282890"/>
            <a:chOff x="843101" y="3116279"/>
            <a:chExt cx="10100595" cy="2282890"/>
          </a:xfrm>
        </p:grpSpPr>
        <p:sp>
          <p:nvSpPr>
            <p:cNvPr id="11" name="矩形 10"/>
            <p:cNvSpPr/>
            <p:nvPr/>
          </p:nvSpPr>
          <p:spPr>
            <a:xfrm>
              <a:off x="843101" y="3116279"/>
              <a:ext cx="3365965" cy="460382"/>
            </a:xfrm>
            <a:prstGeom prst="rect">
              <a:avLst/>
            </a:prstGeom>
          </p:spPr>
          <p:txBody>
            <a:bodyPr wrap="square">
              <a:spAutoFit/>
            </a:bodyPr>
            <a:lstStyle/>
            <a:p>
              <a:pPr marL="285750" indent="-285750">
                <a:lnSpc>
                  <a:spcPct val="150000"/>
                </a:lnSpc>
                <a:buClr>
                  <a:srgbClr val="ED493F"/>
                </a:buClr>
                <a:buFont typeface="Wingdings" panose="05000000000000000000" pitchFamily="2" charset="2"/>
                <a:buChar char="l"/>
              </a:pPr>
              <a:r>
                <a:rPr lang="zh-CN" altLang="en-US" b="1" dirty="0">
                  <a:solidFill>
                    <a:srgbClr val="555555"/>
                  </a:solidFill>
                  <a:latin typeface="微软雅黑" panose="020B0503020204020204" pitchFamily="34" charset="-122"/>
                  <a:ea typeface="微软雅黑" panose="020B0503020204020204" pitchFamily="34" charset="-122"/>
                  <a:sym typeface="Arial"/>
                </a:rPr>
                <a:t>第</a:t>
              </a:r>
              <a:r>
                <a:rPr lang="en-US" altLang="zh-CN" b="1" dirty="0">
                  <a:solidFill>
                    <a:srgbClr val="555555"/>
                  </a:solidFill>
                  <a:latin typeface="微软雅黑" panose="020B0503020204020204" pitchFamily="34" charset="-122"/>
                  <a:ea typeface="微软雅黑" panose="020B0503020204020204" pitchFamily="34" charset="-122"/>
                  <a:sym typeface="Arial"/>
                </a:rPr>
                <a:t>1</a:t>
              </a:r>
              <a:r>
                <a:rPr lang="zh-CN" altLang="en-US" b="1" dirty="0">
                  <a:solidFill>
                    <a:srgbClr val="555555"/>
                  </a:solidFill>
                  <a:latin typeface="微软雅黑" panose="020B0503020204020204" pitchFamily="34" charset="-122"/>
                  <a:ea typeface="微软雅黑" panose="020B0503020204020204" pitchFamily="34" charset="-122"/>
                  <a:sym typeface="Arial"/>
                </a:rPr>
                <a:t>个结论</a:t>
              </a:r>
            </a:p>
          </p:txBody>
        </p:sp>
        <p:sp>
          <p:nvSpPr>
            <p:cNvPr id="12" name="矩形 11"/>
            <p:cNvSpPr/>
            <p:nvPr/>
          </p:nvSpPr>
          <p:spPr>
            <a:xfrm>
              <a:off x="1110306" y="3592565"/>
              <a:ext cx="9441503" cy="507831"/>
            </a:xfrm>
            <a:prstGeom prst="rect">
              <a:avLst/>
            </a:prstGeom>
          </p:spPr>
          <p:txBody>
            <a:bodyPr wrap="square">
              <a:spAutoFit/>
            </a:bodyPr>
            <a:lstStyle/>
            <a:p>
              <a:pPr>
                <a:lnSpc>
                  <a:spcPct val="150000"/>
                </a:lnSpc>
                <a:defRPr/>
              </a:pPr>
              <a:r>
                <a:rPr lang="zh-CN" altLang="en-US" dirty="0">
                  <a:solidFill>
                    <a:srgbClr val="555555"/>
                  </a:solidFill>
                  <a:latin typeface="微软雅黑" panose="020B0503020204020204" pitchFamily="34" charset="-122"/>
                  <a:ea typeface="微软雅黑" panose="020B0503020204020204" pitchFamily="34" charset="-122"/>
                </a:rPr>
                <a:t>如果那个时候我依然牵着她的手，我们会幸福的坐上树枝头</a:t>
              </a:r>
            </a:p>
          </p:txBody>
        </p:sp>
        <p:sp>
          <p:nvSpPr>
            <p:cNvPr id="13" name="矩形 12"/>
            <p:cNvSpPr/>
            <p:nvPr/>
          </p:nvSpPr>
          <p:spPr>
            <a:xfrm>
              <a:off x="843101" y="4400694"/>
              <a:ext cx="3988266" cy="458908"/>
            </a:xfrm>
            <a:prstGeom prst="rect">
              <a:avLst/>
            </a:prstGeom>
          </p:spPr>
          <p:txBody>
            <a:bodyPr wrap="square">
              <a:spAutoFit/>
            </a:bodyPr>
            <a:lstStyle/>
            <a:p>
              <a:pPr marL="285750" indent="-285750">
                <a:lnSpc>
                  <a:spcPct val="150000"/>
                </a:lnSpc>
                <a:buClr>
                  <a:srgbClr val="ED493F"/>
                </a:buClr>
                <a:buFont typeface="Wingdings" panose="05000000000000000000" pitchFamily="2" charset="2"/>
                <a:buChar char="l"/>
              </a:pPr>
              <a:r>
                <a:rPr lang="zh-CN" altLang="en-US" b="1" dirty="0">
                  <a:solidFill>
                    <a:srgbClr val="555555"/>
                  </a:solidFill>
                  <a:latin typeface="微软雅黑" panose="020B0503020204020204" pitchFamily="34" charset="-122"/>
                  <a:ea typeface="微软雅黑" panose="020B0503020204020204" pitchFamily="34" charset="-122"/>
                  <a:sym typeface="Arial"/>
                </a:rPr>
                <a:t>第</a:t>
              </a:r>
              <a:r>
                <a:rPr lang="en-US" altLang="zh-CN" b="1" dirty="0">
                  <a:solidFill>
                    <a:srgbClr val="555555"/>
                  </a:solidFill>
                  <a:latin typeface="微软雅黑" panose="020B0503020204020204" pitchFamily="34" charset="-122"/>
                  <a:ea typeface="微软雅黑" panose="020B0503020204020204" pitchFamily="34" charset="-122"/>
                  <a:sym typeface="Arial"/>
                </a:rPr>
                <a:t>1</a:t>
              </a:r>
              <a:r>
                <a:rPr lang="zh-CN" altLang="en-US" b="1" dirty="0">
                  <a:solidFill>
                    <a:srgbClr val="555555"/>
                  </a:solidFill>
                  <a:latin typeface="微软雅黑" panose="020B0503020204020204" pitchFamily="34" charset="-122"/>
                  <a:ea typeface="微软雅黑" panose="020B0503020204020204" pitchFamily="34" charset="-122"/>
                  <a:sym typeface="Arial"/>
                </a:rPr>
                <a:t>个结论</a:t>
              </a:r>
              <a:r>
                <a:rPr lang="zh-CN" altLang="en-US" b="1" dirty="0">
                  <a:solidFill>
                    <a:srgbClr val="555555"/>
                  </a:solidFill>
                  <a:latin typeface="微软雅黑" panose="020B0503020204020204" pitchFamily="34" charset="-122"/>
                  <a:ea typeface="微软雅黑" panose="020B0503020204020204" pitchFamily="34" charset="-122"/>
                </a:rPr>
                <a:t>，标题可长可短</a:t>
              </a:r>
              <a:endParaRPr lang="zh-CN" altLang="en-US" b="1" dirty="0">
                <a:solidFill>
                  <a:srgbClr val="555555"/>
                </a:solidFill>
                <a:latin typeface="微软雅黑" panose="020B0503020204020204" pitchFamily="34" charset="-122"/>
                <a:ea typeface="微软雅黑" panose="020B0503020204020204" pitchFamily="34" charset="-122"/>
                <a:sym typeface="Arial"/>
              </a:endParaRPr>
            </a:p>
          </p:txBody>
        </p:sp>
        <p:sp>
          <p:nvSpPr>
            <p:cNvPr id="14" name="矩形 13"/>
            <p:cNvSpPr/>
            <p:nvPr/>
          </p:nvSpPr>
          <p:spPr>
            <a:xfrm>
              <a:off x="1110306" y="4891338"/>
              <a:ext cx="9833390" cy="507831"/>
            </a:xfrm>
            <a:prstGeom prst="rect">
              <a:avLst/>
            </a:prstGeom>
          </p:spPr>
          <p:txBody>
            <a:bodyPr wrap="square">
              <a:spAutoFit/>
            </a:bodyPr>
            <a:lstStyle/>
            <a:p>
              <a:pPr>
                <a:lnSpc>
                  <a:spcPct val="150000"/>
                </a:lnSpc>
                <a:defRPr/>
              </a:pPr>
              <a:r>
                <a:rPr lang="zh-CN" altLang="en-US" dirty="0">
                  <a:solidFill>
                    <a:srgbClr val="555555"/>
                  </a:solidFill>
                  <a:latin typeface="微软雅黑" panose="020B0503020204020204" pitchFamily="34" charset="-122"/>
                  <a:ea typeface="微软雅黑" panose="020B0503020204020204" pitchFamily="34" charset="-122"/>
                </a:rPr>
                <a:t>每一个造成我航行在寂静的海面，我会把思绪都消失在波涛里，点击替换为您的文字</a:t>
              </a:r>
            </a:p>
          </p:txBody>
        </p:sp>
        <p:cxnSp>
          <p:nvCxnSpPr>
            <p:cNvPr id="15" name="直接连接符 14"/>
            <p:cNvCxnSpPr/>
            <p:nvPr/>
          </p:nvCxnSpPr>
          <p:spPr>
            <a:xfrm>
              <a:off x="1043696" y="4235055"/>
              <a:ext cx="9508113"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52527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4"/>
          <p:cNvSpPr>
            <a:spLocks noEditPoints="1"/>
          </p:cNvSpPr>
          <p:nvPr/>
        </p:nvSpPr>
        <p:spPr bwMode="auto">
          <a:xfrm>
            <a:off x="3037880" y="2466519"/>
            <a:ext cx="2130709" cy="138904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298B4"/>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矩形 4"/>
          <p:cNvSpPr/>
          <p:nvPr/>
        </p:nvSpPr>
        <p:spPr>
          <a:xfrm>
            <a:off x="5601501" y="2607042"/>
            <a:ext cx="3659976" cy="1107996"/>
          </a:xfrm>
          <a:prstGeom prst="rect">
            <a:avLst/>
          </a:prstGeom>
        </p:spPr>
        <p:txBody>
          <a:bodyPr wrap="none">
            <a:spAutoFit/>
          </a:bodyPr>
          <a:lstStyle/>
          <a:p>
            <a:r>
              <a:rPr lang="zh-CN" altLang="en-US" sz="6600" b="1" dirty="0">
                <a:solidFill>
                  <a:srgbClr val="2298B4"/>
                </a:solidFill>
                <a:latin typeface="思源黑体 CN Medium" panose="020B0600000000000000" pitchFamily="34" charset="-122"/>
                <a:ea typeface="思源黑体 CN Medium" panose="020B0600000000000000" pitchFamily="34" charset="-122"/>
              </a:rPr>
              <a:t>论文总结</a:t>
            </a:r>
          </a:p>
        </p:txBody>
      </p:sp>
      <p:cxnSp>
        <p:nvCxnSpPr>
          <p:cNvPr id="7" name="直接连接符 6"/>
          <p:cNvCxnSpPr/>
          <p:nvPr/>
        </p:nvCxnSpPr>
        <p:spPr>
          <a:xfrm>
            <a:off x="5458250" y="2466519"/>
            <a:ext cx="0" cy="1389043"/>
          </a:xfrm>
          <a:prstGeom prst="line">
            <a:avLst/>
          </a:prstGeom>
          <a:ln w="57150">
            <a:solidFill>
              <a:srgbClr val="ED4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82427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51088" y="480898"/>
            <a:ext cx="4405311" cy="646331"/>
            <a:chOff x="2351088" y="480898"/>
            <a:chExt cx="4405311" cy="646331"/>
          </a:xfrm>
        </p:grpSpPr>
        <p:sp>
          <p:nvSpPr>
            <p:cNvPr id="2" name="文本框 1"/>
            <p:cNvSpPr txBox="1"/>
            <p:nvPr/>
          </p:nvSpPr>
          <p:spPr>
            <a:xfrm>
              <a:off x="28063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解决方案</a:t>
              </a:r>
            </a:p>
          </p:txBody>
        </p:sp>
        <p:sp>
          <p:nvSpPr>
            <p:cNvPr id="5" name="KSO_Shape"/>
            <p:cNvSpPr>
              <a:spLocks/>
            </p:cNvSpPr>
            <p:nvPr/>
          </p:nvSpPr>
          <p:spPr bwMode="auto">
            <a:xfrm>
              <a:off x="2351088" y="625307"/>
              <a:ext cx="420604" cy="357512"/>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2298B4"/>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sp>
        <p:nvSpPr>
          <p:cNvPr id="6" name="矩形 5"/>
          <p:cNvSpPr>
            <a:spLocks noChangeArrowheads="1"/>
          </p:cNvSpPr>
          <p:nvPr/>
        </p:nvSpPr>
        <p:spPr bwMode="auto">
          <a:xfrm>
            <a:off x="2222500" y="1778000"/>
            <a:ext cx="9715500"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342900" indent="-342900">
              <a:lnSpc>
                <a:spcPct val="130000"/>
              </a:lnSpc>
              <a:buClr>
                <a:srgbClr val="ED493F"/>
              </a:buClr>
              <a:buFont typeface="Wingdings" panose="05000000000000000000" pitchFamily="2" charset="2"/>
              <a:buChar char="l"/>
            </a:pPr>
            <a:r>
              <a:rPr lang="zh-CN" altLang="en-US" sz="2400" b="1" dirty="0">
                <a:solidFill>
                  <a:srgbClr val="2298B4"/>
                </a:solidFill>
                <a:latin typeface="微软雅黑" pitchFamily="34" charset="-122"/>
                <a:ea typeface="微软雅黑" pitchFamily="34" charset="-122"/>
                <a:sym typeface="微软雅黑" pitchFamily="34" charset="-122"/>
              </a:rPr>
              <a:t>这里是需要你加粗强调的文字内容</a:t>
            </a:r>
            <a:r>
              <a:rPr lang="zh-CN" altLang="en-US" sz="2000" dirty="0">
                <a:solidFill>
                  <a:srgbClr val="2298B4"/>
                </a:solidFill>
                <a:latin typeface="微软雅黑" pitchFamily="34" charset="-122"/>
                <a:ea typeface="微软雅黑" pitchFamily="34" charset="-122"/>
                <a:sym typeface="微软雅黑" pitchFamily="34" charset="-122"/>
              </a:rPr>
              <a:t>，</a:t>
            </a:r>
            <a:r>
              <a:rPr lang="zh-CN" altLang="en-US" sz="2000" dirty="0">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a:t>
            </a:r>
          </a:p>
          <a:p>
            <a:pPr eaLnBrk="1" hangingPunct="1">
              <a:lnSpc>
                <a:spcPct val="150000"/>
              </a:lnSpc>
              <a:defRPr/>
            </a:pPr>
            <a:endParaRPr lang="zh-CN" altLang="en-US" sz="2000" dirty="0">
              <a:solidFill>
                <a:srgbClr val="000000"/>
              </a:solidFill>
              <a:latin typeface="微软雅黑" pitchFamily="34" charset="-122"/>
              <a:ea typeface="微软雅黑" pitchFamily="34" charset="-122"/>
              <a:sym typeface="微软雅黑" pitchFamily="34" charset="-122"/>
            </a:endParaRPr>
          </a:p>
          <a:p>
            <a:pPr marL="285750" indent="-285750" eaLnBrk="1" hangingPunct="1">
              <a:lnSpc>
                <a:spcPct val="150000"/>
              </a:lnSpc>
              <a:buClr>
                <a:srgbClr val="ED493F"/>
              </a:buClr>
              <a:buFont typeface="Wingdings" pitchFamily="2" charset="2"/>
              <a:buChar char="l"/>
              <a:defRPr/>
            </a:pPr>
            <a:r>
              <a:rPr lang="zh-CN" altLang="en-US" sz="2000" dirty="0">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a:t>
            </a:r>
          </a:p>
          <a:p>
            <a:pPr eaLnBrk="1" hangingPunct="1">
              <a:lnSpc>
                <a:spcPct val="150000"/>
              </a:lnSpc>
              <a:defRPr/>
            </a:pPr>
            <a:r>
              <a:rPr lang="zh-CN" altLang="en-US" sz="2400" b="1" dirty="0">
                <a:solidFill>
                  <a:srgbClr val="16A287"/>
                </a:solidFill>
                <a:latin typeface="微软雅黑" pitchFamily="34" charset="-122"/>
                <a:ea typeface="微软雅黑" pitchFamily="34" charset="-122"/>
                <a:sym typeface="微软雅黑" pitchFamily="34" charset="-122"/>
              </a:rPr>
              <a:t>   </a:t>
            </a:r>
            <a:r>
              <a:rPr lang="zh-CN" altLang="en-US" sz="2400" b="1" dirty="0">
                <a:solidFill>
                  <a:srgbClr val="2298B4"/>
                </a:solidFill>
                <a:latin typeface="微软雅黑" pitchFamily="34" charset="-122"/>
                <a:ea typeface="微软雅黑" pitchFamily="34" charset="-122"/>
                <a:sym typeface="微软雅黑" pitchFamily="34" charset="-122"/>
              </a:rPr>
              <a:t>这里也可以加入想单独强调的一句</a:t>
            </a:r>
            <a:r>
              <a:rPr lang="zh-CN" altLang="en-US" sz="2400" b="1" dirty="0" smtClean="0">
                <a:solidFill>
                  <a:srgbClr val="2298B4"/>
                </a:solidFill>
                <a:latin typeface="微软雅黑" pitchFamily="34" charset="-122"/>
                <a:ea typeface="微软雅黑" pitchFamily="34" charset="-122"/>
                <a:sym typeface="微软雅黑" pitchFamily="34" charset="-122"/>
              </a:rPr>
              <a:t>。更多模板：亮亮图文旗舰店</a:t>
            </a:r>
            <a:r>
              <a:rPr lang="en-US" altLang="zh-CN" sz="2400" b="1" dirty="0" smtClean="0">
                <a:solidFill>
                  <a:srgbClr val="2298B4"/>
                </a:solidFill>
                <a:latin typeface="微软雅黑" pitchFamily="34" charset="-122"/>
                <a:ea typeface="微软雅黑" pitchFamily="34" charset="-122"/>
                <a:sym typeface="微软雅黑" pitchFamily="34" charset="-122"/>
              </a:rPr>
              <a:t>https://liangliangtuwen.tmall.com</a:t>
            </a:r>
            <a:endParaRPr lang="zh-CN" altLang="en-US" sz="2400" b="1" dirty="0">
              <a:solidFill>
                <a:srgbClr val="2298B4"/>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227493980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1000"/>
                                        <p:tgtEl>
                                          <p:spTgt spid="6">
                                            <p:txEl>
                                              <p:pRg st="0" end="0"/>
                                            </p:txEl>
                                          </p:spTgt>
                                        </p:tgtEl>
                                      </p:cBhvr>
                                    </p:animEffect>
                                    <p:anim calcmode="lin" valueType="num">
                                      <p:cBhvr>
                                        <p:cTn id="1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1000"/>
                                        <p:tgtEl>
                                          <p:spTgt spid="6">
                                            <p:txEl>
                                              <p:pRg st="3" end="3"/>
                                            </p:txEl>
                                          </p:spTgt>
                                        </p:tgtEl>
                                      </p:cBhvr>
                                    </p:animEffect>
                                    <p:anim calcmode="lin" valueType="num">
                                      <p:cBhvr>
                                        <p:cTn id="2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255443" y="480898"/>
            <a:ext cx="4488256" cy="646331"/>
            <a:chOff x="2255443" y="480898"/>
            <a:chExt cx="4488256" cy="646331"/>
          </a:xfrm>
        </p:grpSpPr>
        <p:sp>
          <p:nvSpPr>
            <p:cNvPr id="2" name="文本框 1"/>
            <p:cNvSpPr txBox="1"/>
            <p:nvPr/>
          </p:nvSpPr>
          <p:spPr>
            <a:xfrm>
              <a:off x="27936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优势与不足</a:t>
              </a:r>
            </a:p>
          </p:txBody>
        </p:sp>
        <p:sp>
          <p:nvSpPr>
            <p:cNvPr id="4" name="Freeform 74"/>
            <p:cNvSpPr>
              <a:spLocks noEditPoints="1"/>
            </p:cNvSpPr>
            <p:nvPr/>
          </p:nvSpPr>
          <p:spPr bwMode="auto">
            <a:xfrm>
              <a:off x="2255443" y="628644"/>
              <a:ext cx="538163" cy="350837"/>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ED493F"/>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3" name="矩形 2"/>
          <p:cNvSpPr/>
          <p:nvPr/>
        </p:nvSpPr>
        <p:spPr>
          <a:xfrm>
            <a:off x="2425700" y="1549400"/>
            <a:ext cx="9461500" cy="4584700"/>
          </a:xfrm>
          <a:prstGeom prst="rect">
            <a:avLst/>
          </a:prstGeom>
          <a:noFill/>
          <a:ln>
            <a:solidFill>
              <a:srgbClr val="ED4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92006" y="2159000"/>
            <a:ext cx="1829194" cy="431800"/>
          </a:xfrm>
          <a:prstGeom prst="rect">
            <a:avLst/>
          </a:prstGeom>
          <a:solidFill>
            <a:srgbClr val="229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方案优势</a:t>
            </a:r>
          </a:p>
        </p:txBody>
      </p:sp>
      <p:sp>
        <p:nvSpPr>
          <p:cNvPr id="6" name="矩形 5"/>
          <p:cNvSpPr/>
          <p:nvPr/>
        </p:nvSpPr>
        <p:spPr>
          <a:xfrm>
            <a:off x="7505306" y="2159000"/>
            <a:ext cx="1829194" cy="431800"/>
          </a:xfrm>
          <a:prstGeom prst="rect">
            <a:avLst/>
          </a:prstGeom>
          <a:solidFill>
            <a:srgbClr val="229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pitchFamily="34" charset="-122"/>
                <a:ea typeface="微软雅黑" panose="020B0503020204020204" pitchFamily="34" charset="-122"/>
              </a:rPr>
              <a:t>不足之处</a:t>
            </a:r>
          </a:p>
        </p:txBody>
      </p:sp>
      <p:sp>
        <p:nvSpPr>
          <p:cNvPr id="8" name="文本框 7"/>
          <p:cNvSpPr txBox="1"/>
          <p:nvPr/>
        </p:nvSpPr>
        <p:spPr>
          <a:xfrm>
            <a:off x="2692006" y="3022600"/>
            <a:ext cx="4140594" cy="2862322"/>
          </a:xfrm>
          <a:prstGeom prst="rect">
            <a:avLst/>
          </a:prstGeom>
          <a:noFill/>
        </p:spPr>
        <p:txBody>
          <a:bodyPr wrap="square" rtlCol="0">
            <a:spAutoFit/>
          </a:bodyPr>
          <a:lstStyle/>
          <a:p>
            <a:pPr marL="285750" indent="-285750">
              <a:buClr>
                <a:srgbClr val="ED493F"/>
              </a:buClr>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太太，没有在。我只是怅惘，站住。现在加入还赠送高贵大方的水果刀与麻绳组。</a:t>
            </a: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因为在几分钟内我们已经是很好的朋友倒是白面做的已只有黄</a:t>
            </a: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因为在几分钟内我们已经是很好的朋友倒是白面做的已只有黄</a:t>
            </a:r>
            <a:endParaRPr lang="zh-CN" altLang="en-US" dirty="0"/>
          </a:p>
          <a:p>
            <a:pPr marL="285750" indent="-285750">
              <a:buClr>
                <a:srgbClr val="ED493F"/>
              </a:buClr>
              <a:buFont typeface="Wingdings" panose="05000000000000000000" pitchFamily="2" charset="2"/>
              <a:buChar char="n"/>
            </a:pPr>
            <a:endParaRPr lang="zh-CN" altLang="en-US" dirty="0"/>
          </a:p>
        </p:txBody>
      </p:sp>
      <p:sp>
        <p:nvSpPr>
          <p:cNvPr id="9" name="文本框 8"/>
          <p:cNvSpPr txBox="1"/>
          <p:nvPr/>
        </p:nvSpPr>
        <p:spPr>
          <a:xfrm>
            <a:off x="7391006" y="3022600"/>
            <a:ext cx="4140594" cy="2862322"/>
          </a:xfrm>
          <a:prstGeom prst="rect">
            <a:avLst/>
          </a:prstGeom>
          <a:noFill/>
        </p:spPr>
        <p:txBody>
          <a:bodyPr wrap="square" rtlCol="0">
            <a:spAutoFit/>
          </a:bodyPr>
          <a:lstStyle/>
          <a:p>
            <a:pPr marL="285750" indent="-285750">
              <a:buClr>
                <a:srgbClr val="ED493F"/>
              </a:buClr>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太太，没有在。我只是怅惘，站住。现在加入还赠送高贵大方的水果刀与麻绳组。</a:t>
            </a: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因为在几分钟内我们已经是很好的朋友倒是白面做的已只有黄</a:t>
            </a: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endParaRPr lang="en-US" altLang="zh-CN" dirty="0">
              <a:latin typeface="微软雅黑 Light" panose="020B0502040204020203" pitchFamily="34" charset="-122"/>
              <a:ea typeface="微软雅黑 Light" panose="020B0502040204020203" pitchFamily="34" charset="-122"/>
            </a:endParaRPr>
          </a:p>
          <a:p>
            <a:pPr marL="285750" indent="-285750">
              <a:buClr>
                <a:srgbClr val="ED493F"/>
              </a:buClr>
              <a:buFont typeface="Wingdings" panose="05000000000000000000" pitchFamily="2" charset="2"/>
              <a:buChar char="n"/>
            </a:pPr>
            <a:r>
              <a:rPr lang="zh-CN" altLang="en-US" dirty="0">
                <a:latin typeface="微软雅黑 Light" panose="020B0502040204020203" pitchFamily="34" charset="-122"/>
                <a:ea typeface="微软雅黑 Light" panose="020B0502040204020203" pitchFamily="34" charset="-122"/>
              </a:rPr>
              <a:t>因为在几分钟内我们已经是很好的朋友倒是白面做的已只有黄</a:t>
            </a:r>
            <a:endParaRPr lang="zh-CN" altLang="en-US" dirty="0"/>
          </a:p>
          <a:p>
            <a:pPr marL="285750" indent="-285750">
              <a:buClr>
                <a:srgbClr val="ED493F"/>
              </a:buClr>
              <a:buFont typeface="Wingdings" panose="05000000000000000000" pitchFamily="2" charset="2"/>
              <a:buChar char="n"/>
            </a:pPr>
            <a:endParaRPr lang="zh-CN" altLang="en-US" dirty="0"/>
          </a:p>
        </p:txBody>
      </p:sp>
      <p:cxnSp>
        <p:nvCxnSpPr>
          <p:cNvPr id="11" name="直接连接符 10"/>
          <p:cNvCxnSpPr/>
          <p:nvPr/>
        </p:nvCxnSpPr>
        <p:spPr>
          <a:xfrm>
            <a:off x="7150100" y="2159000"/>
            <a:ext cx="0" cy="3606800"/>
          </a:xfrm>
          <a:prstGeom prst="line">
            <a:avLst/>
          </a:prstGeom>
          <a:ln>
            <a:solidFill>
              <a:srgbClr val="A7A7A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4406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par>
                                <p:cTn id="12" presetID="22" presetClass="entr" presetSubtype="1"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51088" y="480898"/>
            <a:ext cx="4418011" cy="646331"/>
            <a:chOff x="2351088" y="480898"/>
            <a:chExt cx="4418011" cy="646331"/>
          </a:xfrm>
        </p:grpSpPr>
        <p:sp>
          <p:nvSpPr>
            <p:cNvPr id="2" name="文本框 1"/>
            <p:cNvSpPr txBox="1"/>
            <p:nvPr/>
          </p:nvSpPr>
          <p:spPr>
            <a:xfrm>
              <a:off x="28190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改进措施</a:t>
              </a:r>
            </a:p>
          </p:txBody>
        </p:sp>
        <p:sp>
          <p:nvSpPr>
            <p:cNvPr id="3" name="Freeform 59"/>
            <p:cNvSpPr>
              <a:spLocks noEditPoints="1"/>
            </p:cNvSpPr>
            <p:nvPr/>
          </p:nvSpPr>
          <p:spPr bwMode="auto">
            <a:xfrm>
              <a:off x="2351088" y="629832"/>
              <a:ext cx="462196" cy="348462"/>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ED493F"/>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4" name="矩形 3"/>
          <p:cNvSpPr/>
          <p:nvPr/>
        </p:nvSpPr>
        <p:spPr>
          <a:xfrm>
            <a:off x="2351088" y="1847616"/>
            <a:ext cx="793984" cy="768584"/>
          </a:xfrm>
          <a:prstGeom prst="rect">
            <a:avLst/>
          </a:prstGeom>
          <a:solidFill>
            <a:srgbClr val="229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01</a:t>
            </a:r>
            <a:endParaRPr lang="zh-CN" altLang="en-US" sz="3600" b="1" dirty="0">
              <a:latin typeface="微软雅黑" panose="020B0503020204020204" pitchFamily="34" charset="-122"/>
              <a:ea typeface="微软雅黑" panose="020B0503020204020204" pitchFamily="34" charset="-122"/>
            </a:endParaRPr>
          </a:p>
        </p:txBody>
      </p:sp>
      <p:sp>
        <p:nvSpPr>
          <p:cNvPr id="5" name="矩形 4"/>
          <p:cNvSpPr/>
          <p:nvPr/>
        </p:nvSpPr>
        <p:spPr>
          <a:xfrm>
            <a:off x="2351088" y="3336587"/>
            <a:ext cx="793984" cy="768584"/>
          </a:xfrm>
          <a:prstGeom prst="rect">
            <a:avLst/>
          </a:prstGeom>
          <a:solidFill>
            <a:srgbClr val="229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02</a:t>
            </a:r>
            <a:endParaRPr lang="zh-CN" altLang="en-US" sz="3600" b="1" dirty="0">
              <a:latin typeface="微软雅黑" panose="020B0503020204020204" pitchFamily="34" charset="-122"/>
              <a:ea typeface="微软雅黑" panose="020B0503020204020204" pitchFamily="34" charset="-122"/>
            </a:endParaRPr>
          </a:p>
        </p:txBody>
      </p:sp>
      <p:sp>
        <p:nvSpPr>
          <p:cNvPr id="6" name="矩形 5"/>
          <p:cNvSpPr/>
          <p:nvPr/>
        </p:nvSpPr>
        <p:spPr>
          <a:xfrm>
            <a:off x="2351088" y="4767780"/>
            <a:ext cx="793984" cy="768584"/>
          </a:xfrm>
          <a:prstGeom prst="rect">
            <a:avLst/>
          </a:prstGeom>
          <a:solidFill>
            <a:srgbClr val="229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微软雅黑" panose="020B0503020204020204" pitchFamily="34" charset="-122"/>
                <a:ea typeface="微软雅黑" panose="020B0503020204020204" pitchFamily="34" charset="-122"/>
              </a:rPr>
              <a:t>03</a:t>
            </a:r>
            <a:endParaRPr lang="zh-CN" altLang="en-US" sz="3600" b="1" dirty="0">
              <a:latin typeface="微软雅黑" panose="020B0503020204020204" pitchFamily="34" charset="-122"/>
              <a:ea typeface="微软雅黑" panose="020B0503020204020204" pitchFamily="34" charset="-122"/>
            </a:endParaRPr>
          </a:p>
        </p:txBody>
      </p:sp>
      <p:sp>
        <p:nvSpPr>
          <p:cNvPr id="7" name="矩形 6"/>
          <p:cNvSpPr/>
          <p:nvPr/>
        </p:nvSpPr>
        <p:spPr>
          <a:xfrm>
            <a:off x="3373672" y="1770243"/>
            <a:ext cx="8272228" cy="923330"/>
          </a:xfrm>
          <a:prstGeom prst="rect">
            <a:avLst/>
          </a:prstGeom>
        </p:spPr>
        <p:txBody>
          <a:bodyPr wrap="square">
            <a:spAutoFit/>
          </a:bodyPr>
          <a:lstStyle/>
          <a:p>
            <a:pPr>
              <a:lnSpc>
                <a:spcPct val="150000"/>
              </a:lnSpc>
              <a:defRPr/>
            </a:pPr>
            <a:r>
              <a:rPr lang="zh-CN" altLang="en-US" dirty="0">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a:t>
            </a:r>
          </a:p>
        </p:txBody>
      </p:sp>
      <p:sp>
        <p:nvSpPr>
          <p:cNvPr id="8" name="矩形 7"/>
          <p:cNvSpPr/>
          <p:nvPr/>
        </p:nvSpPr>
        <p:spPr>
          <a:xfrm>
            <a:off x="3373672" y="3259214"/>
            <a:ext cx="8272228" cy="923330"/>
          </a:xfrm>
          <a:prstGeom prst="rect">
            <a:avLst/>
          </a:prstGeom>
        </p:spPr>
        <p:txBody>
          <a:bodyPr wrap="square">
            <a:spAutoFit/>
          </a:bodyPr>
          <a:lstStyle/>
          <a:p>
            <a:pPr>
              <a:lnSpc>
                <a:spcPct val="150000"/>
              </a:lnSpc>
              <a:defRPr/>
            </a:pPr>
            <a:r>
              <a:rPr lang="zh-CN" altLang="en-US" dirty="0">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a:t>
            </a:r>
          </a:p>
        </p:txBody>
      </p:sp>
      <p:sp>
        <p:nvSpPr>
          <p:cNvPr id="9" name="矩形 8"/>
          <p:cNvSpPr/>
          <p:nvPr/>
        </p:nvSpPr>
        <p:spPr>
          <a:xfrm>
            <a:off x="3373672" y="4690407"/>
            <a:ext cx="8272228" cy="923330"/>
          </a:xfrm>
          <a:prstGeom prst="rect">
            <a:avLst/>
          </a:prstGeom>
        </p:spPr>
        <p:txBody>
          <a:bodyPr wrap="square">
            <a:spAutoFit/>
          </a:bodyPr>
          <a:lstStyle/>
          <a:p>
            <a:pPr>
              <a:lnSpc>
                <a:spcPct val="150000"/>
              </a:lnSpc>
              <a:defRPr/>
            </a:pPr>
            <a:r>
              <a:rPr lang="zh-CN" altLang="en-US" dirty="0">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a:t>
            </a:r>
          </a:p>
        </p:txBody>
      </p:sp>
    </p:spTree>
    <p:extLst>
      <p:ext uri="{BB962C8B-B14F-4D97-AF65-F5344CB8AC3E}">
        <p14:creationId xmlns:p14="http://schemas.microsoft.com/office/powerpoint/2010/main" val="2970647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right)">
                                      <p:cBhvr>
                                        <p:cTn id="16" dur="500"/>
                                        <p:tgtEl>
                                          <p:spTgt spid="5"/>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ppt_x</p:attrName>
                                        </p:attrNameLst>
                                      </p:cBhvr>
                                      <p:tavLst>
                                        <p:tav tm="0">
                                          <p:val>
                                            <p:strVal val="#ppt_x-#ppt_w*1.125000"/>
                                          </p:val>
                                        </p:tav>
                                        <p:tav tm="100000">
                                          <p:val>
                                            <p:strVal val="#ppt_x"/>
                                          </p:val>
                                        </p:tav>
                                      </p:tavLst>
                                    </p:anim>
                                    <p:animEffect transition="in" filter="wipe(right)">
                                      <p:cBhvr>
                                        <p:cTn id="20" dur="500"/>
                                        <p:tgtEl>
                                          <p:spTgt spid="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4"/>
          <p:cNvSpPr>
            <a:spLocks noEditPoints="1"/>
          </p:cNvSpPr>
          <p:nvPr/>
        </p:nvSpPr>
        <p:spPr bwMode="auto">
          <a:xfrm>
            <a:off x="2961680" y="2466519"/>
            <a:ext cx="2130709" cy="138904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298B4"/>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矩形 4"/>
          <p:cNvSpPr/>
          <p:nvPr/>
        </p:nvSpPr>
        <p:spPr>
          <a:xfrm>
            <a:off x="5525301" y="2607042"/>
            <a:ext cx="3659976" cy="1107996"/>
          </a:xfrm>
          <a:prstGeom prst="rect">
            <a:avLst/>
          </a:prstGeom>
        </p:spPr>
        <p:txBody>
          <a:bodyPr wrap="none">
            <a:spAutoFit/>
          </a:bodyPr>
          <a:lstStyle/>
          <a:p>
            <a:r>
              <a:rPr lang="zh-CN" altLang="en-US" sz="6600" b="1" dirty="0">
                <a:solidFill>
                  <a:srgbClr val="2298B4"/>
                </a:solidFill>
                <a:latin typeface="思源黑体 CN Medium" panose="020B0600000000000000" pitchFamily="34" charset="-122"/>
                <a:ea typeface="思源黑体 CN Medium" panose="020B0600000000000000" pitchFamily="34" charset="-122"/>
              </a:rPr>
              <a:t>参考文献</a:t>
            </a:r>
          </a:p>
        </p:txBody>
      </p:sp>
      <p:cxnSp>
        <p:nvCxnSpPr>
          <p:cNvPr id="7" name="直接连接符 6"/>
          <p:cNvCxnSpPr/>
          <p:nvPr/>
        </p:nvCxnSpPr>
        <p:spPr>
          <a:xfrm>
            <a:off x="5382050" y="2466519"/>
            <a:ext cx="0" cy="1389043"/>
          </a:xfrm>
          <a:prstGeom prst="line">
            <a:avLst/>
          </a:prstGeom>
          <a:ln w="57150">
            <a:solidFill>
              <a:srgbClr val="ED4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34993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351088" y="480898"/>
            <a:ext cx="4418011" cy="646331"/>
            <a:chOff x="2351088" y="480898"/>
            <a:chExt cx="4418011" cy="646331"/>
          </a:xfrm>
        </p:grpSpPr>
        <p:sp>
          <p:nvSpPr>
            <p:cNvPr id="20" name="文本框 19"/>
            <p:cNvSpPr txBox="1"/>
            <p:nvPr/>
          </p:nvSpPr>
          <p:spPr>
            <a:xfrm>
              <a:off x="2819006" y="480898"/>
              <a:ext cx="3950093" cy="646331"/>
            </a:xfrm>
            <a:prstGeom prst="rect">
              <a:avLst/>
            </a:prstGeom>
            <a:noFill/>
          </p:spPr>
          <p:txBody>
            <a:bodyPr wrap="square" rtlCol="0">
              <a:spAutoFit/>
            </a:bodyPr>
            <a:lstStyle/>
            <a:p>
              <a:r>
                <a:rPr lang="zh-CN" altLang="en-US" sz="3600" b="1" dirty="0">
                  <a:solidFill>
                    <a:srgbClr val="1E2B55"/>
                  </a:solidFill>
                  <a:latin typeface="微软雅黑" pitchFamily="34" charset="-122"/>
                  <a:ea typeface="微软雅黑" pitchFamily="34" charset="-122"/>
                </a:rPr>
                <a:t>参考文献</a:t>
              </a:r>
            </a:p>
          </p:txBody>
        </p:sp>
        <p:sp>
          <p:nvSpPr>
            <p:cNvPr id="21" name="Freeform 59"/>
            <p:cNvSpPr>
              <a:spLocks noEditPoints="1"/>
            </p:cNvSpPr>
            <p:nvPr/>
          </p:nvSpPr>
          <p:spPr bwMode="auto">
            <a:xfrm>
              <a:off x="2351088" y="629832"/>
              <a:ext cx="462196" cy="348462"/>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ED493F"/>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23" name="矩形 22"/>
          <p:cNvSpPr/>
          <p:nvPr/>
        </p:nvSpPr>
        <p:spPr>
          <a:xfrm>
            <a:off x="2925336" y="1377154"/>
            <a:ext cx="8560420" cy="5047536"/>
          </a:xfrm>
          <a:prstGeom prst="rect">
            <a:avLst/>
          </a:prstGeom>
        </p:spPr>
        <p:txBody>
          <a:bodyPr wrap="square">
            <a:spAutoFit/>
          </a:bodyPr>
          <a:lstStyle/>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[1]</a:t>
            </a:r>
            <a:r>
              <a:rPr lang="zh-CN" altLang="zh-CN" sz="1400" kern="100" dirty="0">
                <a:latin typeface="Times New Roman" panose="02020603050405020304" pitchFamily="18" charset="0"/>
                <a:ea typeface="宋体" panose="02010600030101010101" pitchFamily="2" charset="-122"/>
              </a:rPr>
              <a:t>飞思科技产品研发中心．</a:t>
            </a:r>
            <a:r>
              <a:rPr lang="en-US" altLang="zh-CN" sz="1400" kern="100" dirty="0">
                <a:latin typeface="Times New Roman" panose="02020603050405020304" pitchFamily="18" charset="0"/>
                <a:ea typeface="宋体" panose="02010600030101010101" pitchFamily="2" charset="-122"/>
              </a:rPr>
              <a:t>JSP</a:t>
            </a:r>
            <a:r>
              <a:rPr lang="zh-CN" altLang="zh-CN" sz="1400" kern="100" dirty="0">
                <a:latin typeface="Times New Roman" panose="02020603050405020304" pitchFamily="18" charset="0"/>
                <a:ea typeface="宋体" panose="02010600030101010101" pitchFamily="2" charset="-122"/>
              </a:rPr>
              <a:t>应用开发详解（第二版）</a:t>
            </a:r>
            <a:r>
              <a:rPr lang="en-US" altLang="zh-CN" sz="1400" kern="100" dirty="0">
                <a:latin typeface="Times New Roman" panose="02020603050405020304" pitchFamily="18" charset="0"/>
                <a:ea typeface="宋体" panose="02010600030101010101" pitchFamily="2" charset="-122"/>
              </a:rPr>
              <a:t>[M]</a:t>
            </a:r>
            <a:r>
              <a:rPr lang="zh-CN" altLang="zh-CN" sz="1400" kern="100" dirty="0">
                <a:latin typeface="Times New Roman" panose="02020603050405020304" pitchFamily="18" charset="0"/>
                <a:ea typeface="宋体" panose="02010600030101010101" pitchFamily="2" charset="-122"/>
              </a:rPr>
              <a:t>．北京：电子工业出版社，</a:t>
            </a:r>
            <a:r>
              <a:rPr lang="en-US" altLang="zh-CN" sz="1400" kern="100" dirty="0">
                <a:latin typeface="Times New Roman" panose="02020603050405020304" pitchFamily="18" charset="0"/>
                <a:ea typeface="宋体" panose="02010600030101010101" pitchFamily="2" charset="-122"/>
              </a:rPr>
              <a:t>2014</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[2]</a:t>
            </a:r>
            <a:r>
              <a:rPr lang="zh-CN" altLang="zh-CN" sz="1400" kern="100" dirty="0">
                <a:latin typeface="Times New Roman" panose="02020603050405020304" pitchFamily="18" charset="0"/>
                <a:ea typeface="宋体" panose="02010600030101010101" pitchFamily="2" charset="-122"/>
              </a:rPr>
              <a:t>沈镛．软件开发中</a:t>
            </a:r>
            <a:r>
              <a:rPr lang="en-US" altLang="zh-CN" sz="1400" kern="100" dirty="0">
                <a:latin typeface="Times New Roman" panose="02020603050405020304" pitchFamily="18" charset="0"/>
                <a:ea typeface="宋体" panose="02010600030101010101" pitchFamily="2" charset="-122"/>
              </a:rPr>
              <a:t>SSH</a:t>
            </a:r>
            <a:r>
              <a:rPr lang="zh-CN" altLang="zh-CN" sz="1400" kern="100" dirty="0">
                <a:latin typeface="Times New Roman" panose="02020603050405020304" pitchFamily="18" charset="0"/>
                <a:ea typeface="宋体" panose="02010600030101010101" pitchFamily="2" charset="-122"/>
              </a:rPr>
              <a:t>框架技术研究与应用</a:t>
            </a:r>
            <a:r>
              <a:rPr lang="en-US" altLang="zh-CN" sz="1400" kern="100" dirty="0">
                <a:latin typeface="Times New Roman" panose="02020603050405020304" pitchFamily="18" charset="0"/>
                <a:ea typeface="宋体" panose="02010600030101010101" pitchFamily="2" charset="-122"/>
              </a:rPr>
              <a:t>[J] </a:t>
            </a:r>
            <a:r>
              <a:rPr lang="zh-CN" altLang="zh-CN" sz="1400" kern="100" dirty="0">
                <a:latin typeface="Times New Roman" panose="02020603050405020304" pitchFamily="18" charset="0"/>
                <a:ea typeface="宋体" panose="02010600030101010101" pitchFamily="2" charset="-122"/>
              </a:rPr>
              <a:t>．福建电脑期刊．</a:t>
            </a:r>
            <a:r>
              <a:rPr lang="en-US" altLang="zh-CN" sz="1400" kern="100" dirty="0">
                <a:latin typeface="Times New Roman" panose="02020603050405020304" pitchFamily="18" charset="0"/>
                <a:ea typeface="宋体" panose="02010600030101010101" pitchFamily="2" charset="-122"/>
              </a:rPr>
              <a:t>2010</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[3]</a:t>
            </a:r>
            <a:r>
              <a:rPr lang="zh-CN" altLang="zh-CN" sz="1400" kern="100" dirty="0">
                <a:latin typeface="Times New Roman" panose="02020603050405020304" pitchFamily="18" charset="0"/>
                <a:ea typeface="宋体" panose="02010600030101010101" pitchFamily="2" charset="-122"/>
              </a:rPr>
              <a:t>吴宗东．</a:t>
            </a:r>
            <a:r>
              <a:rPr lang="en-US" altLang="zh-CN" sz="1400" kern="100" dirty="0">
                <a:latin typeface="Times New Roman" panose="02020603050405020304" pitchFamily="18" charset="0"/>
                <a:ea typeface="宋体" panose="02010600030101010101" pitchFamily="2" charset="-122"/>
              </a:rPr>
              <a:t>SSH</a:t>
            </a:r>
            <a:r>
              <a:rPr lang="zh-CN" altLang="zh-CN" sz="1400" kern="100" dirty="0">
                <a:latin typeface="Times New Roman" panose="02020603050405020304" pitchFamily="18" charset="0"/>
                <a:ea typeface="宋体" panose="02010600030101010101" pitchFamily="2" charset="-122"/>
              </a:rPr>
              <a:t>框架下的</a:t>
            </a:r>
            <a:r>
              <a:rPr lang="en-US" altLang="zh-CN" sz="1400" kern="100" dirty="0">
                <a:latin typeface="Times New Roman" panose="02020603050405020304" pitchFamily="18" charset="0"/>
                <a:ea typeface="宋体" panose="02010600030101010101" pitchFamily="2" charset="-122"/>
              </a:rPr>
              <a:t>web</a:t>
            </a:r>
            <a:r>
              <a:rPr lang="zh-CN" altLang="zh-CN" sz="1400" kern="100" dirty="0">
                <a:latin typeface="Times New Roman" panose="02020603050405020304" pitchFamily="18" charset="0"/>
                <a:ea typeface="宋体" panose="02010600030101010101" pitchFamily="2" charset="-122"/>
              </a:rPr>
              <a:t>应用系统开发与研究</a:t>
            </a:r>
            <a:r>
              <a:rPr lang="en-US" altLang="zh-CN" sz="1400" kern="100" dirty="0">
                <a:latin typeface="Times New Roman" panose="02020603050405020304" pitchFamily="18" charset="0"/>
                <a:ea typeface="宋体" panose="02010600030101010101" pitchFamily="2" charset="-122"/>
              </a:rPr>
              <a:t>[J]</a:t>
            </a:r>
            <a:r>
              <a:rPr lang="zh-CN" altLang="zh-CN" sz="1400" kern="100" dirty="0">
                <a:latin typeface="Times New Roman" panose="02020603050405020304" pitchFamily="18" charset="0"/>
                <a:ea typeface="宋体" panose="02010600030101010101" pitchFamily="2" charset="-122"/>
              </a:rPr>
              <a:t>．硅谷．</a:t>
            </a:r>
            <a:r>
              <a:rPr lang="en-US" altLang="zh-CN" sz="1400" kern="100" dirty="0">
                <a:latin typeface="Times New Roman" panose="02020603050405020304" pitchFamily="18" charset="0"/>
                <a:ea typeface="宋体" panose="02010600030101010101" pitchFamily="2" charset="-122"/>
              </a:rPr>
              <a:t>2012</a:t>
            </a:r>
            <a:r>
              <a:rPr lang="zh-CN" altLang="zh-CN"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14</a:t>
            </a:r>
            <a:r>
              <a:rPr lang="zh-CN" altLang="zh-CN" sz="1400" kern="100" dirty="0">
                <a:latin typeface="Times New Roman" panose="02020603050405020304" pitchFamily="18" charset="0"/>
                <a:ea typeface="宋体" panose="02010600030101010101" pitchFamily="2" charset="-122"/>
              </a:rPr>
              <a:t>）</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[4]</a:t>
            </a:r>
            <a:r>
              <a:rPr lang="zh-CN" altLang="zh-CN" sz="1400" kern="100" dirty="0">
                <a:latin typeface="Times New Roman" panose="02020603050405020304" pitchFamily="18" charset="0"/>
                <a:ea typeface="宋体" panose="02010600030101010101" pitchFamily="2" charset="-122"/>
              </a:rPr>
              <a:t>温立辉．</a:t>
            </a:r>
            <a:r>
              <a:rPr lang="en-US" altLang="zh-CN" sz="1400" kern="100" dirty="0">
                <a:latin typeface="Times New Roman" panose="02020603050405020304" pitchFamily="18" charset="0"/>
                <a:ea typeface="宋体" panose="02010600030101010101" pitchFamily="2" charset="-122"/>
              </a:rPr>
              <a:t>SSH</a:t>
            </a:r>
            <a:r>
              <a:rPr lang="zh-CN" altLang="zh-CN" sz="1400" kern="100" dirty="0">
                <a:latin typeface="Times New Roman" panose="02020603050405020304" pitchFamily="18" charset="0"/>
                <a:ea typeface="宋体" panose="02010600030101010101" pitchFamily="2" charset="-122"/>
              </a:rPr>
              <a:t>框架在软件工程</a:t>
            </a:r>
            <a:r>
              <a:rPr lang="en-US" altLang="zh-CN" sz="1400" kern="100" dirty="0">
                <a:latin typeface="Times New Roman" panose="02020603050405020304" pitchFamily="18" charset="0"/>
                <a:ea typeface="宋体" panose="02010600030101010101" pitchFamily="2" charset="-122"/>
              </a:rPr>
              <a:t>J2EE</a:t>
            </a:r>
            <a:r>
              <a:rPr lang="zh-CN" altLang="zh-CN" sz="1400" kern="100" dirty="0">
                <a:latin typeface="Times New Roman" panose="02020603050405020304" pitchFamily="18" charset="0"/>
                <a:ea typeface="宋体" panose="02010600030101010101" pitchFamily="2" charset="-122"/>
              </a:rPr>
              <a:t>三层架构体系中的应用</a:t>
            </a:r>
            <a:r>
              <a:rPr lang="en-US" altLang="zh-CN" sz="1400" kern="100" dirty="0">
                <a:latin typeface="Times New Roman" panose="02020603050405020304" pitchFamily="18" charset="0"/>
                <a:ea typeface="宋体" panose="02010600030101010101" pitchFamily="2" charset="-122"/>
              </a:rPr>
              <a:t>[J]</a:t>
            </a:r>
            <a:r>
              <a:rPr lang="zh-CN" altLang="zh-CN" sz="1400" kern="100" dirty="0">
                <a:latin typeface="Times New Roman" panose="02020603050405020304" pitchFamily="18" charset="0"/>
                <a:ea typeface="宋体" panose="02010600030101010101" pitchFamily="2" charset="-122"/>
              </a:rPr>
              <a:t>．科技资讯．</a:t>
            </a:r>
            <a:r>
              <a:rPr lang="en-US" altLang="zh-CN" sz="1400" kern="100" dirty="0">
                <a:latin typeface="Times New Roman" panose="02020603050405020304" pitchFamily="18" charset="0"/>
                <a:ea typeface="宋体" panose="02010600030101010101" pitchFamily="2" charset="-122"/>
              </a:rPr>
              <a:t>2009</a:t>
            </a:r>
            <a:r>
              <a:rPr lang="zh-CN" altLang="zh-CN"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31</a:t>
            </a:r>
            <a:r>
              <a:rPr lang="zh-CN" altLang="zh-CN" sz="1400" kern="100" dirty="0">
                <a:latin typeface="Times New Roman" panose="02020603050405020304" pitchFamily="18" charset="0"/>
                <a:ea typeface="宋体" panose="02010600030101010101" pitchFamily="2" charset="-122"/>
              </a:rPr>
              <a:t>）</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[5] Alice </a:t>
            </a:r>
            <a:r>
              <a:rPr lang="en-US" altLang="zh-CN" sz="1400" kern="100" dirty="0" err="1">
                <a:latin typeface="Times New Roman" panose="02020603050405020304" pitchFamily="18" charset="0"/>
                <a:ea typeface="宋体" panose="02010600030101010101" pitchFamily="2" charset="-122"/>
              </a:rPr>
              <a:t>Woudhuysen</a:t>
            </a:r>
            <a:r>
              <a:rPr lang="en-US" altLang="zh-CN" sz="1400" kern="100" dirty="0">
                <a:latin typeface="Times New Roman" panose="02020603050405020304" pitchFamily="18" charset="0"/>
                <a:ea typeface="宋体" panose="02010600030101010101" pitchFamily="2" charset="-122"/>
              </a:rPr>
              <a:t>. China </a:t>
            </a:r>
            <a:r>
              <a:rPr lang="en-US" altLang="zh-CN" sz="1400" kern="100" dirty="0" err="1">
                <a:latin typeface="Times New Roman" panose="02020603050405020304" pitchFamily="18" charset="0"/>
                <a:ea typeface="宋体" panose="02010600030101010101" pitchFamily="2" charset="-122"/>
              </a:rPr>
              <a:t>internetThe</a:t>
            </a:r>
            <a:r>
              <a:rPr lang="zh-CN" altLang="zh-CN"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long march toward e-commerce</a:t>
            </a:r>
            <a:r>
              <a:rPr lang="en-US" altLang="zh-CN" sz="1400" i="1" kern="100" dirty="0">
                <a:latin typeface="Times New Roman" panose="02020603050405020304" pitchFamily="18" charset="0"/>
                <a:ea typeface="宋体" panose="02010600030101010101" pitchFamily="2" charset="-122"/>
              </a:rPr>
              <a:t> </a:t>
            </a:r>
            <a:r>
              <a:rPr lang="en-US" altLang="zh-CN" sz="1400" kern="100" dirty="0">
                <a:latin typeface="Times New Roman" panose="02020603050405020304" pitchFamily="18" charset="0"/>
                <a:ea typeface="宋体" panose="02010600030101010101" pitchFamily="2" charset="-122"/>
              </a:rPr>
              <a:t>[J] </a:t>
            </a:r>
            <a:r>
              <a:rPr lang="zh-CN" altLang="zh-CN"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the economist intelligence unit</a:t>
            </a:r>
            <a:r>
              <a:rPr lang="zh-CN" altLang="zh-CN"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2017</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[6]</a:t>
            </a:r>
            <a:r>
              <a:rPr lang="zh-CN" altLang="zh-CN" sz="1400" kern="100" dirty="0">
                <a:latin typeface="Times New Roman" panose="02020603050405020304" pitchFamily="18" charset="0"/>
                <a:ea typeface="宋体" panose="02010600030101010101" pitchFamily="2" charset="-122"/>
              </a:rPr>
              <a:t>胡立源．浅析大学生的网上购物</a:t>
            </a:r>
            <a:r>
              <a:rPr lang="en-US" altLang="zh-CN" sz="1400" kern="100" dirty="0">
                <a:latin typeface="Times New Roman" panose="02020603050405020304" pitchFamily="18" charset="0"/>
                <a:ea typeface="宋体" panose="02010600030101010101" pitchFamily="2" charset="-122"/>
              </a:rPr>
              <a:t>[J] </a:t>
            </a:r>
            <a:r>
              <a:rPr lang="zh-CN" altLang="zh-CN" sz="1400" kern="100" dirty="0">
                <a:latin typeface="Times New Roman" panose="02020603050405020304" pitchFamily="18" charset="0"/>
                <a:ea typeface="宋体" panose="02010600030101010101" pitchFamily="2" charset="-122"/>
              </a:rPr>
              <a:t>．商场现代化．</a:t>
            </a:r>
            <a:r>
              <a:rPr lang="en-US" altLang="zh-CN" sz="1400" kern="100" dirty="0">
                <a:latin typeface="Times New Roman" panose="02020603050405020304" pitchFamily="18" charset="0"/>
                <a:ea typeface="宋体" panose="02010600030101010101" pitchFamily="2" charset="-122"/>
              </a:rPr>
              <a:t>2016</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[7]</a:t>
            </a:r>
            <a:r>
              <a:rPr lang="zh-CN" altLang="zh-CN" sz="1400" kern="100" dirty="0">
                <a:latin typeface="Times New Roman" panose="02020603050405020304" pitchFamily="18" charset="0"/>
                <a:ea typeface="宋体" panose="02010600030101010101" pitchFamily="2" charset="-122"/>
              </a:rPr>
              <a:t>夕晖．网上购物</a:t>
            </a:r>
            <a:r>
              <a:rPr lang="en-US" altLang="zh-CN" sz="1400" kern="100" dirty="0">
                <a:latin typeface="Times New Roman" panose="02020603050405020304" pitchFamily="18" charset="0"/>
                <a:ea typeface="宋体" panose="02010600030101010101" pitchFamily="2" charset="-122"/>
              </a:rPr>
              <a:t>——</a:t>
            </a:r>
            <a:r>
              <a:rPr lang="zh-CN" altLang="zh-CN" sz="1400" kern="100" dirty="0">
                <a:latin typeface="Times New Roman" panose="02020603050405020304" pitchFamily="18" charset="0"/>
                <a:ea typeface="宋体" panose="02010600030101010101" pitchFamily="2" charset="-122"/>
              </a:rPr>
              <a:t>人们生活的必然</a:t>
            </a:r>
            <a:r>
              <a:rPr lang="en-US" altLang="zh-CN" sz="1400" kern="100" dirty="0">
                <a:latin typeface="Times New Roman" panose="02020603050405020304" pitchFamily="18" charset="0"/>
                <a:ea typeface="宋体" panose="02010600030101010101" pitchFamily="2" charset="-122"/>
              </a:rPr>
              <a:t>[J]</a:t>
            </a:r>
            <a:r>
              <a:rPr lang="zh-CN" altLang="zh-CN" sz="1400" kern="100" dirty="0">
                <a:latin typeface="Times New Roman" panose="02020603050405020304" pitchFamily="18" charset="0"/>
                <a:ea typeface="宋体" panose="02010600030101010101" pitchFamily="2" charset="-122"/>
              </a:rPr>
              <a:t>．每周商品报．</a:t>
            </a:r>
            <a:r>
              <a:rPr lang="en-US" altLang="zh-CN" sz="1400" kern="100" dirty="0">
                <a:latin typeface="Times New Roman" panose="02020603050405020304" pitchFamily="18" charset="0"/>
                <a:ea typeface="宋体" panose="02010600030101010101" pitchFamily="2" charset="-122"/>
              </a:rPr>
              <a:t>2016</a:t>
            </a:r>
            <a:endParaRPr lang="zh-CN" altLang="zh-CN" sz="1100" kern="100" dirty="0">
              <a:latin typeface="Times New Roman" panose="02020603050405020304" pitchFamily="18" charset="0"/>
              <a:ea typeface="宋体" panose="02010600030101010101" pitchFamily="2" charset="-122"/>
            </a:endParaRPr>
          </a:p>
          <a:p>
            <a:pPr marL="304800"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[8]</a:t>
            </a:r>
            <a:r>
              <a:rPr lang="zh-CN" altLang="zh-CN" sz="1400" kern="100" dirty="0">
                <a:latin typeface="Times New Roman" panose="02020603050405020304" pitchFamily="18" charset="0"/>
                <a:ea typeface="宋体" panose="02010600030101010101" pitchFamily="2" charset="-122"/>
              </a:rPr>
              <a:t>石志国．</a:t>
            </a:r>
            <a:r>
              <a:rPr lang="en-US" altLang="zh-CN" sz="1400" kern="100" dirty="0">
                <a:latin typeface="Times New Roman" panose="02020603050405020304" pitchFamily="18" charset="0"/>
                <a:ea typeface="宋体" panose="02010600030101010101" pitchFamily="2" charset="-122"/>
              </a:rPr>
              <a:t>JSP</a:t>
            </a:r>
            <a:r>
              <a:rPr lang="zh-CN" altLang="zh-CN" sz="1400" kern="100" dirty="0">
                <a:latin typeface="Times New Roman" panose="02020603050405020304" pitchFamily="18" charset="0"/>
                <a:ea typeface="宋体" panose="02010600030101010101" pitchFamily="2" charset="-122"/>
              </a:rPr>
              <a:t>网络开发详解</a:t>
            </a:r>
            <a:r>
              <a:rPr lang="en-US" altLang="zh-CN" sz="1400" kern="100" dirty="0">
                <a:latin typeface="Times New Roman" panose="02020603050405020304" pitchFamily="18" charset="0"/>
                <a:ea typeface="宋体" panose="02010600030101010101" pitchFamily="2" charset="-122"/>
              </a:rPr>
              <a:t>[M]</a:t>
            </a:r>
            <a:r>
              <a:rPr lang="zh-CN" altLang="zh-CN" sz="1400" kern="100" dirty="0">
                <a:latin typeface="Times New Roman" panose="02020603050405020304" pitchFamily="18" charset="0"/>
                <a:ea typeface="宋体" panose="02010600030101010101" pitchFamily="2" charset="-122"/>
              </a:rPr>
              <a:t>．北京：电子工业出版社．</a:t>
            </a:r>
            <a:r>
              <a:rPr lang="en-US" altLang="zh-CN" sz="1400" kern="100" dirty="0">
                <a:latin typeface="Times New Roman" panose="02020603050405020304" pitchFamily="18" charset="0"/>
                <a:ea typeface="宋体" panose="02010600030101010101" pitchFamily="2" charset="-122"/>
              </a:rPr>
              <a:t>2017</a:t>
            </a:r>
            <a:endParaRPr lang="zh-CN" altLang="zh-CN" sz="11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[9]</a:t>
            </a:r>
            <a:r>
              <a:rPr lang="zh-CN" altLang="zh-CN" sz="1400" kern="100" dirty="0">
                <a:latin typeface="Times New Roman" panose="02020603050405020304" pitchFamily="18" charset="0"/>
                <a:ea typeface="宋体" panose="02010600030101010101" pitchFamily="2" charset="-122"/>
              </a:rPr>
              <a:t>张海潘，牟永敏．软件工程导论</a:t>
            </a:r>
            <a:r>
              <a:rPr lang="en-US" altLang="zh-CN" sz="1400" kern="100" dirty="0">
                <a:latin typeface="Times New Roman" panose="02020603050405020304" pitchFamily="18" charset="0"/>
                <a:ea typeface="宋体" panose="02010600030101010101" pitchFamily="2" charset="-122"/>
              </a:rPr>
              <a:t>[M]</a:t>
            </a:r>
            <a:r>
              <a:rPr lang="zh-CN" altLang="zh-CN" sz="1400" kern="100" dirty="0">
                <a:latin typeface="Times New Roman" panose="02020603050405020304" pitchFamily="18" charset="0"/>
                <a:ea typeface="宋体" panose="02010600030101010101" pitchFamily="2" charset="-122"/>
              </a:rPr>
              <a:t>．北京：清华大学出版社．</a:t>
            </a:r>
            <a:r>
              <a:rPr lang="en-US" altLang="zh-CN" sz="1400" kern="100" dirty="0">
                <a:latin typeface="Times New Roman" panose="02020603050405020304" pitchFamily="18" charset="0"/>
                <a:ea typeface="宋体" panose="02010600030101010101" pitchFamily="2" charset="-122"/>
              </a:rPr>
              <a:t>2013</a:t>
            </a:r>
            <a:endParaRPr lang="zh-CN" altLang="zh-CN" sz="1100" kern="100" dirty="0">
              <a:latin typeface="Times New Roman" panose="02020603050405020304" pitchFamily="18" charset="0"/>
              <a:ea typeface="宋体" panose="02010600030101010101" pitchFamily="2" charset="-122"/>
            </a:endParaRPr>
          </a:p>
          <a:p>
            <a:pPr marL="304800" indent="-3048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[10]</a:t>
            </a:r>
            <a:r>
              <a:rPr lang="zh-CN" altLang="zh-CN" sz="1400" kern="100" dirty="0">
                <a:latin typeface="Times New Roman" panose="02020603050405020304" pitchFamily="18" charset="0"/>
                <a:ea typeface="宋体" panose="02010600030101010101" pitchFamily="2" charset="-122"/>
              </a:rPr>
              <a:t>王珊，萨师煊．数据库系统概论</a:t>
            </a:r>
            <a:r>
              <a:rPr lang="en-US" altLang="zh-CN" sz="1400" kern="100" dirty="0">
                <a:latin typeface="Times New Roman" panose="02020603050405020304" pitchFamily="18" charset="0"/>
                <a:ea typeface="宋体" panose="02010600030101010101" pitchFamily="2" charset="-122"/>
              </a:rPr>
              <a:t>[M]</a:t>
            </a:r>
            <a:r>
              <a:rPr lang="zh-CN" altLang="zh-CN" sz="1400" kern="100" dirty="0">
                <a:latin typeface="Times New Roman" panose="02020603050405020304" pitchFamily="18" charset="0"/>
                <a:ea typeface="宋体" panose="02010600030101010101" pitchFamily="2" charset="-122"/>
              </a:rPr>
              <a:t>．高等教育出版社．</a:t>
            </a:r>
            <a:r>
              <a:rPr lang="en-US" altLang="zh-CN" sz="1400" kern="100" dirty="0">
                <a:latin typeface="Times New Roman" panose="02020603050405020304" pitchFamily="18" charset="0"/>
                <a:ea typeface="宋体" panose="02010600030101010101" pitchFamily="2" charset="-122"/>
              </a:rPr>
              <a:t>2006</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[11]</a:t>
            </a:r>
            <a:r>
              <a:rPr lang="zh-CN" altLang="zh-CN" sz="1400" kern="100" dirty="0">
                <a:latin typeface="Times New Roman" panose="02020603050405020304" pitchFamily="18" charset="0"/>
                <a:ea typeface="宋体" panose="02010600030101010101" pitchFamily="2" charset="-122"/>
              </a:rPr>
              <a:t>卫建文，蒋咏梅．计算机网络编程语言——</a:t>
            </a:r>
            <a:r>
              <a:rPr lang="en-US" altLang="zh-CN" sz="1400" kern="100" dirty="0">
                <a:latin typeface="Times New Roman" panose="02020603050405020304" pitchFamily="18" charset="0"/>
                <a:ea typeface="宋体" panose="02010600030101010101" pitchFamily="2" charset="-122"/>
              </a:rPr>
              <a:t>JAVA[J]</a:t>
            </a:r>
            <a:r>
              <a:rPr lang="zh-CN" altLang="zh-CN" sz="1400" kern="100" dirty="0">
                <a:latin typeface="Times New Roman" panose="02020603050405020304" pitchFamily="18" charset="0"/>
                <a:ea typeface="宋体" panose="02010600030101010101" pitchFamily="2" charset="-122"/>
              </a:rPr>
              <a:t>．计算机系统应用．</a:t>
            </a:r>
            <a:r>
              <a:rPr lang="en-US" altLang="zh-CN" sz="1400" kern="100" dirty="0">
                <a:latin typeface="Times New Roman" panose="02020603050405020304" pitchFamily="18" charset="0"/>
                <a:ea typeface="宋体" panose="02010600030101010101" pitchFamily="2" charset="-122"/>
              </a:rPr>
              <a:t>2016</a:t>
            </a:r>
            <a:endParaRPr lang="zh-CN" altLang="zh-CN" sz="1100" kern="100" dirty="0">
              <a:latin typeface="Times New Roman" panose="02020603050405020304" pitchFamily="18" charset="0"/>
              <a:ea typeface="宋体" panose="02010600030101010101" pitchFamily="2" charset="-122"/>
            </a:endParaRPr>
          </a:p>
          <a:p>
            <a:pPr marL="228600" indent="-228600"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[12]</a:t>
            </a:r>
            <a:r>
              <a:rPr lang="zh-CN" altLang="zh-CN" sz="1400" kern="100" dirty="0">
                <a:latin typeface="Times New Roman" panose="02020603050405020304" pitchFamily="18" charset="0"/>
                <a:ea typeface="宋体" panose="02010600030101010101" pitchFamily="2" charset="-122"/>
              </a:rPr>
              <a:t>程凯．</a:t>
            </a:r>
            <a:r>
              <a:rPr lang="en-US" altLang="zh-CN" sz="1400" kern="100" dirty="0">
                <a:latin typeface="Times New Roman" panose="02020603050405020304" pitchFamily="18" charset="0"/>
                <a:ea typeface="宋体" panose="02010600030101010101" pitchFamily="2" charset="-122"/>
              </a:rPr>
              <a:t>JSP</a:t>
            </a:r>
            <a:r>
              <a:rPr lang="zh-CN" altLang="zh-CN" sz="1400" kern="100" dirty="0">
                <a:latin typeface="Times New Roman" panose="02020603050405020304" pitchFamily="18" charset="0"/>
                <a:ea typeface="宋体" panose="02010600030101010101" pitchFamily="2" charset="-122"/>
              </a:rPr>
              <a:t>中文问题及一套整体解决方案</a:t>
            </a:r>
            <a:r>
              <a:rPr lang="en-US" altLang="zh-CN" sz="1400" kern="100" dirty="0">
                <a:latin typeface="Times New Roman" panose="02020603050405020304" pitchFamily="18" charset="0"/>
                <a:ea typeface="宋体" panose="02010600030101010101" pitchFamily="2" charset="-122"/>
              </a:rPr>
              <a:t>[J]</a:t>
            </a:r>
            <a:r>
              <a:rPr lang="zh-CN" altLang="zh-CN" sz="1400" kern="100" dirty="0">
                <a:latin typeface="Times New Roman" panose="02020603050405020304" pitchFamily="18" charset="0"/>
                <a:ea typeface="宋体" panose="02010600030101010101" pitchFamily="2" charset="-122"/>
              </a:rPr>
              <a:t>．许昌学院学报．</a:t>
            </a:r>
            <a:r>
              <a:rPr lang="en-US" altLang="zh-CN" sz="1400" kern="100" dirty="0">
                <a:latin typeface="Times New Roman" panose="02020603050405020304" pitchFamily="18" charset="0"/>
                <a:ea typeface="宋体" panose="02010600030101010101" pitchFamily="2" charset="-122"/>
              </a:rPr>
              <a:t>2016</a:t>
            </a:r>
            <a:endParaRPr lang="zh-CN" altLang="zh-CN" sz="1100" kern="100" dirty="0">
              <a:latin typeface="Times New Roman" panose="02020603050405020304" pitchFamily="18" charset="0"/>
              <a:ea typeface="宋体" panose="02010600030101010101" pitchFamily="2" charset="-122"/>
            </a:endParaRPr>
          </a:p>
          <a:p>
            <a:pPr algn="just">
              <a:lnSpc>
                <a:spcPct val="150000"/>
              </a:lnSpc>
              <a:spcAft>
                <a:spcPts val="0"/>
              </a:spcAft>
            </a:pPr>
            <a:r>
              <a:rPr lang="en-US" altLang="zh-CN" sz="1400" kern="100" dirty="0">
                <a:latin typeface="Times New Roman" panose="02020603050405020304" pitchFamily="18" charset="0"/>
                <a:ea typeface="宋体" panose="02010600030101010101" pitchFamily="2" charset="-122"/>
              </a:rPr>
              <a:t>[13]</a:t>
            </a:r>
            <a:r>
              <a:rPr lang="zh-CN" altLang="zh-CN" sz="1400" kern="100" dirty="0">
                <a:latin typeface="Times New Roman" panose="02020603050405020304" pitchFamily="18" charset="0"/>
                <a:ea typeface="宋体" panose="02010600030101010101" pitchFamily="2" charset="-122"/>
              </a:rPr>
              <a:t>冯学军．基于</a:t>
            </a:r>
            <a:r>
              <a:rPr lang="en-US" altLang="zh-CN" sz="1400" kern="100" dirty="0">
                <a:latin typeface="Times New Roman" panose="02020603050405020304" pitchFamily="18" charset="0"/>
                <a:ea typeface="宋体" panose="02010600030101010101" pitchFamily="2" charset="-122"/>
              </a:rPr>
              <a:t>SSH</a:t>
            </a:r>
            <a:r>
              <a:rPr lang="zh-CN" altLang="zh-CN" sz="1400" kern="100" dirty="0">
                <a:latin typeface="Times New Roman" panose="02020603050405020304" pitchFamily="18" charset="0"/>
                <a:ea typeface="宋体" panose="02010600030101010101" pitchFamily="2" charset="-122"/>
              </a:rPr>
              <a:t>框架的</a:t>
            </a:r>
            <a:r>
              <a:rPr lang="en-US" altLang="zh-CN" sz="1400" kern="100" dirty="0">
                <a:latin typeface="Times New Roman" panose="02020603050405020304" pitchFamily="18" charset="0"/>
                <a:ea typeface="宋体" panose="02010600030101010101" pitchFamily="2" charset="-122"/>
              </a:rPr>
              <a:t>Web</a:t>
            </a:r>
            <a:r>
              <a:rPr lang="zh-CN" altLang="zh-CN" sz="1400" kern="100" dirty="0">
                <a:latin typeface="Times New Roman" panose="02020603050405020304" pitchFamily="18" charset="0"/>
                <a:ea typeface="宋体" panose="02010600030101010101" pitchFamily="2" charset="-122"/>
              </a:rPr>
              <a:t>网站设计与实现</a:t>
            </a:r>
            <a:r>
              <a:rPr lang="en-US" altLang="zh-CN" sz="1400" kern="100" dirty="0">
                <a:latin typeface="Times New Roman" panose="02020603050405020304" pitchFamily="18" charset="0"/>
                <a:ea typeface="宋体" panose="02010600030101010101" pitchFamily="2" charset="-122"/>
              </a:rPr>
              <a:t>[M]</a:t>
            </a:r>
            <a:r>
              <a:rPr lang="zh-CN" altLang="zh-CN" sz="1400" kern="100" dirty="0">
                <a:latin typeface="Times New Roman" panose="02020603050405020304" pitchFamily="18" charset="0"/>
                <a:ea typeface="宋体" panose="02010600030101010101" pitchFamily="2" charset="-122"/>
              </a:rPr>
              <a:t>．</a:t>
            </a:r>
            <a:r>
              <a:rPr lang="en-US" altLang="zh-CN" sz="1400" kern="100" dirty="0">
                <a:latin typeface="Times New Roman" panose="02020603050405020304" pitchFamily="18" charset="0"/>
                <a:ea typeface="宋体" panose="02010600030101010101" pitchFamily="2" charset="-122"/>
              </a:rPr>
              <a:t>2010</a:t>
            </a:r>
            <a:endParaRPr lang="zh-CN" altLang="zh-CN" sz="1100" kern="100" dirty="0">
              <a:latin typeface="Times New Roman" panose="02020603050405020304" pitchFamily="18" charset="0"/>
              <a:ea typeface="宋体" panose="02010600030101010101" pitchFamily="2" charset="-122"/>
            </a:endParaRPr>
          </a:p>
          <a:p>
            <a:r>
              <a:rPr lang="en-US" altLang="zh-CN" sz="1400" dirty="0">
                <a:latin typeface="Times New Roman" panose="02020603050405020304" pitchFamily="18" charset="0"/>
                <a:ea typeface="宋体" panose="02010600030101010101" pitchFamily="2" charset="-122"/>
              </a:rPr>
              <a:t>[14] </a:t>
            </a:r>
            <a:r>
              <a:rPr lang="en-US" altLang="zh-CN" sz="1400" dirty="0" err="1">
                <a:latin typeface="Times New Roman" panose="02020603050405020304" pitchFamily="18" charset="0"/>
                <a:ea typeface="宋体" panose="02010600030101010101" pitchFamily="2" charset="-122"/>
              </a:rPr>
              <a:t>Changjie</a:t>
            </a:r>
            <a:r>
              <a:rPr lang="en-US" altLang="zh-CN" sz="1400" dirty="0">
                <a:latin typeface="Times New Roman" panose="02020603050405020304" pitchFamily="18" charset="0"/>
                <a:ea typeface="宋体" panose="02010600030101010101" pitchFamily="2" charset="-122"/>
              </a:rPr>
              <a:t> TANG</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err="1">
                <a:latin typeface="Times New Roman" panose="02020603050405020304" pitchFamily="18" charset="0"/>
                <a:ea typeface="宋体" panose="02010600030101010101" pitchFamily="2" charset="-122"/>
              </a:rPr>
              <a:t>Rynson</a:t>
            </a:r>
            <a:r>
              <a:rPr lang="en-US" altLang="zh-CN" sz="1400" dirty="0">
                <a:latin typeface="Times New Roman" panose="02020603050405020304" pitchFamily="18" charset="0"/>
                <a:ea typeface="宋体" panose="02010600030101010101" pitchFamily="2" charset="-122"/>
              </a:rPr>
              <a:t> W.H. Qing LI</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rPr>
              <a:t> </a:t>
            </a:r>
            <a:r>
              <a:rPr lang="en-US" altLang="zh-CN" sz="1400" dirty="0" err="1">
                <a:latin typeface="Times New Roman" panose="02020603050405020304" pitchFamily="18" charset="0"/>
                <a:ea typeface="宋体" panose="02010600030101010101" pitchFamily="2" charset="-122"/>
              </a:rPr>
              <a:t>Huabei</a:t>
            </a:r>
            <a:r>
              <a:rPr lang="en-US" altLang="zh-CN" sz="1400" dirty="0">
                <a:latin typeface="Times New Roman" panose="02020603050405020304" pitchFamily="18" charset="0"/>
                <a:ea typeface="宋体" panose="02010600030101010101" pitchFamily="2" charset="-122"/>
              </a:rPr>
              <a:t> YIN</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rPr>
              <a:t>Tong LI and Danny </a:t>
            </a:r>
            <a:r>
              <a:rPr lang="en-US" altLang="zh-CN" sz="1400" dirty="0" err="1">
                <a:latin typeface="Times New Roman" panose="02020603050405020304" pitchFamily="18" charset="0"/>
                <a:ea typeface="宋体" panose="02010600030101010101" pitchFamily="2" charset="-122"/>
              </a:rPr>
              <a:t>Kilis</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rPr>
              <a:t>Personalized Courseware </a:t>
            </a:r>
            <a:r>
              <a:rPr lang="en-US" altLang="zh-CN" sz="1400" dirty="0" smtClean="0">
                <a:latin typeface="Times New Roman" panose="02020603050405020304" pitchFamily="18" charset="0"/>
                <a:ea typeface="宋体" panose="02010600030101010101" pitchFamily="2" charset="-122"/>
              </a:rPr>
              <a:t>       Construction</a:t>
            </a:r>
            <a:r>
              <a:rPr lang="en-US" altLang="zh-CN" sz="1400" dirty="0">
                <a:latin typeface="Times New Roman" panose="02020603050405020304" pitchFamily="18" charset="0"/>
                <a:ea typeface="宋体" panose="02010600030101010101" pitchFamily="2" charset="-122"/>
              </a:rPr>
              <a:t>  Based on  Web Data Mining[M]</a:t>
            </a:r>
            <a:r>
              <a:rPr lang="zh-CN"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latin typeface="Times New Roman" panose="02020603050405020304" pitchFamily="18" charset="0"/>
                <a:ea typeface="宋体" panose="02010600030101010101" pitchFamily="2" charset="-122"/>
              </a:rPr>
              <a:t>2016 </a:t>
            </a:r>
            <a:endParaRPr lang="zh-CN" altLang="en-US" sz="2000" dirty="0"/>
          </a:p>
        </p:txBody>
      </p:sp>
    </p:spTree>
    <p:extLst>
      <p:ext uri="{BB962C8B-B14F-4D97-AF65-F5344CB8AC3E}">
        <p14:creationId xmlns:p14="http://schemas.microsoft.com/office/powerpoint/2010/main" val="30918817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2227606" y="1321817"/>
            <a:ext cx="9697694" cy="1892826"/>
          </a:xfrm>
          <a:prstGeom prst="rect">
            <a:avLst/>
          </a:prstGeom>
          <a:noFill/>
        </p:spPr>
        <p:txBody>
          <a:bodyPr wrap="square" rtlCol="0">
            <a:spAutoFit/>
          </a:bodyPr>
          <a:lstStyle/>
          <a:p>
            <a:pPr>
              <a:lnSpc>
                <a:spcPct val="130000"/>
              </a:lnSpc>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随着互联网的普及，企业间的竞争越来越激烈，战场也从线下拓展到了线上。因此，对于一个传统制造业公司来说，拥有一个用户体验极佳的门户网站，是其进行品牌宣传和传播品牌价值的关键。企业电子商务网站，是在互联网上展示企业形象、扩大品牌影响力的最有效的手段，可以对企业进行全方位的营销。传统的线下营销方式有很大的局限性，而新兴的线上营销方式则避免了这些缺点，所以传统企业建设自己的电子商务网站将是一个必然的趋势。</a:t>
            </a:r>
          </a:p>
        </p:txBody>
      </p:sp>
      <p:sp>
        <p:nvSpPr>
          <p:cNvPr id="11" name="矩形 10"/>
          <p:cNvSpPr/>
          <p:nvPr/>
        </p:nvSpPr>
        <p:spPr>
          <a:xfrm>
            <a:off x="2227606" y="4569338"/>
            <a:ext cx="9697694" cy="646331"/>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太太，没有在。我只是怅惘，站住。现在加入还赠送高贵大方的水果刀与麻绳组。因为在几分钟内我们已经是很好的朋友，倒是白面做的，已只有黄尘滚滚。或正在下雨？千字比十字多一</a:t>
            </a:r>
            <a:endParaRPr lang="zh-CN" altLang="en-US" dirty="0"/>
          </a:p>
        </p:txBody>
      </p:sp>
      <p:sp>
        <p:nvSpPr>
          <p:cNvPr id="12" name="矩形 11"/>
          <p:cNvSpPr/>
          <p:nvPr/>
        </p:nvSpPr>
        <p:spPr>
          <a:xfrm>
            <a:off x="2227606" y="5389802"/>
            <a:ext cx="9697694" cy="646331"/>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太太，没有在。我只是怅惘，站住。现在加入还赠送高贵大方的水果刀与麻绳组。因为在几分钟内我们已经是很好的朋友，倒是白面做的，已只有黄尘滚滚。或正在下雨？千字比十字多一</a:t>
            </a:r>
            <a:endParaRPr lang="zh-CN" altLang="en-US" dirty="0"/>
          </a:p>
        </p:txBody>
      </p:sp>
      <p:grpSp>
        <p:nvGrpSpPr>
          <p:cNvPr id="4" name="组合 3"/>
          <p:cNvGrpSpPr/>
          <p:nvPr/>
        </p:nvGrpSpPr>
        <p:grpSpPr>
          <a:xfrm>
            <a:off x="2339236" y="480898"/>
            <a:ext cx="3459398" cy="646331"/>
            <a:chOff x="2339236" y="480898"/>
            <a:chExt cx="3459398" cy="646331"/>
          </a:xfrm>
        </p:grpSpPr>
        <p:sp>
          <p:nvSpPr>
            <p:cNvPr id="2" name="文本框 1"/>
            <p:cNvSpPr txBox="1"/>
            <p:nvPr/>
          </p:nvSpPr>
          <p:spPr>
            <a:xfrm>
              <a:off x="2814345" y="480898"/>
              <a:ext cx="2984289" cy="646331"/>
            </a:xfrm>
            <a:prstGeom prst="rect">
              <a:avLst/>
            </a:prstGeom>
            <a:noFill/>
          </p:spPr>
          <p:txBody>
            <a:bodyPr wrap="square" rtlCol="0">
              <a:spAutoFit/>
            </a:bodyPr>
            <a:lstStyle/>
            <a:p>
              <a:r>
                <a:rPr lang="zh-CN" altLang="en-US" sz="3600" b="1" dirty="0">
                  <a:solidFill>
                    <a:srgbClr val="1D2A54"/>
                  </a:solidFill>
                  <a:latin typeface="微软雅黑" pitchFamily="34" charset="-122"/>
                  <a:ea typeface="微软雅黑" pitchFamily="34" charset="-122"/>
                </a:rPr>
                <a:t>研究背景</a:t>
              </a:r>
              <a:r>
                <a:rPr lang="zh-CN" altLang="en-US" sz="3600" b="1" dirty="0" smtClean="0">
                  <a:solidFill>
                    <a:srgbClr val="1D2A54"/>
                  </a:solidFill>
                  <a:latin typeface="微软雅黑" pitchFamily="34" charset="-122"/>
                  <a:ea typeface="微软雅黑" pitchFamily="34" charset="-122"/>
                </a:rPr>
                <a:t>概述</a:t>
              </a:r>
              <a:endParaRPr lang="zh-CN" altLang="en-US" sz="3600" dirty="0">
                <a:solidFill>
                  <a:srgbClr val="1D2A54"/>
                </a:solidFill>
                <a:latin typeface="微软雅黑" pitchFamily="34" charset="-122"/>
                <a:ea typeface="微软雅黑" pitchFamily="34" charset="-122"/>
              </a:endParaRPr>
            </a:p>
          </p:txBody>
        </p:sp>
        <p:sp>
          <p:nvSpPr>
            <p:cNvPr id="13" name="Freeform 30"/>
            <p:cNvSpPr>
              <a:spLocks noEditPoints="1"/>
            </p:cNvSpPr>
            <p:nvPr/>
          </p:nvSpPr>
          <p:spPr bwMode="auto">
            <a:xfrm>
              <a:off x="2339236" y="550112"/>
              <a:ext cx="401424" cy="52835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ED493F"/>
            </a:solidFill>
            <a:ln>
              <a:noFill/>
            </a:ln>
            <a:extLst/>
          </p:spPr>
          <p:txBody>
            <a:bodyPr/>
            <a:lstStyle/>
            <a:p>
              <a:pPr eaLnBrk="1" fontAlgn="auto" hangingPunct="1">
                <a:spcBef>
                  <a:spcPts val="0"/>
                </a:spcBef>
                <a:spcAft>
                  <a:spcPts val="0"/>
                </a:spcAft>
                <a:defRPr/>
              </a:pPr>
              <a:endParaRPr lang="zh-CN" altLang="en-US" dirty="0">
                <a:solidFill>
                  <a:srgbClr val="2298B4"/>
                </a:solidFill>
                <a:latin typeface="+mn-lt"/>
                <a:ea typeface="+mn-ea"/>
              </a:endParaRPr>
            </a:p>
          </p:txBody>
        </p:sp>
      </p:grpSp>
      <p:grpSp>
        <p:nvGrpSpPr>
          <p:cNvPr id="5" name="组合 4"/>
          <p:cNvGrpSpPr/>
          <p:nvPr/>
        </p:nvGrpSpPr>
        <p:grpSpPr>
          <a:xfrm>
            <a:off x="2270021" y="3748874"/>
            <a:ext cx="4083225" cy="646331"/>
            <a:chOff x="2270021" y="3748874"/>
            <a:chExt cx="4083225" cy="646331"/>
          </a:xfrm>
        </p:grpSpPr>
        <p:sp>
          <p:nvSpPr>
            <p:cNvPr id="10" name="文本框 9"/>
            <p:cNvSpPr txBox="1"/>
            <p:nvPr/>
          </p:nvSpPr>
          <p:spPr>
            <a:xfrm>
              <a:off x="2873053" y="3748874"/>
              <a:ext cx="34801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需要说明的情况</a:t>
              </a:r>
            </a:p>
          </p:txBody>
        </p:sp>
        <p:sp>
          <p:nvSpPr>
            <p:cNvPr id="14" name="Freeform 74"/>
            <p:cNvSpPr>
              <a:spLocks noEditPoints="1"/>
            </p:cNvSpPr>
            <p:nvPr/>
          </p:nvSpPr>
          <p:spPr bwMode="auto">
            <a:xfrm>
              <a:off x="2270021" y="3896069"/>
              <a:ext cx="539854" cy="351940"/>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ED493F"/>
            </a:solidFill>
            <a:ln>
              <a:noFill/>
            </a:ln>
            <a:extLst/>
          </p:spPr>
          <p:txBody>
            <a:bodyPr/>
            <a:lstStyle/>
            <a:p>
              <a:endParaRPr lang="zh-CN" altLang="en-US" dirty="0">
                <a:solidFill>
                  <a:srgbClr val="2298B4"/>
                </a:solidFill>
              </a:endParaRPr>
            </a:p>
          </p:txBody>
        </p:sp>
      </p:grpSp>
    </p:spTree>
    <p:extLst>
      <p:ext uri="{BB962C8B-B14F-4D97-AF65-F5344CB8AC3E}">
        <p14:creationId xmlns:p14="http://schemas.microsoft.com/office/powerpoint/2010/main" val="284558989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4"/>
          <p:cNvSpPr>
            <a:spLocks noEditPoints="1"/>
          </p:cNvSpPr>
          <p:nvPr/>
        </p:nvSpPr>
        <p:spPr bwMode="auto">
          <a:xfrm>
            <a:off x="3764568" y="2466519"/>
            <a:ext cx="2130709" cy="138904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2298B4"/>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矩形 4"/>
          <p:cNvSpPr/>
          <p:nvPr/>
        </p:nvSpPr>
        <p:spPr>
          <a:xfrm>
            <a:off x="6328189" y="2607042"/>
            <a:ext cx="1877437" cy="1107996"/>
          </a:xfrm>
          <a:prstGeom prst="rect">
            <a:avLst/>
          </a:prstGeom>
        </p:spPr>
        <p:txBody>
          <a:bodyPr wrap="none">
            <a:spAutoFit/>
          </a:bodyPr>
          <a:lstStyle/>
          <a:p>
            <a:r>
              <a:rPr lang="zh-CN" altLang="en-US" sz="6600" b="1" dirty="0">
                <a:solidFill>
                  <a:srgbClr val="2298B4"/>
                </a:solidFill>
                <a:latin typeface="思源黑体 CN Medium" panose="020B0600000000000000" pitchFamily="34" charset="-122"/>
                <a:ea typeface="思源黑体 CN Medium" panose="020B0600000000000000" pitchFamily="34" charset="-122"/>
              </a:rPr>
              <a:t>致谢</a:t>
            </a:r>
            <a:endParaRPr lang="zh-CN" altLang="en-US" sz="6600" b="1" dirty="0">
              <a:solidFill>
                <a:srgbClr val="2298B4"/>
              </a:solidFill>
              <a:latin typeface="思源黑体 CN Medium" panose="020B0600000000000000" pitchFamily="34" charset="-122"/>
              <a:ea typeface="思源黑体 CN Medium" panose="020B0600000000000000" pitchFamily="34" charset="-122"/>
            </a:endParaRPr>
          </a:p>
        </p:txBody>
      </p:sp>
      <p:cxnSp>
        <p:nvCxnSpPr>
          <p:cNvPr id="7" name="直接连接符 6"/>
          <p:cNvCxnSpPr/>
          <p:nvPr/>
        </p:nvCxnSpPr>
        <p:spPr>
          <a:xfrm>
            <a:off x="6184938" y="2466519"/>
            <a:ext cx="0" cy="1389043"/>
          </a:xfrm>
          <a:prstGeom prst="line">
            <a:avLst/>
          </a:prstGeom>
          <a:ln w="57150">
            <a:solidFill>
              <a:srgbClr val="ED4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6719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87524" y="831301"/>
            <a:ext cx="4644571" cy="861774"/>
          </a:xfrm>
          <a:prstGeom prst="rect">
            <a:avLst/>
          </a:prstGeom>
          <a:noFill/>
        </p:spPr>
        <p:txBody>
          <a:bodyPr wrap="square" rtlCol="0">
            <a:spAutoFit/>
          </a:bodyPr>
          <a:lstStyle/>
          <a:p>
            <a:pPr algn="ctr"/>
            <a:r>
              <a:rPr lang="zh-CN" altLang="en-US" sz="5000" b="1" dirty="0">
                <a:solidFill>
                  <a:srgbClr val="1E2B55"/>
                </a:solidFill>
                <a:latin typeface="微软雅黑" panose="020B0503020204020204" pitchFamily="34" charset="-122"/>
                <a:ea typeface="微软雅黑" panose="020B0503020204020204" pitchFamily="34" charset="-122"/>
              </a:rPr>
              <a:t>致</a:t>
            </a:r>
            <a:r>
              <a:rPr lang="zh-CN" altLang="en-US" sz="5000" b="1" dirty="0">
                <a:solidFill>
                  <a:srgbClr val="2298B4"/>
                </a:solidFill>
                <a:latin typeface="微软雅黑" panose="020B0503020204020204" pitchFamily="34" charset="-122"/>
                <a:ea typeface="微软雅黑" panose="020B0503020204020204" pitchFamily="34" charset="-122"/>
              </a:rPr>
              <a:t>    </a:t>
            </a:r>
            <a:r>
              <a:rPr lang="zh-CN" altLang="en-US" sz="5000" b="1" dirty="0">
                <a:solidFill>
                  <a:srgbClr val="1E2B55"/>
                </a:solidFill>
                <a:latin typeface="微软雅黑" panose="020B0503020204020204" pitchFamily="34" charset="-122"/>
                <a:ea typeface="微软雅黑" panose="020B0503020204020204" pitchFamily="34" charset="-122"/>
              </a:rPr>
              <a:t>谢</a:t>
            </a:r>
          </a:p>
        </p:txBody>
      </p:sp>
      <p:sp>
        <p:nvSpPr>
          <p:cNvPr id="4" name="文本框 3"/>
          <p:cNvSpPr txBox="1"/>
          <p:nvPr/>
        </p:nvSpPr>
        <p:spPr>
          <a:xfrm>
            <a:off x="793988" y="1940809"/>
            <a:ext cx="10585212" cy="2925609"/>
          </a:xfrm>
          <a:prstGeom prst="rect">
            <a:avLst/>
          </a:prstGeom>
          <a:solidFill>
            <a:schemeClr val="bg1"/>
          </a:solidFill>
          <a:effectLst>
            <a:outerShdw blurRad="152400" dist="114300" dir="5400000" algn="t" rotWithShape="0">
              <a:prstClr val="black">
                <a:alpha val="30000"/>
              </a:prstClr>
            </a:outerShdw>
          </a:effectLst>
        </p:spPr>
        <p:txBody>
          <a:bodyPr wrap="square" rtlCol="0">
            <a:spAutoFit/>
          </a:bodyPr>
          <a:lstStyle/>
          <a:p>
            <a:pPr lvl="0">
              <a:lnSpc>
                <a:spcPct val="130000"/>
              </a:lnSpc>
            </a:pPr>
            <a:r>
              <a:rPr lang="zh-CN" altLang="en-US" sz="2400" dirty="0" smtClean="0">
                <a:solidFill>
                  <a:srgbClr val="1E2B55"/>
                </a:solidFill>
                <a:latin typeface="微软雅黑 Light" panose="020B0502040204020203" pitchFamily="34" charset="-122"/>
                <a:ea typeface="微软雅黑 Light" panose="020B0502040204020203" pitchFamily="34" charset="-122"/>
              </a:rPr>
              <a:t>       本</a:t>
            </a:r>
            <a:r>
              <a:rPr lang="zh-CN" altLang="en-US" sz="2400" dirty="0">
                <a:solidFill>
                  <a:srgbClr val="1E2B55"/>
                </a:solidFill>
                <a:latin typeface="微软雅黑 Light" panose="020B0502040204020203" pitchFamily="34" charset="-122"/>
                <a:ea typeface="微软雅黑 Light" panose="020B0502040204020203" pitchFamily="34" charset="-122"/>
              </a:rPr>
              <a:t>课题在一开始的选题以及到后面的实现过程中，都得到了徐苏老师的细心指导和帮助。在撰写论文的每一个阶段，徐苏老师都会极为耐心地检查并给我提出改进意见，可以说本论文的顺利完成离不开徐苏老师耐心指导。在此请允许我向徐苏老师致以诚挚的谢意。</a:t>
            </a:r>
          </a:p>
          <a:p>
            <a:pPr lvl="0">
              <a:lnSpc>
                <a:spcPct val="130000"/>
              </a:lnSpc>
            </a:pPr>
            <a:r>
              <a:rPr lang="zh-CN" altLang="en-US" sz="2400" dirty="0" smtClean="0">
                <a:solidFill>
                  <a:srgbClr val="1E2B55"/>
                </a:solidFill>
                <a:latin typeface="微软雅黑 Light" panose="020B0502040204020203" pitchFamily="34" charset="-122"/>
                <a:ea typeface="微软雅黑 Light" panose="020B0502040204020203" pitchFamily="34" charset="-122"/>
              </a:rPr>
              <a:t>       最后</a:t>
            </a:r>
            <a:r>
              <a:rPr lang="zh-CN" altLang="en-US" sz="2400" dirty="0">
                <a:solidFill>
                  <a:srgbClr val="1E2B55"/>
                </a:solidFill>
                <a:latin typeface="微软雅黑 Light" panose="020B0502040204020203" pitchFamily="34" charset="-122"/>
                <a:ea typeface="微软雅黑 Light" panose="020B0502040204020203" pitchFamily="34" charset="-122"/>
              </a:rPr>
              <a:t>，衷心地感谢能够在百忙之中抽出时间对我的论文进行</a:t>
            </a:r>
            <a:r>
              <a:rPr lang="zh-CN" altLang="en-US" sz="2400" dirty="0" smtClean="0">
                <a:solidFill>
                  <a:srgbClr val="1E2B55"/>
                </a:solidFill>
                <a:latin typeface="微软雅黑 Light" panose="020B0502040204020203" pitchFamily="34" charset="-122"/>
                <a:ea typeface="微软雅黑 Light" panose="020B0502040204020203" pitchFamily="34" charset="-122"/>
              </a:rPr>
              <a:t>评审的</a:t>
            </a:r>
            <a:r>
              <a:rPr lang="zh-CN" altLang="en-US" sz="2400" dirty="0">
                <a:solidFill>
                  <a:srgbClr val="1E2B55"/>
                </a:solidFill>
                <a:latin typeface="微软雅黑 Light" panose="020B0502040204020203" pitchFamily="34" charset="-122"/>
                <a:ea typeface="微软雅黑 Light" panose="020B0502040204020203" pitchFamily="34" charset="-122"/>
              </a:rPr>
              <a:t>各位专家、教授！</a:t>
            </a:r>
            <a:endParaRPr lang="zh-CN" altLang="en-US" sz="2400" dirty="0">
              <a:solidFill>
                <a:srgbClr val="1E2B55"/>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5147582" y="1727093"/>
            <a:ext cx="1958724" cy="0"/>
            <a:chOff x="5147582" y="2082693"/>
            <a:chExt cx="1958724" cy="0"/>
          </a:xfrm>
        </p:grpSpPr>
        <p:cxnSp>
          <p:nvCxnSpPr>
            <p:cNvPr id="6" name="直接连接符 5"/>
            <p:cNvCxnSpPr/>
            <p:nvPr/>
          </p:nvCxnSpPr>
          <p:spPr>
            <a:xfrm>
              <a:off x="5147582" y="2082693"/>
              <a:ext cx="66765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785506" y="2082693"/>
              <a:ext cx="6676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438649" y="2082693"/>
              <a:ext cx="667657" cy="0"/>
            </a:xfrm>
            <a:prstGeom prst="line">
              <a:avLst/>
            </a:prstGeom>
            <a:ln w="38100">
              <a:solidFill>
                <a:srgbClr val="ED493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28814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17" presetClass="entr" presetSubtype="1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62819" y="3040667"/>
            <a:ext cx="7693982" cy="861774"/>
          </a:xfrm>
          <a:prstGeom prst="rect">
            <a:avLst/>
          </a:prstGeom>
          <a:noFill/>
        </p:spPr>
        <p:txBody>
          <a:bodyPr wrap="square" rtlCol="0">
            <a:spAutoFit/>
          </a:bodyPr>
          <a:lstStyle/>
          <a:p>
            <a:pPr algn="ctr"/>
            <a:r>
              <a:rPr lang="zh-CN" altLang="en-US" sz="5000" b="1" dirty="0">
                <a:solidFill>
                  <a:srgbClr val="ED493F"/>
                </a:solidFill>
                <a:latin typeface="微软雅黑" panose="020B0503020204020204" pitchFamily="34" charset="-122"/>
                <a:ea typeface="微软雅黑" panose="020B0503020204020204" pitchFamily="34" charset="-122"/>
              </a:rPr>
              <a:t>感谢各位专家耐心聆听</a:t>
            </a:r>
          </a:p>
        </p:txBody>
      </p:sp>
      <p:grpSp>
        <p:nvGrpSpPr>
          <p:cNvPr id="4" name="组合 3"/>
          <p:cNvGrpSpPr/>
          <p:nvPr/>
        </p:nvGrpSpPr>
        <p:grpSpPr>
          <a:xfrm>
            <a:off x="1614488" y="2431523"/>
            <a:ext cx="8953500" cy="2396066"/>
            <a:chOff x="1457325" y="2447398"/>
            <a:chExt cx="8953500" cy="2396066"/>
          </a:xfrm>
        </p:grpSpPr>
        <p:cxnSp>
          <p:nvCxnSpPr>
            <p:cNvPr id="5" name="直接连接符 4"/>
            <p:cNvCxnSpPr/>
            <p:nvPr/>
          </p:nvCxnSpPr>
          <p:spPr>
            <a:xfrm>
              <a:off x="10401300" y="2447398"/>
              <a:ext cx="0" cy="2391302"/>
            </a:xfrm>
            <a:prstGeom prst="line">
              <a:avLst/>
            </a:prstGeom>
            <a:ln w="19050">
              <a:solidFill>
                <a:srgbClr val="1D2A54"/>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460500" y="2447398"/>
              <a:ext cx="0" cy="2391302"/>
            </a:xfrm>
            <a:prstGeom prst="line">
              <a:avLst/>
            </a:prstGeom>
            <a:ln w="19050">
              <a:solidFill>
                <a:srgbClr val="1D2A5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57325" y="4843463"/>
              <a:ext cx="8953500" cy="1"/>
            </a:xfrm>
            <a:prstGeom prst="line">
              <a:avLst/>
            </a:prstGeom>
            <a:ln w="19050">
              <a:solidFill>
                <a:srgbClr val="1D2A5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60500" y="2447398"/>
              <a:ext cx="2979737" cy="0"/>
            </a:xfrm>
            <a:prstGeom prst="line">
              <a:avLst/>
            </a:prstGeom>
            <a:ln w="19050">
              <a:solidFill>
                <a:srgbClr val="1D2A5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421562" y="2447398"/>
              <a:ext cx="2989263" cy="0"/>
            </a:xfrm>
            <a:prstGeom prst="line">
              <a:avLst/>
            </a:prstGeom>
            <a:ln w="19050">
              <a:solidFill>
                <a:srgbClr val="1D2A54"/>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390775" y="3973852"/>
            <a:ext cx="7418389" cy="369332"/>
            <a:chOff x="2390775" y="3973852"/>
            <a:chExt cx="7418389" cy="369332"/>
          </a:xfrm>
        </p:grpSpPr>
        <p:sp>
          <p:nvSpPr>
            <p:cNvPr id="24" name="文本框 23"/>
            <p:cNvSpPr txBox="1"/>
            <p:nvPr/>
          </p:nvSpPr>
          <p:spPr>
            <a:xfrm>
              <a:off x="4000500" y="3973852"/>
              <a:ext cx="4388126" cy="369332"/>
            </a:xfrm>
            <a:prstGeom prst="rect">
              <a:avLst/>
            </a:prstGeom>
            <a:noFill/>
            <a:ln>
              <a:solidFill>
                <a:srgbClr val="1D2A54"/>
              </a:solidFill>
            </a:ln>
          </p:spPr>
          <p:txBody>
            <a:bodyPr wrap="square" rtlCol="0">
              <a:spAutoFit/>
            </a:bodyPr>
            <a:lstStyle/>
            <a:p>
              <a:pPr algn="ctr"/>
              <a:r>
                <a:rPr lang="zh-CN" altLang="en-US" b="1" dirty="0">
                  <a:solidFill>
                    <a:srgbClr val="1E2B55"/>
                  </a:solidFill>
                  <a:latin typeface="微软雅黑" panose="020B0503020204020204" pitchFamily="34" charset="-122"/>
                  <a:ea typeface="微软雅黑" panose="020B0503020204020204" pitchFamily="34" charset="-122"/>
                </a:rPr>
                <a:t>指导老师</a:t>
              </a:r>
              <a:r>
                <a:rPr lang="zh-CN" altLang="en-US" b="1" dirty="0" smtClean="0">
                  <a:solidFill>
                    <a:srgbClr val="1E2B55"/>
                  </a:solidFill>
                  <a:latin typeface="微软雅黑" panose="020B0503020204020204" pitchFamily="34" charset="-122"/>
                  <a:ea typeface="微软雅黑" panose="020B0503020204020204" pitchFamily="34" charset="-122"/>
                </a:rPr>
                <a:t>：</a:t>
              </a:r>
              <a:r>
                <a:rPr lang="zh-CN" altLang="en-US" b="1" dirty="0">
                  <a:solidFill>
                    <a:srgbClr val="1E2B55"/>
                  </a:solidFill>
                  <a:latin typeface="微软雅黑" panose="020B0503020204020204" pitchFamily="34" charset="-122"/>
                  <a:ea typeface="微软雅黑" panose="020B0503020204020204" pitchFamily="34" charset="-122"/>
                </a:rPr>
                <a:t>徐苏</a:t>
              </a:r>
              <a:r>
                <a:rPr lang="zh-CN" altLang="en-US" b="1" dirty="0" smtClean="0">
                  <a:solidFill>
                    <a:srgbClr val="1E2B55"/>
                  </a:solidFill>
                  <a:latin typeface="微软雅黑" panose="020B0503020204020204" pitchFamily="34" charset="-122"/>
                  <a:ea typeface="微软雅黑" panose="020B0503020204020204" pitchFamily="34" charset="-122"/>
                </a:rPr>
                <a:t>   </a:t>
              </a:r>
              <a:r>
                <a:rPr lang="zh-CN" altLang="en-US" b="1" dirty="0">
                  <a:solidFill>
                    <a:srgbClr val="1E2B55"/>
                  </a:solidFill>
                  <a:latin typeface="微软雅黑" panose="020B0503020204020204" pitchFamily="34" charset="-122"/>
                  <a:ea typeface="微软雅黑" panose="020B0503020204020204" pitchFamily="34" charset="-122"/>
                </a:rPr>
                <a:t>答辩人</a:t>
              </a:r>
              <a:r>
                <a:rPr lang="zh-CN" altLang="en-US" b="1" dirty="0" smtClean="0">
                  <a:solidFill>
                    <a:srgbClr val="1E2B55"/>
                  </a:solidFill>
                  <a:latin typeface="微软雅黑" panose="020B0503020204020204" pitchFamily="34" charset="-122"/>
                  <a:ea typeface="微软雅黑" panose="020B0503020204020204" pitchFamily="34" charset="-122"/>
                </a:rPr>
                <a:t>：</a:t>
              </a:r>
              <a:r>
                <a:rPr lang="zh-CN" altLang="en-US" b="1" dirty="0">
                  <a:solidFill>
                    <a:srgbClr val="1E2B55"/>
                  </a:solidFill>
                  <a:latin typeface="微软雅黑" panose="020B0503020204020204" pitchFamily="34" charset="-122"/>
                  <a:ea typeface="微软雅黑" panose="020B0503020204020204" pitchFamily="34" charset="-122"/>
                </a:rPr>
                <a:t>谢宝发</a:t>
              </a:r>
              <a:endParaRPr lang="zh-CN" altLang="en-US" b="1" dirty="0">
                <a:solidFill>
                  <a:srgbClr val="1E2B55"/>
                </a:solidFill>
                <a:latin typeface="微软雅黑" panose="020B0503020204020204" pitchFamily="34" charset="-122"/>
                <a:ea typeface="微软雅黑" panose="020B0503020204020204" pitchFamily="34" charset="-122"/>
              </a:endParaRPr>
            </a:p>
          </p:txBody>
        </p:sp>
        <p:cxnSp>
          <p:nvCxnSpPr>
            <p:cNvPr id="25" name="直接连接符 24"/>
            <p:cNvCxnSpPr>
              <a:endCxn id="24" idx="1"/>
            </p:cNvCxnSpPr>
            <p:nvPr/>
          </p:nvCxnSpPr>
          <p:spPr>
            <a:xfrm flipV="1">
              <a:off x="2390775" y="4158518"/>
              <a:ext cx="1609725" cy="2"/>
            </a:xfrm>
            <a:prstGeom prst="line">
              <a:avLst/>
            </a:prstGeom>
            <a:ln w="12700">
              <a:solidFill>
                <a:srgbClr val="1D2A54"/>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4" idx="3"/>
            </p:cNvCxnSpPr>
            <p:nvPr/>
          </p:nvCxnSpPr>
          <p:spPr>
            <a:xfrm>
              <a:off x="8388626" y="4158518"/>
              <a:ext cx="1420538" cy="1"/>
            </a:xfrm>
            <a:prstGeom prst="line">
              <a:avLst/>
            </a:prstGeom>
            <a:ln w="12700">
              <a:solidFill>
                <a:srgbClr val="1D2A54"/>
              </a:solidFill>
            </a:ln>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35206"/>
          <a:stretch/>
        </p:blipFill>
        <p:spPr>
          <a:xfrm>
            <a:off x="643468" y="234444"/>
            <a:ext cx="1631803" cy="797515"/>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062" y="633201"/>
            <a:ext cx="2455496" cy="2499344"/>
          </a:xfrm>
          <a:prstGeom prst="rect">
            <a:avLst/>
          </a:prstGeom>
        </p:spPr>
      </p:pic>
    </p:spTree>
    <p:extLst>
      <p:ext uri="{BB962C8B-B14F-4D97-AF65-F5344CB8AC3E}">
        <p14:creationId xmlns:p14="http://schemas.microsoft.com/office/powerpoint/2010/main" val="263779673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gtEl>
                                      </p:cBhvr>
                                    </p:animEffect>
                                  </p:childTnLst>
                                </p:cTn>
                              </p:par>
                            </p:childTnLst>
                          </p:cTn>
                        </p:par>
                        <p:par>
                          <p:cTn id="16" fill="hold">
                            <p:stCondLst>
                              <p:cond delay="1450"/>
                            </p:stCondLst>
                            <p:childTnLst>
                              <p:par>
                                <p:cTn id="17" presetID="17"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57351" y="480898"/>
            <a:ext cx="5292012" cy="646331"/>
            <a:chOff x="2357351" y="480898"/>
            <a:chExt cx="5292012" cy="646331"/>
          </a:xfrm>
        </p:grpSpPr>
        <p:sp>
          <p:nvSpPr>
            <p:cNvPr id="2" name="文本框 1"/>
            <p:cNvSpPr txBox="1"/>
            <p:nvPr/>
          </p:nvSpPr>
          <p:spPr>
            <a:xfrm>
              <a:off x="2780255" y="480898"/>
              <a:ext cx="4869108"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国内外相关研究</a:t>
              </a:r>
              <a:r>
                <a:rPr lang="zh-CN" altLang="en-US" sz="2400" dirty="0">
                  <a:solidFill>
                    <a:srgbClr val="2298B4"/>
                  </a:solidFill>
                  <a:latin typeface="微软雅黑" pitchFamily="34" charset="-122"/>
                  <a:ea typeface="微软雅黑" pitchFamily="34" charset="-122"/>
                </a:rPr>
                <a:t>（综述式）</a:t>
              </a:r>
            </a:p>
          </p:txBody>
        </p:sp>
        <p:sp>
          <p:nvSpPr>
            <p:cNvPr id="8" name="Freeform 48"/>
            <p:cNvSpPr>
              <a:spLocks noEditPoints="1"/>
            </p:cNvSpPr>
            <p:nvPr/>
          </p:nvSpPr>
          <p:spPr bwMode="auto">
            <a:xfrm>
              <a:off x="2357351" y="514617"/>
              <a:ext cx="365194" cy="578892"/>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2298B4"/>
            </a:solidFill>
            <a:ln>
              <a:noFill/>
            </a:ln>
            <a:extLst/>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grpSp>
        <p:nvGrpSpPr>
          <p:cNvPr id="781" name="组合 780"/>
          <p:cNvGrpSpPr/>
          <p:nvPr/>
        </p:nvGrpSpPr>
        <p:grpSpPr>
          <a:xfrm>
            <a:off x="2048818" y="2229619"/>
            <a:ext cx="5878279" cy="3245853"/>
            <a:chOff x="3610918" y="2216919"/>
            <a:chExt cx="5878279" cy="3245853"/>
          </a:xfrm>
        </p:grpSpPr>
        <p:sp>
          <p:nvSpPr>
            <p:cNvPr id="5" name="Freeform 5"/>
            <p:cNvSpPr>
              <a:spLocks noChangeArrowheads="1"/>
            </p:cNvSpPr>
            <p:nvPr/>
          </p:nvSpPr>
          <p:spPr bwMode="auto">
            <a:xfrm>
              <a:off x="9182482" y="4967683"/>
              <a:ext cx="99018" cy="156980"/>
            </a:xfrm>
            <a:custGeom>
              <a:avLst/>
              <a:gdLst>
                <a:gd name="T0" fmla="*/ 1 w 24"/>
                <a:gd name="T1" fmla="*/ 0 h 38"/>
                <a:gd name="T2" fmla="*/ 8 w 24"/>
                <a:gd name="T3" fmla="*/ 7 h 38"/>
                <a:gd name="T4" fmla="*/ 7 w 24"/>
                <a:gd name="T5" fmla="*/ 7 h 38"/>
                <a:gd name="T6" fmla="*/ 9 w 24"/>
                <a:gd name="T7" fmla="*/ 12 h 38"/>
                <a:gd name="T8" fmla="*/ 11 w 24"/>
                <a:gd name="T9" fmla="*/ 14 h 38"/>
                <a:gd name="T10" fmla="*/ 11 w 24"/>
                <a:gd name="T11" fmla="*/ 11 h 38"/>
                <a:gd name="T12" fmla="*/ 18 w 24"/>
                <a:gd name="T13" fmla="*/ 17 h 38"/>
                <a:gd name="T14" fmla="*/ 23 w 24"/>
                <a:gd name="T15" fmla="*/ 17 h 38"/>
                <a:gd name="T16" fmla="*/ 21 w 24"/>
                <a:gd name="T17" fmla="*/ 22 h 38"/>
                <a:gd name="T18" fmla="*/ 18 w 24"/>
                <a:gd name="T19" fmla="*/ 24 h 38"/>
                <a:gd name="T20" fmla="*/ 17 w 24"/>
                <a:gd name="T21" fmla="*/ 28 h 38"/>
                <a:gd name="T22" fmla="*/ 9 w 24"/>
                <a:gd name="T23" fmla="*/ 34 h 38"/>
                <a:gd name="T24" fmla="*/ 6 w 24"/>
                <a:gd name="T25" fmla="*/ 23 h 38"/>
                <a:gd name="T26" fmla="*/ 9 w 24"/>
                <a:gd name="T27" fmla="*/ 18 h 38"/>
                <a:gd name="T28" fmla="*/ 9 w 24"/>
                <a:gd name="T29" fmla="*/ 13 h 38"/>
                <a:gd name="T30" fmla="*/ 6 w 24"/>
                <a:gd name="T31" fmla="*/ 9 h 38"/>
                <a:gd name="T32" fmla="*/ 6 w 24"/>
                <a:gd name="T33" fmla="*/ 10 h 38"/>
                <a:gd name="T34" fmla="*/ 4 w 24"/>
                <a:gd name="T35" fmla="*/ 5 h 38"/>
                <a:gd name="T36" fmla="*/ 3 w 24"/>
                <a:gd name="T37" fmla="*/ 5 h 38"/>
                <a:gd name="T38" fmla="*/ 1 w 24"/>
                <a:gd name="T3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38">
                  <a:moveTo>
                    <a:pt x="1" y="0"/>
                  </a:moveTo>
                  <a:cubicBezTo>
                    <a:pt x="2" y="4"/>
                    <a:pt x="7" y="3"/>
                    <a:pt x="8" y="7"/>
                  </a:cubicBezTo>
                  <a:cubicBezTo>
                    <a:pt x="7" y="7"/>
                    <a:pt x="7" y="7"/>
                    <a:pt x="7" y="7"/>
                  </a:cubicBezTo>
                  <a:cubicBezTo>
                    <a:pt x="8" y="9"/>
                    <a:pt x="10" y="10"/>
                    <a:pt x="9" y="12"/>
                  </a:cubicBezTo>
                  <a:cubicBezTo>
                    <a:pt x="10" y="13"/>
                    <a:pt x="10" y="13"/>
                    <a:pt x="11" y="14"/>
                  </a:cubicBezTo>
                  <a:cubicBezTo>
                    <a:pt x="11" y="13"/>
                    <a:pt x="11" y="12"/>
                    <a:pt x="11" y="11"/>
                  </a:cubicBezTo>
                  <a:cubicBezTo>
                    <a:pt x="13" y="12"/>
                    <a:pt x="14" y="20"/>
                    <a:pt x="18" y="17"/>
                  </a:cubicBezTo>
                  <a:cubicBezTo>
                    <a:pt x="19" y="17"/>
                    <a:pt x="24" y="14"/>
                    <a:pt x="23" y="17"/>
                  </a:cubicBezTo>
                  <a:cubicBezTo>
                    <a:pt x="23" y="18"/>
                    <a:pt x="21" y="21"/>
                    <a:pt x="21" y="22"/>
                  </a:cubicBezTo>
                  <a:cubicBezTo>
                    <a:pt x="21" y="25"/>
                    <a:pt x="20" y="22"/>
                    <a:pt x="18" y="24"/>
                  </a:cubicBezTo>
                  <a:cubicBezTo>
                    <a:pt x="16" y="25"/>
                    <a:pt x="18" y="26"/>
                    <a:pt x="17" y="28"/>
                  </a:cubicBezTo>
                  <a:cubicBezTo>
                    <a:pt x="15" y="32"/>
                    <a:pt x="12" y="38"/>
                    <a:pt x="9" y="34"/>
                  </a:cubicBezTo>
                  <a:cubicBezTo>
                    <a:pt x="14" y="28"/>
                    <a:pt x="5" y="28"/>
                    <a:pt x="6" y="23"/>
                  </a:cubicBezTo>
                  <a:cubicBezTo>
                    <a:pt x="5" y="24"/>
                    <a:pt x="10" y="18"/>
                    <a:pt x="9" y="18"/>
                  </a:cubicBezTo>
                  <a:cubicBezTo>
                    <a:pt x="10" y="18"/>
                    <a:pt x="9" y="13"/>
                    <a:pt x="9" y="13"/>
                  </a:cubicBezTo>
                  <a:cubicBezTo>
                    <a:pt x="6" y="13"/>
                    <a:pt x="8" y="9"/>
                    <a:pt x="6" y="9"/>
                  </a:cubicBezTo>
                  <a:cubicBezTo>
                    <a:pt x="6" y="9"/>
                    <a:pt x="6" y="9"/>
                    <a:pt x="6" y="10"/>
                  </a:cubicBezTo>
                  <a:cubicBezTo>
                    <a:pt x="5" y="8"/>
                    <a:pt x="3" y="7"/>
                    <a:pt x="4" y="5"/>
                  </a:cubicBezTo>
                  <a:cubicBezTo>
                    <a:pt x="4" y="5"/>
                    <a:pt x="3" y="5"/>
                    <a:pt x="3" y="5"/>
                  </a:cubicBezTo>
                  <a:cubicBezTo>
                    <a:pt x="2" y="4"/>
                    <a:pt x="0"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 name="Freeform 6"/>
            <p:cNvSpPr>
              <a:spLocks noEditPoints="1" noChangeArrowheads="1"/>
            </p:cNvSpPr>
            <p:nvPr/>
          </p:nvSpPr>
          <p:spPr bwMode="auto">
            <a:xfrm>
              <a:off x="9177652" y="4958022"/>
              <a:ext cx="103848" cy="159395"/>
            </a:xfrm>
            <a:custGeom>
              <a:avLst/>
              <a:gdLst>
                <a:gd name="T0" fmla="*/ 9 w 25"/>
                <a:gd name="T1" fmla="*/ 37 h 38"/>
                <a:gd name="T2" fmla="*/ 9 w 25"/>
                <a:gd name="T3" fmla="*/ 36 h 38"/>
                <a:gd name="T4" fmla="*/ 8 w 25"/>
                <a:gd name="T5" fmla="*/ 30 h 38"/>
                <a:gd name="T6" fmla="*/ 6 w 25"/>
                <a:gd name="T7" fmla="*/ 25 h 38"/>
                <a:gd name="T8" fmla="*/ 6 w 25"/>
                <a:gd name="T9" fmla="*/ 25 h 38"/>
                <a:gd name="T10" fmla="*/ 6 w 25"/>
                <a:gd name="T11" fmla="*/ 25 h 38"/>
                <a:gd name="T12" fmla="*/ 6 w 25"/>
                <a:gd name="T13" fmla="*/ 24 h 38"/>
                <a:gd name="T14" fmla="*/ 10 w 25"/>
                <a:gd name="T15" fmla="*/ 20 h 38"/>
                <a:gd name="T16" fmla="*/ 10 w 25"/>
                <a:gd name="T17" fmla="*/ 19 h 38"/>
                <a:gd name="T18" fmla="*/ 9 w 25"/>
                <a:gd name="T19" fmla="*/ 16 h 38"/>
                <a:gd name="T20" fmla="*/ 7 w 25"/>
                <a:gd name="T21" fmla="*/ 13 h 38"/>
                <a:gd name="T22" fmla="*/ 6 w 25"/>
                <a:gd name="T23" fmla="*/ 12 h 38"/>
                <a:gd name="T24" fmla="*/ 4 w 25"/>
                <a:gd name="T25" fmla="*/ 8 h 38"/>
                <a:gd name="T26" fmla="*/ 2 w 25"/>
                <a:gd name="T27" fmla="*/ 2 h 38"/>
                <a:gd name="T28" fmla="*/ 3 w 25"/>
                <a:gd name="T29" fmla="*/ 2 h 38"/>
                <a:gd name="T30" fmla="*/ 8 w 25"/>
                <a:gd name="T31" fmla="*/ 0 h 38"/>
                <a:gd name="T32" fmla="*/ 10 w 25"/>
                <a:gd name="T33" fmla="*/ 9 h 38"/>
                <a:gd name="T34" fmla="*/ 11 w 25"/>
                <a:gd name="T35" fmla="*/ 14 h 38"/>
                <a:gd name="T36" fmla="*/ 11 w 25"/>
                <a:gd name="T37" fmla="*/ 13 h 38"/>
                <a:gd name="T38" fmla="*/ 13 w 25"/>
                <a:gd name="T39" fmla="*/ 12 h 38"/>
                <a:gd name="T40" fmla="*/ 18 w 25"/>
                <a:gd name="T41" fmla="*/ 19 h 38"/>
                <a:gd name="T42" fmla="*/ 23 w 25"/>
                <a:gd name="T43" fmla="*/ 16 h 38"/>
                <a:gd name="T44" fmla="*/ 25 w 25"/>
                <a:gd name="T45" fmla="*/ 19 h 38"/>
                <a:gd name="T46" fmla="*/ 23 w 25"/>
                <a:gd name="T47" fmla="*/ 24 h 38"/>
                <a:gd name="T48" fmla="*/ 21 w 25"/>
                <a:gd name="T49" fmla="*/ 26 h 38"/>
                <a:gd name="T50" fmla="*/ 20 w 25"/>
                <a:gd name="T51" fmla="*/ 26 h 38"/>
                <a:gd name="T52" fmla="*/ 19 w 25"/>
                <a:gd name="T53" fmla="*/ 31 h 38"/>
                <a:gd name="T54" fmla="*/ 11 w 25"/>
                <a:gd name="T55" fmla="*/ 36 h 38"/>
                <a:gd name="T56" fmla="*/ 17 w 25"/>
                <a:gd name="T57" fmla="*/ 30 h 38"/>
                <a:gd name="T58" fmla="*/ 18 w 25"/>
                <a:gd name="T59" fmla="*/ 25 h 38"/>
                <a:gd name="T60" fmla="*/ 21 w 25"/>
                <a:gd name="T61" fmla="*/ 24 h 38"/>
                <a:gd name="T62" fmla="*/ 23 w 25"/>
                <a:gd name="T63" fmla="*/ 18 h 38"/>
                <a:gd name="T64" fmla="*/ 14 w 25"/>
                <a:gd name="T65" fmla="*/ 17 h 38"/>
                <a:gd name="T66" fmla="*/ 11 w 25"/>
                <a:gd name="T67" fmla="*/ 16 h 38"/>
                <a:gd name="T68" fmla="*/ 11 w 25"/>
                <a:gd name="T69" fmla="*/ 16 h 38"/>
                <a:gd name="T70" fmla="*/ 11 w 25"/>
                <a:gd name="T71" fmla="*/ 18 h 38"/>
                <a:gd name="T72" fmla="*/ 11 w 25"/>
                <a:gd name="T73" fmla="*/ 20 h 38"/>
                <a:gd name="T74" fmla="*/ 10 w 25"/>
                <a:gd name="T75" fmla="*/ 28 h 38"/>
                <a:gd name="T76" fmla="*/ 11 w 25"/>
                <a:gd name="T77" fmla="*/ 36 h 38"/>
                <a:gd name="T78" fmla="*/ 8 w 25"/>
                <a:gd name="T79" fmla="*/ 8 h 38"/>
                <a:gd name="T80" fmla="*/ 6 w 25"/>
                <a:gd name="T81"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 h="38">
                  <a:moveTo>
                    <a:pt x="12" y="38"/>
                  </a:moveTo>
                  <a:cubicBezTo>
                    <a:pt x="11" y="38"/>
                    <a:pt x="10" y="38"/>
                    <a:pt x="9" y="37"/>
                  </a:cubicBezTo>
                  <a:cubicBezTo>
                    <a:pt x="8" y="36"/>
                    <a:pt x="8" y="36"/>
                    <a:pt x="8" y="36"/>
                  </a:cubicBezTo>
                  <a:cubicBezTo>
                    <a:pt x="9" y="36"/>
                    <a:pt x="9" y="36"/>
                    <a:pt x="9" y="36"/>
                  </a:cubicBezTo>
                  <a:cubicBezTo>
                    <a:pt x="10" y="34"/>
                    <a:pt x="10" y="33"/>
                    <a:pt x="10" y="32"/>
                  </a:cubicBezTo>
                  <a:cubicBezTo>
                    <a:pt x="10" y="32"/>
                    <a:pt x="9" y="31"/>
                    <a:pt x="8" y="30"/>
                  </a:cubicBezTo>
                  <a:cubicBezTo>
                    <a:pt x="7" y="29"/>
                    <a:pt x="5" y="28"/>
                    <a:pt x="6"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7" y="25"/>
                    <a:pt x="7" y="25"/>
                    <a:pt x="7" y="25"/>
                  </a:cubicBezTo>
                  <a:cubicBezTo>
                    <a:pt x="6" y="24"/>
                    <a:pt x="6" y="24"/>
                    <a:pt x="6" y="24"/>
                  </a:cubicBezTo>
                  <a:cubicBezTo>
                    <a:pt x="7" y="24"/>
                    <a:pt x="9" y="21"/>
                    <a:pt x="9" y="20"/>
                  </a:cubicBezTo>
                  <a:cubicBezTo>
                    <a:pt x="10" y="20"/>
                    <a:pt x="10" y="20"/>
                    <a:pt x="10" y="20"/>
                  </a:cubicBezTo>
                  <a:cubicBezTo>
                    <a:pt x="10" y="20"/>
                    <a:pt x="10" y="20"/>
                    <a:pt x="10" y="20"/>
                  </a:cubicBezTo>
                  <a:cubicBezTo>
                    <a:pt x="10" y="19"/>
                    <a:pt x="10" y="19"/>
                    <a:pt x="10" y="19"/>
                  </a:cubicBezTo>
                  <a:cubicBezTo>
                    <a:pt x="9" y="19"/>
                    <a:pt x="9" y="19"/>
                    <a:pt x="9" y="20"/>
                  </a:cubicBezTo>
                  <a:cubicBezTo>
                    <a:pt x="9" y="19"/>
                    <a:pt x="9" y="17"/>
                    <a:pt x="9" y="16"/>
                  </a:cubicBezTo>
                  <a:cubicBezTo>
                    <a:pt x="9" y="16"/>
                    <a:pt x="9" y="16"/>
                    <a:pt x="9" y="15"/>
                  </a:cubicBezTo>
                  <a:cubicBezTo>
                    <a:pt x="7" y="15"/>
                    <a:pt x="7" y="14"/>
                    <a:pt x="7" y="13"/>
                  </a:cubicBezTo>
                  <a:cubicBezTo>
                    <a:pt x="7" y="13"/>
                    <a:pt x="7" y="13"/>
                    <a:pt x="7" y="13"/>
                  </a:cubicBezTo>
                  <a:cubicBezTo>
                    <a:pt x="6" y="12"/>
                    <a:pt x="6" y="12"/>
                    <a:pt x="6" y="12"/>
                  </a:cubicBezTo>
                  <a:cubicBezTo>
                    <a:pt x="6" y="12"/>
                    <a:pt x="6" y="12"/>
                    <a:pt x="6" y="11"/>
                  </a:cubicBezTo>
                  <a:cubicBezTo>
                    <a:pt x="5" y="11"/>
                    <a:pt x="4" y="10"/>
                    <a:pt x="4" y="8"/>
                  </a:cubicBezTo>
                  <a:cubicBezTo>
                    <a:pt x="3" y="8"/>
                    <a:pt x="3" y="8"/>
                    <a:pt x="3" y="8"/>
                  </a:cubicBezTo>
                  <a:cubicBezTo>
                    <a:pt x="2" y="6"/>
                    <a:pt x="0" y="3"/>
                    <a:pt x="2" y="2"/>
                  </a:cubicBezTo>
                  <a:cubicBezTo>
                    <a:pt x="3" y="0"/>
                    <a:pt x="3" y="0"/>
                    <a:pt x="3" y="0"/>
                  </a:cubicBezTo>
                  <a:cubicBezTo>
                    <a:pt x="3" y="2"/>
                    <a:pt x="3" y="2"/>
                    <a:pt x="3" y="2"/>
                  </a:cubicBezTo>
                  <a:cubicBezTo>
                    <a:pt x="4" y="3"/>
                    <a:pt x="4" y="4"/>
                    <a:pt x="5" y="4"/>
                  </a:cubicBezTo>
                  <a:cubicBezTo>
                    <a:pt x="8" y="0"/>
                    <a:pt x="8" y="0"/>
                    <a:pt x="8" y="0"/>
                  </a:cubicBezTo>
                  <a:cubicBezTo>
                    <a:pt x="7" y="5"/>
                    <a:pt x="7" y="5"/>
                    <a:pt x="7" y="5"/>
                  </a:cubicBezTo>
                  <a:cubicBezTo>
                    <a:pt x="8" y="6"/>
                    <a:pt x="10" y="7"/>
                    <a:pt x="10" y="9"/>
                  </a:cubicBezTo>
                  <a:cubicBezTo>
                    <a:pt x="10" y="10"/>
                    <a:pt x="10" y="10"/>
                    <a:pt x="10" y="10"/>
                  </a:cubicBezTo>
                  <a:cubicBezTo>
                    <a:pt x="11" y="11"/>
                    <a:pt x="11" y="12"/>
                    <a:pt x="11" y="14"/>
                  </a:cubicBezTo>
                  <a:cubicBezTo>
                    <a:pt x="11" y="14"/>
                    <a:pt x="11" y="14"/>
                    <a:pt x="11" y="14"/>
                  </a:cubicBezTo>
                  <a:cubicBezTo>
                    <a:pt x="11" y="13"/>
                    <a:pt x="11" y="13"/>
                    <a:pt x="11" y="13"/>
                  </a:cubicBezTo>
                  <a:cubicBezTo>
                    <a:pt x="11" y="11"/>
                    <a:pt x="11" y="11"/>
                    <a:pt x="11" y="11"/>
                  </a:cubicBezTo>
                  <a:cubicBezTo>
                    <a:pt x="13" y="12"/>
                    <a:pt x="13" y="12"/>
                    <a:pt x="13" y="12"/>
                  </a:cubicBezTo>
                  <a:cubicBezTo>
                    <a:pt x="14" y="12"/>
                    <a:pt x="14" y="14"/>
                    <a:pt x="15" y="15"/>
                  </a:cubicBezTo>
                  <a:cubicBezTo>
                    <a:pt x="16" y="17"/>
                    <a:pt x="16" y="19"/>
                    <a:pt x="18" y="19"/>
                  </a:cubicBezTo>
                  <a:cubicBezTo>
                    <a:pt x="18" y="19"/>
                    <a:pt x="18" y="19"/>
                    <a:pt x="19" y="18"/>
                  </a:cubicBezTo>
                  <a:cubicBezTo>
                    <a:pt x="21" y="17"/>
                    <a:pt x="22" y="16"/>
                    <a:pt x="23" y="16"/>
                  </a:cubicBezTo>
                  <a:cubicBezTo>
                    <a:pt x="24" y="16"/>
                    <a:pt x="25" y="17"/>
                    <a:pt x="25" y="17"/>
                  </a:cubicBezTo>
                  <a:cubicBezTo>
                    <a:pt x="25" y="17"/>
                    <a:pt x="25" y="18"/>
                    <a:pt x="25" y="19"/>
                  </a:cubicBezTo>
                  <a:cubicBezTo>
                    <a:pt x="25" y="20"/>
                    <a:pt x="24" y="21"/>
                    <a:pt x="24" y="22"/>
                  </a:cubicBezTo>
                  <a:cubicBezTo>
                    <a:pt x="24" y="23"/>
                    <a:pt x="23" y="23"/>
                    <a:pt x="23" y="24"/>
                  </a:cubicBezTo>
                  <a:cubicBezTo>
                    <a:pt x="23" y="24"/>
                    <a:pt x="23" y="26"/>
                    <a:pt x="22" y="26"/>
                  </a:cubicBezTo>
                  <a:cubicBezTo>
                    <a:pt x="21" y="26"/>
                    <a:pt x="21" y="26"/>
                    <a:pt x="21" y="26"/>
                  </a:cubicBezTo>
                  <a:cubicBezTo>
                    <a:pt x="21" y="26"/>
                    <a:pt x="20" y="26"/>
                    <a:pt x="20" y="26"/>
                  </a:cubicBezTo>
                  <a:cubicBezTo>
                    <a:pt x="20" y="26"/>
                    <a:pt x="20" y="26"/>
                    <a:pt x="20" y="26"/>
                  </a:cubicBezTo>
                  <a:cubicBezTo>
                    <a:pt x="19" y="27"/>
                    <a:pt x="19" y="27"/>
                    <a:pt x="19" y="28"/>
                  </a:cubicBezTo>
                  <a:cubicBezTo>
                    <a:pt x="19" y="29"/>
                    <a:pt x="19" y="30"/>
                    <a:pt x="19" y="31"/>
                  </a:cubicBezTo>
                  <a:cubicBezTo>
                    <a:pt x="17" y="34"/>
                    <a:pt x="15" y="38"/>
                    <a:pt x="12" y="38"/>
                  </a:cubicBezTo>
                  <a:close/>
                  <a:moveTo>
                    <a:pt x="11" y="36"/>
                  </a:moveTo>
                  <a:cubicBezTo>
                    <a:pt x="11" y="36"/>
                    <a:pt x="12" y="36"/>
                    <a:pt x="12" y="36"/>
                  </a:cubicBezTo>
                  <a:cubicBezTo>
                    <a:pt x="13" y="36"/>
                    <a:pt x="15" y="34"/>
                    <a:pt x="17" y="30"/>
                  </a:cubicBezTo>
                  <a:cubicBezTo>
                    <a:pt x="17" y="29"/>
                    <a:pt x="17" y="29"/>
                    <a:pt x="17" y="28"/>
                  </a:cubicBezTo>
                  <a:cubicBezTo>
                    <a:pt x="17" y="27"/>
                    <a:pt x="17" y="26"/>
                    <a:pt x="18" y="25"/>
                  </a:cubicBezTo>
                  <a:cubicBezTo>
                    <a:pt x="19" y="24"/>
                    <a:pt x="21" y="24"/>
                    <a:pt x="21" y="24"/>
                  </a:cubicBezTo>
                  <a:cubicBezTo>
                    <a:pt x="21" y="24"/>
                    <a:pt x="21" y="24"/>
                    <a:pt x="21" y="24"/>
                  </a:cubicBezTo>
                  <a:cubicBezTo>
                    <a:pt x="21" y="23"/>
                    <a:pt x="22" y="22"/>
                    <a:pt x="22" y="21"/>
                  </a:cubicBezTo>
                  <a:cubicBezTo>
                    <a:pt x="23" y="20"/>
                    <a:pt x="23" y="19"/>
                    <a:pt x="23" y="18"/>
                  </a:cubicBezTo>
                  <a:cubicBezTo>
                    <a:pt x="23" y="19"/>
                    <a:pt x="22" y="19"/>
                    <a:pt x="20" y="20"/>
                  </a:cubicBezTo>
                  <a:cubicBezTo>
                    <a:pt x="16" y="22"/>
                    <a:pt x="15" y="19"/>
                    <a:pt x="14" y="17"/>
                  </a:cubicBezTo>
                  <a:cubicBezTo>
                    <a:pt x="14" y="19"/>
                    <a:pt x="14" y="19"/>
                    <a:pt x="14" y="19"/>
                  </a:cubicBezTo>
                  <a:cubicBezTo>
                    <a:pt x="11" y="16"/>
                    <a:pt x="11" y="16"/>
                    <a:pt x="11" y="16"/>
                  </a:cubicBezTo>
                  <a:cubicBezTo>
                    <a:pt x="11" y="16"/>
                    <a:pt x="11" y="16"/>
                    <a:pt x="11" y="16"/>
                  </a:cubicBezTo>
                  <a:cubicBezTo>
                    <a:pt x="11" y="16"/>
                    <a:pt x="11" y="16"/>
                    <a:pt x="11" y="16"/>
                  </a:cubicBezTo>
                  <a:cubicBezTo>
                    <a:pt x="11" y="17"/>
                    <a:pt x="11" y="17"/>
                    <a:pt x="11" y="18"/>
                  </a:cubicBezTo>
                  <a:cubicBezTo>
                    <a:pt x="11" y="18"/>
                    <a:pt x="11" y="18"/>
                    <a:pt x="11" y="18"/>
                  </a:cubicBezTo>
                  <a:cubicBezTo>
                    <a:pt x="11" y="18"/>
                    <a:pt x="11" y="18"/>
                    <a:pt x="11" y="18"/>
                  </a:cubicBezTo>
                  <a:cubicBezTo>
                    <a:pt x="11" y="19"/>
                    <a:pt x="11" y="20"/>
                    <a:pt x="11" y="20"/>
                  </a:cubicBezTo>
                  <a:cubicBezTo>
                    <a:pt x="11" y="21"/>
                    <a:pt x="9" y="24"/>
                    <a:pt x="8" y="26"/>
                  </a:cubicBezTo>
                  <a:cubicBezTo>
                    <a:pt x="8" y="27"/>
                    <a:pt x="8" y="27"/>
                    <a:pt x="10" y="28"/>
                  </a:cubicBezTo>
                  <a:cubicBezTo>
                    <a:pt x="11" y="29"/>
                    <a:pt x="12" y="31"/>
                    <a:pt x="12" y="32"/>
                  </a:cubicBezTo>
                  <a:cubicBezTo>
                    <a:pt x="12" y="33"/>
                    <a:pt x="12" y="35"/>
                    <a:pt x="11" y="36"/>
                  </a:cubicBezTo>
                  <a:close/>
                  <a:moveTo>
                    <a:pt x="6" y="8"/>
                  </a:moveTo>
                  <a:cubicBezTo>
                    <a:pt x="8" y="8"/>
                    <a:pt x="8" y="8"/>
                    <a:pt x="8" y="8"/>
                  </a:cubicBezTo>
                  <a:cubicBezTo>
                    <a:pt x="7" y="8"/>
                    <a:pt x="7" y="7"/>
                    <a:pt x="6" y="7"/>
                  </a:cubicBezTo>
                  <a:cubicBezTo>
                    <a:pt x="6" y="7"/>
                    <a:pt x="6" y="7"/>
                    <a:pt x="6" y="7"/>
                  </a:cubicBezTo>
                  <a:cubicBezTo>
                    <a:pt x="6" y="7"/>
                    <a:pt x="6" y="8"/>
                    <a:pt x="6"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 name="Freeform 7"/>
            <p:cNvSpPr>
              <a:spLocks noChangeArrowheads="1"/>
            </p:cNvSpPr>
            <p:nvPr/>
          </p:nvSpPr>
          <p:spPr bwMode="auto">
            <a:xfrm>
              <a:off x="9081049" y="5090851"/>
              <a:ext cx="130414" cy="149734"/>
            </a:xfrm>
            <a:custGeom>
              <a:avLst/>
              <a:gdLst>
                <a:gd name="T0" fmla="*/ 22 w 31"/>
                <a:gd name="T1" fmla="*/ 3 h 36"/>
                <a:gd name="T2" fmla="*/ 24 w 31"/>
                <a:gd name="T3" fmla="*/ 0 h 36"/>
                <a:gd name="T4" fmla="*/ 27 w 31"/>
                <a:gd name="T5" fmla="*/ 4 h 36"/>
                <a:gd name="T6" fmla="*/ 29 w 31"/>
                <a:gd name="T7" fmla="*/ 3 h 36"/>
                <a:gd name="T8" fmla="*/ 29 w 31"/>
                <a:gd name="T9" fmla="*/ 4 h 36"/>
                <a:gd name="T10" fmla="*/ 30 w 31"/>
                <a:gd name="T11" fmla="*/ 3 h 36"/>
                <a:gd name="T12" fmla="*/ 31 w 31"/>
                <a:gd name="T13" fmla="*/ 3 h 36"/>
                <a:gd name="T14" fmla="*/ 31 w 31"/>
                <a:gd name="T15" fmla="*/ 7 h 36"/>
                <a:gd name="T16" fmla="*/ 28 w 31"/>
                <a:gd name="T17" fmla="*/ 12 h 36"/>
                <a:gd name="T18" fmla="*/ 26 w 31"/>
                <a:gd name="T19" fmla="*/ 18 h 36"/>
                <a:gd name="T20" fmla="*/ 20 w 31"/>
                <a:gd name="T21" fmla="*/ 19 h 36"/>
                <a:gd name="T22" fmla="*/ 14 w 31"/>
                <a:gd name="T23" fmla="*/ 32 h 36"/>
                <a:gd name="T24" fmla="*/ 1 w 31"/>
                <a:gd name="T25" fmla="*/ 31 h 36"/>
                <a:gd name="T26" fmla="*/ 2 w 31"/>
                <a:gd name="T27" fmla="*/ 29 h 36"/>
                <a:gd name="T28" fmla="*/ 1 w 31"/>
                <a:gd name="T29" fmla="*/ 30 h 36"/>
                <a:gd name="T30" fmla="*/ 1 w 31"/>
                <a:gd name="T31" fmla="*/ 29 h 36"/>
                <a:gd name="T32" fmla="*/ 3 w 31"/>
                <a:gd name="T33" fmla="*/ 26 h 36"/>
                <a:gd name="T34" fmla="*/ 4 w 31"/>
                <a:gd name="T35" fmla="*/ 24 h 36"/>
                <a:gd name="T36" fmla="*/ 15 w 31"/>
                <a:gd name="T37" fmla="*/ 15 h 36"/>
                <a:gd name="T38" fmla="*/ 19 w 31"/>
                <a:gd name="T39" fmla="*/ 9 h 36"/>
                <a:gd name="T40" fmla="*/ 22 w 31"/>
                <a:gd name="T4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36">
                  <a:moveTo>
                    <a:pt x="22" y="3"/>
                  </a:moveTo>
                  <a:cubicBezTo>
                    <a:pt x="23" y="2"/>
                    <a:pt x="24" y="1"/>
                    <a:pt x="24" y="0"/>
                  </a:cubicBezTo>
                  <a:cubicBezTo>
                    <a:pt x="25" y="2"/>
                    <a:pt x="26" y="3"/>
                    <a:pt x="27" y="4"/>
                  </a:cubicBezTo>
                  <a:cubicBezTo>
                    <a:pt x="27" y="4"/>
                    <a:pt x="29" y="3"/>
                    <a:pt x="29" y="3"/>
                  </a:cubicBezTo>
                  <a:cubicBezTo>
                    <a:pt x="29" y="3"/>
                    <a:pt x="29" y="4"/>
                    <a:pt x="29" y="4"/>
                  </a:cubicBezTo>
                  <a:cubicBezTo>
                    <a:pt x="29" y="4"/>
                    <a:pt x="30" y="4"/>
                    <a:pt x="30" y="3"/>
                  </a:cubicBezTo>
                  <a:cubicBezTo>
                    <a:pt x="30" y="3"/>
                    <a:pt x="30" y="3"/>
                    <a:pt x="31" y="3"/>
                  </a:cubicBezTo>
                  <a:cubicBezTo>
                    <a:pt x="30" y="5"/>
                    <a:pt x="31" y="6"/>
                    <a:pt x="31" y="7"/>
                  </a:cubicBezTo>
                  <a:cubicBezTo>
                    <a:pt x="30" y="9"/>
                    <a:pt x="29" y="10"/>
                    <a:pt x="28" y="12"/>
                  </a:cubicBezTo>
                  <a:cubicBezTo>
                    <a:pt x="27" y="14"/>
                    <a:pt x="23" y="16"/>
                    <a:pt x="26" y="18"/>
                  </a:cubicBezTo>
                  <a:cubicBezTo>
                    <a:pt x="23" y="16"/>
                    <a:pt x="22" y="20"/>
                    <a:pt x="20" y="19"/>
                  </a:cubicBezTo>
                  <a:cubicBezTo>
                    <a:pt x="18" y="24"/>
                    <a:pt x="18" y="29"/>
                    <a:pt x="14" y="32"/>
                  </a:cubicBezTo>
                  <a:cubicBezTo>
                    <a:pt x="9" y="36"/>
                    <a:pt x="6" y="30"/>
                    <a:pt x="1" y="31"/>
                  </a:cubicBezTo>
                  <a:cubicBezTo>
                    <a:pt x="2" y="30"/>
                    <a:pt x="2" y="30"/>
                    <a:pt x="2" y="29"/>
                  </a:cubicBezTo>
                  <a:cubicBezTo>
                    <a:pt x="2" y="30"/>
                    <a:pt x="1" y="30"/>
                    <a:pt x="1" y="30"/>
                  </a:cubicBezTo>
                  <a:cubicBezTo>
                    <a:pt x="1" y="29"/>
                    <a:pt x="2" y="30"/>
                    <a:pt x="1" y="29"/>
                  </a:cubicBezTo>
                  <a:cubicBezTo>
                    <a:pt x="3" y="28"/>
                    <a:pt x="0" y="26"/>
                    <a:pt x="3" y="26"/>
                  </a:cubicBezTo>
                  <a:cubicBezTo>
                    <a:pt x="2" y="24"/>
                    <a:pt x="3" y="24"/>
                    <a:pt x="4" y="24"/>
                  </a:cubicBezTo>
                  <a:cubicBezTo>
                    <a:pt x="4" y="19"/>
                    <a:pt x="11" y="18"/>
                    <a:pt x="15" y="15"/>
                  </a:cubicBezTo>
                  <a:cubicBezTo>
                    <a:pt x="17" y="13"/>
                    <a:pt x="18" y="12"/>
                    <a:pt x="19" y="9"/>
                  </a:cubicBezTo>
                  <a:cubicBezTo>
                    <a:pt x="20" y="6"/>
                    <a:pt x="22" y="6"/>
                    <a:pt x="22"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 name="Freeform 8"/>
            <p:cNvSpPr>
              <a:spLocks noEditPoints="1" noChangeArrowheads="1"/>
            </p:cNvSpPr>
            <p:nvPr/>
          </p:nvSpPr>
          <p:spPr bwMode="auto">
            <a:xfrm>
              <a:off x="9073804" y="5088436"/>
              <a:ext cx="142489" cy="149734"/>
            </a:xfrm>
            <a:custGeom>
              <a:avLst/>
              <a:gdLst>
                <a:gd name="T0" fmla="*/ 8 w 34"/>
                <a:gd name="T1" fmla="*/ 34 h 36"/>
                <a:gd name="T2" fmla="*/ 2 w 34"/>
                <a:gd name="T3" fmla="*/ 33 h 36"/>
                <a:gd name="T4" fmla="*/ 2 w 34"/>
                <a:gd name="T5" fmla="*/ 33 h 36"/>
                <a:gd name="T6" fmla="*/ 2 w 34"/>
                <a:gd name="T7" fmla="*/ 32 h 36"/>
                <a:gd name="T8" fmla="*/ 0 w 34"/>
                <a:gd name="T9" fmla="*/ 30 h 36"/>
                <a:gd name="T10" fmla="*/ 3 w 34"/>
                <a:gd name="T11" fmla="*/ 28 h 36"/>
                <a:gd name="T12" fmla="*/ 4 w 34"/>
                <a:gd name="T13" fmla="*/ 26 h 36"/>
                <a:gd name="T14" fmla="*/ 5 w 34"/>
                <a:gd name="T15" fmla="*/ 24 h 36"/>
                <a:gd name="T16" fmla="*/ 16 w 34"/>
                <a:gd name="T17" fmla="*/ 15 h 36"/>
                <a:gd name="T18" fmla="*/ 22 w 34"/>
                <a:gd name="T19" fmla="*/ 7 h 36"/>
                <a:gd name="T20" fmla="*/ 24 w 34"/>
                <a:gd name="T21" fmla="*/ 4 h 36"/>
                <a:gd name="T22" fmla="*/ 26 w 34"/>
                <a:gd name="T23" fmla="*/ 1 h 36"/>
                <a:gd name="T24" fmla="*/ 29 w 34"/>
                <a:gd name="T25" fmla="*/ 4 h 36"/>
                <a:gd name="T26" fmla="*/ 31 w 34"/>
                <a:gd name="T27" fmla="*/ 3 h 36"/>
                <a:gd name="T28" fmla="*/ 32 w 34"/>
                <a:gd name="T29" fmla="*/ 3 h 36"/>
                <a:gd name="T30" fmla="*/ 33 w 34"/>
                <a:gd name="T31" fmla="*/ 4 h 36"/>
                <a:gd name="T32" fmla="*/ 34 w 34"/>
                <a:gd name="T33" fmla="*/ 5 h 36"/>
                <a:gd name="T34" fmla="*/ 34 w 34"/>
                <a:gd name="T35" fmla="*/ 9 h 36"/>
                <a:gd name="T36" fmla="*/ 31 w 34"/>
                <a:gd name="T37" fmla="*/ 13 h 36"/>
                <a:gd name="T38" fmla="*/ 28 w 34"/>
                <a:gd name="T39" fmla="*/ 17 h 36"/>
                <a:gd name="T40" fmla="*/ 29 w 34"/>
                <a:gd name="T41" fmla="*/ 19 h 36"/>
                <a:gd name="T42" fmla="*/ 27 w 34"/>
                <a:gd name="T43" fmla="*/ 20 h 36"/>
                <a:gd name="T44" fmla="*/ 23 w 34"/>
                <a:gd name="T45" fmla="*/ 21 h 36"/>
                <a:gd name="T46" fmla="*/ 16 w 34"/>
                <a:gd name="T47" fmla="*/ 34 h 36"/>
                <a:gd name="T48" fmla="*/ 5 w 34"/>
                <a:gd name="T49" fmla="*/ 31 h 36"/>
                <a:gd name="T50" fmla="*/ 15 w 34"/>
                <a:gd name="T51" fmla="*/ 33 h 36"/>
                <a:gd name="T52" fmla="*/ 21 w 34"/>
                <a:gd name="T53" fmla="*/ 20 h 36"/>
                <a:gd name="T54" fmla="*/ 22 w 34"/>
                <a:gd name="T55" fmla="*/ 19 h 36"/>
                <a:gd name="T56" fmla="*/ 26 w 34"/>
                <a:gd name="T57" fmla="*/ 18 h 36"/>
                <a:gd name="T58" fmla="*/ 28 w 34"/>
                <a:gd name="T59" fmla="*/ 13 h 36"/>
                <a:gd name="T60" fmla="*/ 29 w 34"/>
                <a:gd name="T61" fmla="*/ 12 h 36"/>
                <a:gd name="T62" fmla="*/ 29 w 34"/>
                <a:gd name="T63" fmla="*/ 6 h 36"/>
                <a:gd name="T64" fmla="*/ 26 w 34"/>
                <a:gd name="T65" fmla="*/ 3 h 36"/>
                <a:gd name="T66" fmla="*/ 23 w 34"/>
                <a:gd name="T67" fmla="*/ 8 h 36"/>
                <a:gd name="T68" fmla="*/ 17 w 34"/>
                <a:gd name="T69" fmla="*/ 17 h 36"/>
                <a:gd name="T70" fmla="*/ 7 w 34"/>
                <a:gd name="T71" fmla="*/ 25 h 36"/>
                <a:gd name="T72" fmla="*/ 6 w 34"/>
                <a:gd name="T73" fmla="*/ 26 h 36"/>
                <a:gd name="T74" fmla="*/ 7 w 34"/>
                <a:gd name="T75" fmla="*/ 28 h 36"/>
                <a:gd name="T76" fmla="*/ 5 w 34"/>
                <a:gd name="T77" fmla="*/ 31 h 36"/>
                <a:gd name="T78" fmla="*/ 30 w 34"/>
                <a:gd name="T79" fmla="*/ 10 h 36"/>
                <a:gd name="T80" fmla="*/ 32 w 34"/>
                <a:gd name="T81"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6">
                  <a:moveTo>
                    <a:pt x="13" y="36"/>
                  </a:moveTo>
                  <a:cubicBezTo>
                    <a:pt x="11" y="36"/>
                    <a:pt x="10" y="35"/>
                    <a:pt x="8" y="34"/>
                  </a:cubicBezTo>
                  <a:cubicBezTo>
                    <a:pt x="7" y="33"/>
                    <a:pt x="5" y="33"/>
                    <a:pt x="4" y="33"/>
                  </a:cubicBezTo>
                  <a:cubicBezTo>
                    <a:pt x="2" y="33"/>
                    <a:pt x="2" y="33"/>
                    <a:pt x="2" y="33"/>
                  </a:cubicBezTo>
                  <a:cubicBezTo>
                    <a:pt x="2" y="33"/>
                    <a:pt x="2" y="33"/>
                    <a:pt x="2" y="33"/>
                  </a:cubicBezTo>
                  <a:cubicBezTo>
                    <a:pt x="2" y="33"/>
                    <a:pt x="2" y="33"/>
                    <a:pt x="2" y="33"/>
                  </a:cubicBezTo>
                  <a:cubicBezTo>
                    <a:pt x="2" y="32"/>
                    <a:pt x="2" y="32"/>
                    <a:pt x="2" y="32"/>
                  </a:cubicBezTo>
                  <a:cubicBezTo>
                    <a:pt x="2" y="32"/>
                    <a:pt x="2" y="32"/>
                    <a:pt x="2" y="32"/>
                  </a:cubicBezTo>
                  <a:cubicBezTo>
                    <a:pt x="2" y="32"/>
                    <a:pt x="2" y="31"/>
                    <a:pt x="2" y="31"/>
                  </a:cubicBezTo>
                  <a:cubicBezTo>
                    <a:pt x="0" y="30"/>
                    <a:pt x="0" y="30"/>
                    <a:pt x="0" y="30"/>
                  </a:cubicBezTo>
                  <a:cubicBezTo>
                    <a:pt x="2" y="29"/>
                    <a:pt x="2" y="29"/>
                    <a:pt x="2" y="29"/>
                  </a:cubicBezTo>
                  <a:cubicBezTo>
                    <a:pt x="3" y="29"/>
                    <a:pt x="3" y="29"/>
                    <a:pt x="3" y="28"/>
                  </a:cubicBezTo>
                  <a:cubicBezTo>
                    <a:pt x="3" y="28"/>
                    <a:pt x="3" y="27"/>
                    <a:pt x="3" y="27"/>
                  </a:cubicBezTo>
                  <a:cubicBezTo>
                    <a:pt x="3" y="26"/>
                    <a:pt x="4" y="26"/>
                    <a:pt x="4" y="26"/>
                  </a:cubicBezTo>
                  <a:cubicBezTo>
                    <a:pt x="4" y="26"/>
                    <a:pt x="4" y="25"/>
                    <a:pt x="4" y="25"/>
                  </a:cubicBezTo>
                  <a:cubicBezTo>
                    <a:pt x="4" y="25"/>
                    <a:pt x="4" y="24"/>
                    <a:pt x="5" y="24"/>
                  </a:cubicBezTo>
                  <a:cubicBezTo>
                    <a:pt x="6" y="21"/>
                    <a:pt x="10" y="19"/>
                    <a:pt x="13" y="17"/>
                  </a:cubicBezTo>
                  <a:cubicBezTo>
                    <a:pt x="14" y="17"/>
                    <a:pt x="15" y="16"/>
                    <a:pt x="16" y="15"/>
                  </a:cubicBezTo>
                  <a:cubicBezTo>
                    <a:pt x="19" y="13"/>
                    <a:pt x="19" y="12"/>
                    <a:pt x="20" y="9"/>
                  </a:cubicBezTo>
                  <a:cubicBezTo>
                    <a:pt x="21" y="8"/>
                    <a:pt x="21" y="7"/>
                    <a:pt x="22" y="7"/>
                  </a:cubicBezTo>
                  <a:cubicBezTo>
                    <a:pt x="23" y="6"/>
                    <a:pt x="23" y="5"/>
                    <a:pt x="23" y="4"/>
                  </a:cubicBezTo>
                  <a:cubicBezTo>
                    <a:pt x="24" y="4"/>
                    <a:pt x="24" y="4"/>
                    <a:pt x="24" y="4"/>
                  </a:cubicBezTo>
                  <a:cubicBezTo>
                    <a:pt x="24" y="3"/>
                    <a:pt x="24" y="2"/>
                    <a:pt x="25" y="2"/>
                  </a:cubicBezTo>
                  <a:cubicBezTo>
                    <a:pt x="25" y="1"/>
                    <a:pt x="25" y="1"/>
                    <a:pt x="26" y="1"/>
                  </a:cubicBezTo>
                  <a:cubicBezTo>
                    <a:pt x="27" y="0"/>
                    <a:pt x="27" y="0"/>
                    <a:pt x="27" y="0"/>
                  </a:cubicBezTo>
                  <a:cubicBezTo>
                    <a:pt x="29" y="4"/>
                    <a:pt x="29" y="4"/>
                    <a:pt x="29" y="4"/>
                  </a:cubicBezTo>
                  <a:cubicBezTo>
                    <a:pt x="29" y="4"/>
                    <a:pt x="29" y="4"/>
                    <a:pt x="30" y="4"/>
                  </a:cubicBezTo>
                  <a:cubicBezTo>
                    <a:pt x="30" y="3"/>
                    <a:pt x="31" y="3"/>
                    <a:pt x="31" y="3"/>
                  </a:cubicBezTo>
                  <a:cubicBezTo>
                    <a:pt x="33" y="1"/>
                    <a:pt x="33" y="1"/>
                    <a:pt x="33" y="1"/>
                  </a:cubicBezTo>
                  <a:cubicBezTo>
                    <a:pt x="32" y="3"/>
                    <a:pt x="32" y="3"/>
                    <a:pt x="32" y="3"/>
                  </a:cubicBezTo>
                  <a:cubicBezTo>
                    <a:pt x="32" y="3"/>
                    <a:pt x="32" y="3"/>
                    <a:pt x="32" y="3"/>
                  </a:cubicBezTo>
                  <a:cubicBezTo>
                    <a:pt x="33" y="3"/>
                    <a:pt x="33" y="3"/>
                    <a:pt x="33" y="4"/>
                  </a:cubicBezTo>
                  <a:cubicBezTo>
                    <a:pt x="34" y="4"/>
                    <a:pt x="34" y="4"/>
                    <a:pt x="34" y="4"/>
                  </a:cubicBezTo>
                  <a:cubicBezTo>
                    <a:pt x="34" y="5"/>
                    <a:pt x="34" y="5"/>
                    <a:pt x="34" y="5"/>
                  </a:cubicBezTo>
                  <a:cubicBezTo>
                    <a:pt x="33" y="5"/>
                    <a:pt x="33" y="6"/>
                    <a:pt x="34" y="6"/>
                  </a:cubicBezTo>
                  <a:cubicBezTo>
                    <a:pt x="34" y="7"/>
                    <a:pt x="34" y="8"/>
                    <a:pt x="34" y="9"/>
                  </a:cubicBezTo>
                  <a:cubicBezTo>
                    <a:pt x="33" y="10"/>
                    <a:pt x="32" y="11"/>
                    <a:pt x="32" y="12"/>
                  </a:cubicBezTo>
                  <a:cubicBezTo>
                    <a:pt x="31" y="12"/>
                    <a:pt x="31" y="13"/>
                    <a:pt x="31" y="13"/>
                  </a:cubicBezTo>
                  <a:cubicBezTo>
                    <a:pt x="30" y="14"/>
                    <a:pt x="30" y="14"/>
                    <a:pt x="29" y="15"/>
                  </a:cubicBezTo>
                  <a:cubicBezTo>
                    <a:pt x="29" y="16"/>
                    <a:pt x="28" y="17"/>
                    <a:pt x="28" y="17"/>
                  </a:cubicBezTo>
                  <a:cubicBezTo>
                    <a:pt x="28" y="18"/>
                    <a:pt x="28" y="18"/>
                    <a:pt x="28" y="18"/>
                  </a:cubicBezTo>
                  <a:cubicBezTo>
                    <a:pt x="28" y="18"/>
                    <a:pt x="29" y="19"/>
                    <a:pt x="29" y="19"/>
                  </a:cubicBezTo>
                  <a:cubicBezTo>
                    <a:pt x="28" y="20"/>
                    <a:pt x="28" y="20"/>
                    <a:pt x="28" y="20"/>
                  </a:cubicBezTo>
                  <a:cubicBezTo>
                    <a:pt x="28" y="20"/>
                    <a:pt x="27" y="20"/>
                    <a:pt x="27" y="20"/>
                  </a:cubicBezTo>
                  <a:cubicBezTo>
                    <a:pt x="26" y="19"/>
                    <a:pt x="26" y="20"/>
                    <a:pt x="25" y="20"/>
                  </a:cubicBezTo>
                  <a:cubicBezTo>
                    <a:pt x="24" y="21"/>
                    <a:pt x="24" y="21"/>
                    <a:pt x="23" y="21"/>
                  </a:cubicBezTo>
                  <a:cubicBezTo>
                    <a:pt x="22" y="22"/>
                    <a:pt x="22" y="23"/>
                    <a:pt x="22" y="23"/>
                  </a:cubicBezTo>
                  <a:cubicBezTo>
                    <a:pt x="21" y="27"/>
                    <a:pt x="20" y="31"/>
                    <a:pt x="16" y="34"/>
                  </a:cubicBezTo>
                  <a:cubicBezTo>
                    <a:pt x="15" y="35"/>
                    <a:pt x="14" y="36"/>
                    <a:pt x="13" y="36"/>
                  </a:cubicBezTo>
                  <a:close/>
                  <a:moveTo>
                    <a:pt x="5" y="31"/>
                  </a:moveTo>
                  <a:cubicBezTo>
                    <a:pt x="6" y="31"/>
                    <a:pt x="8" y="32"/>
                    <a:pt x="9" y="32"/>
                  </a:cubicBezTo>
                  <a:cubicBezTo>
                    <a:pt x="11" y="33"/>
                    <a:pt x="13" y="34"/>
                    <a:pt x="15" y="33"/>
                  </a:cubicBezTo>
                  <a:cubicBezTo>
                    <a:pt x="18" y="30"/>
                    <a:pt x="19" y="27"/>
                    <a:pt x="20" y="23"/>
                  </a:cubicBezTo>
                  <a:cubicBezTo>
                    <a:pt x="20" y="22"/>
                    <a:pt x="21" y="21"/>
                    <a:pt x="21" y="20"/>
                  </a:cubicBezTo>
                  <a:cubicBezTo>
                    <a:pt x="21" y="19"/>
                    <a:pt x="21" y="19"/>
                    <a:pt x="21" y="19"/>
                  </a:cubicBezTo>
                  <a:cubicBezTo>
                    <a:pt x="22" y="19"/>
                    <a:pt x="22" y="19"/>
                    <a:pt x="22" y="19"/>
                  </a:cubicBezTo>
                  <a:cubicBezTo>
                    <a:pt x="23" y="19"/>
                    <a:pt x="23" y="19"/>
                    <a:pt x="24" y="19"/>
                  </a:cubicBezTo>
                  <a:cubicBezTo>
                    <a:pt x="24" y="18"/>
                    <a:pt x="25" y="18"/>
                    <a:pt x="26" y="18"/>
                  </a:cubicBezTo>
                  <a:cubicBezTo>
                    <a:pt x="26" y="18"/>
                    <a:pt x="26" y="18"/>
                    <a:pt x="26" y="18"/>
                  </a:cubicBezTo>
                  <a:cubicBezTo>
                    <a:pt x="26" y="16"/>
                    <a:pt x="27" y="15"/>
                    <a:pt x="28" y="13"/>
                  </a:cubicBezTo>
                  <a:cubicBezTo>
                    <a:pt x="28" y="13"/>
                    <a:pt x="29" y="12"/>
                    <a:pt x="29" y="12"/>
                  </a:cubicBezTo>
                  <a:cubicBezTo>
                    <a:pt x="29" y="12"/>
                    <a:pt x="29" y="12"/>
                    <a:pt x="29" y="12"/>
                  </a:cubicBezTo>
                  <a:cubicBezTo>
                    <a:pt x="30" y="6"/>
                    <a:pt x="30" y="6"/>
                    <a:pt x="30" y="6"/>
                  </a:cubicBezTo>
                  <a:cubicBezTo>
                    <a:pt x="30" y="6"/>
                    <a:pt x="30" y="6"/>
                    <a:pt x="29" y="6"/>
                  </a:cubicBezTo>
                  <a:cubicBezTo>
                    <a:pt x="28" y="7"/>
                    <a:pt x="28" y="7"/>
                    <a:pt x="28" y="7"/>
                  </a:cubicBezTo>
                  <a:cubicBezTo>
                    <a:pt x="26" y="3"/>
                    <a:pt x="26" y="3"/>
                    <a:pt x="26" y="3"/>
                  </a:cubicBezTo>
                  <a:cubicBezTo>
                    <a:pt x="26" y="4"/>
                    <a:pt x="26" y="4"/>
                    <a:pt x="25" y="4"/>
                  </a:cubicBezTo>
                  <a:cubicBezTo>
                    <a:pt x="25" y="6"/>
                    <a:pt x="24" y="7"/>
                    <a:pt x="23" y="8"/>
                  </a:cubicBezTo>
                  <a:cubicBezTo>
                    <a:pt x="23" y="9"/>
                    <a:pt x="22" y="9"/>
                    <a:pt x="22" y="10"/>
                  </a:cubicBezTo>
                  <a:cubicBezTo>
                    <a:pt x="21" y="13"/>
                    <a:pt x="20" y="14"/>
                    <a:pt x="17" y="17"/>
                  </a:cubicBezTo>
                  <a:cubicBezTo>
                    <a:pt x="16" y="17"/>
                    <a:pt x="15" y="18"/>
                    <a:pt x="13" y="19"/>
                  </a:cubicBezTo>
                  <a:cubicBezTo>
                    <a:pt x="10" y="21"/>
                    <a:pt x="7" y="22"/>
                    <a:pt x="7" y="25"/>
                  </a:cubicBezTo>
                  <a:cubicBezTo>
                    <a:pt x="7" y="27"/>
                    <a:pt x="7" y="27"/>
                    <a:pt x="7" y="27"/>
                  </a:cubicBezTo>
                  <a:cubicBezTo>
                    <a:pt x="6" y="26"/>
                    <a:pt x="6" y="26"/>
                    <a:pt x="6" y="26"/>
                  </a:cubicBezTo>
                  <a:cubicBezTo>
                    <a:pt x="6" y="26"/>
                    <a:pt x="6" y="26"/>
                    <a:pt x="6" y="26"/>
                  </a:cubicBezTo>
                  <a:cubicBezTo>
                    <a:pt x="7" y="28"/>
                    <a:pt x="7" y="28"/>
                    <a:pt x="7" y="28"/>
                  </a:cubicBezTo>
                  <a:cubicBezTo>
                    <a:pt x="6" y="28"/>
                    <a:pt x="6" y="28"/>
                    <a:pt x="6" y="28"/>
                  </a:cubicBezTo>
                  <a:lnTo>
                    <a:pt x="5" y="31"/>
                  </a:lnTo>
                  <a:close/>
                  <a:moveTo>
                    <a:pt x="32" y="7"/>
                  </a:moveTo>
                  <a:cubicBezTo>
                    <a:pt x="30" y="10"/>
                    <a:pt x="30" y="10"/>
                    <a:pt x="30" y="10"/>
                  </a:cubicBezTo>
                  <a:cubicBezTo>
                    <a:pt x="31" y="9"/>
                    <a:pt x="31" y="9"/>
                    <a:pt x="32" y="8"/>
                  </a:cubicBezTo>
                  <a:cubicBezTo>
                    <a:pt x="32" y="8"/>
                    <a:pt x="32" y="7"/>
                    <a:pt x="32"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 name="Freeform 9"/>
            <p:cNvSpPr>
              <a:spLocks noChangeArrowheads="1"/>
            </p:cNvSpPr>
            <p:nvPr/>
          </p:nvSpPr>
          <p:spPr bwMode="auto">
            <a:xfrm>
              <a:off x="9102785" y="5233340"/>
              <a:ext cx="7245" cy="12075"/>
            </a:xfrm>
            <a:custGeom>
              <a:avLst/>
              <a:gdLst>
                <a:gd name="T0" fmla="*/ 1 w 2"/>
                <a:gd name="T1" fmla="*/ 0 h 3"/>
                <a:gd name="T2" fmla="*/ 0 w 2"/>
                <a:gd name="T3" fmla="*/ 3 h 3"/>
                <a:gd name="T4" fmla="*/ 1 w 2"/>
                <a:gd name="T5" fmla="*/ 0 h 3"/>
              </a:gdLst>
              <a:ahLst/>
              <a:cxnLst>
                <a:cxn ang="0">
                  <a:pos x="T0" y="T1"/>
                </a:cxn>
                <a:cxn ang="0">
                  <a:pos x="T2" y="T3"/>
                </a:cxn>
                <a:cxn ang="0">
                  <a:pos x="T4" y="T5"/>
                </a:cxn>
              </a:cxnLst>
              <a:rect l="0" t="0" r="r" b="b"/>
              <a:pathLst>
                <a:path w="2" h="3">
                  <a:moveTo>
                    <a:pt x="1" y="0"/>
                  </a:moveTo>
                  <a:cubicBezTo>
                    <a:pt x="2" y="2"/>
                    <a:pt x="1" y="3"/>
                    <a:pt x="0" y="3"/>
                  </a:cubicBezTo>
                  <a:cubicBezTo>
                    <a:pt x="0" y="2"/>
                    <a:pt x="0"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 name="Freeform 10"/>
            <p:cNvSpPr>
              <a:spLocks noChangeArrowheads="1"/>
            </p:cNvSpPr>
            <p:nvPr/>
          </p:nvSpPr>
          <p:spPr bwMode="auto">
            <a:xfrm>
              <a:off x="9095540" y="5228510"/>
              <a:ext cx="19321" cy="21736"/>
            </a:xfrm>
            <a:custGeom>
              <a:avLst/>
              <a:gdLst>
                <a:gd name="T0" fmla="*/ 0 w 5"/>
                <a:gd name="T1" fmla="*/ 5 h 5"/>
                <a:gd name="T2" fmla="*/ 1 w 5"/>
                <a:gd name="T3" fmla="*/ 4 h 5"/>
                <a:gd name="T4" fmla="*/ 3 w 5"/>
                <a:gd name="T5" fmla="*/ 0 h 5"/>
                <a:gd name="T6" fmla="*/ 3 w 5"/>
                <a:gd name="T7" fmla="*/ 0 h 5"/>
                <a:gd name="T8" fmla="*/ 4 w 5"/>
                <a:gd name="T9" fmla="*/ 1 h 5"/>
                <a:gd name="T10" fmla="*/ 4 w 5"/>
                <a:gd name="T11" fmla="*/ 3 h 5"/>
                <a:gd name="T12" fmla="*/ 2 w 5"/>
                <a:gd name="T13" fmla="*/ 5 h 5"/>
                <a:gd name="T14" fmla="*/ 0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0" y="5"/>
                  </a:moveTo>
                  <a:cubicBezTo>
                    <a:pt x="1" y="4"/>
                    <a:pt x="1" y="4"/>
                    <a:pt x="1" y="4"/>
                  </a:cubicBezTo>
                  <a:cubicBezTo>
                    <a:pt x="1" y="2"/>
                    <a:pt x="1" y="0"/>
                    <a:pt x="3" y="0"/>
                  </a:cubicBezTo>
                  <a:cubicBezTo>
                    <a:pt x="3" y="0"/>
                    <a:pt x="3" y="0"/>
                    <a:pt x="3" y="0"/>
                  </a:cubicBezTo>
                  <a:cubicBezTo>
                    <a:pt x="4" y="1"/>
                    <a:pt x="4" y="1"/>
                    <a:pt x="4" y="1"/>
                  </a:cubicBezTo>
                  <a:cubicBezTo>
                    <a:pt x="5" y="2"/>
                    <a:pt x="5" y="3"/>
                    <a:pt x="4" y="3"/>
                  </a:cubicBezTo>
                  <a:cubicBezTo>
                    <a:pt x="4" y="4"/>
                    <a:pt x="3" y="5"/>
                    <a:pt x="2" y="5"/>
                  </a:cubicBezTo>
                  <a:lnTo>
                    <a:pt x="0"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 name="Freeform 11"/>
            <p:cNvSpPr>
              <a:spLocks noChangeArrowheads="1"/>
            </p:cNvSpPr>
            <p:nvPr/>
          </p:nvSpPr>
          <p:spPr bwMode="auto">
            <a:xfrm>
              <a:off x="7658574" y="4209351"/>
              <a:ext cx="62792" cy="67622"/>
            </a:xfrm>
            <a:custGeom>
              <a:avLst/>
              <a:gdLst>
                <a:gd name="T0" fmla="*/ 3 w 15"/>
                <a:gd name="T1" fmla="*/ 0 h 16"/>
                <a:gd name="T2" fmla="*/ 4 w 15"/>
                <a:gd name="T3" fmla="*/ 2 h 16"/>
                <a:gd name="T4" fmla="*/ 6 w 15"/>
                <a:gd name="T5" fmla="*/ 16 h 16"/>
                <a:gd name="T6" fmla="*/ 3 w 15"/>
                <a:gd name="T7" fmla="*/ 0 h 16"/>
              </a:gdLst>
              <a:ahLst/>
              <a:cxnLst>
                <a:cxn ang="0">
                  <a:pos x="T0" y="T1"/>
                </a:cxn>
                <a:cxn ang="0">
                  <a:pos x="T2" y="T3"/>
                </a:cxn>
                <a:cxn ang="0">
                  <a:pos x="T4" y="T5"/>
                </a:cxn>
                <a:cxn ang="0">
                  <a:pos x="T6" y="T7"/>
                </a:cxn>
              </a:cxnLst>
              <a:rect l="0" t="0" r="r" b="b"/>
              <a:pathLst>
                <a:path w="15" h="16">
                  <a:moveTo>
                    <a:pt x="3" y="0"/>
                  </a:moveTo>
                  <a:cubicBezTo>
                    <a:pt x="3" y="1"/>
                    <a:pt x="3" y="1"/>
                    <a:pt x="4" y="2"/>
                  </a:cubicBezTo>
                  <a:cubicBezTo>
                    <a:pt x="1" y="4"/>
                    <a:pt x="0" y="16"/>
                    <a:pt x="6" y="16"/>
                  </a:cubicBezTo>
                  <a:cubicBezTo>
                    <a:pt x="15" y="15"/>
                    <a:pt x="7" y="2"/>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 name="Freeform 12"/>
            <p:cNvSpPr>
              <a:spLocks noEditPoints="1" noChangeArrowheads="1"/>
            </p:cNvSpPr>
            <p:nvPr/>
          </p:nvSpPr>
          <p:spPr bwMode="auto">
            <a:xfrm>
              <a:off x="7658574" y="4202105"/>
              <a:ext cx="50716" cy="77282"/>
            </a:xfrm>
            <a:custGeom>
              <a:avLst/>
              <a:gdLst>
                <a:gd name="T0" fmla="*/ 6 w 12"/>
                <a:gd name="T1" fmla="*/ 19 h 19"/>
                <a:gd name="T2" fmla="*/ 1 w 12"/>
                <a:gd name="T3" fmla="*/ 15 h 19"/>
                <a:gd name="T4" fmla="*/ 2 w 12"/>
                <a:gd name="T5" fmla="*/ 4 h 19"/>
                <a:gd name="T6" fmla="*/ 2 w 12"/>
                <a:gd name="T7" fmla="*/ 3 h 19"/>
                <a:gd name="T8" fmla="*/ 0 w 12"/>
                <a:gd name="T9" fmla="*/ 0 h 19"/>
                <a:gd name="T10" fmla="*/ 3 w 12"/>
                <a:gd name="T11" fmla="*/ 2 h 19"/>
                <a:gd name="T12" fmla="*/ 11 w 12"/>
                <a:gd name="T13" fmla="*/ 15 h 19"/>
                <a:gd name="T14" fmla="*/ 6 w 12"/>
                <a:gd name="T15" fmla="*/ 19 h 19"/>
                <a:gd name="T16" fmla="*/ 4 w 12"/>
                <a:gd name="T17" fmla="*/ 5 h 19"/>
                <a:gd name="T18" fmla="*/ 3 w 12"/>
                <a:gd name="T19" fmla="*/ 14 h 19"/>
                <a:gd name="T20" fmla="*/ 6 w 12"/>
                <a:gd name="T21" fmla="*/ 17 h 19"/>
                <a:gd name="T22" fmla="*/ 6 w 12"/>
                <a:gd name="T23" fmla="*/ 18 h 19"/>
                <a:gd name="T24" fmla="*/ 6 w 12"/>
                <a:gd name="T25" fmla="*/ 17 h 19"/>
                <a:gd name="T26" fmla="*/ 9 w 12"/>
                <a:gd name="T27" fmla="*/ 15 h 19"/>
                <a:gd name="T28" fmla="*/ 4 w 12"/>
                <a:gd name="T29"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9">
                  <a:moveTo>
                    <a:pt x="6" y="19"/>
                  </a:moveTo>
                  <a:cubicBezTo>
                    <a:pt x="3" y="19"/>
                    <a:pt x="2" y="17"/>
                    <a:pt x="1" y="15"/>
                  </a:cubicBezTo>
                  <a:cubicBezTo>
                    <a:pt x="0" y="11"/>
                    <a:pt x="1" y="6"/>
                    <a:pt x="2" y="4"/>
                  </a:cubicBezTo>
                  <a:cubicBezTo>
                    <a:pt x="2" y="4"/>
                    <a:pt x="2" y="3"/>
                    <a:pt x="2" y="3"/>
                  </a:cubicBezTo>
                  <a:cubicBezTo>
                    <a:pt x="0" y="0"/>
                    <a:pt x="0" y="0"/>
                    <a:pt x="0" y="0"/>
                  </a:cubicBezTo>
                  <a:cubicBezTo>
                    <a:pt x="3" y="2"/>
                    <a:pt x="3" y="2"/>
                    <a:pt x="3" y="2"/>
                  </a:cubicBezTo>
                  <a:cubicBezTo>
                    <a:pt x="7" y="3"/>
                    <a:pt x="12" y="10"/>
                    <a:pt x="11" y="15"/>
                  </a:cubicBezTo>
                  <a:cubicBezTo>
                    <a:pt x="11" y="16"/>
                    <a:pt x="10" y="18"/>
                    <a:pt x="6" y="19"/>
                  </a:cubicBezTo>
                  <a:close/>
                  <a:moveTo>
                    <a:pt x="4" y="5"/>
                  </a:moveTo>
                  <a:cubicBezTo>
                    <a:pt x="3" y="6"/>
                    <a:pt x="2" y="11"/>
                    <a:pt x="3" y="14"/>
                  </a:cubicBezTo>
                  <a:cubicBezTo>
                    <a:pt x="3" y="16"/>
                    <a:pt x="4" y="17"/>
                    <a:pt x="6" y="17"/>
                  </a:cubicBezTo>
                  <a:cubicBezTo>
                    <a:pt x="6" y="18"/>
                    <a:pt x="6" y="18"/>
                    <a:pt x="6" y="18"/>
                  </a:cubicBezTo>
                  <a:cubicBezTo>
                    <a:pt x="6" y="17"/>
                    <a:pt x="6" y="17"/>
                    <a:pt x="6" y="17"/>
                  </a:cubicBezTo>
                  <a:cubicBezTo>
                    <a:pt x="8" y="17"/>
                    <a:pt x="9" y="15"/>
                    <a:pt x="9" y="15"/>
                  </a:cubicBezTo>
                  <a:cubicBezTo>
                    <a:pt x="9" y="12"/>
                    <a:pt x="7" y="7"/>
                    <a:pt x="4"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 name="Freeform 13"/>
            <p:cNvSpPr>
              <a:spLocks noChangeArrowheads="1"/>
            </p:cNvSpPr>
            <p:nvPr/>
          </p:nvSpPr>
          <p:spPr bwMode="auto">
            <a:xfrm>
              <a:off x="5236259" y="4064446"/>
              <a:ext cx="55547" cy="16905"/>
            </a:xfrm>
            <a:custGeom>
              <a:avLst/>
              <a:gdLst>
                <a:gd name="T0" fmla="*/ 12 w 13"/>
                <a:gd name="T1" fmla="*/ 1 h 4"/>
                <a:gd name="T2" fmla="*/ 12 w 13"/>
                <a:gd name="T3" fmla="*/ 1 h 4"/>
              </a:gdLst>
              <a:ahLst/>
              <a:cxnLst>
                <a:cxn ang="0">
                  <a:pos x="T0" y="T1"/>
                </a:cxn>
                <a:cxn ang="0">
                  <a:pos x="T2" y="T3"/>
                </a:cxn>
              </a:cxnLst>
              <a:rect l="0" t="0" r="r" b="b"/>
              <a:pathLst>
                <a:path w="13" h="4">
                  <a:moveTo>
                    <a:pt x="12" y="1"/>
                  </a:moveTo>
                  <a:cubicBezTo>
                    <a:pt x="13" y="4"/>
                    <a:pt x="0" y="0"/>
                    <a:pt x="1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 name="Freeform 14"/>
            <p:cNvSpPr>
              <a:spLocks noChangeArrowheads="1"/>
            </p:cNvSpPr>
            <p:nvPr/>
          </p:nvSpPr>
          <p:spPr bwMode="auto">
            <a:xfrm>
              <a:off x="5262825" y="4064446"/>
              <a:ext cx="16905" cy="12075"/>
            </a:xfrm>
            <a:custGeom>
              <a:avLst/>
              <a:gdLst>
                <a:gd name="T0" fmla="*/ 4 w 4"/>
                <a:gd name="T1" fmla="*/ 3 h 3"/>
                <a:gd name="T2" fmla="*/ 2 w 4"/>
                <a:gd name="T3" fmla="*/ 3 h 3"/>
                <a:gd name="T4" fmla="*/ 0 w 4"/>
                <a:gd name="T5" fmla="*/ 1 h 3"/>
                <a:gd name="T6" fmla="*/ 4 w 4"/>
                <a:gd name="T7" fmla="*/ 0 h 3"/>
                <a:gd name="T8" fmla="*/ 4 w 4"/>
                <a:gd name="T9" fmla="*/ 2 h 3"/>
                <a:gd name="T10" fmla="*/ 4 w 4"/>
                <a:gd name="T11" fmla="*/ 2 h 3"/>
                <a:gd name="T12" fmla="*/ 4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3"/>
                  </a:moveTo>
                  <a:cubicBezTo>
                    <a:pt x="3" y="3"/>
                    <a:pt x="2" y="3"/>
                    <a:pt x="2" y="3"/>
                  </a:cubicBezTo>
                  <a:cubicBezTo>
                    <a:pt x="1" y="3"/>
                    <a:pt x="0" y="2"/>
                    <a:pt x="0" y="1"/>
                  </a:cubicBezTo>
                  <a:cubicBezTo>
                    <a:pt x="0" y="0"/>
                    <a:pt x="2" y="0"/>
                    <a:pt x="4" y="0"/>
                  </a:cubicBezTo>
                  <a:cubicBezTo>
                    <a:pt x="4" y="2"/>
                    <a:pt x="4" y="2"/>
                    <a:pt x="4" y="2"/>
                  </a:cubicBezTo>
                  <a:cubicBezTo>
                    <a:pt x="4" y="2"/>
                    <a:pt x="4" y="2"/>
                    <a:pt x="4" y="2"/>
                  </a:cubicBezTo>
                  <a:lnTo>
                    <a:pt x="4"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 name="Freeform 15"/>
            <p:cNvSpPr>
              <a:spLocks noChangeArrowheads="1"/>
            </p:cNvSpPr>
            <p:nvPr/>
          </p:nvSpPr>
          <p:spPr bwMode="auto">
            <a:xfrm>
              <a:off x="4325778" y="3443774"/>
              <a:ext cx="944292" cy="507165"/>
            </a:xfrm>
            <a:custGeom>
              <a:avLst/>
              <a:gdLst>
                <a:gd name="T0" fmla="*/ 150 w 227"/>
                <a:gd name="T1" fmla="*/ 17 h 122"/>
                <a:gd name="T2" fmla="*/ 145 w 227"/>
                <a:gd name="T3" fmla="*/ 12 h 122"/>
                <a:gd name="T4" fmla="*/ 128 w 227"/>
                <a:gd name="T5" fmla="*/ 17 h 122"/>
                <a:gd name="T6" fmla="*/ 126 w 227"/>
                <a:gd name="T7" fmla="*/ 6 h 122"/>
                <a:gd name="T8" fmla="*/ 116 w 227"/>
                <a:gd name="T9" fmla="*/ 0 h 122"/>
                <a:gd name="T10" fmla="*/ 64 w 227"/>
                <a:gd name="T11" fmla="*/ 3 h 122"/>
                <a:gd name="T12" fmla="*/ 9 w 227"/>
                <a:gd name="T13" fmla="*/ 6 h 122"/>
                <a:gd name="T14" fmla="*/ 8 w 227"/>
                <a:gd name="T15" fmla="*/ 8 h 122"/>
                <a:gd name="T16" fmla="*/ 4 w 227"/>
                <a:gd name="T17" fmla="*/ 17 h 122"/>
                <a:gd name="T18" fmla="*/ 6 w 227"/>
                <a:gd name="T19" fmla="*/ 19 h 122"/>
                <a:gd name="T20" fmla="*/ 4 w 227"/>
                <a:gd name="T21" fmla="*/ 53 h 122"/>
                <a:gd name="T22" fmla="*/ 11 w 227"/>
                <a:gd name="T23" fmla="*/ 62 h 122"/>
                <a:gd name="T24" fmla="*/ 9 w 227"/>
                <a:gd name="T25" fmla="*/ 64 h 122"/>
                <a:gd name="T26" fmla="*/ 12 w 227"/>
                <a:gd name="T27" fmla="*/ 71 h 122"/>
                <a:gd name="T28" fmla="*/ 17 w 227"/>
                <a:gd name="T29" fmla="*/ 79 h 122"/>
                <a:gd name="T30" fmla="*/ 29 w 227"/>
                <a:gd name="T31" fmla="*/ 86 h 122"/>
                <a:gd name="T32" fmla="*/ 54 w 227"/>
                <a:gd name="T33" fmla="*/ 94 h 122"/>
                <a:gd name="T34" fmla="*/ 70 w 227"/>
                <a:gd name="T35" fmla="*/ 92 h 122"/>
                <a:gd name="T36" fmla="*/ 84 w 227"/>
                <a:gd name="T37" fmla="*/ 105 h 122"/>
                <a:gd name="T38" fmla="*/ 101 w 227"/>
                <a:gd name="T39" fmla="*/ 116 h 122"/>
                <a:gd name="T40" fmla="*/ 107 w 227"/>
                <a:gd name="T41" fmla="*/ 113 h 122"/>
                <a:gd name="T42" fmla="*/ 111 w 227"/>
                <a:gd name="T43" fmla="*/ 106 h 122"/>
                <a:gd name="T44" fmla="*/ 118 w 227"/>
                <a:gd name="T45" fmla="*/ 102 h 122"/>
                <a:gd name="T46" fmla="*/ 127 w 227"/>
                <a:gd name="T47" fmla="*/ 102 h 122"/>
                <a:gd name="T48" fmla="*/ 133 w 227"/>
                <a:gd name="T49" fmla="*/ 104 h 122"/>
                <a:gd name="T50" fmla="*/ 139 w 227"/>
                <a:gd name="T51" fmla="*/ 104 h 122"/>
                <a:gd name="T52" fmla="*/ 135 w 227"/>
                <a:gd name="T53" fmla="*/ 99 h 122"/>
                <a:gd name="T54" fmla="*/ 144 w 227"/>
                <a:gd name="T55" fmla="*/ 99 h 122"/>
                <a:gd name="T56" fmla="*/ 156 w 227"/>
                <a:gd name="T57" fmla="*/ 101 h 122"/>
                <a:gd name="T58" fmla="*/ 166 w 227"/>
                <a:gd name="T59" fmla="*/ 110 h 122"/>
                <a:gd name="T60" fmla="*/ 174 w 227"/>
                <a:gd name="T61" fmla="*/ 121 h 122"/>
                <a:gd name="T62" fmla="*/ 170 w 227"/>
                <a:gd name="T63" fmla="*/ 99 h 122"/>
                <a:gd name="T64" fmla="*/ 183 w 227"/>
                <a:gd name="T65" fmla="*/ 82 h 122"/>
                <a:gd name="T66" fmla="*/ 190 w 227"/>
                <a:gd name="T67" fmla="*/ 76 h 122"/>
                <a:gd name="T68" fmla="*/ 192 w 227"/>
                <a:gd name="T69" fmla="*/ 73 h 122"/>
                <a:gd name="T70" fmla="*/ 189 w 227"/>
                <a:gd name="T71" fmla="*/ 73 h 122"/>
                <a:gd name="T72" fmla="*/ 192 w 227"/>
                <a:gd name="T73" fmla="*/ 72 h 122"/>
                <a:gd name="T74" fmla="*/ 186 w 227"/>
                <a:gd name="T75" fmla="*/ 60 h 122"/>
                <a:gd name="T76" fmla="*/ 192 w 227"/>
                <a:gd name="T77" fmla="*/ 55 h 122"/>
                <a:gd name="T78" fmla="*/ 193 w 227"/>
                <a:gd name="T79" fmla="*/ 63 h 122"/>
                <a:gd name="T80" fmla="*/ 193 w 227"/>
                <a:gd name="T81" fmla="*/ 54 h 122"/>
                <a:gd name="T82" fmla="*/ 199 w 227"/>
                <a:gd name="T83" fmla="*/ 53 h 122"/>
                <a:gd name="T84" fmla="*/ 205 w 227"/>
                <a:gd name="T85" fmla="*/ 46 h 122"/>
                <a:gd name="T86" fmla="*/ 215 w 227"/>
                <a:gd name="T87" fmla="*/ 42 h 122"/>
                <a:gd name="T88" fmla="*/ 213 w 227"/>
                <a:gd name="T89" fmla="*/ 37 h 122"/>
                <a:gd name="T90" fmla="*/ 220 w 227"/>
                <a:gd name="T91" fmla="*/ 28 h 122"/>
                <a:gd name="T92" fmla="*/ 226 w 227"/>
                <a:gd name="T93" fmla="*/ 26 h 122"/>
                <a:gd name="T94" fmla="*/ 224 w 227"/>
                <a:gd name="T95" fmla="*/ 15 h 122"/>
                <a:gd name="T96" fmla="*/ 213 w 227"/>
                <a:gd name="T97" fmla="*/ 20 h 122"/>
                <a:gd name="T98" fmla="*/ 208 w 227"/>
                <a:gd name="T99" fmla="*/ 26 h 122"/>
                <a:gd name="T100" fmla="*/ 191 w 227"/>
                <a:gd name="T101" fmla="*/ 31 h 122"/>
                <a:gd name="T102" fmla="*/ 162 w 227"/>
                <a:gd name="T103" fmla="*/ 43 h 122"/>
                <a:gd name="T104" fmla="*/ 160 w 227"/>
                <a:gd name="T105" fmla="*/ 33 h 122"/>
                <a:gd name="T106" fmla="*/ 153 w 227"/>
                <a:gd name="T107" fmla="*/ 27 h 122"/>
                <a:gd name="T108" fmla="*/ 150 w 227"/>
                <a:gd name="T109" fmla="*/ 35 h 122"/>
                <a:gd name="T110" fmla="*/ 147 w 227"/>
                <a:gd name="T111" fmla="*/ 24 h 122"/>
                <a:gd name="T112" fmla="*/ 149 w 227"/>
                <a:gd name="T113" fmla="*/ 21 h 122"/>
                <a:gd name="T114" fmla="*/ 155 w 227"/>
                <a:gd name="T115" fmla="*/ 20 h 122"/>
                <a:gd name="T116" fmla="*/ 158 w 227"/>
                <a:gd name="T117" fmla="*/ 1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7" h="122">
                  <a:moveTo>
                    <a:pt x="158" y="18"/>
                  </a:moveTo>
                  <a:cubicBezTo>
                    <a:pt x="155" y="17"/>
                    <a:pt x="153" y="15"/>
                    <a:pt x="150" y="17"/>
                  </a:cubicBezTo>
                  <a:cubicBezTo>
                    <a:pt x="146" y="20"/>
                    <a:pt x="145" y="14"/>
                    <a:pt x="142" y="16"/>
                  </a:cubicBezTo>
                  <a:cubicBezTo>
                    <a:pt x="142" y="14"/>
                    <a:pt x="144" y="13"/>
                    <a:pt x="145" y="12"/>
                  </a:cubicBezTo>
                  <a:cubicBezTo>
                    <a:pt x="143" y="13"/>
                    <a:pt x="132" y="20"/>
                    <a:pt x="133" y="15"/>
                  </a:cubicBezTo>
                  <a:cubicBezTo>
                    <a:pt x="131" y="16"/>
                    <a:pt x="130" y="16"/>
                    <a:pt x="128" y="17"/>
                  </a:cubicBezTo>
                  <a:cubicBezTo>
                    <a:pt x="131" y="13"/>
                    <a:pt x="134" y="11"/>
                    <a:pt x="137" y="9"/>
                  </a:cubicBezTo>
                  <a:cubicBezTo>
                    <a:pt x="133" y="8"/>
                    <a:pt x="130" y="8"/>
                    <a:pt x="126" y="6"/>
                  </a:cubicBezTo>
                  <a:cubicBezTo>
                    <a:pt x="124" y="5"/>
                    <a:pt x="122" y="5"/>
                    <a:pt x="120" y="5"/>
                  </a:cubicBezTo>
                  <a:cubicBezTo>
                    <a:pt x="117" y="4"/>
                    <a:pt x="117" y="2"/>
                    <a:pt x="116" y="0"/>
                  </a:cubicBezTo>
                  <a:cubicBezTo>
                    <a:pt x="118" y="5"/>
                    <a:pt x="105" y="3"/>
                    <a:pt x="102" y="3"/>
                  </a:cubicBezTo>
                  <a:cubicBezTo>
                    <a:pt x="89" y="3"/>
                    <a:pt x="77" y="3"/>
                    <a:pt x="64" y="3"/>
                  </a:cubicBezTo>
                  <a:cubicBezTo>
                    <a:pt x="45" y="3"/>
                    <a:pt x="26" y="3"/>
                    <a:pt x="8" y="3"/>
                  </a:cubicBezTo>
                  <a:cubicBezTo>
                    <a:pt x="10" y="4"/>
                    <a:pt x="9" y="5"/>
                    <a:pt x="9" y="6"/>
                  </a:cubicBezTo>
                  <a:cubicBezTo>
                    <a:pt x="10" y="9"/>
                    <a:pt x="9" y="9"/>
                    <a:pt x="7" y="12"/>
                  </a:cubicBezTo>
                  <a:cubicBezTo>
                    <a:pt x="7" y="11"/>
                    <a:pt x="8" y="8"/>
                    <a:pt x="8" y="8"/>
                  </a:cubicBezTo>
                  <a:cubicBezTo>
                    <a:pt x="6" y="7"/>
                    <a:pt x="1" y="6"/>
                    <a:pt x="1" y="7"/>
                  </a:cubicBezTo>
                  <a:cubicBezTo>
                    <a:pt x="0" y="9"/>
                    <a:pt x="3" y="15"/>
                    <a:pt x="4" y="17"/>
                  </a:cubicBezTo>
                  <a:cubicBezTo>
                    <a:pt x="3" y="17"/>
                    <a:pt x="3" y="17"/>
                    <a:pt x="3" y="16"/>
                  </a:cubicBezTo>
                  <a:cubicBezTo>
                    <a:pt x="3" y="18"/>
                    <a:pt x="4" y="19"/>
                    <a:pt x="6" y="19"/>
                  </a:cubicBezTo>
                  <a:cubicBezTo>
                    <a:pt x="1" y="19"/>
                    <a:pt x="2" y="38"/>
                    <a:pt x="2" y="42"/>
                  </a:cubicBezTo>
                  <a:cubicBezTo>
                    <a:pt x="3" y="47"/>
                    <a:pt x="1" y="50"/>
                    <a:pt x="4" y="53"/>
                  </a:cubicBezTo>
                  <a:cubicBezTo>
                    <a:pt x="6" y="56"/>
                    <a:pt x="4" y="60"/>
                    <a:pt x="9" y="63"/>
                  </a:cubicBezTo>
                  <a:cubicBezTo>
                    <a:pt x="10" y="61"/>
                    <a:pt x="9" y="62"/>
                    <a:pt x="11" y="62"/>
                  </a:cubicBezTo>
                  <a:cubicBezTo>
                    <a:pt x="9" y="62"/>
                    <a:pt x="9" y="63"/>
                    <a:pt x="11" y="65"/>
                  </a:cubicBezTo>
                  <a:cubicBezTo>
                    <a:pt x="10" y="64"/>
                    <a:pt x="10" y="64"/>
                    <a:pt x="9" y="64"/>
                  </a:cubicBezTo>
                  <a:cubicBezTo>
                    <a:pt x="9" y="65"/>
                    <a:pt x="9" y="66"/>
                    <a:pt x="10" y="67"/>
                  </a:cubicBezTo>
                  <a:cubicBezTo>
                    <a:pt x="12" y="68"/>
                    <a:pt x="11" y="70"/>
                    <a:pt x="12" y="71"/>
                  </a:cubicBezTo>
                  <a:cubicBezTo>
                    <a:pt x="14" y="73"/>
                    <a:pt x="15" y="75"/>
                    <a:pt x="17" y="76"/>
                  </a:cubicBezTo>
                  <a:cubicBezTo>
                    <a:pt x="17" y="77"/>
                    <a:pt x="16" y="78"/>
                    <a:pt x="17" y="79"/>
                  </a:cubicBezTo>
                  <a:cubicBezTo>
                    <a:pt x="17" y="80"/>
                    <a:pt x="20" y="80"/>
                    <a:pt x="21" y="80"/>
                  </a:cubicBezTo>
                  <a:cubicBezTo>
                    <a:pt x="23" y="81"/>
                    <a:pt x="29" y="83"/>
                    <a:pt x="29" y="86"/>
                  </a:cubicBezTo>
                  <a:cubicBezTo>
                    <a:pt x="30" y="91"/>
                    <a:pt x="36" y="86"/>
                    <a:pt x="40" y="88"/>
                  </a:cubicBezTo>
                  <a:cubicBezTo>
                    <a:pt x="44" y="90"/>
                    <a:pt x="49" y="92"/>
                    <a:pt x="54" y="94"/>
                  </a:cubicBezTo>
                  <a:cubicBezTo>
                    <a:pt x="55" y="95"/>
                    <a:pt x="64" y="95"/>
                    <a:pt x="64" y="93"/>
                  </a:cubicBezTo>
                  <a:cubicBezTo>
                    <a:pt x="64" y="91"/>
                    <a:pt x="69" y="92"/>
                    <a:pt x="70" y="92"/>
                  </a:cubicBezTo>
                  <a:cubicBezTo>
                    <a:pt x="73" y="92"/>
                    <a:pt x="74" y="94"/>
                    <a:pt x="76" y="96"/>
                  </a:cubicBezTo>
                  <a:cubicBezTo>
                    <a:pt x="79" y="99"/>
                    <a:pt x="80" y="102"/>
                    <a:pt x="84" y="105"/>
                  </a:cubicBezTo>
                  <a:cubicBezTo>
                    <a:pt x="89" y="97"/>
                    <a:pt x="92" y="102"/>
                    <a:pt x="95" y="107"/>
                  </a:cubicBezTo>
                  <a:cubicBezTo>
                    <a:pt x="97" y="110"/>
                    <a:pt x="99" y="112"/>
                    <a:pt x="101" y="116"/>
                  </a:cubicBezTo>
                  <a:cubicBezTo>
                    <a:pt x="101" y="117"/>
                    <a:pt x="107" y="118"/>
                    <a:pt x="109" y="119"/>
                  </a:cubicBezTo>
                  <a:cubicBezTo>
                    <a:pt x="108" y="116"/>
                    <a:pt x="107" y="114"/>
                    <a:pt x="107" y="113"/>
                  </a:cubicBezTo>
                  <a:cubicBezTo>
                    <a:pt x="109" y="112"/>
                    <a:pt x="107" y="111"/>
                    <a:pt x="108" y="110"/>
                  </a:cubicBezTo>
                  <a:cubicBezTo>
                    <a:pt x="109" y="109"/>
                    <a:pt x="111" y="108"/>
                    <a:pt x="111" y="106"/>
                  </a:cubicBezTo>
                  <a:cubicBezTo>
                    <a:pt x="115" y="107"/>
                    <a:pt x="116" y="105"/>
                    <a:pt x="117" y="101"/>
                  </a:cubicBezTo>
                  <a:cubicBezTo>
                    <a:pt x="117" y="101"/>
                    <a:pt x="118" y="102"/>
                    <a:pt x="118" y="102"/>
                  </a:cubicBezTo>
                  <a:cubicBezTo>
                    <a:pt x="118" y="102"/>
                    <a:pt x="118" y="102"/>
                    <a:pt x="117" y="103"/>
                  </a:cubicBezTo>
                  <a:cubicBezTo>
                    <a:pt x="121" y="101"/>
                    <a:pt x="123" y="101"/>
                    <a:pt x="127" y="102"/>
                  </a:cubicBezTo>
                  <a:cubicBezTo>
                    <a:pt x="128" y="102"/>
                    <a:pt x="128" y="101"/>
                    <a:pt x="129" y="101"/>
                  </a:cubicBezTo>
                  <a:cubicBezTo>
                    <a:pt x="130" y="102"/>
                    <a:pt x="131" y="103"/>
                    <a:pt x="133" y="104"/>
                  </a:cubicBezTo>
                  <a:cubicBezTo>
                    <a:pt x="134" y="104"/>
                    <a:pt x="135" y="104"/>
                    <a:pt x="136" y="103"/>
                  </a:cubicBezTo>
                  <a:cubicBezTo>
                    <a:pt x="137" y="104"/>
                    <a:pt x="138" y="105"/>
                    <a:pt x="139" y="104"/>
                  </a:cubicBezTo>
                  <a:cubicBezTo>
                    <a:pt x="137" y="103"/>
                    <a:pt x="137" y="101"/>
                    <a:pt x="139" y="100"/>
                  </a:cubicBezTo>
                  <a:cubicBezTo>
                    <a:pt x="137" y="100"/>
                    <a:pt x="135" y="101"/>
                    <a:pt x="135" y="99"/>
                  </a:cubicBezTo>
                  <a:cubicBezTo>
                    <a:pt x="138" y="99"/>
                    <a:pt x="144" y="100"/>
                    <a:pt x="144" y="96"/>
                  </a:cubicBezTo>
                  <a:cubicBezTo>
                    <a:pt x="144" y="97"/>
                    <a:pt x="144" y="98"/>
                    <a:pt x="144" y="99"/>
                  </a:cubicBezTo>
                  <a:cubicBezTo>
                    <a:pt x="146" y="98"/>
                    <a:pt x="149" y="97"/>
                    <a:pt x="151" y="98"/>
                  </a:cubicBezTo>
                  <a:cubicBezTo>
                    <a:pt x="153" y="99"/>
                    <a:pt x="153" y="102"/>
                    <a:pt x="156" y="101"/>
                  </a:cubicBezTo>
                  <a:cubicBezTo>
                    <a:pt x="163" y="98"/>
                    <a:pt x="164" y="104"/>
                    <a:pt x="165" y="110"/>
                  </a:cubicBezTo>
                  <a:cubicBezTo>
                    <a:pt x="165" y="110"/>
                    <a:pt x="165" y="110"/>
                    <a:pt x="166" y="110"/>
                  </a:cubicBezTo>
                  <a:cubicBezTo>
                    <a:pt x="165" y="111"/>
                    <a:pt x="168" y="117"/>
                    <a:pt x="169" y="118"/>
                  </a:cubicBezTo>
                  <a:cubicBezTo>
                    <a:pt x="172" y="120"/>
                    <a:pt x="169" y="122"/>
                    <a:pt x="174" y="121"/>
                  </a:cubicBezTo>
                  <a:cubicBezTo>
                    <a:pt x="175" y="120"/>
                    <a:pt x="175" y="115"/>
                    <a:pt x="175" y="114"/>
                  </a:cubicBezTo>
                  <a:cubicBezTo>
                    <a:pt x="174" y="109"/>
                    <a:pt x="171" y="103"/>
                    <a:pt x="170" y="99"/>
                  </a:cubicBezTo>
                  <a:cubicBezTo>
                    <a:pt x="168" y="95"/>
                    <a:pt x="173" y="91"/>
                    <a:pt x="173" y="88"/>
                  </a:cubicBezTo>
                  <a:cubicBezTo>
                    <a:pt x="177" y="89"/>
                    <a:pt x="179" y="83"/>
                    <a:pt x="183" y="82"/>
                  </a:cubicBezTo>
                  <a:cubicBezTo>
                    <a:pt x="185" y="81"/>
                    <a:pt x="191" y="78"/>
                    <a:pt x="189" y="77"/>
                  </a:cubicBezTo>
                  <a:cubicBezTo>
                    <a:pt x="189" y="76"/>
                    <a:pt x="189" y="76"/>
                    <a:pt x="190" y="76"/>
                  </a:cubicBezTo>
                  <a:cubicBezTo>
                    <a:pt x="189" y="75"/>
                    <a:pt x="189" y="75"/>
                    <a:pt x="188" y="75"/>
                  </a:cubicBezTo>
                  <a:cubicBezTo>
                    <a:pt x="190" y="75"/>
                    <a:pt x="194" y="75"/>
                    <a:pt x="192" y="73"/>
                  </a:cubicBezTo>
                  <a:cubicBezTo>
                    <a:pt x="192" y="73"/>
                    <a:pt x="192" y="73"/>
                    <a:pt x="192" y="74"/>
                  </a:cubicBezTo>
                  <a:cubicBezTo>
                    <a:pt x="190" y="73"/>
                    <a:pt x="191" y="73"/>
                    <a:pt x="189" y="73"/>
                  </a:cubicBezTo>
                  <a:cubicBezTo>
                    <a:pt x="189" y="72"/>
                    <a:pt x="189" y="71"/>
                    <a:pt x="189" y="71"/>
                  </a:cubicBezTo>
                  <a:cubicBezTo>
                    <a:pt x="190" y="72"/>
                    <a:pt x="191" y="72"/>
                    <a:pt x="192" y="72"/>
                  </a:cubicBezTo>
                  <a:cubicBezTo>
                    <a:pt x="192" y="70"/>
                    <a:pt x="192" y="67"/>
                    <a:pt x="190" y="68"/>
                  </a:cubicBezTo>
                  <a:cubicBezTo>
                    <a:pt x="193" y="65"/>
                    <a:pt x="187" y="61"/>
                    <a:pt x="186" y="60"/>
                  </a:cubicBezTo>
                  <a:cubicBezTo>
                    <a:pt x="188" y="60"/>
                    <a:pt x="189" y="61"/>
                    <a:pt x="190" y="62"/>
                  </a:cubicBezTo>
                  <a:cubicBezTo>
                    <a:pt x="188" y="59"/>
                    <a:pt x="188" y="55"/>
                    <a:pt x="192" y="55"/>
                  </a:cubicBezTo>
                  <a:cubicBezTo>
                    <a:pt x="191" y="56"/>
                    <a:pt x="190" y="58"/>
                    <a:pt x="191" y="60"/>
                  </a:cubicBezTo>
                  <a:cubicBezTo>
                    <a:pt x="191" y="61"/>
                    <a:pt x="193" y="62"/>
                    <a:pt x="193" y="63"/>
                  </a:cubicBezTo>
                  <a:cubicBezTo>
                    <a:pt x="193" y="64"/>
                    <a:pt x="191" y="65"/>
                    <a:pt x="192" y="67"/>
                  </a:cubicBezTo>
                  <a:cubicBezTo>
                    <a:pt x="195" y="61"/>
                    <a:pt x="195" y="60"/>
                    <a:pt x="193" y="54"/>
                  </a:cubicBezTo>
                  <a:cubicBezTo>
                    <a:pt x="195" y="55"/>
                    <a:pt x="196" y="56"/>
                    <a:pt x="196" y="58"/>
                  </a:cubicBezTo>
                  <a:cubicBezTo>
                    <a:pt x="197" y="56"/>
                    <a:pt x="198" y="55"/>
                    <a:pt x="199" y="53"/>
                  </a:cubicBezTo>
                  <a:cubicBezTo>
                    <a:pt x="199" y="52"/>
                    <a:pt x="198" y="49"/>
                    <a:pt x="199" y="49"/>
                  </a:cubicBezTo>
                  <a:cubicBezTo>
                    <a:pt x="201" y="47"/>
                    <a:pt x="203" y="46"/>
                    <a:pt x="205" y="46"/>
                  </a:cubicBezTo>
                  <a:cubicBezTo>
                    <a:pt x="207" y="45"/>
                    <a:pt x="209" y="46"/>
                    <a:pt x="210" y="43"/>
                  </a:cubicBezTo>
                  <a:cubicBezTo>
                    <a:pt x="211" y="45"/>
                    <a:pt x="216" y="44"/>
                    <a:pt x="215" y="42"/>
                  </a:cubicBezTo>
                  <a:cubicBezTo>
                    <a:pt x="214" y="44"/>
                    <a:pt x="214" y="43"/>
                    <a:pt x="212" y="42"/>
                  </a:cubicBezTo>
                  <a:cubicBezTo>
                    <a:pt x="211" y="40"/>
                    <a:pt x="212" y="39"/>
                    <a:pt x="213" y="37"/>
                  </a:cubicBezTo>
                  <a:cubicBezTo>
                    <a:pt x="214" y="34"/>
                    <a:pt x="214" y="33"/>
                    <a:pt x="216" y="32"/>
                  </a:cubicBezTo>
                  <a:cubicBezTo>
                    <a:pt x="218" y="31"/>
                    <a:pt x="219" y="31"/>
                    <a:pt x="220" y="28"/>
                  </a:cubicBezTo>
                  <a:cubicBezTo>
                    <a:pt x="221" y="30"/>
                    <a:pt x="225" y="30"/>
                    <a:pt x="226" y="27"/>
                  </a:cubicBezTo>
                  <a:cubicBezTo>
                    <a:pt x="227" y="27"/>
                    <a:pt x="226" y="27"/>
                    <a:pt x="226" y="26"/>
                  </a:cubicBezTo>
                  <a:cubicBezTo>
                    <a:pt x="227" y="25"/>
                    <a:pt x="225" y="23"/>
                    <a:pt x="225" y="22"/>
                  </a:cubicBezTo>
                  <a:cubicBezTo>
                    <a:pt x="223" y="20"/>
                    <a:pt x="224" y="18"/>
                    <a:pt x="224" y="15"/>
                  </a:cubicBezTo>
                  <a:cubicBezTo>
                    <a:pt x="224" y="11"/>
                    <a:pt x="219" y="14"/>
                    <a:pt x="217" y="12"/>
                  </a:cubicBezTo>
                  <a:cubicBezTo>
                    <a:pt x="215" y="15"/>
                    <a:pt x="214" y="17"/>
                    <a:pt x="213" y="20"/>
                  </a:cubicBezTo>
                  <a:cubicBezTo>
                    <a:pt x="213" y="22"/>
                    <a:pt x="213" y="24"/>
                    <a:pt x="212" y="24"/>
                  </a:cubicBezTo>
                  <a:cubicBezTo>
                    <a:pt x="210" y="24"/>
                    <a:pt x="209" y="26"/>
                    <a:pt x="208" y="26"/>
                  </a:cubicBezTo>
                  <a:cubicBezTo>
                    <a:pt x="201" y="26"/>
                    <a:pt x="195" y="24"/>
                    <a:pt x="190" y="31"/>
                  </a:cubicBezTo>
                  <a:cubicBezTo>
                    <a:pt x="190" y="31"/>
                    <a:pt x="191" y="31"/>
                    <a:pt x="191" y="31"/>
                  </a:cubicBezTo>
                  <a:cubicBezTo>
                    <a:pt x="191" y="36"/>
                    <a:pt x="183" y="34"/>
                    <a:pt x="179" y="35"/>
                  </a:cubicBezTo>
                  <a:cubicBezTo>
                    <a:pt x="182" y="40"/>
                    <a:pt x="166" y="46"/>
                    <a:pt x="162" y="43"/>
                  </a:cubicBezTo>
                  <a:cubicBezTo>
                    <a:pt x="166" y="39"/>
                    <a:pt x="166" y="36"/>
                    <a:pt x="164" y="31"/>
                  </a:cubicBezTo>
                  <a:cubicBezTo>
                    <a:pt x="163" y="32"/>
                    <a:pt x="162" y="33"/>
                    <a:pt x="160" y="33"/>
                  </a:cubicBezTo>
                  <a:cubicBezTo>
                    <a:pt x="162" y="29"/>
                    <a:pt x="164" y="25"/>
                    <a:pt x="159" y="23"/>
                  </a:cubicBezTo>
                  <a:cubicBezTo>
                    <a:pt x="156" y="21"/>
                    <a:pt x="154" y="24"/>
                    <a:pt x="153" y="27"/>
                  </a:cubicBezTo>
                  <a:cubicBezTo>
                    <a:pt x="153" y="26"/>
                    <a:pt x="153" y="26"/>
                    <a:pt x="153" y="25"/>
                  </a:cubicBezTo>
                  <a:cubicBezTo>
                    <a:pt x="150" y="27"/>
                    <a:pt x="149" y="32"/>
                    <a:pt x="150" y="35"/>
                  </a:cubicBezTo>
                  <a:cubicBezTo>
                    <a:pt x="151" y="37"/>
                    <a:pt x="151" y="44"/>
                    <a:pt x="147" y="44"/>
                  </a:cubicBezTo>
                  <a:cubicBezTo>
                    <a:pt x="140" y="44"/>
                    <a:pt x="148" y="26"/>
                    <a:pt x="147" y="24"/>
                  </a:cubicBezTo>
                  <a:cubicBezTo>
                    <a:pt x="147" y="26"/>
                    <a:pt x="146" y="28"/>
                    <a:pt x="144" y="28"/>
                  </a:cubicBezTo>
                  <a:cubicBezTo>
                    <a:pt x="145" y="25"/>
                    <a:pt x="147" y="22"/>
                    <a:pt x="149" y="21"/>
                  </a:cubicBezTo>
                  <a:cubicBezTo>
                    <a:pt x="149" y="21"/>
                    <a:pt x="149" y="22"/>
                    <a:pt x="149" y="22"/>
                  </a:cubicBezTo>
                  <a:cubicBezTo>
                    <a:pt x="151" y="22"/>
                    <a:pt x="154" y="19"/>
                    <a:pt x="155" y="20"/>
                  </a:cubicBezTo>
                  <a:cubicBezTo>
                    <a:pt x="157" y="21"/>
                    <a:pt x="157" y="19"/>
                    <a:pt x="160" y="20"/>
                  </a:cubicBezTo>
                  <a:cubicBezTo>
                    <a:pt x="160" y="19"/>
                    <a:pt x="159" y="18"/>
                    <a:pt x="158"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 name="Freeform 16"/>
            <p:cNvSpPr>
              <a:spLocks noEditPoints="1" noChangeArrowheads="1"/>
            </p:cNvSpPr>
            <p:nvPr/>
          </p:nvSpPr>
          <p:spPr bwMode="auto">
            <a:xfrm>
              <a:off x="4320948" y="3443774"/>
              <a:ext cx="953952" cy="507165"/>
            </a:xfrm>
            <a:custGeom>
              <a:avLst/>
              <a:gdLst>
                <a:gd name="T0" fmla="*/ 157 w 229"/>
                <a:gd name="T1" fmla="*/ 102 h 122"/>
                <a:gd name="T2" fmla="*/ 140 w 229"/>
                <a:gd name="T3" fmla="*/ 100 h 122"/>
                <a:gd name="T4" fmla="*/ 130 w 229"/>
                <a:gd name="T5" fmla="*/ 102 h 122"/>
                <a:gd name="T6" fmla="*/ 109 w 229"/>
                <a:gd name="T7" fmla="*/ 110 h 122"/>
                <a:gd name="T8" fmla="*/ 101 w 229"/>
                <a:gd name="T9" fmla="*/ 116 h 122"/>
                <a:gd name="T10" fmla="*/ 76 w 229"/>
                <a:gd name="T11" fmla="*/ 96 h 122"/>
                <a:gd name="T12" fmla="*/ 40 w 229"/>
                <a:gd name="T13" fmla="*/ 89 h 122"/>
                <a:gd name="T14" fmla="*/ 17 w 229"/>
                <a:gd name="T15" fmla="*/ 77 h 122"/>
                <a:gd name="T16" fmla="*/ 4 w 229"/>
                <a:gd name="T17" fmla="*/ 54 h 122"/>
                <a:gd name="T18" fmla="*/ 3 w 229"/>
                <a:gd name="T19" fmla="*/ 5 h 122"/>
                <a:gd name="T20" fmla="*/ 9 w 229"/>
                <a:gd name="T21" fmla="*/ 2 h 122"/>
                <a:gd name="T22" fmla="*/ 119 w 229"/>
                <a:gd name="T23" fmla="*/ 1 h 122"/>
                <a:gd name="T24" fmla="*/ 133 w 229"/>
                <a:gd name="T25" fmla="*/ 14 h 122"/>
                <a:gd name="T26" fmla="*/ 145 w 229"/>
                <a:gd name="T27" fmla="*/ 11 h 122"/>
                <a:gd name="T28" fmla="*/ 159 w 229"/>
                <a:gd name="T29" fmla="*/ 17 h 122"/>
                <a:gd name="T30" fmla="*/ 164 w 229"/>
                <a:gd name="T31" fmla="*/ 26 h 122"/>
                <a:gd name="T32" fmla="*/ 179 w 229"/>
                <a:gd name="T33" fmla="*/ 36 h 122"/>
                <a:gd name="T34" fmla="*/ 206 w 229"/>
                <a:gd name="T35" fmla="*/ 25 h 122"/>
                <a:gd name="T36" fmla="*/ 219 w 229"/>
                <a:gd name="T37" fmla="*/ 11 h 122"/>
                <a:gd name="T38" fmla="*/ 228 w 229"/>
                <a:gd name="T39" fmla="*/ 26 h 122"/>
                <a:gd name="T40" fmla="*/ 215 w 229"/>
                <a:gd name="T41" fmla="*/ 37 h 122"/>
                <a:gd name="T42" fmla="*/ 211 w 229"/>
                <a:gd name="T43" fmla="*/ 45 h 122"/>
                <a:gd name="T44" fmla="*/ 198 w 229"/>
                <a:gd name="T45" fmla="*/ 58 h 122"/>
                <a:gd name="T46" fmla="*/ 194 w 229"/>
                <a:gd name="T47" fmla="*/ 75 h 122"/>
                <a:gd name="T48" fmla="*/ 175 w 229"/>
                <a:gd name="T49" fmla="*/ 90 h 122"/>
                <a:gd name="T50" fmla="*/ 167 w 229"/>
                <a:gd name="T51" fmla="*/ 110 h 122"/>
                <a:gd name="T52" fmla="*/ 171 w 229"/>
                <a:gd name="T53" fmla="*/ 92 h 122"/>
                <a:gd name="T54" fmla="*/ 189 w 229"/>
                <a:gd name="T55" fmla="*/ 76 h 122"/>
                <a:gd name="T56" fmla="*/ 190 w 229"/>
                <a:gd name="T57" fmla="*/ 73 h 122"/>
                <a:gd name="T58" fmla="*/ 188 w 229"/>
                <a:gd name="T59" fmla="*/ 62 h 122"/>
                <a:gd name="T60" fmla="*/ 194 w 229"/>
                <a:gd name="T61" fmla="*/ 53 h 122"/>
                <a:gd name="T62" fmla="*/ 201 w 229"/>
                <a:gd name="T63" fmla="*/ 47 h 122"/>
                <a:gd name="T64" fmla="*/ 212 w 229"/>
                <a:gd name="T65" fmla="*/ 37 h 122"/>
                <a:gd name="T66" fmla="*/ 223 w 229"/>
                <a:gd name="T67" fmla="*/ 29 h 122"/>
                <a:gd name="T68" fmla="*/ 222 w 229"/>
                <a:gd name="T69" fmla="*/ 14 h 122"/>
                <a:gd name="T70" fmla="*/ 206 w 229"/>
                <a:gd name="T71" fmla="*/ 27 h 122"/>
                <a:gd name="T72" fmla="*/ 181 w 229"/>
                <a:gd name="T73" fmla="*/ 39 h 122"/>
                <a:gd name="T74" fmla="*/ 159 w 229"/>
                <a:gd name="T75" fmla="*/ 34 h 122"/>
                <a:gd name="T76" fmla="*/ 152 w 229"/>
                <a:gd name="T77" fmla="*/ 34 h 122"/>
                <a:gd name="T78" fmla="*/ 144 w 229"/>
                <a:gd name="T79" fmla="*/ 28 h 122"/>
                <a:gd name="T80" fmla="*/ 158 w 229"/>
                <a:gd name="T81" fmla="*/ 19 h 122"/>
                <a:gd name="T82" fmla="*/ 144 w 229"/>
                <a:gd name="T83" fmla="*/ 17 h 122"/>
                <a:gd name="T84" fmla="*/ 128 w 229"/>
                <a:gd name="T85" fmla="*/ 16 h 122"/>
                <a:gd name="T86" fmla="*/ 105 w 229"/>
                <a:gd name="T87" fmla="*/ 4 h 122"/>
                <a:gd name="T88" fmla="*/ 7 w 229"/>
                <a:gd name="T89" fmla="*/ 12 h 122"/>
                <a:gd name="T90" fmla="*/ 6 w 229"/>
                <a:gd name="T91" fmla="*/ 18 h 122"/>
                <a:gd name="T92" fmla="*/ 9 w 229"/>
                <a:gd name="T93" fmla="*/ 61 h 122"/>
                <a:gd name="T94" fmla="*/ 11 w 229"/>
                <a:gd name="T95" fmla="*/ 65 h 122"/>
                <a:gd name="T96" fmla="*/ 21 w 229"/>
                <a:gd name="T97" fmla="*/ 79 h 122"/>
                <a:gd name="T98" fmla="*/ 65 w 229"/>
                <a:gd name="T99" fmla="*/ 93 h 122"/>
                <a:gd name="T100" fmla="*/ 90 w 229"/>
                <a:gd name="T101" fmla="*/ 100 h 122"/>
                <a:gd name="T102" fmla="*/ 107 w 229"/>
                <a:gd name="T103" fmla="*/ 112 h 122"/>
                <a:gd name="T104" fmla="*/ 112 w 229"/>
                <a:gd name="T105" fmla="*/ 105 h 122"/>
                <a:gd name="T106" fmla="*/ 134 w 229"/>
                <a:gd name="T107" fmla="*/ 103 h 122"/>
                <a:gd name="T108" fmla="*/ 144 w 229"/>
                <a:gd name="T109" fmla="*/ 96 h 122"/>
                <a:gd name="T110" fmla="*/ 157 w 229"/>
                <a:gd name="T111" fmla="*/ 100 h 122"/>
                <a:gd name="T112" fmla="*/ 190 w 229"/>
                <a:gd name="T113" fmla="*/ 69 h 122"/>
                <a:gd name="T114" fmla="*/ 149 w 229"/>
                <a:gd name="T115" fmla="*/ 24 h 122"/>
                <a:gd name="T116" fmla="*/ 155 w 229"/>
                <a:gd name="T117" fmla="*/ 23 h 122"/>
                <a:gd name="T118" fmla="*/ 149 w 229"/>
                <a:gd name="T119" fmla="*/ 2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9" h="122">
                  <a:moveTo>
                    <a:pt x="173" y="122"/>
                  </a:moveTo>
                  <a:cubicBezTo>
                    <a:pt x="171" y="122"/>
                    <a:pt x="171" y="121"/>
                    <a:pt x="171" y="121"/>
                  </a:cubicBezTo>
                  <a:cubicBezTo>
                    <a:pt x="171" y="120"/>
                    <a:pt x="171" y="120"/>
                    <a:pt x="170" y="119"/>
                  </a:cubicBezTo>
                  <a:cubicBezTo>
                    <a:pt x="168" y="118"/>
                    <a:pt x="166" y="114"/>
                    <a:pt x="166" y="111"/>
                  </a:cubicBezTo>
                  <a:cubicBezTo>
                    <a:pt x="165" y="111"/>
                    <a:pt x="165" y="111"/>
                    <a:pt x="165" y="111"/>
                  </a:cubicBezTo>
                  <a:cubicBezTo>
                    <a:pt x="165" y="110"/>
                    <a:pt x="165" y="110"/>
                    <a:pt x="165" y="110"/>
                  </a:cubicBezTo>
                  <a:cubicBezTo>
                    <a:pt x="164" y="101"/>
                    <a:pt x="161" y="101"/>
                    <a:pt x="160" y="101"/>
                  </a:cubicBezTo>
                  <a:cubicBezTo>
                    <a:pt x="159" y="101"/>
                    <a:pt x="158" y="101"/>
                    <a:pt x="157" y="102"/>
                  </a:cubicBezTo>
                  <a:cubicBezTo>
                    <a:pt x="157" y="102"/>
                    <a:pt x="156" y="102"/>
                    <a:pt x="156" y="102"/>
                  </a:cubicBezTo>
                  <a:cubicBezTo>
                    <a:pt x="155" y="102"/>
                    <a:pt x="154" y="101"/>
                    <a:pt x="153" y="100"/>
                  </a:cubicBezTo>
                  <a:cubicBezTo>
                    <a:pt x="152" y="100"/>
                    <a:pt x="152" y="99"/>
                    <a:pt x="151" y="99"/>
                  </a:cubicBezTo>
                  <a:cubicBezTo>
                    <a:pt x="150" y="98"/>
                    <a:pt x="148" y="99"/>
                    <a:pt x="146" y="99"/>
                  </a:cubicBezTo>
                  <a:cubicBezTo>
                    <a:pt x="144" y="100"/>
                    <a:pt x="144" y="100"/>
                    <a:pt x="144" y="100"/>
                  </a:cubicBezTo>
                  <a:cubicBezTo>
                    <a:pt x="144" y="99"/>
                    <a:pt x="144" y="99"/>
                    <a:pt x="144" y="99"/>
                  </a:cubicBezTo>
                  <a:cubicBezTo>
                    <a:pt x="143" y="100"/>
                    <a:pt x="142" y="100"/>
                    <a:pt x="141" y="100"/>
                  </a:cubicBezTo>
                  <a:cubicBezTo>
                    <a:pt x="140" y="100"/>
                    <a:pt x="140" y="100"/>
                    <a:pt x="140" y="100"/>
                  </a:cubicBezTo>
                  <a:cubicBezTo>
                    <a:pt x="140" y="101"/>
                    <a:pt x="140" y="101"/>
                    <a:pt x="140" y="102"/>
                  </a:cubicBezTo>
                  <a:cubicBezTo>
                    <a:pt x="140" y="102"/>
                    <a:pt x="140" y="103"/>
                    <a:pt x="141" y="103"/>
                  </a:cubicBezTo>
                  <a:cubicBezTo>
                    <a:pt x="142" y="104"/>
                    <a:pt x="142" y="104"/>
                    <a:pt x="142" y="104"/>
                  </a:cubicBezTo>
                  <a:cubicBezTo>
                    <a:pt x="141" y="105"/>
                    <a:pt x="141" y="105"/>
                    <a:pt x="141" y="105"/>
                  </a:cubicBezTo>
                  <a:cubicBezTo>
                    <a:pt x="140" y="105"/>
                    <a:pt x="140" y="105"/>
                    <a:pt x="139" y="105"/>
                  </a:cubicBezTo>
                  <a:cubicBezTo>
                    <a:pt x="139" y="105"/>
                    <a:pt x="138" y="105"/>
                    <a:pt x="137" y="104"/>
                  </a:cubicBezTo>
                  <a:cubicBezTo>
                    <a:pt x="136" y="105"/>
                    <a:pt x="134" y="105"/>
                    <a:pt x="133" y="104"/>
                  </a:cubicBezTo>
                  <a:cubicBezTo>
                    <a:pt x="130" y="102"/>
                    <a:pt x="130" y="102"/>
                    <a:pt x="130" y="102"/>
                  </a:cubicBezTo>
                  <a:cubicBezTo>
                    <a:pt x="129" y="103"/>
                    <a:pt x="129" y="103"/>
                    <a:pt x="128" y="103"/>
                  </a:cubicBezTo>
                  <a:cubicBezTo>
                    <a:pt x="128" y="103"/>
                    <a:pt x="128" y="103"/>
                    <a:pt x="128" y="103"/>
                  </a:cubicBezTo>
                  <a:cubicBezTo>
                    <a:pt x="127" y="103"/>
                    <a:pt x="127" y="103"/>
                    <a:pt x="127" y="103"/>
                  </a:cubicBezTo>
                  <a:cubicBezTo>
                    <a:pt x="124" y="102"/>
                    <a:pt x="121" y="102"/>
                    <a:pt x="119" y="103"/>
                  </a:cubicBezTo>
                  <a:cubicBezTo>
                    <a:pt x="118" y="104"/>
                    <a:pt x="118" y="104"/>
                    <a:pt x="118" y="104"/>
                  </a:cubicBezTo>
                  <a:cubicBezTo>
                    <a:pt x="117" y="106"/>
                    <a:pt x="116" y="107"/>
                    <a:pt x="113" y="107"/>
                  </a:cubicBezTo>
                  <a:cubicBezTo>
                    <a:pt x="113" y="108"/>
                    <a:pt x="111" y="109"/>
                    <a:pt x="110" y="110"/>
                  </a:cubicBezTo>
                  <a:cubicBezTo>
                    <a:pt x="110" y="110"/>
                    <a:pt x="110" y="110"/>
                    <a:pt x="109" y="110"/>
                  </a:cubicBezTo>
                  <a:cubicBezTo>
                    <a:pt x="109" y="110"/>
                    <a:pt x="109" y="111"/>
                    <a:pt x="110" y="111"/>
                  </a:cubicBezTo>
                  <a:cubicBezTo>
                    <a:pt x="110" y="111"/>
                    <a:pt x="110" y="112"/>
                    <a:pt x="109" y="113"/>
                  </a:cubicBezTo>
                  <a:cubicBezTo>
                    <a:pt x="109" y="113"/>
                    <a:pt x="109" y="114"/>
                    <a:pt x="110" y="115"/>
                  </a:cubicBezTo>
                  <a:cubicBezTo>
                    <a:pt x="110" y="116"/>
                    <a:pt x="110" y="117"/>
                    <a:pt x="111" y="118"/>
                  </a:cubicBezTo>
                  <a:cubicBezTo>
                    <a:pt x="111" y="120"/>
                    <a:pt x="111" y="120"/>
                    <a:pt x="111" y="120"/>
                  </a:cubicBezTo>
                  <a:cubicBezTo>
                    <a:pt x="109" y="119"/>
                    <a:pt x="109" y="119"/>
                    <a:pt x="109" y="119"/>
                  </a:cubicBezTo>
                  <a:cubicBezTo>
                    <a:pt x="109" y="119"/>
                    <a:pt x="108" y="119"/>
                    <a:pt x="108" y="119"/>
                  </a:cubicBezTo>
                  <a:cubicBezTo>
                    <a:pt x="104" y="118"/>
                    <a:pt x="101" y="117"/>
                    <a:pt x="101" y="116"/>
                  </a:cubicBezTo>
                  <a:cubicBezTo>
                    <a:pt x="100" y="114"/>
                    <a:pt x="99" y="112"/>
                    <a:pt x="98" y="111"/>
                  </a:cubicBezTo>
                  <a:cubicBezTo>
                    <a:pt x="97" y="110"/>
                    <a:pt x="96" y="109"/>
                    <a:pt x="96" y="108"/>
                  </a:cubicBezTo>
                  <a:cubicBezTo>
                    <a:pt x="94" y="105"/>
                    <a:pt x="92" y="102"/>
                    <a:pt x="90" y="102"/>
                  </a:cubicBezTo>
                  <a:cubicBezTo>
                    <a:pt x="89" y="102"/>
                    <a:pt x="87" y="103"/>
                    <a:pt x="86" y="105"/>
                  </a:cubicBezTo>
                  <a:cubicBezTo>
                    <a:pt x="85" y="106"/>
                    <a:pt x="85" y="106"/>
                    <a:pt x="85" y="106"/>
                  </a:cubicBezTo>
                  <a:cubicBezTo>
                    <a:pt x="84" y="106"/>
                    <a:pt x="84" y="106"/>
                    <a:pt x="84" y="106"/>
                  </a:cubicBezTo>
                  <a:cubicBezTo>
                    <a:pt x="82" y="104"/>
                    <a:pt x="80" y="102"/>
                    <a:pt x="79" y="100"/>
                  </a:cubicBezTo>
                  <a:cubicBezTo>
                    <a:pt x="78" y="99"/>
                    <a:pt x="77" y="98"/>
                    <a:pt x="76" y="96"/>
                  </a:cubicBezTo>
                  <a:cubicBezTo>
                    <a:pt x="76" y="96"/>
                    <a:pt x="75" y="96"/>
                    <a:pt x="75" y="95"/>
                  </a:cubicBezTo>
                  <a:cubicBezTo>
                    <a:pt x="74" y="94"/>
                    <a:pt x="73" y="93"/>
                    <a:pt x="71" y="93"/>
                  </a:cubicBezTo>
                  <a:cubicBezTo>
                    <a:pt x="71" y="93"/>
                    <a:pt x="70" y="93"/>
                    <a:pt x="70" y="93"/>
                  </a:cubicBezTo>
                  <a:cubicBezTo>
                    <a:pt x="69" y="93"/>
                    <a:pt x="68" y="93"/>
                    <a:pt x="68" y="93"/>
                  </a:cubicBezTo>
                  <a:cubicBezTo>
                    <a:pt x="67" y="93"/>
                    <a:pt x="66" y="93"/>
                    <a:pt x="66" y="93"/>
                  </a:cubicBezTo>
                  <a:cubicBezTo>
                    <a:pt x="66" y="96"/>
                    <a:pt x="60" y="96"/>
                    <a:pt x="58" y="96"/>
                  </a:cubicBezTo>
                  <a:cubicBezTo>
                    <a:pt x="56" y="96"/>
                    <a:pt x="55" y="96"/>
                    <a:pt x="54" y="95"/>
                  </a:cubicBezTo>
                  <a:cubicBezTo>
                    <a:pt x="50" y="93"/>
                    <a:pt x="45" y="91"/>
                    <a:pt x="40" y="89"/>
                  </a:cubicBezTo>
                  <a:cubicBezTo>
                    <a:pt x="39" y="89"/>
                    <a:pt x="37" y="89"/>
                    <a:pt x="36" y="89"/>
                  </a:cubicBezTo>
                  <a:cubicBezTo>
                    <a:pt x="35" y="89"/>
                    <a:pt x="34" y="90"/>
                    <a:pt x="33" y="90"/>
                  </a:cubicBezTo>
                  <a:cubicBezTo>
                    <a:pt x="31" y="90"/>
                    <a:pt x="30" y="89"/>
                    <a:pt x="29" y="87"/>
                  </a:cubicBezTo>
                  <a:cubicBezTo>
                    <a:pt x="29" y="85"/>
                    <a:pt x="25" y="82"/>
                    <a:pt x="21" y="81"/>
                  </a:cubicBezTo>
                  <a:cubicBezTo>
                    <a:pt x="21" y="81"/>
                    <a:pt x="21" y="81"/>
                    <a:pt x="20" y="81"/>
                  </a:cubicBezTo>
                  <a:cubicBezTo>
                    <a:pt x="19" y="81"/>
                    <a:pt x="18" y="80"/>
                    <a:pt x="17" y="80"/>
                  </a:cubicBezTo>
                  <a:cubicBezTo>
                    <a:pt x="16" y="79"/>
                    <a:pt x="17" y="78"/>
                    <a:pt x="17" y="78"/>
                  </a:cubicBezTo>
                  <a:cubicBezTo>
                    <a:pt x="17" y="77"/>
                    <a:pt x="17" y="77"/>
                    <a:pt x="17" y="77"/>
                  </a:cubicBezTo>
                  <a:cubicBezTo>
                    <a:pt x="16" y="76"/>
                    <a:pt x="15" y="75"/>
                    <a:pt x="14" y="74"/>
                  </a:cubicBezTo>
                  <a:cubicBezTo>
                    <a:pt x="14" y="73"/>
                    <a:pt x="13" y="73"/>
                    <a:pt x="13" y="72"/>
                  </a:cubicBezTo>
                  <a:cubicBezTo>
                    <a:pt x="12" y="71"/>
                    <a:pt x="12" y="70"/>
                    <a:pt x="12" y="69"/>
                  </a:cubicBezTo>
                  <a:cubicBezTo>
                    <a:pt x="12" y="69"/>
                    <a:pt x="11" y="68"/>
                    <a:pt x="11" y="68"/>
                  </a:cubicBezTo>
                  <a:cubicBezTo>
                    <a:pt x="9" y="67"/>
                    <a:pt x="9" y="65"/>
                    <a:pt x="9" y="64"/>
                  </a:cubicBezTo>
                  <a:cubicBezTo>
                    <a:pt x="9" y="64"/>
                    <a:pt x="9" y="64"/>
                    <a:pt x="9" y="64"/>
                  </a:cubicBezTo>
                  <a:cubicBezTo>
                    <a:pt x="6" y="62"/>
                    <a:pt x="6" y="59"/>
                    <a:pt x="5" y="57"/>
                  </a:cubicBezTo>
                  <a:cubicBezTo>
                    <a:pt x="5" y="56"/>
                    <a:pt x="5" y="55"/>
                    <a:pt x="4" y="54"/>
                  </a:cubicBezTo>
                  <a:cubicBezTo>
                    <a:pt x="2" y="51"/>
                    <a:pt x="2" y="49"/>
                    <a:pt x="2" y="47"/>
                  </a:cubicBezTo>
                  <a:cubicBezTo>
                    <a:pt x="2" y="45"/>
                    <a:pt x="3" y="44"/>
                    <a:pt x="2" y="42"/>
                  </a:cubicBezTo>
                  <a:cubicBezTo>
                    <a:pt x="2" y="39"/>
                    <a:pt x="1" y="24"/>
                    <a:pt x="4" y="19"/>
                  </a:cubicBezTo>
                  <a:cubicBezTo>
                    <a:pt x="3" y="19"/>
                    <a:pt x="3" y="17"/>
                    <a:pt x="3" y="16"/>
                  </a:cubicBezTo>
                  <a:cubicBezTo>
                    <a:pt x="3" y="15"/>
                    <a:pt x="3" y="15"/>
                    <a:pt x="3" y="15"/>
                  </a:cubicBezTo>
                  <a:cubicBezTo>
                    <a:pt x="3" y="15"/>
                    <a:pt x="3" y="15"/>
                    <a:pt x="2" y="15"/>
                  </a:cubicBezTo>
                  <a:cubicBezTo>
                    <a:pt x="1" y="12"/>
                    <a:pt x="0" y="8"/>
                    <a:pt x="1" y="6"/>
                  </a:cubicBezTo>
                  <a:cubicBezTo>
                    <a:pt x="1" y="6"/>
                    <a:pt x="1" y="5"/>
                    <a:pt x="3" y="5"/>
                  </a:cubicBezTo>
                  <a:cubicBezTo>
                    <a:pt x="4" y="5"/>
                    <a:pt x="6" y="6"/>
                    <a:pt x="8" y="6"/>
                  </a:cubicBezTo>
                  <a:cubicBezTo>
                    <a:pt x="8" y="7"/>
                    <a:pt x="9" y="7"/>
                    <a:pt x="9" y="7"/>
                  </a:cubicBezTo>
                  <a:cubicBezTo>
                    <a:pt x="9" y="7"/>
                    <a:pt x="9" y="7"/>
                    <a:pt x="9" y="7"/>
                  </a:cubicBezTo>
                  <a:cubicBezTo>
                    <a:pt x="9" y="7"/>
                    <a:pt x="9" y="7"/>
                    <a:pt x="9" y="6"/>
                  </a:cubicBezTo>
                  <a:cubicBezTo>
                    <a:pt x="9" y="6"/>
                    <a:pt x="9" y="6"/>
                    <a:pt x="9" y="6"/>
                  </a:cubicBezTo>
                  <a:cubicBezTo>
                    <a:pt x="9" y="5"/>
                    <a:pt x="9" y="4"/>
                    <a:pt x="8" y="4"/>
                  </a:cubicBezTo>
                  <a:cubicBezTo>
                    <a:pt x="4" y="2"/>
                    <a:pt x="4" y="2"/>
                    <a:pt x="4" y="2"/>
                  </a:cubicBezTo>
                  <a:cubicBezTo>
                    <a:pt x="9" y="2"/>
                    <a:pt x="9" y="2"/>
                    <a:pt x="9" y="2"/>
                  </a:cubicBezTo>
                  <a:cubicBezTo>
                    <a:pt x="27" y="2"/>
                    <a:pt x="46" y="2"/>
                    <a:pt x="65" y="2"/>
                  </a:cubicBezTo>
                  <a:cubicBezTo>
                    <a:pt x="78" y="2"/>
                    <a:pt x="90" y="2"/>
                    <a:pt x="103" y="2"/>
                  </a:cubicBezTo>
                  <a:cubicBezTo>
                    <a:pt x="103" y="2"/>
                    <a:pt x="104" y="2"/>
                    <a:pt x="105" y="2"/>
                  </a:cubicBezTo>
                  <a:cubicBezTo>
                    <a:pt x="107" y="2"/>
                    <a:pt x="109" y="3"/>
                    <a:pt x="111" y="3"/>
                  </a:cubicBezTo>
                  <a:cubicBezTo>
                    <a:pt x="115" y="3"/>
                    <a:pt x="116" y="2"/>
                    <a:pt x="116" y="1"/>
                  </a:cubicBezTo>
                  <a:cubicBezTo>
                    <a:pt x="116" y="1"/>
                    <a:pt x="116" y="1"/>
                    <a:pt x="116" y="0"/>
                  </a:cubicBezTo>
                  <a:cubicBezTo>
                    <a:pt x="118" y="0"/>
                    <a:pt x="118" y="0"/>
                    <a:pt x="118" y="0"/>
                  </a:cubicBezTo>
                  <a:cubicBezTo>
                    <a:pt x="118" y="0"/>
                    <a:pt x="119" y="1"/>
                    <a:pt x="119" y="1"/>
                  </a:cubicBezTo>
                  <a:cubicBezTo>
                    <a:pt x="119" y="3"/>
                    <a:pt x="120" y="3"/>
                    <a:pt x="121" y="4"/>
                  </a:cubicBezTo>
                  <a:cubicBezTo>
                    <a:pt x="121" y="4"/>
                    <a:pt x="122" y="4"/>
                    <a:pt x="122" y="4"/>
                  </a:cubicBezTo>
                  <a:cubicBezTo>
                    <a:pt x="124" y="4"/>
                    <a:pt x="126" y="4"/>
                    <a:pt x="128" y="5"/>
                  </a:cubicBezTo>
                  <a:cubicBezTo>
                    <a:pt x="131" y="6"/>
                    <a:pt x="132" y="7"/>
                    <a:pt x="135" y="7"/>
                  </a:cubicBezTo>
                  <a:cubicBezTo>
                    <a:pt x="136" y="7"/>
                    <a:pt x="137" y="8"/>
                    <a:pt x="138" y="8"/>
                  </a:cubicBezTo>
                  <a:cubicBezTo>
                    <a:pt x="140" y="8"/>
                    <a:pt x="140" y="8"/>
                    <a:pt x="140" y="8"/>
                  </a:cubicBezTo>
                  <a:cubicBezTo>
                    <a:pt x="139" y="10"/>
                    <a:pt x="139" y="10"/>
                    <a:pt x="139" y="10"/>
                  </a:cubicBezTo>
                  <a:cubicBezTo>
                    <a:pt x="137" y="11"/>
                    <a:pt x="135" y="13"/>
                    <a:pt x="133" y="14"/>
                  </a:cubicBezTo>
                  <a:cubicBezTo>
                    <a:pt x="133" y="14"/>
                    <a:pt x="133" y="14"/>
                    <a:pt x="133" y="14"/>
                  </a:cubicBezTo>
                  <a:cubicBezTo>
                    <a:pt x="135" y="13"/>
                    <a:pt x="135" y="13"/>
                    <a:pt x="135" y="13"/>
                  </a:cubicBezTo>
                  <a:cubicBezTo>
                    <a:pt x="135" y="15"/>
                    <a:pt x="135" y="15"/>
                    <a:pt x="135" y="15"/>
                  </a:cubicBezTo>
                  <a:cubicBezTo>
                    <a:pt x="135" y="16"/>
                    <a:pt x="135" y="16"/>
                    <a:pt x="135" y="16"/>
                  </a:cubicBezTo>
                  <a:cubicBezTo>
                    <a:pt x="135" y="16"/>
                    <a:pt x="135" y="16"/>
                    <a:pt x="135" y="16"/>
                  </a:cubicBezTo>
                  <a:cubicBezTo>
                    <a:pt x="135" y="16"/>
                    <a:pt x="135" y="16"/>
                    <a:pt x="135" y="16"/>
                  </a:cubicBezTo>
                  <a:cubicBezTo>
                    <a:pt x="137" y="16"/>
                    <a:pt x="142" y="13"/>
                    <a:pt x="144" y="12"/>
                  </a:cubicBezTo>
                  <a:cubicBezTo>
                    <a:pt x="145" y="11"/>
                    <a:pt x="145" y="11"/>
                    <a:pt x="145" y="11"/>
                  </a:cubicBezTo>
                  <a:cubicBezTo>
                    <a:pt x="150" y="8"/>
                    <a:pt x="150" y="8"/>
                    <a:pt x="150" y="8"/>
                  </a:cubicBezTo>
                  <a:cubicBezTo>
                    <a:pt x="146" y="12"/>
                    <a:pt x="146" y="12"/>
                    <a:pt x="146" y="12"/>
                  </a:cubicBezTo>
                  <a:cubicBezTo>
                    <a:pt x="146" y="13"/>
                    <a:pt x="146" y="13"/>
                    <a:pt x="146" y="13"/>
                  </a:cubicBezTo>
                  <a:cubicBezTo>
                    <a:pt x="145" y="14"/>
                    <a:pt x="145" y="14"/>
                    <a:pt x="145" y="14"/>
                  </a:cubicBezTo>
                  <a:cubicBezTo>
                    <a:pt x="146" y="14"/>
                    <a:pt x="147" y="15"/>
                    <a:pt x="147" y="16"/>
                  </a:cubicBezTo>
                  <a:cubicBezTo>
                    <a:pt x="148" y="17"/>
                    <a:pt x="149" y="17"/>
                    <a:pt x="150" y="17"/>
                  </a:cubicBezTo>
                  <a:cubicBezTo>
                    <a:pt x="153" y="15"/>
                    <a:pt x="155" y="15"/>
                    <a:pt x="157" y="16"/>
                  </a:cubicBezTo>
                  <a:cubicBezTo>
                    <a:pt x="158" y="16"/>
                    <a:pt x="158" y="16"/>
                    <a:pt x="159" y="17"/>
                  </a:cubicBezTo>
                  <a:cubicBezTo>
                    <a:pt x="159" y="17"/>
                    <a:pt x="159" y="17"/>
                    <a:pt x="159" y="17"/>
                  </a:cubicBezTo>
                  <a:cubicBezTo>
                    <a:pt x="161" y="17"/>
                    <a:pt x="161" y="19"/>
                    <a:pt x="162" y="20"/>
                  </a:cubicBezTo>
                  <a:cubicBezTo>
                    <a:pt x="162" y="22"/>
                    <a:pt x="162" y="22"/>
                    <a:pt x="162" y="22"/>
                  </a:cubicBezTo>
                  <a:cubicBezTo>
                    <a:pt x="161" y="21"/>
                    <a:pt x="161" y="21"/>
                    <a:pt x="161" y="21"/>
                  </a:cubicBezTo>
                  <a:cubicBezTo>
                    <a:pt x="160" y="21"/>
                    <a:pt x="159" y="21"/>
                    <a:pt x="159" y="21"/>
                  </a:cubicBezTo>
                  <a:cubicBezTo>
                    <a:pt x="159" y="21"/>
                    <a:pt x="159" y="21"/>
                    <a:pt x="159" y="21"/>
                  </a:cubicBezTo>
                  <a:cubicBezTo>
                    <a:pt x="159" y="21"/>
                    <a:pt x="160" y="21"/>
                    <a:pt x="161" y="22"/>
                  </a:cubicBezTo>
                  <a:cubicBezTo>
                    <a:pt x="163" y="23"/>
                    <a:pt x="164" y="24"/>
                    <a:pt x="164" y="26"/>
                  </a:cubicBezTo>
                  <a:cubicBezTo>
                    <a:pt x="165" y="27"/>
                    <a:pt x="164" y="29"/>
                    <a:pt x="163" y="31"/>
                  </a:cubicBezTo>
                  <a:cubicBezTo>
                    <a:pt x="164" y="31"/>
                    <a:pt x="164" y="30"/>
                    <a:pt x="165" y="30"/>
                  </a:cubicBezTo>
                  <a:cubicBezTo>
                    <a:pt x="166" y="30"/>
                    <a:pt x="166" y="30"/>
                    <a:pt x="166" y="30"/>
                  </a:cubicBezTo>
                  <a:cubicBezTo>
                    <a:pt x="166" y="31"/>
                    <a:pt x="166" y="31"/>
                    <a:pt x="166" y="31"/>
                  </a:cubicBezTo>
                  <a:cubicBezTo>
                    <a:pt x="168" y="36"/>
                    <a:pt x="168" y="39"/>
                    <a:pt x="165" y="43"/>
                  </a:cubicBezTo>
                  <a:cubicBezTo>
                    <a:pt x="165" y="43"/>
                    <a:pt x="166" y="43"/>
                    <a:pt x="166" y="43"/>
                  </a:cubicBezTo>
                  <a:cubicBezTo>
                    <a:pt x="171" y="43"/>
                    <a:pt x="178" y="40"/>
                    <a:pt x="179" y="38"/>
                  </a:cubicBezTo>
                  <a:cubicBezTo>
                    <a:pt x="180" y="37"/>
                    <a:pt x="180" y="37"/>
                    <a:pt x="179" y="36"/>
                  </a:cubicBezTo>
                  <a:cubicBezTo>
                    <a:pt x="179" y="35"/>
                    <a:pt x="179" y="35"/>
                    <a:pt x="179" y="35"/>
                  </a:cubicBezTo>
                  <a:cubicBezTo>
                    <a:pt x="180" y="35"/>
                    <a:pt x="180" y="35"/>
                    <a:pt x="180" y="35"/>
                  </a:cubicBezTo>
                  <a:cubicBezTo>
                    <a:pt x="181" y="34"/>
                    <a:pt x="183" y="34"/>
                    <a:pt x="185" y="34"/>
                  </a:cubicBezTo>
                  <a:cubicBezTo>
                    <a:pt x="187" y="34"/>
                    <a:pt x="190" y="34"/>
                    <a:pt x="190" y="33"/>
                  </a:cubicBezTo>
                  <a:cubicBezTo>
                    <a:pt x="191" y="32"/>
                    <a:pt x="191" y="32"/>
                    <a:pt x="191" y="32"/>
                  </a:cubicBezTo>
                  <a:cubicBezTo>
                    <a:pt x="189" y="31"/>
                    <a:pt x="189" y="31"/>
                    <a:pt x="189" y="31"/>
                  </a:cubicBezTo>
                  <a:cubicBezTo>
                    <a:pt x="190" y="30"/>
                    <a:pt x="190" y="30"/>
                    <a:pt x="190" y="30"/>
                  </a:cubicBezTo>
                  <a:cubicBezTo>
                    <a:pt x="195" y="25"/>
                    <a:pt x="199" y="25"/>
                    <a:pt x="206" y="25"/>
                  </a:cubicBezTo>
                  <a:cubicBezTo>
                    <a:pt x="207" y="25"/>
                    <a:pt x="208" y="25"/>
                    <a:pt x="209" y="25"/>
                  </a:cubicBezTo>
                  <a:cubicBezTo>
                    <a:pt x="209" y="25"/>
                    <a:pt x="209" y="25"/>
                    <a:pt x="210" y="25"/>
                  </a:cubicBezTo>
                  <a:cubicBezTo>
                    <a:pt x="210" y="24"/>
                    <a:pt x="211" y="23"/>
                    <a:pt x="213" y="23"/>
                  </a:cubicBezTo>
                  <a:cubicBezTo>
                    <a:pt x="213" y="23"/>
                    <a:pt x="213" y="22"/>
                    <a:pt x="213" y="21"/>
                  </a:cubicBezTo>
                  <a:cubicBezTo>
                    <a:pt x="213" y="21"/>
                    <a:pt x="213" y="20"/>
                    <a:pt x="213" y="20"/>
                  </a:cubicBezTo>
                  <a:cubicBezTo>
                    <a:pt x="214" y="17"/>
                    <a:pt x="215" y="15"/>
                    <a:pt x="217" y="11"/>
                  </a:cubicBezTo>
                  <a:cubicBezTo>
                    <a:pt x="218" y="10"/>
                    <a:pt x="218" y="10"/>
                    <a:pt x="218" y="10"/>
                  </a:cubicBezTo>
                  <a:cubicBezTo>
                    <a:pt x="219" y="11"/>
                    <a:pt x="219" y="11"/>
                    <a:pt x="219" y="11"/>
                  </a:cubicBezTo>
                  <a:cubicBezTo>
                    <a:pt x="219" y="12"/>
                    <a:pt x="220" y="12"/>
                    <a:pt x="221" y="12"/>
                  </a:cubicBezTo>
                  <a:cubicBezTo>
                    <a:pt x="221" y="12"/>
                    <a:pt x="221" y="12"/>
                    <a:pt x="222" y="12"/>
                  </a:cubicBezTo>
                  <a:cubicBezTo>
                    <a:pt x="222" y="12"/>
                    <a:pt x="222" y="12"/>
                    <a:pt x="222" y="12"/>
                  </a:cubicBezTo>
                  <a:cubicBezTo>
                    <a:pt x="223" y="12"/>
                    <a:pt x="226" y="12"/>
                    <a:pt x="226" y="15"/>
                  </a:cubicBezTo>
                  <a:cubicBezTo>
                    <a:pt x="226" y="16"/>
                    <a:pt x="226" y="16"/>
                    <a:pt x="226" y="16"/>
                  </a:cubicBezTo>
                  <a:cubicBezTo>
                    <a:pt x="226" y="18"/>
                    <a:pt x="226" y="20"/>
                    <a:pt x="226" y="22"/>
                  </a:cubicBezTo>
                  <a:cubicBezTo>
                    <a:pt x="227" y="22"/>
                    <a:pt x="227" y="23"/>
                    <a:pt x="227" y="23"/>
                  </a:cubicBezTo>
                  <a:cubicBezTo>
                    <a:pt x="228" y="25"/>
                    <a:pt x="229" y="25"/>
                    <a:pt x="228" y="26"/>
                  </a:cubicBezTo>
                  <a:cubicBezTo>
                    <a:pt x="228" y="26"/>
                    <a:pt x="228" y="26"/>
                    <a:pt x="229" y="26"/>
                  </a:cubicBezTo>
                  <a:cubicBezTo>
                    <a:pt x="229" y="27"/>
                    <a:pt x="229" y="27"/>
                    <a:pt x="228" y="28"/>
                  </a:cubicBezTo>
                  <a:cubicBezTo>
                    <a:pt x="227" y="29"/>
                    <a:pt x="225" y="31"/>
                    <a:pt x="223" y="31"/>
                  </a:cubicBezTo>
                  <a:cubicBezTo>
                    <a:pt x="222" y="31"/>
                    <a:pt x="222" y="30"/>
                    <a:pt x="221" y="30"/>
                  </a:cubicBezTo>
                  <a:cubicBezTo>
                    <a:pt x="220" y="32"/>
                    <a:pt x="219" y="32"/>
                    <a:pt x="217" y="33"/>
                  </a:cubicBezTo>
                  <a:cubicBezTo>
                    <a:pt x="217" y="33"/>
                    <a:pt x="217" y="33"/>
                    <a:pt x="217" y="33"/>
                  </a:cubicBezTo>
                  <a:cubicBezTo>
                    <a:pt x="216" y="34"/>
                    <a:pt x="216" y="34"/>
                    <a:pt x="215" y="36"/>
                  </a:cubicBezTo>
                  <a:cubicBezTo>
                    <a:pt x="215" y="36"/>
                    <a:pt x="215" y="37"/>
                    <a:pt x="215" y="37"/>
                  </a:cubicBezTo>
                  <a:cubicBezTo>
                    <a:pt x="214" y="37"/>
                    <a:pt x="214" y="38"/>
                    <a:pt x="214" y="38"/>
                  </a:cubicBezTo>
                  <a:cubicBezTo>
                    <a:pt x="213" y="40"/>
                    <a:pt x="213" y="40"/>
                    <a:pt x="214" y="41"/>
                  </a:cubicBezTo>
                  <a:cubicBezTo>
                    <a:pt x="215" y="42"/>
                    <a:pt x="215" y="42"/>
                    <a:pt x="215" y="42"/>
                  </a:cubicBezTo>
                  <a:cubicBezTo>
                    <a:pt x="215" y="42"/>
                    <a:pt x="215" y="42"/>
                    <a:pt x="215" y="42"/>
                  </a:cubicBezTo>
                  <a:cubicBezTo>
                    <a:pt x="217" y="38"/>
                    <a:pt x="217" y="38"/>
                    <a:pt x="217" y="38"/>
                  </a:cubicBezTo>
                  <a:cubicBezTo>
                    <a:pt x="217" y="42"/>
                    <a:pt x="217" y="42"/>
                    <a:pt x="217" y="42"/>
                  </a:cubicBezTo>
                  <a:cubicBezTo>
                    <a:pt x="217" y="43"/>
                    <a:pt x="217" y="43"/>
                    <a:pt x="217" y="44"/>
                  </a:cubicBezTo>
                  <a:cubicBezTo>
                    <a:pt x="216" y="45"/>
                    <a:pt x="213" y="46"/>
                    <a:pt x="211" y="45"/>
                  </a:cubicBezTo>
                  <a:cubicBezTo>
                    <a:pt x="210" y="46"/>
                    <a:pt x="209" y="46"/>
                    <a:pt x="207" y="46"/>
                  </a:cubicBezTo>
                  <a:cubicBezTo>
                    <a:pt x="207" y="47"/>
                    <a:pt x="206" y="47"/>
                    <a:pt x="206" y="47"/>
                  </a:cubicBezTo>
                  <a:cubicBezTo>
                    <a:pt x="204" y="47"/>
                    <a:pt x="203" y="48"/>
                    <a:pt x="202" y="49"/>
                  </a:cubicBezTo>
                  <a:cubicBezTo>
                    <a:pt x="201" y="49"/>
                    <a:pt x="201" y="49"/>
                    <a:pt x="201" y="49"/>
                  </a:cubicBezTo>
                  <a:cubicBezTo>
                    <a:pt x="201" y="50"/>
                    <a:pt x="201" y="50"/>
                    <a:pt x="201" y="51"/>
                  </a:cubicBezTo>
                  <a:cubicBezTo>
                    <a:pt x="201" y="52"/>
                    <a:pt x="201" y="53"/>
                    <a:pt x="201" y="54"/>
                  </a:cubicBezTo>
                  <a:cubicBezTo>
                    <a:pt x="200" y="55"/>
                    <a:pt x="199" y="56"/>
                    <a:pt x="199" y="57"/>
                  </a:cubicBezTo>
                  <a:cubicBezTo>
                    <a:pt x="198" y="57"/>
                    <a:pt x="198" y="58"/>
                    <a:pt x="198" y="58"/>
                  </a:cubicBezTo>
                  <a:cubicBezTo>
                    <a:pt x="197" y="60"/>
                    <a:pt x="197" y="60"/>
                    <a:pt x="197" y="60"/>
                  </a:cubicBezTo>
                  <a:cubicBezTo>
                    <a:pt x="196" y="62"/>
                    <a:pt x="196" y="63"/>
                    <a:pt x="194" y="66"/>
                  </a:cubicBezTo>
                  <a:cubicBezTo>
                    <a:pt x="193" y="68"/>
                    <a:pt x="193" y="68"/>
                    <a:pt x="193" y="68"/>
                  </a:cubicBezTo>
                  <a:cubicBezTo>
                    <a:pt x="194" y="69"/>
                    <a:pt x="194" y="70"/>
                    <a:pt x="194" y="70"/>
                  </a:cubicBezTo>
                  <a:cubicBezTo>
                    <a:pt x="194" y="71"/>
                    <a:pt x="194" y="71"/>
                    <a:pt x="194" y="72"/>
                  </a:cubicBezTo>
                  <a:cubicBezTo>
                    <a:pt x="195" y="73"/>
                    <a:pt x="195" y="73"/>
                    <a:pt x="195" y="73"/>
                  </a:cubicBezTo>
                  <a:cubicBezTo>
                    <a:pt x="194" y="73"/>
                    <a:pt x="194" y="73"/>
                    <a:pt x="194" y="73"/>
                  </a:cubicBezTo>
                  <a:cubicBezTo>
                    <a:pt x="194" y="73"/>
                    <a:pt x="194" y="74"/>
                    <a:pt x="194" y="75"/>
                  </a:cubicBezTo>
                  <a:cubicBezTo>
                    <a:pt x="194" y="75"/>
                    <a:pt x="193" y="76"/>
                    <a:pt x="192" y="76"/>
                  </a:cubicBezTo>
                  <a:cubicBezTo>
                    <a:pt x="192" y="76"/>
                    <a:pt x="192" y="76"/>
                    <a:pt x="192" y="76"/>
                  </a:cubicBezTo>
                  <a:cubicBezTo>
                    <a:pt x="191" y="77"/>
                    <a:pt x="191" y="77"/>
                    <a:pt x="191" y="77"/>
                  </a:cubicBezTo>
                  <a:cubicBezTo>
                    <a:pt x="191" y="77"/>
                    <a:pt x="191" y="77"/>
                    <a:pt x="191" y="77"/>
                  </a:cubicBezTo>
                  <a:cubicBezTo>
                    <a:pt x="191" y="80"/>
                    <a:pt x="184" y="83"/>
                    <a:pt x="184" y="83"/>
                  </a:cubicBezTo>
                  <a:cubicBezTo>
                    <a:pt x="183" y="83"/>
                    <a:pt x="182" y="85"/>
                    <a:pt x="181" y="86"/>
                  </a:cubicBezTo>
                  <a:cubicBezTo>
                    <a:pt x="179" y="88"/>
                    <a:pt x="177" y="90"/>
                    <a:pt x="175" y="90"/>
                  </a:cubicBezTo>
                  <a:cubicBezTo>
                    <a:pt x="175" y="90"/>
                    <a:pt x="175" y="90"/>
                    <a:pt x="175" y="90"/>
                  </a:cubicBezTo>
                  <a:cubicBezTo>
                    <a:pt x="174" y="91"/>
                    <a:pt x="174" y="92"/>
                    <a:pt x="173" y="93"/>
                  </a:cubicBezTo>
                  <a:cubicBezTo>
                    <a:pt x="172" y="95"/>
                    <a:pt x="171" y="97"/>
                    <a:pt x="172" y="98"/>
                  </a:cubicBezTo>
                  <a:cubicBezTo>
                    <a:pt x="172" y="100"/>
                    <a:pt x="173" y="101"/>
                    <a:pt x="174" y="103"/>
                  </a:cubicBezTo>
                  <a:cubicBezTo>
                    <a:pt x="175" y="107"/>
                    <a:pt x="177" y="110"/>
                    <a:pt x="177" y="114"/>
                  </a:cubicBezTo>
                  <a:cubicBezTo>
                    <a:pt x="177" y="114"/>
                    <a:pt x="177" y="121"/>
                    <a:pt x="175" y="122"/>
                  </a:cubicBezTo>
                  <a:cubicBezTo>
                    <a:pt x="174" y="122"/>
                    <a:pt x="173" y="122"/>
                    <a:pt x="173" y="122"/>
                  </a:cubicBezTo>
                  <a:close/>
                  <a:moveTo>
                    <a:pt x="168" y="108"/>
                  </a:moveTo>
                  <a:cubicBezTo>
                    <a:pt x="167" y="110"/>
                    <a:pt x="167" y="110"/>
                    <a:pt x="167" y="110"/>
                  </a:cubicBezTo>
                  <a:cubicBezTo>
                    <a:pt x="167" y="111"/>
                    <a:pt x="170" y="117"/>
                    <a:pt x="171" y="117"/>
                  </a:cubicBezTo>
                  <a:cubicBezTo>
                    <a:pt x="172" y="118"/>
                    <a:pt x="173" y="119"/>
                    <a:pt x="173" y="120"/>
                  </a:cubicBezTo>
                  <a:cubicBezTo>
                    <a:pt x="173" y="120"/>
                    <a:pt x="173" y="120"/>
                    <a:pt x="173" y="120"/>
                  </a:cubicBezTo>
                  <a:cubicBezTo>
                    <a:pt x="173" y="120"/>
                    <a:pt x="173" y="120"/>
                    <a:pt x="174" y="120"/>
                  </a:cubicBezTo>
                  <a:cubicBezTo>
                    <a:pt x="175" y="119"/>
                    <a:pt x="175" y="115"/>
                    <a:pt x="175" y="114"/>
                  </a:cubicBezTo>
                  <a:cubicBezTo>
                    <a:pt x="175" y="111"/>
                    <a:pt x="173" y="107"/>
                    <a:pt x="172" y="104"/>
                  </a:cubicBezTo>
                  <a:cubicBezTo>
                    <a:pt x="171" y="102"/>
                    <a:pt x="170" y="101"/>
                    <a:pt x="170" y="99"/>
                  </a:cubicBezTo>
                  <a:cubicBezTo>
                    <a:pt x="169" y="96"/>
                    <a:pt x="170" y="94"/>
                    <a:pt x="171" y="92"/>
                  </a:cubicBezTo>
                  <a:cubicBezTo>
                    <a:pt x="172" y="91"/>
                    <a:pt x="173" y="89"/>
                    <a:pt x="173" y="89"/>
                  </a:cubicBezTo>
                  <a:cubicBezTo>
                    <a:pt x="173" y="87"/>
                    <a:pt x="173" y="87"/>
                    <a:pt x="173" y="87"/>
                  </a:cubicBezTo>
                  <a:cubicBezTo>
                    <a:pt x="174" y="87"/>
                    <a:pt x="174" y="87"/>
                    <a:pt x="174" y="87"/>
                  </a:cubicBezTo>
                  <a:cubicBezTo>
                    <a:pt x="176" y="88"/>
                    <a:pt x="178" y="86"/>
                    <a:pt x="179" y="84"/>
                  </a:cubicBezTo>
                  <a:cubicBezTo>
                    <a:pt x="181" y="83"/>
                    <a:pt x="182" y="82"/>
                    <a:pt x="183" y="81"/>
                  </a:cubicBezTo>
                  <a:cubicBezTo>
                    <a:pt x="185" y="81"/>
                    <a:pt x="188" y="79"/>
                    <a:pt x="189" y="78"/>
                  </a:cubicBezTo>
                  <a:cubicBezTo>
                    <a:pt x="188" y="77"/>
                    <a:pt x="188" y="77"/>
                    <a:pt x="188" y="77"/>
                  </a:cubicBezTo>
                  <a:cubicBezTo>
                    <a:pt x="189" y="76"/>
                    <a:pt x="189" y="76"/>
                    <a:pt x="189" y="76"/>
                  </a:cubicBezTo>
                  <a:cubicBezTo>
                    <a:pt x="189" y="76"/>
                    <a:pt x="189" y="76"/>
                    <a:pt x="189" y="76"/>
                  </a:cubicBezTo>
                  <a:cubicBezTo>
                    <a:pt x="189" y="76"/>
                    <a:pt x="189" y="76"/>
                    <a:pt x="189" y="76"/>
                  </a:cubicBezTo>
                  <a:cubicBezTo>
                    <a:pt x="182" y="72"/>
                    <a:pt x="182" y="72"/>
                    <a:pt x="182" y="72"/>
                  </a:cubicBezTo>
                  <a:cubicBezTo>
                    <a:pt x="190" y="74"/>
                    <a:pt x="190" y="74"/>
                    <a:pt x="190" y="74"/>
                  </a:cubicBezTo>
                  <a:cubicBezTo>
                    <a:pt x="190" y="74"/>
                    <a:pt x="191" y="74"/>
                    <a:pt x="191" y="74"/>
                  </a:cubicBezTo>
                  <a:cubicBezTo>
                    <a:pt x="191" y="74"/>
                    <a:pt x="191" y="74"/>
                    <a:pt x="191" y="74"/>
                  </a:cubicBezTo>
                  <a:cubicBezTo>
                    <a:pt x="191" y="74"/>
                    <a:pt x="191" y="74"/>
                    <a:pt x="191" y="74"/>
                  </a:cubicBezTo>
                  <a:cubicBezTo>
                    <a:pt x="191" y="74"/>
                    <a:pt x="190" y="74"/>
                    <a:pt x="190" y="73"/>
                  </a:cubicBezTo>
                  <a:cubicBezTo>
                    <a:pt x="189" y="73"/>
                    <a:pt x="189" y="73"/>
                    <a:pt x="189" y="73"/>
                  </a:cubicBezTo>
                  <a:cubicBezTo>
                    <a:pt x="189" y="72"/>
                    <a:pt x="189" y="72"/>
                    <a:pt x="189" y="72"/>
                  </a:cubicBezTo>
                  <a:cubicBezTo>
                    <a:pt x="189" y="72"/>
                    <a:pt x="189" y="71"/>
                    <a:pt x="189" y="71"/>
                  </a:cubicBezTo>
                  <a:cubicBezTo>
                    <a:pt x="189" y="69"/>
                    <a:pt x="189" y="69"/>
                    <a:pt x="189" y="69"/>
                  </a:cubicBezTo>
                  <a:cubicBezTo>
                    <a:pt x="186" y="69"/>
                    <a:pt x="186" y="69"/>
                    <a:pt x="186" y="69"/>
                  </a:cubicBezTo>
                  <a:cubicBezTo>
                    <a:pt x="190" y="67"/>
                    <a:pt x="190" y="67"/>
                    <a:pt x="190" y="67"/>
                  </a:cubicBezTo>
                  <a:cubicBezTo>
                    <a:pt x="190" y="66"/>
                    <a:pt x="191" y="66"/>
                    <a:pt x="191" y="66"/>
                  </a:cubicBezTo>
                  <a:cubicBezTo>
                    <a:pt x="191" y="65"/>
                    <a:pt x="189" y="63"/>
                    <a:pt x="188" y="62"/>
                  </a:cubicBezTo>
                  <a:cubicBezTo>
                    <a:pt x="187" y="61"/>
                    <a:pt x="187" y="61"/>
                    <a:pt x="186" y="60"/>
                  </a:cubicBezTo>
                  <a:cubicBezTo>
                    <a:pt x="186" y="57"/>
                    <a:pt x="186" y="57"/>
                    <a:pt x="186" y="57"/>
                  </a:cubicBezTo>
                  <a:cubicBezTo>
                    <a:pt x="189" y="59"/>
                    <a:pt x="189" y="59"/>
                    <a:pt x="189" y="59"/>
                  </a:cubicBezTo>
                  <a:cubicBezTo>
                    <a:pt x="189" y="58"/>
                    <a:pt x="189" y="57"/>
                    <a:pt x="189" y="56"/>
                  </a:cubicBezTo>
                  <a:cubicBezTo>
                    <a:pt x="190" y="55"/>
                    <a:pt x="191" y="54"/>
                    <a:pt x="192" y="54"/>
                  </a:cubicBezTo>
                  <a:cubicBezTo>
                    <a:pt x="193" y="53"/>
                    <a:pt x="193" y="53"/>
                    <a:pt x="193" y="53"/>
                  </a:cubicBezTo>
                  <a:cubicBezTo>
                    <a:pt x="192" y="52"/>
                    <a:pt x="192" y="52"/>
                    <a:pt x="192" y="52"/>
                  </a:cubicBezTo>
                  <a:cubicBezTo>
                    <a:pt x="194" y="53"/>
                    <a:pt x="194" y="53"/>
                    <a:pt x="194" y="53"/>
                  </a:cubicBezTo>
                  <a:cubicBezTo>
                    <a:pt x="195" y="53"/>
                    <a:pt x="195" y="53"/>
                    <a:pt x="195" y="53"/>
                  </a:cubicBezTo>
                  <a:cubicBezTo>
                    <a:pt x="195" y="53"/>
                    <a:pt x="195" y="53"/>
                    <a:pt x="195" y="53"/>
                  </a:cubicBezTo>
                  <a:cubicBezTo>
                    <a:pt x="195" y="53"/>
                    <a:pt x="195" y="53"/>
                    <a:pt x="195" y="53"/>
                  </a:cubicBezTo>
                  <a:cubicBezTo>
                    <a:pt x="196" y="54"/>
                    <a:pt x="197" y="55"/>
                    <a:pt x="197" y="56"/>
                  </a:cubicBezTo>
                  <a:cubicBezTo>
                    <a:pt x="198" y="55"/>
                    <a:pt x="199" y="54"/>
                    <a:pt x="199" y="53"/>
                  </a:cubicBezTo>
                  <a:cubicBezTo>
                    <a:pt x="199" y="53"/>
                    <a:pt x="199" y="52"/>
                    <a:pt x="199" y="51"/>
                  </a:cubicBezTo>
                  <a:cubicBezTo>
                    <a:pt x="199" y="50"/>
                    <a:pt x="198" y="48"/>
                    <a:pt x="200" y="48"/>
                  </a:cubicBezTo>
                  <a:cubicBezTo>
                    <a:pt x="200" y="48"/>
                    <a:pt x="200" y="47"/>
                    <a:pt x="201" y="47"/>
                  </a:cubicBezTo>
                  <a:cubicBezTo>
                    <a:pt x="202" y="46"/>
                    <a:pt x="204" y="45"/>
                    <a:pt x="206" y="45"/>
                  </a:cubicBezTo>
                  <a:cubicBezTo>
                    <a:pt x="206" y="45"/>
                    <a:pt x="206" y="45"/>
                    <a:pt x="207" y="44"/>
                  </a:cubicBezTo>
                  <a:cubicBezTo>
                    <a:pt x="209" y="44"/>
                    <a:pt x="210" y="44"/>
                    <a:pt x="210" y="43"/>
                  </a:cubicBezTo>
                  <a:cubicBezTo>
                    <a:pt x="211" y="42"/>
                    <a:pt x="211" y="42"/>
                    <a:pt x="211" y="42"/>
                  </a:cubicBezTo>
                  <a:cubicBezTo>
                    <a:pt x="212" y="43"/>
                    <a:pt x="212" y="43"/>
                    <a:pt x="212" y="43"/>
                  </a:cubicBezTo>
                  <a:cubicBezTo>
                    <a:pt x="212" y="43"/>
                    <a:pt x="213" y="43"/>
                    <a:pt x="213" y="43"/>
                  </a:cubicBezTo>
                  <a:cubicBezTo>
                    <a:pt x="213" y="43"/>
                    <a:pt x="213" y="43"/>
                    <a:pt x="213" y="42"/>
                  </a:cubicBezTo>
                  <a:cubicBezTo>
                    <a:pt x="211" y="40"/>
                    <a:pt x="211" y="39"/>
                    <a:pt x="212" y="37"/>
                  </a:cubicBezTo>
                  <a:cubicBezTo>
                    <a:pt x="212" y="37"/>
                    <a:pt x="213" y="37"/>
                    <a:pt x="213" y="36"/>
                  </a:cubicBezTo>
                  <a:cubicBezTo>
                    <a:pt x="213" y="36"/>
                    <a:pt x="213" y="35"/>
                    <a:pt x="213" y="35"/>
                  </a:cubicBezTo>
                  <a:cubicBezTo>
                    <a:pt x="214" y="34"/>
                    <a:pt x="214" y="32"/>
                    <a:pt x="216" y="31"/>
                  </a:cubicBezTo>
                  <a:cubicBezTo>
                    <a:pt x="217" y="31"/>
                    <a:pt x="217" y="31"/>
                    <a:pt x="217" y="31"/>
                  </a:cubicBezTo>
                  <a:cubicBezTo>
                    <a:pt x="219" y="30"/>
                    <a:pt x="219" y="30"/>
                    <a:pt x="220" y="28"/>
                  </a:cubicBezTo>
                  <a:cubicBezTo>
                    <a:pt x="220" y="26"/>
                    <a:pt x="220" y="26"/>
                    <a:pt x="220" y="26"/>
                  </a:cubicBezTo>
                  <a:cubicBezTo>
                    <a:pt x="221" y="28"/>
                    <a:pt x="221" y="28"/>
                    <a:pt x="221" y="28"/>
                  </a:cubicBezTo>
                  <a:cubicBezTo>
                    <a:pt x="222" y="28"/>
                    <a:pt x="223" y="29"/>
                    <a:pt x="223" y="29"/>
                  </a:cubicBezTo>
                  <a:cubicBezTo>
                    <a:pt x="225" y="29"/>
                    <a:pt x="226" y="28"/>
                    <a:pt x="227" y="27"/>
                  </a:cubicBezTo>
                  <a:cubicBezTo>
                    <a:pt x="227" y="27"/>
                    <a:pt x="227" y="27"/>
                    <a:pt x="227" y="27"/>
                  </a:cubicBezTo>
                  <a:cubicBezTo>
                    <a:pt x="227" y="26"/>
                    <a:pt x="226" y="26"/>
                    <a:pt x="226" y="26"/>
                  </a:cubicBezTo>
                  <a:cubicBezTo>
                    <a:pt x="226" y="25"/>
                    <a:pt x="226" y="25"/>
                    <a:pt x="225" y="24"/>
                  </a:cubicBezTo>
                  <a:cubicBezTo>
                    <a:pt x="225" y="24"/>
                    <a:pt x="225" y="23"/>
                    <a:pt x="225" y="23"/>
                  </a:cubicBezTo>
                  <a:cubicBezTo>
                    <a:pt x="224" y="21"/>
                    <a:pt x="224" y="18"/>
                    <a:pt x="224" y="16"/>
                  </a:cubicBezTo>
                  <a:cubicBezTo>
                    <a:pt x="224" y="15"/>
                    <a:pt x="224" y="15"/>
                    <a:pt x="224" y="15"/>
                  </a:cubicBezTo>
                  <a:cubicBezTo>
                    <a:pt x="224" y="14"/>
                    <a:pt x="224" y="14"/>
                    <a:pt x="222" y="14"/>
                  </a:cubicBezTo>
                  <a:cubicBezTo>
                    <a:pt x="222" y="14"/>
                    <a:pt x="222" y="14"/>
                    <a:pt x="222" y="14"/>
                  </a:cubicBezTo>
                  <a:cubicBezTo>
                    <a:pt x="221" y="14"/>
                    <a:pt x="220" y="14"/>
                    <a:pt x="218" y="13"/>
                  </a:cubicBezTo>
                  <a:cubicBezTo>
                    <a:pt x="217" y="16"/>
                    <a:pt x="216" y="18"/>
                    <a:pt x="215" y="21"/>
                  </a:cubicBezTo>
                  <a:cubicBezTo>
                    <a:pt x="215" y="21"/>
                    <a:pt x="215" y="21"/>
                    <a:pt x="215" y="22"/>
                  </a:cubicBezTo>
                  <a:cubicBezTo>
                    <a:pt x="215" y="23"/>
                    <a:pt x="215" y="25"/>
                    <a:pt x="213" y="25"/>
                  </a:cubicBezTo>
                  <a:cubicBezTo>
                    <a:pt x="212" y="25"/>
                    <a:pt x="211" y="26"/>
                    <a:pt x="211" y="26"/>
                  </a:cubicBezTo>
                  <a:cubicBezTo>
                    <a:pt x="210" y="27"/>
                    <a:pt x="210" y="27"/>
                    <a:pt x="209" y="27"/>
                  </a:cubicBezTo>
                  <a:cubicBezTo>
                    <a:pt x="208" y="27"/>
                    <a:pt x="207" y="27"/>
                    <a:pt x="206" y="27"/>
                  </a:cubicBezTo>
                  <a:cubicBezTo>
                    <a:pt x="205" y="27"/>
                    <a:pt x="204" y="27"/>
                    <a:pt x="203" y="27"/>
                  </a:cubicBezTo>
                  <a:cubicBezTo>
                    <a:pt x="199" y="27"/>
                    <a:pt x="196" y="27"/>
                    <a:pt x="193" y="30"/>
                  </a:cubicBezTo>
                  <a:cubicBezTo>
                    <a:pt x="193" y="30"/>
                    <a:pt x="193" y="30"/>
                    <a:pt x="193" y="30"/>
                  </a:cubicBezTo>
                  <a:cubicBezTo>
                    <a:pt x="193" y="31"/>
                    <a:pt x="193" y="31"/>
                    <a:pt x="193" y="31"/>
                  </a:cubicBezTo>
                  <a:cubicBezTo>
                    <a:pt x="193" y="32"/>
                    <a:pt x="193" y="33"/>
                    <a:pt x="192" y="34"/>
                  </a:cubicBezTo>
                  <a:cubicBezTo>
                    <a:pt x="190" y="36"/>
                    <a:pt x="188" y="36"/>
                    <a:pt x="185" y="36"/>
                  </a:cubicBezTo>
                  <a:cubicBezTo>
                    <a:pt x="184" y="36"/>
                    <a:pt x="183" y="36"/>
                    <a:pt x="182" y="36"/>
                  </a:cubicBezTo>
                  <a:cubicBezTo>
                    <a:pt x="182" y="37"/>
                    <a:pt x="182" y="38"/>
                    <a:pt x="181" y="39"/>
                  </a:cubicBezTo>
                  <a:cubicBezTo>
                    <a:pt x="179" y="42"/>
                    <a:pt x="171" y="45"/>
                    <a:pt x="166" y="45"/>
                  </a:cubicBezTo>
                  <a:cubicBezTo>
                    <a:pt x="165" y="45"/>
                    <a:pt x="163" y="45"/>
                    <a:pt x="163" y="44"/>
                  </a:cubicBezTo>
                  <a:cubicBezTo>
                    <a:pt x="162" y="44"/>
                    <a:pt x="162" y="44"/>
                    <a:pt x="162" y="44"/>
                  </a:cubicBezTo>
                  <a:cubicBezTo>
                    <a:pt x="162" y="43"/>
                    <a:pt x="162" y="43"/>
                    <a:pt x="162" y="43"/>
                  </a:cubicBezTo>
                  <a:cubicBezTo>
                    <a:pt x="166" y="39"/>
                    <a:pt x="166" y="37"/>
                    <a:pt x="164" y="32"/>
                  </a:cubicBezTo>
                  <a:cubicBezTo>
                    <a:pt x="164" y="32"/>
                    <a:pt x="164" y="32"/>
                    <a:pt x="164" y="32"/>
                  </a:cubicBezTo>
                  <a:cubicBezTo>
                    <a:pt x="163" y="33"/>
                    <a:pt x="162" y="34"/>
                    <a:pt x="161" y="34"/>
                  </a:cubicBezTo>
                  <a:cubicBezTo>
                    <a:pt x="159" y="34"/>
                    <a:pt x="159" y="34"/>
                    <a:pt x="159" y="34"/>
                  </a:cubicBezTo>
                  <a:cubicBezTo>
                    <a:pt x="160" y="32"/>
                    <a:pt x="160" y="32"/>
                    <a:pt x="160" y="32"/>
                  </a:cubicBezTo>
                  <a:cubicBezTo>
                    <a:pt x="161" y="30"/>
                    <a:pt x="163" y="28"/>
                    <a:pt x="162" y="26"/>
                  </a:cubicBezTo>
                  <a:cubicBezTo>
                    <a:pt x="162" y="25"/>
                    <a:pt x="161" y="24"/>
                    <a:pt x="160" y="24"/>
                  </a:cubicBezTo>
                  <a:cubicBezTo>
                    <a:pt x="159" y="23"/>
                    <a:pt x="159" y="23"/>
                    <a:pt x="158" y="23"/>
                  </a:cubicBezTo>
                  <a:cubicBezTo>
                    <a:pt x="157" y="23"/>
                    <a:pt x="156" y="25"/>
                    <a:pt x="155" y="27"/>
                  </a:cubicBezTo>
                  <a:cubicBezTo>
                    <a:pt x="154" y="30"/>
                    <a:pt x="154" y="30"/>
                    <a:pt x="154" y="30"/>
                  </a:cubicBezTo>
                  <a:cubicBezTo>
                    <a:pt x="153" y="27"/>
                    <a:pt x="153" y="27"/>
                    <a:pt x="153" y="27"/>
                  </a:cubicBezTo>
                  <a:cubicBezTo>
                    <a:pt x="152" y="29"/>
                    <a:pt x="152" y="32"/>
                    <a:pt x="152" y="34"/>
                  </a:cubicBezTo>
                  <a:cubicBezTo>
                    <a:pt x="153" y="36"/>
                    <a:pt x="153" y="41"/>
                    <a:pt x="151" y="43"/>
                  </a:cubicBezTo>
                  <a:cubicBezTo>
                    <a:pt x="150" y="45"/>
                    <a:pt x="149" y="45"/>
                    <a:pt x="148" y="45"/>
                  </a:cubicBezTo>
                  <a:cubicBezTo>
                    <a:pt x="147" y="45"/>
                    <a:pt x="146" y="44"/>
                    <a:pt x="145" y="43"/>
                  </a:cubicBezTo>
                  <a:cubicBezTo>
                    <a:pt x="143" y="40"/>
                    <a:pt x="145" y="34"/>
                    <a:pt x="146" y="29"/>
                  </a:cubicBezTo>
                  <a:cubicBezTo>
                    <a:pt x="146" y="29"/>
                    <a:pt x="146" y="29"/>
                    <a:pt x="146" y="29"/>
                  </a:cubicBezTo>
                  <a:cubicBezTo>
                    <a:pt x="146" y="29"/>
                    <a:pt x="146" y="29"/>
                    <a:pt x="145" y="29"/>
                  </a:cubicBezTo>
                  <a:cubicBezTo>
                    <a:pt x="143" y="30"/>
                    <a:pt x="143" y="30"/>
                    <a:pt x="143" y="30"/>
                  </a:cubicBezTo>
                  <a:cubicBezTo>
                    <a:pt x="144" y="28"/>
                    <a:pt x="144" y="28"/>
                    <a:pt x="144" y="28"/>
                  </a:cubicBezTo>
                  <a:cubicBezTo>
                    <a:pt x="145" y="26"/>
                    <a:pt x="146" y="24"/>
                    <a:pt x="147" y="22"/>
                  </a:cubicBezTo>
                  <a:cubicBezTo>
                    <a:pt x="148" y="19"/>
                    <a:pt x="148" y="19"/>
                    <a:pt x="148" y="19"/>
                  </a:cubicBezTo>
                  <a:cubicBezTo>
                    <a:pt x="148" y="21"/>
                    <a:pt x="148" y="21"/>
                    <a:pt x="148" y="21"/>
                  </a:cubicBezTo>
                  <a:cubicBezTo>
                    <a:pt x="149" y="21"/>
                    <a:pt x="149" y="20"/>
                    <a:pt x="150" y="20"/>
                  </a:cubicBezTo>
                  <a:cubicBezTo>
                    <a:pt x="151" y="19"/>
                    <a:pt x="151" y="19"/>
                    <a:pt x="151" y="19"/>
                  </a:cubicBezTo>
                  <a:cubicBezTo>
                    <a:pt x="151" y="20"/>
                    <a:pt x="151" y="20"/>
                    <a:pt x="151" y="20"/>
                  </a:cubicBezTo>
                  <a:cubicBezTo>
                    <a:pt x="153" y="19"/>
                    <a:pt x="155" y="18"/>
                    <a:pt x="157" y="19"/>
                  </a:cubicBezTo>
                  <a:cubicBezTo>
                    <a:pt x="157" y="20"/>
                    <a:pt x="157" y="20"/>
                    <a:pt x="158" y="19"/>
                  </a:cubicBezTo>
                  <a:cubicBezTo>
                    <a:pt x="158" y="19"/>
                    <a:pt x="159" y="19"/>
                    <a:pt x="159" y="19"/>
                  </a:cubicBezTo>
                  <a:cubicBezTo>
                    <a:pt x="159" y="19"/>
                    <a:pt x="159" y="19"/>
                    <a:pt x="158" y="18"/>
                  </a:cubicBezTo>
                  <a:cubicBezTo>
                    <a:pt x="158" y="18"/>
                    <a:pt x="157" y="18"/>
                    <a:pt x="156" y="18"/>
                  </a:cubicBezTo>
                  <a:cubicBezTo>
                    <a:pt x="155" y="17"/>
                    <a:pt x="155" y="17"/>
                    <a:pt x="154" y="17"/>
                  </a:cubicBezTo>
                  <a:cubicBezTo>
                    <a:pt x="153" y="17"/>
                    <a:pt x="153" y="17"/>
                    <a:pt x="151" y="18"/>
                  </a:cubicBezTo>
                  <a:cubicBezTo>
                    <a:pt x="151" y="19"/>
                    <a:pt x="150" y="19"/>
                    <a:pt x="149" y="19"/>
                  </a:cubicBezTo>
                  <a:cubicBezTo>
                    <a:pt x="148" y="19"/>
                    <a:pt x="147" y="18"/>
                    <a:pt x="146" y="17"/>
                  </a:cubicBezTo>
                  <a:cubicBezTo>
                    <a:pt x="145" y="17"/>
                    <a:pt x="145" y="16"/>
                    <a:pt x="144" y="17"/>
                  </a:cubicBezTo>
                  <a:cubicBezTo>
                    <a:pt x="142" y="18"/>
                    <a:pt x="142" y="18"/>
                    <a:pt x="142" y="18"/>
                  </a:cubicBezTo>
                  <a:cubicBezTo>
                    <a:pt x="142" y="16"/>
                    <a:pt x="142" y="16"/>
                    <a:pt x="142" y="16"/>
                  </a:cubicBezTo>
                  <a:cubicBezTo>
                    <a:pt x="142" y="16"/>
                    <a:pt x="142" y="15"/>
                    <a:pt x="142" y="15"/>
                  </a:cubicBezTo>
                  <a:cubicBezTo>
                    <a:pt x="138" y="17"/>
                    <a:pt x="134" y="19"/>
                    <a:pt x="133" y="17"/>
                  </a:cubicBezTo>
                  <a:cubicBezTo>
                    <a:pt x="133" y="17"/>
                    <a:pt x="133" y="17"/>
                    <a:pt x="133" y="16"/>
                  </a:cubicBezTo>
                  <a:cubicBezTo>
                    <a:pt x="132" y="17"/>
                    <a:pt x="131" y="17"/>
                    <a:pt x="130" y="17"/>
                  </a:cubicBezTo>
                  <a:cubicBezTo>
                    <a:pt x="126" y="19"/>
                    <a:pt x="126" y="19"/>
                    <a:pt x="126" y="19"/>
                  </a:cubicBezTo>
                  <a:cubicBezTo>
                    <a:pt x="128" y="16"/>
                    <a:pt x="128" y="16"/>
                    <a:pt x="128" y="16"/>
                  </a:cubicBezTo>
                  <a:cubicBezTo>
                    <a:pt x="131" y="13"/>
                    <a:pt x="133" y="11"/>
                    <a:pt x="136" y="9"/>
                  </a:cubicBezTo>
                  <a:cubicBezTo>
                    <a:pt x="135" y="9"/>
                    <a:pt x="135" y="9"/>
                    <a:pt x="135" y="9"/>
                  </a:cubicBezTo>
                  <a:cubicBezTo>
                    <a:pt x="132" y="9"/>
                    <a:pt x="130" y="8"/>
                    <a:pt x="127" y="6"/>
                  </a:cubicBezTo>
                  <a:cubicBezTo>
                    <a:pt x="126" y="6"/>
                    <a:pt x="124" y="6"/>
                    <a:pt x="122" y="6"/>
                  </a:cubicBezTo>
                  <a:cubicBezTo>
                    <a:pt x="122" y="6"/>
                    <a:pt x="121" y="6"/>
                    <a:pt x="121" y="6"/>
                  </a:cubicBezTo>
                  <a:cubicBezTo>
                    <a:pt x="119" y="5"/>
                    <a:pt x="118" y="4"/>
                    <a:pt x="117" y="3"/>
                  </a:cubicBezTo>
                  <a:cubicBezTo>
                    <a:pt x="116" y="4"/>
                    <a:pt x="114" y="5"/>
                    <a:pt x="111" y="5"/>
                  </a:cubicBezTo>
                  <a:cubicBezTo>
                    <a:pt x="109" y="5"/>
                    <a:pt x="107" y="4"/>
                    <a:pt x="105" y="4"/>
                  </a:cubicBezTo>
                  <a:cubicBezTo>
                    <a:pt x="104" y="4"/>
                    <a:pt x="103" y="4"/>
                    <a:pt x="103" y="4"/>
                  </a:cubicBezTo>
                  <a:cubicBezTo>
                    <a:pt x="90" y="4"/>
                    <a:pt x="78" y="4"/>
                    <a:pt x="65" y="4"/>
                  </a:cubicBezTo>
                  <a:cubicBezTo>
                    <a:pt x="47" y="4"/>
                    <a:pt x="29" y="4"/>
                    <a:pt x="11" y="4"/>
                  </a:cubicBezTo>
                  <a:cubicBezTo>
                    <a:pt x="11" y="5"/>
                    <a:pt x="11" y="5"/>
                    <a:pt x="11" y="6"/>
                  </a:cubicBezTo>
                  <a:cubicBezTo>
                    <a:pt x="11" y="6"/>
                    <a:pt x="11" y="6"/>
                    <a:pt x="11" y="6"/>
                  </a:cubicBezTo>
                  <a:cubicBezTo>
                    <a:pt x="12" y="9"/>
                    <a:pt x="11" y="10"/>
                    <a:pt x="9" y="12"/>
                  </a:cubicBezTo>
                  <a:cubicBezTo>
                    <a:pt x="8" y="14"/>
                    <a:pt x="8" y="14"/>
                    <a:pt x="8" y="14"/>
                  </a:cubicBezTo>
                  <a:cubicBezTo>
                    <a:pt x="7" y="12"/>
                    <a:pt x="7" y="12"/>
                    <a:pt x="7" y="12"/>
                  </a:cubicBezTo>
                  <a:cubicBezTo>
                    <a:pt x="7" y="12"/>
                    <a:pt x="7" y="11"/>
                    <a:pt x="8" y="10"/>
                  </a:cubicBezTo>
                  <a:cubicBezTo>
                    <a:pt x="8" y="9"/>
                    <a:pt x="8" y="9"/>
                    <a:pt x="8" y="9"/>
                  </a:cubicBezTo>
                  <a:cubicBezTo>
                    <a:pt x="8" y="8"/>
                    <a:pt x="7" y="8"/>
                    <a:pt x="7" y="8"/>
                  </a:cubicBezTo>
                  <a:cubicBezTo>
                    <a:pt x="6" y="8"/>
                    <a:pt x="4" y="7"/>
                    <a:pt x="3" y="7"/>
                  </a:cubicBezTo>
                  <a:cubicBezTo>
                    <a:pt x="2" y="7"/>
                    <a:pt x="2" y="7"/>
                    <a:pt x="2" y="7"/>
                  </a:cubicBezTo>
                  <a:cubicBezTo>
                    <a:pt x="2" y="9"/>
                    <a:pt x="3" y="12"/>
                    <a:pt x="4" y="14"/>
                  </a:cubicBezTo>
                  <a:cubicBezTo>
                    <a:pt x="5" y="15"/>
                    <a:pt x="5" y="16"/>
                    <a:pt x="6" y="17"/>
                  </a:cubicBezTo>
                  <a:cubicBezTo>
                    <a:pt x="6" y="18"/>
                    <a:pt x="6" y="18"/>
                    <a:pt x="6" y="18"/>
                  </a:cubicBezTo>
                  <a:cubicBezTo>
                    <a:pt x="6" y="18"/>
                    <a:pt x="6" y="18"/>
                    <a:pt x="7" y="18"/>
                  </a:cubicBezTo>
                  <a:cubicBezTo>
                    <a:pt x="7" y="20"/>
                    <a:pt x="7" y="20"/>
                    <a:pt x="7" y="20"/>
                  </a:cubicBezTo>
                  <a:cubicBezTo>
                    <a:pt x="7" y="20"/>
                    <a:pt x="6" y="20"/>
                    <a:pt x="6" y="20"/>
                  </a:cubicBezTo>
                  <a:cubicBezTo>
                    <a:pt x="3" y="24"/>
                    <a:pt x="4" y="38"/>
                    <a:pt x="4" y="42"/>
                  </a:cubicBezTo>
                  <a:cubicBezTo>
                    <a:pt x="5" y="44"/>
                    <a:pt x="4" y="45"/>
                    <a:pt x="4" y="47"/>
                  </a:cubicBezTo>
                  <a:cubicBezTo>
                    <a:pt x="4" y="49"/>
                    <a:pt x="4" y="51"/>
                    <a:pt x="5" y="53"/>
                  </a:cubicBezTo>
                  <a:cubicBezTo>
                    <a:pt x="6" y="54"/>
                    <a:pt x="7" y="56"/>
                    <a:pt x="7" y="57"/>
                  </a:cubicBezTo>
                  <a:cubicBezTo>
                    <a:pt x="7" y="59"/>
                    <a:pt x="8" y="60"/>
                    <a:pt x="9" y="61"/>
                  </a:cubicBezTo>
                  <a:cubicBezTo>
                    <a:pt x="10" y="61"/>
                    <a:pt x="10" y="61"/>
                    <a:pt x="11" y="61"/>
                  </a:cubicBezTo>
                  <a:cubicBezTo>
                    <a:pt x="11" y="61"/>
                    <a:pt x="11" y="61"/>
                    <a:pt x="11" y="61"/>
                  </a:cubicBezTo>
                  <a:cubicBezTo>
                    <a:pt x="11" y="61"/>
                    <a:pt x="12" y="61"/>
                    <a:pt x="12" y="61"/>
                  </a:cubicBezTo>
                  <a:cubicBezTo>
                    <a:pt x="16" y="61"/>
                    <a:pt x="16" y="61"/>
                    <a:pt x="16" y="61"/>
                  </a:cubicBezTo>
                  <a:cubicBezTo>
                    <a:pt x="12" y="63"/>
                    <a:pt x="12" y="63"/>
                    <a:pt x="12" y="63"/>
                  </a:cubicBezTo>
                  <a:cubicBezTo>
                    <a:pt x="12" y="63"/>
                    <a:pt x="12" y="63"/>
                    <a:pt x="12" y="63"/>
                  </a:cubicBezTo>
                  <a:cubicBezTo>
                    <a:pt x="12" y="63"/>
                    <a:pt x="12" y="64"/>
                    <a:pt x="12" y="64"/>
                  </a:cubicBezTo>
                  <a:cubicBezTo>
                    <a:pt x="11" y="65"/>
                    <a:pt x="11" y="65"/>
                    <a:pt x="11" y="65"/>
                  </a:cubicBezTo>
                  <a:cubicBezTo>
                    <a:pt x="11" y="65"/>
                    <a:pt x="12" y="66"/>
                    <a:pt x="12" y="66"/>
                  </a:cubicBezTo>
                  <a:cubicBezTo>
                    <a:pt x="13" y="67"/>
                    <a:pt x="13" y="68"/>
                    <a:pt x="14" y="69"/>
                  </a:cubicBezTo>
                  <a:cubicBezTo>
                    <a:pt x="14" y="70"/>
                    <a:pt x="14" y="70"/>
                    <a:pt x="14" y="71"/>
                  </a:cubicBezTo>
                  <a:cubicBezTo>
                    <a:pt x="15" y="71"/>
                    <a:pt x="15" y="72"/>
                    <a:pt x="16" y="73"/>
                  </a:cubicBezTo>
                  <a:cubicBezTo>
                    <a:pt x="16" y="74"/>
                    <a:pt x="17" y="75"/>
                    <a:pt x="18" y="76"/>
                  </a:cubicBezTo>
                  <a:cubicBezTo>
                    <a:pt x="19" y="76"/>
                    <a:pt x="19" y="77"/>
                    <a:pt x="19" y="78"/>
                  </a:cubicBezTo>
                  <a:cubicBezTo>
                    <a:pt x="19" y="78"/>
                    <a:pt x="19" y="78"/>
                    <a:pt x="19" y="78"/>
                  </a:cubicBezTo>
                  <a:cubicBezTo>
                    <a:pt x="19" y="79"/>
                    <a:pt x="20" y="79"/>
                    <a:pt x="21" y="79"/>
                  </a:cubicBezTo>
                  <a:cubicBezTo>
                    <a:pt x="21" y="79"/>
                    <a:pt x="22" y="79"/>
                    <a:pt x="22" y="79"/>
                  </a:cubicBezTo>
                  <a:cubicBezTo>
                    <a:pt x="24" y="80"/>
                    <a:pt x="31" y="82"/>
                    <a:pt x="31" y="86"/>
                  </a:cubicBezTo>
                  <a:cubicBezTo>
                    <a:pt x="32" y="87"/>
                    <a:pt x="32" y="88"/>
                    <a:pt x="33" y="88"/>
                  </a:cubicBezTo>
                  <a:cubicBezTo>
                    <a:pt x="34" y="88"/>
                    <a:pt x="35" y="87"/>
                    <a:pt x="35" y="87"/>
                  </a:cubicBezTo>
                  <a:cubicBezTo>
                    <a:pt x="37" y="87"/>
                    <a:pt x="40" y="87"/>
                    <a:pt x="41" y="87"/>
                  </a:cubicBezTo>
                  <a:cubicBezTo>
                    <a:pt x="46" y="89"/>
                    <a:pt x="50" y="91"/>
                    <a:pt x="55" y="93"/>
                  </a:cubicBezTo>
                  <a:cubicBezTo>
                    <a:pt x="55" y="94"/>
                    <a:pt x="56" y="94"/>
                    <a:pt x="58" y="94"/>
                  </a:cubicBezTo>
                  <a:cubicBezTo>
                    <a:pt x="61" y="94"/>
                    <a:pt x="64" y="93"/>
                    <a:pt x="65" y="93"/>
                  </a:cubicBezTo>
                  <a:cubicBezTo>
                    <a:pt x="65" y="92"/>
                    <a:pt x="65" y="91"/>
                    <a:pt x="68" y="91"/>
                  </a:cubicBezTo>
                  <a:cubicBezTo>
                    <a:pt x="68" y="91"/>
                    <a:pt x="69" y="91"/>
                    <a:pt x="70" y="91"/>
                  </a:cubicBezTo>
                  <a:cubicBezTo>
                    <a:pt x="70" y="91"/>
                    <a:pt x="71" y="91"/>
                    <a:pt x="71" y="91"/>
                  </a:cubicBezTo>
                  <a:cubicBezTo>
                    <a:pt x="73" y="91"/>
                    <a:pt x="75" y="92"/>
                    <a:pt x="76" y="94"/>
                  </a:cubicBezTo>
                  <a:cubicBezTo>
                    <a:pt x="77" y="94"/>
                    <a:pt x="77" y="94"/>
                    <a:pt x="77" y="95"/>
                  </a:cubicBezTo>
                  <a:cubicBezTo>
                    <a:pt x="79" y="96"/>
                    <a:pt x="80" y="98"/>
                    <a:pt x="81" y="99"/>
                  </a:cubicBezTo>
                  <a:cubicBezTo>
                    <a:pt x="82" y="101"/>
                    <a:pt x="83" y="102"/>
                    <a:pt x="85" y="103"/>
                  </a:cubicBezTo>
                  <a:cubicBezTo>
                    <a:pt x="86" y="101"/>
                    <a:pt x="88" y="100"/>
                    <a:pt x="90" y="100"/>
                  </a:cubicBezTo>
                  <a:cubicBezTo>
                    <a:pt x="93" y="100"/>
                    <a:pt x="95" y="103"/>
                    <a:pt x="97" y="107"/>
                  </a:cubicBezTo>
                  <a:cubicBezTo>
                    <a:pt x="98" y="108"/>
                    <a:pt x="98" y="109"/>
                    <a:pt x="99" y="110"/>
                  </a:cubicBezTo>
                  <a:cubicBezTo>
                    <a:pt x="100" y="111"/>
                    <a:pt x="101" y="113"/>
                    <a:pt x="102" y="115"/>
                  </a:cubicBezTo>
                  <a:cubicBezTo>
                    <a:pt x="103" y="116"/>
                    <a:pt x="107" y="117"/>
                    <a:pt x="108" y="117"/>
                  </a:cubicBezTo>
                  <a:cubicBezTo>
                    <a:pt x="108" y="117"/>
                    <a:pt x="108" y="117"/>
                    <a:pt x="108" y="117"/>
                  </a:cubicBezTo>
                  <a:cubicBezTo>
                    <a:pt x="108" y="116"/>
                    <a:pt x="108" y="116"/>
                    <a:pt x="108" y="115"/>
                  </a:cubicBezTo>
                  <a:cubicBezTo>
                    <a:pt x="107" y="114"/>
                    <a:pt x="107" y="114"/>
                    <a:pt x="107" y="113"/>
                  </a:cubicBezTo>
                  <a:cubicBezTo>
                    <a:pt x="107" y="112"/>
                    <a:pt x="107" y="112"/>
                    <a:pt x="107" y="112"/>
                  </a:cubicBezTo>
                  <a:cubicBezTo>
                    <a:pt x="107" y="112"/>
                    <a:pt x="107" y="112"/>
                    <a:pt x="107" y="112"/>
                  </a:cubicBezTo>
                  <a:cubicBezTo>
                    <a:pt x="108" y="112"/>
                    <a:pt x="108" y="111"/>
                    <a:pt x="108" y="111"/>
                  </a:cubicBezTo>
                  <a:cubicBezTo>
                    <a:pt x="108" y="112"/>
                    <a:pt x="108" y="111"/>
                    <a:pt x="108" y="111"/>
                  </a:cubicBezTo>
                  <a:cubicBezTo>
                    <a:pt x="107" y="111"/>
                    <a:pt x="107" y="110"/>
                    <a:pt x="108" y="109"/>
                  </a:cubicBezTo>
                  <a:cubicBezTo>
                    <a:pt x="109" y="109"/>
                    <a:pt x="109" y="108"/>
                    <a:pt x="109" y="108"/>
                  </a:cubicBezTo>
                  <a:cubicBezTo>
                    <a:pt x="111" y="107"/>
                    <a:pt x="111" y="107"/>
                    <a:pt x="111" y="106"/>
                  </a:cubicBezTo>
                  <a:cubicBezTo>
                    <a:pt x="111" y="105"/>
                    <a:pt x="111" y="105"/>
                    <a:pt x="111" y="105"/>
                  </a:cubicBezTo>
                  <a:cubicBezTo>
                    <a:pt x="112" y="105"/>
                    <a:pt x="112" y="105"/>
                    <a:pt x="112" y="105"/>
                  </a:cubicBezTo>
                  <a:cubicBezTo>
                    <a:pt x="113" y="105"/>
                    <a:pt x="113" y="105"/>
                    <a:pt x="114" y="105"/>
                  </a:cubicBezTo>
                  <a:cubicBezTo>
                    <a:pt x="116" y="105"/>
                    <a:pt x="116" y="104"/>
                    <a:pt x="117" y="101"/>
                  </a:cubicBezTo>
                  <a:cubicBezTo>
                    <a:pt x="117" y="100"/>
                    <a:pt x="117" y="100"/>
                    <a:pt x="117" y="100"/>
                  </a:cubicBezTo>
                  <a:cubicBezTo>
                    <a:pt x="120" y="101"/>
                    <a:pt x="120" y="101"/>
                    <a:pt x="120" y="101"/>
                  </a:cubicBezTo>
                  <a:cubicBezTo>
                    <a:pt x="122" y="100"/>
                    <a:pt x="124" y="100"/>
                    <a:pt x="127" y="101"/>
                  </a:cubicBezTo>
                  <a:cubicBezTo>
                    <a:pt x="128" y="101"/>
                    <a:pt x="128" y="101"/>
                    <a:pt x="128" y="101"/>
                  </a:cubicBezTo>
                  <a:cubicBezTo>
                    <a:pt x="129" y="101"/>
                    <a:pt x="130" y="100"/>
                    <a:pt x="131" y="101"/>
                  </a:cubicBezTo>
                  <a:cubicBezTo>
                    <a:pt x="134" y="103"/>
                    <a:pt x="134" y="103"/>
                    <a:pt x="134" y="103"/>
                  </a:cubicBezTo>
                  <a:cubicBezTo>
                    <a:pt x="135" y="103"/>
                    <a:pt x="136" y="103"/>
                    <a:pt x="136" y="102"/>
                  </a:cubicBezTo>
                  <a:cubicBezTo>
                    <a:pt x="137" y="101"/>
                    <a:pt x="137" y="101"/>
                    <a:pt x="137" y="101"/>
                  </a:cubicBezTo>
                  <a:cubicBezTo>
                    <a:pt x="136" y="101"/>
                    <a:pt x="135" y="100"/>
                    <a:pt x="135" y="99"/>
                  </a:cubicBezTo>
                  <a:cubicBezTo>
                    <a:pt x="135" y="98"/>
                    <a:pt x="135" y="98"/>
                    <a:pt x="135" y="98"/>
                  </a:cubicBezTo>
                  <a:cubicBezTo>
                    <a:pt x="136" y="98"/>
                    <a:pt x="136" y="98"/>
                    <a:pt x="136" y="98"/>
                  </a:cubicBezTo>
                  <a:cubicBezTo>
                    <a:pt x="137" y="98"/>
                    <a:pt x="137" y="98"/>
                    <a:pt x="138" y="98"/>
                  </a:cubicBezTo>
                  <a:cubicBezTo>
                    <a:pt x="139" y="98"/>
                    <a:pt x="140" y="98"/>
                    <a:pt x="140" y="98"/>
                  </a:cubicBezTo>
                  <a:cubicBezTo>
                    <a:pt x="143" y="98"/>
                    <a:pt x="144" y="97"/>
                    <a:pt x="144" y="96"/>
                  </a:cubicBezTo>
                  <a:cubicBezTo>
                    <a:pt x="144" y="96"/>
                    <a:pt x="144" y="96"/>
                    <a:pt x="144" y="96"/>
                  </a:cubicBezTo>
                  <a:cubicBezTo>
                    <a:pt x="146" y="96"/>
                    <a:pt x="146" y="96"/>
                    <a:pt x="146" y="96"/>
                  </a:cubicBezTo>
                  <a:cubicBezTo>
                    <a:pt x="146" y="96"/>
                    <a:pt x="146" y="96"/>
                    <a:pt x="146" y="96"/>
                  </a:cubicBezTo>
                  <a:cubicBezTo>
                    <a:pt x="146" y="97"/>
                    <a:pt x="146" y="97"/>
                    <a:pt x="146" y="97"/>
                  </a:cubicBezTo>
                  <a:cubicBezTo>
                    <a:pt x="146" y="97"/>
                    <a:pt x="146" y="97"/>
                    <a:pt x="146" y="97"/>
                  </a:cubicBezTo>
                  <a:cubicBezTo>
                    <a:pt x="148" y="97"/>
                    <a:pt x="150" y="96"/>
                    <a:pt x="152" y="97"/>
                  </a:cubicBezTo>
                  <a:cubicBezTo>
                    <a:pt x="153" y="97"/>
                    <a:pt x="154" y="98"/>
                    <a:pt x="154" y="99"/>
                  </a:cubicBezTo>
                  <a:cubicBezTo>
                    <a:pt x="155" y="100"/>
                    <a:pt x="156" y="100"/>
                    <a:pt x="157" y="100"/>
                  </a:cubicBezTo>
                  <a:cubicBezTo>
                    <a:pt x="163" y="98"/>
                    <a:pt x="166" y="101"/>
                    <a:pt x="167" y="109"/>
                  </a:cubicBezTo>
                  <a:lnTo>
                    <a:pt x="168" y="108"/>
                  </a:lnTo>
                  <a:close/>
                  <a:moveTo>
                    <a:pt x="190" y="69"/>
                  </a:moveTo>
                  <a:cubicBezTo>
                    <a:pt x="191" y="70"/>
                    <a:pt x="191" y="70"/>
                    <a:pt x="191" y="70"/>
                  </a:cubicBezTo>
                  <a:cubicBezTo>
                    <a:pt x="191" y="71"/>
                    <a:pt x="191" y="71"/>
                    <a:pt x="192" y="71"/>
                  </a:cubicBezTo>
                  <a:cubicBezTo>
                    <a:pt x="192" y="71"/>
                    <a:pt x="192" y="71"/>
                    <a:pt x="192" y="71"/>
                  </a:cubicBezTo>
                  <a:cubicBezTo>
                    <a:pt x="192" y="68"/>
                    <a:pt x="192" y="68"/>
                    <a:pt x="191" y="69"/>
                  </a:cubicBezTo>
                  <a:lnTo>
                    <a:pt x="190" y="69"/>
                  </a:lnTo>
                  <a:close/>
                  <a:moveTo>
                    <a:pt x="194" y="55"/>
                  </a:moveTo>
                  <a:cubicBezTo>
                    <a:pt x="194" y="55"/>
                    <a:pt x="194" y="55"/>
                    <a:pt x="194" y="55"/>
                  </a:cubicBezTo>
                  <a:cubicBezTo>
                    <a:pt x="193" y="57"/>
                    <a:pt x="192" y="59"/>
                    <a:pt x="192" y="60"/>
                  </a:cubicBezTo>
                  <a:cubicBezTo>
                    <a:pt x="193" y="60"/>
                    <a:pt x="193" y="60"/>
                    <a:pt x="193" y="61"/>
                  </a:cubicBezTo>
                  <a:cubicBezTo>
                    <a:pt x="194" y="61"/>
                    <a:pt x="194" y="61"/>
                    <a:pt x="194" y="61"/>
                  </a:cubicBezTo>
                  <a:cubicBezTo>
                    <a:pt x="195" y="59"/>
                    <a:pt x="195" y="58"/>
                    <a:pt x="194" y="55"/>
                  </a:cubicBezTo>
                  <a:close/>
                  <a:moveTo>
                    <a:pt x="149" y="23"/>
                  </a:moveTo>
                  <a:cubicBezTo>
                    <a:pt x="149" y="24"/>
                    <a:pt x="149" y="24"/>
                    <a:pt x="149" y="24"/>
                  </a:cubicBezTo>
                  <a:cubicBezTo>
                    <a:pt x="150" y="25"/>
                    <a:pt x="149" y="26"/>
                    <a:pt x="148" y="29"/>
                  </a:cubicBezTo>
                  <a:cubicBezTo>
                    <a:pt x="147" y="33"/>
                    <a:pt x="145" y="40"/>
                    <a:pt x="147" y="42"/>
                  </a:cubicBezTo>
                  <a:cubicBezTo>
                    <a:pt x="147" y="42"/>
                    <a:pt x="147" y="43"/>
                    <a:pt x="148" y="43"/>
                  </a:cubicBezTo>
                  <a:cubicBezTo>
                    <a:pt x="148" y="43"/>
                    <a:pt x="148" y="43"/>
                    <a:pt x="148" y="43"/>
                  </a:cubicBezTo>
                  <a:cubicBezTo>
                    <a:pt x="149" y="43"/>
                    <a:pt x="149" y="43"/>
                    <a:pt x="150" y="42"/>
                  </a:cubicBezTo>
                  <a:cubicBezTo>
                    <a:pt x="151" y="40"/>
                    <a:pt x="151" y="36"/>
                    <a:pt x="150" y="35"/>
                  </a:cubicBezTo>
                  <a:cubicBezTo>
                    <a:pt x="149" y="32"/>
                    <a:pt x="150" y="27"/>
                    <a:pt x="154" y="24"/>
                  </a:cubicBezTo>
                  <a:cubicBezTo>
                    <a:pt x="155" y="23"/>
                    <a:pt x="155" y="23"/>
                    <a:pt x="155" y="23"/>
                  </a:cubicBezTo>
                  <a:cubicBezTo>
                    <a:pt x="155" y="23"/>
                    <a:pt x="155" y="23"/>
                    <a:pt x="155" y="23"/>
                  </a:cubicBezTo>
                  <a:cubicBezTo>
                    <a:pt x="155" y="22"/>
                    <a:pt x="156" y="22"/>
                    <a:pt x="157" y="21"/>
                  </a:cubicBezTo>
                  <a:cubicBezTo>
                    <a:pt x="157" y="21"/>
                    <a:pt x="156" y="21"/>
                    <a:pt x="156" y="21"/>
                  </a:cubicBezTo>
                  <a:cubicBezTo>
                    <a:pt x="155" y="21"/>
                    <a:pt x="153" y="22"/>
                    <a:pt x="152" y="22"/>
                  </a:cubicBezTo>
                  <a:cubicBezTo>
                    <a:pt x="152" y="23"/>
                    <a:pt x="151" y="23"/>
                    <a:pt x="151" y="23"/>
                  </a:cubicBezTo>
                  <a:cubicBezTo>
                    <a:pt x="149" y="24"/>
                    <a:pt x="149" y="24"/>
                    <a:pt x="149" y="24"/>
                  </a:cubicBezTo>
                  <a:cubicBezTo>
                    <a:pt x="149" y="23"/>
                    <a:pt x="149" y="23"/>
                    <a:pt x="149" y="23"/>
                  </a:cubicBezTo>
                  <a:cubicBezTo>
                    <a:pt x="149" y="23"/>
                    <a:pt x="149" y="23"/>
                    <a:pt x="149" y="2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 name="Freeform 17"/>
            <p:cNvSpPr>
              <a:spLocks noChangeArrowheads="1"/>
            </p:cNvSpPr>
            <p:nvPr/>
          </p:nvSpPr>
          <p:spPr bwMode="auto">
            <a:xfrm>
              <a:off x="3618163" y="2685442"/>
              <a:ext cx="627918" cy="615843"/>
            </a:xfrm>
            <a:custGeom>
              <a:avLst/>
              <a:gdLst>
                <a:gd name="T0" fmla="*/ 19 w 151"/>
                <a:gd name="T1" fmla="*/ 145 h 148"/>
                <a:gd name="T2" fmla="*/ 25 w 151"/>
                <a:gd name="T3" fmla="*/ 142 h 148"/>
                <a:gd name="T4" fmla="*/ 32 w 151"/>
                <a:gd name="T5" fmla="*/ 142 h 148"/>
                <a:gd name="T6" fmla="*/ 39 w 151"/>
                <a:gd name="T7" fmla="*/ 136 h 148"/>
                <a:gd name="T8" fmla="*/ 45 w 151"/>
                <a:gd name="T9" fmla="*/ 130 h 148"/>
                <a:gd name="T10" fmla="*/ 54 w 151"/>
                <a:gd name="T11" fmla="*/ 117 h 148"/>
                <a:gd name="T12" fmla="*/ 70 w 151"/>
                <a:gd name="T13" fmla="*/ 91 h 148"/>
                <a:gd name="T14" fmla="*/ 70 w 151"/>
                <a:gd name="T15" fmla="*/ 101 h 148"/>
                <a:gd name="T16" fmla="*/ 66 w 151"/>
                <a:gd name="T17" fmla="*/ 112 h 148"/>
                <a:gd name="T18" fmla="*/ 69 w 151"/>
                <a:gd name="T19" fmla="*/ 115 h 148"/>
                <a:gd name="T20" fmla="*/ 72 w 151"/>
                <a:gd name="T21" fmla="*/ 109 h 148"/>
                <a:gd name="T22" fmla="*/ 77 w 151"/>
                <a:gd name="T23" fmla="*/ 104 h 148"/>
                <a:gd name="T24" fmla="*/ 78 w 151"/>
                <a:gd name="T25" fmla="*/ 103 h 148"/>
                <a:gd name="T26" fmla="*/ 83 w 151"/>
                <a:gd name="T27" fmla="*/ 103 h 148"/>
                <a:gd name="T28" fmla="*/ 86 w 151"/>
                <a:gd name="T29" fmla="*/ 103 h 148"/>
                <a:gd name="T30" fmla="*/ 90 w 151"/>
                <a:gd name="T31" fmla="*/ 106 h 148"/>
                <a:gd name="T32" fmla="*/ 104 w 151"/>
                <a:gd name="T33" fmla="*/ 111 h 148"/>
                <a:gd name="T34" fmla="*/ 113 w 151"/>
                <a:gd name="T35" fmla="*/ 113 h 148"/>
                <a:gd name="T36" fmla="*/ 115 w 151"/>
                <a:gd name="T37" fmla="*/ 117 h 148"/>
                <a:gd name="T38" fmla="*/ 119 w 151"/>
                <a:gd name="T39" fmla="*/ 121 h 148"/>
                <a:gd name="T40" fmla="*/ 124 w 151"/>
                <a:gd name="T41" fmla="*/ 119 h 148"/>
                <a:gd name="T42" fmla="*/ 127 w 151"/>
                <a:gd name="T43" fmla="*/ 122 h 148"/>
                <a:gd name="T44" fmla="*/ 130 w 151"/>
                <a:gd name="T45" fmla="*/ 121 h 148"/>
                <a:gd name="T46" fmla="*/ 137 w 151"/>
                <a:gd name="T47" fmla="*/ 129 h 148"/>
                <a:gd name="T48" fmla="*/ 137 w 151"/>
                <a:gd name="T49" fmla="*/ 130 h 148"/>
                <a:gd name="T50" fmla="*/ 137 w 151"/>
                <a:gd name="T51" fmla="*/ 132 h 148"/>
                <a:gd name="T52" fmla="*/ 145 w 151"/>
                <a:gd name="T53" fmla="*/ 139 h 148"/>
                <a:gd name="T54" fmla="*/ 147 w 151"/>
                <a:gd name="T55" fmla="*/ 138 h 148"/>
                <a:gd name="T56" fmla="*/ 120 w 151"/>
                <a:gd name="T57" fmla="*/ 118 h 148"/>
                <a:gd name="T58" fmla="*/ 106 w 151"/>
                <a:gd name="T59" fmla="*/ 70 h 148"/>
                <a:gd name="T60" fmla="*/ 88 w 151"/>
                <a:gd name="T61" fmla="*/ 15 h 148"/>
                <a:gd name="T62" fmla="*/ 62 w 151"/>
                <a:gd name="T63" fmla="*/ 6 h 148"/>
                <a:gd name="T64" fmla="*/ 51 w 151"/>
                <a:gd name="T65" fmla="*/ 3 h 148"/>
                <a:gd name="T66" fmla="*/ 49 w 151"/>
                <a:gd name="T67" fmla="*/ 2 h 148"/>
                <a:gd name="T68" fmla="*/ 33 w 151"/>
                <a:gd name="T69" fmla="*/ 7 h 148"/>
                <a:gd name="T70" fmla="*/ 33 w 151"/>
                <a:gd name="T71" fmla="*/ 10 h 148"/>
                <a:gd name="T72" fmla="*/ 24 w 151"/>
                <a:gd name="T73" fmla="*/ 14 h 148"/>
                <a:gd name="T74" fmla="*/ 25 w 151"/>
                <a:gd name="T75" fmla="*/ 17 h 148"/>
                <a:gd name="T76" fmla="*/ 19 w 151"/>
                <a:gd name="T77" fmla="*/ 19 h 148"/>
                <a:gd name="T78" fmla="*/ 13 w 151"/>
                <a:gd name="T79" fmla="*/ 27 h 148"/>
                <a:gd name="T80" fmla="*/ 4 w 151"/>
                <a:gd name="T81" fmla="*/ 34 h 148"/>
                <a:gd name="T82" fmla="*/ 22 w 151"/>
                <a:gd name="T83" fmla="*/ 48 h 148"/>
                <a:gd name="T84" fmla="*/ 33 w 151"/>
                <a:gd name="T85" fmla="*/ 52 h 148"/>
                <a:gd name="T86" fmla="*/ 28 w 151"/>
                <a:gd name="T87" fmla="*/ 55 h 148"/>
                <a:gd name="T88" fmla="*/ 21 w 151"/>
                <a:gd name="T89" fmla="*/ 58 h 148"/>
                <a:gd name="T90" fmla="*/ 9 w 151"/>
                <a:gd name="T91" fmla="*/ 55 h 148"/>
                <a:gd name="T92" fmla="*/ 7 w 151"/>
                <a:gd name="T93" fmla="*/ 65 h 148"/>
                <a:gd name="T94" fmla="*/ 19 w 151"/>
                <a:gd name="T95" fmla="*/ 73 h 148"/>
                <a:gd name="T96" fmla="*/ 28 w 151"/>
                <a:gd name="T97" fmla="*/ 70 h 148"/>
                <a:gd name="T98" fmla="*/ 22 w 151"/>
                <a:gd name="T99" fmla="*/ 81 h 148"/>
                <a:gd name="T100" fmla="*/ 15 w 151"/>
                <a:gd name="T101" fmla="*/ 88 h 148"/>
                <a:gd name="T102" fmla="*/ 7 w 151"/>
                <a:gd name="T103" fmla="*/ 95 h 148"/>
                <a:gd name="T104" fmla="*/ 8 w 151"/>
                <a:gd name="T105" fmla="*/ 99 h 148"/>
                <a:gd name="T106" fmla="*/ 13 w 151"/>
                <a:gd name="T107" fmla="*/ 102 h 148"/>
                <a:gd name="T108" fmla="*/ 16 w 151"/>
                <a:gd name="T109" fmla="*/ 110 h 148"/>
                <a:gd name="T110" fmla="*/ 25 w 151"/>
                <a:gd name="T111" fmla="*/ 103 h 148"/>
                <a:gd name="T112" fmla="*/ 25 w 151"/>
                <a:gd name="T113" fmla="*/ 117 h 148"/>
                <a:gd name="T114" fmla="*/ 30 w 151"/>
                <a:gd name="T115" fmla="*/ 115 h 148"/>
                <a:gd name="T116" fmla="*/ 37 w 151"/>
                <a:gd name="T117" fmla="*/ 118 h 148"/>
                <a:gd name="T118" fmla="*/ 42 w 151"/>
                <a:gd name="T119" fmla="*/ 123 h 148"/>
                <a:gd name="T120" fmla="*/ 30 w 151"/>
                <a:gd name="T121" fmla="*/ 14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148">
                  <a:moveTo>
                    <a:pt x="18" y="145"/>
                  </a:moveTo>
                  <a:cubicBezTo>
                    <a:pt x="18" y="146"/>
                    <a:pt x="17" y="146"/>
                    <a:pt x="18" y="147"/>
                  </a:cubicBezTo>
                  <a:cubicBezTo>
                    <a:pt x="18" y="147"/>
                    <a:pt x="19" y="146"/>
                    <a:pt x="19" y="145"/>
                  </a:cubicBezTo>
                  <a:cubicBezTo>
                    <a:pt x="19" y="146"/>
                    <a:pt x="20" y="146"/>
                    <a:pt x="21" y="146"/>
                  </a:cubicBezTo>
                  <a:cubicBezTo>
                    <a:pt x="21" y="145"/>
                    <a:pt x="21" y="145"/>
                    <a:pt x="21" y="144"/>
                  </a:cubicBezTo>
                  <a:cubicBezTo>
                    <a:pt x="22" y="148"/>
                    <a:pt x="24" y="143"/>
                    <a:pt x="25" y="142"/>
                  </a:cubicBezTo>
                  <a:cubicBezTo>
                    <a:pt x="25" y="143"/>
                    <a:pt x="25" y="143"/>
                    <a:pt x="25" y="144"/>
                  </a:cubicBezTo>
                  <a:cubicBezTo>
                    <a:pt x="27" y="143"/>
                    <a:pt x="29" y="142"/>
                    <a:pt x="32" y="140"/>
                  </a:cubicBezTo>
                  <a:cubicBezTo>
                    <a:pt x="32" y="141"/>
                    <a:pt x="32" y="142"/>
                    <a:pt x="32" y="142"/>
                  </a:cubicBezTo>
                  <a:cubicBezTo>
                    <a:pt x="32" y="140"/>
                    <a:pt x="34" y="139"/>
                    <a:pt x="36" y="139"/>
                  </a:cubicBezTo>
                  <a:cubicBezTo>
                    <a:pt x="36" y="138"/>
                    <a:pt x="35" y="137"/>
                    <a:pt x="34" y="136"/>
                  </a:cubicBezTo>
                  <a:cubicBezTo>
                    <a:pt x="36" y="138"/>
                    <a:pt x="38" y="137"/>
                    <a:pt x="39" y="136"/>
                  </a:cubicBezTo>
                  <a:cubicBezTo>
                    <a:pt x="39" y="136"/>
                    <a:pt x="39" y="136"/>
                    <a:pt x="39" y="135"/>
                  </a:cubicBezTo>
                  <a:cubicBezTo>
                    <a:pt x="41" y="136"/>
                    <a:pt x="40" y="134"/>
                    <a:pt x="42" y="133"/>
                  </a:cubicBezTo>
                  <a:cubicBezTo>
                    <a:pt x="44" y="132"/>
                    <a:pt x="46" y="132"/>
                    <a:pt x="45" y="130"/>
                  </a:cubicBezTo>
                  <a:cubicBezTo>
                    <a:pt x="46" y="129"/>
                    <a:pt x="48" y="129"/>
                    <a:pt x="48" y="127"/>
                  </a:cubicBezTo>
                  <a:cubicBezTo>
                    <a:pt x="51" y="127"/>
                    <a:pt x="55" y="121"/>
                    <a:pt x="57" y="119"/>
                  </a:cubicBezTo>
                  <a:cubicBezTo>
                    <a:pt x="56" y="118"/>
                    <a:pt x="55" y="117"/>
                    <a:pt x="54" y="117"/>
                  </a:cubicBezTo>
                  <a:cubicBezTo>
                    <a:pt x="54" y="113"/>
                    <a:pt x="63" y="111"/>
                    <a:pt x="58" y="108"/>
                  </a:cubicBezTo>
                  <a:cubicBezTo>
                    <a:pt x="61" y="109"/>
                    <a:pt x="63" y="103"/>
                    <a:pt x="65" y="101"/>
                  </a:cubicBezTo>
                  <a:cubicBezTo>
                    <a:pt x="69" y="99"/>
                    <a:pt x="69" y="95"/>
                    <a:pt x="70" y="91"/>
                  </a:cubicBezTo>
                  <a:cubicBezTo>
                    <a:pt x="70" y="95"/>
                    <a:pt x="69" y="97"/>
                    <a:pt x="68" y="100"/>
                  </a:cubicBezTo>
                  <a:cubicBezTo>
                    <a:pt x="70" y="101"/>
                    <a:pt x="71" y="99"/>
                    <a:pt x="73" y="98"/>
                  </a:cubicBezTo>
                  <a:cubicBezTo>
                    <a:pt x="72" y="99"/>
                    <a:pt x="71" y="100"/>
                    <a:pt x="70" y="101"/>
                  </a:cubicBezTo>
                  <a:cubicBezTo>
                    <a:pt x="71" y="102"/>
                    <a:pt x="73" y="102"/>
                    <a:pt x="74" y="103"/>
                  </a:cubicBezTo>
                  <a:cubicBezTo>
                    <a:pt x="71" y="102"/>
                    <a:pt x="65" y="101"/>
                    <a:pt x="65" y="106"/>
                  </a:cubicBezTo>
                  <a:cubicBezTo>
                    <a:pt x="65" y="107"/>
                    <a:pt x="62" y="116"/>
                    <a:pt x="66" y="112"/>
                  </a:cubicBezTo>
                  <a:cubicBezTo>
                    <a:pt x="66" y="114"/>
                    <a:pt x="62" y="115"/>
                    <a:pt x="63" y="116"/>
                  </a:cubicBezTo>
                  <a:cubicBezTo>
                    <a:pt x="65" y="117"/>
                    <a:pt x="68" y="114"/>
                    <a:pt x="69" y="113"/>
                  </a:cubicBezTo>
                  <a:cubicBezTo>
                    <a:pt x="69" y="114"/>
                    <a:pt x="69" y="114"/>
                    <a:pt x="69" y="115"/>
                  </a:cubicBezTo>
                  <a:cubicBezTo>
                    <a:pt x="70" y="113"/>
                    <a:pt x="71" y="112"/>
                    <a:pt x="72" y="110"/>
                  </a:cubicBezTo>
                  <a:cubicBezTo>
                    <a:pt x="72" y="111"/>
                    <a:pt x="72" y="112"/>
                    <a:pt x="72" y="112"/>
                  </a:cubicBezTo>
                  <a:cubicBezTo>
                    <a:pt x="72" y="111"/>
                    <a:pt x="72" y="110"/>
                    <a:pt x="72" y="109"/>
                  </a:cubicBezTo>
                  <a:cubicBezTo>
                    <a:pt x="76" y="111"/>
                    <a:pt x="76" y="109"/>
                    <a:pt x="78" y="106"/>
                  </a:cubicBezTo>
                  <a:cubicBezTo>
                    <a:pt x="77" y="106"/>
                    <a:pt x="76" y="106"/>
                    <a:pt x="76" y="106"/>
                  </a:cubicBezTo>
                  <a:cubicBezTo>
                    <a:pt x="76" y="106"/>
                    <a:pt x="77" y="105"/>
                    <a:pt x="77" y="104"/>
                  </a:cubicBezTo>
                  <a:cubicBezTo>
                    <a:pt x="77" y="104"/>
                    <a:pt x="76" y="104"/>
                    <a:pt x="76" y="104"/>
                  </a:cubicBezTo>
                  <a:cubicBezTo>
                    <a:pt x="77" y="102"/>
                    <a:pt x="78" y="101"/>
                    <a:pt x="79" y="100"/>
                  </a:cubicBezTo>
                  <a:cubicBezTo>
                    <a:pt x="79" y="101"/>
                    <a:pt x="79" y="102"/>
                    <a:pt x="78" y="103"/>
                  </a:cubicBezTo>
                  <a:cubicBezTo>
                    <a:pt x="79" y="102"/>
                    <a:pt x="79" y="102"/>
                    <a:pt x="79" y="101"/>
                  </a:cubicBezTo>
                  <a:cubicBezTo>
                    <a:pt x="80" y="103"/>
                    <a:pt x="82" y="102"/>
                    <a:pt x="84" y="101"/>
                  </a:cubicBezTo>
                  <a:cubicBezTo>
                    <a:pt x="83" y="102"/>
                    <a:pt x="83" y="103"/>
                    <a:pt x="83" y="103"/>
                  </a:cubicBezTo>
                  <a:cubicBezTo>
                    <a:pt x="84" y="103"/>
                    <a:pt x="84" y="103"/>
                    <a:pt x="85" y="103"/>
                  </a:cubicBezTo>
                  <a:cubicBezTo>
                    <a:pt x="84" y="104"/>
                    <a:pt x="84" y="104"/>
                    <a:pt x="83" y="104"/>
                  </a:cubicBezTo>
                  <a:cubicBezTo>
                    <a:pt x="84" y="104"/>
                    <a:pt x="85" y="104"/>
                    <a:pt x="86" y="103"/>
                  </a:cubicBezTo>
                  <a:cubicBezTo>
                    <a:pt x="85" y="104"/>
                    <a:pt x="85" y="104"/>
                    <a:pt x="85" y="105"/>
                  </a:cubicBezTo>
                  <a:cubicBezTo>
                    <a:pt x="85" y="104"/>
                    <a:pt x="86" y="105"/>
                    <a:pt x="87" y="105"/>
                  </a:cubicBezTo>
                  <a:cubicBezTo>
                    <a:pt x="87" y="108"/>
                    <a:pt x="90" y="106"/>
                    <a:pt x="90" y="106"/>
                  </a:cubicBezTo>
                  <a:cubicBezTo>
                    <a:pt x="93" y="109"/>
                    <a:pt x="93" y="110"/>
                    <a:pt x="97" y="110"/>
                  </a:cubicBezTo>
                  <a:cubicBezTo>
                    <a:pt x="99" y="110"/>
                    <a:pt x="101" y="110"/>
                    <a:pt x="103" y="110"/>
                  </a:cubicBezTo>
                  <a:cubicBezTo>
                    <a:pt x="105" y="110"/>
                    <a:pt x="103" y="110"/>
                    <a:pt x="104" y="111"/>
                  </a:cubicBezTo>
                  <a:cubicBezTo>
                    <a:pt x="107" y="112"/>
                    <a:pt x="110" y="113"/>
                    <a:pt x="111" y="109"/>
                  </a:cubicBezTo>
                  <a:cubicBezTo>
                    <a:pt x="112" y="110"/>
                    <a:pt x="113" y="111"/>
                    <a:pt x="113" y="111"/>
                  </a:cubicBezTo>
                  <a:cubicBezTo>
                    <a:pt x="113" y="112"/>
                    <a:pt x="113" y="113"/>
                    <a:pt x="113" y="113"/>
                  </a:cubicBezTo>
                  <a:cubicBezTo>
                    <a:pt x="112" y="112"/>
                    <a:pt x="112" y="111"/>
                    <a:pt x="112" y="110"/>
                  </a:cubicBezTo>
                  <a:cubicBezTo>
                    <a:pt x="112" y="112"/>
                    <a:pt x="111" y="113"/>
                    <a:pt x="110" y="114"/>
                  </a:cubicBezTo>
                  <a:cubicBezTo>
                    <a:pt x="111" y="114"/>
                    <a:pt x="114" y="117"/>
                    <a:pt x="115" y="117"/>
                  </a:cubicBezTo>
                  <a:cubicBezTo>
                    <a:pt x="117" y="116"/>
                    <a:pt x="118" y="114"/>
                    <a:pt x="117" y="113"/>
                  </a:cubicBezTo>
                  <a:cubicBezTo>
                    <a:pt x="118" y="114"/>
                    <a:pt x="117" y="115"/>
                    <a:pt x="117" y="117"/>
                  </a:cubicBezTo>
                  <a:cubicBezTo>
                    <a:pt x="117" y="117"/>
                    <a:pt x="119" y="121"/>
                    <a:pt x="119" y="121"/>
                  </a:cubicBezTo>
                  <a:cubicBezTo>
                    <a:pt x="120" y="121"/>
                    <a:pt x="125" y="125"/>
                    <a:pt x="125" y="122"/>
                  </a:cubicBezTo>
                  <a:cubicBezTo>
                    <a:pt x="125" y="120"/>
                    <a:pt x="121" y="120"/>
                    <a:pt x="122" y="118"/>
                  </a:cubicBezTo>
                  <a:cubicBezTo>
                    <a:pt x="122" y="118"/>
                    <a:pt x="124" y="119"/>
                    <a:pt x="124" y="119"/>
                  </a:cubicBezTo>
                  <a:cubicBezTo>
                    <a:pt x="125" y="119"/>
                    <a:pt x="125" y="119"/>
                    <a:pt x="125" y="118"/>
                  </a:cubicBezTo>
                  <a:cubicBezTo>
                    <a:pt x="126" y="119"/>
                    <a:pt x="126" y="121"/>
                    <a:pt x="126" y="122"/>
                  </a:cubicBezTo>
                  <a:cubicBezTo>
                    <a:pt x="126" y="122"/>
                    <a:pt x="127" y="122"/>
                    <a:pt x="127" y="122"/>
                  </a:cubicBezTo>
                  <a:cubicBezTo>
                    <a:pt x="127" y="122"/>
                    <a:pt x="128" y="123"/>
                    <a:pt x="128" y="123"/>
                  </a:cubicBezTo>
                  <a:cubicBezTo>
                    <a:pt x="130" y="122"/>
                    <a:pt x="127" y="117"/>
                    <a:pt x="128" y="115"/>
                  </a:cubicBezTo>
                  <a:cubicBezTo>
                    <a:pt x="128" y="117"/>
                    <a:pt x="129" y="119"/>
                    <a:pt x="130" y="121"/>
                  </a:cubicBezTo>
                  <a:cubicBezTo>
                    <a:pt x="131" y="123"/>
                    <a:pt x="133" y="123"/>
                    <a:pt x="134" y="125"/>
                  </a:cubicBezTo>
                  <a:cubicBezTo>
                    <a:pt x="134" y="125"/>
                    <a:pt x="135" y="124"/>
                    <a:pt x="135" y="124"/>
                  </a:cubicBezTo>
                  <a:cubicBezTo>
                    <a:pt x="133" y="127"/>
                    <a:pt x="136" y="126"/>
                    <a:pt x="137" y="129"/>
                  </a:cubicBezTo>
                  <a:cubicBezTo>
                    <a:pt x="137" y="128"/>
                    <a:pt x="136" y="128"/>
                    <a:pt x="135" y="127"/>
                  </a:cubicBezTo>
                  <a:cubicBezTo>
                    <a:pt x="135" y="129"/>
                    <a:pt x="135" y="128"/>
                    <a:pt x="136" y="128"/>
                  </a:cubicBezTo>
                  <a:cubicBezTo>
                    <a:pt x="136" y="130"/>
                    <a:pt x="136" y="129"/>
                    <a:pt x="137" y="130"/>
                  </a:cubicBezTo>
                  <a:cubicBezTo>
                    <a:pt x="136" y="130"/>
                    <a:pt x="136" y="131"/>
                    <a:pt x="136" y="131"/>
                  </a:cubicBezTo>
                  <a:cubicBezTo>
                    <a:pt x="137" y="131"/>
                    <a:pt x="138" y="131"/>
                    <a:pt x="139" y="133"/>
                  </a:cubicBezTo>
                  <a:cubicBezTo>
                    <a:pt x="138" y="133"/>
                    <a:pt x="138" y="132"/>
                    <a:pt x="137" y="132"/>
                  </a:cubicBezTo>
                  <a:cubicBezTo>
                    <a:pt x="138" y="134"/>
                    <a:pt x="141" y="137"/>
                    <a:pt x="143" y="138"/>
                  </a:cubicBezTo>
                  <a:cubicBezTo>
                    <a:pt x="141" y="138"/>
                    <a:pt x="140" y="141"/>
                    <a:pt x="141" y="142"/>
                  </a:cubicBezTo>
                  <a:cubicBezTo>
                    <a:pt x="141" y="141"/>
                    <a:pt x="143" y="139"/>
                    <a:pt x="145" y="139"/>
                  </a:cubicBezTo>
                  <a:cubicBezTo>
                    <a:pt x="145" y="140"/>
                    <a:pt x="145" y="144"/>
                    <a:pt x="146" y="144"/>
                  </a:cubicBezTo>
                  <a:cubicBezTo>
                    <a:pt x="147" y="144"/>
                    <a:pt x="146" y="147"/>
                    <a:pt x="146" y="148"/>
                  </a:cubicBezTo>
                  <a:cubicBezTo>
                    <a:pt x="150" y="146"/>
                    <a:pt x="151" y="140"/>
                    <a:pt x="147" y="138"/>
                  </a:cubicBezTo>
                  <a:cubicBezTo>
                    <a:pt x="141" y="135"/>
                    <a:pt x="140" y="133"/>
                    <a:pt x="137" y="126"/>
                  </a:cubicBezTo>
                  <a:cubicBezTo>
                    <a:pt x="135" y="121"/>
                    <a:pt x="132" y="119"/>
                    <a:pt x="129" y="114"/>
                  </a:cubicBezTo>
                  <a:cubicBezTo>
                    <a:pt x="126" y="109"/>
                    <a:pt x="123" y="117"/>
                    <a:pt x="120" y="118"/>
                  </a:cubicBezTo>
                  <a:cubicBezTo>
                    <a:pt x="118" y="114"/>
                    <a:pt x="112" y="111"/>
                    <a:pt x="113" y="107"/>
                  </a:cubicBezTo>
                  <a:cubicBezTo>
                    <a:pt x="105" y="112"/>
                    <a:pt x="106" y="105"/>
                    <a:pt x="106" y="100"/>
                  </a:cubicBezTo>
                  <a:cubicBezTo>
                    <a:pt x="106" y="90"/>
                    <a:pt x="106" y="80"/>
                    <a:pt x="106" y="70"/>
                  </a:cubicBezTo>
                  <a:cubicBezTo>
                    <a:pt x="106" y="53"/>
                    <a:pt x="106" y="36"/>
                    <a:pt x="106" y="19"/>
                  </a:cubicBezTo>
                  <a:cubicBezTo>
                    <a:pt x="104" y="21"/>
                    <a:pt x="99" y="16"/>
                    <a:pt x="97" y="15"/>
                  </a:cubicBezTo>
                  <a:cubicBezTo>
                    <a:pt x="95" y="13"/>
                    <a:pt x="91" y="16"/>
                    <a:pt x="88" y="15"/>
                  </a:cubicBezTo>
                  <a:cubicBezTo>
                    <a:pt x="79" y="12"/>
                    <a:pt x="73" y="10"/>
                    <a:pt x="64" y="11"/>
                  </a:cubicBezTo>
                  <a:cubicBezTo>
                    <a:pt x="64" y="10"/>
                    <a:pt x="64" y="10"/>
                    <a:pt x="64" y="10"/>
                  </a:cubicBezTo>
                  <a:cubicBezTo>
                    <a:pt x="63" y="9"/>
                    <a:pt x="61" y="8"/>
                    <a:pt x="62" y="6"/>
                  </a:cubicBezTo>
                  <a:cubicBezTo>
                    <a:pt x="60" y="7"/>
                    <a:pt x="59" y="7"/>
                    <a:pt x="58" y="5"/>
                  </a:cubicBezTo>
                  <a:cubicBezTo>
                    <a:pt x="58" y="4"/>
                    <a:pt x="55" y="7"/>
                    <a:pt x="54" y="7"/>
                  </a:cubicBezTo>
                  <a:cubicBezTo>
                    <a:pt x="53" y="6"/>
                    <a:pt x="52" y="3"/>
                    <a:pt x="51" y="3"/>
                  </a:cubicBezTo>
                  <a:cubicBezTo>
                    <a:pt x="49" y="3"/>
                    <a:pt x="49" y="6"/>
                    <a:pt x="50" y="8"/>
                  </a:cubicBezTo>
                  <a:cubicBezTo>
                    <a:pt x="49" y="7"/>
                    <a:pt x="47" y="6"/>
                    <a:pt x="46" y="6"/>
                  </a:cubicBezTo>
                  <a:cubicBezTo>
                    <a:pt x="47" y="5"/>
                    <a:pt x="48" y="4"/>
                    <a:pt x="49" y="2"/>
                  </a:cubicBezTo>
                  <a:cubicBezTo>
                    <a:pt x="44" y="0"/>
                    <a:pt x="44" y="0"/>
                    <a:pt x="41" y="4"/>
                  </a:cubicBezTo>
                  <a:cubicBezTo>
                    <a:pt x="39" y="6"/>
                    <a:pt x="35" y="6"/>
                    <a:pt x="34" y="8"/>
                  </a:cubicBezTo>
                  <a:cubicBezTo>
                    <a:pt x="34" y="8"/>
                    <a:pt x="34" y="7"/>
                    <a:pt x="33" y="7"/>
                  </a:cubicBezTo>
                  <a:cubicBezTo>
                    <a:pt x="34" y="7"/>
                    <a:pt x="34" y="6"/>
                    <a:pt x="35" y="5"/>
                  </a:cubicBezTo>
                  <a:cubicBezTo>
                    <a:pt x="34" y="6"/>
                    <a:pt x="32" y="7"/>
                    <a:pt x="31" y="8"/>
                  </a:cubicBezTo>
                  <a:cubicBezTo>
                    <a:pt x="32" y="9"/>
                    <a:pt x="33" y="10"/>
                    <a:pt x="33" y="10"/>
                  </a:cubicBezTo>
                  <a:cubicBezTo>
                    <a:pt x="32" y="10"/>
                    <a:pt x="31" y="11"/>
                    <a:pt x="31" y="13"/>
                  </a:cubicBezTo>
                  <a:cubicBezTo>
                    <a:pt x="31" y="12"/>
                    <a:pt x="31" y="9"/>
                    <a:pt x="30" y="9"/>
                  </a:cubicBezTo>
                  <a:cubicBezTo>
                    <a:pt x="28" y="11"/>
                    <a:pt x="26" y="13"/>
                    <a:pt x="24" y="14"/>
                  </a:cubicBezTo>
                  <a:cubicBezTo>
                    <a:pt x="24" y="14"/>
                    <a:pt x="24" y="13"/>
                    <a:pt x="24" y="13"/>
                  </a:cubicBezTo>
                  <a:cubicBezTo>
                    <a:pt x="24" y="13"/>
                    <a:pt x="24" y="13"/>
                    <a:pt x="24" y="13"/>
                  </a:cubicBezTo>
                  <a:cubicBezTo>
                    <a:pt x="22" y="14"/>
                    <a:pt x="23" y="16"/>
                    <a:pt x="25" y="17"/>
                  </a:cubicBezTo>
                  <a:cubicBezTo>
                    <a:pt x="22" y="15"/>
                    <a:pt x="21" y="15"/>
                    <a:pt x="20" y="18"/>
                  </a:cubicBezTo>
                  <a:cubicBezTo>
                    <a:pt x="21" y="18"/>
                    <a:pt x="22" y="19"/>
                    <a:pt x="22" y="19"/>
                  </a:cubicBezTo>
                  <a:cubicBezTo>
                    <a:pt x="21" y="18"/>
                    <a:pt x="20" y="19"/>
                    <a:pt x="19" y="19"/>
                  </a:cubicBezTo>
                  <a:cubicBezTo>
                    <a:pt x="20" y="19"/>
                    <a:pt x="21" y="20"/>
                    <a:pt x="21" y="21"/>
                  </a:cubicBezTo>
                  <a:cubicBezTo>
                    <a:pt x="21" y="20"/>
                    <a:pt x="20" y="20"/>
                    <a:pt x="19" y="20"/>
                  </a:cubicBezTo>
                  <a:cubicBezTo>
                    <a:pt x="20" y="24"/>
                    <a:pt x="17" y="27"/>
                    <a:pt x="13" y="27"/>
                  </a:cubicBezTo>
                  <a:cubicBezTo>
                    <a:pt x="12" y="28"/>
                    <a:pt x="8" y="28"/>
                    <a:pt x="7" y="29"/>
                  </a:cubicBezTo>
                  <a:cubicBezTo>
                    <a:pt x="6" y="30"/>
                    <a:pt x="6" y="32"/>
                    <a:pt x="7" y="32"/>
                  </a:cubicBezTo>
                  <a:cubicBezTo>
                    <a:pt x="6" y="33"/>
                    <a:pt x="5" y="34"/>
                    <a:pt x="4" y="34"/>
                  </a:cubicBezTo>
                  <a:cubicBezTo>
                    <a:pt x="8" y="36"/>
                    <a:pt x="12" y="38"/>
                    <a:pt x="15" y="41"/>
                  </a:cubicBezTo>
                  <a:cubicBezTo>
                    <a:pt x="16" y="43"/>
                    <a:pt x="19" y="53"/>
                    <a:pt x="22" y="46"/>
                  </a:cubicBezTo>
                  <a:cubicBezTo>
                    <a:pt x="22" y="47"/>
                    <a:pt x="22" y="48"/>
                    <a:pt x="22" y="48"/>
                  </a:cubicBezTo>
                  <a:cubicBezTo>
                    <a:pt x="28" y="46"/>
                    <a:pt x="22" y="51"/>
                    <a:pt x="26" y="53"/>
                  </a:cubicBezTo>
                  <a:cubicBezTo>
                    <a:pt x="26" y="52"/>
                    <a:pt x="26" y="52"/>
                    <a:pt x="26" y="51"/>
                  </a:cubicBezTo>
                  <a:cubicBezTo>
                    <a:pt x="29" y="51"/>
                    <a:pt x="31" y="52"/>
                    <a:pt x="33" y="52"/>
                  </a:cubicBezTo>
                  <a:cubicBezTo>
                    <a:pt x="30" y="54"/>
                    <a:pt x="25" y="56"/>
                    <a:pt x="23" y="51"/>
                  </a:cubicBezTo>
                  <a:cubicBezTo>
                    <a:pt x="24" y="53"/>
                    <a:pt x="24" y="53"/>
                    <a:pt x="24" y="55"/>
                  </a:cubicBezTo>
                  <a:cubicBezTo>
                    <a:pt x="25" y="55"/>
                    <a:pt x="26" y="55"/>
                    <a:pt x="28" y="55"/>
                  </a:cubicBezTo>
                  <a:cubicBezTo>
                    <a:pt x="27" y="56"/>
                    <a:pt x="27" y="56"/>
                    <a:pt x="27" y="57"/>
                  </a:cubicBezTo>
                  <a:cubicBezTo>
                    <a:pt x="27" y="56"/>
                    <a:pt x="26" y="55"/>
                    <a:pt x="25" y="55"/>
                  </a:cubicBezTo>
                  <a:cubicBezTo>
                    <a:pt x="25" y="58"/>
                    <a:pt x="24" y="58"/>
                    <a:pt x="21" y="58"/>
                  </a:cubicBezTo>
                  <a:cubicBezTo>
                    <a:pt x="19" y="58"/>
                    <a:pt x="17" y="58"/>
                    <a:pt x="15" y="56"/>
                  </a:cubicBezTo>
                  <a:cubicBezTo>
                    <a:pt x="17" y="55"/>
                    <a:pt x="17" y="52"/>
                    <a:pt x="15" y="52"/>
                  </a:cubicBezTo>
                  <a:cubicBezTo>
                    <a:pt x="12" y="52"/>
                    <a:pt x="11" y="54"/>
                    <a:pt x="9" y="55"/>
                  </a:cubicBezTo>
                  <a:cubicBezTo>
                    <a:pt x="9" y="56"/>
                    <a:pt x="9" y="56"/>
                    <a:pt x="10" y="57"/>
                  </a:cubicBezTo>
                  <a:cubicBezTo>
                    <a:pt x="6" y="55"/>
                    <a:pt x="2" y="59"/>
                    <a:pt x="0" y="61"/>
                  </a:cubicBezTo>
                  <a:cubicBezTo>
                    <a:pt x="2" y="64"/>
                    <a:pt x="3" y="64"/>
                    <a:pt x="7" y="65"/>
                  </a:cubicBezTo>
                  <a:cubicBezTo>
                    <a:pt x="6" y="65"/>
                    <a:pt x="5" y="65"/>
                    <a:pt x="4" y="66"/>
                  </a:cubicBezTo>
                  <a:cubicBezTo>
                    <a:pt x="6" y="69"/>
                    <a:pt x="6" y="71"/>
                    <a:pt x="11" y="72"/>
                  </a:cubicBezTo>
                  <a:cubicBezTo>
                    <a:pt x="14" y="73"/>
                    <a:pt x="17" y="70"/>
                    <a:pt x="19" y="73"/>
                  </a:cubicBezTo>
                  <a:cubicBezTo>
                    <a:pt x="19" y="72"/>
                    <a:pt x="19" y="72"/>
                    <a:pt x="18" y="71"/>
                  </a:cubicBezTo>
                  <a:cubicBezTo>
                    <a:pt x="20" y="71"/>
                    <a:pt x="20" y="72"/>
                    <a:pt x="21" y="74"/>
                  </a:cubicBezTo>
                  <a:cubicBezTo>
                    <a:pt x="24" y="70"/>
                    <a:pt x="23" y="69"/>
                    <a:pt x="28" y="70"/>
                  </a:cubicBezTo>
                  <a:cubicBezTo>
                    <a:pt x="28" y="71"/>
                    <a:pt x="27" y="72"/>
                    <a:pt x="26" y="72"/>
                  </a:cubicBezTo>
                  <a:cubicBezTo>
                    <a:pt x="27" y="74"/>
                    <a:pt x="30" y="78"/>
                    <a:pt x="27" y="80"/>
                  </a:cubicBezTo>
                  <a:cubicBezTo>
                    <a:pt x="26" y="81"/>
                    <a:pt x="24" y="80"/>
                    <a:pt x="22" y="81"/>
                  </a:cubicBezTo>
                  <a:cubicBezTo>
                    <a:pt x="21" y="82"/>
                    <a:pt x="21" y="84"/>
                    <a:pt x="19" y="85"/>
                  </a:cubicBezTo>
                  <a:cubicBezTo>
                    <a:pt x="19" y="85"/>
                    <a:pt x="16" y="86"/>
                    <a:pt x="15" y="86"/>
                  </a:cubicBezTo>
                  <a:cubicBezTo>
                    <a:pt x="15" y="87"/>
                    <a:pt x="15" y="87"/>
                    <a:pt x="15" y="88"/>
                  </a:cubicBezTo>
                  <a:cubicBezTo>
                    <a:pt x="15" y="88"/>
                    <a:pt x="14" y="87"/>
                    <a:pt x="13" y="88"/>
                  </a:cubicBezTo>
                  <a:cubicBezTo>
                    <a:pt x="12" y="88"/>
                    <a:pt x="10" y="90"/>
                    <a:pt x="10" y="91"/>
                  </a:cubicBezTo>
                  <a:cubicBezTo>
                    <a:pt x="8" y="93"/>
                    <a:pt x="9" y="94"/>
                    <a:pt x="7" y="95"/>
                  </a:cubicBezTo>
                  <a:cubicBezTo>
                    <a:pt x="7" y="96"/>
                    <a:pt x="7" y="97"/>
                    <a:pt x="7" y="98"/>
                  </a:cubicBezTo>
                  <a:cubicBezTo>
                    <a:pt x="8" y="98"/>
                    <a:pt x="9" y="97"/>
                    <a:pt x="10" y="97"/>
                  </a:cubicBezTo>
                  <a:cubicBezTo>
                    <a:pt x="10" y="97"/>
                    <a:pt x="9" y="98"/>
                    <a:pt x="8" y="99"/>
                  </a:cubicBezTo>
                  <a:cubicBezTo>
                    <a:pt x="9" y="98"/>
                    <a:pt x="10" y="99"/>
                    <a:pt x="10" y="99"/>
                  </a:cubicBezTo>
                  <a:cubicBezTo>
                    <a:pt x="10" y="100"/>
                    <a:pt x="10" y="100"/>
                    <a:pt x="10" y="102"/>
                  </a:cubicBezTo>
                  <a:cubicBezTo>
                    <a:pt x="12" y="101"/>
                    <a:pt x="12" y="102"/>
                    <a:pt x="13" y="102"/>
                  </a:cubicBezTo>
                  <a:cubicBezTo>
                    <a:pt x="13" y="102"/>
                    <a:pt x="13" y="102"/>
                    <a:pt x="13" y="103"/>
                  </a:cubicBezTo>
                  <a:cubicBezTo>
                    <a:pt x="14" y="103"/>
                    <a:pt x="15" y="103"/>
                    <a:pt x="16" y="103"/>
                  </a:cubicBezTo>
                  <a:cubicBezTo>
                    <a:pt x="15" y="105"/>
                    <a:pt x="11" y="111"/>
                    <a:pt x="16" y="110"/>
                  </a:cubicBezTo>
                  <a:cubicBezTo>
                    <a:pt x="16" y="110"/>
                    <a:pt x="15" y="110"/>
                    <a:pt x="15" y="111"/>
                  </a:cubicBezTo>
                  <a:cubicBezTo>
                    <a:pt x="17" y="114"/>
                    <a:pt x="19" y="113"/>
                    <a:pt x="21" y="110"/>
                  </a:cubicBezTo>
                  <a:cubicBezTo>
                    <a:pt x="23" y="107"/>
                    <a:pt x="21" y="105"/>
                    <a:pt x="25" y="103"/>
                  </a:cubicBezTo>
                  <a:cubicBezTo>
                    <a:pt x="24" y="105"/>
                    <a:pt x="21" y="106"/>
                    <a:pt x="22" y="109"/>
                  </a:cubicBezTo>
                  <a:cubicBezTo>
                    <a:pt x="23" y="111"/>
                    <a:pt x="25" y="113"/>
                    <a:pt x="23" y="116"/>
                  </a:cubicBezTo>
                  <a:cubicBezTo>
                    <a:pt x="24" y="116"/>
                    <a:pt x="24" y="116"/>
                    <a:pt x="25" y="117"/>
                  </a:cubicBezTo>
                  <a:cubicBezTo>
                    <a:pt x="25" y="118"/>
                    <a:pt x="25" y="118"/>
                    <a:pt x="25" y="119"/>
                  </a:cubicBezTo>
                  <a:cubicBezTo>
                    <a:pt x="24" y="119"/>
                    <a:pt x="23" y="120"/>
                    <a:pt x="23" y="120"/>
                  </a:cubicBezTo>
                  <a:cubicBezTo>
                    <a:pt x="26" y="119"/>
                    <a:pt x="28" y="119"/>
                    <a:pt x="30" y="115"/>
                  </a:cubicBezTo>
                  <a:cubicBezTo>
                    <a:pt x="29" y="118"/>
                    <a:pt x="30" y="118"/>
                    <a:pt x="32" y="118"/>
                  </a:cubicBezTo>
                  <a:cubicBezTo>
                    <a:pt x="33" y="118"/>
                    <a:pt x="34" y="121"/>
                    <a:pt x="35" y="122"/>
                  </a:cubicBezTo>
                  <a:cubicBezTo>
                    <a:pt x="35" y="121"/>
                    <a:pt x="35" y="119"/>
                    <a:pt x="37" y="118"/>
                  </a:cubicBezTo>
                  <a:cubicBezTo>
                    <a:pt x="37" y="123"/>
                    <a:pt x="42" y="118"/>
                    <a:pt x="44" y="117"/>
                  </a:cubicBezTo>
                  <a:cubicBezTo>
                    <a:pt x="43" y="119"/>
                    <a:pt x="41" y="120"/>
                    <a:pt x="41" y="123"/>
                  </a:cubicBezTo>
                  <a:cubicBezTo>
                    <a:pt x="41" y="123"/>
                    <a:pt x="41" y="123"/>
                    <a:pt x="42" y="123"/>
                  </a:cubicBezTo>
                  <a:cubicBezTo>
                    <a:pt x="41" y="125"/>
                    <a:pt x="40" y="127"/>
                    <a:pt x="39" y="129"/>
                  </a:cubicBezTo>
                  <a:cubicBezTo>
                    <a:pt x="39" y="131"/>
                    <a:pt x="37" y="131"/>
                    <a:pt x="36" y="133"/>
                  </a:cubicBezTo>
                  <a:cubicBezTo>
                    <a:pt x="36" y="134"/>
                    <a:pt x="26" y="138"/>
                    <a:pt x="30" y="141"/>
                  </a:cubicBezTo>
                  <a:cubicBezTo>
                    <a:pt x="24" y="139"/>
                    <a:pt x="23" y="142"/>
                    <a:pt x="18" y="14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 name="Freeform 18"/>
            <p:cNvSpPr>
              <a:spLocks noEditPoints="1" noChangeArrowheads="1"/>
            </p:cNvSpPr>
            <p:nvPr/>
          </p:nvSpPr>
          <p:spPr bwMode="auto">
            <a:xfrm>
              <a:off x="3610918" y="2685442"/>
              <a:ext cx="632748" cy="627918"/>
            </a:xfrm>
            <a:custGeom>
              <a:avLst/>
              <a:gdLst>
                <a:gd name="T0" fmla="*/ 21 w 152"/>
                <a:gd name="T1" fmla="*/ 147 h 151"/>
                <a:gd name="T2" fmla="*/ 35 w 152"/>
                <a:gd name="T3" fmla="*/ 134 h 151"/>
                <a:gd name="T4" fmla="*/ 36 w 152"/>
                <a:gd name="T5" fmla="*/ 123 h 151"/>
                <a:gd name="T6" fmla="*/ 26 w 152"/>
                <a:gd name="T7" fmla="*/ 117 h 151"/>
                <a:gd name="T8" fmla="*/ 14 w 152"/>
                <a:gd name="T9" fmla="*/ 104 h 151"/>
                <a:gd name="T10" fmla="*/ 8 w 152"/>
                <a:gd name="T11" fmla="*/ 96 h 151"/>
                <a:gd name="T12" fmla="*/ 21 w 152"/>
                <a:gd name="T13" fmla="*/ 84 h 151"/>
                <a:gd name="T14" fmla="*/ 5 w 152"/>
                <a:gd name="T15" fmla="*/ 65 h 151"/>
                <a:gd name="T16" fmla="*/ 19 w 152"/>
                <a:gd name="T17" fmla="*/ 56 h 151"/>
                <a:gd name="T18" fmla="*/ 24 w 152"/>
                <a:gd name="T19" fmla="*/ 49 h 151"/>
                <a:gd name="T20" fmla="*/ 7 w 152"/>
                <a:gd name="T21" fmla="*/ 31 h 151"/>
                <a:gd name="T22" fmla="*/ 32 w 152"/>
                <a:gd name="T23" fmla="*/ 8 h 151"/>
                <a:gd name="T24" fmla="*/ 55 w 152"/>
                <a:gd name="T25" fmla="*/ 4 h 151"/>
                <a:gd name="T26" fmla="*/ 68 w 152"/>
                <a:gd name="T27" fmla="*/ 10 h 151"/>
                <a:gd name="T28" fmla="*/ 117 w 152"/>
                <a:gd name="T29" fmla="*/ 105 h 151"/>
                <a:gd name="T30" fmla="*/ 129 w 152"/>
                <a:gd name="T31" fmla="*/ 111 h 151"/>
                <a:gd name="T32" fmla="*/ 148 w 152"/>
                <a:gd name="T33" fmla="*/ 145 h 151"/>
                <a:gd name="T34" fmla="*/ 137 w 152"/>
                <a:gd name="T35" fmla="*/ 130 h 151"/>
                <a:gd name="T36" fmla="*/ 133 w 152"/>
                <a:gd name="T37" fmla="*/ 124 h 151"/>
                <a:gd name="T38" fmla="*/ 114 w 152"/>
                <a:gd name="T39" fmla="*/ 116 h 151"/>
                <a:gd name="T40" fmla="*/ 99 w 152"/>
                <a:gd name="T41" fmla="*/ 111 h 151"/>
                <a:gd name="T42" fmla="*/ 82 w 152"/>
                <a:gd name="T43" fmla="*/ 103 h 151"/>
                <a:gd name="T44" fmla="*/ 81 w 152"/>
                <a:gd name="T45" fmla="*/ 106 h 151"/>
                <a:gd name="T46" fmla="*/ 65 w 152"/>
                <a:gd name="T47" fmla="*/ 113 h 151"/>
                <a:gd name="T48" fmla="*/ 62 w 152"/>
                <a:gd name="T49" fmla="*/ 109 h 151"/>
                <a:gd name="T50" fmla="*/ 45 w 152"/>
                <a:gd name="T51" fmla="*/ 134 h 151"/>
                <a:gd name="T52" fmla="*/ 35 w 152"/>
                <a:gd name="T53" fmla="*/ 151 h 151"/>
                <a:gd name="T54" fmla="*/ 26 w 152"/>
                <a:gd name="T55" fmla="*/ 142 h 151"/>
                <a:gd name="T56" fmla="*/ 33 w 152"/>
                <a:gd name="T57" fmla="*/ 140 h 151"/>
                <a:gd name="T58" fmla="*/ 145 w 152"/>
                <a:gd name="T59" fmla="*/ 137 h 151"/>
                <a:gd name="T60" fmla="*/ 47 w 152"/>
                <a:gd name="T61" fmla="*/ 129 h 151"/>
                <a:gd name="T62" fmla="*/ 61 w 152"/>
                <a:gd name="T63" fmla="*/ 107 h 151"/>
                <a:gd name="T64" fmla="*/ 76 w 152"/>
                <a:gd name="T65" fmla="*/ 98 h 151"/>
                <a:gd name="T66" fmla="*/ 85 w 152"/>
                <a:gd name="T67" fmla="*/ 101 h 151"/>
                <a:gd name="T68" fmla="*/ 90 w 152"/>
                <a:gd name="T69" fmla="*/ 105 h 151"/>
                <a:gd name="T70" fmla="*/ 112 w 152"/>
                <a:gd name="T71" fmla="*/ 110 h 151"/>
                <a:gd name="T72" fmla="*/ 63 w 152"/>
                <a:gd name="T73" fmla="*/ 8 h 151"/>
                <a:gd name="T74" fmla="*/ 46 w 152"/>
                <a:gd name="T75" fmla="*/ 7 h 151"/>
                <a:gd name="T76" fmla="*/ 33 w 152"/>
                <a:gd name="T77" fmla="*/ 14 h 151"/>
                <a:gd name="T78" fmla="*/ 24 w 152"/>
                <a:gd name="T79" fmla="*/ 18 h 151"/>
                <a:gd name="T80" fmla="*/ 10 w 152"/>
                <a:gd name="T81" fmla="*/ 32 h 151"/>
                <a:gd name="T82" fmla="*/ 27 w 152"/>
                <a:gd name="T83" fmla="*/ 47 h 151"/>
                <a:gd name="T84" fmla="*/ 23 w 152"/>
                <a:gd name="T85" fmla="*/ 59 h 151"/>
                <a:gd name="T86" fmla="*/ 4 w 152"/>
                <a:gd name="T87" fmla="*/ 60 h 151"/>
                <a:gd name="T88" fmla="*/ 20 w 152"/>
                <a:gd name="T89" fmla="*/ 70 h 151"/>
                <a:gd name="T90" fmla="*/ 22 w 152"/>
                <a:gd name="T91" fmla="*/ 85 h 151"/>
                <a:gd name="T92" fmla="*/ 10 w 152"/>
                <a:gd name="T93" fmla="*/ 96 h 151"/>
                <a:gd name="T94" fmla="*/ 18 w 152"/>
                <a:gd name="T95" fmla="*/ 102 h 151"/>
                <a:gd name="T96" fmla="*/ 27 w 152"/>
                <a:gd name="T97" fmla="*/ 105 h 151"/>
                <a:gd name="T98" fmla="*/ 34 w 152"/>
                <a:gd name="T99" fmla="*/ 117 h 151"/>
                <a:gd name="T100" fmla="*/ 45 w 152"/>
                <a:gd name="T101" fmla="*/ 122 h 151"/>
                <a:gd name="T102" fmla="*/ 131 w 152"/>
                <a:gd name="T103" fmla="*/ 116 h 151"/>
                <a:gd name="T104" fmla="*/ 129 w 152"/>
                <a:gd name="T105" fmla="*/ 121 h 151"/>
                <a:gd name="T106" fmla="*/ 115 w 152"/>
                <a:gd name="T107" fmla="*/ 114 h 151"/>
                <a:gd name="T108" fmla="*/ 73 w 152"/>
                <a:gd name="T109" fmla="*/ 110 h 151"/>
                <a:gd name="T110" fmla="*/ 68 w 152"/>
                <a:gd name="T111" fmla="*/ 106 h 151"/>
                <a:gd name="T112" fmla="*/ 26 w 152"/>
                <a:gd name="T113" fmla="*/ 80 h 151"/>
                <a:gd name="T114" fmla="*/ 28 w 152"/>
                <a:gd name="T115" fmla="*/ 71 h 151"/>
                <a:gd name="T116" fmla="*/ 35 w 152"/>
                <a:gd name="T117" fmla="*/ 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151">
                  <a:moveTo>
                    <a:pt x="35" y="151"/>
                  </a:moveTo>
                  <a:cubicBezTo>
                    <a:pt x="33" y="143"/>
                    <a:pt x="33" y="143"/>
                    <a:pt x="33" y="143"/>
                  </a:cubicBezTo>
                  <a:cubicBezTo>
                    <a:pt x="33" y="142"/>
                    <a:pt x="33" y="142"/>
                    <a:pt x="33" y="142"/>
                  </a:cubicBezTo>
                  <a:cubicBezTo>
                    <a:pt x="33" y="142"/>
                    <a:pt x="33" y="142"/>
                    <a:pt x="33" y="142"/>
                  </a:cubicBezTo>
                  <a:cubicBezTo>
                    <a:pt x="31" y="143"/>
                    <a:pt x="29" y="144"/>
                    <a:pt x="28" y="145"/>
                  </a:cubicBezTo>
                  <a:cubicBezTo>
                    <a:pt x="26" y="146"/>
                    <a:pt x="26" y="146"/>
                    <a:pt x="26" y="146"/>
                  </a:cubicBezTo>
                  <a:cubicBezTo>
                    <a:pt x="26" y="145"/>
                    <a:pt x="26" y="145"/>
                    <a:pt x="26" y="145"/>
                  </a:cubicBezTo>
                  <a:cubicBezTo>
                    <a:pt x="26" y="146"/>
                    <a:pt x="25" y="147"/>
                    <a:pt x="24" y="147"/>
                  </a:cubicBezTo>
                  <a:cubicBezTo>
                    <a:pt x="25" y="148"/>
                    <a:pt x="25" y="148"/>
                    <a:pt x="25" y="148"/>
                  </a:cubicBezTo>
                  <a:cubicBezTo>
                    <a:pt x="23" y="147"/>
                    <a:pt x="23" y="147"/>
                    <a:pt x="23" y="147"/>
                  </a:cubicBezTo>
                  <a:cubicBezTo>
                    <a:pt x="22" y="147"/>
                    <a:pt x="22" y="147"/>
                    <a:pt x="22" y="147"/>
                  </a:cubicBezTo>
                  <a:cubicBezTo>
                    <a:pt x="22" y="147"/>
                    <a:pt x="21" y="147"/>
                    <a:pt x="21" y="147"/>
                  </a:cubicBezTo>
                  <a:cubicBezTo>
                    <a:pt x="21" y="149"/>
                    <a:pt x="21" y="149"/>
                    <a:pt x="21" y="149"/>
                  </a:cubicBezTo>
                  <a:cubicBezTo>
                    <a:pt x="20" y="148"/>
                    <a:pt x="20" y="148"/>
                    <a:pt x="20" y="148"/>
                  </a:cubicBezTo>
                  <a:cubicBezTo>
                    <a:pt x="18" y="146"/>
                    <a:pt x="19" y="145"/>
                    <a:pt x="19" y="145"/>
                  </a:cubicBezTo>
                  <a:cubicBezTo>
                    <a:pt x="19" y="145"/>
                    <a:pt x="19" y="145"/>
                    <a:pt x="19" y="145"/>
                  </a:cubicBezTo>
                  <a:cubicBezTo>
                    <a:pt x="19" y="144"/>
                    <a:pt x="19" y="144"/>
                    <a:pt x="19" y="144"/>
                  </a:cubicBezTo>
                  <a:cubicBezTo>
                    <a:pt x="20" y="144"/>
                    <a:pt x="20" y="144"/>
                    <a:pt x="20" y="144"/>
                  </a:cubicBezTo>
                  <a:cubicBezTo>
                    <a:pt x="20" y="144"/>
                    <a:pt x="20" y="144"/>
                    <a:pt x="20" y="144"/>
                  </a:cubicBezTo>
                  <a:cubicBezTo>
                    <a:pt x="20" y="144"/>
                    <a:pt x="20" y="144"/>
                    <a:pt x="20" y="144"/>
                  </a:cubicBezTo>
                  <a:cubicBezTo>
                    <a:pt x="21" y="143"/>
                    <a:pt x="21" y="143"/>
                    <a:pt x="22" y="142"/>
                  </a:cubicBezTo>
                  <a:cubicBezTo>
                    <a:pt x="24" y="140"/>
                    <a:pt x="27" y="139"/>
                    <a:pt x="30" y="139"/>
                  </a:cubicBezTo>
                  <a:cubicBezTo>
                    <a:pt x="30" y="139"/>
                    <a:pt x="30" y="139"/>
                    <a:pt x="30" y="139"/>
                  </a:cubicBezTo>
                  <a:cubicBezTo>
                    <a:pt x="30" y="137"/>
                    <a:pt x="33" y="135"/>
                    <a:pt x="35" y="134"/>
                  </a:cubicBezTo>
                  <a:cubicBezTo>
                    <a:pt x="36" y="133"/>
                    <a:pt x="37" y="133"/>
                    <a:pt x="38" y="132"/>
                  </a:cubicBezTo>
                  <a:cubicBezTo>
                    <a:pt x="38" y="131"/>
                    <a:pt x="39" y="131"/>
                    <a:pt x="39" y="130"/>
                  </a:cubicBezTo>
                  <a:cubicBezTo>
                    <a:pt x="40" y="130"/>
                    <a:pt x="40" y="129"/>
                    <a:pt x="40" y="129"/>
                  </a:cubicBezTo>
                  <a:cubicBezTo>
                    <a:pt x="41" y="127"/>
                    <a:pt x="42" y="125"/>
                    <a:pt x="42" y="124"/>
                  </a:cubicBezTo>
                  <a:cubicBezTo>
                    <a:pt x="42" y="124"/>
                    <a:pt x="42" y="124"/>
                    <a:pt x="42" y="124"/>
                  </a:cubicBezTo>
                  <a:cubicBezTo>
                    <a:pt x="42" y="123"/>
                    <a:pt x="42" y="123"/>
                    <a:pt x="42" y="123"/>
                  </a:cubicBezTo>
                  <a:cubicBezTo>
                    <a:pt x="42" y="122"/>
                    <a:pt x="42" y="121"/>
                    <a:pt x="43" y="120"/>
                  </a:cubicBezTo>
                  <a:cubicBezTo>
                    <a:pt x="41" y="121"/>
                    <a:pt x="40" y="121"/>
                    <a:pt x="39" y="120"/>
                  </a:cubicBezTo>
                  <a:cubicBezTo>
                    <a:pt x="39" y="120"/>
                    <a:pt x="39" y="120"/>
                    <a:pt x="39" y="120"/>
                  </a:cubicBezTo>
                  <a:cubicBezTo>
                    <a:pt x="38" y="121"/>
                    <a:pt x="38" y="121"/>
                    <a:pt x="38" y="122"/>
                  </a:cubicBezTo>
                  <a:cubicBezTo>
                    <a:pt x="38" y="125"/>
                    <a:pt x="38" y="125"/>
                    <a:pt x="38" y="125"/>
                  </a:cubicBezTo>
                  <a:cubicBezTo>
                    <a:pt x="36" y="123"/>
                    <a:pt x="36" y="123"/>
                    <a:pt x="36" y="123"/>
                  </a:cubicBezTo>
                  <a:cubicBezTo>
                    <a:pt x="36" y="122"/>
                    <a:pt x="36" y="122"/>
                    <a:pt x="36" y="122"/>
                  </a:cubicBezTo>
                  <a:cubicBezTo>
                    <a:pt x="35" y="121"/>
                    <a:pt x="34" y="119"/>
                    <a:pt x="34" y="119"/>
                  </a:cubicBezTo>
                  <a:cubicBezTo>
                    <a:pt x="33" y="119"/>
                    <a:pt x="32" y="119"/>
                    <a:pt x="31" y="118"/>
                  </a:cubicBezTo>
                  <a:cubicBezTo>
                    <a:pt x="30" y="119"/>
                    <a:pt x="28" y="120"/>
                    <a:pt x="27" y="121"/>
                  </a:cubicBezTo>
                  <a:cubicBezTo>
                    <a:pt x="26" y="121"/>
                    <a:pt x="26" y="121"/>
                    <a:pt x="26" y="121"/>
                  </a:cubicBezTo>
                  <a:cubicBezTo>
                    <a:pt x="26" y="121"/>
                    <a:pt x="25" y="121"/>
                    <a:pt x="25" y="121"/>
                  </a:cubicBezTo>
                  <a:cubicBezTo>
                    <a:pt x="24" y="119"/>
                    <a:pt x="24" y="119"/>
                    <a:pt x="24" y="119"/>
                  </a:cubicBezTo>
                  <a:cubicBezTo>
                    <a:pt x="25" y="119"/>
                    <a:pt x="25" y="119"/>
                    <a:pt x="25" y="119"/>
                  </a:cubicBezTo>
                  <a:cubicBezTo>
                    <a:pt x="25" y="119"/>
                    <a:pt x="25" y="119"/>
                    <a:pt x="26" y="119"/>
                  </a:cubicBezTo>
                  <a:cubicBezTo>
                    <a:pt x="26" y="119"/>
                    <a:pt x="26" y="119"/>
                    <a:pt x="26" y="119"/>
                  </a:cubicBezTo>
                  <a:cubicBezTo>
                    <a:pt x="26" y="118"/>
                    <a:pt x="26" y="118"/>
                    <a:pt x="26" y="117"/>
                  </a:cubicBezTo>
                  <a:cubicBezTo>
                    <a:pt x="26" y="117"/>
                    <a:pt x="26" y="117"/>
                    <a:pt x="26" y="117"/>
                  </a:cubicBezTo>
                  <a:cubicBezTo>
                    <a:pt x="26" y="117"/>
                    <a:pt x="25" y="117"/>
                    <a:pt x="25" y="117"/>
                  </a:cubicBezTo>
                  <a:cubicBezTo>
                    <a:pt x="24" y="116"/>
                    <a:pt x="24" y="116"/>
                    <a:pt x="24" y="116"/>
                  </a:cubicBezTo>
                  <a:cubicBezTo>
                    <a:pt x="24" y="115"/>
                    <a:pt x="24" y="115"/>
                    <a:pt x="24" y="115"/>
                  </a:cubicBezTo>
                  <a:cubicBezTo>
                    <a:pt x="26" y="114"/>
                    <a:pt x="25" y="113"/>
                    <a:pt x="24" y="110"/>
                  </a:cubicBezTo>
                  <a:cubicBezTo>
                    <a:pt x="24" y="110"/>
                    <a:pt x="24" y="110"/>
                    <a:pt x="24" y="110"/>
                  </a:cubicBezTo>
                  <a:cubicBezTo>
                    <a:pt x="24" y="110"/>
                    <a:pt x="24" y="110"/>
                    <a:pt x="24" y="110"/>
                  </a:cubicBezTo>
                  <a:cubicBezTo>
                    <a:pt x="22" y="112"/>
                    <a:pt x="21" y="113"/>
                    <a:pt x="19" y="113"/>
                  </a:cubicBezTo>
                  <a:cubicBezTo>
                    <a:pt x="18" y="113"/>
                    <a:pt x="17" y="113"/>
                    <a:pt x="16" y="111"/>
                  </a:cubicBezTo>
                  <a:cubicBezTo>
                    <a:pt x="16" y="111"/>
                    <a:pt x="16" y="111"/>
                    <a:pt x="16" y="111"/>
                  </a:cubicBezTo>
                  <a:cubicBezTo>
                    <a:pt x="15" y="111"/>
                    <a:pt x="15" y="110"/>
                    <a:pt x="15" y="110"/>
                  </a:cubicBezTo>
                  <a:cubicBezTo>
                    <a:pt x="14" y="109"/>
                    <a:pt x="15" y="106"/>
                    <a:pt x="17" y="104"/>
                  </a:cubicBezTo>
                  <a:cubicBezTo>
                    <a:pt x="16" y="104"/>
                    <a:pt x="15" y="104"/>
                    <a:pt x="14" y="104"/>
                  </a:cubicBezTo>
                  <a:cubicBezTo>
                    <a:pt x="13" y="103"/>
                    <a:pt x="13" y="103"/>
                    <a:pt x="13" y="103"/>
                  </a:cubicBezTo>
                  <a:cubicBezTo>
                    <a:pt x="14" y="103"/>
                    <a:pt x="14" y="103"/>
                    <a:pt x="14" y="103"/>
                  </a:cubicBezTo>
                  <a:cubicBezTo>
                    <a:pt x="14" y="103"/>
                    <a:pt x="13" y="103"/>
                    <a:pt x="13" y="103"/>
                  </a:cubicBezTo>
                  <a:cubicBezTo>
                    <a:pt x="12" y="103"/>
                    <a:pt x="12" y="103"/>
                    <a:pt x="12" y="103"/>
                  </a:cubicBezTo>
                  <a:cubicBezTo>
                    <a:pt x="12" y="102"/>
                    <a:pt x="12" y="102"/>
                    <a:pt x="12" y="102"/>
                  </a:cubicBezTo>
                  <a:cubicBezTo>
                    <a:pt x="11" y="102"/>
                    <a:pt x="11" y="102"/>
                    <a:pt x="11" y="101"/>
                  </a:cubicBezTo>
                  <a:cubicBezTo>
                    <a:pt x="11" y="101"/>
                    <a:pt x="11" y="100"/>
                    <a:pt x="11" y="100"/>
                  </a:cubicBezTo>
                  <a:cubicBezTo>
                    <a:pt x="11" y="100"/>
                    <a:pt x="10" y="100"/>
                    <a:pt x="10" y="100"/>
                  </a:cubicBezTo>
                  <a:cubicBezTo>
                    <a:pt x="5" y="101"/>
                    <a:pt x="5" y="101"/>
                    <a:pt x="5" y="101"/>
                  </a:cubicBezTo>
                  <a:cubicBezTo>
                    <a:pt x="7" y="100"/>
                    <a:pt x="7" y="100"/>
                    <a:pt x="7" y="100"/>
                  </a:cubicBezTo>
                  <a:cubicBezTo>
                    <a:pt x="8" y="98"/>
                    <a:pt x="8" y="98"/>
                    <a:pt x="8" y="98"/>
                  </a:cubicBezTo>
                  <a:cubicBezTo>
                    <a:pt x="8" y="97"/>
                    <a:pt x="8" y="97"/>
                    <a:pt x="8" y="96"/>
                  </a:cubicBezTo>
                  <a:cubicBezTo>
                    <a:pt x="8" y="96"/>
                    <a:pt x="8" y="96"/>
                    <a:pt x="8" y="95"/>
                  </a:cubicBezTo>
                  <a:cubicBezTo>
                    <a:pt x="8" y="95"/>
                    <a:pt x="8" y="95"/>
                    <a:pt x="8" y="95"/>
                  </a:cubicBezTo>
                  <a:cubicBezTo>
                    <a:pt x="9" y="95"/>
                    <a:pt x="9" y="95"/>
                    <a:pt x="9" y="95"/>
                  </a:cubicBezTo>
                  <a:cubicBezTo>
                    <a:pt x="10" y="94"/>
                    <a:pt x="10" y="94"/>
                    <a:pt x="10" y="93"/>
                  </a:cubicBezTo>
                  <a:cubicBezTo>
                    <a:pt x="10" y="92"/>
                    <a:pt x="10" y="91"/>
                    <a:pt x="11" y="90"/>
                  </a:cubicBezTo>
                  <a:cubicBezTo>
                    <a:pt x="11" y="89"/>
                    <a:pt x="13" y="88"/>
                    <a:pt x="14" y="87"/>
                  </a:cubicBezTo>
                  <a:cubicBezTo>
                    <a:pt x="14" y="87"/>
                    <a:pt x="14" y="87"/>
                    <a:pt x="14" y="87"/>
                  </a:cubicBezTo>
                  <a:cubicBezTo>
                    <a:pt x="15" y="87"/>
                    <a:pt x="16" y="87"/>
                    <a:pt x="16" y="87"/>
                  </a:cubicBezTo>
                  <a:cubicBezTo>
                    <a:pt x="16" y="86"/>
                    <a:pt x="16" y="86"/>
                    <a:pt x="16" y="86"/>
                  </a:cubicBezTo>
                  <a:cubicBezTo>
                    <a:pt x="17" y="85"/>
                    <a:pt x="17" y="85"/>
                    <a:pt x="17" y="85"/>
                  </a:cubicBezTo>
                  <a:cubicBezTo>
                    <a:pt x="17" y="85"/>
                    <a:pt x="18" y="85"/>
                    <a:pt x="19" y="85"/>
                  </a:cubicBezTo>
                  <a:cubicBezTo>
                    <a:pt x="20" y="84"/>
                    <a:pt x="21" y="84"/>
                    <a:pt x="21" y="84"/>
                  </a:cubicBezTo>
                  <a:cubicBezTo>
                    <a:pt x="21" y="84"/>
                    <a:pt x="22" y="83"/>
                    <a:pt x="22" y="82"/>
                  </a:cubicBezTo>
                  <a:cubicBezTo>
                    <a:pt x="22" y="81"/>
                    <a:pt x="23" y="81"/>
                    <a:pt x="24" y="80"/>
                  </a:cubicBezTo>
                  <a:cubicBezTo>
                    <a:pt x="24" y="80"/>
                    <a:pt x="25" y="80"/>
                    <a:pt x="26" y="80"/>
                  </a:cubicBezTo>
                  <a:cubicBezTo>
                    <a:pt x="23" y="76"/>
                    <a:pt x="23" y="76"/>
                    <a:pt x="23" y="76"/>
                  </a:cubicBezTo>
                  <a:cubicBezTo>
                    <a:pt x="22" y="77"/>
                    <a:pt x="22" y="77"/>
                    <a:pt x="22" y="77"/>
                  </a:cubicBezTo>
                  <a:cubicBezTo>
                    <a:pt x="22" y="75"/>
                    <a:pt x="22" y="75"/>
                    <a:pt x="22" y="75"/>
                  </a:cubicBezTo>
                  <a:cubicBezTo>
                    <a:pt x="20" y="73"/>
                    <a:pt x="20" y="73"/>
                    <a:pt x="20" y="73"/>
                  </a:cubicBezTo>
                  <a:cubicBezTo>
                    <a:pt x="20" y="72"/>
                    <a:pt x="18" y="72"/>
                    <a:pt x="16" y="73"/>
                  </a:cubicBezTo>
                  <a:cubicBezTo>
                    <a:pt x="15" y="73"/>
                    <a:pt x="14" y="73"/>
                    <a:pt x="12" y="73"/>
                  </a:cubicBezTo>
                  <a:cubicBezTo>
                    <a:pt x="8" y="72"/>
                    <a:pt x="8" y="70"/>
                    <a:pt x="6" y="68"/>
                  </a:cubicBezTo>
                  <a:cubicBezTo>
                    <a:pt x="6" y="67"/>
                    <a:pt x="6" y="67"/>
                    <a:pt x="5" y="66"/>
                  </a:cubicBezTo>
                  <a:cubicBezTo>
                    <a:pt x="5" y="65"/>
                    <a:pt x="5" y="65"/>
                    <a:pt x="5" y="65"/>
                  </a:cubicBezTo>
                  <a:cubicBezTo>
                    <a:pt x="5" y="65"/>
                    <a:pt x="5" y="65"/>
                    <a:pt x="5" y="65"/>
                  </a:cubicBezTo>
                  <a:cubicBezTo>
                    <a:pt x="4" y="64"/>
                    <a:pt x="3" y="63"/>
                    <a:pt x="1" y="61"/>
                  </a:cubicBezTo>
                  <a:cubicBezTo>
                    <a:pt x="0" y="61"/>
                    <a:pt x="0" y="61"/>
                    <a:pt x="0" y="61"/>
                  </a:cubicBezTo>
                  <a:cubicBezTo>
                    <a:pt x="1" y="60"/>
                    <a:pt x="1" y="60"/>
                    <a:pt x="1" y="60"/>
                  </a:cubicBezTo>
                  <a:cubicBezTo>
                    <a:pt x="2" y="60"/>
                    <a:pt x="2" y="59"/>
                    <a:pt x="3" y="59"/>
                  </a:cubicBezTo>
                  <a:cubicBezTo>
                    <a:pt x="5" y="57"/>
                    <a:pt x="7" y="56"/>
                    <a:pt x="9" y="55"/>
                  </a:cubicBezTo>
                  <a:cubicBezTo>
                    <a:pt x="9" y="55"/>
                    <a:pt x="9" y="55"/>
                    <a:pt x="9" y="55"/>
                  </a:cubicBezTo>
                  <a:cubicBezTo>
                    <a:pt x="10" y="55"/>
                    <a:pt x="10" y="55"/>
                    <a:pt x="10" y="55"/>
                  </a:cubicBezTo>
                  <a:cubicBezTo>
                    <a:pt x="10" y="54"/>
                    <a:pt x="11" y="54"/>
                    <a:pt x="11" y="54"/>
                  </a:cubicBezTo>
                  <a:cubicBezTo>
                    <a:pt x="13" y="52"/>
                    <a:pt x="14" y="51"/>
                    <a:pt x="17" y="51"/>
                  </a:cubicBezTo>
                  <a:cubicBezTo>
                    <a:pt x="18" y="51"/>
                    <a:pt x="19" y="52"/>
                    <a:pt x="20" y="53"/>
                  </a:cubicBezTo>
                  <a:cubicBezTo>
                    <a:pt x="20" y="54"/>
                    <a:pt x="19" y="55"/>
                    <a:pt x="19" y="56"/>
                  </a:cubicBezTo>
                  <a:cubicBezTo>
                    <a:pt x="20" y="57"/>
                    <a:pt x="21" y="57"/>
                    <a:pt x="22" y="57"/>
                  </a:cubicBezTo>
                  <a:cubicBezTo>
                    <a:pt x="23" y="57"/>
                    <a:pt x="23" y="57"/>
                    <a:pt x="24" y="57"/>
                  </a:cubicBezTo>
                  <a:cubicBezTo>
                    <a:pt x="24" y="57"/>
                    <a:pt x="25" y="57"/>
                    <a:pt x="25" y="57"/>
                  </a:cubicBezTo>
                  <a:cubicBezTo>
                    <a:pt x="26" y="57"/>
                    <a:pt x="26" y="57"/>
                    <a:pt x="26" y="56"/>
                  </a:cubicBezTo>
                  <a:cubicBezTo>
                    <a:pt x="25" y="56"/>
                    <a:pt x="25" y="56"/>
                    <a:pt x="25" y="56"/>
                  </a:cubicBezTo>
                  <a:cubicBezTo>
                    <a:pt x="25" y="55"/>
                    <a:pt x="25" y="55"/>
                    <a:pt x="25" y="55"/>
                  </a:cubicBezTo>
                  <a:cubicBezTo>
                    <a:pt x="25" y="53"/>
                    <a:pt x="25" y="53"/>
                    <a:pt x="24" y="52"/>
                  </a:cubicBezTo>
                  <a:cubicBezTo>
                    <a:pt x="24" y="52"/>
                    <a:pt x="24" y="52"/>
                    <a:pt x="24" y="52"/>
                  </a:cubicBezTo>
                  <a:cubicBezTo>
                    <a:pt x="26" y="51"/>
                    <a:pt x="26" y="51"/>
                    <a:pt x="26" y="51"/>
                  </a:cubicBezTo>
                  <a:cubicBezTo>
                    <a:pt x="26" y="50"/>
                    <a:pt x="26" y="50"/>
                    <a:pt x="26" y="49"/>
                  </a:cubicBezTo>
                  <a:cubicBezTo>
                    <a:pt x="26" y="49"/>
                    <a:pt x="26" y="49"/>
                    <a:pt x="26" y="49"/>
                  </a:cubicBezTo>
                  <a:cubicBezTo>
                    <a:pt x="25" y="49"/>
                    <a:pt x="25" y="49"/>
                    <a:pt x="24" y="49"/>
                  </a:cubicBezTo>
                  <a:cubicBezTo>
                    <a:pt x="22" y="50"/>
                    <a:pt x="22" y="50"/>
                    <a:pt x="22" y="50"/>
                  </a:cubicBezTo>
                  <a:cubicBezTo>
                    <a:pt x="22" y="49"/>
                    <a:pt x="22" y="49"/>
                    <a:pt x="22" y="49"/>
                  </a:cubicBezTo>
                  <a:cubicBezTo>
                    <a:pt x="22" y="49"/>
                    <a:pt x="22" y="49"/>
                    <a:pt x="22" y="49"/>
                  </a:cubicBezTo>
                  <a:cubicBezTo>
                    <a:pt x="20" y="49"/>
                    <a:pt x="18" y="47"/>
                    <a:pt x="17" y="44"/>
                  </a:cubicBezTo>
                  <a:cubicBezTo>
                    <a:pt x="17" y="43"/>
                    <a:pt x="16" y="42"/>
                    <a:pt x="16" y="42"/>
                  </a:cubicBezTo>
                  <a:cubicBezTo>
                    <a:pt x="14" y="40"/>
                    <a:pt x="12" y="38"/>
                    <a:pt x="9" y="37"/>
                  </a:cubicBezTo>
                  <a:cubicBezTo>
                    <a:pt x="8" y="36"/>
                    <a:pt x="7" y="35"/>
                    <a:pt x="6" y="35"/>
                  </a:cubicBezTo>
                  <a:cubicBezTo>
                    <a:pt x="4" y="34"/>
                    <a:pt x="4" y="34"/>
                    <a:pt x="4" y="34"/>
                  </a:cubicBezTo>
                  <a:cubicBezTo>
                    <a:pt x="6" y="33"/>
                    <a:pt x="6" y="33"/>
                    <a:pt x="6" y="33"/>
                  </a:cubicBezTo>
                  <a:cubicBezTo>
                    <a:pt x="6" y="33"/>
                    <a:pt x="7" y="33"/>
                    <a:pt x="7" y="32"/>
                  </a:cubicBezTo>
                  <a:cubicBezTo>
                    <a:pt x="7" y="32"/>
                    <a:pt x="7" y="32"/>
                    <a:pt x="8" y="32"/>
                  </a:cubicBezTo>
                  <a:cubicBezTo>
                    <a:pt x="8" y="32"/>
                    <a:pt x="7" y="31"/>
                    <a:pt x="7" y="31"/>
                  </a:cubicBezTo>
                  <a:cubicBezTo>
                    <a:pt x="7" y="31"/>
                    <a:pt x="7" y="29"/>
                    <a:pt x="8" y="28"/>
                  </a:cubicBezTo>
                  <a:cubicBezTo>
                    <a:pt x="9" y="27"/>
                    <a:pt x="11" y="27"/>
                    <a:pt x="14" y="27"/>
                  </a:cubicBezTo>
                  <a:cubicBezTo>
                    <a:pt x="14" y="27"/>
                    <a:pt x="15" y="27"/>
                    <a:pt x="15" y="26"/>
                  </a:cubicBezTo>
                  <a:cubicBezTo>
                    <a:pt x="18" y="26"/>
                    <a:pt x="21" y="23"/>
                    <a:pt x="20" y="20"/>
                  </a:cubicBezTo>
                  <a:cubicBezTo>
                    <a:pt x="20" y="19"/>
                    <a:pt x="20" y="19"/>
                    <a:pt x="20" y="19"/>
                  </a:cubicBezTo>
                  <a:cubicBezTo>
                    <a:pt x="19" y="18"/>
                    <a:pt x="19" y="18"/>
                    <a:pt x="19" y="18"/>
                  </a:cubicBezTo>
                  <a:cubicBezTo>
                    <a:pt x="21" y="18"/>
                    <a:pt x="21" y="18"/>
                    <a:pt x="21" y="18"/>
                  </a:cubicBezTo>
                  <a:cubicBezTo>
                    <a:pt x="22" y="16"/>
                    <a:pt x="23" y="15"/>
                    <a:pt x="24" y="15"/>
                  </a:cubicBezTo>
                  <a:cubicBezTo>
                    <a:pt x="24" y="14"/>
                    <a:pt x="24" y="13"/>
                    <a:pt x="25" y="12"/>
                  </a:cubicBezTo>
                  <a:cubicBezTo>
                    <a:pt x="25" y="11"/>
                    <a:pt x="25" y="11"/>
                    <a:pt x="25" y="11"/>
                  </a:cubicBezTo>
                  <a:cubicBezTo>
                    <a:pt x="27" y="12"/>
                    <a:pt x="27" y="12"/>
                    <a:pt x="27" y="12"/>
                  </a:cubicBezTo>
                  <a:cubicBezTo>
                    <a:pt x="32" y="8"/>
                    <a:pt x="32" y="8"/>
                    <a:pt x="32" y="8"/>
                  </a:cubicBezTo>
                  <a:cubicBezTo>
                    <a:pt x="33" y="6"/>
                    <a:pt x="35" y="6"/>
                    <a:pt x="36" y="5"/>
                  </a:cubicBezTo>
                  <a:cubicBezTo>
                    <a:pt x="37" y="4"/>
                    <a:pt x="37" y="4"/>
                    <a:pt x="37" y="4"/>
                  </a:cubicBezTo>
                  <a:cubicBezTo>
                    <a:pt x="37" y="6"/>
                    <a:pt x="37" y="6"/>
                    <a:pt x="37" y="6"/>
                  </a:cubicBezTo>
                  <a:cubicBezTo>
                    <a:pt x="38" y="5"/>
                    <a:pt x="39" y="5"/>
                    <a:pt x="39" y="5"/>
                  </a:cubicBezTo>
                  <a:cubicBezTo>
                    <a:pt x="40" y="5"/>
                    <a:pt x="42" y="4"/>
                    <a:pt x="42" y="3"/>
                  </a:cubicBezTo>
                  <a:cubicBezTo>
                    <a:pt x="43" y="3"/>
                    <a:pt x="43" y="3"/>
                    <a:pt x="43" y="3"/>
                  </a:cubicBezTo>
                  <a:cubicBezTo>
                    <a:pt x="44" y="1"/>
                    <a:pt x="45" y="0"/>
                    <a:pt x="47" y="0"/>
                  </a:cubicBezTo>
                  <a:cubicBezTo>
                    <a:pt x="48" y="0"/>
                    <a:pt x="49" y="0"/>
                    <a:pt x="51" y="1"/>
                  </a:cubicBezTo>
                  <a:cubicBezTo>
                    <a:pt x="52" y="2"/>
                    <a:pt x="52" y="2"/>
                    <a:pt x="52" y="2"/>
                  </a:cubicBezTo>
                  <a:cubicBezTo>
                    <a:pt x="52" y="2"/>
                    <a:pt x="53" y="2"/>
                    <a:pt x="53" y="2"/>
                  </a:cubicBezTo>
                  <a:cubicBezTo>
                    <a:pt x="53" y="2"/>
                    <a:pt x="53" y="2"/>
                    <a:pt x="53" y="2"/>
                  </a:cubicBezTo>
                  <a:cubicBezTo>
                    <a:pt x="54" y="2"/>
                    <a:pt x="55" y="3"/>
                    <a:pt x="55" y="4"/>
                  </a:cubicBezTo>
                  <a:cubicBezTo>
                    <a:pt x="56" y="5"/>
                    <a:pt x="56" y="6"/>
                    <a:pt x="56" y="6"/>
                  </a:cubicBezTo>
                  <a:cubicBezTo>
                    <a:pt x="56" y="6"/>
                    <a:pt x="57" y="5"/>
                    <a:pt x="57" y="5"/>
                  </a:cubicBezTo>
                  <a:cubicBezTo>
                    <a:pt x="58" y="4"/>
                    <a:pt x="59" y="4"/>
                    <a:pt x="60" y="4"/>
                  </a:cubicBezTo>
                  <a:cubicBezTo>
                    <a:pt x="60" y="4"/>
                    <a:pt x="61" y="4"/>
                    <a:pt x="61" y="5"/>
                  </a:cubicBezTo>
                  <a:cubicBezTo>
                    <a:pt x="62" y="6"/>
                    <a:pt x="62" y="6"/>
                    <a:pt x="63" y="6"/>
                  </a:cubicBezTo>
                  <a:cubicBezTo>
                    <a:pt x="63" y="6"/>
                    <a:pt x="63" y="6"/>
                    <a:pt x="64" y="6"/>
                  </a:cubicBezTo>
                  <a:cubicBezTo>
                    <a:pt x="66" y="4"/>
                    <a:pt x="66" y="4"/>
                    <a:pt x="66" y="4"/>
                  </a:cubicBezTo>
                  <a:cubicBezTo>
                    <a:pt x="65" y="7"/>
                    <a:pt x="65" y="7"/>
                    <a:pt x="65" y="7"/>
                  </a:cubicBezTo>
                  <a:cubicBezTo>
                    <a:pt x="65" y="7"/>
                    <a:pt x="65" y="8"/>
                    <a:pt x="65" y="8"/>
                  </a:cubicBezTo>
                  <a:cubicBezTo>
                    <a:pt x="65" y="8"/>
                    <a:pt x="66" y="8"/>
                    <a:pt x="67" y="9"/>
                  </a:cubicBezTo>
                  <a:cubicBezTo>
                    <a:pt x="68" y="9"/>
                    <a:pt x="68" y="9"/>
                    <a:pt x="68" y="9"/>
                  </a:cubicBezTo>
                  <a:cubicBezTo>
                    <a:pt x="68" y="10"/>
                    <a:pt x="68" y="10"/>
                    <a:pt x="68" y="10"/>
                  </a:cubicBezTo>
                  <a:cubicBezTo>
                    <a:pt x="76" y="10"/>
                    <a:pt x="82" y="12"/>
                    <a:pt x="90" y="15"/>
                  </a:cubicBezTo>
                  <a:cubicBezTo>
                    <a:pt x="91" y="15"/>
                    <a:pt x="93" y="14"/>
                    <a:pt x="94" y="14"/>
                  </a:cubicBezTo>
                  <a:cubicBezTo>
                    <a:pt x="97" y="13"/>
                    <a:pt x="99" y="13"/>
                    <a:pt x="100" y="14"/>
                  </a:cubicBezTo>
                  <a:cubicBezTo>
                    <a:pt x="100" y="14"/>
                    <a:pt x="101" y="15"/>
                    <a:pt x="102" y="15"/>
                  </a:cubicBezTo>
                  <a:cubicBezTo>
                    <a:pt x="103" y="17"/>
                    <a:pt x="105" y="18"/>
                    <a:pt x="107" y="18"/>
                  </a:cubicBezTo>
                  <a:cubicBezTo>
                    <a:pt x="107" y="18"/>
                    <a:pt x="107" y="18"/>
                    <a:pt x="107" y="18"/>
                  </a:cubicBezTo>
                  <a:cubicBezTo>
                    <a:pt x="109" y="17"/>
                    <a:pt x="109" y="17"/>
                    <a:pt x="109" y="17"/>
                  </a:cubicBezTo>
                  <a:cubicBezTo>
                    <a:pt x="109" y="101"/>
                    <a:pt x="109" y="101"/>
                    <a:pt x="109" y="101"/>
                  </a:cubicBezTo>
                  <a:cubicBezTo>
                    <a:pt x="109" y="104"/>
                    <a:pt x="109" y="106"/>
                    <a:pt x="110" y="107"/>
                  </a:cubicBezTo>
                  <a:cubicBezTo>
                    <a:pt x="110" y="108"/>
                    <a:pt x="110" y="108"/>
                    <a:pt x="111" y="108"/>
                  </a:cubicBezTo>
                  <a:cubicBezTo>
                    <a:pt x="112" y="108"/>
                    <a:pt x="113" y="107"/>
                    <a:pt x="115" y="106"/>
                  </a:cubicBezTo>
                  <a:cubicBezTo>
                    <a:pt x="117" y="105"/>
                    <a:pt x="117" y="105"/>
                    <a:pt x="117" y="105"/>
                  </a:cubicBezTo>
                  <a:cubicBezTo>
                    <a:pt x="116" y="108"/>
                    <a:pt x="116" y="108"/>
                    <a:pt x="116" y="108"/>
                  </a:cubicBezTo>
                  <a:cubicBezTo>
                    <a:pt x="115" y="109"/>
                    <a:pt x="116" y="111"/>
                    <a:pt x="118" y="112"/>
                  </a:cubicBezTo>
                  <a:cubicBezTo>
                    <a:pt x="117" y="108"/>
                    <a:pt x="117" y="108"/>
                    <a:pt x="117" y="108"/>
                  </a:cubicBezTo>
                  <a:cubicBezTo>
                    <a:pt x="120" y="112"/>
                    <a:pt x="120" y="112"/>
                    <a:pt x="120" y="112"/>
                  </a:cubicBezTo>
                  <a:cubicBezTo>
                    <a:pt x="121" y="113"/>
                    <a:pt x="121" y="114"/>
                    <a:pt x="121" y="115"/>
                  </a:cubicBezTo>
                  <a:cubicBezTo>
                    <a:pt x="121" y="115"/>
                    <a:pt x="122" y="116"/>
                    <a:pt x="122" y="117"/>
                  </a:cubicBezTo>
                  <a:cubicBezTo>
                    <a:pt x="123" y="117"/>
                    <a:pt x="123" y="116"/>
                    <a:pt x="123" y="116"/>
                  </a:cubicBezTo>
                  <a:cubicBezTo>
                    <a:pt x="123" y="116"/>
                    <a:pt x="123" y="116"/>
                    <a:pt x="123" y="116"/>
                  </a:cubicBezTo>
                  <a:cubicBezTo>
                    <a:pt x="123" y="116"/>
                    <a:pt x="123" y="116"/>
                    <a:pt x="123" y="116"/>
                  </a:cubicBezTo>
                  <a:cubicBezTo>
                    <a:pt x="124" y="115"/>
                    <a:pt x="124" y="115"/>
                    <a:pt x="124" y="114"/>
                  </a:cubicBezTo>
                  <a:cubicBezTo>
                    <a:pt x="126" y="113"/>
                    <a:pt x="128" y="111"/>
                    <a:pt x="129" y="111"/>
                  </a:cubicBezTo>
                  <a:cubicBezTo>
                    <a:pt x="129" y="111"/>
                    <a:pt x="129" y="111"/>
                    <a:pt x="129" y="111"/>
                  </a:cubicBezTo>
                  <a:cubicBezTo>
                    <a:pt x="129" y="111"/>
                    <a:pt x="129" y="111"/>
                    <a:pt x="129" y="111"/>
                  </a:cubicBezTo>
                  <a:cubicBezTo>
                    <a:pt x="130" y="111"/>
                    <a:pt x="131" y="112"/>
                    <a:pt x="132" y="113"/>
                  </a:cubicBezTo>
                  <a:cubicBezTo>
                    <a:pt x="133" y="115"/>
                    <a:pt x="134" y="117"/>
                    <a:pt x="136" y="119"/>
                  </a:cubicBezTo>
                  <a:cubicBezTo>
                    <a:pt x="137" y="121"/>
                    <a:pt x="139" y="123"/>
                    <a:pt x="140" y="126"/>
                  </a:cubicBezTo>
                  <a:cubicBezTo>
                    <a:pt x="141" y="127"/>
                    <a:pt x="141" y="127"/>
                    <a:pt x="141" y="127"/>
                  </a:cubicBezTo>
                  <a:cubicBezTo>
                    <a:pt x="143" y="133"/>
                    <a:pt x="144" y="135"/>
                    <a:pt x="149" y="137"/>
                  </a:cubicBezTo>
                  <a:cubicBezTo>
                    <a:pt x="151" y="139"/>
                    <a:pt x="152" y="141"/>
                    <a:pt x="152" y="143"/>
                  </a:cubicBezTo>
                  <a:cubicBezTo>
                    <a:pt x="152" y="145"/>
                    <a:pt x="150" y="148"/>
                    <a:pt x="148" y="149"/>
                  </a:cubicBezTo>
                  <a:cubicBezTo>
                    <a:pt x="147" y="149"/>
                    <a:pt x="147" y="149"/>
                    <a:pt x="147" y="149"/>
                  </a:cubicBezTo>
                  <a:cubicBezTo>
                    <a:pt x="147" y="148"/>
                    <a:pt x="147" y="148"/>
                    <a:pt x="147" y="148"/>
                  </a:cubicBezTo>
                  <a:cubicBezTo>
                    <a:pt x="147" y="147"/>
                    <a:pt x="147" y="147"/>
                    <a:pt x="147" y="146"/>
                  </a:cubicBezTo>
                  <a:cubicBezTo>
                    <a:pt x="147" y="146"/>
                    <a:pt x="147" y="145"/>
                    <a:pt x="148" y="145"/>
                  </a:cubicBezTo>
                  <a:cubicBezTo>
                    <a:pt x="146" y="144"/>
                    <a:pt x="146" y="142"/>
                    <a:pt x="146" y="140"/>
                  </a:cubicBezTo>
                  <a:cubicBezTo>
                    <a:pt x="145" y="141"/>
                    <a:pt x="144" y="142"/>
                    <a:pt x="144" y="143"/>
                  </a:cubicBezTo>
                  <a:cubicBezTo>
                    <a:pt x="143" y="145"/>
                    <a:pt x="143" y="145"/>
                    <a:pt x="143" y="145"/>
                  </a:cubicBezTo>
                  <a:cubicBezTo>
                    <a:pt x="142" y="143"/>
                    <a:pt x="142" y="143"/>
                    <a:pt x="142" y="143"/>
                  </a:cubicBezTo>
                  <a:cubicBezTo>
                    <a:pt x="141" y="142"/>
                    <a:pt x="141" y="141"/>
                    <a:pt x="142" y="140"/>
                  </a:cubicBezTo>
                  <a:cubicBezTo>
                    <a:pt x="142" y="139"/>
                    <a:pt x="142" y="138"/>
                    <a:pt x="143" y="138"/>
                  </a:cubicBezTo>
                  <a:cubicBezTo>
                    <a:pt x="141" y="136"/>
                    <a:pt x="139" y="134"/>
                    <a:pt x="138" y="132"/>
                  </a:cubicBezTo>
                  <a:cubicBezTo>
                    <a:pt x="138" y="132"/>
                    <a:pt x="138" y="132"/>
                    <a:pt x="138" y="132"/>
                  </a:cubicBezTo>
                  <a:cubicBezTo>
                    <a:pt x="138" y="132"/>
                    <a:pt x="138" y="132"/>
                    <a:pt x="138" y="132"/>
                  </a:cubicBezTo>
                  <a:cubicBezTo>
                    <a:pt x="134" y="132"/>
                    <a:pt x="134" y="132"/>
                    <a:pt x="134" y="132"/>
                  </a:cubicBezTo>
                  <a:cubicBezTo>
                    <a:pt x="137" y="130"/>
                    <a:pt x="137" y="130"/>
                    <a:pt x="137" y="130"/>
                  </a:cubicBezTo>
                  <a:cubicBezTo>
                    <a:pt x="137" y="130"/>
                    <a:pt x="137" y="130"/>
                    <a:pt x="137" y="130"/>
                  </a:cubicBezTo>
                  <a:cubicBezTo>
                    <a:pt x="137" y="128"/>
                    <a:pt x="137" y="128"/>
                    <a:pt x="137" y="128"/>
                  </a:cubicBezTo>
                  <a:cubicBezTo>
                    <a:pt x="137" y="129"/>
                    <a:pt x="137" y="129"/>
                    <a:pt x="137" y="129"/>
                  </a:cubicBezTo>
                  <a:cubicBezTo>
                    <a:pt x="137" y="129"/>
                    <a:pt x="137" y="129"/>
                    <a:pt x="137" y="129"/>
                  </a:cubicBezTo>
                  <a:cubicBezTo>
                    <a:pt x="137" y="128"/>
                    <a:pt x="137" y="128"/>
                    <a:pt x="137" y="128"/>
                  </a:cubicBezTo>
                  <a:cubicBezTo>
                    <a:pt x="137" y="128"/>
                    <a:pt x="137" y="128"/>
                    <a:pt x="136" y="128"/>
                  </a:cubicBezTo>
                  <a:cubicBezTo>
                    <a:pt x="136" y="128"/>
                    <a:pt x="136" y="128"/>
                    <a:pt x="136" y="128"/>
                  </a:cubicBezTo>
                  <a:cubicBezTo>
                    <a:pt x="136" y="128"/>
                    <a:pt x="136" y="128"/>
                    <a:pt x="136" y="128"/>
                  </a:cubicBezTo>
                  <a:cubicBezTo>
                    <a:pt x="136" y="128"/>
                    <a:pt x="136" y="128"/>
                    <a:pt x="136" y="128"/>
                  </a:cubicBezTo>
                  <a:cubicBezTo>
                    <a:pt x="136" y="127"/>
                    <a:pt x="136" y="127"/>
                    <a:pt x="136" y="127"/>
                  </a:cubicBezTo>
                  <a:cubicBezTo>
                    <a:pt x="135" y="127"/>
                    <a:pt x="135" y="127"/>
                    <a:pt x="135" y="127"/>
                  </a:cubicBezTo>
                  <a:cubicBezTo>
                    <a:pt x="135" y="125"/>
                    <a:pt x="135" y="125"/>
                    <a:pt x="135" y="125"/>
                  </a:cubicBezTo>
                  <a:cubicBezTo>
                    <a:pt x="135" y="125"/>
                    <a:pt x="134" y="124"/>
                    <a:pt x="133" y="124"/>
                  </a:cubicBezTo>
                  <a:cubicBezTo>
                    <a:pt x="133" y="123"/>
                    <a:pt x="132" y="123"/>
                    <a:pt x="132" y="122"/>
                  </a:cubicBezTo>
                  <a:cubicBezTo>
                    <a:pt x="131" y="123"/>
                    <a:pt x="131" y="124"/>
                    <a:pt x="130" y="124"/>
                  </a:cubicBezTo>
                  <a:cubicBezTo>
                    <a:pt x="129" y="125"/>
                    <a:pt x="129" y="125"/>
                    <a:pt x="129" y="125"/>
                  </a:cubicBezTo>
                  <a:cubicBezTo>
                    <a:pt x="129" y="124"/>
                    <a:pt x="129" y="124"/>
                    <a:pt x="129" y="124"/>
                  </a:cubicBezTo>
                  <a:cubicBezTo>
                    <a:pt x="129" y="123"/>
                    <a:pt x="129" y="123"/>
                    <a:pt x="129" y="123"/>
                  </a:cubicBezTo>
                  <a:cubicBezTo>
                    <a:pt x="128" y="123"/>
                    <a:pt x="128" y="123"/>
                    <a:pt x="128" y="123"/>
                  </a:cubicBezTo>
                  <a:cubicBezTo>
                    <a:pt x="127" y="123"/>
                    <a:pt x="127" y="123"/>
                    <a:pt x="127" y="123"/>
                  </a:cubicBezTo>
                  <a:cubicBezTo>
                    <a:pt x="126" y="125"/>
                    <a:pt x="123" y="124"/>
                    <a:pt x="121" y="122"/>
                  </a:cubicBezTo>
                  <a:cubicBezTo>
                    <a:pt x="121" y="122"/>
                    <a:pt x="121" y="122"/>
                    <a:pt x="121" y="122"/>
                  </a:cubicBezTo>
                  <a:cubicBezTo>
                    <a:pt x="121" y="122"/>
                    <a:pt x="118" y="119"/>
                    <a:pt x="118" y="117"/>
                  </a:cubicBezTo>
                  <a:cubicBezTo>
                    <a:pt x="118" y="117"/>
                    <a:pt x="117" y="117"/>
                    <a:pt x="117" y="117"/>
                  </a:cubicBezTo>
                  <a:cubicBezTo>
                    <a:pt x="116" y="118"/>
                    <a:pt x="115" y="117"/>
                    <a:pt x="114" y="116"/>
                  </a:cubicBezTo>
                  <a:cubicBezTo>
                    <a:pt x="114" y="117"/>
                    <a:pt x="114" y="117"/>
                    <a:pt x="114" y="117"/>
                  </a:cubicBezTo>
                  <a:cubicBezTo>
                    <a:pt x="114" y="116"/>
                    <a:pt x="114" y="116"/>
                    <a:pt x="114" y="116"/>
                  </a:cubicBezTo>
                  <a:cubicBezTo>
                    <a:pt x="114" y="116"/>
                    <a:pt x="113" y="115"/>
                    <a:pt x="113" y="115"/>
                  </a:cubicBezTo>
                  <a:cubicBezTo>
                    <a:pt x="112" y="115"/>
                    <a:pt x="112" y="115"/>
                    <a:pt x="112" y="114"/>
                  </a:cubicBezTo>
                  <a:cubicBezTo>
                    <a:pt x="110" y="114"/>
                    <a:pt x="110" y="114"/>
                    <a:pt x="110" y="114"/>
                  </a:cubicBezTo>
                  <a:cubicBezTo>
                    <a:pt x="112" y="113"/>
                    <a:pt x="112" y="113"/>
                    <a:pt x="112" y="113"/>
                  </a:cubicBezTo>
                  <a:cubicBezTo>
                    <a:pt x="112" y="113"/>
                    <a:pt x="112" y="112"/>
                    <a:pt x="112" y="112"/>
                  </a:cubicBezTo>
                  <a:cubicBezTo>
                    <a:pt x="111" y="113"/>
                    <a:pt x="108" y="113"/>
                    <a:pt x="106" y="112"/>
                  </a:cubicBezTo>
                  <a:cubicBezTo>
                    <a:pt x="106" y="112"/>
                    <a:pt x="106" y="112"/>
                    <a:pt x="106" y="112"/>
                  </a:cubicBezTo>
                  <a:cubicBezTo>
                    <a:pt x="106" y="112"/>
                    <a:pt x="105" y="111"/>
                    <a:pt x="105" y="111"/>
                  </a:cubicBezTo>
                  <a:cubicBezTo>
                    <a:pt x="103" y="111"/>
                    <a:pt x="103" y="111"/>
                    <a:pt x="103" y="111"/>
                  </a:cubicBezTo>
                  <a:cubicBezTo>
                    <a:pt x="102" y="111"/>
                    <a:pt x="101" y="111"/>
                    <a:pt x="99" y="111"/>
                  </a:cubicBezTo>
                  <a:cubicBezTo>
                    <a:pt x="95" y="111"/>
                    <a:pt x="95" y="110"/>
                    <a:pt x="92" y="108"/>
                  </a:cubicBezTo>
                  <a:cubicBezTo>
                    <a:pt x="92" y="107"/>
                    <a:pt x="92" y="107"/>
                    <a:pt x="92" y="107"/>
                  </a:cubicBezTo>
                  <a:cubicBezTo>
                    <a:pt x="92" y="107"/>
                    <a:pt x="92" y="107"/>
                    <a:pt x="92" y="107"/>
                  </a:cubicBezTo>
                  <a:cubicBezTo>
                    <a:pt x="91" y="108"/>
                    <a:pt x="91" y="108"/>
                    <a:pt x="90" y="108"/>
                  </a:cubicBezTo>
                  <a:cubicBezTo>
                    <a:pt x="90" y="108"/>
                    <a:pt x="88" y="107"/>
                    <a:pt x="88" y="105"/>
                  </a:cubicBezTo>
                  <a:cubicBezTo>
                    <a:pt x="88" y="105"/>
                    <a:pt x="87" y="105"/>
                    <a:pt x="87" y="106"/>
                  </a:cubicBezTo>
                  <a:cubicBezTo>
                    <a:pt x="84" y="106"/>
                    <a:pt x="84" y="106"/>
                    <a:pt x="84" y="106"/>
                  </a:cubicBezTo>
                  <a:cubicBezTo>
                    <a:pt x="85" y="105"/>
                    <a:pt x="85" y="105"/>
                    <a:pt x="85" y="105"/>
                  </a:cubicBezTo>
                  <a:cubicBezTo>
                    <a:pt x="85" y="104"/>
                    <a:pt x="85" y="104"/>
                    <a:pt x="85" y="104"/>
                  </a:cubicBezTo>
                  <a:cubicBezTo>
                    <a:pt x="84" y="104"/>
                    <a:pt x="84" y="104"/>
                    <a:pt x="84" y="104"/>
                  </a:cubicBezTo>
                  <a:cubicBezTo>
                    <a:pt x="84" y="103"/>
                    <a:pt x="84" y="103"/>
                    <a:pt x="84" y="103"/>
                  </a:cubicBezTo>
                  <a:cubicBezTo>
                    <a:pt x="83" y="103"/>
                    <a:pt x="82" y="103"/>
                    <a:pt x="82" y="103"/>
                  </a:cubicBezTo>
                  <a:cubicBezTo>
                    <a:pt x="81" y="103"/>
                    <a:pt x="81" y="103"/>
                    <a:pt x="81" y="103"/>
                  </a:cubicBezTo>
                  <a:cubicBezTo>
                    <a:pt x="80" y="103"/>
                    <a:pt x="80" y="103"/>
                    <a:pt x="80" y="103"/>
                  </a:cubicBezTo>
                  <a:cubicBezTo>
                    <a:pt x="80" y="103"/>
                    <a:pt x="80" y="103"/>
                    <a:pt x="80" y="103"/>
                  </a:cubicBezTo>
                  <a:cubicBezTo>
                    <a:pt x="80" y="103"/>
                    <a:pt x="80" y="103"/>
                    <a:pt x="80" y="103"/>
                  </a:cubicBezTo>
                  <a:cubicBezTo>
                    <a:pt x="80" y="103"/>
                    <a:pt x="80" y="103"/>
                    <a:pt x="80" y="103"/>
                  </a:cubicBezTo>
                  <a:cubicBezTo>
                    <a:pt x="80" y="103"/>
                    <a:pt x="80" y="103"/>
                    <a:pt x="79" y="103"/>
                  </a:cubicBezTo>
                  <a:cubicBezTo>
                    <a:pt x="81" y="104"/>
                    <a:pt x="81" y="104"/>
                    <a:pt x="81" y="104"/>
                  </a:cubicBezTo>
                  <a:cubicBezTo>
                    <a:pt x="82" y="104"/>
                    <a:pt x="82" y="104"/>
                    <a:pt x="82" y="104"/>
                  </a:cubicBezTo>
                  <a:cubicBezTo>
                    <a:pt x="82" y="104"/>
                    <a:pt x="82" y="104"/>
                    <a:pt x="82" y="104"/>
                  </a:cubicBezTo>
                  <a:cubicBezTo>
                    <a:pt x="84" y="105"/>
                    <a:pt x="84" y="105"/>
                    <a:pt x="84" y="105"/>
                  </a:cubicBezTo>
                  <a:cubicBezTo>
                    <a:pt x="81" y="105"/>
                    <a:pt x="81" y="105"/>
                    <a:pt x="81" y="105"/>
                  </a:cubicBezTo>
                  <a:cubicBezTo>
                    <a:pt x="81" y="106"/>
                    <a:pt x="81" y="106"/>
                    <a:pt x="81" y="106"/>
                  </a:cubicBezTo>
                  <a:cubicBezTo>
                    <a:pt x="81" y="106"/>
                    <a:pt x="81" y="107"/>
                    <a:pt x="80" y="107"/>
                  </a:cubicBezTo>
                  <a:cubicBezTo>
                    <a:pt x="79" y="109"/>
                    <a:pt x="78" y="112"/>
                    <a:pt x="75" y="110"/>
                  </a:cubicBezTo>
                  <a:cubicBezTo>
                    <a:pt x="75" y="111"/>
                    <a:pt x="75" y="111"/>
                    <a:pt x="75" y="111"/>
                  </a:cubicBezTo>
                  <a:cubicBezTo>
                    <a:pt x="75" y="111"/>
                    <a:pt x="75" y="112"/>
                    <a:pt x="75" y="112"/>
                  </a:cubicBezTo>
                  <a:cubicBezTo>
                    <a:pt x="74" y="112"/>
                    <a:pt x="74" y="112"/>
                    <a:pt x="74" y="112"/>
                  </a:cubicBezTo>
                  <a:cubicBezTo>
                    <a:pt x="74" y="113"/>
                    <a:pt x="73" y="113"/>
                    <a:pt x="73" y="113"/>
                  </a:cubicBezTo>
                  <a:cubicBezTo>
                    <a:pt x="72" y="114"/>
                    <a:pt x="72" y="114"/>
                    <a:pt x="72" y="115"/>
                  </a:cubicBezTo>
                  <a:cubicBezTo>
                    <a:pt x="69" y="120"/>
                    <a:pt x="69" y="120"/>
                    <a:pt x="69" y="120"/>
                  </a:cubicBezTo>
                  <a:cubicBezTo>
                    <a:pt x="70" y="116"/>
                    <a:pt x="70" y="116"/>
                    <a:pt x="70" y="116"/>
                  </a:cubicBezTo>
                  <a:cubicBezTo>
                    <a:pt x="68" y="117"/>
                    <a:pt x="66" y="118"/>
                    <a:pt x="65" y="117"/>
                  </a:cubicBezTo>
                  <a:cubicBezTo>
                    <a:pt x="64" y="116"/>
                    <a:pt x="64" y="116"/>
                    <a:pt x="64" y="115"/>
                  </a:cubicBezTo>
                  <a:cubicBezTo>
                    <a:pt x="64" y="115"/>
                    <a:pt x="65" y="114"/>
                    <a:pt x="65" y="113"/>
                  </a:cubicBezTo>
                  <a:cubicBezTo>
                    <a:pt x="65" y="113"/>
                    <a:pt x="65" y="113"/>
                    <a:pt x="65" y="113"/>
                  </a:cubicBezTo>
                  <a:cubicBezTo>
                    <a:pt x="65" y="112"/>
                    <a:pt x="65" y="111"/>
                    <a:pt x="66" y="108"/>
                  </a:cubicBezTo>
                  <a:cubicBezTo>
                    <a:pt x="66" y="107"/>
                    <a:pt x="66" y="106"/>
                    <a:pt x="66" y="106"/>
                  </a:cubicBezTo>
                  <a:cubicBezTo>
                    <a:pt x="66" y="104"/>
                    <a:pt x="67" y="102"/>
                    <a:pt x="71" y="101"/>
                  </a:cubicBezTo>
                  <a:cubicBezTo>
                    <a:pt x="71" y="101"/>
                    <a:pt x="71" y="101"/>
                    <a:pt x="71" y="101"/>
                  </a:cubicBezTo>
                  <a:cubicBezTo>
                    <a:pt x="71" y="101"/>
                    <a:pt x="71" y="101"/>
                    <a:pt x="71" y="101"/>
                  </a:cubicBezTo>
                  <a:cubicBezTo>
                    <a:pt x="71" y="101"/>
                    <a:pt x="70" y="101"/>
                    <a:pt x="70" y="100"/>
                  </a:cubicBezTo>
                  <a:cubicBezTo>
                    <a:pt x="70" y="100"/>
                    <a:pt x="70" y="100"/>
                    <a:pt x="70" y="100"/>
                  </a:cubicBezTo>
                  <a:cubicBezTo>
                    <a:pt x="69" y="101"/>
                    <a:pt x="69" y="101"/>
                    <a:pt x="68" y="102"/>
                  </a:cubicBezTo>
                  <a:cubicBezTo>
                    <a:pt x="67" y="102"/>
                    <a:pt x="66" y="104"/>
                    <a:pt x="66" y="105"/>
                  </a:cubicBezTo>
                  <a:cubicBezTo>
                    <a:pt x="65" y="106"/>
                    <a:pt x="64" y="108"/>
                    <a:pt x="62" y="109"/>
                  </a:cubicBezTo>
                  <a:cubicBezTo>
                    <a:pt x="62" y="109"/>
                    <a:pt x="62" y="109"/>
                    <a:pt x="62" y="109"/>
                  </a:cubicBezTo>
                  <a:cubicBezTo>
                    <a:pt x="62" y="111"/>
                    <a:pt x="61" y="112"/>
                    <a:pt x="60" y="113"/>
                  </a:cubicBezTo>
                  <a:cubicBezTo>
                    <a:pt x="58" y="114"/>
                    <a:pt x="57" y="115"/>
                    <a:pt x="57" y="116"/>
                  </a:cubicBezTo>
                  <a:cubicBezTo>
                    <a:pt x="58" y="116"/>
                    <a:pt x="59" y="117"/>
                    <a:pt x="60" y="118"/>
                  </a:cubicBezTo>
                  <a:cubicBezTo>
                    <a:pt x="60" y="119"/>
                    <a:pt x="60" y="119"/>
                    <a:pt x="60" y="119"/>
                  </a:cubicBezTo>
                  <a:cubicBezTo>
                    <a:pt x="60" y="119"/>
                    <a:pt x="60" y="119"/>
                    <a:pt x="60" y="119"/>
                  </a:cubicBezTo>
                  <a:cubicBezTo>
                    <a:pt x="59" y="120"/>
                    <a:pt x="58" y="121"/>
                    <a:pt x="57" y="122"/>
                  </a:cubicBezTo>
                  <a:cubicBezTo>
                    <a:pt x="56" y="125"/>
                    <a:pt x="53" y="128"/>
                    <a:pt x="51" y="128"/>
                  </a:cubicBezTo>
                  <a:cubicBezTo>
                    <a:pt x="50" y="129"/>
                    <a:pt x="49" y="130"/>
                    <a:pt x="48" y="130"/>
                  </a:cubicBezTo>
                  <a:cubicBezTo>
                    <a:pt x="48" y="130"/>
                    <a:pt x="48" y="130"/>
                    <a:pt x="48" y="130"/>
                  </a:cubicBezTo>
                  <a:cubicBezTo>
                    <a:pt x="48" y="131"/>
                    <a:pt x="48" y="131"/>
                    <a:pt x="48" y="132"/>
                  </a:cubicBezTo>
                  <a:cubicBezTo>
                    <a:pt x="48" y="133"/>
                    <a:pt x="46" y="133"/>
                    <a:pt x="45" y="134"/>
                  </a:cubicBezTo>
                  <a:cubicBezTo>
                    <a:pt x="45" y="134"/>
                    <a:pt x="45" y="134"/>
                    <a:pt x="45" y="134"/>
                  </a:cubicBezTo>
                  <a:cubicBezTo>
                    <a:pt x="44" y="134"/>
                    <a:pt x="44" y="134"/>
                    <a:pt x="44" y="135"/>
                  </a:cubicBezTo>
                  <a:cubicBezTo>
                    <a:pt x="44" y="135"/>
                    <a:pt x="43" y="136"/>
                    <a:pt x="43" y="136"/>
                  </a:cubicBezTo>
                  <a:cubicBezTo>
                    <a:pt x="43" y="136"/>
                    <a:pt x="43" y="136"/>
                    <a:pt x="43" y="136"/>
                  </a:cubicBezTo>
                  <a:cubicBezTo>
                    <a:pt x="42" y="137"/>
                    <a:pt x="42" y="137"/>
                    <a:pt x="42" y="137"/>
                  </a:cubicBezTo>
                  <a:cubicBezTo>
                    <a:pt x="41" y="138"/>
                    <a:pt x="40" y="138"/>
                    <a:pt x="39" y="138"/>
                  </a:cubicBezTo>
                  <a:cubicBezTo>
                    <a:pt x="39" y="138"/>
                    <a:pt x="39" y="138"/>
                    <a:pt x="39" y="138"/>
                  </a:cubicBezTo>
                  <a:cubicBezTo>
                    <a:pt x="40" y="140"/>
                    <a:pt x="40" y="140"/>
                    <a:pt x="40" y="140"/>
                  </a:cubicBezTo>
                  <a:cubicBezTo>
                    <a:pt x="38" y="140"/>
                    <a:pt x="38" y="140"/>
                    <a:pt x="38" y="140"/>
                  </a:cubicBezTo>
                  <a:cubicBezTo>
                    <a:pt x="36" y="140"/>
                    <a:pt x="36" y="141"/>
                    <a:pt x="36" y="142"/>
                  </a:cubicBezTo>
                  <a:cubicBezTo>
                    <a:pt x="40" y="144"/>
                    <a:pt x="40" y="144"/>
                    <a:pt x="40" y="144"/>
                  </a:cubicBezTo>
                  <a:cubicBezTo>
                    <a:pt x="35" y="143"/>
                    <a:pt x="35" y="143"/>
                    <a:pt x="35" y="143"/>
                  </a:cubicBezTo>
                  <a:lnTo>
                    <a:pt x="35" y="151"/>
                  </a:lnTo>
                  <a:close/>
                  <a:moveTo>
                    <a:pt x="148" y="143"/>
                  </a:moveTo>
                  <a:cubicBezTo>
                    <a:pt x="149" y="143"/>
                    <a:pt x="149" y="144"/>
                    <a:pt x="149" y="144"/>
                  </a:cubicBezTo>
                  <a:cubicBezTo>
                    <a:pt x="150" y="144"/>
                    <a:pt x="150" y="145"/>
                    <a:pt x="150" y="145"/>
                  </a:cubicBezTo>
                  <a:cubicBezTo>
                    <a:pt x="150" y="144"/>
                    <a:pt x="150" y="144"/>
                    <a:pt x="150" y="143"/>
                  </a:cubicBezTo>
                  <a:cubicBezTo>
                    <a:pt x="150" y="141"/>
                    <a:pt x="150" y="140"/>
                    <a:pt x="148" y="139"/>
                  </a:cubicBezTo>
                  <a:cubicBezTo>
                    <a:pt x="148" y="139"/>
                    <a:pt x="148" y="139"/>
                    <a:pt x="148" y="139"/>
                  </a:cubicBezTo>
                  <a:cubicBezTo>
                    <a:pt x="148" y="139"/>
                    <a:pt x="148" y="139"/>
                    <a:pt x="148" y="140"/>
                  </a:cubicBezTo>
                  <a:cubicBezTo>
                    <a:pt x="148" y="140"/>
                    <a:pt x="148" y="143"/>
                    <a:pt x="148" y="143"/>
                  </a:cubicBezTo>
                  <a:close/>
                  <a:moveTo>
                    <a:pt x="24" y="144"/>
                  </a:moveTo>
                  <a:cubicBezTo>
                    <a:pt x="24" y="145"/>
                    <a:pt x="24" y="145"/>
                    <a:pt x="24" y="145"/>
                  </a:cubicBezTo>
                  <a:cubicBezTo>
                    <a:pt x="24" y="145"/>
                    <a:pt x="25" y="143"/>
                    <a:pt x="26" y="143"/>
                  </a:cubicBezTo>
                  <a:cubicBezTo>
                    <a:pt x="26" y="142"/>
                    <a:pt x="26" y="142"/>
                    <a:pt x="26" y="142"/>
                  </a:cubicBezTo>
                  <a:cubicBezTo>
                    <a:pt x="25" y="142"/>
                    <a:pt x="24" y="143"/>
                    <a:pt x="23" y="144"/>
                  </a:cubicBezTo>
                  <a:cubicBezTo>
                    <a:pt x="23" y="144"/>
                    <a:pt x="23" y="144"/>
                    <a:pt x="23" y="144"/>
                  </a:cubicBezTo>
                  <a:lnTo>
                    <a:pt x="24" y="144"/>
                  </a:lnTo>
                  <a:close/>
                  <a:moveTo>
                    <a:pt x="29" y="141"/>
                  </a:moveTo>
                  <a:cubicBezTo>
                    <a:pt x="28" y="142"/>
                    <a:pt x="28" y="142"/>
                    <a:pt x="28" y="142"/>
                  </a:cubicBezTo>
                  <a:cubicBezTo>
                    <a:pt x="29" y="142"/>
                    <a:pt x="30" y="141"/>
                    <a:pt x="30" y="141"/>
                  </a:cubicBezTo>
                  <a:cubicBezTo>
                    <a:pt x="30" y="141"/>
                    <a:pt x="29" y="141"/>
                    <a:pt x="29" y="141"/>
                  </a:cubicBezTo>
                  <a:close/>
                  <a:moveTo>
                    <a:pt x="38" y="135"/>
                  </a:moveTo>
                  <a:cubicBezTo>
                    <a:pt x="37" y="135"/>
                    <a:pt x="37" y="135"/>
                    <a:pt x="36" y="136"/>
                  </a:cubicBezTo>
                  <a:cubicBezTo>
                    <a:pt x="35" y="136"/>
                    <a:pt x="32" y="138"/>
                    <a:pt x="32" y="139"/>
                  </a:cubicBezTo>
                  <a:cubicBezTo>
                    <a:pt x="32" y="139"/>
                    <a:pt x="32" y="140"/>
                    <a:pt x="33" y="140"/>
                  </a:cubicBezTo>
                  <a:cubicBezTo>
                    <a:pt x="33" y="140"/>
                    <a:pt x="33" y="140"/>
                    <a:pt x="33" y="140"/>
                  </a:cubicBezTo>
                  <a:cubicBezTo>
                    <a:pt x="33" y="140"/>
                    <a:pt x="33" y="140"/>
                    <a:pt x="33" y="140"/>
                  </a:cubicBezTo>
                  <a:cubicBezTo>
                    <a:pt x="34" y="139"/>
                    <a:pt x="34" y="139"/>
                    <a:pt x="34" y="139"/>
                  </a:cubicBezTo>
                  <a:cubicBezTo>
                    <a:pt x="34" y="140"/>
                    <a:pt x="34" y="140"/>
                    <a:pt x="34" y="140"/>
                  </a:cubicBezTo>
                  <a:cubicBezTo>
                    <a:pt x="35" y="139"/>
                    <a:pt x="36" y="139"/>
                    <a:pt x="37" y="138"/>
                  </a:cubicBezTo>
                  <a:cubicBezTo>
                    <a:pt x="37" y="138"/>
                    <a:pt x="37" y="138"/>
                    <a:pt x="37" y="138"/>
                  </a:cubicBezTo>
                  <a:cubicBezTo>
                    <a:pt x="36" y="138"/>
                    <a:pt x="36" y="137"/>
                    <a:pt x="36" y="137"/>
                  </a:cubicBezTo>
                  <a:cubicBezTo>
                    <a:pt x="37" y="135"/>
                    <a:pt x="37" y="135"/>
                    <a:pt x="37" y="135"/>
                  </a:cubicBezTo>
                  <a:cubicBezTo>
                    <a:pt x="38" y="136"/>
                    <a:pt x="38" y="136"/>
                    <a:pt x="39" y="136"/>
                  </a:cubicBezTo>
                  <a:lnTo>
                    <a:pt x="38" y="135"/>
                  </a:lnTo>
                  <a:close/>
                  <a:moveTo>
                    <a:pt x="142" y="134"/>
                  </a:moveTo>
                  <a:cubicBezTo>
                    <a:pt x="143" y="135"/>
                    <a:pt x="144" y="137"/>
                    <a:pt x="145" y="137"/>
                  </a:cubicBezTo>
                  <a:cubicBezTo>
                    <a:pt x="145" y="137"/>
                    <a:pt x="145" y="137"/>
                    <a:pt x="145" y="137"/>
                  </a:cubicBezTo>
                  <a:cubicBezTo>
                    <a:pt x="144" y="136"/>
                    <a:pt x="143" y="135"/>
                    <a:pt x="142" y="133"/>
                  </a:cubicBezTo>
                  <a:lnTo>
                    <a:pt x="142" y="134"/>
                  </a:lnTo>
                  <a:close/>
                  <a:moveTo>
                    <a:pt x="39" y="134"/>
                  </a:moveTo>
                  <a:cubicBezTo>
                    <a:pt x="41" y="134"/>
                    <a:pt x="41" y="134"/>
                    <a:pt x="41" y="134"/>
                  </a:cubicBezTo>
                  <a:cubicBezTo>
                    <a:pt x="42" y="135"/>
                    <a:pt x="42" y="135"/>
                    <a:pt x="42" y="134"/>
                  </a:cubicBezTo>
                  <a:cubicBezTo>
                    <a:pt x="42" y="133"/>
                    <a:pt x="43" y="132"/>
                    <a:pt x="44" y="132"/>
                  </a:cubicBezTo>
                  <a:cubicBezTo>
                    <a:pt x="45" y="132"/>
                    <a:pt x="45" y="132"/>
                    <a:pt x="45" y="132"/>
                  </a:cubicBezTo>
                  <a:cubicBezTo>
                    <a:pt x="45" y="132"/>
                    <a:pt x="46" y="131"/>
                    <a:pt x="46" y="131"/>
                  </a:cubicBezTo>
                  <a:cubicBezTo>
                    <a:pt x="46" y="131"/>
                    <a:pt x="46" y="131"/>
                    <a:pt x="46" y="131"/>
                  </a:cubicBezTo>
                  <a:cubicBezTo>
                    <a:pt x="45" y="130"/>
                    <a:pt x="45" y="130"/>
                    <a:pt x="45" y="130"/>
                  </a:cubicBezTo>
                  <a:cubicBezTo>
                    <a:pt x="46" y="129"/>
                    <a:pt x="46" y="129"/>
                    <a:pt x="46" y="129"/>
                  </a:cubicBezTo>
                  <a:cubicBezTo>
                    <a:pt x="46" y="129"/>
                    <a:pt x="47" y="129"/>
                    <a:pt x="47" y="129"/>
                  </a:cubicBezTo>
                  <a:cubicBezTo>
                    <a:pt x="48" y="128"/>
                    <a:pt x="49" y="128"/>
                    <a:pt x="49" y="127"/>
                  </a:cubicBezTo>
                  <a:cubicBezTo>
                    <a:pt x="49" y="125"/>
                    <a:pt x="49" y="125"/>
                    <a:pt x="49" y="125"/>
                  </a:cubicBezTo>
                  <a:cubicBezTo>
                    <a:pt x="50" y="126"/>
                    <a:pt x="50" y="126"/>
                    <a:pt x="50" y="126"/>
                  </a:cubicBezTo>
                  <a:cubicBezTo>
                    <a:pt x="52" y="126"/>
                    <a:pt x="54" y="123"/>
                    <a:pt x="56" y="121"/>
                  </a:cubicBezTo>
                  <a:cubicBezTo>
                    <a:pt x="57" y="120"/>
                    <a:pt x="57" y="119"/>
                    <a:pt x="58" y="119"/>
                  </a:cubicBezTo>
                  <a:cubicBezTo>
                    <a:pt x="57" y="118"/>
                    <a:pt x="57" y="118"/>
                    <a:pt x="56" y="118"/>
                  </a:cubicBezTo>
                  <a:cubicBezTo>
                    <a:pt x="55" y="118"/>
                    <a:pt x="55" y="118"/>
                    <a:pt x="55" y="118"/>
                  </a:cubicBezTo>
                  <a:cubicBezTo>
                    <a:pt x="55" y="117"/>
                    <a:pt x="55" y="117"/>
                    <a:pt x="55" y="117"/>
                  </a:cubicBezTo>
                  <a:cubicBezTo>
                    <a:pt x="55" y="115"/>
                    <a:pt x="57" y="113"/>
                    <a:pt x="58" y="112"/>
                  </a:cubicBezTo>
                  <a:cubicBezTo>
                    <a:pt x="59" y="111"/>
                    <a:pt x="60" y="110"/>
                    <a:pt x="60" y="109"/>
                  </a:cubicBezTo>
                  <a:cubicBezTo>
                    <a:pt x="60" y="109"/>
                    <a:pt x="60" y="109"/>
                    <a:pt x="60" y="108"/>
                  </a:cubicBezTo>
                  <a:cubicBezTo>
                    <a:pt x="61" y="107"/>
                    <a:pt x="61" y="107"/>
                    <a:pt x="61" y="107"/>
                  </a:cubicBezTo>
                  <a:cubicBezTo>
                    <a:pt x="61" y="107"/>
                    <a:pt x="61" y="107"/>
                    <a:pt x="61" y="107"/>
                  </a:cubicBezTo>
                  <a:cubicBezTo>
                    <a:pt x="62" y="107"/>
                    <a:pt x="63" y="105"/>
                    <a:pt x="64" y="104"/>
                  </a:cubicBezTo>
                  <a:cubicBezTo>
                    <a:pt x="65" y="102"/>
                    <a:pt x="66" y="101"/>
                    <a:pt x="67" y="100"/>
                  </a:cubicBezTo>
                  <a:cubicBezTo>
                    <a:pt x="69" y="99"/>
                    <a:pt x="70" y="96"/>
                    <a:pt x="70" y="94"/>
                  </a:cubicBezTo>
                  <a:cubicBezTo>
                    <a:pt x="70" y="93"/>
                    <a:pt x="70" y="92"/>
                    <a:pt x="71" y="91"/>
                  </a:cubicBezTo>
                  <a:cubicBezTo>
                    <a:pt x="73" y="83"/>
                    <a:pt x="73" y="83"/>
                    <a:pt x="73" y="83"/>
                  </a:cubicBezTo>
                  <a:cubicBezTo>
                    <a:pt x="73" y="91"/>
                    <a:pt x="73" y="91"/>
                    <a:pt x="73" y="91"/>
                  </a:cubicBezTo>
                  <a:cubicBezTo>
                    <a:pt x="73" y="94"/>
                    <a:pt x="72" y="96"/>
                    <a:pt x="71" y="99"/>
                  </a:cubicBezTo>
                  <a:cubicBezTo>
                    <a:pt x="72" y="99"/>
                    <a:pt x="73" y="98"/>
                    <a:pt x="73" y="98"/>
                  </a:cubicBezTo>
                  <a:cubicBezTo>
                    <a:pt x="74" y="97"/>
                    <a:pt x="74" y="97"/>
                    <a:pt x="74" y="97"/>
                  </a:cubicBezTo>
                  <a:cubicBezTo>
                    <a:pt x="80" y="93"/>
                    <a:pt x="80" y="93"/>
                    <a:pt x="80" y="93"/>
                  </a:cubicBezTo>
                  <a:cubicBezTo>
                    <a:pt x="76" y="98"/>
                    <a:pt x="76" y="98"/>
                    <a:pt x="76" y="98"/>
                  </a:cubicBezTo>
                  <a:cubicBezTo>
                    <a:pt x="75" y="99"/>
                    <a:pt x="75" y="100"/>
                    <a:pt x="74" y="101"/>
                  </a:cubicBezTo>
                  <a:cubicBezTo>
                    <a:pt x="74" y="101"/>
                    <a:pt x="74" y="101"/>
                    <a:pt x="74" y="101"/>
                  </a:cubicBezTo>
                  <a:cubicBezTo>
                    <a:pt x="77" y="102"/>
                    <a:pt x="77" y="102"/>
                    <a:pt x="77" y="102"/>
                  </a:cubicBezTo>
                  <a:cubicBezTo>
                    <a:pt x="78" y="102"/>
                    <a:pt x="78" y="101"/>
                    <a:pt x="79" y="101"/>
                  </a:cubicBezTo>
                  <a:cubicBezTo>
                    <a:pt x="80" y="99"/>
                    <a:pt x="80" y="99"/>
                    <a:pt x="80" y="99"/>
                  </a:cubicBezTo>
                  <a:cubicBezTo>
                    <a:pt x="81" y="97"/>
                    <a:pt x="81" y="97"/>
                    <a:pt x="81" y="97"/>
                  </a:cubicBezTo>
                  <a:cubicBezTo>
                    <a:pt x="81" y="98"/>
                    <a:pt x="81" y="98"/>
                    <a:pt x="81" y="98"/>
                  </a:cubicBezTo>
                  <a:cubicBezTo>
                    <a:pt x="83" y="97"/>
                    <a:pt x="83" y="97"/>
                    <a:pt x="83" y="97"/>
                  </a:cubicBezTo>
                  <a:cubicBezTo>
                    <a:pt x="82" y="100"/>
                    <a:pt x="82" y="100"/>
                    <a:pt x="82" y="100"/>
                  </a:cubicBezTo>
                  <a:cubicBezTo>
                    <a:pt x="82" y="100"/>
                    <a:pt x="82" y="100"/>
                    <a:pt x="82" y="100"/>
                  </a:cubicBezTo>
                  <a:cubicBezTo>
                    <a:pt x="82" y="101"/>
                    <a:pt x="83" y="101"/>
                    <a:pt x="83" y="101"/>
                  </a:cubicBezTo>
                  <a:cubicBezTo>
                    <a:pt x="84" y="101"/>
                    <a:pt x="84" y="101"/>
                    <a:pt x="85" y="101"/>
                  </a:cubicBezTo>
                  <a:cubicBezTo>
                    <a:pt x="87" y="100"/>
                    <a:pt x="87" y="100"/>
                    <a:pt x="87" y="100"/>
                  </a:cubicBezTo>
                  <a:cubicBezTo>
                    <a:pt x="87" y="102"/>
                    <a:pt x="87" y="102"/>
                    <a:pt x="87" y="102"/>
                  </a:cubicBezTo>
                  <a:cubicBezTo>
                    <a:pt x="86" y="102"/>
                    <a:pt x="86" y="102"/>
                    <a:pt x="86" y="102"/>
                  </a:cubicBezTo>
                  <a:cubicBezTo>
                    <a:pt x="88" y="102"/>
                    <a:pt x="88" y="102"/>
                    <a:pt x="88" y="102"/>
                  </a:cubicBezTo>
                  <a:cubicBezTo>
                    <a:pt x="91" y="101"/>
                    <a:pt x="91" y="101"/>
                    <a:pt x="91" y="101"/>
                  </a:cubicBezTo>
                  <a:cubicBezTo>
                    <a:pt x="90" y="102"/>
                    <a:pt x="90" y="102"/>
                    <a:pt x="90" y="102"/>
                  </a:cubicBezTo>
                  <a:cubicBezTo>
                    <a:pt x="91" y="102"/>
                    <a:pt x="91" y="102"/>
                    <a:pt x="91" y="102"/>
                  </a:cubicBezTo>
                  <a:cubicBezTo>
                    <a:pt x="89" y="103"/>
                    <a:pt x="89" y="103"/>
                    <a:pt x="89" y="103"/>
                  </a:cubicBezTo>
                  <a:cubicBezTo>
                    <a:pt x="89" y="104"/>
                    <a:pt x="89" y="104"/>
                    <a:pt x="89" y="104"/>
                  </a:cubicBezTo>
                  <a:cubicBezTo>
                    <a:pt x="89" y="104"/>
                    <a:pt x="89" y="104"/>
                    <a:pt x="89" y="104"/>
                  </a:cubicBezTo>
                  <a:cubicBezTo>
                    <a:pt x="90" y="104"/>
                    <a:pt x="90" y="104"/>
                    <a:pt x="90" y="104"/>
                  </a:cubicBezTo>
                  <a:cubicBezTo>
                    <a:pt x="90" y="105"/>
                    <a:pt x="90" y="105"/>
                    <a:pt x="90" y="105"/>
                  </a:cubicBezTo>
                  <a:cubicBezTo>
                    <a:pt x="90" y="106"/>
                    <a:pt x="90" y="106"/>
                    <a:pt x="90" y="106"/>
                  </a:cubicBezTo>
                  <a:cubicBezTo>
                    <a:pt x="91" y="106"/>
                    <a:pt x="91" y="106"/>
                    <a:pt x="91" y="105"/>
                  </a:cubicBezTo>
                  <a:cubicBezTo>
                    <a:pt x="92" y="105"/>
                    <a:pt x="93" y="105"/>
                    <a:pt x="93" y="106"/>
                  </a:cubicBezTo>
                  <a:cubicBezTo>
                    <a:pt x="94" y="106"/>
                    <a:pt x="94" y="106"/>
                    <a:pt x="94" y="106"/>
                  </a:cubicBezTo>
                  <a:cubicBezTo>
                    <a:pt x="96" y="109"/>
                    <a:pt x="96" y="109"/>
                    <a:pt x="99" y="109"/>
                  </a:cubicBezTo>
                  <a:cubicBezTo>
                    <a:pt x="101" y="109"/>
                    <a:pt x="102" y="109"/>
                    <a:pt x="103" y="109"/>
                  </a:cubicBezTo>
                  <a:cubicBezTo>
                    <a:pt x="105" y="109"/>
                    <a:pt x="105" y="109"/>
                    <a:pt x="105" y="109"/>
                  </a:cubicBezTo>
                  <a:cubicBezTo>
                    <a:pt x="106" y="109"/>
                    <a:pt x="106" y="109"/>
                    <a:pt x="107" y="109"/>
                  </a:cubicBezTo>
                  <a:cubicBezTo>
                    <a:pt x="107" y="109"/>
                    <a:pt x="107" y="110"/>
                    <a:pt x="107" y="110"/>
                  </a:cubicBezTo>
                  <a:cubicBezTo>
                    <a:pt x="107" y="110"/>
                    <a:pt x="107" y="110"/>
                    <a:pt x="107" y="110"/>
                  </a:cubicBezTo>
                  <a:cubicBezTo>
                    <a:pt x="108" y="110"/>
                    <a:pt x="109" y="111"/>
                    <a:pt x="110" y="111"/>
                  </a:cubicBezTo>
                  <a:cubicBezTo>
                    <a:pt x="111" y="111"/>
                    <a:pt x="111" y="111"/>
                    <a:pt x="112" y="110"/>
                  </a:cubicBezTo>
                  <a:cubicBezTo>
                    <a:pt x="110" y="110"/>
                    <a:pt x="109" y="110"/>
                    <a:pt x="108" y="109"/>
                  </a:cubicBezTo>
                  <a:cubicBezTo>
                    <a:pt x="107" y="107"/>
                    <a:pt x="107" y="104"/>
                    <a:pt x="107" y="101"/>
                  </a:cubicBezTo>
                  <a:cubicBezTo>
                    <a:pt x="107" y="20"/>
                    <a:pt x="107" y="20"/>
                    <a:pt x="107" y="20"/>
                  </a:cubicBezTo>
                  <a:cubicBezTo>
                    <a:pt x="105" y="21"/>
                    <a:pt x="102" y="18"/>
                    <a:pt x="100" y="17"/>
                  </a:cubicBezTo>
                  <a:cubicBezTo>
                    <a:pt x="100" y="16"/>
                    <a:pt x="99" y="16"/>
                    <a:pt x="99" y="16"/>
                  </a:cubicBezTo>
                  <a:cubicBezTo>
                    <a:pt x="98" y="15"/>
                    <a:pt x="97" y="16"/>
                    <a:pt x="95" y="16"/>
                  </a:cubicBezTo>
                  <a:cubicBezTo>
                    <a:pt x="93" y="16"/>
                    <a:pt x="91" y="17"/>
                    <a:pt x="89" y="16"/>
                  </a:cubicBezTo>
                  <a:cubicBezTo>
                    <a:pt x="81" y="13"/>
                    <a:pt x="75" y="11"/>
                    <a:pt x="66" y="12"/>
                  </a:cubicBezTo>
                  <a:cubicBezTo>
                    <a:pt x="64" y="12"/>
                    <a:pt x="64" y="12"/>
                    <a:pt x="64" y="12"/>
                  </a:cubicBezTo>
                  <a:cubicBezTo>
                    <a:pt x="65" y="10"/>
                    <a:pt x="65" y="10"/>
                    <a:pt x="65" y="10"/>
                  </a:cubicBezTo>
                  <a:cubicBezTo>
                    <a:pt x="64" y="10"/>
                    <a:pt x="64" y="9"/>
                    <a:pt x="63" y="9"/>
                  </a:cubicBezTo>
                  <a:cubicBezTo>
                    <a:pt x="63" y="9"/>
                    <a:pt x="63" y="8"/>
                    <a:pt x="63" y="8"/>
                  </a:cubicBezTo>
                  <a:cubicBezTo>
                    <a:pt x="61" y="8"/>
                    <a:pt x="60" y="7"/>
                    <a:pt x="60" y="6"/>
                  </a:cubicBezTo>
                  <a:cubicBezTo>
                    <a:pt x="60" y="6"/>
                    <a:pt x="59" y="6"/>
                    <a:pt x="59" y="7"/>
                  </a:cubicBezTo>
                  <a:cubicBezTo>
                    <a:pt x="58" y="7"/>
                    <a:pt x="57" y="8"/>
                    <a:pt x="56" y="8"/>
                  </a:cubicBezTo>
                  <a:cubicBezTo>
                    <a:pt x="56" y="8"/>
                    <a:pt x="56" y="8"/>
                    <a:pt x="56" y="8"/>
                  </a:cubicBezTo>
                  <a:cubicBezTo>
                    <a:pt x="55" y="7"/>
                    <a:pt x="54" y="6"/>
                    <a:pt x="54" y="5"/>
                  </a:cubicBezTo>
                  <a:cubicBezTo>
                    <a:pt x="53" y="5"/>
                    <a:pt x="53" y="4"/>
                    <a:pt x="53" y="4"/>
                  </a:cubicBezTo>
                  <a:cubicBezTo>
                    <a:pt x="53" y="4"/>
                    <a:pt x="53" y="4"/>
                    <a:pt x="53" y="4"/>
                  </a:cubicBezTo>
                  <a:cubicBezTo>
                    <a:pt x="52" y="5"/>
                    <a:pt x="52" y="6"/>
                    <a:pt x="53" y="7"/>
                  </a:cubicBezTo>
                  <a:cubicBezTo>
                    <a:pt x="54" y="10"/>
                    <a:pt x="54" y="10"/>
                    <a:pt x="54" y="10"/>
                  </a:cubicBezTo>
                  <a:cubicBezTo>
                    <a:pt x="51" y="8"/>
                    <a:pt x="51" y="8"/>
                    <a:pt x="51" y="8"/>
                  </a:cubicBezTo>
                  <a:cubicBezTo>
                    <a:pt x="50" y="8"/>
                    <a:pt x="49" y="7"/>
                    <a:pt x="48" y="7"/>
                  </a:cubicBezTo>
                  <a:cubicBezTo>
                    <a:pt x="46" y="7"/>
                    <a:pt x="46" y="7"/>
                    <a:pt x="46" y="7"/>
                  </a:cubicBezTo>
                  <a:cubicBezTo>
                    <a:pt x="49" y="3"/>
                    <a:pt x="49" y="3"/>
                    <a:pt x="49" y="3"/>
                  </a:cubicBezTo>
                  <a:cubicBezTo>
                    <a:pt x="48" y="2"/>
                    <a:pt x="47" y="2"/>
                    <a:pt x="47" y="2"/>
                  </a:cubicBezTo>
                  <a:cubicBezTo>
                    <a:pt x="46" y="2"/>
                    <a:pt x="46" y="2"/>
                    <a:pt x="44" y="4"/>
                  </a:cubicBezTo>
                  <a:cubicBezTo>
                    <a:pt x="44" y="5"/>
                    <a:pt x="44" y="5"/>
                    <a:pt x="44" y="5"/>
                  </a:cubicBezTo>
                  <a:cubicBezTo>
                    <a:pt x="43" y="6"/>
                    <a:pt x="41" y="6"/>
                    <a:pt x="40" y="7"/>
                  </a:cubicBezTo>
                  <a:cubicBezTo>
                    <a:pt x="38" y="7"/>
                    <a:pt x="37" y="8"/>
                    <a:pt x="37" y="8"/>
                  </a:cubicBezTo>
                  <a:cubicBezTo>
                    <a:pt x="37" y="10"/>
                    <a:pt x="37" y="10"/>
                    <a:pt x="37" y="10"/>
                  </a:cubicBezTo>
                  <a:cubicBezTo>
                    <a:pt x="40" y="10"/>
                    <a:pt x="40" y="10"/>
                    <a:pt x="40" y="10"/>
                  </a:cubicBezTo>
                  <a:cubicBezTo>
                    <a:pt x="36" y="11"/>
                    <a:pt x="36" y="11"/>
                    <a:pt x="36" y="11"/>
                  </a:cubicBezTo>
                  <a:cubicBezTo>
                    <a:pt x="35" y="11"/>
                    <a:pt x="34" y="11"/>
                    <a:pt x="34" y="13"/>
                  </a:cubicBezTo>
                  <a:cubicBezTo>
                    <a:pt x="35" y="16"/>
                    <a:pt x="35" y="16"/>
                    <a:pt x="35" y="16"/>
                  </a:cubicBezTo>
                  <a:cubicBezTo>
                    <a:pt x="33" y="14"/>
                    <a:pt x="33" y="14"/>
                    <a:pt x="33" y="14"/>
                  </a:cubicBezTo>
                  <a:cubicBezTo>
                    <a:pt x="32" y="13"/>
                    <a:pt x="32" y="12"/>
                    <a:pt x="32" y="11"/>
                  </a:cubicBezTo>
                  <a:cubicBezTo>
                    <a:pt x="32" y="11"/>
                    <a:pt x="32" y="11"/>
                    <a:pt x="32" y="11"/>
                  </a:cubicBezTo>
                  <a:cubicBezTo>
                    <a:pt x="26" y="15"/>
                    <a:pt x="26" y="15"/>
                    <a:pt x="26" y="15"/>
                  </a:cubicBezTo>
                  <a:cubicBezTo>
                    <a:pt x="26" y="16"/>
                    <a:pt x="26" y="16"/>
                    <a:pt x="26" y="16"/>
                  </a:cubicBezTo>
                  <a:cubicBezTo>
                    <a:pt x="27" y="16"/>
                    <a:pt x="27" y="16"/>
                    <a:pt x="27" y="16"/>
                  </a:cubicBezTo>
                  <a:cubicBezTo>
                    <a:pt x="26" y="18"/>
                    <a:pt x="26" y="18"/>
                    <a:pt x="26" y="18"/>
                  </a:cubicBezTo>
                  <a:cubicBezTo>
                    <a:pt x="26" y="18"/>
                    <a:pt x="25" y="17"/>
                    <a:pt x="25" y="17"/>
                  </a:cubicBezTo>
                  <a:cubicBezTo>
                    <a:pt x="25" y="17"/>
                    <a:pt x="24" y="17"/>
                    <a:pt x="24" y="17"/>
                  </a:cubicBezTo>
                  <a:cubicBezTo>
                    <a:pt x="23" y="17"/>
                    <a:pt x="23" y="17"/>
                    <a:pt x="23" y="17"/>
                  </a:cubicBezTo>
                  <a:cubicBezTo>
                    <a:pt x="23" y="17"/>
                    <a:pt x="23" y="17"/>
                    <a:pt x="23" y="18"/>
                  </a:cubicBezTo>
                  <a:cubicBezTo>
                    <a:pt x="23" y="18"/>
                    <a:pt x="24" y="18"/>
                    <a:pt x="24" y="18"/>
                  </a:cubicBezTo>
                  <a:cubicBezTo>
                    <a:pt x="24" y="18"/>
                    <a:pt x="24" y="18"/>
                    <a:pt x="24" y="18"/>
                  </a:cubicBezTo>
                  <a:cubicBezTo>
                    <a:pt x="24" y="20"/>
                    <a:pt x="24" y="20"/>
                    <a:pt x="24" y="20"/>
                  </a:cubicBezTo>
                  <a:cubicBezTo>
                    <a:pt x="24" y="20"/>
                    <a:pt x="24" y="20"/>
                    <a:pt x="24" y="20"/>
                  </a:cubicBezTo>
                  <a:cubicBezTo>
                    <a:pt x="24" y="20"/>
                    <a:pt x="24" y="20"/>
                    <a:pt x="24" y="20"/>
                  </a:cubicBezTo>
                  <a:cubicBezTo>
                    <a:pt x="24" y="20"/>
                    <a:pt x="23" y="20"/>
                    <a:pt x="23" y="20"/>
                  </a:cubicBezTo>
                  <a:cubicBezTo>
                    <a:pt x="24" y="20"/>
                    <a:pt x="24" y="20"/>
                    <a:pt x="24" y="20"/>
                  </a:cubicBezTo>
                  <a:cubicBezTo>
                    <a:pt x="23" y="22"/>
                    <a:pt x="23" y="22"/>
                    <a:pt x="23" y="22"/>
                  </a:cubicBezTo>
                  <a:cubicBezTo>
                    <a:pt x="22" y="21"/>
                    <a:pt x="22" y="21"/>
                    <a:pt x="22" y="21"/>
                  </a:cubicBezTo>
                  <a:cubicBezTo>
                    <a:pt x="22" y="25"/>
                    <a:pt x="19" y="28"/>
                    <a:pt x="16" y="28"/>
                  </a:cubicBezTo>
                  <a:cubicBezTo>
                    <a:pt x="15" y="29"/>
                    <a:pt x="15" y="29"/>
                    <a:pt x="14" y="29"/>
                  </a:cubicBezTo>
                  <a:cubicBezTo>
                    <a:pt x="13" y="29"/>
                    <a:pt x="10" y="29"/>
                    <a:pt x="9" y="29"/>
                  </a:cubicBezTo>
                  <a:cubicBezTo>
                    <a:pt x="9" y="29"/>
                    <a:pt x="9" y="30"/>
                    <a:pt x="9" y="30"/>
                  </a:cubicBezTo>
                  <a:cubicBezTo>
                    <a:pt x="9" y="31"/>
                    <a:pt x="10" y="31"/>
                    <a:pt x="10" y="32"/>
                  </a:cubicBezTo>
                  <a:cubicBezTo>
                    <a:pt x="13" y="33"/>
                    <a:pt x="13" y="33"/>
                    <a:pt x="13" y="33"/>
                  </a:cubicBezTo>
                  <a:cubicBezTo>
                    <a:pt x="10" y="33"/>
                    <a:pt x="10" y="33"/>
                    <a:pt x="10" y="33"/>
                  </a:cubicBezTo>
                  <a:cubicBezTo>
                    <a:pt x="9" y="34"/>
                    <a:pt x="9" y="34"/>
                    <a:pt x="8" y="34"/>
                  </a:cubicBezTo>
                  <a:cubicBezTo>
                    <a:pt x="9" y="34"/>
                    <a:pt x="9" y="35"/>
                    <a:pt x="10" y="35"/>
                  </a:cubicBezTo>
                  <a:cubicBezTo>
                    <a:pt x="13" y="37"/>
                    <a:pt x="15" y="38"/>
                    <a:pt x="17" y="41"/>
                  </a:cubicBezTo>
                  <a:cubicBezTo>
                    <a:pt x="18" y="41"/>
                    <a:pt x="18" y="42"/>
                    <a:pt x="19" y="43"/>
                  </a:cubicBezTo>
                  <a:cubicBezTo>
                    <a:pt x="20" y="44"/>
                    <a:pt x="21" y="48"/>
                    <a:pt x="22" y="48"/>
                  </a:cubicBezTo>
                  <a:cubicBezTo>
                    <a:pt x="22" y="48"/>
                    <a:pt x="23" y="47"/>
                    <a:pt x="23" y="46"/>
                  </a:cubicBezTo>
                  <a:cubicBezTo>
                    <a:pt x="26" y="39"/>
                    <a:pt x="26" y="39"/>
                    <a:pt x="26" y="39"/>
                  </a:cubicBezTo>
                  <a:cubicBezTo>
                    <a:pt x="25" y="47"/>
                    <a:pt x="25" y="47"/>
                    <a:pt x="25" y="47"/>
                  </a:cubicBezTo>
                  <a:cubicBezTo>
                    <a:pt x="25" y="47"/>
                    <a:pt x="25" y="47"/>
                    <a:pt x="25" y="47"/>
                  </a:cubicBezTo>
                  <a:cubicBezTo>
                    <a:pt x="26" y="47"/>
                    <a:pt x="27" y="47"/>
                    <a:pt x="27" y="47"/>
                  </a:cubicBezTo>
                  <a:cubicBezTo>
                    <a:pt x="28" y="48"/>
                    <a:pt x="28" y="49"/>
                    <a:pt x="28" y="49"/>
                  </a:cubicBezTo>
                  <a:cubicBezTo>
                    <a:pt x="28" y="50"/>
                    <a:pt x="28" y="50"/>
                    <a:pt x="28" y="50"/>
                  </a:cubicBezTo>
                  <a:cubicBezTo>
                    <a:pt x="29" y="50"/>
                    <a:pt x="29" y="50"/>
                    <a:pt x="29" y="50"/>
                  </a:cubicBezTo>
                  <a:cubicBezTo>
                    <a:pt x="31" y="51"/>
                    <a:pt x="33" y="51"/>
                    <a:pt x="35" y="51"/>
                  </a:cubicBezTo>
                  <a:cubicBezTo>
                    <a:pt x="38" y="52"/>
                    <a:pt x="38" y="52"/>
                    <a:pt x="38" y="52"/>
                  </a:cubicBezTo>
                  <a:cubicBezTo>
                    <a:pt x="36" y="53"/>
                    <a:pt x="36" y="53"/>
                    <a:pt x="36" y="53"/>
                  </a:cubicBezTo>
                  <a:cubicBezTo>
                    <a:pt x="34" y="54"/>
                    <a:pt x="33" y="55"/>
                    <a:pt x="31" y="55"/>
                  </a:cubicBezTo>
                  <a:cubicBezTo>
                    <a:pt x="29" y="59"/>
                    <a:pt x="29" y="59"/>
                    <a:pt x="29" y="59"/>
                  </a:cubicBezTo>
                  <a:cubicBezTo>
                    <a:pt x="28" y="57"/>
                    <a:pt x="28" y="57"/>
                    <a:pt x="28" y="57"/>
                  </a:cubicBezTo>
                  <a:cubicBezTo>
                    <a:pt x="28" y="57"/>
                    <a:pt x="28" y="57"/>
                    <a:pt x="28" y="57"/>
                  </a:cubicBezTo>
                  <a:cubicBezTo>
                    <a:pt x="28" y="58"/>
                    <a:pt x="27" y="59"/>
                    <a:pt x="25" y="59"/>
                  </a:cubicBezTo>
                  <a:cubicBezTo>
                    <a:pt x="25" y="59"/>
                    <a:pt x="24" y="59"/>
                    <a:pt x="23" y="59"/>
                  </a:cubicBezTo>
                  <a:cubicBezTo>
                    <a:pt x="23" y="59"/>
                    <a:pt x="22" y="59"/>
                    <a:pt x="22" y="59"/>
                  </a:cubicBezTo>
                  <a:cubicBezTo>
                    <a:pt x="20" y="59"/>
                    <a:pt x="18" y="58"/>
                    <a:pt x="16" y="56"/>
                  </a:cubicBezTo>
                  <a:cubicBezTo>
                    <a:pt x="16" y="55"/>
                    <a:pt x="16" y="55"/>
                    <a:pt x="16" y="55"/>
                  </a:cubicBezTo>
                  <a:cubicBezTo>
                    <a:pt x="17" y="55"/>
                    <a:pt x="17" y="55"/>
                    <a:pt x="17" y="55"/>
                  </a:cubicBezTo>
                  <a:cubicBezTo>
                    <a:pt x="17" y="55"/>
                    <a:pt x="18" y="54"/>
                    <a:pt x="18" y="53"/>
                  </a:cubicBezTo>
                  <a:cubicBezTo>
                    <a:pt x="18" y="53"/>
                    <a:pt x="18" y="53"/>
                    <a:pt x="17" y="53"/>
                  </a:cubicBezTo>
                  <a:cubicBezTo>
                    <a:pt x="15" y="53"/>
                    <a:pt x="14" y="54"/>
                    <a:pt x="12" y="55"/>
                  </a:cubicBezTo>
                  <a:cubicBezTo>
                    <a:pt x="12" y="55"/>
                    <a:pt x="12" y="55"/>
                    <a:pt x="12" y="56"/>
                  </a:cubicBezTo>
                  <a:cubicBezTo>
                    <a:pt x="12" y="56"/>
                    <a:pt x="12" y="56"/>
                    <a:pt x="12" y="56"/>
                  </a:cubicBezTo>
                  <a:cubicBezTo>
                    <a:pt x="15" y="59"/>
                    <a:pt x="15" y="59"/>
                    <a:pt x="15" y="59"/>
                  </a:cubicBezTo>
                  <a:cubicBezTo>
                    <a:pt x="11" y="58"/>
                    <a:pt x="11" y="58"/>
                    <a:pt x="11" y="58"/>
                  </a:cubicBezTo>
                  <a:cubicBezTo>
                    <a:pt x="9" y="57"/>
                    <a:pt x="6" y="59"/>
                    <a:pt x="4" y="60"/>
                  </a:cubicBezTo>
                  <a:cubicBezTo>
                    <a:pt x="4" y="60"/>
                    <a:pt x="3" y="61"/>
                    <a:pt x="3" y="61"/>
                  </a:cubicBezTo>
                  <a:cubicBezTo>
                    <a:pt x="5" y="63"/>
                    <a:pt x="6" y="63"/>
                    <a:pt x="9" y="64"/>
                  </a:cubicBezTo>
                  <a:cubicBezTo>
                    <a:pt x="18" y="65"/>
                    <a:pt x="18" y="65"/>
                    <a:pt x="18" y="65"/>
                  </a:cubicBezTo>
                  <a:cubicBezTo>
                    <a:pt x="9" y="66"/>
                    <a:pt x="9" y="66"/>
                    <a:pt x="9" y="66"/>
                  </a:cubicBezTo>
                  <a:cubicBezTo>
                    <a:pt x="9" y="66"/>
                    <a:pt x="8" y="66"/>
                    <a:pt x="8" y="66"/>
                  </a:cubicBezTo>
                  <a:cubicBezTo>
                    <a:pt x="8" y="66"/>
                    <a:pt x="8" y="66"/>
                    <a:pt x="8" y="66"/>
                  </a:cubicBezTo>
                  <a:cubicBezTo>
                    <a:pt x="8" y="66"/>
                    <a:pt x="8" y="67"/>
                    <a:pt x="8" y="67"/>
                  </a:cubicBezTo>
                  <a:cubicBezTo>
                    <a:pt x="9" y="69"/>
                    <a:pt x="10" y="70"/>
                    <a:pt x="13" y="71"/>
                  </a:cubicBezTo>
                  <a:cubicBezTo>
                    <a:pt x="14" y="71"/>
                    <a:pt x="15" y="71"/>
                    <a:pt x="16" y="71"/>
                  </a:cubicBezTo>
                  <a:cubicBezTo>
                    <a:pt x="17" y="71"/>
                    <a:pt x="18" y="71"/>
                    <a:pt x="18" y="71"/>
                  </a:cubicBezTo>
                  <a:cubicBezTo>
                    <a:pt x="18" y="70"/>
                    <a:pt x="18" y="70"/>
                    <a:pt x="18" y="70"/>
                  </a:cubicBezTo>
                  <a:cubicBezTo>
                    <a:pt x="20" y="70"/>
                    <a:pt x="20" y="70"/>
                    <a:pt x="20" y="70"/>
                  </a:cubicBezTo>
                  <a:cubicBezTo>
                    <a:pt x="22" y="70"/>
                    <a:pt x="23" y="71"/>
                    <a:pt x="23" y="72"/>
                  </a:cubicBezTo>
                  <a:cubicBezTo>
                    <a:pt x="25" y="70"/>
                    <a:pt x="25" y="68"/>
                    <a:pt x="28" y="68"/>
                  </a:cubicBezTo>
                  <a:cubicBezTo>
                    <a:pt x="29" y="68"/>
                    <a:pt x="30" y="68"/>
                    <a:pt x="31" y="69"/>
                  </a:cubicBezTo>
                  <a:cubicBezTo>
                    <a:pt x="31" y="69"/>
                    <a:pt x="31" y="69"/>
                    <a:pt x="31" y="69"/>
                  </a:cubicBezTo>
                  <a:cubicBezTo>
                    <a:pt x="31" y="70"/>
                    <a:pt x="31" y="70"/>
                    <a:pt x="31" y="70"/>
                  </a:cubicBezTo>
                  <a:cubicBezTo>
                    <a:pt x="31" y="72"/>
                    <a:pt x="30" y="72"/>
                    <a:pt x="29" y="73"/>
                  </a:cubicBezTo>
                  <a:cubicBezTo>
                    <a:pt x="31" y="75"/>
                    <a:pt x="32" y="79"/>
                    <a:pt x="30" y="81"/>
                  </a:cubicBezTo>
                  <a:cubicBezTo>
                    <a:pt x="29" y="82"/>
                    <a:pt x="28" y="82"/>
                    <a:pt x="28" y="82"/>
                  </a:cubicBezTo>
                  <a:cubicBezTo>
                    <a:pt x="28" y="82"/>
                    <a:pt x="27" y="82"/>
                    <a:pt x="27" y="82"/>
                  </a:cubicBezTo>
                  <a:cubicBezTo>
                    <a:pt x="26" y="82"/>
                    <a:pt x="25" y="82"/>
                    <a:pt x="25" y="82"/>
                  </a:cubicBezTo>
                  <a:cubicBezTo>
                    <a:pt x="24" y="82"/>
                    <a:pt x="24" y="83"/>
                    <a:pt x="24" y="83"/>
                  </a:cubicBezTo>
                  <a:cubicBezTo>
                    <a:pt x="23" y="84"/>
                    <a:pt x="23" y="85"/>
                    <a:pt x="22" y="85"/>
                  </a:cubicBezTo>
                  <a:cubicBezTo>
                    <a:pt x="21" y="86"/>
                    <a:pt x="20" y="86"/>
                    <a:pt x="19" y="86"/>
                  </a:cubicBezTo>
                  <a:cubicBezTo>
                    <a:pt x="19" y="87"/>
                    <a:pt x="19" y="87"/>
                    <a:pt x="18" y="87"/>
                  </a:cubicBezTo>
                  <a:cubicBezTo>
                    <a:pt x="18" y="88"/>
                    <a:pt x="18" y="88"/>
                    <a:pt x="18" y="88"/>
                  </a:cubicBezTo>
                  <a:cubicBezTo>
                    <a:pt x="18" y="88"/>
                    <a:pt x="18" y="88"/>
                    <a:pt x="18" y="88"/>
                  </a:cubicBezTo>
                  <a:cubicBezTo>
                    <a:pt x="17" y="89"/>
                    <a:pt x="17" y="89"/>
                    <a:pt x="16" y="89"/>
                  </a:cubicBezTo>
                  <a:cubicBezTo>
                    <a:pt x="16" y="89"/>
                    <a:pt x="16" y="89"/>
                    <a:pt x="15" y="89"/>
                  </a:cubicBezTo>
                  <a:cubicBezTo>
                    <a:pt x="15" y="89"/>
                    <a:pt x="15" y="89"/>
                    <a:pt x="15" y="89"/>
                  </a:cubicBezTo>
                  <a:cubicBezTo>
                    <a:pt x="14" y="90"/>
                    <a:pt x="13" y="90"/>
                    <a:pt x="12" y="91"/>
                  </a:cubicBezTo>
                  <a:cubicBezTo>
                    <a:pt x="12" y="92"/>
                    <a:pt x="12" y="92"/>
                    <a:pt x="12" y="93"/>
                  </a:cubicBezTo>
                  <a:cubicBezTo>
                    <a:pt x="12" y="94"/>
                    <a:pt x="11" y="95"/>
                    <a:pt x="10" y="96"/>
                  </a:cubicBezTo>
                  <a:cubicBezTo>
                    <a:pt x="10" y="96"/>
                    <a:pt x="10" y="96"/>
                    <a:pt x="10" y="96"/>
                  </a:cubicBezTo>
                  <a:cubicBezTo>
                    <a:pt x="10" y="96"/>
                    <a:pt x="10" y="96"/>
                    <a:pt x="10" y="96"/>
                  </a:cubicBezTo>
                  <a:cubicBezTo>
                    <a:pt x="12" y="96"/>
                    <a:pt x="12" y="96"/>
                    <a:pt x="12" y="96"/>
                  </a:cubicBezTo>
                  <a:cubicBezTo>
                    <a:pt x="13" y="97"/>
                    <a:pt x="13" y="97"/>
                    <a:pt x="13" y="97"/>
                  </a:cubicBezTo>
                  <a:cubicBezTo>
                    <a:pt x="13" y="97"/>
                    <a:pt x="13" y="98"/>
                    <a:pt x="13" y="98"/>
                  </a:cubicBezTo>
                  <a:cubicBezTo>
                    <a:pt x="14" y="97"/>
                    <a:pt x="14" y="97"/>
                    <a:pt x="14" y="97"/>
                  </a:cubicBezTo>
                  <a:cubicBezTo>
                    <a:pt x="13" y="99"/>
                    <a:pt x="13" y="99"/>
                    <a:pt x="13" y="99"/>
                  </a:cubicBezTo>
                  <a:cubicBezTo>
                    <a:pt x="13" y="100"/>
                    <a:pt x="13" y="100"/>
                    <a:pt x="13" y="101"/>
                  </a:cubicBezTo>
                  <a:cubicBezTo>
                    <a:pt x="13" y="101"/>
                    <a:pt x="14" y="101"/>
                    <a:pt x="14" y="101"/>
                  </a:cubicBezTo>
                  <a:cubicBezTo>
                    <a:pt x="15" y="101"/>
                    <a:pt x="15" y="101"/>
                    <a:pt x="15" y="101"/>
                  </a:cubicBezTo>
                  <a:cubicBezTo>
                    <a:pt x="17" y="100"/>
                    <a:pt x="17" y="100"/>
                    <a:pt x="17" y="100"/>
                  </a:cubicBezTo>
                  <a:cubicBezTo>
                    <a:pt x="16" y="102"/>
                    <a:pt x="16" y="102"/>
                    <a:pt x="16" y="102"/>
                  </a:cubicBezTo>
                  <a:cubicBezTo>
                    <a:pt x="16" y="102"/>
                    <a:pt x="16" y="102"/>
                    <a:pt x="16" y="102"/>
                  </a:cubicBezTo>
                  <a:cubicBezTo>
                    <a:pt x="17" y="102"/>
                    <a:pt x="18" y="102"/>
                    <a:pt x="18" y="102"/>
                  </a:cubicBezTo>
                  <a:cubicBezTo>
                    <a:pt x="20" y="102"/>
                    <a:pt x="20" y="102"/>
                    <a:pt x="20" y="102"/>
                  </a:cubicBezTo>
                  <a:cubicBezTo>
                    <a:pt x="19" y="104"/>
                    <a:pt x="19" y="104"/>
                    <a:pt x="19" y="104"/>
                  </a:cubicBezTo>
                  <a:cubicBezTo>
                    <a:pt x="17" y="108"/>
                    <a:pt x="17" y="109"/>
                    <a:pt x="17" y="109"/>
                  </a:cubicBezTo>
                  <a:cubicBezTo>
                    <a:pt x="17" y="109"/>
                    <a:pt x="17" y="109"/>
                    <a:pt x="18" y="109"/>
                  </a:cubicBezTo>
                  <a:cubicBezTo>
                    <a:pt x="19" y="111"/>
                    <a:pt x="19" y="111"/>
                    <a:pt x="19" y="111"/>
                  </a:cubicBezTo>
                  <a:cubicBezTo>
                    <a:pt x="19" y="111"/>
                    <a:pt x="19" y="111"/>
                    <a:pt x="18" y="111"/>
                  </a:cubicBezTo>
                  <a:cubicBezTo>
                    <a:pt x="19" y="112"/>
                    <a:pt x="21" y="111"/>
                    <a:pt x="22" y="109"/>
                  </a:cubicBezTo>
                  <a:cubicBezTo>
                    <a:pt x="22" y="109"/>
                    <a:pt x="23" y="108"/>
                    <a:pt x="23" y="107"/>
                  </a:cubicBezTo>
                  <a:cubicBezTo>
                    <a:pt x="23" y="105"/>
                    <a:pt x="24" y="104"/>
                    <a:pt x="27" y="102"/>
                  </a:cubicBezTo>
                  <a:cubicBezTo>
                    <a:pt x="31" y="100"/>
                    <a:pt x="31" y="100"/>
                    <a:pt x="31" y="100"/>
                  </a:cubicBezTo>
                  <a:cubicBezTo>
                    <a:pt x="28" y="104"/>
                    <a:pt x="28" y="104"/>
                    <a:pt x="28" y="104"/>
                  </a:cubicBezTo>
                  <a:cubicBezTo>
                    <a:pt x="28" y="104"/>
                    <a:pt x="27" y="105"/>
                    <a:pt x="27" y="105"/>
                  </a:cubicBezTo>
                  <a:cubicBezTo>
                    <a:pt x="25" y="106"/>
                    <a:pt x="25" y="107"/>
                    <a:pt x="25" y="108"/>
                  </a:cubicBezTo>
                  <a:cubicBezTo>
                    <a:pt x="25" y="109"/>
                    <a:pt x="26" y="109"/>
                    <a:pt x="26" y="109"/>
                  </a:cubicBezTo>
                  <a:cubicBezTo>
                    <a:pt x="27" y="111"/>
                    <a:pt x="28" y="113"/>
                    <a:pt x="27" y="116"/>
                  </a:cubicBezTo>
                  <a:cubicBezTo>
                    <a:pt x="27" y="116"/>
                    <a:pt x="27" y="116"/>
                    <a:pt x="27" y="116"/>
                  </a:cubicBezTo>
                  <a:cubicBezTo>
                    <a:pt x="28" y="116"/>
                    <a:pt x="28" y="116"/>
                    <a:pt x="28" y="116"/>
                  </a:cubicBezTo>
                  <a:cubicBezTo>
                    <a:pt x="28" y="117"/>
                    <a:pt x="28" y="117"/>
                    <a:pt x="28" y="117"/>
                  </a:cubicBezTo>
                  <a:cubicBezTo>
                    <a:pt x="28" y="117"/>
                    <a:pt x="28" y="117"/>
                    <a:pt x="28" y="118"/>
                  </a:cubicBezTo>
                  <a:cubicBezTo>
                    <a:pt x="28" y="118"/>
                    <a:pt x="28" y="118"/>
                    <a:pt x="28" y="118"/>
                  </a:cubicBezTo>
                  <a:cubicBezTo>
                    <a:pt x="29" y="117"/>
                    <a:pt x="30" y="117"/>
                    <a:pt x="31" y="115"/>
                  </a:cubicBezTo>
                  <a:cubicBezTo>
                    <a:pt x="33" y="116"/>
                    <a:pt x="33" y="116"/>
                    <a:pt x="33" y="116"/>
                  </a:cubicBezTo>
                  <a:cubicBezTo>
                    <a:pt x="33" y="117"/>
                    <a:pt x="33" y="117"/>
                    <a:pt x="33" y="117"/>
                  </a:cubicBezTo>
                  <a:cubicBezTo>
                    <a:pt x="33" y="117"/>
                    <a:pt x="33" y="117"/>
                    <a:pt x="34" y="117"/>
                  </a:cubicBezTo>
                  <a:cubicBezTo>
                    <a:pt x="35" y="117"/>
                    <a:pt x="36" y="118"/>
                    <a:pt x="37" y="119"/>
                  </a:cubicBezTo>
                  <a:cubicBezTo>
                    <a:pt x="37" y="118"/>
                    <a:pt x="37" y="117"/>
                    <a:pt x="38" y="117"/>
                  </a:cubicBezTo>
                  <a:cubicBezTo>
                    <a:pt x="40" y="116"/>
                    <a:pt x="40" y="116"/>
                    <a:pt x="40" y="116"/>
                  </a:cubicBezTo>
                  <a:cubicBezTo>
                    <a:pt x="40" y="118"/>
                    <a:pt x="40" y="118"/>
                    <a:pt x="40" y="118"/>
                  </a:cubicBezTo>
                  <a:cubicBezTo>
                    <a:pt x="40" y="119"/>
                    <a:pt x="40" y="119"/>
                    <a:pt x="40" y="119"/>
                  </a:cubicBezTo>
                  <a:cubicBezTo>
                    <a:pt x="41" y="119"/>
                    <a:pt x="43" y="117"/>
                    <a:pt x="44" y="117"/>
                  </a:cubicBezTo>
                  <a:cubicBezTo>
                    <a:pt x="45" y="116"/>
                    <a:pt x="45" y="116"/>
                    <a:pt x="45" y="116"/>
                  </a:cubicBezTo>
                  <a:cubicBezTo>
                    <a:pt x="49" y="113"/>
                    <a:pt x="49" y="113"/>
                    <a:pt x="49" y="113"/>
                  </a:cubicBezTo>
                  <a:cubicBezTo>
                    <a:pt x="47" y="117"/>
                    <a:pt x="47" y="117"/>
                    <a:pt x="47" y="117"/>
                  </a:cubicBezTo>
                  <a:cubicBezTo>
                    <a:pt x="47" y="118"/>
                    <a:pt x="46" y="118"/>
                    <a:pt x="46" y="118"/>
                  </a:cubicBezTo>
                  <a:cubicBezTo>
                    <a:pt x="45" y="119"/>
                    <a:pt x="45" y="121"/>
                    <a:pt x="44" y="122"/>
                  </a:cubicBezTo>
                  <a:cubicBezTo>
                    <a:pt x="45" y="122"/>
                    <a:pt x="45" y="122"/>
                    <a:pt x="45" y="122"/>
                  </a:cubicBezTo>
                  <a:cubicBezTo>
                    <a:pt x="45" y="123"/>
                    <a:pt x="45" y="123"/>
                    <a:pt x="45" y="123"/>
                  </a:cubicBezTo>
                  <a:cubicBezTo>
                    <a:pt x="44" y="125"/>
                    <a:pt x="43" y="127"/>
                    <a:pt x="42" y="129"/>
                  </a:cubicBezTo>
                  <a:cubicBezTo>
                    <a:pt x="42" y="130"/>
                    <a:pt x="41" y="131"/>
                    <a:pt x="41" y="132"/>
                  </a:cubicBezTo>
                  <a:cubicBezTo>
                    <a:pt x="40" y="132"/>
                    <a:pt x="40" y="133"/>
                    <a:pt x="39" y="133"/>
                  </a:cubicBezTo>
                  <a:cubicBezTo>
                    <a:pt x="39" y="134"/>
                    <a:pt x="39" y="134"/>
                    <a:pt x="39" y="134"/>
                  </a:cubicBezTo>
                  <a:close/>
                  <a:moveTo>
                    <a:pt x="131" y="116"/>
                  </a:moveTo>
                  <a:cubicBezTo>
                    <a:pt x="133" y="121"/>
                    <a:pt x="133" y="121"/>
                    <a:pt x="133" y="121"/>
                  </a:cubicBezTo>
                  <a:cubicBezTo>
                    <a:pt x="133" y="121"/>
                    <a:pt x="134" y="122"/>
                    <a:pt x="134" y="122"/>
                  </a:cubicBezTo>
                  <a:cubicBezTo>
                    <a:pt x="135" y="122"/>
                    <a:pt x="135" y="123"/>
                    <a:pt x="136" y="123"/>
                  </a:cubicBezTo>
                  <a:cubicBezTo>
                    <a:pt x="136" y="123"/>
                    <a:pt x="136" y="123"/>
                    <a:pt x="136" y="123"/>
                  </a:cubicBezTo>
                  <a:cubicBezTo>
                    <a:pt x="135" y="122"/>
                    <a:pt x="135" y="121"/>
                    <a:pt x="134" y="120"/>
                  </a:cubicBezTo>
                  <a:cubicBezTo>
                    <a:pt x="133" y="119"/>
                    <a:pt x="132" y="117"/>
                    <a:pt x="131" y="116"/>
                  </a:cubicBezTo>
                  <a:close/>
                  <a:moveTo>
                    <a:pt x="122" y="120"/>
                  </a:moveTo>
                  <a:cubicBezTo>
                    <a:pt x="122" y="120"/>
                    <a:pt x="122" y="120"/>
                    <a:pt x="122" y="120"/>
                  </a:cubicBezTo>
                  <a:cubicBezTo>
                    <a:pt x="124" y="122"/>
                    <a:pt x="125" y="122"/>
                    <a:pt x="126" y="122"/>
                  </a:cubicBezTo>
                  <a:cubicBezTo>
                    <a:pt x="126" y="122"/>
                    <a:pt x="126" y="122"/>
                    <a:pt x="126" y="122"/>
                  </a:cubicBezTo>
                  <a:cubicBezTo>
                    <a:pt x="126" y="121"/>
                    <a:pt x="125" y="121"/>
                    <a:pt x="125" y="121"/>
                  </a:cubicBezTo>
                  <a:cubicBezTo>
                    <a:pt x="124" y="120"/>
                    <a:pt x="123" y="120"/>
                    <a:pt x="123" y="119"/>
                  </a:cubicBezTo>
                  <a:cubicBezTo>
                    <a:pt x="123" y="119"/>
                    <a:pt x="122" y="119"/>
                    <a:pt x="122" y="119"/>
                  </a:cubicBezTo>
                  <a:cubicBezTo>
                    <a:pt x="121" y="119"/>
                    <a:pt x="121" y="119"/>
                    <a:pt x="121" y="119"/>
                  </a:cubicBezTo>
                  <a:cubicBezTo>
                    <a:pt x="122" y="120"/>
                    <a:pt x="122" y="120"/>
                    <a:pt x="122" y="120"/>
                  </a:cubicBezTo>
                  <a:close/>
                  <a:moveTo>
                    <a:pt x="127" y="116"/>
                  </a:moveTo>
                  <a:cubicBezTo>
                    <a:pt x="128" y="118"/>
                    <a:pt x="128" y="118"/>
                    <a:pt x="128" y="118"/>
                  </a:cubicBezTo>
                  <a:cubicBezTo>
                    <a:pt x="128" y="119"/>
                    <a:pt x="129" y="120"/>
                    <a:pt x="129" y="121"/>
                  </a:cubicBezTo>
                  <a:cubicBezTo>
                    <a:pt x="129" y="121"/>
                    <a:pt x="129" y="121"/>
                    <a:pt x="129" y="121"/>
                  </a:cubicBezTo>
                  <a:cubicBezTo>
                    <a:pt x="130" y="120"/>
                    <a:pt x="130" y="120"/>
                    <a:pt x="130" y="120"/>
                  </a:cubicBezTo>
                  <a:cubicBezTo>
                    <a:pt x="130" y="120"/>
                    <a:pt x="129" y="119"/>
                    <a:pt x="129" y="119"/>
                  </a:cubicBezTo>
                  <a:cubicBezTo>
                    <a:pt x="129" y="117"/>
                    <a:pt x="128" y="116"/>
                    <a:pt x="129" y="114"/>
                  </a:cubicBezTo>
                  <a:cubicBezTo>
                    <a:pt x="129" y="113"/>
                    <a:pt x="129" y="113"/>
                    <a:pt x="129" y="113"/>
                  </a:cubicBezTo>
                  <a:cubicBezTo>
                    <a:pt x="128" y="113"/>
                    <a:pt x="127" y="115"/>
                    <a:pt x="126" y="116"/>
                  </a:cubicBezTo>
                  <a:cubicBezTo>
                    <a:pt x="126" y="116"/>
                    <a:pt x="125" y="117"/>
                    <a:pt x="125" y="117"/>
                  </a:cubicBezTo>
                  <a:cubicBezTo>
                    <a:pt x="125" y="117"/>
                    <a:pt x="125" y="117"/>
                    <a:pt x="126" y="118"/>
                  </a:cubicBezTo>
                  <a:cubicBezTo>
                    <a:pt x="126" y="118"/>
                    <a:pt x="126" y="118"/>
                    <a:pt x="126" y="118"/>
                  </a:cubicBezTo>
                  <a:cubicBezTo>
                    <a:pt x="126" y="118"/>
                    <a:pt x="126" y="118"/>
                    <a:pt x="126" y="118"/>
                  </a:cubicBezTo>
                  <a:lnTo>
                    <a:pt x="127" y="116"/>
                  </a:lnTo>
                  <a:close/>
                  <a:moveTo>
                    <a:pt x="115" y="114"/>
                  </a:moveTo>
                  <a:cubicBezTo>
                    <a:pt x="116" y="115"/>
                    <a:pt x="117" y="115"/>
                    <a:pt x="117" y="116"/>
                  </a:cubicBezTo>
                  <a:cubicBezTo>
                    <a:pt x="117" y="115"/>
                    <a:pt x="118" y="115"/>
                    <a:pt x="118" y="115"/>
                  </a:cubicBezTo>
                  <a:cubicBezTo>
                    <a:pt x="118" y="114"/>
                    <a:pt x="118" y="114"/>
                    <a:pt x="118" y="114"/>
                  </a:cubicBezTo>
                  <a:cubicBezTo>
                    <a:pt x="117" y="114"/>
                    <a:pt x="116" y="113"/>
                    <a:pt x="116" y="113"/>
                  </a:cubicBezTo>
                  <a:cubicBezTo>
                    <a:pt x="116" y="113"/>
                    <a:pt x="116" y="114"/>
                    <a:pt x="116" y="114"/>
                  </a:cubicBezTo>
                  <a:lnTo>
                    <a:pt x="115" y="114"/>
                  </a:lnTo>
                  <a:close/>
                  <a:moveTo>
                    <a:pt x="66" y="115"/>
                  </a:moveTo>
                  <a:cubicBezTo>
                    <a:pt x="67" y="115"/>
                    <a:pt x="69" y="114"/>
                    <a:pt x="70" y="113"/>
                  </a:cubicBezTo>
                  <a:cubicBezTo>
                    <a:pt x="72" y="110"/>
                    <a:pt x="72" y="110"/>
                    <a:pt x="72" y="110"/>
                  </a:cubicBezTo>
                  <a:cubicBezTo>
                    <a:pt x="72" y="111"/>
                    <a:pt x="72" y="111"/>
                    <a:pt x="72" y="111"/>
                  </a:cubicBezTo>
                  <a:cubicBezTo>
                    <a:pt x="72" y="111"/>
                    <a:pt x="73" y="111"/>
                    <a:pt x="73" y="110"/>
                  </a:cubicBezTo>
                  <a:cubicBezTo>
                    <a:pt x="73" y="110"/>
                    <a:pt x="73" y="110"/>
                    <a:pt x="73" y="110"/>
                  </a:cubicBezTo>
                  <a:cubicBezTo>
                    <a:pt x="72" y="110"/>
                    <a:pt x="72" y="110"/>
                    <a:pt x="72" y="110"/>
                  </a:cubicBezTo>
                  <a:cubicBezTo>
                    <a:pt x="73" y="109"/>
                    <a:pt x="73" y="109"/>
                    <a:pt x="73" y="109"/>
                  </a:cubicBezTo>
                  <a:cubicBezTo>
                    <a:pt x="74" y="104"/>
                    <a:pt x="74" y="104"/>
                    <a:pt x="74" y="104"/>
                  </a:cubicBezTo>
                  <a:cubicBezTo>
                    <a:pt x="74" y="108"/>
                    <a:pt x="74" y="108"/>
                    <a:pt x="74" y="108"/>
                  </a:cubicBezTo>
                  <a:cubicBezTo>
                    <a:pt x="77" y="105"/>
                    <a:pt x="77" y="105"/>
                    <a:pt x="77" y="105"/>
                  </a:cubicBezTo>
                  <a:cubicBezTo>
                    <a:pt x="77" y="105"/>
                    <a:pt x="77" y="105"/>
                    <a:pt x="78" y="105"/>
                  </a:cubicBezTo>
                  <a:cubicBezTo>
                    <a:pt x="78" y="105"/>
                    <a:pt x="78" y="105"/>
                    <a:pt x="78" y="105"/>
                  </a:cubicBezTo>
                  <a:cubicBezTo>
                    <a:pt x="76" y="104"/>
                    <a:pt x="76" y="104"/>
                    <a:pt x="76" y="104"/>
                  </a:cubicBezTo>
                  <a:cubicBezTo>
                    <a:pt x="76" y="104"/>
                    <a:pt x="76" y="104"/>
                    <a:pt x="76" y="104"/>
                  </a:cubicBezTo>
                  <a:cubicBezTo>
                    <a:pt x="75" y="104"/>
                    <a:pt x="75" y="104"/>
                    <a:pt x="75" y="104"/>
                  </a:cubicBezTo>
                  <a:cubicBezTo>
                    <a:pt x="74" y="103"/>
                    <a:pt x="73" y="103"/>
                    <a:pt x="72" y="103"/>
                  </a:cubicBezTo>
                  <a:cubicBezTo>
                    <a:pt x="69" y="103"/>
                    <a:pt x="68" y="104"/>
                    <a:pt x="68" y="106"/>
                  </a:cubicBezTo>
                  <a:cubicBezTo>
                    <a:pt x="68" y="106"/>
                    <a:pt x="68" y="107"/>
                    <a:pt x="68" y="108"/>
                  </a:cubicBezTo>
                  <a:cubicBezTo>
                    <a:pt x="67" y="109"/>
                    <a:pt x="67" y="111"/>
                    <a:pt x="67" y="112"/>
                  </a:cubicBezTo>
                  <a:cubicBezTo>
                    <a:pt x="67" y="111"/>
                    <a:pt x="67" y="111"/>
                    <a:pt x="68" y="111"/>
                  </a:cubicBezTo>
                  <a:cubicBezTo>
                    <a:pt x="70" y="108"/>
                    <a:pt x="70" y="108"/>
                    <a:pt x="70" y="108"/>
                  </a:cubicBezTo>
                  <a:cubicBezTo>
                    <a:pt x="69" y="112"/>
                    <a:pt x="69" y="112"/>
                    <a:pt x="69" y="112"/>
                  </a:cubicBezTo>
                  <a:cubicBezTo>
                    <a:pt x="69" y="113"/>
                    <a:pt x="68" y="114"/>
                    <a:pt x="67" y="115"/>
                  </a:cubicBezTo>
                  <a:cubicBezTo>
                    <a:pt x="67" y="115"/>
                    <a:pt x="66" y="115"/>
                    <a:pt x="66" y="115"/>
                  </a:cubicBezTo>
                  <a:close/>
                  <a:moveTo>
                    <a:pt x="75" y="108"/>
                  </a:moveTo>
                  <a:cubicBezTo>
                    <a:pt x="77" y="109"/>
                    <a:pt x="77" y="109"/>
                    <a:pt x="78" y="107"/>
                  </a:cubicBezTo>
                  <a:cubicBezTo>
                    <a:pt x="78" y="107"/>
                    <a:pt x="78" y="107"/>
                    <a:pt x="78" y="107"/>
                  </a:cubicBezTo>
                  <a:lnTo>
                    <a:pt x="75" y="108"/>
                  </a:lnTo>
                  <a:close/>
                  <a:moveTo>
                    <a:pt x="26" y="80"/>
                  </a:moveTo>
                  <a:cubicBezTo>
                    <a:pt x="26" y="80"/>
                    <a:pt x="27" y="80"/>
                    <a:pt x="27" y="80"/>
                  </a:cubicBezTo>
                  <a:cubicBezTo>
                    <a:pt x="27" y="80"/>
                    <a:pt x="28" y="80"/>
                    <a:pt x="28" y="80"/>
                  </a:cubicBezTo>
                  <a:cubicBezTo>
                    <a:pt x="28" y="80"/>
                    <a:pt x="29" y="80"/>
                    <a:pt x="29" y="80"/>
                  </a:cubicBezTo>
                  <a:cubicBezTo>
                    <a:pt x="30" y="78"/>
                    <a:pt x="29" y="76"/>
                    <a:pt x="27" y="73"/>
                  </a:cubicBezTo>
                  <a:cubicBezTo>
                    <a:pt x="27" y="73"/>
                    <a:pt x="27" y="73"/>
                    <a:pt x="27" y="72"/>
                  </a:cubicBezTo>
                  <a:cubicBezTo>
                    <a:pt x="26" y="71"/>
                    <a:pt x="26" y="71"/>
                    <a:pt x="26" y="71"/>
                  </a:cubicBezTo>
                  <a:cubicBezTo>
                    <a:pt x="26" y="71"/>
                    <a:pt x="25" y="72"/>
                    <a:pt x="25" y="73"/>
                  </a:cubicBezTo>
                  <a:cubicBezTo>
                    <a:pt x="24" y="74"/>
                    <a:pt x="24" y="74"/>
                    <a:pt x="23" y="75"/>
                  </a:cubicBezTo>
                  <a:cubicBezTo>
                    <a:pt x="23" y="75"/>
                    <a:pt x="23" y="75"/>
                    <a:pt x="23" y="75"/>
                  </a:cubicBezTo>
                  <a:lnTo>
                    <a:pt x="26" y="80"/>
                  </a:lnTo>
                  <a:close/>
                  <a:moveTo>
                    <a:pt x="27" y="71"/>
                  </a:moveTo>
                  <a:cubicBezTo>
                    <a:pt x="28" y="71"/>
                    <a:pt x="28" y="71"/>
                    <a:pt x="28" y="71"/>
                  </a:cubicBezTo>
                  <a:cubicBezTo>
                    <a:pt x="28" y="71"/>
                    <a:pt x="29" y="71"/>
                    <a:pt x="29" y="70"/>
                  </a:cubicBezTo>
                  <a:cubicBezTo>
                    <a:pt x="28" y="70"/>
                    <a:pt x="27" y="70"/>
                    <a:pt x="27" y="71"/>
                  </a:cubicBezTo>
                  <a:close/>
                  <a:moveTo>
                    <a:pt x="29" y="53"/>
                  </a:moveTo>
                  <a:cubicBezTo>
                    <a:pt x="29" y="53"/>
                    <a:pt x="29" y="53"/>
                    <a:pt x="29" y="53"/>
                  </a:cubicBezTo>
                  <a:cubicBezTo>
                    <a:pt x="30" y="53"/>
                    <a:pt x="31" y="53"/>
                    <a:pt x="32" y="53"/>
                  </a:cubicBezTo>
                  <a:cubicBezTo>
                    <a:pt x="31" y="53"/>
                    <a:pt x="30" y="52"/>
                    <a:pt x="29" y="52"/>
                  </a:cubicBezTo>
                  <a:cubicBezTo>
                    <a:pt x="29" y="52"/>
                    <a:pt x="29" y="53"/>
                    <a:pt x="29" y="53"/>
                  </a:cubicBezTo>
                  <a:close/>
                  <a:moveTo>
                    <a:pt x="35" y="8"/>
                  </a:moveTo>
                  <a:cubicBezTo>
                    <a:pt x="35" y="8"/>
                    <a:pt x="35" y="8"/>
                    <a:pt x="35" y="8"/>
                  </a:cubicBezTo>
                  <a:cubicBezTo>
                    <a:pt x="35" y="9"/>
                    <a:pt x="35" y="9"/>
                    <a:pt x="36" y="9"/>
                  </a:cubicBezTo>
                  <a:cubicBezTo>
                    <a:pt x="37" y="9"/>
                    <a:pt x="37" y="9"/>
                    <a:pt x="37" y="9"/>
                  </a:cubicBezTo>
                  <a:cubicBezTo>
                    <a:pt x="35" y="8"/>
                    <a:pt x="35" y="8"/>
                    <a:pt x="35" y="8"/>
                  </a:cubicBezTo>
                  <a:cubicBezTo>
                    <a:pt x="35" y="8"/>
                    <a:pt x="35" y="8"/>
                    <a:pt x="35"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 name="Freeform 19"/>
            <p:cNvSpPr>
              <a:spLocks noChangeArrowheads="1"/>
            </p:cNvSpPr>
            <p:nvPr/>
          </p:nvSpPr>
          <p:spPr bwMode="auto">
            <a:xfrm>
              <a:off x="5158977" y="3634564"/>
              <a:ext cx="24151" cy="12075"/>
            </a:xfrm>
            <a:custGeom>
              <a:avLst/>
              <a:gdLst>
                <a:gd name="T0" fmla="*/ 6 w 6"/>
                <a:gd name="T1" fmla="*/ 0 h 3"/>
                <a:gd name="T2" fmla="*/ 0 w 6"/>
                <a:gd name="T3" fmla="*/ 3 h 3"/>
                <a:gd name="T4" fmla="*/ 6 w 6"/>
                <a:gd name="T5" fmla="*/ 0 h 3"/>
              </a:gdLst>
              <a:ahLst/>
              <a:cxnLst>
                <a:cxn ang="0">
                  <a:pos x="T0" y="T1"/>
                </a:cxn>
                <a:cxn ang="0">
                  <a:pos x="T2" y="T3"/>
                </a:cxn>
                <a:cxn ang="0">
                  <a:pos x="T4" y="T5"/>
                </a:cxn>
              </a:cxnLst>
              <a:rect l="0" t="0" r="r" b="b"/>
              <a:pathLst>
                <a:path w="6" h="3">
                  <a:moveTo>
                    <a:pt x="6" y="0"/>
                  </a:moveTo>
                  <a:cubicBezTo>
                    <a:pt x="5" y="3"/>
                    <a:pt x="2" y="3"/>
                    <a:pt x="0" y="3"/>
                  </a:cubicBezTo>
                  <a:cubicBezTo>
                    <a:pt x="1" y="1"/>
                    <a:pt x="4" y="1"/>
                    <a:pt x="6"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 name="Freeform 20"/>
            <p:cNvSpPr>
              <a:spLocks noChangeArrowheads="1"/>
            </p:cNvSpPr>
            <p:nvPr/>
          </p:nvSpPr>
          <p:spPr bwMode="auto">
            <a:xfrm>
              <a:off x="5149317" y="3629734"/>
              <a:ext cx="45886" cy="26566"/>
            </a:xfrm>
            <a:custGeom>
              <a:avLst/>
              <a:gdLst>
                <a:gd name="T0" fmla="*/ 0 w 11"/>
                <a:gd name="T1" fmla="*/ 6 h 6"/>
                <a:gd name="T2" fmla="*/ 1 w 11"/>
                <a:gd name="T3" fmla="*/ 4 h 6"/>
                <a:gd name="T4" fmla="*/ 7 w 11"/>
                <a:gd name="T5" fmla="*/ 1 h 6"/>
                <a:gd name="T6" fmla="*/ 8 w 11"/>
                <a:gd name="T7" fmla="*/ 0 h 6"/>
                <a:gd name="T8" fmla="*/ 11 w 11"/>
                <a:gd name="T9" fmla="*/ 0 h 6"/>
                <a:gd name="T10" fmla="*/ 9 w 11"/>
                <a:gd name="T11" fmla="*/ 2 h 6"/>
                <a:gd name="T12" fmla="*/ 4 w 11"/>
                <a:gd name="T13" fmla="*/ 5 h 6"/>
                <a:gd name="T14" fmla="*/ 2 w 11"/>
                <a:gd name="T15" fmla="*/ 5 h 6"/>
                <a:gd name="T16" fmla="*/ 0 w 11"/>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0" y="6"/>
                  </a:moveTo>
                  <a:cubicBezTo>
                    <a:pt x="1" y="4"/>
                    <a:pt x="1" y="4"/>
                    <a:pt x="1" y="4"/>
                  </a:cubicBezTo>
                  <a:cubicBezTo>
                    <a:pt x="2" y="2"/>
                    <a:pt x="4" y="1"/>
                    <a:pt x="7" y="1"/>
                  </a:cubicBezTo>
                  <a:cubicBezTo>
                    <a:pt x="7" y="1"/>
                    <a:pt x="8" y="0"/>
                    <a:pt x="8" y="0"/>
                  </a:cubicBezTo>
                  <a:cubicBezTo>
                    <a:pt x="11" y="0"/>
                    <a:pt x="11" y="0"/>
                    <a:pt x="11" y="0"/>
                  </a:cubicBezTo>
                  <a:cubicBezTo>
                    <a:pt x="9" y="2"/>
                    <a:pt x="9" y="2"/>
                    <a:pt x="9" y="2"/>
                  </a:cubicBezTo>
                  <a:cubicBezTo>
                    <a:pt x="8" y="4"/>
                    <a:pt x="6" y="4"/>
                    <a:pt x="4" y="5"/>
                  </a:cubicBezTo>
                  <a:cubicBezTo>
                    <a:pt x="3" y="5"/>
                    <a:pt x="3" y="5"/>
                    <a:pt x="2" y="5"/>
                  </a:cubicBezTo>
                  <a:lnTo>
                    <a:pt x="0"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 name="Freeform 21"/>
            <p:cNvSpPr>
              <a:spLocks noChangeArrowheads="1"/>
            </p:cNvSpPr>
            <p:nvPr/>
          </p:nvSpPr>
          <p:spPr bwMode="auto">
            <a:xfrm>
              <a:off x="4779811" y="3892977"/>
              <a:ext cx="7245" cy="12075"/>
            </a:xfrm>
            <a:custGeom>
              <a:avLst/>
              <a:gdLst>
                <a:gd name="T0" fmla="*/ 0 w 2"/>
                <a:gd name="T1" fmla="*/ 1 h 3"/>
                <a:gd name="T2" fmla="*/ 2 w 2"/>
                <a:gd name="T3" fmla="*/ 0 h 3"/>
                <a:gd name="T4" fmla="*/ 0 w 2"/>
                <a:gd name="T5" fmla="*/ 3 h 3"/>
                <a:gd name="T6" fmla="*/ 0 w 2"/>
                <a:gd name="T7" fmla="*/ 1 h 3"/>
              </a:gdLst>
              <a:ahLst/>
              <a:cxnLst>
                <a:cxn ang="0">
                  <a:pos x="T0" y="T1"/>
                </a:cxn>
                <a:cxn ang="0">
                  <a:pos x="T2" y="T3"/>
                </a:cxn>
                <a:cxn ang="0">
                  <a:pos x="T4" y="T5"/>
                </a:cxn>
                <a:cxn ang="0">
                  <a:pos x="T6" y="T7"/>
                </a:cxn>
              </a:cxnLst>
              <a:rect l="0" t="0" r="r" b="b"/>
              <a:pathLst>
                <a:path w="2" h="3">
                  <a:moveTo>
                    <a:pt x="0" y="1"/>
                  </a:moveTo>
                  <a:cubicBezTo>
                    <a:pt x="1" y="1"/>
                    <a:pt x="1" y="0"/>
                    <a:pt x="2" y="0"/>
                  </a:cubicBezTo>
                  <a:cubicBezTo>
                    <a:pt x="2" y="1"/>
                    <a:pt x="1" y="2"/>
                    <a:pt x="0" y="3"/>
                  </a:cubicBezTo>
                  <a:cubicBezTo>
                    <a:pt x="0" y="2"/>
                    <a:pt x="0"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 name="Freeform 22"/>
            <p:cNvSpPr>
              <a:spLocks noChangeArrowheads="1"/>
            </p:cNvSpPr>
            <p:nvPr/>
          </p:nvSpPr>
          <p:spPr bwMode="auto">
            <a:xfrm>
              <a:off x="4774981" y="3876071"/>
              <a:ext cx="28981" cy="41056"/>
            </a:xfrm>
            <a:custGeom>
              <a:avLst/>
              <a:gdLst>
                <a:gd name="T0" fmla="*/ 0 w 7"/>
                <a:gd name="T1" fmla="*/ 10 h 10"/>
                <a:gd name="T2" fmla="*/ 0 w 7"/>
                <a:gd name="T3" fmla="*/ 5 h 10"/>
                <a:gd name="T4" fmla="*/ 1 w 7"/>
                <a:gd name="T5" fmla="*/ 5 h 10"/>
                <a:gd name="T6" fmla="*/ 2 w 7"/>
                <a:gd name="T7" fmla="*/ 4 h 10"/>
                <a:gd name="T8" fmla="*/ 7 w 7"/>
                <a:gd name="T9" fmla="*/ 0 h 10"/>
                <a:gd name="T10" fmla="*/ 4 w 7"/>
                <a:gd name="T11" fmla="*/ 4 h 10"/>
                <a:gd name="T12" fmla="*/ 2 w 7"/>
                <a:gd name="T13" fmla="*/ 7 h 10"/>
                <a:gd name="T14" fmla="*/ 0 w 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0">
                  <a:moveTo>
                    <a:pt x="0" y="10"/>
                  </a:moveTo>
                  <a:cubicBezTo>
                    <a:pt x="0" y="5"/>
                    <a:pt x="0" y="5"/>
                    <a:pt x="0" y="5"/>
                  </a:cubicBezTo>
                  <a:cubicBezTo>
                    <a:pt x="1" y="5"/>
                    <a:pt x="1" y="5"/>
                    <a:pt x="1" y="5"/>
                  </a:cubicBezTo>
                  <a:cubicBezTo>
                    <a:pt x="1" y="4"/>
                    <a:pt x="2" y="4"/>
                    <a:pt x="2" y="4"/>
                  </a:cubicBezTo>
                  <a:cubicBezTo>
                    <a:pt x="7" y="0"/>
                    <a:pt x="7" y="0"/>
                    <a:pt x="7" y="0"/>
                  </a:cubicBezTo>
                  <a:cubicBezTo>
                    <a:pt x="4" y="4"/>
                    <a:pt x="4" y="4"/>
                    <a:pt x="4" y="4"/>
                  </a:cubicBezTo>
                  <a:cubicBezTo>
                    <a:pt x="3" y="5"/>
                    <a:pt x="3" y="6"/>
                    <a:pt x="2" y="7"/>
                  </a:cubicBezTo>
                  <a:lnTo>
                    <a:pt x="0"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 name="Freeform 23"/>
            <p:cNvSpPr>
              <a:spLocks noChangeArrowheads="1"/>
            </p:cNvSpPr>
            <p:nvPr/>
          </p:nvSpPr>
          <p:spPr bwMode="auto">
            <a:xfrm>
              <a:off x="4405476" y="3779468"/>
              <a:ext cx="7245" cy="4830"/>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1"/>
                    <a:pt x="1" y="1"/>
                    <a:pt x="2" y="1"/>
                  </a:cubicBezTo>
                  <a:cubicBezTo>
                    <a:pt x="1" y="1"/>
                    <a:pt x="1"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 name="Freeform 24"/>
            <p:cNvSpPr>
              <a:spLocks noChangeArrowheads="1"/>
            </p:cNvSpPr>
            <p:nvPr/>
          </p:nvSpPr>
          <p:spPr bwMode="auto">
            <a:xfrm>
              <a:off x="4376495" y="3767393"/>
              <a:ext cx="45886" cy="21736"/>
            </a:xfrm>
            <a:custGeom>
              <a:avLst/>
              <a:gdLst>
                <a:gd name="T0" fmla="*/ 8 w 11"/>
                <a:gd name="T1" fmla="*/ 5 h 5"/>
                <a:gd name="T2" fmla="*/ 7 w 11"/>
                <a:gd name="T3" fmla="*/ 4 h 5"/>
                <a:gd name="T4" fmla="*/ 0 w 11"/>
                <a:gd name="T5" fmla="*/ 0 h 5"/>
                <a:gd name="T6" fmla="*/ 11 w 11"/>
                <a:gd name="T7" fmla="*/ 4 h 5"/>
                <a:gd name="T8" fmla="*/ 9 w 11"/>
                <a:gd name="T9" fmla="*/ 5 h 5"/>
                <a:gd name="T10" fmla="*/ 8 w 11"/>
                <a:gd name="T11" fmla="*/ 5 h 5"/>
              </a:gdLst>
              <a:ahLst/>
              <a:cxnLst>
                <a:cxn ang="0">
                  <a:pos x="T0" y="T1"/>
                </a:cxn>
                <a:cxn ang="0">
                  <a:pos x="T2" y="T3"/>
                </a:cxn>
                <a:cxn ang="0">
                  <a:pos x="T4" y="T5"/>
                </a:cxn>
                <a:cxn ang="0">
                  <a:pos x="T6" y="T7"/>
                </a:cxn>
                <a:cxn ang="0">
                  <a:pos x="T8" y="T9"/>
                </a:cxn>
                <a:cxn ang="0">
                  <a:pos x="T10" y="T11"/>
                </a:cxn>
              </a:cxnLst>
              <a:rect l="0" t="0" r="r" b="b"/>
              <a:pathLst>
                <a:path w="11" h="5">
                  <a:moveTo>
                    <a:pt x="8" y="5"/>
                  </a:moveTo>
                  <a:cubicBezTo>
                    <a:pt x="7" y="5"/>
                    <a:pt x="7" y="4"/>
                    <a:pt x="7" y="4"/>
                  </a:cubicBezTo>
                  <a:cubicBezTo>
                    <a:pt x="0" y="0"/>
                    <a:pt x="0" y="0"/>
                    <a:pt x="0" y="0"/>
                  </a:cubicBezTo>
                  <a:cubicBezTo>
                    <a:pt x="11" y="4"/>
                    <a:pt x="11" y="4"/>
                    <a:pt x="11" y="4"/>
                  </a:cubicBezTo>
                  <a:cubicBezTo>
                    <a:pt x="9" y="5"/>
                    <a:pt x="9" y="5"/>
                    <a:pt x="9" y="5"/>
                  </a:cubicBezTo>
                  <a:cubicBezTo>
                    <a:pt x="9" y="5"/>
                    <a:pt x="8" y="5"/>
                    <a:pt x="8"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 name="Freeform 25"/>
            <p:cNvSpPr>
              <a:spLocks noChangeArrowheads="1"/>
            </p:cNvSpPr>
            <p:nvPr/>
          </p:nvSpPr>
          <p:spPr bwMode="auto">
            <a:xfrm>
              <a:off x="4900565" y="4059616"/>
              <a:ext cx="33811" cy="50716"/>
            </a:xfrm>
            <a:custGeom>
              <a:avLst/>
              <a:gdLst>
                <a:gd name="T0" fmla="*/ 3 w 8"/>
                <a:gd name="T1" fmla="*/ 12 h 12"/>
                <a:gd name="T2" fmla="*/ 4 w 8"/>
                <a:gd name="T3" fmla="*/ 2 h 12"/>
                <a:gd name="T4" fmla="*/ 1 w 8"/>
                <a:gd name="T5" fmla="*/ 12 h 12"/>
                <a:gd name="T6" fmla="*/ 3 w 8"/>
                <a:gd name="T7" fmla="*/ 12 h 12"/>
              </a:gdLst>
              <a:ahLst/>
              <a:cxnLst>
                <a:cxn ang="0">
                  <a:pos x="T0" y="T1"/>
                </a:cxn>
                <a:cxn ang="0">
                  <a:pos x="T2" y="T3"/>
                </a:cxn>
                <a:cxn ang="0">
                  <a:pos x="T4" y="T5"/>
                </a:cxn>
                <a:cxn ang="0">
                  <a:pos x="T6" y="T7"/>
                </a:cxn>
              </a:cxnLst>
              <a:rect l="0" t="0" r="r" b="b"/>
              <a:pathLst>
                <a:path w="8" h="12">
                  <a:moveTo>
                    <a:pt x="3" y="12"/>
                  </a:moveTo>
                  <a:cubicBezTo>
                    <a:pt x="3" y="11"/>
                    <a:pt x="8" y="0"/>
                    <a:pt x="4" y="2"/>
                  </a:cubicBezTo>
                  <a:cubicBezTo>
                    <a:pt x="0" y="3"/>
                    <a:pt x="1" y="8"/>
                    <a:pt x="1" y="12"/>
                  </a:cubicBezTo>
                  <a:cubicBezTo>
                    <a:pt x="2" y="12"/>
                    <a:pt x="2" y="12"/>
                    <a:pt x="3"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 name="Freeform 26"/>
            <p:cNvSpPr>
              <a:spLocks noEditPoints="1" noChangeArrowheads="1"/>
            </p:cNvSpPr>
            <p:nvPr/>
          </p:nvSpPr>
          <p:spPr bwMode="auto">
            <a:xfrm>
              <a:off x="4900565" y="4059616"/>
              <a:ext cx="33811" cy="53132"/>
            </a:xfrm>
            <a:custGeom>
              <a:avLst/>
              <a:gdLst>
                <a:gd name="T0" fmla="*/ 3 w 8"/>
                <a:gd name="T1" fmla="*/ 13 h 13"/>
                <a:gd name="T2" fmla="*/ 0 w 8"/>
                <a:gd name="T3" fmla="*/ 13 h 13"/>
                <a:gd name="T4" fmla="*/ 0 w 8"/>
                <a:gd name="T5" fmla="*/ 12 h 13"/>
                <a:gd name="T6" fmla="*/ 0 w 8"/>
                <a:gd name="T7" fmla="*/ 10 h 13"/>
                <a:gd name="T8" fmla="*/ 4 w 8"/>
                <a:gd name="T9" fmla="*/ 1 h 13"/>
                <a:gd name="T10" fmla="*/ 6 w 8"/>
                <a:gd name="T11" fmla="*/ 1 h 13"/>
                <a:gd name="T12" fmla="*/ 4 w 8"/>
                <a:gd name="T13" fmla="*/ 12 h 13"/>
                <a:gd name="T14" fmla="*/ 3 w 8"/>
                <a:gd name="T15" fmla="*/ 13 h 13"/>
                <a:gd name="T16" fmla="*/ 2 w 8"/>
                <a:gd name="T17" fmla="*/ 11 h 13"/>
                <a:gd name="T18" fmla="*/ 2 w 8"/>
                <a:gd name="T19" fmla="*/ 11 h 13"/>
                <a:gd name="T20" fmla="*/ 5 w 8"/>
                <a:gd name="T21" fmla="*/ 2 h 13"/>
                <a:gd name="T22" fmla="*/ 2 w 8"/>
                <a:gd name="T23" fmla="*/ 10 h 13"/>
                <a:gd name="T24" fmla="*/ 2 w 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3">
                  <a:moveTo>
                    <a:pt x="3" y="13"/>
                  </a:moveTo>
                  <a:cubicBezTo>
                    <a:pt x="0" y="13"/>
                    <a:pt x="0" y="13"/>
                    <a:pt x="0" y="13"/>
                  </a:cubicBezTo>
                  <a:cubicBezTo>
                    <a:pt x="0" y="12"/>
                    <a:pt x="0" y="12"/>
                    <a:pt x="0" y="12"/>
                  </a:cubicBezTo>
                  <a:cubicBezTo>
                    <a:pt x="0" y="11"/>
                    <a:pt x="0" y="11"/>
                    <a:pt x="0" y="10"/>
                  </a:cubicBezTo>
                  <a:cubicBezTo>
                    <a:pt x="0" y="7"/>
                    <a:pt x="0" y="2"/>
                    <a:pt x="4" y="1"/>
                  </a:cubicBezTo>
                  <a:cubicBezTo>
                    <a:pt x="5" y="0"/>
                    <a:pt x="6" y="1"/>
                    <a:pt x="6" y="1"/>
                  </a:cubicBezTo>
                  <a:cubicBezTo>
                    <a:pt x="8" y="4"/>
                    <a:pt x="4" y="12"/>
                    <a:pt x="4" y="12"/>
                  </a:cubicBezTo>
                  <a:lnTo>
                    <a:pt x="3" y="13"/>
                  </a:lnTo>
                  <a:close/>
                  <a:moveTo>
                    <a:pt x="2" y="11"/>
                  </a:moveTo>
                  <a:cubicBezTo>
                    <a:pt x="2" y="11"/>
                    <a:pt x="2" y="11"/>
                    <a:pt x="2" y="11"/>
                  </a:cubicBezTo>
                  <a:cubicBezTo>
                    <a:pt x="3" y="8"/>
                    <a:pt x="5" y="3"/>
                    <a:pt x="5" y="2"/>
                  </a:cubicBezTo>
                  <a:cubicBezTo>
                    <a:pt x="2" y="3"/>
                    <a:pt x="2" y="6"/>
                    <a:pt x="2" y="10"/>
                  </a:cubicBezTo>
                  <a:cubicBezTo>
                    <a:pt x="2" y="10"/>
                    <a:pt x="2" y="10"/>
                    <a:pt x="2"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 name="Freeform 27"/>
            <p:cNvSpPr>
              <a:spLocks noChangeArrowheads="1"/>
            </p:cNvSpPr>
            <p:nvPr/>
          </p:nvSpPr>
          <p:spPr bwMode="auto">
            <a:xfrm>
              <a:off x="4883659" y="2552613"/>
              <a:ext cx="478184" cy="528900"/>
            </a:xfrm>
            <a:custGeom>
              <a:avLst/>
              <a:gdLst>
                <a:gd name="T0" fmla="*/ 89 w 115"/>
                <a:gd name="T1" fmla="*/ 113 h 127"/>
                <a:gd name="T2" fmla="*/ 98 w 115"/>
                <a:gd name="T3" fmla="*/ 117 h 127"/>
                <a:gd name="T4" fmla="*/ 103 w 115"/>
                <a:gd name="T5" fmla="*/ 119 h 127"/>
                <a:gd name="T6" fmla="*/ 100 w 115"/>
                <a:gd name="T7" fmla="*/ 108 h 127"/>
                <a:gd name="T8" fmla="*/ 95 w 115"/>
                <a:gd name="T9" fmla="*/ 101 h 127"/>
                <a:gd name="T10" fmla="*/ 92 w 115"/>
                <a:gd name="T11" fmla="*/ 97 h 127"/>
                <a:gd name="T12" fmla="*/ 88 w 115"/>
                <a:gd name="T13" fmla="*/ 86 h 127"/>
                <a:gd name="T14" fmla="*/ 93 w 115"/>
                <a:gd name="T15" fmla="*/ 85 h 127"/>
                <a:gd name="T16" fmla="*/ 102 w 115"/>
                <a:gd name="T17" fmla="*/ 95 h 127"/>
                <a:gd name="T18" fmla="*/ 110 w 115"/>
                <a:gd name="T19" fmla="*/ 94 h 127"/>
                <a:gd name="T20" fmla="*/ 111 w 115"/>
                <a:gd name="T21" fmla="*/ 87 h 127"/>
                <a:gd name="T22" fmla="*/ 114 w 115"/>
                <a:gd name="T23" fmla="*/ 83 h 127"/>
                <a:gd name="T24" fmla="*/ 104 w 115"/>
                <a:gd name="T25" fmla="*/ 78 h 127"/>
                <a:gd name="T26" fmla="*/ 87 w 115"/>
                <a:gd name="T27" fmla="*/ 63 h 127"/>
                <a:gd name="T28" fmla="*/ 87 w 115"/>
                <a:gd name="T29" fmla="*/ 57 h 127"/>
                <a:gd name="T30" fmla="*/ 88 w 115"/>
                <a:gd name="T31" fmla="*/ 45 h 127"/>
                <a:gd name="T32" fmla="*/ 82 w 115"/>
                <a:gd name="T33" fmla="*/ 46 h 127"/>
                <a:gd name="T34" fmla="*/ 81 w 115"/>
                <a:gd name="T35" fmla="*/ 38 h 127"/>
                <a:gd name="T36" fmla="*/ 71 w 115"/>
                <a:gd name="T37" fmla="*/ 28 h 127"/>
                <a:gd name="T38" fmla="*/ 66 w 115"/>
                <a:gd name="T39" fmla="*/ 30 h 127"/>
                <a:gd name="T40" fmla="*/ 61 w 115"/>
                <a:gd name="T41" fmla="*/ 28 h 127"/>
                <a:gd name="T42" fmla="*/ 47 w 115"/>
                <a:gd name="T43" fmla="*/ 17 h 127"/>
                <a:gd name="T44" fmla="*/ 38 w 115"/>
                <a:gd name="T45" fmla="*/ 25 h 127"/>
                <a:gd name="T46" fmla="*/ 38 w 115"/>
                <a:gd name="T47" fmla="*/ 12 h 127"/>
                <a:gd name="T48" fmla="*/ 27 w 115"/>
                <a:gd name="T49" fmla="*/ 7 h 127"/>
                <a:gd name="T50" fmla="*/ 21 w 115"/>
                <a:gd name="T51" fmla="*/ 7 h 127"/>
                <a:gd name="T52" fmla="*/ 25 w 115"/>
                <a:gd name="T53" fmla="*/ 14 h 127"/>
                <a:gd name="T54" fmla="*/ 20 w 115"/>
                <a:gd name="T55" fmla="*/ 28 h 127"/>
                <a:gd name="T56" fmla="*/ 21 w 115"/>
                <a:gd name="T57" fmla="*/ 34 h 127"/>
                <a:gd name="T58" fmla="*/ 17 w 115"/>
                <a:gd name="T59" fmla="*/ 25 h 127"/>
                <a:gd name="T60" fmla="*/ 10 w 115"/>
                <a:gd name="T61" fmla="*/ 3 h 127"/>
                <a:gd name="T62" fmla="*/ 3 w 115"/>
                <a:gd name="T63" fmla="*/ 27 h 127"/>
                <a:gd name="T64" fmla="*/ 4 w 115"/>
                <a:gd name="T65" fmla="*/ 36 h 127"/>
                <a:gd name="T66" fmla="*/ 30 w 115"/>
                <a:gd name="T67" fmla="*/ 48 h 127"/>
                <a:gd name="T68" fmla="*/ 35 w 115"/>
                <a:gd name="T69" fmla="*/ 47 h 127"/>
                <a:gd name="T70" fmla="*/ 51 w 115"/>
                <a:gd name="T71" fmla="*/ 46 h 127"/>
                <a:gd name="T72" fmla="*/ 58 w 115"/>
                <a:gd name="T73" fmla="*/ 56 h 127"/>
                <a:gd name="T74" fmla="*/ 62 w 115"/>
                <a:gd name="T75" fmla="*/ 60 h 127"/>
                <a:gd name="T76" fmla="*/ 66 w 115"/>
                <a:gd name="T77" fmla="*/ 66 h 127"/>
                <a:gd name="T78" fmla="*/ 65 w 115"/>
                <a:gd name="T79" fmla="*/ 87 h 127"/>
                <a:gd name="T80" fmla="*/ 52 w 115"/>
                <a:gd name="T81" fmla="*/ 95 h 127"/>
                <a:gd name="T82" fmla="*/ 55 w 115"/>
                <a:gd name="T83" fmla="*/ 106 h 127"/>
                <a:gd name="T84" fmla="*/ 65 w 115"/>
                <a:gd name="T85" fmla="*/ 103 h 127"/>
                <a:gd name="T86" fmla="*/ 73 w 115"/>
                <a:gd name="T87" fmla="*/ 112 h 127"/>
                <a:gd name="T88" fmla="*/ 85 w 115"/>
                <a:gd name="T89" fmla="*/ 122 h 127"/>
                <a:gd name="T90" fmla="*/ 93 w 115"/>
                <a:gd name="T91" fmla="*/ 12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127">
                  <a:moveTo>
                    <a:pt x="90" y="117"/>
                  </a:moveTo>
                  <a:cubicBezTo>
                    <a:pt x="88" y="115"/>
                    <a:pt x="87" y="113"/>
                    <a:pt x="85" y="111"/>
                  </a:cubicBezTo>
                  <a:cubicBezTo>
                    <a:pt x="87" y="110"/>
                    <a:pt x="87" y="112"/>
                    <a:pt x="89" y="113"/>
                  </a:cubicBezTo>
                  <a:cubicBezTo>
                    <a:pt x="89" y="114"/>
                    <a:pt x="90" y="112"/>
                    <a:pt x="90" y="113"/>
                  </a:cubicBezTo>
                  <a:cubicBezTo>
                    <a:pt x="91" y="114"/>
                    <a:pt x="92" y="115"/>
                    <a:pt x="93" y="116"/>
                  </a:cubicBezTo>
                  <a:cubicBezTo>
                    <a:pt x="94" y="117"/>
                    <a:pt x="96" y="117"/>
                    <a:pt x="98" y="117"/>
                  </a:cubicBezTo>
                  <a:cubicBezTo>
                    <a:pt x="99" y="118"/>
                    <a:pt x="100" y="120"/>
                    <a:pt x="101" y="121"/>
                  </a:cubicBezTo>
                  <a:cubicBezTo>
                    <a:pt x="101" y="121"/>
                    <a:pt x="101" y="119"/>
                    <a:pt x="101" y="118"/>
                  </a:cubicBezTo>
                  <a:cubicBezTo>
                    <a:pt x="101" y="118"/>
                    <a:pt x="102" y="119"/>
                    <a:pt x="103" y="119"/>
                  </a:cubicBezTo>
                  <a:cubicBezTo>
                    <a:pt x="102" y="116"/>
                    <a:pt x="100" y="116"/>
                    <a:pt x="101" y="113"/>
                  </a:cubicBezTo>
                  <a:cubicBezTo>
                    <a:pt x="101" y="114"/>
                    <a:pt x="102" y="114"/>
                    <a:pt x="102" y="115"/>
                  </a:cubicBezTo>
                  <a:cubicBezTo>
                    <a:pt x="103" y="112"/>
                    <a:pt x="103" y="109"/>
                    <a:pt x="100" y="108"/>
                  </a:cubicBezTo>
                  <a:cubicBezTo>
                    <a:pt x="98" y="107"/>
                    <a:pt x="103" y="101"/>
                    <a:pt x="98" y="103"/>
                  </a:cubicBezTo>
                  <a:cubicBezTo>
                    <a:pt x="98" y="102"/>
                    <a:pt x="98" y="101"/>
                    <a:pt x="98" y="101"/>
                  </a:cubicBezTo>
                  <a:cubicBezTo>
                    <a:pt x="97" y="101"/>
                    <a:pt x="96" y="101"/>
                    <a:pt x="95" y="101"/>
                  </a:cubicBezTo>
                  <a:cubicBezTo>
                    <a:pt x="96" y="101"/>
                    <a:pt x="96" y="101"/>
                    <a:pt x="96" y="100"/>
                  </a:cubicBezTo>
                  <a:cubicBezTo>
                    <a:pt x="94" y="100"/>
                    <a:pt x="95" y="100"/>
                    <a:pt x="94" y="101"/>
                  </a:cubicBezTo>
                  <a:cubicBezTo>
                    <a:pt x="93" y="100"/>
                    <a:pt x="92" y="98"/>
                    <a:pt x="92" y="97"/>
                  </a:cubicBezTo>
                  <a:cubicBezTo>
                    <a:pt x="91" y="95"/>
                    <a:pt x="93" y="92"/>
                    <a:pt x="89" y="94"/>
                  </a:cubicBezTo>
                  <a:cubicBezTo>
                    <a:pt x="89" y="91"/>
                    <a:pt x="90" y="90"/>
                    <a:pt x="92" y="90"/>
                  </a:cubicBezTo>
                  <a:cubicBezTo>
                    <a:pt x="91" y="89"/>
                    <a:pt x="90" y="88"/>
                    <a:pt x="88" y="86"/>
                  </a:cubicBezTo>
                  <a:cubicBezTo>
                    <a:pt x="90" y="85"/>
                    <a:pt x="91" y="86"/>
                    <a:pt x="92" y="87"/>
                  </a:cubicBezTo>
                  <a:cubicBezTo>
                    <a:pt x="91" y="86"/>
                    <a:pt x="91" y="85"/>
                    <a:pt x="91" y="85"/>
                  </a:cubicBezTo>
                  <a:cubicBezTo>
                    <a:pt x="91" y="85"/>
                    <a:pt x="93" y="85"/>
                    <a:pt x="93" y="85"/>
                  </a:cubicBezTo>
                  <a:cubicBezTo>
                    <a:pt x="92" y="87"/>
                    <a:pt x="97" y="91"/>
                    <a:pt x="99" y="90"/>
                  </a:cubicBezTo>
                  <a:cubicBezTo>
                    <a:pt x="99" y="92"/>
                    <a:pt x="99" y="94"/>
                    <a:pt x="101" y="96"/>
                  </a:cubicBezTo>
                  <a:cubicBezTo>
                    <a:pt x="101" y="95"/>
                    <a:pt x="101" y="95"/>
                    <a:pt x="102" y="95"/>
                  </a:cubicBezTo>
                  <a:cubicBezTo>
                    <a:pt x="101" y="98"/>
                    <a:pt x="104" y="98"/>
                    <a:pt x="106" y="100"/>
                  </a:cubicBezTo>
                  <a:cubicBezTo>
                    <a:pt x="107" y="97"/>
                    <a:pt x="107" y="96"/>
                    <a:pt x="107" y="92"/>
                  </a:cubicBezTo>
                  <a:cubicBezTo>
                    <a:pt x="107" y="93"/>
                    <a:pt x="109" y="93"/>
                    <a:pt x="110" y="94"/>
                  </a:cubicBezTo>
                  <a:cubicBezTo>
                    <a:pt x="110" y="92"/>
                    <a:pt x="110" y="91"/>
                    <a:pt x="112" y="90"/>
                  </a:cubicBezTo>
                  <a:cubicBezTo>
                    <a:pt x="111" y="90"/>
                    <a:pt x="111" y="90"/>
                    <a:pt x="110" y="89"/>
                  </a:cubicBezTo>
                  <a:cubicBezTo>
                    <a:pt x="110" y="89"/>
                    <a:pt x="111" y="88"/>
                    <a:pt x="111" y="87"/>
                  </a:cubicBezTo>
                  <a:cubicBezTo>
                    <a:pt x="111" y="87"/>
                    <a:pt x="110" y="87"/>
                    <a:pt x="110" y="87"/>
                  </a:cubicBezTo>
                  <a:cubicBezTo>
                    <a:pt x="112" y="87"/>
                    <a:pt x="113" y="88"/>
                    <a:pt x="114" y="87"/>
                  </a:cubicBezTo>
                  <a:cubicBezTo>
                    <a:pt x="113" y="85"/>
                    <a:pt x="115" y="85"/>
                    <a:pt x="114" y="83"/>
                  </a:cubicBezTo>
                  <a:cubicBezTo>
                    <a:pt x="111" y="80"/>
                    <a:pt x="111" y="81"/>
                    <a:pt x="107" y="81"/>
                  </a:cubicBezTo>
                  <a:cubicBezTo>
                    <a:pt x="108" y="80"/>
                    <a:pt x="108" y="79"/>
                    <a:pt x="108" y="77"/>
                  </a:cubicBezTo>
                  <a:cubicBezTo>
                    <a:pt x="107" y="78"/>
                    <a:pt x="105" y="78"/>
                    <a:pt x="104" y="78"/>
                  </a:cubicBezTo>
                  <a:cubicBezTo>
                    <a:pt x="107" y="74"/>
                    <a:pt x="99" y="73"/>
                    <a:pt x="101" y="69"/>
                  </a:cubicBezTo>
                  <a:cubicBezTo>
                    <a:pt x="93" y="72"/>
                    <a:pt x="99" y="66"/>
                    <a:pt x="93" y="68"/>
                  </a:cubicBezTo>
                  <a:cubicBezTo>
                    <a:pt x="95" y="65"/>
                    <a:pt x="90" y="64"/>
                    <a:pt x="87" y="63"/>
                  </a:cubicBezTo>
                  <a:cubicBezTo>
                    <a:pt x="88" y="63"/>
                    <a:pt x="89" y="63"/>
                    <a:pt x="90" y="63"/>
                  </a:cubicBezTo>
                  <a:cubicBezTo>
                    <a:pt x="88" y="62"/>
                    <a:pt x="88" y="60"/>
                    <a:pt x="90" y="59"/>
                  </a:cubicBezTo>
                  <a:cubicBezTo>
                    <a:pt x="89" y="59"/>
                    <a:pt x="88" y="58"/>
                    <a:pt x="87" y="57"/>
                  </a:cubicBezTo>
                  <a:cubicBezTo>
                    <a:pt x="89" y="57"/>
                    <a:pt x="92" y="57"/>
                    <a:pt x="95" y="56"/>
                  </a:cubicBezTo>
                  <a:cubicBezTo>
                    <a:pt x="92" y="55"/>
                    <a:pt x="88" y="54"/>
                    <a:pt x="85" y="53"/>
                  </a:cubicBezTo>
                  <a:cubicBezTo>
                    <a:pt x="93" y="51"/>
                    <a:pt x="93" y="51"/>
                    <a:pt x="88" y="45"/>
                  </a:cubicBezTo>
                  <a:cubicBezTo>
                    <a:pt x="88" y="47"/>
                    <a:pt x="86" y="48"/>
                    <a:pt x="85" y="49"/>
                  </a:cubicBezTo>
                  <a:cubicBezTo>
                    <a:pt x="85" y="48"/>
                    <a:pt x="86" y="47"/>
                    <a:pt x="86" y="46"/>
                  </a:cubicBezTo>
                  <a:cubicBezTo>
                    <a:pt x="85" y="46"/>
                    <a:pt x="84" y="46"/>
                    <a:pt x="82" y="46"/>
                  </a:cubicBezTo>
                  <a:cubicBezTo>
                    <a:pt x="83" y="46"/>
                    <a:pt x="90" y="43"/>
                    <a:pt x="86" y="41"/>
                  </a:cubicBezTo>
                  <a:cubicBezTo>
                    <a:pt x="82" y="39"/>
                    <a:pt x="83" y="39"/>
                    <a:pt x="79" y="42"/>
                  </a:cubicBezTo>
                  <a:cubicBezTo>
                    <a:pt x="80" y="41"/>
                    <a:pt x="81" y="40"/>
                    <a:pt x="81" y="38"/>
                  </a:cubicBezTo>
                  <a:cubicBezTo>
                    <a:pt x="80" y="39"/>
                    <a:pt x="79" y="40"/>
                    <a:pt x="77" y="41"/>
                  </a:cubicBezTo>
                  <a:cubicBezTo>
                    <a:pt x="80" y="35"/>
                    <a:pt x="77" y="36"/>
                    <a:pt x="72" y="36"/>
                  </a:cubicBezTo>
                  <a:cubicBezTo>
                    <a:pt x="80" y="34"/>
                    <a:pt x="75" y="30"/>
                    <a:pt x="71" y="28"/>
                  </a:cubicBezTo>
                  <a:cubicBezTo>
                    <a:pt x="70" y="29"/>
                    <a:pt x="69" y="30"/>
                    <a:pt x="68" y="30"/>
                  </a:cubicBezTo>
                  <a:cubicBezTo>
                    <a:pt x="68" y="31"/>
                    <a:pt x="68" y="32"/>
                    <a:pt x="68" y="33"/>
                  </a:cubicBezTo>
                  <a:cubicBezTo>
                    <a:pt x="67" y="31"/>
                    <a:pt x="67" y="31"/>
                    <a:pt x="66" y="30"/>
                  </a:cubicBezTo>
                  <a:cubicBezTo>
                    <a:pt x="66" y="30"/>
                    <a:pt x="65" y="30"/>
                    <a:pt x="65" y="31"/>
                  </a:cubicBezTo>
                  <a:cubicBezTo>
                    <a:pt x="65" y="29"/>
                    <a:pt x="66" y="28"/>
                    <a:pt x="67" y="27"/>
                  </a:cubicBezTo>
                  <a:cubicBezTo>
                    <a:pt x="65" y="27"/>
                    <a:pt x="63" y="28"/>
                    <a:pt x="61" y="28"/>
                  </a:cubicBezTo>
                  <a:cubicBezTo>
                    <a:pt x="64" y="26"/>
                    <a:pt x="65" y="22"/>
                    <a:pt x="60" y="23"/>
                  </a:cubicBezTo>
                  <a:cubicBezTo>
                    <a:pt x="63" y="18"/>
                    <a:pt x="54" y="13"/>
                    <a:pt x="50" y="15"/>
                  </a:cubicBezTo>
                  <a:cubicBezTo>
                    <a:pt x="49" y="15"/>
                    <a:pt x="47" y="16"/>
                    <a:pt x="47" y="17"/>
                  </a:cubicBezTo>
                  <a:cubicBezTo>
                    <a:pt x="46" y="18"/>
                    <a:pt x="49" y="19"/>
                    <a:pt x="46" y="20"/>
                  </a:cubicBezTo>
                  <a:cubicBezTo>
                    <a:pt x="44" y="21"/>
                    <a:pt x="41" y="20"/>
                    <a:pt x="42" y="17"/>
                  </a:cubicBezTo>
                  <a:cubicBezTo>
                    <a:pt x="41" y="21"/>
                    <a:pt x="40" y="22"/>
                    <a:pt x="38" y="25"/>
                  </a:cubicBezTo>
                  <a:cubicBezTo>
                    <a:pt x="37" y="23"/>
                    <a:pt x="37" y="23"/>
                    <a:pt x="39" y="23"/>
                  </a:cubicBezTo>
                  <a:cubicBezTo>
                    <a:pt x="37" y="21"/>
                    <a:pt x="40" y="17"/>
                    <a:pt x="40" y="15"/>
                  </a:cubicBezTo>
                  <a:cubicBezTo>
                    <a:pt x="40" y="13"/>
                    <a:pt x="38" y="13"/>
                    <a:pt x="38" y="12"/>
                  </a:cubicBezTo>
                  <a:cubicBezTo>
                    <a:pt x="39" y="9"/>
                    <a:pt x="38" y="9"/>
                    <a:pt x="36" y="8"/>
                  </a:cubicBezTo>
                  <a:cubicBezTo>
                    <a:pt x="38" y="6"/>
                    <a:pt x="36" y="1"/>
                    <a:pt x="33" y="1"/>
                  </a:cubicBezTo>
                  <a:cubicBezTo>
                    <a:pt x="29" y="3"/>
                    <a:pt x="25" y="2"/>
                    <a:pt x="27" y="7"/>
                  </a:cubicBezTo>
                  <a:cubicBezTo>
                    <a:pt x="26" y="6"/>
                    <a:pt x="25" y="6"/>
                    <a:pt x="24" y="5"/>
                  </a:cubicBezTo>
                  <a:cubicBezTo>
                    <a:pt x="24" y="6"/>
                    <a:pt x="24" y="7"/>
                    <a:pt x="24" y="8"/>
                  </a:cubicBezTo>
                  <a:cubicBezTo>
                    <a:pt x="23" y="7"/>
                    <a:pt x="22" y="7"/>
                    <a:pt x="21" y="7"/>
                  </a:cubicBezTo>
                  <a:cubicBezTo>
                    <a:pt x="21" y="9"/>
                    <a:pt x="24" y="10"/>
                    <a:pt x="26" y="11"/>
                  </a:cubicBezTo>
                  <a:cubicBezTo>
                    <a:pt x="24" y="10"/>
                    <a:pt x="22" y="10"/>
                    <a:pt x="19" y="10"/>
                  </a:cubicBezTo>
                  <a:cubicBezTo>
                    <a:pt x="21" y="11"/>
                    <a:pt x="23" y="13"/>
                    <a:pt x="25" y="14"/>
                  </a:cubicBezTo>
                  <a:cubicBezTo>
                    <a:pt x="23" y="14"/>
                    <a:pt x="21" y="13"/>
                    <a:pt x="19" y="13"/>
                  </a:cubicBezTo>
                  <a:cubicBezTo>
                    <a:pt x="19" y="15"/>
                    <a:pt x="18" y="19"/>
                    <a:pt x="22" y="19"/>
                  </a:cubicBezTo>
                  <a:cubicBezTo>
                    <a:pt x="19" y="23"/>
                    <a:pt x="17" y="24"/>
                    <a:pt x="20" y="28"/>
                  </a:cubicBezTo>
                  <a:cubicBezTo>
                    <a:pt x="22" y="30"/>
                    <a:pt x="23" y="27"/>
                    <a:pt x="22" y="31"/>
                  </a:cubicBezTo>
                  <a:cubicBezTo>
                    <a:pt x="22" y="33"/>
                    <a:pt x="22" y="35"/>
                    <a:pt x="22" y="37"/>
                  </a:cubicBezTo>
                  <a:cubicBezTo>
                    <a:pt x="22" y="36"/>
                    <a:pt x="21" y="35"/>
                    <a:pt x="21" y="34"/>
                  </a:cubicBezTo>
                  <a:cubicBezTo>
                    <a:pt x="19" y="35"/>
                    <a:pt x="17" y="35"/>
                    <a:pt x="15" y="36"/>
                  </a:cubicBezTo>
                  <a:cubicBezTo>
                    <a:pt x="17" y="35"/>
                    <a:pt x="20" y="34"/>
                    <a:pt x="22" y="33"/>
                  </a:cubicBezTo>
                  <a:cubicBezTo>
                    <a:pt x="20" y="30"/>
                    <a:pt x="18" y="28"/>
                    <a:pt x="17" y="25"/>
                  </a:cubicBezTo>
                  <a:cubicBezTo>
                    <a:pt x="15" y="22"/>
                    <a:pt x="17" y="20"/>
                    <a:pt x="16" y="17"/>
                  </a:cubicBezTo>
                  <a:cubicBezTo>
                    <a:pt x="13" y="12"/>
                    <a:pt x="19" y="5"/>
                    <a:pt x="22" y="1"/>
                  </a:cubicBezTo>
                  <a:cubicBezTo>
                    <a:pt x="17" y="1"/>
                    <a:pt x="13" y="0"/>
                    <a:pt x="10" y="3"/>
                  </a:cubicBezTo>
                  <a:cubicBezTo>
                    <a:pt x="8" y="5"/>
                    <a:pt x="2" y="12"/>
                    <a:pt x="5" y="14"/>
                  </a:cubicBezTo>
                  <a:cubicBezTo>
                    <a:pt x="3" y="14"/>
                    <a:pt x="1" y="21"/>
                    <a:pt x="3" y="22"/>
                  </a:cubicBezTo>
                  <a:cubicBezTo>
                    <a:pt x="0" y="24"/>
                    <a:pt x="3" y="24"/>
                    <a:pt x="3" y="27"/>
                  </a:cubicBezTo>
                  <a:cubicBezTo>
                    <a:pt x="3" y="28"/>
                    <a:pt x="1" y="31"/>
                    <a:pt x="2" y="31"/>
                  </a:cubicBezTo>
                  <a:cubicBezTo>
                    <a:pt x="6" y="33"/>
                    <a:pt x="9" y="35"/>
                    <a:pt x="13" y="36"/>
                  </a:cubicBezTo>
                  <a:cubicBezTo>
                    <a:pt x="10" y="36"/>
                    <a:pt x="7" y="36"/>
                    <a:pt x="4" y="36"/>
                  </a:cubicBezTo>
                  <a:cubicBezTo>
                    <a:pt x="4" y="39"/>
                    <a:pt x="12" y="50"/>
                    <a:pt x="15" y="43"/>
                  </a:cubicBezTo>
                  <a:cubicBezTo>
                    <a:pt x="15" y="48"/>
                    <a:pt x="20" y="48"/>
                    <a:pt x="24" y="48"/>
                  </a:cubicBezTo>
                  <a:cubicBezTo>
                    <a:pt x="26" y="48"/>
                    <a:pt x="28" y="47"/>
                    <a:pt x="30" y="48"/>
                  </a:cubicBezTo>
                  <a:cubicBezTo>
                    <a:pt x="32" y="49"/>
                    <a:pt x="34" y="52"/>
                    <a:pt x="35" y="49"/>
                  </a:cubicBezTo>
                  <a:cubicBezTo>
                    <a:pt x="36" y="50"/>
                    <a:pt x="37" y="51"/>
                    <a:pt x="38" y="51"/>
                  </a:cubicBezTo>
                  <a:cubicBezTo>
                    <a:pt x="37" y="49"/>
                    <a:pt x="36" y="48"/>
                    <a:pt x="35" y="47"/>
                  </a:cubicBezTo>
                  <a:cubicBezTo>
                    <a:pt x="38" y="47"/>
                    <a:pt x="42" y="50"/>
                    <a:pt x="44" y="50"/>
                  </a:cubicBezTo>
                  <a:cubicBezTo>
                    <a:pt x="48" y="49"/>
                    <a:pt x="46" y="45"/>
                    <a:pt x="43" y="44"/>
                  </a:cubicBezTo>
                  <a:cubicBezTo>
                    <a:pt x="47" y="42"/>
                    <a:pt x="47" y="47"/>
                    <a:pt x="51" y="46"/>
                  </a:cubicBezTo>
                  <a:cubicBezTo>
                    <a:pt x="51" y="47"/>
                    <a:pt x="50" y="50"/>
                    <a:pt x="51" y="50"/>
                  </a:cubicBezTo>
                  <a:cubicBezTo>
                    <a:pt x="54" y="50"/>
                    <a:pt x="54" y="51"/>
                    <a:pt x="53" y="52"/>
                  </a:cubicBezTo>
                  <a:cubicBezTo>
                    <a:pt x="54" y="53"/>
                    <a:pt x="58" y="55"/>
                    <a:pt x="58" y="56"/>
                  </a:cubicBezTo>
                  <a:cubicBezTo>
                    <a:pt x="59" y="59"/>
                    <a:pt x="57" y="60"/>
                    <a:pt x="55" y="59"/>
                  </a:cubicBezTo>
                  <a:cubicBezTo>
                    <a:pt x="55" y="60"/>
                    <a:pt x="55" y="62"/>
                    <a:pt x="55" y="63"/>
                  </a:cubicBezTo>
                  <a:cubicBezTo>
                    <a:pt x="57" y="61"/>
                    <a:pt x="59" y="59"/>
                    <a:pt x="62" y="60"/>
                  </a:cubicBezTo>
                  <a:cubicBezTo>
                    <a:pt x="62" y="62"/>
                    <a:pt x="63" y="63"/>
                    <a:pt x="64" y="64"/>
                  </a:cubicBezTo>
                  <a:cubicBezTo>
                    <a:pt x="64" y="64"/>
                    <a:pt x="64" y="63"/>
                    <a:pt x="64" y="62"/>
                  </a:cubicBezTo>
                  <a:cubicBezTo>
                    <a:pt x="66" y="63"/>
                    <a:pt x="66" y="64"/>
                    <a:pt x="66" y="66"/>
                  </a:cubicBezTo>
                  <a:cubicBezTo>
                    <a:pt x="66" y="67"/>
                    <a:pt x="68" y="67"/>
                    <a:pt x="69" y="68"/>
                  </a:cubicBezTo>
                  <a:cubicBezTo>
                    <a:pt x="71" y="71"/>
                    <a:pt x="72" y="77"/>
                    <a:pt x="70" y="79"/>
                  </a:cubicBezTo>
                  <a:cubicBezTo>
                    <a:pt x="68" y="82"/>
                    <a:pt x="68" y="84"/>
                    <a:pt x="65" y="87"/>
                  </a:cubicBezTo>
                  <a:cubicBezTo>
                    <a:pt x="62" y="90"/>
                    <a:pt x="67" y="91"/>
                    <a:pt x="67" y="95"/>
                  </a:cubicBezTo>
                  <a:cubicBezTo>
                    <a:pt x="64" y="93"/>
                    <a:pt x="62" y="96"/>
                    <a:pt x="60" y="97"/>
                  </a:cubicBezTo>
                  <a:cubicBezTo>
                    <a:pt x="58" y="98"/>
                    <a:pt x="54" y="96"/>
                    <a:pt x="52" y="95"/>
                  </a:cubicBezTo>
                  <a:cubicBezTo>
                    <a:pt x="52" y="96"/>
                    <a:pt x="52" y="96"/>
                    <a:pt x="52" y="96"/>
                  </a:cubicBezTo>
                  <a:cubicBezTo>
                    <a:pt x="52" y="98"/>
                    <a:pt x="50" y="99"/>
                    <a:pt x="49" y="102"/>
                  </a:cubicBezTo>
                  <a:cubicBezTo>
                    <a:pt x="48" y="104"/>
                    <a:pt x="53" y="107"/>
                    <a:pt x="55" y="106"/>
                  </a:cubicBezTo>
                  <a:cubicBezTo>
                    <a:pt x="59" y="105"/>
                    <a:pt x="57" y="102"/>
                    <a:pt x="61" y="104"/>
                  </a:cubicBezTo>
                  <a:cubicBezTo>
                    <a:pt x="65" y="106"/>
                    <a:pt x="60" y="102"/>
                    <a:pt x="62" y="101"/>
                  </a:cubicBezTo>
                  <a:cubicBezTo>
                    <a:pt x="62" y="103"/>
                    <a:pt x="64" y="102"/>
                    <a:pt x="65" y="103"/>
                  </a:cubicBezTo>
                  <a:cubicBezTo>
                    <a:pt x="67" y="103"/>
                    <a:pt x="67" y="104"/>
                    <a:pt x="68" y="106"/>
                  </a:cubicBezTo>
                  <a:cubicBezTo>
                    <a:pt x="70" y="110"/>
                    <a:pt x="72" y="110"/>
                    <a:pt x="76" y="112"/>
                  </a:cubicBezTo>
                  <a:cubicBezTo>
                    <a:pt x="75" y="113"/>
                    <a:pt x="74" y="114"/>
                    <a:pt x="73" y="112"/>
                  </a:cubicBezTo>
                  <a:cubicBezTo>
                    <a:pt x="74" y="115"/>
                    <a:pt x="78" y="122"/>
                    <a:pt x="81" y="118"/>
                  </a:cubicBezTo>
                  <a:cubicBezTo>
                    <a:pt x="81" y="119"/>
                    <a:pt x="81" y="119"/>
                    <a:pt x="82" y="119"/>
                  </a:cubicBezTo>
                  <a:cubicBezTo>
                    <a:pt x="84" y="118"/>
                    <a:pt x="84" y="120"/>
                    <a:pt x="85" y="122"/>
                  </a:cubicBezTo>
                  <a:cubicBezTo>
                    <a:pt x="85" y="122"/>
                    <a:pt x="85" y="122"/>
                    <a:pt x="86" y="122"/>
                  </a:cubicBezTo>
                  <a:cubicBezTo>
                    <a:pt x="86" y="124"/>
                    <a:pt x="89" y="124"/>
                    <a:pt x="91" y="125"/>
                  </a:cubicBezTo>
                  <a:cubicBezTo>
                    <a:pt x="92" y="126"/>
                    <a:pt x="92" y="125"/>
                    <a:pt x="93" y="125"/>
                  </a:cubicBezTo>
                  <a:cubicBezTo>
                    <a:pt x="94" y="124"/>
                    <a:pt x="95" y="127"/>
                    <a:pt x="95" y="127"/>
                  </a:cubicBezTo>
                  <a:cubicBezTo>
                    <a:pt x="100" y="125"/>
                    <a:pt x="92" y="119"/>
                    <a:pt x="90" y="1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 name="Freeform 28"/>
            <p:cNvSpPr>
              <a:spLocks noEditPoints="1" noChangeArrowheads="1"/>
            </p:cNvSpPr>
            <p:nvPr/>
          </p:nvSpPr>
          <p:spPr bwMode="auto">
            <a:xfrm>
              <a:off x="4883659" y="2552613"/>
              <a:ext cx="483014" cy="533730"/>
            </a:xfrm>
            <a:custGeom>
              <a:avLst/>
              <a:gdLst>
                <a:gd name="T0" fmla="*/ 83 w 116"/>
                <a:gd name="T1" fmla="*/ 120 h 128"/>
                <a:gd name="T2" fmla="*/ 67 w 116"/>
                <a:gd name="T3" fmla="*/ 105 h 128"/>
                <a:gd name="T4" fmla="*/ 48 w 116"/>
                <a:gd name="T5" fmla="*/ 102 h 128"/>
                <a:gd name="T6" fmla="*/ 64 w 116"/>
                <a:gd name="T7" fmla="*/ 92 h 128"/>
                <a:gd name="T8" fmla="*/ 61 w 116"/>
                <a:gd name="T9" fmla="*/ 61 h 128"/>
                <a:gd name="T10" fmla="*/ 54 w 116"/>
                <a:gd name="T11" fmla="*/ 54 h 128"/>
                <a:gd name="T12" fmla="*/ 44 w 116"/>
                <a:gd name="T13" fmla="*/ 51 h 128"/>
                <a:gd name="T14" fmla="*/ 26 w 116"/>
                <a:gd name="T15" fmla="*/ 49 h 128"/>
                <a:gd name="T16" fmla="*/ 2 w 116"/>
                <a:gd name="T17" fmla="*/ 32 h 128"/>
                <a:gd name="T18" fmla="*/ 17 w 116"/>
                <a:gd name="T19" fmla="*/ 0 h 128"/>
                <a:gd name="T20" fmla="*/ 33 w 116"/>
                <a:gd name="T21" fmla="*/ 1 h 128"/>
                <a:gd name="T22" fmla="*/ 43 w 116"/>
                <a:gd name="T23" fmla="*/ 18 h 128"/>
                <a:gd name="T24" fmla="*/ 65 w 116"/>
                <a:gd name="T25" fmla="*/ 24 h 128"/>
                <a:gd name="T26" fmla="*/ 71 w 116"/>
                <a:gd name="T27" fmla="*/ 27 h 128"/>
                <a:gd name="T28" fmla="*/ 88 w 116"/>
                <a:gd name="T29" fmla="*/ 43 h 128"/>
                <a:gd name="T30" fmla="*/ 89 w 116"/>
                <a:gd name="T31" fmla="*/ 61 h 128"/>
                <a:gd name="T32" fmla="*/ 101 w 116"/>
                <a:gd name="T33" fmla="*/ 70 h 128"/>
                <a:gd name="T34" fmla="*/ 115 w 116"/>
                <a:gd name="T35" fmla="*/ 87 h 128"/>
                <a:gd name="T36" fmla="*/ 108 w 116"/>
                <a:gd name="T37" fmla="*/ 94 h 128"/>
                <a:gd name="T38" fmla="*/ 92 w 116"/>
                <a:gd name="T39" fmla="*/ 87 h 128"/>
                <a:gd name="T40" fmla="*/ 93 w 116"/>
                <a:gd name="T41" fmla="*/ 98 h 128"/>
                <a:gd name="T42" fmla="*/ 101 w 116"/>
                <a:gd name="T43" fmla="*/ 102 h 128"/>
                <a:gd name="T44" fmla="*/ 102 w 116"/>
                <a:gd name="T45" fmla="*/ 121 h 128"/>
                <a:gd name="T46" fmla="*/ 91 w 116"/>
                <a:gd name="T47" fmla="*/ 117 h 128"/>
                <a:gd name="T48" fmla="*/ 90 w 116"/>
                <a:gd name="T49" fmla="*/ 118 h 128"/>
                <a:gd name="T50" fmla="*/ 97 w 116"/>
                <a:gd name="T51" fmla="*/ 116 h 128"/>
                <a:gd name="T52" fmla="*/ 99 w 116"/>
                <a:gd name="T53" fmla="*/ 105 h 128"/>
                <a:gd name="T54" fmla="*/ 93 w 116"/>
                <a:gd name="T55" fmla="*/ 104 h 128"/>
                <a:gd name="T56" fmla="*/ 88 w 116"/>
                <a:gd name="T57" fmla="*/ 95 h 128"/>
                <a:gd name="T58" fmla="*/ 95 w 116"/>
                <a:gd name="T59" fmla="*/ 84 h 128"/>
                <a:gd name="T60" fmla="*/ 106 w 116"/>
                <a:gd name="T61" fmla="*/ 99 h 128"/>
                <a:gd name="T62" fmla="*/ 110 w 116"/>
                <a:gd name="T63" fmla="*/ 86 h 128"/>
                <a:gd name="T64" fmla="*/ 101 w 116"/>
                <a:gd name="T65" fmla="*/ 80 h 128"/>
                <a:gd name="T66" fmla="*/ 92 w 116"/>
                <a:gd name="T67" fmla="*/ 66 h 128"/>
                <a:gd name="T68" fmla="*/ 82 w 116"/>
                <a:gd name="T69" fmla="*/ 57 h 128"/>
                <a:gd name="T70" fmla="*/ 84 w 116"/>
                <a:gd name="T71" fmla="*/ 47 h 128"/>
                <a:gd name="T72" fmla="*/ 78 w 116"/>
                <a:gd name="T73" fmla="*/ 42 h 128"/>
                <a:gd name="T74" fmla="*/ 69 w 116"/>
                <a:gd name="T75" fmla="*/ 36 h 128"/>
                <a:gd name="T76" fmla="*/ 61 w 116"/>
                <a:gd name="T77" fmla="*/ 24 h 128"/>
                <a:gd name="T78" fmla="*/ 47 w 116"/>
                <a:gd name="T79" fmla="*/ 21 h 128"/>
                <a:gd name="T80" fmla="*/ 38 w 116"/>
                <a:gd name="T81" fmla="*/ 18 h 128"/>
                <a:gd name="T82" fmla="*/ 31 w 116"/>
                <a:gd name="T83" fmla="*/ 3 h 128"/>
                <a:gd name="T84" fmla="*/ 32 w 116"/>
                <a:gd name="T85" fmla="*/ 12 h 128"/>
                <a:gd name="T86" fmla="*/ 22 w 116"/>
                <a:gd name="T87" fmla="*/ 28 h 128"/>
                <a:gd name="T88" fmla="*/ 19 w 116"/>
                <a:gd name="T89" fmla="*/ 38 h 128"/>
                <a:gd name="T90" fmla="*/ 27 w 116"/>
                <a:gd name="T91" fmla="*/ 47 h 128"/>
                <a:gd name="T92" fmla="*/ 44 w 116"/>
                <a:gd name="T93" fmla="*/ 49 h 128"/>
                <a:gd name="T94" fmla="*/ 52 w 116"/>
                <a:gd name="T95" fmla="*/ 47 h 128"/>
                <a:gd name="T96" fmla="*/ 62 w 116"/>
                <a:gd name="T97" fmla="*/ 60 h 128"/>
                <a:gd name="T98" fmla="*/ 66 w 116"/>
                <a:gd name="T99" fmla="*/ 91 h 128"/>
                <a:gd name="T100" fmla="*/ 50 w 116"/>
                <a:gd name="T101" fmla="*/ 103 h 128"/>
                <a:gd name="T102" fmla="*/ 66 w 116"/>
                <a:gd name="T103" fmla="*/ 102 h 128"/>
                <a:gd name="T104" fmla="*/ 82 w 116"/>
                <a:gd name="T105" fmla="*/ 118 h 128"/>
                <a:gd name="T106" fmla="*/ 56 w 116"/>
                <a:gd name="T107" fmla="*/ 60 h 128"/>
                <a:gd name="T108" fmla="*/ 14 w 116"/>
                <a:gd name="T109" fmla="*/ 36 h 128"/>
                <a:gd name="T110" fmla="*/ 10 w 116"/>
                <a:gd name="T111" fmla="*/ 5 h 128"/>
                <a:gd name="T112" fmla="*/ 3 w 116"/>
                <a:gd name="T113" fmla="*/ 24 h 128"/>
                <a:gd name="T114" fmla="*/ 71 w 116"/>
                <a:gd name="T115" fmla="*/ 29 h 128"/>
                <a:gd name="T116" fmla="*/ 17 w 116"/>
                <a:gd name="T117" fmla="*/ 25 h 128"/>
                <a:gd name="T118" fmla="*/ 20 w 116"/>
                <a:gd name="T119" fmla="*/ 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 h="128">
                  <a:moveTo>
                    <a:pt x="95" y="128"/>
                  </a:moveTo>
                  <a:cubicBezTo>
                    <a:pt x="94" y="128"/>
                    <a:pt x="94" y="127"/>
                    <a:pt x="94" y="127"/>
                  </a:cubicBezTo>
                  <a:cubicBezTo>
                    <a:pt x="93" y="126"/>
                    <a:pt x="93" y="126"/>
                    <a:pt x="93" y="126"/>
                  </a:cubicBezTo>
                  <a:cubicBezTo>
                    <a:pt x="93" y="126"/>
                    <a:pt x="93" y="126"/>
                    <a:pt x="93" y="126"/>
                  </a:cubicBezTo>
                  <a:cubicBezTo>
                    <a:pt x="92" y="126"/>
                    <a:pt x="91" y="126"/>
                    <a:pt x="91" y="126"/>
                  </a:cubicBezTo>
                  <a:cubicBezTo>
                    <a:pt x="90" y="126"/>
                    <a:pt x="90" y="126"/>
                    <a:pt x="89" y="126"/>
                  </a:cubicBezTo>
                  <a:cubicBezTo>
                    <a:pt x="88" y="125"/>
                    <a:pt x="86" y="125"/>
                    <a:pt x="85" y="123"/>
                  </a:cubicBezTo>
                  <a:cubicBezTo>
                    <a:pt x="84" y="124"/>
                    <a:pt x="84" y="124"/>
                    <a:pt x="84" y="124"/>
                  </a:cubicBezTo>
                  <a:cubicBezTo>
                    <a:pt x="84" y="122"/>
                    <a:pt x="84" y="122"/>
                    <a:pt x="84" y="122"/>
                  </a:cubicBezTo>
                  <a:cubicBezTo>
                    <a:pt x="83" y="121"/>
                    <a:pt x="83" y="120"/>
                    <a:pt x="83" y="120"/>
                  </a:cubicBezTo>
                  <a:cubicBezTo>
                    <a:pt x="83" y="120"/>
                    <a:pt x="82" y="120"/>
                    <a:pt x="82" y="120"/>
                  </a:cubicBezTo>
                  <a:cubicBezTo>
                    <a:pt x="81" y="121"/>
                    <a:pt x="81" y="121"/>
                    <a:pt x="81" y="121"/>
                  </a:cubicBezTo>
                  <a:cubicBezTo>
                    <a:pt x="81" y="120"/>
                    <a:pt x="81" y="120"/>
                    <a:pt x="81" y="120"/>
                  </a:cubicBezTo>
                  <a:cubicBezTo>
                    <a:pt x="81" y="120"/>
                    <a:pt x="81" y="120"/>
                    <a:pt x="81" y="120"/>
                  </a:cubicBezTo>
                  <a:cubicBezTo>
                    <a:pt x="80" y="120"/>
                    <a:pt x="80" y="120"/>
                    <a:pt x="79" y="120"/>
                  </a:cubicBezTo>
                  <a:cubicBezTo>
                    <a:pt x="76" y="120"/>
                    <a:pt x="74" y="116"/>
                    <a:pt x="72" y="114"/>
                  </a:cubicBezTo>
                  <a:cubicBezTo>
                    <a:pt x="72" y="113"/>
                    <a:pt x="72" y="113"/>
                    <a:pt x="72" y="113"/>
                  </a:cubicBezTo>
                  <a:cubicBezTo>
                    <a:pt x="73" y="112"/>
                    <a:pt x="73" y="112"/>
                    <a:pt x="73" y="112"/>
                  </a:cubicBezTo>
                  <a:cubicBezTo>
                    <a:pt x="71" y="111"/>
                    <a:pt x="69" y="110"/>
                    <a:pt x="67" y="106"/>
                  </a:cubicBezTo>
                  <a:cubicBezTo>
                    <a:pt x="67" y="106"/>
                    <a:pt x="67" y="105"/>
                    <a:pt x="67" y="105"/>
                  </a:cubicBezTo>
                  <a:cubicBezTo>
                    <a:pt x="66" y="104"/>
                    <a:pt x="66" y="104"/>
                    <a:pt x="65" y="104"/>
                  </a:cubicBezTo>
                  <a:cubicBezTo>
                    <a:pt x="65" y="104"/>
                    <a:pt x="65" y="104"/>
                    <a:pt x="64" y="104"/>
                  </a:cubicBezTo>
                  <a:cubicBezTo>
                    <a:pt x="64" y="104"/>
                    <a:pt x="64" y="104"/>
                    <a:pt x="63" y="103"/>
                  </a:cubicBezTo>
                  <a:cubicBezTo>
                    <a:pt x="64" y="104"/>
                    <a:pt x="64" y="104"/>
                    <a:pt x="63" y="105"/>
                  </a:cubicBezTo>
                  <a:cubicBezTo>
                    <a:pt x="63" y="106"/>
                    <a:pt x="62" y="106"/>
                    <a:pt x="61" y="105"/>
                  </a:cubicBezTo>
                  <a:cubicBezTo>
                    <a:pt x="60" y="105"/>
                    <a:pt x="59" y="104"/>
                    <a:pt x="59" y="104"/>
                  </a:cubicBezTo>
                  <a:cubicBezTo>
                    <a:pt x="59" y="104"/>
                    <a:pt x="59" y="104"/>
                    <a:pt x="58" y="105"/>
                  </a:cubicBezTo>
                  <a:cubicBezTo>
                    <a:pt x="58" y="106"/>
                    <a:pt x="57" y="106"/>
                    <a:pt x="55" y="107"/>
                  </a:cubicBezTo>
                  <a:cubicBezTo>
                    <a:pt x="54" y="108"/>
                    <a:pt x="50" y="106"/>
                    <a:pt x="49" y="104"/>
                  </a:cubicBezTo>
                  <a:cubicBezTo>
                    <a:pt x="48" y="103"/>
                    <a:pt x="48" y="102"/>
                    <a:pt x="48" y="102"/>
                  </a:cubicBezTo>
                  <a:cubicBezTo>
                    <a:pt x="48" y="100"/>
                    <a:pt x="50" y="98"/>
                    <a:pt x="51" y="97"/>
                  </a:cubicBezTo>
                  <a:cubicBezTo>
                    <a:pt x="51" y="97"/>
                    <a:pt x="51" y="96"/>
                    <a:pt x="51" y="96"/>
                  </a:cubicBezTo>
                  <a:cubicBezTo>
                    <a:pt x="49" y="94"/>
                    <a:pt x="49" y="94"/>
                    <a:pt x="49" y="94"/>
                  </a:cubicBezTo>
                  <a:cubicBezTo>
                    <a:pt x="52" y="94"/>
                    <a:pt x="52" y="94"/>
                    <a:pt x="52" y="94"/>
                  </a:cubicBezTo>
                  <a:cubicBezTo>
                    <a:pt x="52" y="94"/>
                    <a:pt x="53" y="95"/>
                    <a:pt x="54" y="95"/>
                  </a:cubicBezTo>
                  <a:cubicBezTo>
                    <a:pt x="56" y="95"/>
                    <a:pt x="58" y="96"/>
                    <a:pt x="59" y="96"/>
                  </a:cubicBezTo>
                  <a:cubicBezTo>
                    <a:pt x="59" y="96"/>
                    <a:pt x="60" y="96"/>
                    <a:pt x="60" y="96"/>
                  </a:cubicBezTo>
                  <a:cubicBezTo>
                    <a:pt x="60" y="96"/>
                    <a:pt x="60" y="95"/>
                    <a:pt x="61" y="95"/>
                  </a:cubicBezTo>
                  <a:cubicBezTo>
                    <a:pt x="62" y="94"/>
                    <a:pt x="64" y="93"/>
                    <a:pt x="65" y="94"/>
                  </a:cubicBezTo>
                  <a:cubicBezTo>
                    <a:pt x="65" y="93"/>
                    <a:pt x="65" y="92"/>
                    <a:pt x="64" y="92"/>
                  </a:cubicBezTo>
                  <a:cubicBezTo>
                    <a:pt x="63" y="90"/>
                    <a:pt x="62" y="88"/>
                    <a:pt x="64" y="86"/>
                  </a:cubicBezTo>
                  <a:cubicBezTo>
                    <a:pt x="66" y="84"/>
                    <a:pt x="67" y="83"/>
                    <a:pt x="67" y="82"/>
                  </a:cubicBezTo>
                  <a:cubicBezTo>
                    <a:pt x="68" y="81"/>
                    <a:pt x="69" y="79"/>
                    <a:pt x="70" y="78"/>
                  </a:cubicBezTo>
                  <a:cubicBezTo>
                    <a:pt x="71" y="77"/>
                    <a:pt x="70" y="71"/>
                    <a:pt x="68" y="69"/>
                  </a:cubicBezTo>
                  <a:cubicBezTo>
                    <a:pt x="68" y="69"/>
                    <a:pt x="67" y="69"/>
                    <a:pt x="67" y="68"/>
                  </a:cubicBezTo>
                  <a:cubicBezTo>
                    <a:pt x="67" y="68"/>
                    <a:pt x="66" y="68"/>
                    <a:pt x="66" y="68"/>
                  </a:cubicBezTo>
                  <a:cubicBezTo>
                    <a:pt x="66" y="69"/>
                    <a:pt x="66" y="69"/>
                    <a:pt x="66" y="69"/>
                  </a:cubicBezTo>
                  <a:cubicBezTo>
                    <a:pt x="63" y="65"/>
                    <a:pt x="63" y="65"/>
                    <a:pt x="63" y="65"/>
                  </a:cubicBezTo>
                  <a:cubicBezTo>
                    <a:pt x="63" y="65"/>
                    <a:pt x="63" y="64"/>
                    <a:pt x="62" y="64"/>
                  </a:cubicBezTo>
                  <a:cubicBezTo>
                    <a:pt x="62" y="63"/>
                    <a:pt x="61" y="62"/>
                    <a:pt x="61" y="61"/>
                  </a:cubicBezTo>
                  <a:cubicBezTo>
                    <a:pt x="59" y="61"/>
                    <a:pt x="58" y="62"/>
                    <a:pt x="56" y="63"/>
                  </a:cubicBezTo>
                  <a:cubicBezTo>
                    <a:pt x="56" y="63"/>
                    <a:pt x="56" y="63"/>
                    <a:pt x="55" y="64"/>
                  </a:cubicBezTo>
                  <a:cubicBezTo>
                    <a:pt x="54" y="65"/>
                    <a:pt x="54" y="65"/>
                    <a:pt x="54" y="65"/>
                  </a:cubicBezTo>
                  <a:cubicBezTo>
                    <a:pt x="54" y="63"/>
                    <a:pt x="54" y="63"/>
                    <a:pt x="54" y="63"/>
                  </a:cubicBezTo>
                  <a:cubicBezTo>
                    <a:pt x="54" y="62"/>
                    <a:pt x="54" y="60"/>
                    <a:pt x="54" y="59"/>
                  </a:cubicBezTo>
                  <a:cubicBezTo>
                    <a:pt x="53" y="57"/>
                    <a:pt x="53" y="57"/>
                    <a:pt x="53" y="57"/>
                  </a:cubicBezTo>
                  <a:cubicBezTo>
                    <a:pt x="55" y="58"/>
                    <a:pt x="55" y="58"/>
                    <a:pt x="55" y="58"/>
                  </a:cubicBezTo>
                  <a:cubicBezTo>
                    <a:pt x="56" y="58"/>
                    <a:pt x="57" y="58"/>
                    <a:pt x="57" y="58"/>
                  </a:cubicBezTo>
                  <a:cubicBezTo>
                    <a:pt x="57" y="58"/>
                    <a:pt x="57" y="57"/>
                    <a:pt x="57" y="57"/>
                  </a:cubicBezTo>
                  <a:cubicBezTo>
                    <a:pt x="57" y="56"/>
                    <a:pt x="55" y="55"/>
                    <a:pt x="54" y="54"/>
                  </a:cubicBezTo>
                  <a:cubicBezTo>
                    <a:pt x="53" y="54"/>
                    <a:pt x="52" y="53"/>
                    <a:pt x="52" y="53"/>
                  </a:cubicBezTo>
                  <a:cubicBezTo>
                    <a:pt x="51" y="52"/>
                    <a:pt x="51" y="52"/>
                    <a:pt x="51" y="52"/>
                  </a:cubicBezTo>
                  <a:cubicBezTo>
                    <a:pt x="52" y="52"/>
                    <a:pt x="52" y="52"/>
                    <a:pt x="52" y="52"/>
                  </a:cubicBezTo>
                  <a:cubicBezTo>
                    <a:pt x="52" y="51"/>
                    <a:pt x="52" y="51"/>
                    <a:pt x="53" y="51"/>
                  </a:cubicBezTo>
                  <a:cubicBezTo>
                    <a:pt x="52" y="51"/>
                    <a:pt x="52" y="51"/>
                    <a:pt x="51" y="51"/>
                  </a:cubicBezTo>
                  <a:cubicBezTo>
                    <a:pt x="51" y="51"/>
                    <a:pt x="51" y="51"/>
                    <a:pt x="50" y="50"/>
                  </a:cubicBezTo>
                  <a:cubicBezTo>
                    <a:pt x="49" y="50"/>
                    <a:pt x="49" y="48"/>
                    <a:pt x="50" y="47"/>
                  </a:cubicBezTo>
                  <a:cubicBezTo>
                    <a:pt x="48" y="47"/>
                    <a:pt x="48" y="46"/>
                    <a:pt x="47" y="46"/>
                  </a:cubicBezTo>
                  <a:cubicBezTo>
                    <a:pt x="47" y="46"/>
                    <a:pt x="47" y="47"/>
                    <a:pt x="47" y="47"/>
                  </a:cubicBezTo>
                  <a:cubicBezTo>
                    <a:pt x="47" y="49"/>
                    <a:pt x="46" y="50"/>
                    <a:pt x="44" y="51"/>
                  </a:cubicBezTo>
                  <a:cubicBezTo>
                    <a:pt x="43" y="51"/>
                    <a:pt x="41" y="50"/>
                    <a:pt x="38" y="49"/>
                  </a:cubicBezTo>
                  <a:cubicBezTo>
                    <a:pt x="38" y="49"/>
                    <a:pt x="38" y="49"/>
                    <a:pt x="37" y="49"/>
                  </a:cubicBezTo>
                  <a:cubicBezTo>
                    <a:pt x="38" y="49"/>
                    <a:pt x="38" y="50"/>
                    <a:pt x="39" y="50"/>
                  </a:cubicBezTo>
                  <a:cubicBezTo>
                    <a:pt x="40" y="52"/>
                    <a:pt x="40" y="52"/>
                    <a:pt x="40" y="52"/>
                  </a:cubicBezTo>
                  <a:cubicBezTo>
                    <a:pt x="38" y="52"/>
                    <a:pt x="38" y="52"/>
                    <a:pt x="38" y="52"/>
                  </a:cubicBezTo>
                  <a:cubicBezTo>
                    <a:pt x="37" y="52"/>
                    <a:pt x="36" y="51"/>
                    <a:pt x="35" y="50"/>
                  </a:cubicBezTo>
                  <a:cubicBezTo>
                    <a:pt x="35" y="51"/>
                    <a:pt x="34" y="51"/>
                    <a:pt x="33" y="51"/>
                  </a:cubicBezTo>
                  <a:cubicBezTo>
                    <a:pt x="32" y="51"/>
                    <a:pt x="31" y="50"/>
                    <a:pt x="30" y="50"/>
                  </a:cubicBezTo>
                  <a:cubicBezTo>
                    <a:pt x="30" y="50"/>
                    <a:pt x="29" y="49"/>
                    <a:pt x="29" y="49"/>
                  </a:cubicBezTo>
                  <a:cubicBezTo>
                    <a:pt x="28" y="49"/>
                    <a:pt x="27" y="49"/>
                    <a:pt x="26" y="49"/>
                  </a:cubicBezTo>
                  <a:cubicBezTo>
                    <a:pt x="25" y="49"/>
                    <a:pt x="25" y="49"/>
                    <a:pt x="24" y="49"/>
                  </a:cubicBezTo>
                  <a:cubicBezTo>
                    <a:pt x="23" y="49"/>
                    <a:pt x="23" y="49"/>
                    <a:pt x="23" y="49"/>
                  </a:cubicBezTo>
                  <a:cubicBezTo>
                    <a:pt x="20" y="49"/>
                    <a:pt x="16" y="49"/>
                    <a:pt x="15" y="45"/>
                  </a:cubicBezTo>
                  <a:cubicBezTo>
                    <a:pt x="14" y="46"/>
                    <a:pt x="13" y="46"/>
                    <a:pt x="12" y="46"/>
                  </a:cubicBezTo>
                  <a:cubicBezTo>
                    <a:pt x="11" y="46"/>
                    <a:pt x="9" y="45"/>
                    <a:pt x="7" y="43"/>
                  </a:cubicBezTo>
                  <a:cubicBezTo>
                    <a:pt x="5" y="41"/>
                    <a:pt x="3" y="38"/>
                    <a:pt x="3" y="36"/>
                  </a:cubicBezTo>
                  <a:cubicBezTo>
                    <a:pt x="3" y="35"/>
                    <a:pt x="3" y="35"/>
                    <a:pt x="3" y="35"/>
                  </a:cubicBezTo>
                  <a:cubicBezTo>
                    <a:pt x="4" y="35"/>
                    <a:pt x="4" y="35"/>
                    <a:pt x="4" y="35"/>
                  </a:cubicBezTo>
                  <a:cubicBezTo>
                    <a:pt x="5" y="35"/>
                    <a:pt x="7" y="35"/>
                    <a:pt x="8" y="35"/>
                  </a:cubicBezTo>
                  <a:cubicBezTo>
                    <a:pt x="2" y="32"/>
                    <a:pt x="2" y="32"/>
                    <a:pt x="2" y="32"/>
                  </a:cubicBezTo>
                  <a:cubicBezTo>
                    <a:pt x="0" y="31"/>
                    <a:pt x="1" y="30"/>
                    <a:pt x="1" y="28"/>
                  </a:cubicBezTo>
                  <a:cubicBezTo>
                    <a:pt x="1" y="28"/>
                    <a:pt x="2" y="27"/>
                    <a:pt x="2" y="27"/>
                  </a:cubicBezTo>
                  <a:cubicBezTo>
                    <a:pt x="2" y="26"/>
                    <a:pt x="1" y="26"/>
                    <a:pt x="1" y="25"/>
                  </a:cubicBezTo>
                  <a:cubicBezTo>
                    <a:pt x="1" y="24"/>
                    <a:pt x="0" y="23"/>
                    <a:pt x="2" y="22"/>
                  </a:cubicBezTo>
                  <a:cubicBezTo>
                    <a:pt x="1" y="21"/>
                    <a:pt x="1" y="20"/>
                    <a:pt x="1" y="18"/>
                  </a:cubicBezTo>
                  <a:cubicBezTo>
                    <a:pt x="2" y="16"/>
                    <a:pt x="2" y="15"/>
                    <a:pt x="3" y="14"/>
                  </a:cubicBezTo>
                  <a:cubicBezTo>
                    <a:pt x="3" y="13"/>
                    <a:pt x="3" y="13"/>
                    <a:pt x="3" y="13"/>
                  </a:cubicBezTo>
                  <a:cubicBezTo>
                    <a:pt x="3" y="10"/>
                    <a:pt x="6" y="7"/>
                    <a:pt x="8" y="4"/>
                  </a:cubicBezTo>
                  <a:cubicBezTo>
                    <a:pt x="9" y="3"/>
                    <a:pt x="9" y="3"/>
                    <a:pt x="9" y="3"/>
                  </a:cubicBezTo>
                  <a:cubicBezTo>
                    <a:pt x="11" y="0"/>
                    <a:pt x="14" y="0"/>
                    <a:pt x="17" y="0"/>
                  </a:cubicBezTo>
                  <a:cubicBezTo>
                    <a:pt x="17" y="0"/>
                    <a:pt x="18" y="0"/>
                    <a:pt x="19" y="0"/>
                  </a:cubicBezTo>
                  <a:cubicBezTo>
                    <a:pt x="20" y="0"/>
                    <a:pt x="20" y="0"/>
                    <a:pt x="21" y="0"/>
                  </a:cubicBezTo>
                  <a:cubicBezTo>
                    <a:pt x="24" y="0"/>
                    <a:pt x="24" y="0"/>
                    <a:pt x="24" y="0"/>
                  </a:cubicBezTo>
                  <a:cubicBezTo>
                    <a:pt x="23" y="1"/>
                    <a:pt x="23" y="1"/>
                    <a:pt x="23" y="1"/>
                  </a:cubicBezTo>
                  <a:cubicBezTo>
                    <a:pt x="22" y="2"/>
                    <a:pt x="22" y="2"/>
                    <a:pt x="22" y="2"/>
                  </a:cubicBezTo>
                  <a:cubicBezTo>
                    <a:pt x="24" y="4"/>
                    <a:pt x="24" y="4"/>
                    <a:pt x="24" y="4"/>
                  </a:cubicBezTo>
                  <a:cubicBezTo>
                    <a:pt x="25" y="5"/>
                    <a:pt x="25" y="5"/>
                    <a:pt x="26" y="5"/>
                  </a:cubicBezTo>
                  <a:cubicBezTo>
                    <a:pt x="26" y="4"/>
                    <a:pt x="26" y="4"/>
                    <a:pt x="26" y="3"/>
                  </a:cubicBezTo>
                  <a:cubicBezTo>
                    <a:pt x="27" y="2"/>
                    <a:pt x="29" y="1"/>
                    <a:pt x="31" y="1"/>
                  </a:cubicBezTo>
                  <a:cubicBezTo>
                    <a:pt x="32" y="1"/>
                    <a:pt x="32" y="1"/>
                    <a:pt x="33" y="1"/>
                  </a:cubicBezTo>
                  <a:cubicBezTo>
                    <a:pt x="35" y="0"/>
                    <a:pt x="36" y="1"/>
                    <a:pt x="37" y="3"/>
                  </a:cubicBezTo>
                  <a:cubicBezTo>
                    <a:pt x="38" y="4"/>
                    <a:pt x="38" y="6"/>
                    <a:pt x="37" y="7"/>
                  </a:cubicBezTo>
                  <a:cubicBezTo>
                    <a:pt x="37" y="8"/>
                    <a:pt x="37" y="8"/>
                    <a:pt x="37" y="8"/>
                  </a:cubicBezTo>
                  <a:cubicBezTo>
                    <a:pt x="39" y="8"/>
                    <a:pt x="40" y="9"/>
                    <a:pt x="39" y="12"/>
                  </a:cubicBezTo>
                  <a:cubicBezTo>
                    <a:pt x="39" y="12"/>
                    <a:pt x="39" y="12"/>
                    <a:pt x="40" y="13"/>
                  </a:cubicBezTo>
                  <a:cubicBezTo>
                    <a:pt x="40" y="13"/>
                    <a:pt x="41" y="14"/>
                    <a:pt x="41" y="15"/>
                  </a:cubicBezTo>
                  <a:cubicBezTo>
                    <a:pt x="41" y="16"/>
                    <a:pt x="40" y="17"/>
                    <a:pt x="40" y="18"/>
                  </a:cubicBezTo>
                  <a:cubicBezTo>
                    <a:pt x="39" y="20"/>
                    <a:pt x="39" y="21"/>
                    <a:pt x="39" y="21"/>
                  </a:cubicBezTo>
                  <a:cubicBezTo>
                    <a:pt x="40" y="20"/>
                    <a:pt x="40" y="19"/>
                    <a:pt x="41" y="17"/>
                  </a:cubicBezTo>
                  <a:cubicBezTo>
                    <a:pt x="43" y="18"/>
                    <a:pt x="43" y="18"/>
                    <a:pt x="43" y="18"/>
                  </a:cubicBezTo>
                  <a:cubicBezTo>
                    <a:pt x="43" y="18"/>
                    <a:pt x="43" y="19"/>
                    <a:pt x="43" y="19"/>
                  </a:cubicBezTo>
                  <a:cubicBezTo>
                    <a:pt x="44" y="20"/>
                    <a:pt x="45" y="20"/>
                    <a:pt x="46" y="19"/>
                  </a:cubicBezTo>
                  <a:cubicBezTo>
                    <a:pt x="46" y="19"/>
                    <a:pt x="46" y="19"/>
                    <a:pt x="46" y="19"/>
                  </a:cubicBezTo>
                  <a:cubicBezTo>
                    <a:pt x="46" y="19"/>
                    <a:pt x="45" y="18"/>
                    <a:pt x="46" y="16"/>
                  </a:cubicBezTo>
                  <a:cubicBezTo>
                    <a:pt x="47" y="15"/>
                    <a:pt x="48" y="15"/>
                    <a:pt x="49" y="14"/>
                  </a:cubicBezTo>
                  <a:cubicBezTo>
                    <a:pt x="49" y="14"/>
                    <a:pt x="50" y="14"/>
                    <a:pt x="50" y="14"/>
                  </a:cubicBezTo>
                  <a:cubicBezTo>
                    <a:pt x="50" y="14"/>
                    <a:pt x="51" y="13"/>
                    <a:pt x="52" y="13"/>
                  </a:cubicBezTo>
                  <a:cubicBezTo>
                    <a:pt x="55" y="13"/>
                    <a:pt x="59" y="16"/>
                    <a:pt x="61" y="18"/>
                  </a:cubicBezTo>
                  <a:cubicBezTo>
                    <a:pt x="62" y="20"/>
                    <a:pt x="62" y="21"/>
                    <a:pt x="62" y="22"/>
                  </a:cubicBezTo>
                  <a:cubicBezTo>
                    <a:pt x="64" y="22"/>
                    <a:pt x="64" y="23"/>
                    <a:pt x="65" y="24"/>
                  </a:cubicBezTo>
                  <a:cubicBezTo>
                    <a:pt x="65" y="25"/>
                    <a:pt x="65" y="25"/>
                    <a:pt x="64" y="26"/>
                  </a:cubicBezTo>
                  <a:cubicBezTo>
                    <a:pt x="64" y="26"/>
                    <a:pt x="65" y="26"/>
                    <a:pt x="65" y="26"/>
                  </a:cubicBezTo>
                  <a:cubicBezTo>
                    <a:pt x="68" y="25"/>
                    <a:pt x="68" y="25"/>
                    <a:pt x="68" y="25"/>
                  </a:cubicBezTo>
                  <a:cubicBezTo>
                    <a:pt x="67" y="28"/>
                    <a:pt x="67" y="28"/>
                    <a:pt x="67" y="28"/>
                  </a:cubicBezTo>
                  <a:cubicBezTo>
                    <a:pt x="67" y="29"/>
                    <a:pt x="67" y="29"/>
                    <a:pt x="67" y="29"/>
                  </a:cubicBezTo>
                  <a:cubicBezTo>
                    <a:pt x="68" y="29"/>
                    <a:pt x="68" y="29"/>
                    <a:pt x="68" y="29"/>
                  </a:cubicBezTo>
                  <a:cubicBezTo>
                    <a:pt x="68" y="29"/>
                    <a:pt x="68" y="29"/>
                    <a:pt x="68" y="29"/>
                  </a:cubicBezTo>
                  <a:cubicBezTo>
                    <a:pt x="69" y="29"/>
                    <a:pt x="69" y="29"/>
                    <a:pt x="70" y="27"/>
                  </a:cubicBezTo>
                  <a:cubicBezTo>
                    <a:pt x="70" y="26"/>
                    <a:pt x="70" y="26"/>
                    <a:pt x="70" y="26"/>
                  </a:cubicBezTo>
                  <a:cubicBezTo>
                    <a:pt x="71" y="27"/>
                    <a:pt x="71" y="27"/>
                    <a:pt x="71" y="27"/>
                  </a:cubicBezTo>
                  <a:cubicBezTo>
                    <a:pt x="75" y="29"/>
                    <a:pt x="77" y="31"/>
                    <a:pt x="77" y="33"/>
                  </a:cubicBezTo>
                  <a:cubicBezTo>
                    <a:pt x="77" y="34"/>
                    <a:pt x="77" y="34"/>
                    <a:pt x="76" y="35"/>
                  </a:cubicBezTo>
                  <a:cubicBezTo>
                    <a:pt x="78" y="35"/>
                    <a:pt x="79" y="35"/>
                    <a:pt x="79" y="36"/>
                  </a:cubicBezTo>
                  <a:cubicBezTo>
                    <a:pt x="79" y="37"/>
                    <a:pt x="80" y="37"/>
                    <a:pt x="79" y="38"/>
                  </a:cubicBezTo>
                  <a:cubicBezTo>
                    <a:pt x="84" y="36"/>
                    <a:pt x="84" y="36"/>
                    <a:pt x="84" y="36"/>
                  </a:cubicBezTo>
                  <a:cubicBezTo>
                    <a:pt x="82" y="39"/>
                    <a:pt x="82" y="39"/>
                    <a:pt x="82" y="39"/>
                  </a:cubicBezTo>
                  <a:cubicBezTo>
                    <a:pt x="82" y="39"/>
                    <a:pt x="82" y="39"/>
                    <a:pt x="82" y="39"/>
                  </a:cubicBezTo>
                  <a:cubicBezTo>
                    <a:pt x="83" y="39"/>
                    <a:pt x="84" y="39"/>
                    <a:pt x="87" y="40"/>
                  </a:cubicBezTo>
                  <a:cubicBezTo>
                    <a:pt x="88" y="41"/>
                    <a:pt x="88" y="41"/>
                    <a:pt x="88" y="42"/>
                  </a:cubicBezTo>
                  <a:cubicBezTo>
                    <a:pt x="88" y="42"/>
                    <a:pt x="88" y="43"/>
                    <a:pt x="88" y="43"/>
                  </a:cubicBezTo>
                  <a:cubicBezTo>
                    <a:pt x="89" y="44"/>
                    <a:pt x="89" y="44"/>
                    <a:pt x="89" y="44"/>
                  </a:cubicBezTo>
                  <a:cubicBezTo>
                    <a:pt x="92" y="47"/>
                    <a:pt x="93" y="49"/>
                    <a:pt x="92" y="50"/>
                  </a:cubicBezTo>
                  <a:cubicBezTo>
                    <a:pt x="92" y="52"/>
                    <a:pt x="91" y="52"/>
                    <a:pt x="88" y="53"/>
                  </a:cubicBezTo>
                  <a:cubicBezTo>
                    <a:pt x="91" y="54"/>
                    <a:pt x="93" y="55"/>
                    <a:pt x="95" y="55"/>
                  </a:cubicBezTo>
                  <a:cubicBezTo>
                    <a:pt x="99" y="57"/>
                    <a:pt x="99" y="57"/>
                    <a:pt x="99" y="57"/>
                  </a:cubicBezTo>
                  <a:cubicBezTo>
                    <a:pt x="89" y="58"/>
                    <a:pt x="89" y="58"/>
                    <a:pt x="89" y="58"/>
                  </a:cubicBezTo>
                  <a:cubicBezTo>
                    <a:pt x="90" y="58"/>
                    <a:pt x="90" y="58"/>
                    <a:pt x="90" y="58"/>
                  </a:cubicBezTo>
                  <a:cubicBezTo>
                    <a:pt x="92" y="59"/>
                    <a:pt x="92" y="59"/>
                    <a:pt x="92" y="59"/>
                  </a:cubicBezTo>
                  <a:cubicBezTo>
                    <a:pt x="90" y="60"/>
                    <a:pt x="90" y="60"/>
                    <a:pt x="90" y="60"/>
                  </a:cubicBezTo>
                  <a:cubicBezTo>
                    <a:pt x="90" y="60"/>
                    <a:pt x="89" y="60"/>
                    <a:pt x="89" y="61"/>
                  </a:cubicBezTo>
                  <a:cubicBezTo>
                    <a:pt x="89" y="61"/>
                    <a:pt x="90" y="61"/>
                    <a:pt x="90" y="62"/>
                  </a:cubicBezTo>
                  <a:cubicBezTo>
                    <a:pt x="92" y="63"/>
                    <a:pt x="92" y="63"/>
                    <a:pt x="92" y="63"/>
                  </a:cubicBezTo>
                  <a:cubicBezTo>
                    <a:pt x="91" y="63"/>
                    <a:pt x="91" y="63"/>
                    <a:pt x="91" y="63"/>
                  </a:cubicBezTo>
                  <a:cubicBezTo>
                    <a:pt x="92" y="64"/>
                    <a:pt x="94" y="65"/>
                    <a:pt x="94" y="66"/>
                  </a:cubicBezTo>
                  <a:cubicBezTo>
                    <a:pt x="94" y="66"/>
                    <a:pt x="94" y="66"/>
                    <a:pt x="94" y="67"/>
                  </a:cubicBezTo>
                  <a:cubicBezTo>
                    <a:pt x="97" y="67"/>
                    <a:pt x="97" y="68"/>
                    <a:pt x="97" y="69"/>
                  </a:cubicBezTo>
                  <a:cubicBezTo>
                    <a:pt x="97" y="69"/>
                    <a:pt x="97" y="69"/>
                    <a:pt x="97" y="69"/>
                  </a:cubicBezTo>
                  <a:cubicBezTo>
                    <a:pt x="98" y="69"/>
                    <a:pt x="99" y="69"/>
                    <a:pt x="100" y="69"/>
                  </a:cubicBezTo>
                  <a:cubicBezTo>
                    <a:pt x="103" y="68"/>
                    <a:pt x="103" y="68"/>
                    <a:pt x="103" y="68"/>
                  </a:cubicBezTo>
                  <a:cubicBezTo>
                    <a:pt x="101" y="70"/>
                    <a:pt x="101" y="70"/>
                    <a:pt x="101" y="70"/>
                  </a:cubicBezTo>
                  <a:cubicBezTo>
                    <a:pt x="101" y="70"/>
                    <a:pt x="102" y="71"/>
                    <a:pt x="103" y="72"/>
                  </a:cubicBezTo>
                  <a:cubicBezTo>
                    <a:pt x="104" y="73"/>
                    <a:pt x="106" y="74"/>
                    <a:pt x="106" y="76"/>
                  </a:cubicBezTo>
                  <a:cubicBezTo>
                    <a:pt x="106" y="76"/>
                    <a:pt x="106" y="77"/>
                    <a:pt x="106" y="77"/>
                  </a:cubicBezTo>
                  <a:cubicBezTo>
                    <a:pt x="110" y="76"/>
                    <a:pt x="110" y="76"/>
                    <a:pt x="110" y="76"/>
                  </a:cubicBezTo>
                  <a:cubicBezTo>
                    <a:pt x="109" y="78"/>
                    <a:pt x="109" y="78"/>
                    <a:pt x="109" y="78"/>
                  </a:cubicBezTo>
                  <a:cubicBezTo>
                    <a:pt x="109" y="78"/>
                    <a:pt x="109" y="79"/>
                    <a:pt x="109" y="80"/>
                  </a:cubicBezTo>
                  <a:cubicBezTo>
                    <a:pt x="111" y="79"/>
                    <a:pt x="112" y="80"/>
                    <a:pt x="114" y="82"/>
                  </a:cubicBezTo>
                  <a:cubicBezTo>
                    <a:pt x="116" y="84"/>
                    <a:pt x="115" y="85"/>
                    <a:pt x="115" y="86"/>
                  </a:cubicBezTo>
                  <a:cubicBezTo>
                    <a:pt x="115" y="86"/>
                    <a:pt x="115" y="86"/>
                    <a:pt x="115" y="87"/>
                  </a:cubicBezTo>
                  <a:cubicBezTo>
                    <a:pt x="115" y="87"/>
                    <a:pt x="115" y="87"/>
                    <a:pt x="115" y="87"/>
                  </a:cubicBezTo>
                  <a:cubicBezTo>
                    <a:pt x="115" y="88"/>
                    <a:pt x="115" y="88"/>
                    <a:pt x="115" y="88"/>
                  </a:cubicBezTo>
                  <a:cubicBezTo>
                    <a:pt x="114" y="88"/>
                    <a:pt x="113" y="89"/>
                    <a:pt x="112" y="88"/>
                  </a:cubicBezTo>
                  <a:cubicBezTo>
                    <a:pt x="112" y="88"/>
                    <a:pt x="112" y="89"/>
                    <a:pt x="111" y="89"/>
                  </a:cubicBezTo>
                  <a:cubicBezTo>
                    <a:pt x="116" y="89"/>
                    <a:pt x="116" y="89"/>
                    <a:pt x="116" y="89"/>
                  </a:cubicBezTo>
                  <a:cubicBezTo>
                    <a:pt x="112" y="91"/>
                    <a:pt x="112" y="91"/>
                    <a:pt x="112" y="91"/>
                  </a:cubicBezTo>
                  <a:cubicBezTo>
                    <a:pt x="111" y="91"/>
                    <a:pt x="111" y="92"/>
                    <a:pt x="111" y="93"/>
                  </a:cubicBezTo>
                  <a:cubicBezTo>
                    <a:pt x="111" y="94"/>
                    <a:pt x="111" y="94"/>
                    <a:pt x="110" y="94"/>
                  </a:cubicBezTo>
                  <a:cubicBezTo>
                    <a:pt x="110" y="96"/>
                    <a:pt x="110" y="96"/>
                    <a:pt x="110" y="96"/>
                  </a:cubicBezTo>
                  <a:cubicBezTo>
                    <a:pt x="109" y="95"/>
                    <a:pt x="109" y="95"/>
                    <a:pt x="109" y="95"/>
                  </a:cubicBezTo>
                  <a:cubicBezTo>
                    <a:pt x="109" y="95"/>
                    <a:pt x="108" y="95"/>
                    <a:pt x="108" y="94"/>
                  </a:cubicBezTo>
                  <a:cubicBezTo>
                    <a:pt x="108" y="97"/>
                    <a:pt x="108" y="98"/>
                    <a:pt x="107" y="101"/>
                  </a:cubicBezTo>
                  <a:cubicBezTo>
                    <a:pt x="106" y="102"/>
                    <a:pt x="106" y="102"/>
                    <a:pt x="106" y="102"/>
                  </a:cubicBezTo>
                  <a:cubicBezTo>
                    <a:pt x="105" y="101"/>
                    <a:pt x="105" y="101"/>
                    <a:pt x="105" y="101"/>
                  </a:cubicBezTo>
                  <a:cubicBezTo>
                    <a:pt x="105" y="100"/>
                    <a:pt x="104" y="100"/>
                    <a:pt x="103" y="99"/>
                  </a:cubicBezTo>
                  <a:cubicBezTo>
                    <a:pt x="102" y="99"/>
                    <a:pt x="101" y="98"/>
                    <a:pt x="101" y="97"/>
                  </a:cubicBezTo>
                  <a:cubicBezTo>
                    <a:pt x="101" y="97"/>
                    <a:pt x="101" y="97"/>
                    <a:pt x="101" y="97"/>
                  </a:cubicBezTo>
                  <a:cubicBezTo>
                    <a:pt x="100" y="96"/>
                    <a:pt x="100" y="96"/>
                    <a:pt x="100" y="96"/>
                  </a:cubicBezTo>
                  <a:cubicBezTo>
                    <a:pt x="99" y="95"/>
                    <a:pt x="98" y="93"/>
                    <a:pt x="98" y="91"/>
                  </a:cubicBezTo>
                  <a:cubicBezTo>
                    <a:pt x="96" y="91"/>
                    <a:pt x="94" y="89"/>
                    <a:pt x="93" y="88"/>
                  </a:cubicBezTo>
                  <a:cubicBezTo>
                    <a:pt x="93" y="87"/>
                    <a:pt x="92" y="87"/>
                    <a:pt x="92" y="87"/>
                  </a:cubicBezTo>
                  <a:cubicBezTo>
                    <a:pt x="91" y="88"/>
                    <a:pt x="91" y="88"/>
                    <a:pt x="91" y="88"/>
                  </a:cubicBezTo>
                  <a:cubicBezTo>
                    <a:pt x="91" y="87"/>
                    <a:pt x="90" y="87"/>
                    <a:pt x="90" y="87"/>
                  </a:cubicBezTo>
                  <a:cubicBezTo>
                    <a:pt x="95" y="92"/>
                    <a:pt x="95" y="92"/>
                    <a:pt x="95" y="92"/>
                  </a:cubicBezTo>
                  <a:cubicBezTo>
                    <a:pt x="92" y="91"/>
                    <a:pt x="92" y="91"/>
                    <a:pt x="92" y="91"/>
                  </a:cubicBezTo>
                  <a:cubicBezTo>
                    <a:pt x="91" y="91"/>
                    <a:pt x="91" y="91"/>
                    <a:pt x="90" y="92"/>
                  </a:cubicBezTo>
                  <a:cubicBezTo>
                    <a:pt x="90" y="92"/>
                    <a:pt x="90" y="92"/>
                    <a:pt x="90" y="92"/>
                  </a:cubicBezTo>
                  <a:cubicBezTo>
                    <a:pt x="91" y="92"/>
                    <a:pt x="91" y="92"/>
                    <a:pt x="92" y="93"/>
                  </a:cubicBezTo>
                  <a:cubicBezTo>
                    <a:pt x="93" y="94"/>
                    <a:pt x="92" y="94"/>
                    <a:pt x="92" y="95"/>
                  </a:cubicBezTo>
                  <a:cubicBezTo>
                    <a:pt x="92" y="96"/>
                    <a:pt x="92" y="97"/>
                    <a:pt x="93" y="97"/>
                  </a:cubicBezTo>
                  <a:cubicBezTo>
                    <a:pt x="93" y="97"/>
                    <a:pt x="93" y="98"/>
                    <a:pt x="93" y="98"/>
                  </a:cubicBezTo>
                  <a:cubicBezTo>
                    <a:pt x="93" y="98"/>
                    <a:pt x="94" y="99"/>
                    <a:pt x="94" y="99"/>
                  </a:cubicBezTo>
                  <a:cubicBezTo>
                    <a:pt x="94" y="99"/>
                    <a:pt x="95" y="99"/>
                    <a:pt x="95" y="99"/>
                  </a:cubicBezTo>
                  <a:cubicBezTo>
                    <a:pt x="95" y="99"/>
                    <a:pt x="96" y="99"/>
                    <a:pt x="96" y="99"/>
                  </a:cubicBezTo>
                  <a:cubicBezTo>
                    <a:pt x="98" y="99"/>
                    <a:pt x="98" y="99"/>
                    <a:pt x="98" y="99"/>
                  </a:cubicBezTo>
                  <a:cubicBezTo>
                    <a:pt x="98" y="100"/>
                    <a:pt x="98" y="100"/>
                    <a:pt x="98" y="100"/>
                  </a:cubicBezTo>
                  <a:cubicBezTo>
                    <a:pt x="99" y="99"/>
                    <a:pt x="99" y="99"/>
                    <a:pt x="99" y="99"/>
                  </a:cubicBezTo>
                  <a:cubicBezTo>
                    <a:pt x="99" y="101"/>
                    <a:pt x="99" y="101"/>
                    <a:pt x="99" y="101"/>
                  </a:cubicBezTo>
                  <a:cubicBezTo>
                    <a:pt x="99" y="101"/>
                    <a:pt x="99" y="101"/>
                    <a:pt x="99" y="101"/>
                  </a:cubicBezTo>
                  <a:cubicBezTo>
                    <a:pt x="99" y="102"/>
                    <a:pt x="99" y="102"/>
                    <a:pt x="99" y="102"/>
                  </a:cubicBezTo>
                  <a:cubicBezTo>
                    <a:pt x="100" y="101"/>
                    <a:pt x="101" y="102"/>
                    <a:pt x="101" y="102"/>
                  </a:cubicBezTo>
                  <a:cubicBezTo>
                    <a:pt x="101" y="103"/>
                    <a:pt x="101" y="104"/>
                    <a:pt x="101" y="105"/>
                  </a:cubicBezTo>
                  <a:cubicBezTo>
                    <a:pt x="101" y="106"/>
                    <a:pt x="101" y="107"/>
                    <a:pt x="101" y="107"/>
                  </a:cubicBezTo>
                  <a:cubicBezTo>
                    <a:pt x="104" y="108"/>
                    <a:pt x="104" y="111"/>
                    <a:pt x="103" y="114"/>
                  </a:cubicBezTo>
                  <a:cubicBezTo>
                    <a:pt x="103" y="117"/>
                    <a:pt x="103" y="117"/>
                    <a:pt x="103" y="117"/>
                  </a:cubicBezTo>
                  <a:cubicBezTo>
                    <a:pt x="103" y="117"/>
                    <a:pt x="103" y="117"/>
                    <a:pt x="103" y="117"/>
                  </a:cubicBezTo>
                  <a:cubicBezTo>
                    <a:pt x="103" y="117"/>
                    <a:pt x="103" y="118"/>
                    <a:pt x="104" y="119"/>
                  </a:cubicBezTo>
                  <a:cubicBezTo>
                    <a:pt x="104" y="120"/>
                    <a:pt x="104" y="120"/>
                    <a:pt x="104" y="120"/>
                  </a:cubicBezTo>
                  <a:cubicBezTo>
                    <a:pt x="102" y="120"/>
                    <a:pt x="102" y="120"/>
                    <a:pt x="102" y="120"/>
                  </a:cubicBezTo>
                  <a:cubicBezTo>
                    <a:pt x="102" y="120"/>
                    <a:pt x="102" y="120"/>
                    <a:pt x="102" y="120"/>
                  </a:cubicBezTo>
                  <a:cubicBezTo>
                    <a:pt x="102" y="121"/>
                    <a:pt x="102" y="121"/>
                    <a:pt x="102" y="121"/>
                  </a:cubicBezTo>
                  <a:cubicBezTo>
                    <a:pt x="103" y="126"/>
                    <a:pt x="103" y="126"/>
                    <a:pt x="103" y="126"/>
                  </a:cubicBezTo>
                  <a:cubicBezTo>
                    <a:pt x="100" y="122"/>
                    <a:pt x="100" y="122"/>
                    <a:pt x="100" y="122"/>
                  </a:cubicBezTo>
                  <a:cubicBezTo>
                    <a:pt x="100" y="122"/>
                    <a:pt x="100" y="121"/>
                    <a:pt x="100" y="121"/>
                  </a:cubicBezTo>
                  <a:cubicBezTo>
                    <a:pt x="99" y="120"/>
                    <a:pt x="98" y="118"/>
                    <a:pt x="98" y="118"/>
                  </a:cubicBezTo>
                  <a:cubicBezTo>
                    <a:pt x="98" y="118"/>
                    <a:pt x="97" y="118"/>
                    <a:pt x="97" y="118"/>
                  </a:cubicBezTo>
                  <a:cubicBezTo>
                    <a:pt x="95" y="118"/>
                    <a:pt x="93" y="118"/>
                    <a:pt x="92" y="116"/>
                  </a:cubicBezTo>
                  <a:cubicBezTo>
                    <a:pt x="90" y="114"/>
                    <a:pt x="90" y="114"/>
                    <a:pt x="90" y="114"/>
                  </a:cubicBezTo>
                  <a:cubicBezTo>
                    <a:pt x="90" y="114"/>
                    <a:pt x="89" y="114"/>
                    <a:pt x="89" y="114"/>
                  </a:cubicBezTo>
                  <a:cubicBezTo>
                    <a:pt x="89" y="115"/>
                    <a:pt x="89" y="115"/>
                    <a:pt x="90" y="115"/>
                  </a:cubicBezTo>
                  <a:cubicBezTo>
                    <a:pt x="90" y="116"/>
                    <a:pt x="91" y="116"/>
                    <a:pt x="91" y="117"/>
                  </a:cubicBezTo>
                  <a:cubicBezTo>
                    <a:pt x="91" y="117"/>
                    <a:pt x="91" y="117"/>
                    <a:pt x="92" y="117"/>
                  </a:cubicBezTo>
                  <a:cubicBezTo>
                    <a:pt x="95" y="120"/>
                    <a:pt x="98" y="123"/>
                    <a:pt x="98" y="126"/>
                  </a:cubicBezTo>
                  <a:cubicBezTo>
                    <a:pt x="98" y="126"/>
                    <a:pt x="97" y="127"/>
                    <a:pt x="96" y="128"/>
                  </a:cubicBezTo>
                  <a:lnTo>
                    <a:pt x="95" y="128"/>
                  </a:lnTo>
                  <a:close/>
                  <a:moveTo>
                    <a:pt x="93" y="124"/>
                  </a:moveTo>
                  <a:cubicBezTo>
                    <a:pt x="94" y="124"/>
                    <a:pt x="95" y="125"/>
                    <a:pt x="95" y="126"/>
                  </a:cubicBezTo>
                  <a:cubicBezTo>
                    <a:pt x="95" y="126"/>
                    <a:pt x="95" y="126"/>
                    <a:pt x="95" y="126"/>
                  </a:cubicBezTo>
                  <a:cubicBezTo>
                    <a:pt x="96" y="126"/>
                    <a:pt x="96" y="125"/>
                    <a:pt x="96" y="125"/>
                  </a:cubicBezTo>
                  <a:cubicBezTo>
                    <a:pt x="96" y="124"/>
                    <a:pt x="92" y="120"/>
                    <a:pt x="90" y="119"/>
                  </a:cubicBezTo>
                  <a:cubicBezTo>
                    <a:pt x="90" y="118"/>
                    <a:pt x="90" y="118"/>
                    <a:pt x="90" y="118"/>
                  </a:cubicBezTo>
                  <a:cubicBezTo>
                    <a:pt x="89" y="117"/>
                    <a:pt x="89" y="117"/>
                    <a:pt x="88" y="116"/>
                  </a:cubicBezTo>
                  <a:cubicBezTo>
                    <a:pt x="87" y="115"/>
                    <a:pt x="85" y="113"/>
                    <a:pt x="84" y="111"/>
                  </a:cubicBezTo>
                  <a:cubicBezTo>
                    <a:pt x="84" y="110"/>
                    <a:pt x="84" y="110"/>
                    <a:pt x="84" y="110"/>
                  </a:cubicBezTo>
                  <a:cubicBezTo>
                    <a:pt x="85" y="110"/>
                    <a:pt x="85" y="110"/>
                    <a:pt x="85" y="110"/>
                  </a:cubicBezTo>
                  <a:cubicBezTo>
                    <a:pt x="87" y="109"/>
                    <a:pt x="88" y="111"/>
                    <a:pt x="88" y="111"/>
                  </a:cubicBezTo>
                  <a:cubicBezTo>
                    <a:pt x="88" y="112"/>
                    <a:pt x="89" y="112"/>
                    <a:pt x="89" y="112"/>
                  </a:cubicBezTo>
                  <a:cubicBezTo>
                    <a:pt x="89" y="112"/>
                    <a:pt x="89" y="111"/>
                    <a:pt x="90" y="111"/>
                  </a:cubicBezTo>
                  <a:cubicBezTo>
                    <a:pt x="90" y="111"/>
                    <a:pt x="91" y="111"/>
                    <a:pt x="91" y="112"/>
                  </a:cubicBezTo>
                  <a:cubicBezTo>
                    <a:pt x="94" y="115"/>
                    <a:pt x="94" y="115"/>
                    <a:pt x="94" y="115"/>
                  </a:cubicBezTo>
                  <a:cubicBezTo>
                    <a:pt x="94" y="116"/>
                    <a:pt x="95" y="116"/>
                    <a:pt x="97" y="116"/>
                  </a:cubicBezTo>
                  <a:cubicBezTo>
                    <a:pt x="97" y="116"/>
                    <a:pt x="98" y="116"/>
                    <a:pt x="98" y="116"/>
                  </a:cubicBezTo>
                  <a:cubicBezTo>
                    <a:pt x="99" y="116"/>
                    <a:pt x="99" y="117"/>
                    <a:pt x="100" y="117"/>
                  </a:cubicBezTo>
                  <a:cubicBezTo>
                    <a:pt x="101" y="117"/>
                    <a:pt x="101" y="117"/>
                    <a:pt x="101" y="117"/>
                  </a:cubicBezTo>
                  <a:cubicBezTo>
                    <a:pt x="101" y="117"/>
                    <a:pt x="101" y="117"/>
                    <a:pt x="101" y="117"/>
                  </a:cubicBezTo>
                  <a:cubicBezTo>
                    <a:pt x="100" y="116"/>
                    <a:pt x="99" y="115"/>
                    <a:pt x="100" y="113"/>
                  </a:cubicBezTo>
                  <a:cubicBezTo>
                    <a:pt x="100" y="111"/>
                    <a:pt x="100" y="111"/>
                    <a:pt x="100" y="111"/>
                  </a:cubicBezTo>
                  <a:cubicBezTo>
                    <a:pt x="101" y="113"/>
                    <a:pt x="101" y="113"/>
                    <a:pt x="101" y="113"/>
                  </a:cubicBezTo>
                  <a:cubicBezTo>
                    <a:pt x="101" y="113"/>
                    <a:pt x="101" y="113"/>
                    <a:pt x="102" y="113"/>
                  </a:cubicBezTo>
                  <a:cubicBezTo>
                    <a:pt x="102" y="110"/>
                    <a:pt x="102" y="109"/>
                    <a:pt x="100" y="108"/>
                  </a:cubicBezTo>
                  <a:cubicBezTo>
                    <a:pt x="98" y="108"/>
                    <a:pt x="99" y="106"/>
                    <a:pt x="99" y="105"/>
                  </a:cubicBezTo>
                  <a:cubicBezTo>
                    <a:pt x="99" y="104"/>
                    <a:pt x="99" y="104"/>
                    <a:pt x="99" y="104"/>
                  </a:cubicBezTo>
                  <a:cubicBezTo>
                    <a:pt x="99" y="104"/>
                    <a:pt x="99" y="104"/>
                    <a:pt x="99" y="104"/>
                  </a:cubicBezTo>
                  <a:cubicBezTo>
                    <a:pt x="97" y="105"/>
                    <a:pt x="97" y="105"/>
                    <a:pt x="97" y="105"/>
                  </a:cubicBezTo>
                  <a:cubicBezTo>
                    <a:pt x="97" y="103"/>
                    <a:pt x="97" y="103"/>
                    <a:pt x="97" y="103"/>
                  </a:cubicBezTo>
                  <a:cubicBezTo>
                    <a:pt x="97" y="103"/>
                    <a:pt x="97" y="102"/>
                    <a:pt x="97" y="102"/>
                  </a:cubicBezTo>
                  <a:cubicBezTo>
                    <a:pt x="97" y="102"/>
                    <a:pt x="97" y="102"/>
                    <a:pt x="97" y="102"/>
                  </a:cubicBezTo>
                  <a:cubicBezTo>
                    <a:pt x="97" y="102"/>
                    <a:pt x="97" y="102"/>
                    <a:pt x="97" y="102"/>
                  </a:cubicBezTo>
                  <a:cubicBezTo>
                    <a:pt x="96" y="102"/>
                    <a:pt x="96" y="102"/>
                    <a:pt x="96" y="102"/>
                  </a:cubicBezTo>
                  <a:cubicBezTo>
                    <a:pt x="94" y="103"/>
                    <a:pt x="94" y="103"/>
                    <a:pt x="94" y="103"/>
                  </a:cubicBezTo>
                  <a:cubicBezTo>
                    <a:pt x="93" y="104"/>
                    <a:pt x="93" y="104"/>
                    <a:pt x="93" y="104"/>
                  </a:cubicBezTo>
                  <a:cubicBezTo>
                    <a:pt x="93" y="104"/>
                    <a:pt x="93" y="104"/>
                    <a:pt x="93" y="104"/>
                  </a:cubicBezTo>
                  <a:cubicBezTo>
                    <a:pt x="92" y="104"/>
                    <a:pt x="92" y="104"/>
                    <a:pt x="92" y="104"/>
                  </a:cubicBezTo>
                  <a:cubicBezTo>
                    <a:pt x="93" y="103"/>
                    <a:pt x="93" y="103"/>
                    <a:pt x="93" y="103"/>
                  </a:cubicBezTo>
                  <a:cubicBezTo>
                    <a:pt x="93" y="102"/>
                    <a:pt x="93" y="102"/>
                    <a:pt x="93" y="102"/>
                  </a:cubicBezTo>
                  <a:cubicBezTo>
                    <a:pt x="93" y="101"/>
                    <a:pt x="92" y="100"/>
                    <a:pt x="91" y="99"/>
                  </a:cubicBezTo>
                  <a:cubicBezTo>
                    <a:pt x="91" y="98"/>
                    <a:pt x="91" y="98"/>
                    <a:pt x="91" y="98"/>
                  </a:cubicBezTo>
                  <a:cubicBezTo>
                    <a:pt x="90" y="97"/>
                    <a:pt x="90" y="96"/>
                    <a:pt x="90" y="95"/>
                  </a:cubicBezTo>
                  <a:cubicBezTo>
                    <a:pt x="90" y="95"/>
                    <a:pt x="91" y="94"/>
                    <a:pt x="90" y="94"/>
                  </a:cubicBezTo>
                  <a:cubicBezTo>
                    <a:pt x="90" y="94"/>
                    <a:pt x="90" y="94"/>
                    <a:pt x="89" y="95"/>
                  </a:cubicBezTo>
                  <a:cubicBezTo>
                    <a:pt x="88" y="95"/>
                    <a:pt x="88" y="95"/>
                    <a:pt x="88" y="95"/>
                  </a:cubicBezTo>
                  <a:cubicBezTo>
                    <a:pt x="88" y="94"/>
                    <a:pt x="88" y="94"/>
                    <a:pt x="88" y="94"/>
                  </a:cubicBezTo>
                  <a:cubicBezTo>
                    <a:pt x="88" y="92"/>
                    <a:pt x="88" y="91"/>
                    <a:pt x="89" y="91"/>
                  </a:cubicBezTo>
                  <a:cubicBezTo>
                    <a:pt x="89" y="90"/>
                    <a:pt x="89" y="90"/>
                    <a:pt x="90" y="90"/>
                  </a:cubicBezTo>
                  <a:cubicBezTo>
                    <a:pt x="87" y="86"/>
                    <a:pt x="87" y="86"/>
                    <a:pt x="87" y="86"/>
                  </a:cubicBezTo>
                  <a:cubicBezTo>
                    <a:pt x="88" y="85"/>
                    <a:pt x="88" y="85"/>
                    <a:pt x="88" y="85"/>
                  </a:cubicBezTo>
                  <a:cubicBezTo>
                    <a:pt x="88" y="85"/>
                    <a:pt x="89" y="85"/>
                    <a:pt x="90" y="85"/>
                  </a:cubicBezTo>
                  <a:cubicBezTo>
                    <a:pt x="89" y="84"/>
                    <a:pt x="89" y="84"/>
                    <a:pt x="89" y="84"/>
                  </a:cubicBezTo>
                  <a:cubicBezTo>
                    <a:pt x="91" y="84"/>
                    <a:pt x="91" y="84"/>
                    <a:pt x="91" y="84"/>
                  </a:cubicBezTo>
                  <a:cubicBezTo>
                    <a:pt x="92" y="84"/>
                    <a:pt x="93" y="84"/>
                    <a:pt x="93" y="84"/>
                  </a:cubicBezTo>
                  <a:cubicBezTo>
                    <a:pt x="95" y="84"/>
                    <a:pt x="95" y="84"/>
                    <a:pt x="95" y="84"/>
                  </a:cubicBezTo>
                  <a:cubicBezTo>
                    <a:pt x="94" y="85"/>
                    <a:pt x="94" y="85"/>
                    <a:pt x="94" y="85"/>
                  </a:cubicBezTo>
                  <a:cubicBezTo>
                    <a:pt x="94" y="86"/>
                    <a:pt x="94" y="86"/>
                    <a:pt x="94" y="86"/>
                  </a:cubicBezTo>
                  <a:cubicBezTo>
                    <a:pt x="95" y="88"/>
                    <a:pt x="98" y="89"/>
                    <a:pt x="99" y="89"/>
                  </a:cubicBezTo>
                  <a:cubicBezTo>
                    <a:pt x="100" y="89"/>
                    <a:pt x="100" y="89"/>
                    <a:pt x="100" y="89"/>
                  </a:cubicBezTo>
                  <a:cubicBezTo>
                    <a:pt x="100" y="90"/>
                    <a:pt x="100" y="90"/>
                    <a:pt x="100" y="90"/>
                  </a:cubicBezTo>
                  <a:cubicBezTo>
                    <a:pt x="100" y="92"/>
                    <a:pt x="100" y="93"/>
                    <a:pt x="101" y="94"/>
                  </a:cubicBezTo>
                  <a:cubicBezTo>
                    <a:pt x="104" y="92"/>
                    <a:pt x="104" y="92"/>
                    <a:pt x="104" y="92"/>
                  </a:cubicBezTo>
                  <a:cubicBezTo>
                    <a:pt x="103" y="95"/>
                    <a:pt x="103" y="95"/>
                    <a:pt x="103" y="95"/>
                  </a:cubicBezTo>
                  <a:cubicBezTo>
                    <a:pt x="102" y="96"/>
                    <a:pt x="103" y="97"/>
                    <a:pt x="105" y="98"/>
                  </a:cubicBezTo>
                  <a:cubicBezTo>
                    <a:pt x="105" y="98"/>
                    <a:pt x="105" y="98"/>
                    <a:pt x="106" y="99"/>
                  </a:cubicBezTo>
                  <a:cubicBezTo>
                    <a:pt x="106" y="96"/>
                    <a:pt x="106" y="95"/>
                    <a:pt x="106" y="93"/>
                  </a:cubicBezTo>
                  <a:cubicBezTo>
                    <a:pt x="105" y="89"/>
                    <a:pt x="105" y="89"/>
                    <a:pt x="105" y="89"/>
                  </a:cubicBezTo>
                  <a:cubicBezTo>
                    <a:pt x="107" y="92"/>
                    <a:pt x="107" y="92"/>
                    <a:pt x="107" y="92"/>
                  </a:cubicBezTo>
                  <a:cubicBezTo>
                    <a:pt x="108" y="92"/>
                    <a:pt x="108" y="92"/>
                    <a:pt x="109" y="92"/>
                  </a:cubicBezTo>
                  <a:cubicBezTo>
                    <a:pt x="109" y="93"/>
                    <a:pt x="109" y="93"/>
                    <a:pt x="109" y="93"/>
                  </a:cubicBezTo>
                  <a:cubicBezTo>
                    <a:pt x="109" y="92"/>
                    <a:pt x="109" y="91"/>
                    <a:pt x="110" y="90"/>
                  </a:cubicBezTo>
                  <a:cubicBezTo>
                    <a:pt x="109" y="90"/>
                    <a:pt x="109" y="90"/>
                    <a:pt x="109" y="90"/>
                  </a:cubicBezTo>
                  <a:cubicBezTo>
                    <a:pt x="109" y="89"/>
                    <a:pt x="109" y="89"/>
                    <a:pt x="109" y="89"/>
                  </a:cubicBezTo>
                  <a:cubicBezTo>
                    <a:pt x="110" y="88"/>
                    <a:pt x="110" y="88"/>
                    <a:pt x="110" y="87"/>
                  </a:cubicBezTo>
                  <a:cubicBezTo>
                    <a:pt x="110" y="86"/>
                    <a:pt x="110" y="86"/>
                    <a:pt x="110" y="86"/>
                  </a:cubicBezTo>
                  <a:cubicBezTo>
                    <a:pt x="111" y="86"/>
                    <a:pt x="112" y="87"/>
                    <a:pt x="113" y="86"/>
                  </a:cubicBezTo>
                  <a:cubicBezTo>
                    <a:pt x="113" y="86"/>
                    <a:pt x="113" y="85"/>
                    <a:pt x="113" y="85"/>
                  </a:cubicBezTo>
                  <a:cubicBezTo>
                    <a:pt x="113" y="84"/>
                    <a:pt x="113" y="84"/>
                    <a:pt x="113" y="83"/>
                  </a:cubicBezTo>
                  <a:cubicBezTo>
                    <a:pt x="112" y="82"/>
                    <a:pt x="111" y="82"/>
                    <a:pt x="110" y="82"/>
                  </a:cubicBezTo>
                  <a:cubicBezTo>
                    <a:pt x="110" y="82"/>
                    <a:pt x="109" y="82"/>
                    <a:pt x="109" y="82"/>
                  </a:cubicBezTo>
                  <a:cubicBezTo>
                    <a:pt x="108" y="82"/>
                    <a:pt x="108" y="82"/>
                    <a:pt x="107" y="82"/>
                  </a:cubicBezTo>
                  <a:cubicBezTo>
                    <a:pt x="106" y="83"/>
                    <a:pt x="106" y="83"/>
                    <a:pt x="106" y="83"/>
                  </a:cubicBezTo>
                  <a:cubicBezTo>
                    <a:pt x="106" y="81"/>
                    <a:pt x="106" y="81"/>
                    <a:pt x="106" y="81"/>
                  </a:cubicBezTo>
                  <a:cubicBezTo>
                    <a:pt x="106" y="80"/>
                    <a:pt x="107" y="79"/>
                    <a:pt x="107" y="79"/>
                  </a:cubicBezTo>
                  <a:cubicBezTo>
                    <a:pt x="101" y="80"/>
                    <a:pt x="101" y="80"/>
                    <a:pt x="101" y="80"/>
                  </a:cubicBezTo>
                  <a:cubicBezTo>
                    <a:pt x="103" y="78"/>
                    <a:pt x="103" y="78"/>
                    <a:pt x="103" y="78"/>
                  </a:cubicBezTo>
                  <a:cubicBezTo>
                    <a:pt x="103" y="77"/>
                    <a:pt x="104" y="77"/>
                    <a:pt x="104" y="76"/>
                  </a:cubicBezTo>
                  <a:cubicBezTo>
                    <a:pt x="104" y="75"/>
                    <a:pt x="103" y="74"/>
                    <a:pt x="102" y="74"/>
                  </a:cubicBezTo>
                  <a:cubicBezTo>
                    <a:pt x="101" y="73"/>
                    <a:pt x="100" y="72"/>
                    <a:pt x="99" y="71"/>
                  </a:cubicBezTo>
                  <a:cubicBezTo>
                    <a:pt x="96" y="72"/>
                    <a:pt x="95" y="70"/>
                    <a:pt x="95" y="69"/>
                  </a:cubicBezTo>
                  <a:cubicBezTo>
                    <a:pt x="95" y="69"/>
                    <a:pt x="95" y="68"/>
                    <a:pt x="94" y="68"/>
                  </a:cubicBezTo>
                  <a:cubicBezTo>
                    <a:pt x="94" y="68"/>
                    <a:pt x="94" y="69"/>
                    <a:pt x="93" y="69"/>
                  </a:cubicBezTo>
                  <a:cubicBezTo>
                    <a:pt x="91" y="69"/>
                    <a:pt x="91" y="69"/>
                    <a:pt x="91" y="69"/>
                  </a:cubicBezTo>
                  <a:cubicBezTo>
                    <a:pt x="92" y="67"/>
                    <a:pt x="92" y="67"/>
                    <a:pt x="92" y="67"/>
                  </a:cubicBezTo>
                  <a:cubicBezTo>
                    <a:pt x="92" y="67"/>
                    <a:pt x="93" y="67"/>
                    <a:pt x="92" y="66"/>
                  </a:cubicBezTo>
                  <a:cubicBezTo>
                    <a:pt x="92" y="66"/>
                    <a:pt x="90" y="65"/>
                    <a:pt x="89" y="65"/>
                  </a:cubicBezTo>
                  <a:cubicBezTo>
                    <a:pt x="88" y="65"/>
                    <a:pt x="88" y="65"/>
                    <a:pt x="87" y="64"/>
                  </a:cubicBezTo>
                  <a:cubicBezTo>
                    <a:pt x="83" y="63"/>
                    <a:pt x="83" y="63"/>
                    <a:pt x="83" y="63"/>
                  </a:cubicBezTo>
                  <a:cubicBezTo>
                    <a:pt x="87" y="63"/>
                    <a:pt x="87" y="63"/>
                    <a:pt x="87" y="63"/>
                  </a:cubicBezTo>
                  <a:cubicBezTo>
                    <a:pt x="88" y="62"/>
                    <a:pt x="88" y="62"/>
                    <a:pt x="88" y="62"/>
                  </a:cubicBezTo>
                  <a:cubicBezTo>
                    <a:pt x="88" y="62"/>
                    <a:pt x="87" y="61"/>
                    <a:pt x="87" y="61"/>
                  </a:cubicBezTo>
                  <a:cubicBezTo>
                    <a:pt x="87" y="60"/>
                    <a:pt x="88" y="60"/>
                    <a:pt x="88" y="59"/>
                  </a:cubicBezTo>
                  <a:cubicBezTo>
                    <a:pt x="88" y="59"/>
                    <a:pt x="88" y="59"/>
                    <a:pt x="88" y="59"/>
                  </a:cubicBezTo>
                  <a:cubicBezTo>
                    <a:pt x="87" y="59"/>
                    <a:pt x="87" y="58"/>
                    <a:pt x="86" y="58"/>
                  </a:cubicBezTo>
                  <a:cubicBezTo>
                    <a:pt x="82" y="57"/>
                    <a:pt x="82" y="57"/>
                    <a:pt x="82" y="57"/>
                  </a:cubicBezTo>
                  <a:cubicBezTo>
                    <a:pt x="90" y="56"/>
                    <a:pt x="90" y="56"/>
                    <a:pt x="90" y="56"/>
                  </a:cubicBezTo>
                  <a:cubicBezTo>
                    <a:pt x="88" y="55"/>
                    <a:pt x="87" y="55"/>
                    <a:pt x="85" y="54"/>
                  </a:cubicBezTo>
                  <a:cubicBezTo>
                    <a:pt x="82" y="53"/>
                    <a:pt x="82" y="53"/>
                    <a:pt x="82" y="53"/>
                  </a:cubicBezTo>
                  <a:cubicBezTo>
                    <a:pt x="85" y="52"/>
                    <a:pt x="85" y="52"/>
                    <a:pt x="85" y="52"/>
                  </a:cubicBezTo>
                  <a:cubicBezTo>
                    <a:pt x="88" y="51"/>
                    <a:pt x="90" y="51"/>
                    <a:pt x="90" y="50"/>
                  </a:cubicBezTo>
                  <a:cubicBezTo>
                    <a:pt x="91" y="49"/>
                    <a:pt x="90" y="48"/>
                    <a:pt x="89" y="47"/>
                  </a:cubicBezTo>
                  <a:cubicBezTo>
                    <a:pt x="88" y="48"/>
                    <a:pt x="87" y="49"/>
                    <a:pt x="85" y="49"/>
                  </a:cubicBezTo>
                  <a:cubicBezTo>
                    <a:pt x="81" y="51"/>
                    <a:pt x="81" y="51"/>
                    <a:pt x="81" y="51"/>
                  </a:cubicBezTo>
                  <a:cubicBezTo>
                    <a:pt x="84" y="48"/>
                    <a:pt x="84" y="48"/>
                    <a:pt x="84" y="48"/>
                  </a:cubicBezTo>
                  <a:cubicBezTo>
                    <a:pt x="84" y="48"/>
                    <a:pt x="84" y="47"/>
                    <a:pt x="84" y="47"/>
                  </a:cubicBezTo>
                  <a:cubicBezTo>
                    <a:pt x="84" y="47"/>
                    <a:pt x="83" y="47"/>
                    <a:pt x="82" y="47"/>
                  </a:cubicBezTo>
                  <a:cubicBezTo>
                    <a:pt x="78" y="48"/>
                    <a:pt x="78" y="48"/>
                    <a:pt x="78" y="48"/>
                  </a:cubicBezTo>
                  <a:cubicBezTo>
                    <a:pt x="82" y="45"/>
                    <a:pt x="82" y="45"/>
                    <a:pt x="82" y="45"/>
                  </a:cubicBezTo>
                  <a:cubicBezTo>
                    <a:pt x="86" y="43"/>
                    <a:pt x="86" y="42"/>
                    <a:pt x="86" y="42"/>
                  </a:cubicBezTo>
                  <a:cubicBezTo>
                    <a:pt x="86" y="42"/>
                    <a:pt x="86" y="42"/>
                    <a:pt x="86" y="42"/>
                  </a:cubicBezTo>
                  <a:cubicBezTo>
                    <a:pt x="86" y="42"/>
                    <a:pt x="86" y="42"/>
                    <a:pt x="86" y="42"/>
                  </a:cubicBezTo>
                  <a:cubicBezTo>
                    <a:pt x="84" y="41"/>
                    <a:pt x="84" y="41"/>
                    <a:pt x="83" y="41"/>
                  </a:cubicBezTo>
                  <a:cubicBezTo>
                    <a:pt x="82" y="41"/>
                    <a:pt x="82" y="41"/>
                    <a:pt x="81" y="42"/>
                  </a:cubicBezTo>
                  <a:cubicBezTo>
                    <a:pt x="76" y="47"/>
                    <a:pt x="76" y="47"/>
                    <a:pt x="76" y="47"/>
                  </a:cubicBezTo>
                  <a:cubicBezTo>
                    <a:pt x="78" y="42"/>
                    <a:pt x="78" y="42"/>
                    <a:pt x="78" y="42"/>
                  </a:cubicBezTo>
                  <a:cubicBezTo>
                    <a:pt x="79" y="42"/>
                    <a:pt x="79" y="41"/>
                    <a:pt x="79" y="41"/>
                  </a:cubicBezTo>
                  <a:cubicBezTo>
                    <a:pt x="75" y="43"/>
                    <a:pt x="75" y="43"/>
                    <a:pt x="75" y="43"/>
                  </a:cubicBezTo>
                  <a:cubicBezTo>
                    <a:pt x="77" y="40"/>
                    <a:pt x="77" y="40"/>
                    <a:pt x="77" y="40"/>
                  </a:cubicBezTo>
                  <a:cubicBezTo>
                    <a:pt x="78" y="38"/>
                    <a:pt x="78" y="37"/>
                    <a:pt x="77" y="37"/>
                  </a:cubicBezTo>
                  <a:cubicBezTo>
                    <a:pt x="77" y="37"/>
                    <a:pt x="76" y="37"/>
                    <a:pt x="75" y="37"/>
                  </a:cubicBezTo>
                  <a:cubicBezTo>
                    <a:pt x="70" y="37"/>
                    <a:pt x="70" y="37"/>
                    <a:pt x="70" y="37"/>
                  </a:cubicBezTo>
                  <a:cubicBezTo>
                    <a:pt x="71" y="39"/>
                    <a:pt x="71" y="39"/>
                    <a:pt x="71" y="39"/>
                  </a:cubicBezTo>
                  <a:cubicBezTo>
                    <a:pt x="70" y="37"/>
                    <a:pt x="70" y="37"/>
                    <a:pt x="70" y="37"/>
                  </a:cubicBezTo>
                  <a:cubicBezTo>
                    <a:pt x="66" y="37"/>
                    <a:pt x="66" y="37"/>
                    <a:pt x="66" y="37"/>
                  </a:cubicBezTo>
                  <a:cubicBezTo>
                    <a:pt x="69" y="36"/>
                    <a:pt x="69" y="36"/>
                    <a:pt x="69" y="36"/>
                  </a:cubicBezTo>
                  <a:cubicBezTo>
                    <a:pt x="67" y="33"/>
                    <a:pt x="67" y="33"/>
                    <a:pt x="67" y="33"/>
                  </a:cubicBezTo>
                  <a:cubicBezTo>
                    <a:pt x="66" y="32"/>
                    <a:pt x="66" y="32"/>
                    <a:pt x="66" y="31"/>
                  </a:cubicBezTo>
                  <a:cubicBezTo>
                    <a:pt x="66" y="31"/>
                    <a:pt x="66" y="31"/>
                    <a:pt x="65" y="32"/>
                  </a:cubicBezTo>
                  <a:cubicBezTo>
                    <a:pt x="61" y="36"/>
                    <a:pt x="61" y="36"/>
                    <a:pt x="61" y="36"/>
                  </a:cubicBezTo>
                  <a:cubicBezTo>
                    <a:pt x="65" y="28"/>
                    <a:pt x="65" y="28"/>
                    <a:pt x="65" y="28"/>
                  </a:cubicBezTo>
                  <a:cubicBezTo>
                    <a:pt x="64" y="28"/>
                    <a:pt x="62" y="29"/>
                    <a:pt x="61" y="29"/>
                  </a:cubicBezTo>
                  <a:cubicBezTo>
                    <a:pt x="54" y="31"/>
                    <a:pt x="54" y="31"/>
                    <a:pt x="54" y="31"/>
                  </a:cubicBezTo>
                  <a:cubicBezTo>
                    <a:pt x="60" y="27"/>
                    <a:pt x="60" y="27"/>
                    <a:pt x="60" y="27"/>
                  </a:cubicBezTo>
                  <a:cubicBezTo>
                    <a:pt x="62" y="26"/>
                    <a:pt x="63" y="25"/>
                    <a:pt x="63" y="24"/>
                  </a:cubicBezTo>
                  <a:cubicBezTo>
                    <a:pt x="63" y="24"/>
                    <a:pt x="62" y="24"/>
                    <a:pt x="61" y="24"/>
                  </a:cubicBezTo>
                  <a:cubicBezTo>
                    <a:pt x="59" y="24"/>
                    <a:pt x="59" y="24"/>
                    <a:pt x="59" y="24"/>
                  </a:cubicBezTo>
                  <a:cubicBezTo>
                    <a:pt x="59" y="22"/>
                    <a:pt x="59" y="22"/>
                    <a:pt x="59" y="22"/>
                  </a:cubicBezTo>
                  <a:cubicBezTo>
                    <a:pt x="60" y="21"/>
                    <a:pt x="60" y="20"/>
                    <a:pt x="59" y="19"/>
                  </a:cubicBezTo>
                  <a:cubicBezTo>
                    <a:pt x="58" y="17"/>
                    <a:pt x="55" y="15"/>
                    <a:pt x="52" y="15"/>
                  </a:cubicBezTo>
                  <a:cubicBezTo>
                    <a:pt x="52" y="15"/>
                    <a:pt x="51" y="15"/>
                    <a:pt x="51" y="16"/>
                  </a:cubicBezTo>
                  <a:cubicBezTo>
                    <a:pt x="51" y="16"/>
                    <a:pt x="50" y="16"/>
                    <a:pt x="50" y="16"/>
                  </a:cubicBezTo>
                  <a:cubicBezTo>
                    <a:pt x="49" y="17"/>
                    <a:pt x="48" y="17"/>
                    <a:pt x="48" y="17"/>
                  </a:cubicBezTo>
                  <a:cubicBezTo>
                    <a:pt x="48" y="18"/>
                    <a:pt x="48" y="18"/>
                    <a:pt x="48" y="18"/>
                  </a:cubicBezTo>
                  <a:cubicBezTo>
                    <a:pt x="48" y="18"/>
                    <a:pt x="49" y="18"/>
                    <a:pt x="48" y="19"/>
                  </a:cubicBezTo>
                  <a:cubicBezTo>
                    <a:pt x="48" y="20"/>
                    <a:pt x="48" y="21"/>
                    <a:pt x="47" y="21"/>
                  </a:cubicBezTo>
                  <a:cubicBezTo>
                    <a:pt x="45" y="22"/>
                    <a:pt x="43" y="22"/>
                    <a:pt x="42" y="21"/>
                  </a:cubicBezTo>
                  <a:cubicBezTo>
                    <a:pt x="41" y="21"/>
                    <a:pt x="41" y="22"/>
                    <a:pt x="41" y="23"/>
                  </a:cubicBezTo>
                  <a:cubicBezTo>
                    <a:pt x="41" y="23"/>
                    <a:pt x="41" y="23"/>
                    <a:pt x="41" y="23"/>
                  </a:cubicBezTo>
                  <a:cubicBezTo>
                    <a:pt x="40" y="23"/>
                    <a:pt x="40" y="23"/>
                    <a:pt x="40" y="23"/>
                  </a:cubicBezTo>
                  <a:cubicBezTo>
                    <a:pt x="40" y="24"/>
                    <a:pt x="39" y="25"/>
                    <a:pt x="38" y="26"/>
                  </a:cubicBezTo>
                  <a:cubicBezTo>
                    <a:pt x="37" y="28"/>
                    <a:pt x="37" y="28"/>
                    <a:pt x="37" y="28"/>
                  </a:cubicBezTo>
                  <a:cubicBezTo>
                    <a:pt x="37" y="25"/>
                    <a:pt x="37" y="25"/>
                    <a:pt x="37" y="25"/>
                  </a:cubicBezTo>
                  <a:cubicBezTo>
                    <a:pt x="37" y="25"/>
                    <a:pt x="37" y="24"/>
                    <a:pt x="37" y="24"/>
                  </a:cubicBezTo>
                  <a:cubicBezTo>
                    <a:pt x="36" y="23"/>
                    <a:pt x="37" y="23"/>
                    <a:pt x="37" y="22"/>
                  </a:cubicBezTo>
                  <a:cubicBezTo>
                    <a:pt x="37" y="21"/>
                    <a:pt x="37" y="19"/>
                    <a:pt x="38" y="18"/>
                  </a:cubicBezTo>
                  <a:cubicBezTo>
                    <a:pt x="38" y="17"/>
                    <a:pt x="39" y="16"/>
                    <a:pt x="39" y="15"/>
                  </a:cubicBezTo>
                  <a:cubicBezTo>
                    <a:pt x="39" y="15"/>
                    <a:pt x="38" y="14"/>
                    <a:pt x="38" y="14"/>
                  </a:cubicBezTo>
                  <a:cubicBezTo>
                    <a:pt x="38" y="13"/>
                    <a:pt x="37" y="13"/>
                    <a:pt x="37" y="11"/>
                  </a:cubicBezTo>
                  <a:cubicBezTo>
                    <a:pt x="38" y="10"/>
                    <a:pt x="38" y="10"/>
                    <a:pt x="36" y="9"/>
                  </a:cubicBezTo>
                  <a:cubicBezTo>
                    <a:pt x="36" y="9"/>
                    <a:pt x="36" y="9"/>
                    <a:pt x="35" y="9"/>
                  </a:cubicBezTo>
                  <a:cubicBezTo>
                    <a:pt x="34" y="8"/>
                    <a:pt x="34" y="8"/>
                    <a:pt x="34" y="8"/>
                  </a:cubicBezTo>
                  <a:cubicBezTo>
                    <a:pt x="35" y="7"/>
                    <a:pt x="35" y="7"/>
                    <a:pt x="35" y="7"/>
                  </a:cubicBezTo>
                  <a:cubicBezTo>
                    <a:pt x="36" y="6"/>
                    <a:pt x="36" y="5"/>
                    <a:pt x="35" y="4"/>
                  </a:cubicBezTo>
                  <a:cubicBezTo>
                    <a:pt x="35" y="3"/>
                    <a:pt x="35" y="2"/>
                    <a:pt x="33" y="2"/>
                  </a:cubicBezTo>
                  <a:cubicBezTo>
                    <a:pt x="33" y="3"/>
                    <a:pt x="32" y="3"/>
                    <a:pt x="31" y="3"/>
                  </a:cubicBezTo>
                  <a:cubicBezTo>
                    <a:pt x="30" y="3"/>
                    <a:pt x="28" y="4"/>
                    <a:pt x="28" y="4"/>
                  </a:cubicBezTo>
                  <a:cubicBezTo>
                    <a:pt x="27" y="5"/>
                    <a:pt x="27" y="6"/>
                    <a:pt x="28" y="7"/>
                  </a:cubicBezTo>
                  <a:cubicBezTo>
                    <a:pt x="29" y="10"/>
                    <a:pt x="29" y="10"/>
                    <a:pt x="29" y="10"/>
                  </a:cubicBezTo>
                  <a:cubicBezTo>
                    <a:pt x="26" y="8"/>
                    <a:pt x="26" y="8"/>
                    <a:pt x="26" y="8"/>
                  </a:cubicBezTo>
                  <a:cubicBezTo>
                    <a:pt x="26" y="7"/>
                    <a:pt x="25" y="7"/>
                    <a:pt x="25" y="7"/>
                  </a:cubicBezTo>
                  <a:cubicBezTo>
                    <a:pt x="25" y="7"/>
                    <a:pt x="25" y="7"/>
                    <a:pt x="25" y="7"/>
                  </a:cubicBezTo>
                  <a:cubicBezTo>
                    <a:pt x="25" y="7"/>
                    <a:pt x="25" y="7"/>
                    <a:pt x="25" y="8"/>
                  </a:cubicBezTo>
                  <a:cubicBezTo>
                    <a:pt x="26" y="9"/>
                    <a:pt x="26" y="9"/>
                    <a:pt x="26" y="9"/>
                  </a:cubicBezTo>
                  <a:cubicBezTo>
                    <a:pt x="26" y="9"/>
                    <a:pt x="26" y="10"/>
                    <a:pt x="26" y="10"/>
                  </a:cubicBezTo>
                  <a:cubicBezTo>
                    <a:pt x="32" y="12"/>
                    <a:pt x="32" y="12"/>
                    <a:pt x="32" y="12"/>
                  </a:cubicBezTo>
                  <a:cubicBezTo>
                    <a:pt x="23" y="11"/>
                    <a:pt x="23" y="11"/>
                    <a:pt x="23" y="11"/>
                  </a:cubicBezTo>
                  <a:cubicBezTo>
                    <a:pt x="30" y="16"/>
                    <a:pt x="30" y="16"/>
                    <a:pt x="30" y="16"/>
                  </a:cubicBezTo>
                  <a:cubicBezTo>
                    <a:pt x="20" y="14"/>
                    <a:pt x="20" y="14"/>
                    <a:pt x="20" y="14"/>
                  </a:cubicBezTo>
                  <a:cubicBezTo>
                    <a:pt x="20" y="14"/>
                    <a:pt x="20" y="14"/>
                    <a:pt x="20" y="14"/>
                  </a:cubicBezTo>
                  <a:cubicBezTo>
                    <a:pt x="20" y="17"/>
                    <a:pt x="20" y="18"/>
                    <a:pt x="22" y="18"/>
                  </a:cubicBezTo>
                  <a:cubicBezTo>
                    <a:pt x="24" y="18"/>
                    <a:pt x="24" y="18"/>
                    <a:pt x="24" y="18"/>
                  </a:cubicBezTo>
                  <a:cubicBezTo>
                    <a:pt x="23" y="20"/>
                    <a:pt x="23" y="20"/>
                    <a:pt x="23" y="20"/>
                  </a:cubicBezTo>
                  <a:cubicBezTo>
                    <a:pt x="22" y="20"/>
                    <a:pt x="22" y="21"/>
                    <a:pt x="21" y="21"/>
                  </a:cubicBezTo>
                  <a:cubicBezTo>
                    <a:pt x="19" y="24"/>
                    <a:pt x="18" y="24"/>
                    <a:pt x="21" y="27"/>
                  </a:cubicBezTo>
                  <a:cubicBezTo>
                    <a:pt x="21" y="28"/>
                    <a:pt x="22" y="28"/>
                    <a:pt x="22" y="28"/>
                  </a:cubicBezTo>
                  <a:cubicBezTo>
                    <a:pt x="22" y="28"/>
                    <a:pt x="22" y="28"/>
                    <a:pt x="22" y="28"/>
                  </a:cubicBezTo>
                  <a:cubicBezTo>
                    <a:pt x="23" y="28"/>
                    <a:pt x="23" y="28"/>
                    <a:pt x="23" y="28"/>
                  </a:cubicBezTo>
                  <a:cubicBezTo>
                    <a:pt x="24" y="29"/>
                    <a:pt x="24" y="29"/>
                    <a:pt x="23" y="31"/>
                  </a:cubicBezTo>
                  <a:cubicBezTo>
                    <a:pt x="23" y="32"/>
                    <a:pt x="23" y="32"/>
                    <a:pt x="23" y="32"/>
                  </a:cubicBezTo>
                  <a:cubicBezTo>
                    <a:pt x="23" y="34"/>
                    <a:pt x="23" y="36"/>
                    <a:pt x="23" y="37"/>
                  </a:cubicBezTo>
                  <a:cubicBezTo>
                    <a:pt x="21" y="37"/>
                    <a:pt x="21" y="37"/>
                    <a:pt x="21" y="37"/>
                  </a:cubicBezTo>
                  <a:cubicBezTo>
                    <a:pt x="21" y="37"/>
                    <a:pt x="21" y="36"/>
                    <a:pt x="21" y="36"/>
                  </a:cubicBezTo>
                  <a:cubicBezTo>
                    <a:pt x="21" y="36"/>
                    <a:pt x="21" y="36"/>
                    <a:pt x="21" y="36"/>
                  </a:cubicBezTo>
                  <a:cubicBezTo>
                    <a:pt x="16" y="37"/>
                    <a:pt x="16" y="37"/>
                    <a:pt x="16" y="37"/>
                  </a:cubicBezTo>
                  <a:cubicBezTo>
                    <a:pt x="19" y="38"/>
                    <a:pt x="19" y="38"/>
                    <a:pt x="19" y="38"/>
                  </a:cubicBezTo>
                  <a:cubicBezTo>
                    <a:pt x="14" y="37"/>
                    <a:pt x="14" y="37"/>
                    <a:pt x="14" y="37"/>
                  </a:cubicBezTo>
                  <a:cubicBezTo>
                    <a:pt x="7" y="39"/>
                    <a:pt x="7" y="39"/>
                    <a:pt x="7" y="39"/>
                  </a:cubicBezTo>
                  <a:cubicBezTo>
                    <a:pt x="7" y="40"/>
                    <a:pt x="8" y="41"/>
                    <a:pt x="9" y="42"/>
                  </a:cubicBezTo>
                  <a:cubicBezTo>
                    <a:pt x="11" y="45"/>
                    <a:pt x="13" y="45"/>
                    <a:pt x="14" y="42"/>
                  </a:cubicBezTo>
                  <a:cubicBezTo>
                    <a:pt x="16" y="39"/>
                    <a:pt x="16" y="39"/>
                    <a:pt x="16" y="39"/>
                  </a:cubicBezTo>
                  <a:cubicBezTo>
                    <a:pt x="16" y="43"/>
                    <a:pt x="16" y="43"/>
                    <a:pt x="16" y="43"/>
                  </a:cubicBezTo>
                  <a:cubicBezTo>
                    <a:pt x="16" y="47"/>
                    <a:pt x="19" y="47"/>
                    <a:pt x="23" y="47"/>
                  </a:cubicBezTo>
                  <a:cubicBezTo>
                    <a:pt x="24" y="47"/>
                    <a:pt x="24" y="47"/>
                    <a:pt x="24" y="47"/>
                  </a:cubicBezTo>
                  <a:cubicBezTo>
                    <a:pt x="25" y="47"/>
                    <a:pt x="25" y="47"/>
                    <a:pt x="26" y="47"/>
                  </a:cubicBezTo>
                  <a:cubicBezTo>
                    <a:pt x="26" y="47"/>
                    <a:pt x="27" y="47"/>
                    <a:pt x="27" y="47"/>
                  </a:cubicBezTo>
                  <a:cubicBezTo>
                    <a:pt x="28" y="47"/>
                    <a:pt x="29" y="47"/>
                    <a:pt x="30" y="47"/>
                  </a:cubicBezTo>
                  <a:cubicBezTo>
                    <a:pt x="30" y="48"/>
                    <a:pt x="31" y="48"/>
                    <a:pt x="31" y="48"/>
                  </a:cubicBezTo>
                  <a:cubicBezTo>
                    <a:pt x="32" y="49"/>
                    <a:pt x="33" y="49"/>
                    <a:pt x="33" y="49"/>
                  </a:cubicBezTo>
                  <a:cubicBezTo>
                    <a:pt x="33" y="49"/>
                    <a:pt x="34" y="49"/>
                    <a:pt x="34" y="48"/>
                  </a:cubicBezTo>
                  <a:cubicBezTo>
                    <a:pt x="34" y="48"/>
                    <a:pt x="34" y="48"/>
                    <a:pt x="34" y="48"/>
                  </a:cubicBezTo>
                  <a:cubicBezTo>
                    <a:pt x="34" y="48"/>
                    <a:pt x="34" y="48"/>
                    <a:pt x="34" y="47"/>
                  </a:cubicBezTo>
                  <a:cubicBezTo>
                    <a:pt x="32" y="45"/>
                    <a:pt x="32" y="45"/>
                    <a:pt x="32" y="45"/>
                  </a:cubicBezTo>
                  <a:cubicBezTo>
                    <a:pt x="35" y="46"/>
                    <a:pt x="35" y="46"/>
                    <a:pt x="35" y="46"/>
                  </a:cubicBezTo>
                  <a:cubicBezTo>
                    <a:pt x="36" y="46"/>
                    <a:pt x="37" y="46"/>
                    <a:pt x="39" y="47"/>
                  </a:cubicBezTo>
                  <a:cubicBezTo>
                    <a:pt x="41" y="48"/>
                    <a:pt x="43" y="49"/>
                    <a:pt x="44" y="49"/>
                  </a:cubicBezTo>
                  <a:cubicBezTo>
                    <a:pt x="45" y="48"/>
                    <a:pt x="45" y="48"/>
                    <a:pt x="45" y="47"/>
                  </a:cubicBezTo>
                  <a:cubicBezTo>
                    <a:pt x="45" y="46"/>
                    <a:pt x="44" y="45"/>
                    <a:pt x="43" y="45"/>
                  </a:cubicBezTo>
                  <a:cubicBezTo>
                    <a:pt x="40" y="44"/>
                    <a:pt x="40" y="44"/>
                    <a:pt x="40" y="44"/>
                  </a:cubicBezTo>
                  <a:cubicBezTo>
                    <a:pt x="43" y="43"/>
                    <a:pt x="43" y="43"/>
                    <a:pt x="43" y="43"/>
                  </a:cubicBezTo>
                  <a:cubicBezTo>
                    <a:pt x="43" y="43"/>
                    <a:pt x="44" y="43"/>
                    <a:pt x="44" y="43"/>
                  </a:cubicBezTo>
                  <a:cubicBezTo>
                    <a:pt x="46" y="43"/>
                    <a:pt x="47" y="43"/>
                    <a:pt x="48" y="44"/>
                  </a:cubicBezTo>
                  <a:cubicBezTo>
                    <a:pt x="49" y="45"/>
                    <a:pt x="49" y="45"/>
                    <a:pt x="50" y="45"/>
                  </a:cubicBezTo>
                  <a:cubicBezTo>
                    <a:pt x="51" y="44"/>
                    <a:pt x="51" y="44"/>
                    <a:pt x="51" y="44"/>
                  </a:cubicBezTo>
                  <a:cubicBezTo>
                    <a:pt x="52" y="46"/>
                    <a:pt x="52" y="46"/>
                    <a:pt x="52" y="46"/>
                  </a:cubicBezTo>
                  <a:cubicBezTo>
                    <a:pt x="52" y="46"/>
                    <a:pt x="52" y="46"/>
                    <a:pt x="52" y="47"/>
                  </a:cubicBezTo>
                  <a:cubicBezTo>
                    <a:pt x="52" y="47"/>
                    <a:pt x="51" y="49"/>
                    <a:pt x="52" y="49"/>
                  </a:cubicBezTo>
                  <a:cubicBezTo>
                    <a:pt x="53" y="49"/>
                    <a:pt x="54" y="49"/>
                    <a:pt x="55" y="50"/>
                  </a:cubicBezTo>
                  <a:cubicBezTo>
                    <a:pt x="55" y="51"/>
                    <a:pt x="55" y="52"/>
                    <a:pt x="54" y="52"/>
                  </a:cubicBezTo>
                  <a:cubicBezTo>
                    <a:pt x="54" y="52"/>
                    <a:pt x="55" y="52"/>
                    <a:pt x="55" y="52"/>
                  </a:cubicBezTo>
                  <a:cubicBezTo>
                    <a:pt x="57" y="54"/>
                    <a:pt x="58" y="55"/>
                    <a:pt x="59" y="56"/>
                  </a:cubicBezTo>
                  <a:cubicBezTo>
                    <a:pt x="59" y="57"/>
                    <a:pt x="59" y="58"/>
                    <a:pt x="59" y="59"/>
                  </a:cubicBezTo>
                  <a:cubicBezTo>
                    <a:pt x="59" y="59"/>
                    <a:pt x="58" y="59"/>
                    <a:pt x="58" y="59"/>
                  </a:cubicBezTo>
                  <a:cubicBezTo>
                    <a:pt x="59" y="59"/>
                    <a:pt x="60" y="59"/>
                    <a:pt x="62" y="59"/>
                  </a:cubicBezTo>
                  <a:cubicBezTo>
                    <a:pt x="62" y="59"/>
                    <a:pt x="62" y="59"/>
                    <a:pt x="62" y="59"/>
                  </a:cubicBezTo>
                  <a:cubicBezTo>
                    <a:pt x="62" y="60"/>
                    <a:pt x="62" y="60"/>
                    <a:pt x="62" y="60"/>
                  </a:cubicBezTo>
                  <a:cubicBezTo>
                    <a:pt x="62" y="60"/>
                    <a:pt x="63" y="61"/>
                    <a:pt x="63" y="61"/>
                  </a:cubicBezTo>
                  <a:cubicBezTo>
                    <a:pt x="64" y="61"/>
                    <a:pt x="64" y="61"/>
                    <a:pt x="64" y="61"/>
                  </a:cubicBezTo>
                  <a:cubicBezTo>
                    <a:pt x="67" y="62"/>
                    <a:pt x="67" y="63"/>
                    <a:pt x="67" y="65"/>
                  </a:cubicBezTo>
                  <a:cubicBezTo>
                    <a:pt x="67" y="65"/>
                    <a:pt x="67" y="65"/>
                    <a:pt x="67" y="66"/>
                  </a:cubicBezTo>
                  <a:cubicBezTo>
                    <a:pt x="67" y="66"/>
                    <a:pt x="67" y="66"/>
                    <a:pt x="68" y="67"/>
                  </a:cubicBezTo>
                  <a:cubicBezTo>
                    <a:pt x="68" y="67"/>
                    <a:pt x="69" y="67"/>
                    <a:pt x="70" y="68"/>
                  </a:cubicBezTo>
                  <a:cubicBezTo>
                    <a:pt x="72" y="70"/>
                    <a:pt x="73" y="77"/>
                    <a:pt x="71" y="80"/>
                  </a:cubicBezTo>
                  <a:cubicBezTo>
                    <a:pt x="70" y="81"/>
                    <a:pt x="70" y="82"/>
                    <a:pt x="69" y="83"/>
                  </a:cubicBezTo>
                  <a:cubicBezTo>
                    <a:pt x="68" y="84"/>
                    <a:pt x="67" y="86"/>
                    <a:pt x="66" y="87"/>
                  </a:cubicBezTo>
                  <a:cubicBezTo>
                    <a:pt x="64" y="89"/>
                    <a:pt x="65" y="89"/>
                    <a:pt x="66" y="91"/>
                  </a:cubicBezTo>
                  <a:cubicBezTo>
                    <a:pt x="67" y="92"/>
                    <a:pt x="68" y="93"/>
                    <a:pt x="68" y="95"/>
                  </a:cubicBezTo>
                  <a:cubicBezTo>
                    <a:pt x="68" y="97"/>
                    <a:pt x="68" y="97"/>
                    <a:pt x="68" y="97"/>
                  </a:cubicBezTo>
                  <a:cubicBezTo>
                    <a:pt x="66" y="96"/>
                    <a:pt x="66" y="96"/>
                    <a:pt x="66" y="96"/>
                  </a:cubicBezTo>
                  <a:cubicBezTo>
                    <a:pt x="65" y="95"/>
                    <a:pt x="63" y="96"/>
                    <a:pt x="62" y="97"/>
                  </a:cubicBezTo>
                  <a:cubicBezTo>
                    <a:pt x="61" y="97"/>
                    <a:pt x="61" y="97"/>
                    <a:pt x="61" y="98"/>
                  </a:cubicBezTo>
                  <a:cubicBezTo>
                    <a:pt x="59" y="98"/>
                    <a:pt x="56" y="98"/>
                    <a:pt x="54" y="97"/>
                  </a:cubicBezTo>
                  <a:cubicBezTo>
                    <a:pt x="53" y="97"/>
                    <a:pt x="53" y="97"/>
                    <a:pt x="53" y="97"/>
                  </a:cubicBezTo>
                  <a:cubicBezTo>
                    <a:pt x="53" y="97"/>
                    <a:pt x="53" y="98"/>
                    <a:pt x="52" y="98"/>
                  </a:cubicBezTo>
                  <a:cubicBezTo>
                    <a:pt x="51" y="99"/>
                    <a:pt x="50" y="101"/>
                    <a:pt x="50" y="102"/>
                  </a:cubicBezTo>
                  <a:cubicBezTo>
                    <a:pt x="50" y="103"/>
                    <a:pt x="50" y="103"/>
                    <a:pt x="50" y="103"/>
                  </a:cubicBezTo>
                  <a:cubicBezTo>
                    <a:pt x="51" y="104"/>
                    <a:pt x="53" y="105"/>
                    <a:pt x="54" y="105"/>
                  </a:cubicBezTo>
                  <a:cubicBezTo>
                    <a:pt x="54" y="105"/>
                    <a:pt x="54" y="105"/>
                    <a:pt x="54" y="105"/>
                  </a:cubicBezTo>
                  <a:cubicBezTo>
                    <a:pt x="56" y="105"/>
                    <a:pt x="56" y="104"/>
                    <a:pt x="57" y="104"/>
                  </a:cubicBezTo>
                  <a:cubicBezTo>
                    <a:pt x="57" y="103"/>
                    <a:pt x="58" y="102"/>
                    <a:pt x="61" y="103"/>
                  </a:cubicBezTo>
                  <a:cubicBezTo>
                    <a:pt x="61" y="102"/>
                    <a:pt x="60" y="101"/>
                    <a:pt x="62" y="100"/>
                  </a:cubicBezTo>
                  <a:cubicBezTo>
                    <a:pt x="64" y="99"/>
                    <a:pt x="64" y="99"/>
                    <a:pt x="64" y="99"/>
                  </a:cubicBezTo>
                  <a:cubicBezTo>
                    <a:pt x="63" y="101"/>
                    <a:pt x="63" y="101"/>
                    <a:pt x="63" y="101"/>
                  </a:cubicBezTo>
                  <a:cubicBezTo>
                    <a:pt x="63" y="101"/>
                    <a:pt x="64" y="101"/>
                    <a:pt x="64" y="101"/>
                  </a:cubicBezTo>
                  <a:cubicBezTo>
                    <a:pt x="64" y="102"/>
                    <a:pt x="64" y="102"/>
                    <a:pt x="65" y="102"/>
                  </a:cubicBezTo>
                  <a:cubicBezTo>
                    <a:pt x="65" y="102"/>
                    <a:pt x="65" y="102"/>
                    <a:pt x="66" y="102"/>
                  </a:cubicBezTo>
                  <a:cubicBezTo>
                    <a:pt x="68" y="102"/>
                    <a:pt x="68" y="103"/>
                    <a:pt x="69" y="104"/>
                  </a:cubicBezTo>
                  <a:cubicBezTo>
                    <a:pt x="69" y="105"/>
                    <a:pt x="69" y="105"/>
                    <a:pt x="69" y="105"/>
                  </a:cubicBezTo>
                  <a:cubicBezTo>
                    <a:pt x="70" y="108"/>
                    <a:pt x="72" y="109"/>
                    <a:pt x="74" y="110"/>
                  </a:cubicBezTo>
                  <a:cubicBezTo>
                    <a:pt x="75" y="111"/>
                    <a:pt x="76" y="111"/>
                    <a:pt x="76" y="111"/>
                  </a:cubicBezTo>
                  <a:cubicBezTo>
                    <a:pt x="77" y="112"/>
                    <a:pt x="77" y="112"/>
                    <a:pt x="77" y="112"/>
                  </a:cubicBezTo>
                  <a:cubicBezTo>
                    <a:pt x="76" y="113"/>
                    <a:pt x="76" y="113"/>
                    <a:pt x="76" y="113"/>
                  </a:cubicBezTo>
                  <a:cubicBezTo>
                    <a:pt x="76" y="113"/>
                    <a:pt x="75" y="114"/>
                    <a:pt x="75" y="114"/>
                  </a:cubicBezTo>
                  <a:cubicBezTo>
                    <a:pt x="76" y="116"/>
                    <a:pt x="79" y="119"/>
                    <a:pt x="81" y="117"/>
                  </a:cubicBezTo>
                  <a:cubicBezTo>
                    <a:pt x="82" y="116"/>
                    <a:pt x="82" y="116"/>
                    <a:pt x="82" y="116"/>
                  </a:cubicBezTo>
                  <a:cubicBezTo>
                    <a:pt x="82" y="118"/>
                    <a:pt x="82" y="118"/>
                    <a:pt x="82" y="118"/>
                  </a:cubicBezTo>
                  <a:cubicBezTo>
                    <a:pt x="82" y="118"/>
                    <a:pt x="82" y="118"/>
                    <a:pt x="82" y="118"/>
                  </a:cubicBezTo>
                  <a:cubicBezTo>
                    <a:pt x="84" y="118"/>
                    <a:pt x="85" y="119"/>
                    <a:pt x="85" y="121"/>
                  </a:cubicBezTo>
                  <a:cubicBezTo>
                    <a:pt x="86" y="120"/>
                    <a:pt x="86" y="120"/>
                    <a:pt x="86" y="120"/>
                  </a:cubicBezTo>
                  <a:cubicBezTo>
                    <a:pt x="87" y="121"/>
                    <a:pt x="87" y="121"/>
                    <a:pt x="87" y="121"/>
                  </a:cubicBezTo>
                  <a:cubicBezTo>
                    <a:pt x="87" y="123"/>
                    <a:pt x="88" y="123"/>
                    <a:pt x="90" y="124"/>
                  </a:cubicBezTo>
                  <a:cubicBezTo>
                    <a:pt x="90" y="124"/>
                    <a:pt x="91" y="124"/>
                    <a:pt x="91" y="124"/>
                  </a:cubicBezTo>
                  <a:cubicBezTo>
                    <a:pt x="92" y="124"/>
                    <a:pt x="92" y="124"/>
                    <a:pt x="92" y="124"/>
                  </a:cubicBezTo>
                  <a:cubicBezTo>
                    <a:pt x="92" y="124"/>
                    <a:pt x="92" y="124"/>
                    <a:pt x="93" y="124"/>
                  </a:cubicBezTo>
                  <a:cubicBezTo>
                    <a:pt x="93" y="124"/>
                    <a:pt x="93" y="124"/>
                    <a:pt x="93" y="124"/>
                  </a:cubicBezTo>
                  <a:close/>
                  <a:moveTo>
                    <a:pt x="56" y="60"/>
                  </a:moveTo>
                  <a:cubicBezTo>
                    <a:pt x="56" y="60"/>
                    <a:pt x="56" y="61"/>
                    <a:pt x="56" y="61"/>
                  </a:cubicBezTo>
                  <a:cubicBezTo>
                    <a:pt x="56" y="61"/>
                    <a:pt x="56" y="60"/>
                    <a:pt x="57" y="60"/>
                  </a:cubicBezTo>
                  <a:cubicBezTo>
                    <a:pt x="57" y="60"/>
                    <a:pt x="56" y="60"/>
                    <a:pt x="56" y="60"/>
                  </a:cubicBezTo>
                  <a:close/>
                  <a:moveTo>
                    <a:pt x="5" y="37"/>
                  </a:moveTo>
                  <a:cubicBezTo>
                    <a:pt x="6" y="37"/>
                    <a:pt x="6" y="38"/>
                    <a:pt x="6" y="39"/>
                  </a:cubicBezTo>
                  <a:cubicBezTo>
                    <a:pt x="11" y="37"/>
                    <a:pt x="11" y="37"/>
                    <a:pt x="11" y="37"/>
                  </a:cubicBezTo>
                  <a:cubicBezTo>
                    <a:pt x="10" y="37"/>
                    <a:pt x="10" y="37"/>
                    <a:pt x="10" y="37"/>
                  </a:cubicBezTo>
                  <a:cubicBezTo>
                    <a:pt x="9" y="37"/>
                    <a:pt x="7" y="37"/>
                    <a:pt x="5" y="37"/>
                  </a:cubicBezTo>
                  <a:close/>
                  <a:moveTo>
                    <a:pt x="3" y="30"/>
                  </a:moveTo>
                  <a:cubicBezTo>
                    <a:pt x="14" y="36"/>
                    <a:pt x="14" y="36"/>
                    <a:pt x="14" y="36"/>
                  </a:cubicBezTo>
                  <a:cubicBezTo>
                    <a:pt x="20" y="32"/>
                    <a:pt x="20" y="32"/>
                    <a:pt x="20" y="32"/>
                  </a:cubicBezTo>
                  <a:cubicBezTo>
                    <a:pt x="20" y="32"/>
                    <a:pt x="20" y="32"/>
                    <a:pt x="19" y="31"/>
                  </a:cubicBezTo>
                  <a:cubicBezTo>
                    <a:pt x="18" y="29"/>
                    <a:pt x="16" y="28"/>
                    <a:pt x="16" y="26"/>
                  </a:cubicBezTo>
                  <a:cubicBezTo>
                    <a:pt x="15" y="24"/>
                    <a:pt x="15" y="23"/>
                    <a:pt x="15" y="21"/>
                  </a:cubicBezTo>
                  <a:cubicBezTo>
                    <a:pt x="15" y="20"/>
                    <a:pt x="15" y="19"/>
                    <a:pt x="15" y="18"/>
                  </a:cubicBezTo>
                  <a:cubicBezTo>
                    <a:pt x="12" y="13"/>
                    <a:pt x="17" y="7"/>
                    <a:pt x="20" y="2"/>
                  </a:cubicBezTo>
                  <a:cubicBezTo>
                    <a:pt x="20" y="2"/>
                    <a:pt x="20" y="2"/>
                    <a:pt x="20" y="2"/>
                  </a:cubicBezTo>
                  <a:cubicBezTo>
                    <a:pt x="19" y="2"/>
                    <a:pt x="19" y="2"/>
                    <a:pt x="19" y="2"/>
                  </a:cubicBezTo>
                  <a:cubicBezTo>
                    <a:pt x="15" y="2"/>
                    <a:pt x="13" y="2"/>
                    <a:pt x="11" y="4"/>
                  </a:cubicBezTo>
                  <a:cubicBezTo>
                    <a:pt x="10" y="4"/>
                    <a:pt x="10" y="5"/>
                    <a:pt x="10" y="5"/>
                  </a:cubicBezTo>
                  <a:cubicBezTo>
                    <a:pt x="8" y="7"/>
                    <a:pt x="5" y="11"/>
                    <a:pt x="5" y="13"/>
                  </a:cubicBezTo>
                  <a:cubicBezTo>
                    <a:pt x="5" y="13"/>
                    <a:pt x="5" y="13"/>
                    <a:pt x="6" y="13"/>
                  </a:cubicBezTo>
                  <a:cubicBezTo>
                    <a:pt x="8" y="15"/>
                    <a:pt x="8" y="15"/>
                    <a:pt x="8" y="15"/>
                  </a:cubicBezTo>
                  <a:cubicBezTo>
                    <a:pt x="5" y="15"/>
                    <a:pt x="5" y="15"/>
                    <a:pt x="5" y="15"/>
                  </a:cubicBezTo>
                  <a:cubicBezTo>
                    <a:pt x="5" y="15"/>
                    <a:pt x="5" y="15"/>
                    <a:pt x="5" y="15"/>
                  </a:cubicBezTo>
                  <a:cubicBezTo>
                    <a:pt x="4" y="15"/>
                    <a:pt x="4" y="16"/>
                    <a:pt x="3" y="18"/>
                  </a:cubicBezTo>
                  <a:cubicBezTo>
                    <a:pt x="3" y="20"/>
                    <a:pt x="3" y="21"/>
                    <a:pt x="4" y="21"/>
                  </a:cubicBezTo>
                  <a:cubicBezTo>
                    <a:pt x="6" y="21"/>
                    <a:pt x="6" y="21"/>
                    <a:pt x="6" y="21"/>
                  </a:cubicBezTo>
                  <a:cubicBezTo>
                    <a:pt x="4" y="22"/>
                    <a:pt x="4" y="22"/>
                    <a:pt x="4" y="22"/>
                  </a:cubicBezTo>
                  <a:cubicBezTo>
                    <a:pt x="3" y="23"/>
                    <a:pt x="3" y="24"/>
                    <a:pt x="3" y="24"/>
                  </a:cubicBezTo>
                  <a:cubicBezTo>
                    <a:pt x="3" y="25"/>
                    <a:pt x="4" y="26"/>
                    <a:pt x="4" y="27"/>
                  </a:cubicBezTo>
                  <a:cubicBezTo>
                    <a:pt x="4" y="27"/>
                    <a:pt x="3" y="28"/>
                    <a:pt x="3" y="29"/>
                  </a:cubicBezTo>
                  <a:cubicBezTo>
                    <a:pt x="3" y="29"/>
                    <a:pt x="3" y="30"/>
                    <a:pt x="3" y="30"/>
                  </a:cubicBezTo>
                  <a:close/>
                  <a:moveTo>
                    <a:pt x="69" y="31"/>
                  </a:moveTo>
                  <a:cubicBezTo>
                    <a:pt x="69" y="31"/>
                    <a:pt x="69" y="31"/>
                    <a:pt x="69" y="31"/>
                  </a:cubicBezTo>
                  <a:cubicBezTo>
                    <a:pt x="69" y="32"/>
                    <a:pt x="69" y="32"/>
                    <a:pt x="69" y="32"/>
                  </a:cubicBezTo>
                  <a:cubicBezTo>
                    <a:pt x="70" y="36"/>
                    <a:pt x="70" y="36"/>
                    <a:pt x="70" y="36"/>
                  </a:cubicBezTo>
                  <a:cubicBezTo>
                    <a:pt x="72" y="35"/>
                    <a:pt x="72" y="35"/>
                    <a:pt x="72" y="35"/>
                  </a:cubicBezTo>
                  <a:cubicBezTo>
                    <a:pt x="75" y="34"/>
                    <a:pt x="75" y="33"/>
                    <a:pt x="75" y="33"/>
                  </a:cubicBezTo>
                  <a:cubicBezTo>
                    <a:pt x="75" y="32"/>
                    <a:pt x="73" y="30"/>
                    <a:pt x="71" y="29"/>
                  </a:cubicBezTo>
                  <a:cubicBezTo>
                    <a:pt x="71" y="30"/>
                    <a:pt x="70" y="31"/>
                    <a:pt x="69" y="31"/>
                  </a:cubicBezTo>
                  <a:close/>
                  <a:moveTo>
                    <a:pt x="20" y="29"/>
                  </a:moveTo>
                  <a:cubicBezTo>
                    <a:pt x="20" y="30"/>
                    <a:pt x="21" y="30"/>
                    <a:pt x="21" y="30"/>
                  </a:cubicBezTo>
                  <a:cubicBezTo>
                    <a:pt x="21" y="30"/>
                    <a:pt x="21" y="31"/>
                    <a:pt x="21" y="31"/>
                  </a:cubicBezTo>
                  <a:cubicBezTo>
                    <a:pt x="22" y="30"/>
                    <a:pt x="22" y="30"/>
                    <a:pt x="22" y="30"/>
                  </a:cubicBezTo>
                  <a:cubicBezTo>
                    <a:pt x="21" y="30"/>
                    <a:pt x="21" y="30"/>
                    <a:pt x="20" y="29"/>
                  </a:cubicBezTo>
                  <a:close/>
                  <a:moveTo>
                    <a:pt x="17" y="10"/>
                  </a:moveTo>
                  <a:cubicBezTo>
                    <a:pt x="16" y="12"/>
                    <a:pt x="16" y="15"/>
                    <a:pt x="17" y="17"/>
                  </a:cubicBezTo>
                  <a:cubicBezTo>
                    <a:pt x="17" y="19"/>
                    <a:pt x="17" y="20"/>
                    <a:pt x="17" y="22"/>
                  </a:cubicBezTo>
                  <a:cubicBezTo>
                    <a:pt x="17" y="23"/>
                    <a:pt x="17" y="24"/>
                    <a:pt x="17" y="25"/>
                  </a:cubicBezTo>
                  <a:cubicBezTo>
                    <a:pt x="17" y="23"/>
                    <a:pt x="18" y="22"/>
                    <a:pt x="20" y="20"/>
                  </a:cubicBezTo>
                  <a:cubicBezTo>
                    <a:pt x="20" y="20"/>
                    <a:pt x="20" y="20"/>
                    <a:pt x="20" y="20"/>
                  </a:cubicBezTo>
                  <a:cubicBezTo>
                    <a:pt x="18" y="19"/>
                    <a:pt x="18" y="16"/>
                    <a:pt x="18" y="14"/>
                  </a:cubicBezTo>
                  <a:cubicBezTo>
                    <a:pt x="18" y="14"/>
                    <a:pt x="18" y="13"/>
                    <a:pt x="18" y="13"/>
                  </a:cubicBezTo>
                  <a:cubicBezTo>
                    <a:pt x="18" y="11"/>
                    <a:pt x="18" y="11"/>
                    <a:pt x="18" y="11"/>
                  </a:cubicBezTo>
                  <a:cubicBezTo>
                    <a:pt x="20" y="12"/>
                    <a:pt x="20" y="12"/>
                    <a:pt x="20" y="12"/>
                  </a:cubicBezTo>
                  <a:lnTo>
                    <a:pt x="17" y="10"/>
                  </a:lnTo>
                  <a:close/>
                  <a:moveTo>
                    <a:pt x="18" y="9"/>
                  </a:moveTo>
                  <a:cubicBezTo>
                    <a:pt x="21" y="9"/>
                    <a:pt x="21" y="9"/>
                    <a:pt x="21" y="9"/>
                  </a:cubicBezTo>
                  <a:cubicBezTo>
                    <a:pt x="20" y="8"/>
                    <a:pt x="20" y="8"/>
                    <a:pt x="20" y="6"/>
                  </a:cubicBezTo>
                  <a:cubicBezTo>
                    <a:pt x="21" y="5"/>
                    <a:pt x="21" y="5"/>
                    <a:pt x="21" y="5"/>
                  </a:cubicBezTo>
                  <a:cubicBezTo>
                    <a:pt x="22" y="6"/>
                    <a:pt x="22" y="6"/>
                    <a:pt x="22" y="6"/>
                  </a:cubicBezTo>
                  <a:cubicBezTo>
                    <a:pt x="22" y="6"/>
                    <a:pt x="22" y="6"/>
                    <a:pt x="23" y="6"/>
                  </a:cubicBezTo>
                  <a:cubicBezTo>
                    <a:pt x="23" y="6"/>
                    <a:pt x="23" y="6"/>
                    <a:pt x="23" y="5"/>
                  </a:cubicBezTo>
                  <a:cubicBezTo>
                    <a:pt x="22" y="2"/>
                    <a:pt x="22" y="2"/>
                    <a:pt x="22" y="2"/>
                  </a:cubicBezTo>
                  <a:cubicBezTo>
                    <a:pt x="22" y="3"/>
                    <a:pt x="21" y="3"/>
                    <a:pt x="21" y="3"/>
                  </a:cubicBezTo>
                  <a:cubicBezTo>
                    <a:pt x="20" y="5"/>
                    <a:pt x="19" y="7"/>
                    <a:pt x="18"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 name="Freeform 29"/>
            <p:cNvSpPr>
              <a:spLocks noChangeArrowheads="1"/>
            </p:cNvSpPr>
            <p:nvPr/>
          </p:nvSpPr>
          <p:spPr bwMode="auto">
            <a:xfrm>
              <a:off x="5373918" y="3388227"/>
              <a:ext cx="130414" cy="125584"/>
            </a:xfrm>
            <a:custGeom>
              <a:avLst/>
              <a:gdLst>
                <a:gd name="T0" fmla="*/ 17 w 31"/>
                <a:gd name="T1" fmla="*/ 0 h 30"/>
                <a:gd name="T2" fmla="*/ 12 w 31"/>
                <a:gd name="T3" fmla="*/ 5 h 30"/>
                <a:gd name="T4" fmla="*/ 13 w 31"/>
                <a:gd name="T5" fmla="*/ 9 h 30"/>
                <a:gd name="T6" fmla="*/ 10 w 31"/>
                <a:gd name="T7" fmla="*/ 15 h 30"/>
                <a:gd name="T8" fmla="*/ 5 w 31"/>
                <a:gd name="T9" fmla="*/ 19 h 30"/>
                <a:gd name="T10" fmla="*/ 8 w 31"/>
                <a:gd name="T11" fmla="*/ 19 h 30"/>
                <a:gd name="T12" fmla="*/ 19 w 31"/>
                <a:gd name="T13" fmla="*/ 23 h 30"/>
                <a:gd name="T14" fmla="*/ 17 w 31"/>
                <a:gd name="T15" fmla="*/ 25 h 30"/>
                <a:gd name="T16" fmla="*/ 23 w 31"/>
                <a:gd name="T17" fmla="*/ 24 h 30"/>
                <a:gd name="T18" fmla="*/ 18 w 31"/>
                <a:gd name="T19" fmla="*/ 27 h 30"/>
                <a:gd name="T20" fmla="*/ 26 w 31"/>
                <a:gd name="T21" fmla="*/ 22 h 30"/>
                <a:gd name="T22" fmla="*/ 25 w 31"/>
                <a:gd name="T23" fmla="*/ 28 h 30"/>
                <a:gd name="T24" fmla="*/ 27 w 31"/>
                <a:gd name="T25" fmla="*/ 27 h 30"/>
                <a:gd name="T26" fmla="*/ 28 w 31"/>
                <a:gd name="T27" fmla="*/ 30 h 30"/>
                <a:gd name="T28" fmla="*/ 30 w 31"/>
                <a:gd name="T29" fmla="*/ 23 h 30"/>
                <a:gd name="T30" fmla="*/ 29 w 31"/>
                <a:gd name="T31" fmla="*/ 25 h 30"/>
                <a:gd name="T32" fmla="*/ 30 w 31"/>
                <a:gd name="T33" fmla="*/ 21 h 30"/>
                <a:gd name="T34" fmla="*/ 27 w 31"/>
                <a:gd name="T35" fmla="*/ 24 h 30"/>
                <a:gd name="T36" fmla="*/ 26 w 31"/>
                <a:gd name="T37" fmla="*/ 21 h 30"/>
                <a:gd name="T38" fmla="*/ 29 w 31"/>
                <a:gd name="T39" fmla="*/ 18 h 30"/>
                <a:gd name="T40" fmla="*/ 26 w 31"/>
                <a:gd name="T41" fmla="*/ 19 h 30"/>
                <a:gd name="T42" fmla="*/ 28 w 31"/>
                <a:gd name="T43" fmla="*/ 13 h 30"/>
                <a:gd name="T44" fmla="*/ 20 w 31"/>
                <a:gd name="T45" fmla="*/ 14 h 30"/>
                <a:gd name="T46" fmla="*/ 21 w 31"/>
                <a:gd name="T47" fmla="*/ 12 h 30"/>
                <a:gd name="T48" fmla="*/ 18 w 31"/>
                <a:gd name="T49" fmla="*/ 11 h 30"/>
                <a:gd name="T50" fmla="*/ 20 w 31"/>
                <a:gd name="T51" fmla="*/ 10 h 30"/>
                <a:gd name="T52" fmla="*/ 18 w 31"/>
                <a:gd name="T53" fmla="*/ 9 h 30"/>
                <a:gd name="T54" fmla="*/ 15 w 31"/>
                <a:gd name="T55" fmla="*/ 12 h 30"/>
                <a:gd name="T56" fmla="*/ 17 w 31"/>
                <a:gd name="T57" fmla="*/ 5 h 30"/>
                <a:gd name="T58" fmla="*/ 20 w 31"/>
                <a:gd name="T59" fmla="*/ 0 h 30"/>
                <a:gd name="T60" fmla="*/ 17 w 31"/>
                <a:gd name="T6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30">
                  <a:moveTo>
                    <a:pt x="17" y="0"/>
                  </a:moveTo>
                  <a:cubicBezTo>
                    <a:pt x="15" y="1"/>
                    <a:pt x="14" y="3"/>
                    <a:pt x="12" y="5"/>
                  </a:cubicBezTo>
                  <a:cubicBezTo>
                    <a:pt x="13" y="6"/>
                    <a:pt x="13" y="8"/>
                    <a:pt x="13" y="9"/>
                  </a:cubicBezTo>
                  <a:cubicBezTo>
                    <a:pt x="11" y="9"/>
                    <a:pt x="9" y="14"/>
                    <a:pt x="10" y="15"/>
                  </a:cubicBezTo>
                  <a:cubicBezTo>
                    <a:pt x="7" y="15"/>
                    <a:pt x="8" y="18"/>
                    <a:pt x="5" y="19"/>
                  </a:cubicBezTo>
                  <a:cubicBezTo>
                    <a:pt x="6" y="19"/>
                    <a:pt x="7" y="19"/>
                    <a:pt x="8" y="19"/>
                  </a:cubicBezTo>
                  <a:cubicBezTo>
                    <a:pt x="0" y="27"/>
                    <a:pt x="14" y="24"/>
                    <a:pt x="19" y="23"/>
                  </a:cubicBezTo>
                  <a:cubicBezTo>
                    <a:pt x="18" y="23"/>
                    <a:pt x="18" y="24"/>
                    <a:pt x="17" y="25"/>
                  </a:cubicBezTo>
                  <a:cubicBezTo>
                    <a:pt x="20" y="26"/>
                    <a:pt x="20" y="23"/>
                    <a:pt x="23" y="24"/>
                  </a:cubicBezTo>
                  <a:cubicBezTo>
                    <a:pt x="21" y="25"/>
                    <a:pt x="20" y="26"/>
                    <a:pt x="18" y="27"/>
                  </a:cubicBezTo>
                  <a:cubicBezTo>
                    <a:pt x="21" y="30"/>
                    <a:pt x="24" y="23"/>
                    <a:pt x="26" y="22"/>
                  </a:cubicBezTo>
                  <a:cubicBezTo>
                    <a:pt x="26" y="24"/>
                    <a:pt x="26" y="26"/>
                    <a:pt x="25" y="28"/>
                  </a:cubicBezTo>
                  <a:cubicBezTo>
                    <a:pt x="26" y="28"/>
                    <a:pt x="27" y="27"/>
                    <a:pt x="27" y="27"/>
                  </a:cubicBezTo>
                  <a:cubicBezTo>
                    <a:pt x="27" y="28"/>
                    <a:pt x="28" y="29"/>
                    <a:pt x="28" y="30"/>
                  </a:cubicBezTo>
                  <a:cubicBezTo>
                    <a:pt x="30" y="29"/>
                    <a:pt x="31" y="25"/>
                    <a:pt x="30" y="23"/>
                  </a:cubicBezTo>
                  <a:cubicBezTo>
                    <a:pt x="30" y="24"/>
                    <a:pt x="30" y="24"/>
                    <a:pt x="29" y="25"/>
                  </a:cubicBezTo>
                  <a:cubicBezTo>
                    <a:pt x="29" y="23"/>
                    <a:pt x="30" y="22"/>
                    <a:pt x="30" y="21"/>
                  </a:cubicBezTo>
                  <a:cubicBezTo>
                    <a:pt x="29" y="22"/>
                    <a:pt x="28" y="23"/>
                    <a:pt x="27" y="24"/>
                  </a:cubicBezTo>
                  <a:cubicBezTo>
                    <a:pt x="27" y="22"/>
                    <a:pt x="27" y="22"/>
                    <a:pt x="26" y="21"/>
                  </a:cubicBezTo>
                  <a:cubicBezTo>
                    <a:pt x="28" y="20"/>
                    <a:pt x="29" y="19"/>
                    <a:pt x="29" y="18"/>
                  </a:cubicBezTo>
                  <a:cubicBezTo>
                    <a:pt x="28" y="18"/>
                    <a:pt x="27" y="18"/>
                    <a:pt x="26" y="19"/>
                  </a:cubicBezTo>
                  <a:cubicBezTo>
                    <a:pt x="26" y="17"/>
                    <a:pt x="27" y="15"/>
                    <a:pt x="28" y="13"/>
                  </a:cubicBezTo>
                  <a:cubicBezTo>
                    <a:pt x="25" y="13"/>
                    <a:pt x="23" y="13"/>
                    <a:pt x="20" y="14"/>
                  </a:cubicBezTo>
                  <a:cubicBezTo>
                    <a:pt x="21" y="13"/>
                    <a:pt x="21" y="13"/>
                    <a:pt x="21" y="12"/>
                  </a:cubicBezTo>
                  <a:cubicBezTo>
                    <a:pt x="20" y="13"/>
                    <a:pt x="18" y="13"/>
                    <a:pt x="18" y="11"/>
                  </a:cubicBezTo>
                  <a:cubicBezTo>
                    <a:pt x="18" y="11"/>
                    <a:pt x="19" y="10"/>
                    <a:pt x="20" y="10"/>
                  </a:cubicBezTo>
                  <a:cubicBezTo>
                    <a:pt x="18" y="10"/>
                    <a:pt x="18" y="10"/>
                    <a:pt x="18" y="9"/>
                  </a:cubicBezTo>
                  <a:cubicBezTo>
                    <a:pt x="17" y="10"/>
                    <a:pt x="16" y="11"/>
                    <a:pt x="15" y="12"/>
                  </a:cubicBezTo>
                  <a:cubicBezTo>
                    <a:pt x="14" y="9"/>
                    <a:pt x="17" y="8"/>
                    <a:pt x="17" y="5"/>
                  </a:cubicBezTo>
                  <a:cubicBezTo>
                    <a:pt x="17" y="5"/>
                    <a:pt x="19" y="1"/>
                    <a:pt x="20" y="0"/>
                  </a:cubicBezTo>
                  <a:cubicBezTo>
                    <a:pt x="19" y="0"/>
                    <a:pt x="18" y="0"/>
                    <a:pt x="17"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 name="Freeform 30"/>
            <p:cNvSpPr>
              <a:spLocks noEditPoints="1" noChangeArrowheads="1"/>
            </p:cNvSpPr>
            <p:nvPr/>
          </p:nvSpPr>
          <p:spPr bwMode="auto">
            <a:xfrm>
              <a:off x="5390824" y="3385812"/>
              <a:ext cx="115923" cy="132829"/>
            </a:xfrm>
            <a:custGeom>
              <a:avLst/>
              <a:gdLst>
                <a:gd name="T0" fmla="*/ 23 w 28"/>
                <a:gd name="T1" fmla="*/ 31 h 32"/>
                <a:gd name="T2" fmla="*/ 23 w 28"/>
                <a:gd name="T3" fmla="*/ 29 h 32"/>
                <a:gd name="T4" fmla="*/ 20 w 28"/>
                <a:gd name="T5" fmla="*/ 29 h 32"/>
                <a:gd name="T6" fmla="*/ 16 w 28"/>
                <a:gd name="T7" fmla="*/ 30 h 32"/>
                <a:gd name="T8" fmla="*/ 13 w 28"/>
                <a:gd name="T9" fmla="*/ 28 h 32"/>
                <a:gd name="T10" fmla="*/ 13 w 28"/>
                <a:gd name="T11" fmla="*/ 27 h 32"/>
                <a:gd name="T12" fmla="*/ 12 w 28"/>
                <a:gd name="T13" fmla="*/ 25 h 32"/>
                <a:gd name="T14" fmla="*/ 1 w 28"/>
                <a:gd name="T15" fmla="*/ 25 h 32"/>
                <a:gd name="T16" fmla="*/ 1 w 28"/>
                <a:gd name="T17" fmla="*/ 21 h 32"/>
                <a:gd name="T18" fmla="*/ 3 w 28"/>
                <a:gd name="T19" fmla="*/ 17 h 32"/>
                <a:gd name="T20" fmla="*/ 6 w 28"/>
                <a:gd name="T21" fmla="*/ 12 h 32"/>
                <a:gd name="T22" fmla="*/ 8 w 28"/>
                <a:gd name="T23" fmla="*/ 7 h 32"/>
                <a:gd name="T24" fmla="*/ 8 w 28"/>
                <a:gd name="T25" fmla="*/ 6 h 32"/>
                <a:gd name="T26" fmla="*/ 13 w 28"/>
                <a:gd name="T27" fmla="*/ 0 h 32"/>
                <a:gd name="T28" fmla="*/ 15 w 28"/>
                <a:gd name="T29" fmla="*/ 0 h 32"/>
                <a:gd name="T30" fmla="*/ 16 w 28"/>
                <a:gd name="T31" fmla="*/ 2 h 32"/>
                <a:gd name="T32" fmla="*/ 13 w 28"/>
                <a:gd name="T33" fmla="*/ 9 h 32"/>
                <a:gd name="T34" fmla="*/ 15 w 28"/>
                <a:gd name="T35" fmla="*/ 10 h 32"/>
                <a:gd name="T36" fmla="*/ 19 w 28"/>
                <a:gd name="T37" fmla="*/ 11 h 32"/>
                <a:gd name="T38" fmla="*/ 19 w 28"/>
                <a:gd name="T39" fmla="*/ 11 h 32"/>
                <a:gd name="T40" fmla="*/ 19 w 28"/>
                <a:gd name="T41" fmla="*/ 12 h 32"/>
                <a:gd name="T42" fmla="*/ 24 w 28"/>
                <a:gd name="T43" fmla="*/ 13 h 32"/>
                <a:gd name="T44" fmla="*/ 24 w 28"/>
                <a:gd name="T45" fmla="*/ 17 h 32"/>
                <a:gd name="T46" fmla="*/ 25 w 28"/>
                <a:gd name="T47" fmla="*/ 18 h 32"/>
                <a:gd name="T48" fmla="*/ 26 w 28"/>
                <a:gd name="T49" fmla="*/ 19 h 32"/>
                <a:gd name="T50" fmla="*/ 24 w 28"/>
                <a:gd name="T51" fmla="*/ 23 h 32"/>
                <a:gd name="T52" fmla="*/ 27 w 28"/>
                <a:gd name="T53" fmla="*/ 22 h 32"/>
                <a:gd name="T54" fmla="*/ 27 w 28"/>
                <a:gd name="T55" fmla="*/ 24 h 32"/>
                <a:gd name="T56" fmla="*/ 24 w 28"/>
                <a:gd name="T57" fmla="*/ 32 h 32"/>
                <a:gd name="T58" fmla="*/ 24 w 28"/>
                <a:gd name="T59" fmla="*/ 28 h 32"/>
                <a:gd name="T60" fmla="*/ 25 w 28"/>
                <a:gd name="T61" fmla="*/ 29 h 32"/>
                <a:gd name="T62" fmla="*/ 26 w 28"/>
                <a:gd name="T63" fmla="*/ 26 h 32"/>
                <a:gd name="T64" fmla="*/ 4 w 28"/>
                <a:gd name="T65" fmla="*/ 19 h 32"/>
                <a:gd name="T66" fmla="*/ 7 w 28"/>
                <a:gd name="T67" fmla="*/ 19 h 32"/>
                <a:gd name="T68" fmla="*/ 3 w 28"/>
                <a:gd name="T69" fmla="*/ 24 h 32"/>
                <a:gd name="T70" fmla="*/ 15 w 28"/>
                <a:gd name="T71" fmla="*/ 23 h 32"/>
                <a:gd name="T72" fmla="*/ 16 w 28"/>
                <a:gd name="T73" fmla="*/ 24 h 32"/>
                <a:gd name="T74" fmla="*/ 19 w 28"/>
                <a:gd name="T75" fmla="*/ 24 h 32"/>
                <a:gd name="T76" fmla="*/ 20 w 28"/>
                <a:gd name="T77" fmla="*/ 24 h 32"/>
                <a:gd name="T78" fmla="*/ 21 w 28"/>
                <a:gd name="T79" fmla="*/ 22 h 32"/>
                <a:gd name="T80" fmla="*/ 20 w 28"/>
                <a:gd name="T81" fmla="*/ 21 h 32"/>
                <a:gd name="T82" fmla="*/ 22 w 28"/>
                <a:gd name="T83" fmla="*/ 16 h 32"/>
                <a:gd name="T84" fmla="*/ 17 w 28"/>
                <a:gd name="T85" fmla="*/ 16 h 32"/>
                <a:gd name="T86" fmla="*/ 15 w 28"/>
                <a:gd name="T87" fmla="*/ 15 h 32"/>
                <a:gd name="T88" fmla="*/ 13 w 28"/>
                <a:gd name="T89" fmla="*/ 13 h 32"/>
                <a:gd name="T90" fmla="*/ 10 w 28"/>
                <a:gd name="T91" fmla="*/ 13 h 32"/>
                <a:gd name="T92" fmla="*/ 12 w 28"/>
                <a:gd name="T93" fmla="*/ 6 h 32"/>
                <a:gd name="T94" fmla="*/ 13 w 28"/>
                <a:gd name="T95" fmla="*/ 2 h 32"/>
                <a:gd name="T96" fmla="*/ 10 w 28"/>
                <a:gd name="T97" fmla="*/ 6 h 32"/>
                <a:gd name="T98" fmla="*/ 9 w 28"/>
                <a:gd name="T99" fmla="*/ 10 h 32"/>
                <a:gd name="T100" fmla="*/ 7 w 28"/>
                <a:gd name="T101" fmla="*/ 13 h 32"/>
                <a:gd name="T102" fmla="*/ 8 w 28"/>
                <a:gd name="T103" fmla="*/ 17 h 32"/>
                <a:gd name="T104" fmla="*/ 5 w 28"/>
                <a:gd name="T105" fmla="*/ 18 h 32"/>
                <a:gd name="T106" fmla="*/ 15 w 28"/>
                <a:gd name="T107" fmla="*/ 13 h 32"/>
                <a:gd name="T108" fmla="*/ 17 w 28"/>
                <a:gd name="T109" fmla="*/ 12 h 32"/>
                <a:gd name="T110" fmla="*/ 16 w 28"/>
                <a:gd name="T111" fmla="*/ 12 h 32"/>
                <a:gd name="T112" fmla="*/ 15 w 28"/>
                <a:gd name="T113"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 h="32">
                  <a:moveTo>
                    <a:pt x="23" y="32"/>
                  </a:moveTo>
                  <a:cubicBezTo>
                    <a:pt x="23" y="31"/>
                    <a:pt x="23" y="31"/>
                    <a:pt x="23" y="31"/>
                  </a:cubicBezTo>
                  <a:cubicBezTo>
                    <a:pt x="23" y="30"/>
                    <a:pt x="23" y="30"/>
                    <a:pt x="23" y="29"/>
                  </a:cubicBezTo>
                  <a:cubicBezTo>
                    <a:pt x="23" y="29"/>
                    <a:pt x="23" y="29"/>
                    <a:pt x="23" y="29"/>
                  </a:cubicBezTo>
                  <a:cubicBezTo>
                    <a:pt x="22" y="29"/>
                    <a:pt x="22" y="30"/>
                    <a:pt x="22" y="30"/>
                  </a:cubicBezTo>
                  <a:cubicBezTo>
                    <a:pt x="20" y="29"/>
                    <a:pt x="20" y="29"/>
                    <a:pt x="20" y="29"/>
                  </a:cubicBezTo>
                  <a:cubicBezTo>
                    <a:pt x="21" y="28"/>
                    <a:pt x="21" y="26"/>
                    <a:pt x="21" y="25"/>
                  </a:cubicBezTo>
                  <a:cubicBezTo>
                    <a:pt x="19" y="28"/>
                    <a:pt x="18" y="30"/>
                    <a:pt x="16" y="30"/>
                  </a:cubicBezTo>
                  <a:cubicBezTo>
                    <a:pt x="15" y="30"/>
                    <a:pt x="14" y="30"/>
                    <a:pt x="14" y="29"/>
                  </a:cubicBezTo>
                  <a:cubicBezTo>
                    <a:pt x="13" y="28"/>
                    <a:pt x="13" y="28"/>
                    <a:pt x="13" y="28"/>
                  </a:cubicBezTo>
                  <a:cubicBezTo>
                    <a:pt x="14" y="27"/>
                    <a:pt x="14" y="27"/>
                    <a:pt x="14" y="27"/>
                  </a:cubicBezTo>
                  <a:cubicBezTo>
                    <a:pt x="14" y="27"/>
                    <a:pt x="14" y="27"/>
                    <a:pt x="13" y="27"/>
                  </a:cubicBezTo>
                  <a:cubicBezTo>
                    <a:pt x="11" y="26"/>
                    <a:pt x="11" y="26"/>
                    <a:pt x="11" y="26"/>
                  </a:cubicBezTo>
                  <a:cubicBezTo>
                    <a:pt x="12" y="25"/>
                    <a:pt x="12" y="25"/>
                    <a:pt x="12" y="25"/>
                  </a:cubicBezTo>
                  <a:cubicBezTo>
                    <a:pt x="10" y="26"/>
                    <a:pt x="8" y="26"/>
                    <a:pt x="5" y="26"/>
                  </a:cubicBezTo>
                  <a:cubicBezTo>
                    <a:pt x="3" y="26"/>
                    <a:pt x="1" y="26"/>
                    <a:pt x="1" y="25"/>
                  </a:cubicBezTo>
                  <a:cubicBezTo>
                    <a:pt x="0" y="23"/>
                    <a:pt x="1" y="22"/>
                    <a:pt x="2" y="21"/>
                  </a:cubicBezTo>
                  <a:cubicBezTo>
                    <a:pt x="2" y="21"/>
                    <a:pt x="2" y="21"/>
                    <a:pt x="1" y="21"/>
                  </a:cubicBezTo>
                  <a:cubicBezTo>
                    <a:pt x="1" y="19"/>
                    <a:pt x="1" y="19"/>
                    <a:pt x="1" y="19"/>
                  </a:cubicBezTo>
                  <a:cubicBezTo>
                    <a:pt x="2" y="19"/>
                    <a:pt x="3" y="18"/>
                    <a:pt x="3" y="17"/>
                  </a:cubicBezTo>
                  <a:cubicBezTo>
                    <a:pt x="3" y="17"/>
                    <a:pt x="4" y="16"/>
                    <a:pt x="5" y="15"/>
                  </a:cubicBezTo>
                  <a:cubicBezTo>
                    <a:pt x="5" y="14"/>
                    <a:pt x="5" y="13"/>
                    <a:pt x="6" y="12"/>
                  </a:cubicBezTo>
                  <a:cubicBezTo>
                    <a:pt x="6" y="11"/>
                    <a:pt x="7" y="10"/>
                    <a:pt x="8" y="9"/>
                  </a:cubicBezTo>
                  <a:cubicBezTo>
                    <a:pt x="8" y="8"/>
                    <a:pt x="8" y="7"/>
                    <a:pt x="8" y="7"/>
                  </a:cubicBezTo>
                  <a:cubicBezTo>
                    <a:pt x="7" y="6"/>
                    <a:pt x="7" y="6"/>
                    <a:pt x="7" y="6"/>
                  </a:cubicBezTo>
                  <a:cubicBezTo>
                    <a:pt x="8" y="6"/>
                    <a:pt x="8" y="6"/>
                    <a:pt x="8" y="6"/>
                  </a:cubicBezTo>
                  <a:cubicBezTo>
                    <a:pt x="8" y="5"/>
                    <a:pt x="8" y="5"/>
                    <a:pt x="8" y="4"/>
                  </a:cubicBezTo>
                  <a:cubicBezTo>
                    <a:pt x="10" y="3"/>
                    <a:pt x="11" y="1"/>
                    <a:pt x="13" y="0"/>
                  </a:cubicBezTo>
                  <a:cubicBezTo>
                    <a:pt x="14" y="0"/>
                    <a:pt x="14" y="0"/>
                    <a:pt x="15" y="0"/>
                  </a:cubicBezTo>
                  <a:cubicBezTo>
                    <a:pt x="15" y="0"/>
                    <a:pt x="15" y="0"/>
                    <a:pt x="15" y="0"/>
                  </a:cubicBezTo>
                  <a:cubicBezTo>
                    <a:pt x="20" y="0"/>
                    <a:pt x="20" y="0"/>
                    <a:pt x="20" y="0"/>
                  </a:cubicBezTo>
                  <a:cubicBezTo>
                    <a:pt x="16" y="2"/>
                    <a:pt x="16" y="2"/>
                    <a:pt x="16" y="2"/>
                  </a:cubicBezTo>
                  <a:cubicBezTo>
                    <a:pt x="16" y="2"/>
                    <a:pt x="14" y="6"/>
                    <a:pt x="14" y="6"/>
                  </a:cubicBezTo>
                  <a:cubicBezTo>
                    <a:pt x="14" y="7"/>
                    <a:pt x="14" y="8"/>
                    <a:pt x="13" y="9"/>
                  </a:cubicBezTo>
                  <a:cubicBezTo>
                    <a:pt x="14" y="9"/>
                    <a:pt x="14" y="9"/>
                    <a:pt x="14" y="9"/>
                  </a:cubicBezTo>
                  <a:cubicBezTo>
                    <a:pt x="15" y="10"/>
                    <a:pt x="15" y="10"/>
                    <a:pt x="15" y="10"/>
                  </a:cubicBezTo>
                  <a:cubicBezTo>
                    <a:pt x="15" y="10"/>
                    <a:pt x="15" y="10"/>
                    <a:pt x="16" y="10"/>
                  </a:cubicBezTo>
                  <a:cubicBezTo>
                    <a:pt x="19" y="11"/>
                    <a:pt x="19" y="11"/>
                    <a:pt x="19" y="11"/>
                  </a:cubicBezTo>
                  <a:cubicBezTo>
                    <a:pt x="19" y="11"/>
                    <a:pt x="19" y="11"/>
                    <a:pt x="19" y="11"/>
                  </a:cubicBezTo>
                  <a:cubicBezTo>
                    <a:pt x="19" y="11"/>
                    <a:pt x="19" y="11"/>
                    <a:pt x="19" y="11"/>
                  </a:cubicBezTo>
                  <a:cubicBezTo>
                    <a:pt x="21" y="11"/>
                    <a:pt x="21" y="11"/>
                    <a:pt x="21" y="11"/>
                  </a:cubicBezTo>
                  <a:cubicBezTo>
                    <a:pt x="19" y="12"/>
                    <a:pt x="19" y="12"/>
                    <a:pt x="19" y="12"/>
                  </a:cubicBezTo>
                  <a:cubicBezTo>
                    <a:pt x="18" y="13"/>
                    <a:pt x="18" y="13"/>
                    <a:pt x="18" y="13"/>
                  </a:cubicBezTo>
                  <a:cubicBezTo>
                    <a:pt x="20" y="13"/>
                    <a:pt x="22" y="13"/>
                    <a:pt x="24" y="13"/>
                  </a:cubicBezTo>
                  <a:cubicBezTo>
                    <a:pt x="25" y="14"/>
                    <a:pt x="25" y="14"/>
                    <a:pt x="25" y="14"/>
                  </a:cubicBezTo>
                  <a:cubicBezTo>
                    <a:pt x="24" y="17"/>
                    <a:pt x="24" y="17"/>
                    <a:pt x="24" y="17"/>
                  </a:cubicBezTo>
                  <a:cubicBezTo>
                    <a:pt x="23" y="18"/>
                    <a:pt x="23" y="18"/>
                    <a:pt x="23" y="18"/>
                  </a:cubicBezTo>
                  <a:cubicBezTo>
                    <a:pt x="24" y="18"/>
                    <a:pt x="24" y="18"/>
                    <a:pt x="25" y="18"/>
                  </a:cubicBezTo>
                  <a:cubicBezTo>
                    <a:pt x="27" y="17"/>
                    <a:pt x="27" y="17"/>
                    <a:pt x="27" y="17"/>
                  </a:cubicBezTo>
                  <a:cubicBezTo>
                    <a:pt x="26" y="19"/>
                    <a:pt x="26" y="19"/>
                    <a:pt x="26" y="19"/>
                  </a:cubicBezTo>
                  <a:cubicBezTo>
                    <a:pt x="26" y="20"/>
                    <a:pt x="25" y="21"/>
                    <a:pt x="24" y="22"/>
                  </a:cubicBezTo>
                  <a:cubicBezTo>
                    <a:pt x="24" y="22"/>
                    <a:pt x="24" y="23"/>
                    <a:pt x="24" y="23"/>
                  </a:cubicBezTo>
                  <a:cubicBezTo>
                    <a:pt x="28" y="18"/>
                    <a:pt x="28" y="18"/>
                    <a:pt x="28" y="18"/>
                  </a:cubicBezTo>
                  <a:cubicBezTo>
                    <a:pt x="27" y="22"/>
                    <a:pt x="27" y="22"/>
                    <a:pt x="27" y="22"/>
                  </a:cubicBezTo>
                  <a:cubicBezTo>
                    <a:pt x="27" y="22"/>
                    <a:pt x="27" y="23"/>
                    <a:pt x="27" y="23"/>
                  </a:cubicBezTo>
                  <a:cubicBezTo>
                    <a:pt x="27" y="24"/>
                    <a:pt x="27" y="24"/>
                    <a:pt x="27" y="24"/>
                  </a:cubicBezTo>
                  <a:cubicBezTo>
                    <a:pt x="28" y="25"/>
                    <a:pt x="28" y="27"/>
                    <a:pt x="27" y="29"/>
                  </a:cubicBezTo>
                  <a:cubicBezTo>
                    <a:pt x="27" y="30"/>
                    <a:pt x="26" y="31"/>
                    <a:pt x="24" y="32"/>
                  </a:cubicBezTo>
                  <a:lnTo>
                    <a:pt x="23" y="32"/>
                  </a:lnTo>
                  <a:close/>
                  <a:moveTo>
                    <a:pt x="24" y="28"/>
                  </a:moveTo>
                  <a:cubicBezTo>
                    <a:pt x="24" y="28"/>
                    <a:pt x="24" y="29"/>
                    <a:pt x="25" y="29"/>
                  </a:cubicBezTo>
                  <a:cubicBezTo>
                    <a:pt x="25" y="29"/>
                    <a:pt x="25" y="29"/>
                    <a:pt x="25" y="29"/>
                  </a:cubicBezTo>
                  <a:cubicBezTo>
                    <a:pt x="25" y="29"/>
                    <a:pt x="25" y="28"/>
                    <a:pt x="25" y="28"/>
                  </a:cubicBezTo>
                  <a:cubicBezTo>
                    <a:pt x="26" y="27"/>
                    <a:pt x="26" y="27"/>
                    <a:pt x="26" y="26"/>
                  </a:cubicBezTo>
                  <a:lnTo>
                    <a:pt x="24" y="28"/>
                  </a:lnTo>
                  <a:close/>
                  <a:moveTo>
                    <a:pt x="4" y="19"/>
                  </a:moveTo>
                  <a:cubicBezTo>
                    <a:pt x="4" y="19"/>
                    <a:pt x="4" y="19"/>
                    <a:pt x="4" y="19"/>
                  </a:cubicBezTo>
                  <a:cubicBezTo>
                    <a:pt x="7" y="19"/>
                    <a:pt x="7" y="19"/>
                    <a:pt x="7" y="19"/>
                  </a:cubicBezTo>
                  <a:cubicBezTo>
                    <a:pt x="5" y="21"/>
                    <a:pt x="5" y="21"/>
                    <a:pt x="5" y="21"/>
                  </a:cubicBezTo>
                  <a:cubicBezTo>
                    <a:pt x="3" y="23"/>
                    <a:pt x="3" y="24"/>
                    <a:pt x="3" y="24"/>
                  </a:cubicBezTo>
                  <a:cubicBezTo>
                    <a:pt x="3" y="24"/>
                    <a:pt x="3" y="24"/>
                    <a:pt x="5" y="24"/>
                  </a:cubicBezTo>
                  <a:cubicBezTo>
                    <a:pt x="8" y="24"/>
                    <a:pt x="12" y="24"/>
                    <a:pt x="15" y="23"/>
                  </a:cubicBezTo>
                  <a:cubicBezTo>
                    <a:pt x="19" y="21"/>
                    <a:pt x="19" y="21"/>
                    <a:pt x="19" y="21"/>
                  </a:cubicBezTo>
                  <a:cubicBezTo>
                    <a:pt x="16" y="24"/>
                    <a:pt x="16" y="24"/>
                    <a:pt x="16" y="24"/>
                  </a:cubicBezTo>
                  <a:cubicBezTo>
                    <a:pt x="16" y="24"/>
                    <a:pt x="16" y="24"/>
                    <a:pt x="16" y="24"/>
                  </a:cubicBezTo>
                  <a:cubicBezTo>
                    <a:pt x="16" y="24"/>
                    <a:pt x="17" y="23"/>
                    <a:pt x="19" y="24"/>
                  </a:cubicBezTo>
                  <a:cubicBezTo>
                    <a:pt x="19" y="24"/>
                    <a:pt x="19" y="24"/>
                    <a:pt x="19" y="24"/>
                  </a:cubicBezTo>
                  <a:cubicBezTo>
                    <a:pt x="19" y="24"/>
                    <a:pt x="20" y="24"/>
                    <a:pt x="20" y="24"/>
                  </a:cubicBezTo>
                  <a:cubicBezTo>
                    <a:pt x="20" y="23"/>
                    <a:pt x="21" y="23"/>
                    <a:pt x="21" y="22"/>
                  </a:cubicBezTo>
                  <a:cubicBezTo>
                    <a:pt x="21" y="22"/>
                    <a:pt x="21" y="22"/>
                    <a:pt x="21" y="22"/>
                  </a:cubicBezTo>
                  <a:cubicBezTo>
                    <a:pt x="21" y="21"/>
                    <a:pt x="21" y="21"/>
                    <a:pt x="21" y="21"/>
                  </a:cubicBezTo>
                  <a:cubicBezTo>
                    <a:pt x="20" y="21"/>
                    <a:pt x="20" y="21"/>
                    <a:pt x="20" y="21"/>
                  </a:cubicBezTo>
                  <a:cubicBezTo>
                    <a:pt x="21" y="19"/>
                    <a:pt x="21" y="19"/>
                    <a:pt x="21" y="19"/>
                  </a:cubicBezTo>
                  <a:cubicBezTo>
                    <a:pt x="21" y="18"/>
                    <a:pt x="21" y="17"/>
                    <a:pt x="22" y="16"/>
                  </a:cubicBezTo>
                  <a:cubicBezTo>
                    <a:pt x="22" y="15"/>
                    <a:pt x="22" y="15"/>
                    <a:pt x="22" y="15"/>
                  </a:cubicBezTo>
                  <a:cubicBezTo>
                    <a:pt x="20" y="15"/>
                    <a:pt x="19" y="15"/>
                    <a:pt x="17" y="16"/>
                  </a:cubicBezTo>
                  <a:cubicBezTo>
                    <a:pt x="15" y="17"/>
                    <a:pt x="15" y="17"/>
                    <a:pt x="15" y="17"/>
                  </a:cubicBezTo>
                  <a:cubicBezTo>
                    <a:pt x="15" y="15"/>
                    <a:pt x="15" y="15"/>
                    <a:pt x="15" y="15"/>
                  </a:cubicBezTo>
                  <a:cubicBezTo>
                    <a:pt x="15" y="15"/>
                    <a:pt x="13" y="15"/>
                    <a:pt x="13" y="13"/>
                  </a:cubicBezTo>
                  <a:cubicBezTo>
                    <a:pt x="13" y="13"/>
                    <a:pt x="13" y="13"/>
                    <a:pt x="13" y="13"/>
                  </a:cubicBezTo>
                  <a:cubicBezTo>
                    <a:pt x="10" y="15"/>
                    <a:pt x="10" y="15"/>
                    <a:pt x="10" y="15"/>
                  </a:cubicBezTo>
                  <a:cubicBezTo>
                    <a:pt x="10" y="13"/>
                    <a:pt x="10" y="13"/>
                    <a:pt x="10" y="13"/>
                  </a:cubicBezTo>
                  <a:cubicBezTo>
                    <a:pt x="10" y="11"/>
                    <a:pt x="10" y="10"/>
                    <a:pt x="11" y="9"/>
                  </a:cubicBezTo>
                  <a:cubicBezTo>
                    <a:pt x="12" y="8"/>
                    <a:pt x="12" y="7"/>
                    <a:pt x="12" y="6"/>
                  </a:cubicBezTo>
                  <a:cubicBezTo>
                    <a:pt x="12" y="6"/>
                    <a:pt x="13" y="4"/>
                    <a:pt x="14" y="2"/>
                  </a:cubicBezTo>
                  <a:cubicBezTo>
                    <a:pt x="14" y="2"/>
                    <a:pt x="13" y="2"/>
                    <a:pt x="13" y="2"/>
                  </a:cubicBezTo>
                  <a:cubicBezTo>
                    <a:pt x="12" y="3"/>
                    <a:pt x="11" y="4"/>
                    <a:pt x="10" y="6"/>
                  </a:cubicBezTo>
                  <a:cubicBezTo>
                    <a:pt x="10" y="6"/>
                    <a:pt x="10" y="6"/>
                    <a:pt x="10" y="6"/>
                  </a:cubicBezTo>
                  <a:cubicBezTo>
                    <a:pt x="10" y="8"/>
                    <a:pt x="10" y="9"/>
                    <a:pt x="10" y="10"/>
                  </a:cubicBezTo>
                  <a:cubicBezTo>
                    <a:pt x="9" y="10"/>
                    <a:pt x="9" y="10"/>
                    <a:pt x="9" y="10"/>
                  </a:cubicBezTo>
                  <a:cubicBezTo>
                    <a:pt x="9" y="11"/>
                    <a:pt x="9" y="11"/>
                    <a:pt x="9" y="11"/>
                  </a:cubicBezTo>
                  <a:cubicBezTo>
                    <a:pt x="9" y="11"/>
                    <a:pt x="8" y="11"/>
                    <a:pt x="7" y="13"/>
                  </a:cubicBezTo>
                  <a:cubicBezTo>
                    <a:pt x="7" y="14"/>
                    <a:pt x="7" y="16"/>
                    <a:pt x="7" y="16"/>
                  </a:cubicBezTo>
                  <a:cubicBezTo>
                    <a:pt x="8" y="17"/>
                    <a:pt x="8" y="17"/>
                    <a:pt x="8" y="17"/>
                  </a:cubicBezTo>
                  <a:cubicBezTo>
                    <a:pt x="6" y="17"/>
                    <a:pt x="6" y="17"/>
                    <a:pt x="6" y="17"/>
                  </a:cubicBezTo>
                  <a:cubicBezTo>
                    <a:pt x="5" y="17"/>
                    <a:pt x="5" y="17"/>
                    <a:pt x="5" y="18"/>
                  </a:cubicBezTo>
                  <a:cubicBezTo>
                    <a:pt x="5" y="18"/>
                    <a:pt x="4" y="19"/>
                    <a:pt x="4" y="19"/>
                  </a:cubicBezTo>
                  <a:close/>
                  <a:moveTo>
                    <a:pt x="15" y="13"/>
                  </a:moveTo>
                  <a:cubicBezTo>
                    <a:pt x="15" y="13"/>
                    <a:pt x="15" y="13"/>
                    <a:pt x="15" y="13"/>
                  </a:cubicBezTo>
                  <a:cubicBezTo>
                    <a:pt x="16" y="13"/>
                    <a:pt x="16" y="13"/>
                    <a:pt x="17" y="12"/>
                  </a:cubicBezTo>
                  <a:cubicBezTo>
                    <a:pt x="17" y="12"/>
                    <a:pt x="17" y="12"/>
                    <a:pt x="17" y="12"/>
                  </a:cubicBezTo>
                  <a:cubicBezTo>
                    <a:pt x="16" y="12"/>
                    <a:pt x="16" y="12"/>
                    <a:pt x="16" y="12"/>
                  </a:cubicBezTo>
                  <a:cubicBezTo>
                    <a:pt x="16" y="12"/>
                    <a:pt x="16" y="12"/>
                    <a:pt x="15" y="13"/>
                  </a:cubicBezTo>
                  <a:cubicBezTo>
                    <a:pt x="15" y="13"/>
                    <a:pt x="15" y="13"/>
                    <a:pt x="15"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 name="Freeform 31"/>
            <p:cNvSpPr>
              <a:spLocks noChangeArrowheads="1"/>
            </p:cNvSpPr>
            <p:nvPr/>
          </p:nvSpPr>
          <p:spPr bwMode="auto">
            <a:xfrm>
              <a:off x="4958526" y="4187615"/>
              <a:ext cx="57962" cy="45886"/>
            </a:xfrm>
            <a:custGeom>
              <a:avLst/>
              <a:gdLst>
                <a:gd name="T0" fmla="*/ 13 w 14"/>
                <a:gd name="T1" fmla="*/ 6 h 11"/>
                <a:gd name="T2" fmla="*/ 6 w 14"/>
                <a:gd name="T3" fmla="*/ 1 h 11"/>
                <a:gd name="T4" fmla="*/ 1 w 14"/>
                <a:gd name="T5" fmla="*/ 1 h 11"/>
                <a:gd name="T6" fmla="*/ 4 w 14"/>
                <a:gd name="T7" fmla="*/ 6 h 11"/>
                <a:gd name="T8" fmla="*/ 3 w 14"/>
                <a:gd name="T9" fmla="*/ 4 h 11"/>
                <a:gd name="T10" fmla="*/ 10 w 14"/>
                <a:gd name="T11" fmla="*/ 11 h 11"/>
                <a:gd name="T12" fmla="*/ 11 w 14"/>
                <a:gd name="T13" fmla="*/ 10 h 11"/>
                <a:gd name="T14" fmla="*/ 12 w 14"/>
                <a:gd name="T15" fmla="*/ 11 h 11"/>
                <a:gd name="T16" fmla="*/ 13 w 14"/>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1">
                  <a:moveTo>
                    <a:pt x="13" y="6"/>
                  </a:moveTo>
                  <a:cubicBezTo>
                    <a:pt x="10" y="4"/>
                    <a:pt x="10" y="1"/>
                    <a:pt x="6" y="1"/>
                  </a:cubicBezTo>
                  <a:cubicBezTo>
                    <a:pt x="4" y="1"/>
                    <a:pt x="1" y="0"/>
                    <a:pt x="1" y="1"/>
                  </a:cubicBezTo>
                  <a:cubicBezTo>
                    <a:pt x="0" y="4"/>
                    <a:pt x="1" y="5"/>
                    <a:pt x="4" y="6"/>
                  </a:cubicBezTo>
                  <a:cubicBezTo>
                    <a:pt x="3" y="5"/>
                    <a:pt x="4" y="5"/>
                    <a:pt x="3" y="4"/>
                  </a:cubicBezTo>
                  <a:cubicBezTo>
                    <a:pt x="6" y="5"/>
                    <a:pt x="8" y="10"/>
                    <a:pt x="10" y="11"/>
                  </a:cubicBezTo>
                  <a:cubicBezTo>
                    <a:pt x="11" y="11"/>
                    <a:pt x="11" y="10"/>
                    <a:pt x="11" y="10"/>
                  </a:cubicBezTo>
                  <a:cubicBezTo>
                    <a:pt x="11" y="10"/>
                    <a:pt x="11" y="11"/>
                    <a:pt x="12" y="11"/>
                  </a:cubicBezTo>
                  <a:cubicBezTo>
                    <a:pt x="14" y="9"/>
                    <a:pt x="11" y="8"/>
                    <a:pt x="13"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 name="Freeform 32"/>
            <p:cNvSpPr>
              <a:spLocks noEditPoints="1" noChangeArrowheads="1"/>
            </p:cNvSpPr>
            <p:nvPr/>
          </p:nvSpPr>
          <p:spPr bwMode="auto">
            <a:xfrm>
              <a:off x="4953696" y="4185200"/>
              <a:ext cx="67622" cy="57962"/>
            </a:xfrm>
            <a:custGeom>
              <a:avLst/>
              <a:gdLst>
                <a:gd name="T0" fmla="*/ 13 w 16"/>
                <a:gd name="T1" fmla="*/ 14 h 14"/>
                <a:gd name="T2" fmla="*/ 12 w 16"/>
                <a:gd name="T3" fmla="*/ 13 h 14"/>
                <a:gd name="T4" fmla="*/ 12 w 16"/>
                <a:gd name="T5" fmla="*/ 13 h 14"/>
                <a:gd name="T6" fmla="*/ 11 w 16"/>
                <a:gd name="T7" fmla="*/ 13 h 14"/>
                <a:gd name="T8" fmla="*/ 8 w 16"/>
                <a:gd name="T9" fmla="*/ 10 h 14"/>
                <a:gd name="T10" fmla="*/ 6 w 16"/>
                <a:gd name="T11" fmla="*/ 7 h 14"/>
                <a:gd name="T12" fmla="*/ 6 w 16"/>
                <a:gd name="T13" fmla="*/ 9 h 14"/>
                <a:gd name="T14" fmla="*/ 4 w 16"/>
                <a:gd name="T15" fmla="*/ 8 h 14"/>
                <a:gd name="T16" fmla="*/ 1 w 16"/>
                <a:gd name="T17" fmla="*/ 2 h 14"/>
                <a:gd name="T18" fmla="*/ 3 w 16"/>
                <a:gd name="T19" fmla="*/ 0 h 14"/>
                <a:gd name="T20" fmla="*/ 6 w 16"/>
                <a:gd name="T21" fmla="*/ 1 h 14"/>
                <a:gd name="T22" fmla="*/ 7 w 16"/>
                <a:gd name="T23" fmla="*/ 1 h 14"/>
                <a:gd name="T24" fmla="*/ 12 w 16"/>
                <a:gd name="T25" fmla="*/ 4 h 14"/>
                <a:gd name="T26" fmla="*/ 15 w 16"/>
                <a:gd name="T27" fmla="*/ 6 h 14"/>
                <a:gd name="T28" fmla="*/ 16 w 16"/>
                <a:gd name="T29" fmla="*/ 7 h 14"/>
                <a:gd name="T30" fmla="*/ 15 w 16"/>
                <a:gd name="T31" fmla="*/ 8 h 14"/>
                <a:gd name="T32" fmla="*/ 14 w 16"/>
                <a:gd name="T33" fmla="*/ 9 h 14"/>
                <a:gd name="T34" fmla="*/ 13 w 16"/>
                <a:gd name="T35" fmla="*/ 13 h 14"/>
                <a:gd name="T36" fmla="*/ 13 w 16"/>
                <a:gd name="T37" fmla="*/ 14 h 14"/>
                <a:gd name="T38" fmla="*/ 11 w 16"/>
                <a:gd name="T39" fmla="*/ 9 h 14"/>
                <a:gd name="T40" fmla="*/ 12 w 16"/>
                <a:gd name="T41" fmla="*/ 10 h 14"/>
                <a:gd name="T42" fmla="*/ 12 w 16"/>
                <a:gd name="T43" fmla="*/ 10 h 14"/>
                <a:gd name="T44" fmla="*/ 12 w 16"/>
                <a:gd name="T45" fmla="*/ 10 h 14"/>
                <a:gd name="T46" fmla="*/ 13 w 16"/>
                <a:gd name="T47" fmla="*/ 7 h 14"/>
                <a:gd name="T48" fmla="*/ 11 w 16"/>
                <a:gd name="T49" fmla="*/ 5 h 14"/>
                <a:gd name="T50" fmla="*/ 7 w 16"/>
                <a:gd name="T51" fmla="*/ 3 h 14"/>
                <a:gd name="T52" fmla="*/ 5 w 16"/>
                <a:gd name="T53" fmla="*/ 3 h 14"/>
                <a:gd name="T54" fmla="*/ 3 w 16"/>
                <a:gd name="T55" fmla="*/ 2 h 14"/>
                <a:gd name="T56" fmla="*/ 3 w 16"/>
                <a:gd name="T57" fmla="*/ 2 h 14"/>
                <a:gd name="T58" fmla="*/ 3 w 16"/>
                <a:gd name="T59" fmla="*/ 4 h 14"/>
                <a:gd name="T60" fmla="*/ 4 w 16"/>
                <a:gd name="T61" fmla="*/ 4 h 14"/>
                <a:gd name="T62" fmla="*/ 10 w 16"/>
                <a:gd name="T63" fmla="*/ 9 h 14"/>
                <a:gd name="T64" fmla="*/ 11 w 16"/>
                <a:gd name="T65" fmla="*/ 10 h 14"/>
                <a:gd name="T66" fmla="*/ 11 w 16"/>
                <a:gd name="T6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 h="14">
                  <a:moveTo>
                    <a:pt x="13" y="14"/>
                  </a:moveTo>
                  <a:cubicBezTo>
                    <a:pt x="12" y="13"/>
                    <a:pt x="12" y="13"/>
                    <a:pt x="12" y="13"/>
                  </a:cubicBezTo>
                  <a:cubicBezTo>
                    <a:pt x="12" y="13"/>
                    <a:pt x="12" y="13"/>
                    <a:pt x="12" y="13"/>
                  </a:cubicBezTo>
                  <a:cubicBezTo>
                    <a:pt x="11" y="13"/>
                    <a:pt x="11" y="13"/>
                    <a:pt x="11" y="13"/>
                  </a:cubicBezTo>
                  <a:cubicBezTo>
                    <a:pt x="10" y="12"/>
                    <a:pt x="9" y="11"/>
                    <a:pt x="8" y="10"/>
                  </a:cubicBezTo>
                  <a:cubicBezTo>
                    <a:pt x="7" y="9"/>
                    <a:pt x="7" y="8"/>
                    <a:pt x="6" y="7"/>
                  </a:cubicBezTo>
                  <a:cubicBezTo>
                    <a:pt x="6" y="9"/>
                    <a:pt x="6" y="9"/>
                    <a:pt x="6" y="9"/>
                  </a:cubicBezTo>
                  <a:cubicBezTo>
                    <a:pt x="4" y="8"/>
                    <a:pt x="4" y="8"/>
                    <a:pt x="4" y="8"/>
                  </a:cubicBezTo>
                  <a:cubicBezTo>
                    <a:pt x="2" y="7"/>
                    <a:pt x="0" y="5"/>
                    <a:pt x="1" y="2"/>
                  </a:cubicBezTo>
                  <a:cubicBezTo>
                    <a:pt x="1" y="1"/>
                    <a:pt x="1" y="0"/>
                    <a:pt x="3" y="0"/>
                  </a:cubicBezTo>
                  <a:cubicBezTo>
                    <a:pt x="4" y="0"/>
                    <a:pt x="5" y="1"/>
                    <a:pt x="6" y="1"/>
                  </a:cubicBezTo>
                  <a:cubicBezTo>
                    <a:pt x="6" y="1"/>
                    <a:pt x="6" y="1"/>
                    <a:pt x="7" y="1"/>
                  </a:cubicBezTo>
                  <a:cubicBezTo>
                    <a:pt x="10" y="1"/>
                    <a:pt x="11" y="2"/>
                    <a:pt x="12" y="4"/>
                  </a:cubicBezTo>
                  <a:cubicBezTo>
                    <a:pt x="13" y="5"/>
                    <a:pt x="14" y="6"/>
                    <a:pt x="15" y="6"/>
                  </a:cubicBezTo>
                  <a:cubicBezTo>
                    <a:pt x="16" y="7"/>
                    <a:pt x="16" y="7"/>
                    <a:pt x="16" y="7"/>
                  </a:cubicBezTo>
                  <a:cubicBezTo>
                    <a:pt x="15" y="8"/>
                    <a:pt x="15" y="8"/>
                    <a:pt x="15" y="8"/>
                  </a:cubicBezTo>
                  <a:cubicBezTo>
                    <a:pt x="14" y="8"/>
                    <a:pt x="14" y="9"/>
                    <a:pt x="14" y="9"/>
                  </a:cubicBezTo>
                  <a:cubicBezTo>
                    <a:pt x="14" y="10"/>
                    <a:pt x="15" y="11"/>
                    <a:pt x="13" y="13"/>
                  </a:cubicBezTo>
                  <a:lnTo>
                    <a:pt x="13" y="14"/>
                  </a:lnTo>
                  <a:close/>
                  <a:moveTo>
                    <a:pt x="11" y="9"/>
                  </a:moveTo>
                  <a:cubicBezTo>
                    <a:pt x="12" y="10"/>
                    <a:pt x="12" y="10"/>
                    <a:pt x="12" y="10"/>
                  </a:cubicBezTo>
                  <a:cubicBezTo>
                    <a:pt x="12" y="10"/>
                    <a:pt x="12" y="10"/>
                    <a:pt x="12" y="10"/>
                  </a:cubicBezTo>
                  <a:cubicBezTo>
                    <a:pt x="13" y="10"/>
                    <a:pt x="12" y="10"/>
                    <a:pt x="12" y="10"/>
                  </a:cubicBezTo>
                  <a:cubicBezTo>
                    <a:pt x="12" y="9"/>
                    <a:pt x="12" y="8"/>
                    <a:pt x="13" y="7"/>
                  </a:cubicBezTo>
                  <a:cubicBezTo>
                    <a:pt x="12" y="7"/>
                    <a:pt x="11" y="6"/>
                    <a:pt x="11" y="5"/>
                  </a:cubicBezTo>
                  <a:cubicBezTo>
                    <a:pt x="9" y="4"/>
                    <a:pt x="9" y="3"/>
                    <a:pt x="7" y="3"/>
                  </a:cubicBezTo>
                  <a:cubicBezTo>
                    <a:pt x="6" y="3"/>
                    <a:pt x="6" y="3"/>
                    <a:pt x="5" y="3"/>
                  </a:cubicBezTo>
                  <a:cubicBezTo>
                    <a:pt x="5" y="3"/>
                    <a:pt x="4" y="2"/>
                    <a:pt x="3" y="2"/>
                  </a:cubicBezTo>
                  <a:cubicBezTo>
                    <a:pt x="3" y="2"/>
                    <a:pt x="3" y="2"/>
                    <a:pt x="3" y="2"/>
                  </a:cubicBezTo>
                  <a:cubicBezTo>
                    <a:pt x="3" y="3"/>
                    <a:pt x="3" y="4"/>
                    <a:pt x="3" y="4"/>
                  </a:cubicBezTo>
                  <a:cubicBezTo>
                    <a:pt x="4" y="4"/>
                    <a:pt x="4" y="4"/>
                    <a:pt x="4" y="4"/>
                  </a:cubicBezTo>
                  <a:cubicBezTo>
                    <a:pt x="7" y="5"/>
                    <a:pt x="8" y="7"/>
                    <a:pt x="10" y="9"/>
                  </a:cubicBezTo>
                  <a:cubicBezTo>
                    <a:pt x="10" y="9"/>
                    <a:pt x="10" y="10"/>
                    <a:pt x="11" y="10"/>
                  </a:cubicBezTo>
                  <a:lnTo>
                    <a:pt x="11"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 name="Freeform 33"/>
            <p:cNvSpPr>
              <a:spLocks noChangeArrowheads="1"/>
            </p:cNvSpPr>
            <p:nvPr/>
          </p:nvSpPr>
          <p:spPr bwMode="auto">
            <a:xfrm>
              <a:off x="4980262" y="3984749"/>
              <a:ext cx="169055" cy="62792"/>
            </a:xfrm>
            <a:custGeom>
              <a:avLst/>
              <a:gdLst>
                <a:gd name="T0" fmla="*/ 29 w 41"/>
                <a:gd name="T1" fmla="*/ 6 h 15"/>
                <a:gd name="T2" fmla="*/ 41 w 41"/>
                <a:gd name="T3" fmla="*/ 12 h 15"/>
                <a:gd name="T4" fmla="*/ 27 w 41"/>
                <a:gd name="T5" fmla="*/ 14 h 15"/>
                <a:gd name="T6" fmla="*/ 30 w 41"/>
                <a:gd name="T7" fmla="*/ 11 h 15"/>
                <a:gd name="T8" fmla="*/ 19 w 41"/>
                <a:gd name="T9" fmla="*/ 6 h 15"/>
                <a:gd name="T10" fmla="*/ 16 w 41"/>
                <a:gd name="T11" fmla="*/ 5 h 15"/>
                <a:gd name="T12" fmla="*/ 10 w 41"/>
                <a:gd name="T13" fmla="*/ 3 h 15"/>
                <a:gd name="T14" fmla="*/ 12 w 41"/>
                <a:gd name="T15" fmla="*/ 3 h 15"/>
                <a:gd name="T16" fmla="*/ 0 w 41"/>
                <a:gd name="T17" fmla="*/ 5 h 15"/>
                <a:gd name="T18" fmla="*/ 4 w 41"/>
                <a:gd name="T19" fmla="*/ 1 h 15"/>
                <a:gd name="T20" fmla="*/ 12 w 41"/>
                <a:gd name="T21" fmla="*/ 0 h 15"/>
                <a:gd name="T22" fmla="*/ 29 w 41"/>
                <a:gd name="T23"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5">
                  <a:moveTo>
                    <a:pt x="29" y="6"/>
                  </a:moveTo>
                  <a:cubicBezTo>
                    <a:pt x="33" y="10"/>
                    <a:pt x="37" y="9"/>
                    <a:pt x="41" y="12"/>
                  </a:cubicBezTo>
                  <a:cubicBezTo>
                    <a:pt x="37" y="14"/>
                    <a:pt x="32" y="15"/>
                    <a:pt x="27" y="14"/>
                  </a:cubicBezTo>
                  <a:cubicBezTo>
                    <a:pt x="28" y="13"/>
                    <a:pt x="29" y="12"/>
                    <a:pt x="30" y="11"/>
                  </a:cubicBezTo>
                  <a:cubicBezTo>
                    <a:pt x="25" y="10"/>
                    <a:pt x="24" y="7"/>
                    <a:pt x="19" y="6"/>
                  </a:cubicBezTo>
                  <a:cubicBezTo>
                    <a:pt x="18" y="6"/>
                    <a:pt x="17" y="5"/>
                    <a:pt x="16" y="5"/>
                  </a:cubicBezTo>
                  <a:cubicBezTo>
                    <a:pt x="14" y="4"/>
                    <a:pt x="11" y="5"/>
                    <a:pt x="10" y="3"/>
                  </a:cubicBezTo>
                  <a:cubicBezTo>
                    <a:pt x="11" y="3"/>
                    <a:pt x="11" y="3"/>
                    <a:pt x="12" y="3"/>
                  </a:cubicBezTo>
                  <a:cubicBezTo>
                    <a:pt x="7" y="1"/>
                    <a:pt x="4" y="7"/>
                    <a:pt x="0" y="5"/>
                  </a:cubicBezTo>
                  <a:cubicBezTo>
                    <a:pt x="2" y="5"/>
                    <a:pt x="1" y="2"/>
                    <a:pt x="4" y="1"/>
                  </a:cubicBezTo>
                  <a:cubicBezTo>
                    <a:pt x="7" y="0"/>
                    <a:pt x="9" y="0"/>
                    <a:pt x="12" y="0"/>
                  </a:cubicBezTo>
                  <a:cubicBezTo>
                    <a:pt x="19" y="1"/>
                    <a:pt x="23" y="5"/>
                    <a:pt x="29"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 name="Freeform 34"/>
            <p:cNvSpPr>
              <a:spLocks noEditPoints="1" noChangeArrowheads="1"/>
            </p:cNvSpPr>
            <p:nvPr/>
          </p:nvSpPr>
          <p:spPr bwMode="auto">
            <a:xfrm>
              <a:off x="4958526" y="3979919"/>
              <a:ext cx="200451" cy="67622"/>
            </a:xfrm>
            <a:custGeom>
              <a:avLst/>
              <a:gdLst>
                <a:gd name="T0" fmla="*/ 37 w 48"/>
                <a:gd name="T1" fmla="*/ 16 h 16"/>
                <a:gd name="T2" fmla="*/ 32 w 48"/>
                <a:gd name="T3" fmla="*/ 16 h 16"/>
                <a:gd name="T4" fmla="*/ 30 w 48"/>
                <a:gd name="T5" fmla="*/ 15 h 16"/>
                <a:gd name="T6" fmla="*/ 32 w 48"/>
                <a:gd name="T7" fmla="*/ 14 h 16"/>
                <a:gd name="T8" fmla="*/ 33 w 48"/>
                <a:gd name="T9" fmla="*/ 13 h 16"/>
                <a:gd name="T10" fmla="*/ 33 w 48"/>
                <a:gd name="T11" fmla="*/ 13 h 16"/>
                <a:gd name="T12" fmla="*/ 29 w 48"/>
                <a:gd name="T13" fmla="*/ 11 h 16"/>
                <a:gd name="T14" fmla="*/ 24 w 48"/>
                <a:gd name="T15" fmla="*/ 8 h 16"/>
                <a:gd name="T16" fmla="*/ 22 w 48"/>
                <a:gd name="T17" fmla="*/ 7 h 16"/>
                <a:gd name="T18" fmla="*/ 21 w 48"/>
                <a:gd name="T19" fmla="*/ 7 h 16"/>
                <a:gd name="T20" fmla="*/ 20 w 48"/>
                <a:gd name="T21" fmla="*/ 7 h 16"/>
                <a:gd name="T22" fmla="*/ 19 w 48"/>
                <a:gd name="T23" fmla="*/ 7 h 16"/>
                <a:gd name="T24" fmla="*/ 14 w 48"/>
                <a:gd name="T25" fmla="*/ 5 h 16"/>
                <a:gd name="T26" fmla="*/ 14 w 48"/>
                <a:gd name="T27" fmla="*/ 4 h 16"/>
                <a:gd name="T28" fmla="*/ 11 w 48"/>
                <a:gd name="T29" fmla="*/ 6 h 16"/>
                <a:gd name="T30" fmla="*/ 4 w 48"/>
                <a:gd name="T31" fmla="*/ 7 h 16"/>
                <a:gd name="T32" fmla="*/ 0 w 48"/>
                <a:gd name="T33" fmla="*/ 6 h 16"/>
                <a:gd name="T34" fmla="*/ 4 w 48"/>
                <a:gd name="T35" fmla="*/ 5 h 16"/>
                <a:gd name="T36" fmla="*/ 6 w 48"/>
                <a:gd name="T37" fmla="*/ 4 h 16"/>
                <a:gd name="T38" fmla="*/ 9 w 48"/>
                <a:gd name="T39" fmla="*/ 1 h 16"/>
                <a:gd name="T40" fmla="*/ 9 w 48"/>
                <a:gd name="T41" fmla="*/ 1 h 16"/>
                <a:gd name="T42" fmla="*/ 17 w 48"/>
                <a:gd name="T43" fmla="*/ 0 h 16"/>
                <a:gd name="T44" fmla="*/ 27 w 48"/>
                <a:gd name="T45" fmla="*/ 3 h 16"/>
                <a:gd name="T46" fmla="*/ 35 w 48"/>
                <a:gd name="T47" fmla="*/ 6 h 16"/>
                <a:gd name="T48" fmla="*/ 35 w 48"/>
                <a:gd name="T49" fmla="*/ 6 h 16"/>
                <a:gd name="T50" fmla="*/ 35 w 48"/>
                <a:gd name="T51" fmla="*/ 6 h 16"/>
                <a:gd name="T52" fmla="*/ 41 w 48"/>
                <a:gd name="T53" fmla="*/ 9 h 16"/>
                <a:gd name="T54" fmla="*/ 47 w 48"/>
                <a:gd name="T55" fmla="*/ 13 h 16"/>
                <a:gd name="T56" fmla="*/ 48 w 48"/>
                <a:gd name="T57" fmla="*/ 14 h 16"/>
                <a:gd name="T58" fmla="*/ 47 w 48"/>
                <a:gd name="T59" fmla="*/ 14 h 16"/>
                <a:gd name="T60" fmla="*/ 37 w 48"/>
                <a:gd name="T61" fmla="*/ 16 h 16"/>
                <a:gd name="T62" fmla="*/ 35 w 48"/>
                <a:gd name="T63" fmla="*/ 14 h 16"/>
                <a:gd name="T64" fmla="*/ 44 w 48"/>
                <a:gd name="T65" fmla="*/ 13 h 16"/>
                <a:gd name="T66" fmla="*/ 40 w 48"/>
                <a:gd name="T67" fmla="*/ 11 h 16"/>
                <a:gd name="T68" fmla="*/ 34 w 48"/>
                <a:gd name="T69" fmla="*/ 8 h 16"/>
                <a:gd name="T70" fmla="*/ 26 w 48"/>
                <a:gd name="T71" fmla="*/ 5 h 16"/>
                <a:gd name="T72" fmla="*/ 17 w 48"/>
                <a:gd name="T73" fmla="*/ 2 h 16"/>
                <a:gd name="T74" fmla="*/ 10 w 48"/>
                <a:gd name="T75" fmla="*/ 3 h 16"/>
                <a:gd name="T76" fmla="*/ 9 w 48"/>
                <a:gd name="T77" fmla="*/ 3 h 16"/>
                <a:gd name="T78" fmla="*/ 7 w 48"/>
                <a:gd name="T79" fmla="*/ 5 h 16"/>
                <a:gd name="T80" fmla="*/ 7 w 48"/>
                <a:gd name="T81" fmla="*/ 5 h 16"/>
                <a:gd name="T82" fmla="*/ 10 w 48"/>
                <a:gd name="T83" fmla="*/ 4 h 16"/>
                <a:gd name="T84" fmla="*/ 15 w 48"/>
                <a:gd name="T85" fmla="*/ 2 h 16"/>
                <a:gd name="T86" fmla="*/ 17 w 48"/>
                <a:gd name="T87" fmla="*/ 3 h 16"/>
                <a:gd name="T88" fmla="*/ 19 w 48"/>
                <a:gd name="T89" fmla="*/ 4 h 16"/>
                <a:gd name="T90" fmla="*/ 17 w 48"/>
                <a:gd name="T91" fmla="*/ 4 h 16"/>
                <a:gd name="T92" fmla="*/ 19 w 48"/>
                <a:gd name="T93" fmla="*/ 5 h 16"/>
                <a:gd name="T94" fmla="*/ 20 w 48"/>
                <a:gd name="T95" fmla="*/ 5 h 16"/>
                <a:gd name="T96" fmla="*/ 21 w 48"/>
                <a:gd name="T97" fmla="*/ 5 h 16"/>
                <a:gd name="T98" fmla="*/ 23 w 48"/>
                <a:gd name="T99" fmla="*/ 6 h 16"/>
                <a:gd name="T100" fmla="*/ 24 w 48"/>
                <a:gd name="T101" fmla="*/ 6 h 16"/>
                <a:gd name="T102" fmla="*/ 30 w 48"/>
                <a:gd name="T103" fmla="*/ 9 h 16"/>
                <a:gd name="T104" fmla="*/ 35 w 48"/>
                <a:gd name="T105" fmla="*/ 11 h 16"/>
                <a:gd name="T106" fmla="*/ 37 w 48"/>
                <a:gd name="T107" fmla="*/ 12 h 16"/>
                <a:gd name="T108" fmla="*/ 36 w 48"/>
                <a:gd name="T109" fmla="*/ 13 h 16"/>
                <a:gd name="T110" fmla="*/ 35 w 48"/>
                <a:gd name="T11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 h="16">
                  <a:moveTo>
                    <a:pt x="37" y="16"/>
                  </a:moveTo>
                  <a:cubicBezTo>
                    <a:pt x="35" y="16"/>
                    <a:pt x="34" y="16"/>
                    <a:pt x="32" y="16"/>
                  </a:cubicBezTo>
                  <a:cubicBezTo>
                    <a:pt x="30" y="15"/>
                    <a:pt x="30" y="15"/>
                    <a:pt x="30" y="15"/>
                  </a:cubicBezTo>
                  <a:cubicBezTo>
                    <a:pt x="32" y="14"/>
                    <a:pt x="32" y="14"/>
                    <a:pt x="32" y="14"/>
                  </a:cubicBezTo>
                  <a:cubicBezTo>
                    <a:pt x="32" y="14"/>
                    <a:pt x="33" y="13"/>
                    <a:pt x="33" y="13"/>
                  </a:cubicBezTo>
                  <a:cubicBezTo>
                    <a:pt x="33" y="13"/>
                    <a:pt x="33" y="13"/>
                    <a:pt x="33" y="13"/>
                  </a:cubicBezTo>
                  <a:cubicBezTo>
                    <a:pt x="31" y="12"/>
                    <a:pt x="30" y="11"/>
                    <a:pt x="29" y="11"/>
                  </a:cubicBezTo>
                  <a:cubicBezTo>
                    <a:pt x="28" y="10"/>
                    <a:pt x="27" y="9"/>
                    <a:pt x="24" y="8"/>
                  </a:cubicBezTo>
                  <a:cubicBezTo>
                    <a:pt x="23" y="8"/>
                    <a:pt x="23" y="8"/>
                    <a:pt x="22" y="7"/>
                  </a:cubicBezTo>
                  <a:cubicBezTo>
                    <a:pt x="21" y="7"/>
                    <a:pt x="21" y="7"/>
                    <a:pt x="21" y="7"/>
                  </a:cubicBezTo>
                  <a:cubicBezTo>
                    <a:pt x="20" y="7"/>
                    <a:pt x="20" y="7"/>
                    <a:pt x="20" y="7"/>
                  </a:cubicBezTo>
                  <a:cubicBezTo>
                    <a:pt x="19" y="7"/>
                    <a:pt x="19" y="7"/>
                    <a:pt x="19" y="7"/>
                  </a:cubicBezTo>
                  <a:cubicBezTo>
                    <a:pt x="17" y="7"/>
                    <a:pt x="15" y="6"/>
                    <a:pt x="14" y="5"/>
                  </a:cubicBezTo>
                  <a:cubicBezTo>
                    <a:pt x="14" y="4"/>
                    <a:pt x="14" y="4"/>
                    <a:pt x="14" y="4"/>
                  </a:cubicBezTo>
                  <a:cubicBezTo>
                    <a:pt x="13" y="5"/>
                    <a:pt x="12" y="5"/>
                    <a:pt x="11" y="6"/>
                  </a:cubicBezTo>
                  <a:cubicBezTo>
                    <a:pt x="9" y="7"/>
                    <a:pt x="6" y="8"/>
                    <a:pt x="4" y="7"/>
                  </a:cubicBezTo>
                  <a:cubicBezTo>
                    <a:pt x="0" y="6"/>
                    <a:pt x="0" y="6"/>
                    <a:pt x="0" y="6"/>
                  </a:cubicBezTo>
                  <a:cubicBezTo>
                    <a:pt x="4" y="5"/>
                    <a:pt x="4" y="5"/>
                    <a:pt x="4" y="5"/>
                  </a:cubicBezTo>
                  <a:cubicBezTo>
                    <a:pt x="5" y="5"/>
                    <a:pt x="5" y="5"/>
                    <a:pt x="6" y="4"/>
                  </a:cubicBezTo>
                  <a:cubicBezTo>
                    <a:pt x="6" y="3"/>
                    <a:pt x="7" y="2"/>
                    <a:pt x="9" y="1"/>
                  </a:cubicBezTo>
                  <a:cubicBezTo>
                    <a:pt x="9" y="1"/>
                    <a:pt x="9" y="1"/>
                    <a:pt x="9" y="1"/>
                  </a:cubicBezTo>
                  <a:cubicBezTo>
                    <a:pt x="12" y="0"/>
                    <a:pt x="14" y="0"/>
                    <a:pt x="17" y="0"/>
                  </a:cubicBezTo>
                  <a:cubicBezTo>
                    <a:pt x="21" y="0"/>
                    <a:pt x="24" y="2"/>
                    <a:pt x="27" y="3"/>
                  </a:cubicBezTo>
                  <a:cubicBezTo>
                    <a:pt x="29" y="5"/>
                    <a:pt x="32" y="6"/>
                    <a:pt x="35" y="6"/>
                  </a:cubicBezTo>
                  <a:cubicBezTo>
                    <a:pt x="35" y="6"/>
                    <a:pt x="35" y="6"/>
                    <a:pt x="35" y="6"/>
                  </a:cubicBezTo>
                  <a:cubicBezTo>
                    <a:pt x="35" y="6"/>
                    <a:pt x="35" y="6"/>
                    <a:pt x="35" y="6"/>
                  </a:cubicBezTo>
                  <a:cubicBezTo>
                    <a:pt x="37" y="8"/>
                    <a:pt x="39" y="9"/>
                    <a:pt x="41" y="9"/>
                  </a:cubicBezTo>
                  <a:cubicBezTo>
                    <a:pt x="43" y="10"/>
                    <a:pt x="45" y="11"/>
                    <a:pt x="47" y="13"/>
                  </a:cubicBezTo>
                  <a:cubicBezTo>
                    <a:pt x="48" y="14"/>
                    <a:pt x="48" y="14"/>
                    <a:pt x="48" y="14"/>
                  </a:cubicBezTo>
                  <a:cubicBezTo>
                    <a:pt x="47" y="14"/>
                    <a:pt x="47" y="14"/>
                    <a:pt x="47" y="14"/>
                  </a:cubicBezTo>
                  <a:cubicBezTo>
                    <a:pt x="43" y="15"/>
                    <a:pt x="40" y="16"/>
                    <a:pt x="37" y="16"/>
                  </a:cubicBezTo>
                  <a:close/>
                  <a:moveTo>
                    <a:pt x="35" y="14"/>
                  </a:moveTo>
                  <a:cubicBezTo>
                    <a:pt x="37" y="14"/>
                    <a:pt x="41" y="14"/>
                    <a:pt x="44" y="13"/>
                  </a:cubicBezTo>
                  <a:cubicBezTo>
                    <a:pt x="43" y="12"/>
                    <a:pt x="41" y="12"/>
                    <a:pt x="40" y="11"/>
                  </a:cubicBezTo>
                  <a:cubicBezTo>
                    <a:pt x="38" y="11"/>
                    <a:pt x="36" y="10"/>
                    <a:pt x="34" y="8"/>
                  </a:cubicBezTo>
                  <a:cubicBezTo>
                    <a:pt x="31" y="7"/>
                    <a:pt x="28" y="6"/>
                    <a:pt x="26" y="5"/>
                  </a:cubicBezTo>
                  <a:cubicBezTo>
                    <a:pt x="23" y="4"/>
                    <a:pt x="20" y="2"/>
                    <a:pt x="17" y="2"/>
                  </a:cubicBezTo>
                  <a:cubicBezTo>
                    <a:pt x="15" y="2"/>
                    <a:pt x="13" y="2"/>
                    <a:pt x="10" y="3"/>
                  </a:cubicBezTo>
                  <a:cubicBezTo>
                    <a:pt x="9" y="3"/>
                    <a:pt x="9" y="3"/>
                    <a:pt x="9" y="3"/>
                  </a:cubicBezTo>
                  <a:cubicBezTo>
                    <a:pt x="8" y="4"/>
                    <a:pt x="8" y="4"/>
                    <a:pt x="7" y="5"/>
                  </a:cubicBezTo>
                  <a:cubicBezTo>
                    <a:pt x="7" y="5"/>
                    <a:pt x="7" y="5"/>
                    <a:pt x="7" y="5"/>
                  </a:cubicBezTo>
                  <a:cubicBezTo>
                    <a:pt x="8" y="5"/>
                    <a:pt x="9" y="5"/>
                    <a:pt x="10" y="4"/>
                  </a:cubicBezTo>
                  <a:cubicBezTo>
                    <a:pt x="11" y="3"/>
                    <a:pt x="13" y="2"/>
                    <a:pt x="15" y="2"/>
                  </a:cubicBezTo>
                  <a:cubicBezTo>
                    <a:pt x="16" y="2"/>
                    <a:pt x="16" y="2"/>
                    <a:pt x="17" y="3"/>
                  </a:cubicBezTo>
                  <a:cubicBezTo>
                    <a:pt x="19" y="4"/>
                    <a:pt x="19" y="4"/>
                    <a:pt x="19" y="4"/>
                  </a:cubicBezTo>
                  <a:cubicBezTo>
                    <a:pt x="17" y="4"/>
                    <a:pt x="17" y="4"/>
                    <a:pt x="17" y="4"/>
                  </a:cubicBezTo>
                  <a:cubicBezTo>
                    <a:pt x="18" y="5"/>
                    <a:pt x="18" y="5"/>
                    <a:pt x="19" y="5"/>
                  </a:cubicBezTo>
                  <a:cubicBezTo>
                    <a:pt x="20" y="5"/>
                    <a:pt x="20" y="5"/>
                    <a:pt x="20" y="5"/>
                  </a:cubicBezTo>
                  <a:cubicBezTo>
                    <a:pt x="20" y="5"/>
                    <a:pt x="21" y="5"/>
                    <a:pt x="21" y="5"/>
                  </a:cubicBezTo>
                  <a:cubicBezTo>
                    <a:pt x="22" y="5"/>
                    <a:pt x="23" y="5"/>
                    <a:pt x="23" y="6"/>
                  </a:cubicBezTo>
                  <a:cubicBezTo>
                    <a:pt x="24" y="6"/>
                    <a:pt x="24" y="6"/>
                    <a:pt x="24" y="6"/>
                  </a:cubicBezTo>
                  <a:cubicBezTo>
                    <a:pt x="27" y="7"/>
                    <a:pt x="29" y="8"/>
                    <a:pt x="30" y="9"/>
                  </a:cubicBezTo>
                  <a:cubicBezTo>
                    <a:pt x="32" y="10"/>
                    <a:pt x="33" y="11"/>
                    <a:pt x="35" y="11"/>
                  </a:cubicBezTo>
                  <a:cubicBezTo>
                    <a:pt x="37" y="12"/>
                    <a:pt x="37" y="12"/>
                    <a:pt x="37" y="12"/>
                  </a:cubicBezTo>
                  <a:cubicBezTo>
                    <a:pt x="36" y="13"/>
                    <a:pt x="36" y="13"/>
                    <a:pt x="36" y="13"/>
                  </a:cubicBezTo>
                  <a:cubicBezTo>
                    <a:pt x="35" y="13"/>
                    <a:pt x="35" y="14"/>
                    <a:pt x="35"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 name="Freeform 35"/>
            <p:cNvSpPr>
              <a:spLocks noChangeArrowheads="1"/>
            </p:cNvSpPr>
            <p:nvPr/>
          </p:nvSpPr>
          <p:spPr bwMode="auto">
            <a:xfrm>
              <a:off x="5079280" y="3996825"/>
              <a:ext cx="16905" cy="9660"/>
            </a:xfrm>
            <a:custGeom>
              <a:avLst/>
              <a:gdLst>
                <a:gd name="T0" fmla="*/ 2 w 4"/>
                <a:gd name="T1" fmla="*/ 1 h 2"/>
                <a:gd name="T2" fmla="*/ 4 w 4"/>
                <a:gd name="T3" fmla="*/ 2 h 2"/>
                <a:gd name="T4" fmla="*/ 0 w 4"/>
                <a:gd name="T5" fmla="*/ 0 h 2"/>
                <a:gd name="T6" fmla="*/ 2 w 4"/>
                <a:gd name="T7" fmla="*/ 1 h 2"/>
              </a:gdLst>
              <a:ahLst/>
              <a:cxnLst>
                <a:cxn ang="0">
                  <a:pos x="T0" y="T1"/>
                </a:cxn>
                <a:cxn ang="0">
                  <a:pos x="T2" y="T3"/>
                </a:cxn>
                <a:cxn ang="0">
                  <a:pos x="T4" y="T5"/>
                </a:cxn>
                <a:cxn ang="0">
                  <a:pos x="T6" y="T7"/>
                </a:cxn>
              </a:cxnLst>
              <a:rect l="0" t="0" r="r" b="b"/>
              <a:pathLst>
                <a:path w="4" h="2">
                  <a:moveTo>
                    <a:pt x="2" y="1"/>
                  </a:moveTo>
                  <a:cubicBezTo>
                    <a:pt x="3" y="1"/>
                    <a:pt x="4" y="1"/>
                    <a:pt x="4" y="2"/>
                  </a:cubicBezTo>
                  <a:cubicBezTo>
                    <a:pt x="2" y="2"/>
                    <a:pt x="1" y="1"/>
                    <a:pt x="0" y="0"/>
                  </a:cubicBezTo>
                  <a:cubicBezTo>
                    <a:pt x="0" y="0"/>
                    <a:pt x="1" y="0"/>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 name="Freeform 36"/>
            <p:cNvSpPr>
              <a:spLocks noChangeArrowheads="1"/>
            </p:cNvSpPr>
            <p:nvPr/>
          </p:nvSpPr>
          <p:spPr bwMode="auto">
            <a:xfrm>
              <a:off x="5050299" y="3979919"/>
              <a:ext cx="50716" cy="33811"/>
            </a:xfrm>
            <a:custGeom>
              <a:avLst/>
              <a:gdLst>
                <a:gd name="T0" fmla="*/ 11 w 12"/>
                <a:gd name="T1" fmla="*/ 8 h 8"/>
                <a:gd name="T2" fmla="*/ 10 w 12"/>
                <a:gd name="T3" fmla="*/ 7 h 8"/>
                <a:gd name="T4" fmla="*/ 7 w 12"/>
                <a:gd name="T5" fmla="*/ 5 h 8"/>
                <a:gd name="T6" fmla="*/ 0 w 12"/>
                <a:gd name="T7" fmla="*/ 0 h 8"/>
                <a:gd name="T8" fmla="*/ 8 w 12"/>
                <a:gd name="T9" fmla="*/ 3 h 8"/>
                <a:gd name="T10" fmla="*/ 10 w 12"/>
                <a:gd name="T11" fmla="*/ 4 h 8"/>
                <a:gd name="T12" fmla="*/ 10 w 12"/>
                <a:gd name="T13" fmla="*/ 4 h 8"/>
                <a:gd name="T14" fmla="*/ 10 w 12"/>
                <a:gd name="T15" fmla="*/ 4 h 8"/>
                <a:gd name="T16" fmla="*/ 12 w 12"/>
                <a:gd name="T17" fmla="*/ 6 h 8"/>
                <a:gd name="T18" fmla="*/ 11 w 1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1" y="8"/>
                  </a:moveTo>
                  <a:cubicBezTo>
                    <a:pt x="10" y="7"/>
                    <a:pt x="10" y="7"/>
                    <a:pt x="10" y="7"/>
                  </a:cubicBezTo>
                  <a:cubicBezTo>
                    <a:pt x="9" y="7"/>
                    <a:pt x="8" y="6"/>
                    <a:pt x="7" y="5"/>
                  </a:cubicBezTo>
                  <a:cubicBezTo>
                    <a:pt x="0" y="0"/>
                    <a:pt x="0" y="0"/>
                    <a:pt x="0" y="0"/>
                  </a:cubicBezTo>
                  <a:cubicBezTo>
                    <a:pt x="8" y="3"/>
                    <a:pt x="8" y="3"/>
                    <a:pt x="8" y="3"/>
                  </a:cubicBezTo>
                  <a:cubicBezTo>
                    <a:pt x="8" y="3"/>
                    <a:pt x="9" y="3"/>
                    <a:pt x="10" y="4"/>
                  </a:cubicBezTo>
                  <a:cubicBezTo>
                    <a:pt x="10" y="4"/>
                    <a:pt x="10" y="4"/>
                    <a:pt x="10" y="4"/>
                  </a:cubicBezTo>
                  <a:cubicBezTo>
                    <a:pt x="10" y="4"/>
                    <a:pt x="10" y="4"/>
                    <a:pt x="10" y="4"/>
                  </a:cubicBezTo>
                  <a:cubicBezTo>
                    <a:pt x="11" y="4"/>
                    <a:pt x="12" y="5"/>
                    <a:pt x="12" y="6"/>
                  </a:cubicBezTo>
                  <a:lnTo>
                    <a:pt x="11"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 name="Freeform 37"/>
            <p:cNvSpPr>
              <a:spLocks noChangeArrowheads="1"/>
            </p:cNvSpPr>
            <p:nvPr/>
          </p:nvSpPr>
          <p:spPr bwMode="auto">
            <a:xfrm>
              <a:off x="5004413" y="4006485"/>
              <a:ext cx="7245" cy="7245"/>
            </a:xfrm>
            <a:custGeom>
              <a:avLst/>
              <a:gdLst>
                <a:gd name="T0" fmla="*/ 1 w 2"/>
                <a:gd name="T1" fmla="*/ 0 h 2"/>
                <a:gd name="T2" fmla="*/ 2 w 2"/>
                <a:gd name="T3" fmla="*/ 2 h 2"/>
                <a:gd name="T4" fmla="*/ 0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2" y="1"/>
                    <a:pt x="2" y="1"/>
                    <a:pt x="2" y="2"/>
                  </a:cubicBezTo>
                  <a:cubicBezTo>
                    <a:pt x="1" y="2"/>
                    <a:pt x="1" y="2"/>
                    <a:pt x="0" y="2"/>
                  </a:cubicBezTo>
                  <a:cubicBezTo>
                    <a:pt x="0"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 name="Freeform 38"/>
            <p:cNvSpPr>
              <a:spLocks noChangeArrowheads="1"/>
            </p:cNvSpPr>
            <p:nvPr/>
          </p:nvSpPr>
          <p:spPr bwMode="auto">
            <a:xfrm>
              <a:off x="4999583" y="4001655"/>
              <a:ext cx="16905" cy="16905"/>
            </a:xfrm>
            <a:custGeom>
              <a:avLst/>
              <a:gdLst>
                <a:gd name="T0" fmla="*/ 0 w 4"/>
                <a:gd name="T1" fmla="*/ 4 h 4"/>
                <a:gd name="T2" fmla="*/ 0 w 4"/>
                <a:gd name="T3" fmla="*/ 3 h 4"/>
                <a:gd name="T4" fmla="*/ 2 w 4"/>
                <a:gd name="T5" fmla="*/ 1 h 4"/>
                <a:gd name="T6" fmla="*/ 2 w 4"/>
                <a:gd name="T7" fmla="*/ 1 h 4"/>
                <a:gd name="T8" fmla="*/ 3 w 4"/>
                <a:gd name="T9" fmla="*/ 0 h 4"/>
                <a:gd name="T10" fmla="*/ 3 w 4"/>
                <a:gd name="T11" fmla="*/ 1 h 4"/>
                <a:gd name="T12" fmla="*/ 4 w 4"/>
                <a:gd name="T13" fmla="*/ 3 h 4"/>
                <a:gd name="T14" fmla="*/ 4 w 4"/>
                <a:gd name="T15" fmla="*/ 4 h 4"/>
                <a:gd name="T16" fmla="*/ 3 w 4"/>
                <a:gd name="T17" fmla="*/ 4 h 4"/>
                <a:gd name="T18" fmla="*/ 1 w 4"/>
                <a:gd name="T19" fmla="*/ 4 h 4"/>
                <a:gd name="T20" fmla="*/ 0 w 4"/>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4">
                  <a:moveTo>
                    <a:pt x="0" y="4"/>
                  </a:moveTo>
                  <a:cubicBezTo>
                    <a:pt x="0" y="3"/>
                    <a:pt x="0" y="3"/>
                    <a:pt x="0" y="3"/>
                  </a:cubicBezTo>
                  <a:cubicBezTo>
                    <a:pt x="0" y="2"/>
                    <a:pt x="1" y="1"/>
                    <a:pt x="2" y="1"/>
                  </a:cubicBezTo>
                  <a:cubicBezTo>
                    <a:pt x="2" y="1"/>
                    <a:pt x="2" y="1"/>
                    <a:pt x="2" y="1"/>
                  </a:cubicBezTo>
                  <a:cubicBezTo>
                    <a:pt x="3" y="0"/>
                    <a:pt x="3" y="0"/>
                    <a:pt x="3" y="0"/>
                  </a:cubicBezTo>
                  <a:cubicBezTo>
                    <a:pt x="3" y="1"/>
                    <a:pt x="3" y="1"/>
                    <a:pt x="3" y="1"/>
                  </a:cubicBezTo>
                  <a:cubicBezTo>
                    <a:pt x="4" y="2"/>
                    <a:pt x="4" y="2"/>
                    <a:pt x="4" y="3"/>
                  </a:cubicBezTo>
                  <a:cubicBezTo>
                    <a:pt x="4" y="4"/>
                    <a:pt x="4" y="4"/>
                    <a:pt x="4" y="4"/>
                  </a:cubicBezTo>
                  <a:cubicBezTo>
                    <a:pt x="3" y="4"/>
                    <a:pt x="3" y="4"/>
                    <a:pt x="3" y="4"/>
                  </a:cubicBezTo>
                  <a:cubicBezTo>
                    <a:pt x="2" y="4"/>
                    <a:pt x="2" y="4"/>
                    <a:pt x="1" y="4"/>
                  </a:cubicBezTo>
                  <a:lnTo>
                    <a:pt x="0"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 name="Freeform 39"/>
            <p:cNvSpPr>
              <a:spLocks noChangeArrowheads="1"/>
            </p:cNvSpPr>
            <p:nvPr/>
          </p:nvSpPr>
          <p:spPr bwMode="auto">
            <a:xfrm>
              <a:off x="5183128" y="4037881"/>
              <a:ext cx="67622" cy="43471"/>
            </a:xfrm>
            <a:custGeom>
              <a:avLst/>
              <a:gdLst>
                <a:gd name="T0" fmla="*/ 2 w 16"/>
                <a:gd name="T1" fmla="*/ 1 h 10"/>
                <a:gd name="T2" fmla="*/ 3 w 16"/>
                <a:gd name="T3" fmla="*/ 10 h 10"/>
                <a:gd name="T4" fmla="*/ 6 w 16"/>
                <a:gd name="T5" fmla="*/ 7 h 10"/>
                <a:gd name="T6" fmla="*/ 14 w 16"/>
                <a:gd name="T7" fmla="*/ 7 h 10"/>
                <a:gd name="T8" fmla="*/ 11 w 16"/>
                <a:gd name="T9" fmla="*/ 4 h 10"/>
                <a:gd name="T10" fmla="*/ 12 w 16"/>
                <a:gd name="T11" fmla="*/ 3 h 10"/>
                <a:gd name="T12" fmla="*/ 7 w 16"/>
                <a:gd name="T13" fmla="*/ 1 h 10"/>
                <a:gd name="T14" fmla="*/ 2 w 16"/>
                <a:gd name="T15" fmla="*/ 1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0">
                  <a:moveTo>
                    <a:pt x="2" y="1"/>
                  </a:moveTo>
                  <a:cubicBezTo>
                    <a:pt x="3" y="4"/>
                    <a:pt x="0" y="7"/>
                    <a:pt x="3" y="10"/>
                  </a:cubicBezTo>
                  <a:cubicBezTo>
                    <a:pt x="4" y="9"/>
                    <a:pt x="5" y="8"/>
                    <a:pt x="6" y="7"/>
                  </a:cubicBezTo>
                  <a:cubicBezTo>
                    <a:pt x="7" y="8"/>
                    <a:pt x="11" y="7"/>
                    <a:pt x="14" y="7"/>
                  </a:cubicBezTo>
                  <a:cubicBezTo>
                    <a:pt x="16" y="8"/>
                    <a:pt x="14" y="4"/>
                    <a:pt x="11" y="4"/>
                  </a:cubicBezTo>
                  <a:cubicBezTo>
                    <a:pt x="11" y="4"/>
                    <a:pt x="11" y="3"/>
                    <a:pt x="12" y="3"/>
                  </a:cubicBezTo>
                  <a:cubicBezTo>
                    <a:pt x="10" y="3"/>
                    <a:pt x="9" y="2"/>
                    <a:pt x="7" y="1"/>
                  </a:cubicBezTo>
                  <a:cubicBezTo>
                    <a:pt x="5" y="0"/>
                    <a:pt x="4" y="1"/>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 name="Freeform 40"/>
            <p:cNvSpPr>
              <a:spLocks noEditPoints="1" noChangeArrowheads="1"/>
            </p:cNvSpPr>
            <p:nvPr/>
          </p:nvSpPr>
          <p:spPr bwMode="auto">
            <a:xfrm>
              <a:off x="5183128" y="4037881"/>
              <a:ext cx="67622" cy="45886"/>
            </a:xfrm>
            <a:custGeom>
              <a:avLst/>
              <a:gdLst>
                <a:gd name="T0" fmla="*/ 3 w 16"/>
                <a:gd name="T1" fmla="*/ 11 h 11"/>
                <a:gd name="T2" fmla="*/ 2 w 16"/>
                <a:gd name="T3" fmla="*/ 11 h 11"/>
                <a:gd name="T4" fmla="*/ 1 w 16"/>
                <a:gd name="T5" fmla="*/ 5 h 11"/>
                <a:gd name="T6" fmla="*/ 1 w 16"/>
                <a:gd name="T7" fmla="*/ 1 h 11"/>
                <a:gd name="T8" fmla="*/ 0 w 16"/>
                <a:gd name="T9" fmla="*/ 0 h 11"/>
                <a:gd name="T10" fmla="*/ 3 w 16"/>
                <a:gd name="T11" fmla="*/ 0 h 11"/>
                <a:gd name="T12" fmla="*/ 8 w 16"/>
                <a:gd name="T13" fmla="*/ 0 h 11"/>
                <a:gd name="T14" fmla="*/ 10 w 16"/>
                <a:gd name="T15" fmla="*/ 1 h 11"/>
                <a:gd name="T16" fmla="*/ 12 w 16"/>
                <a:gd name="T17" fmla="*/ 2 h 11"/>
                <a:gd name="T18" fmla="*/ 15 w 16"/>
                <a:gd name="T19" fmla="*/ 2 h 11"/>
                <a:gd name="T20" fmla="*/ 13 w 16"/>
                <a:gd name="T21" fmla="*/ 4 h 11"/>
                <a:gd name="T22" fmla="*/ 16 w 16"/>
                <a:gd name="T23" fmla="*/ 7 h 11"/>
                <a:gd name="T24" fmla="*/ 15 w 16"/>
                <a:gd name="T25" fmla="*/ 8 h 11"/>
                <a:gd name="T26" fmla="*/ 14 w 16"/>
                <a:gd name="T27" fmla="*/ 8 h 11"/>
                <a:gd name="T28" fmla="*/ 10 w 16"/>
                <a:gd name="T29" fmla="*/ 8 h 11"/>
                <a:gd name="T30" fmla="*/ 8 w 16"/>
                <a:gd name="T31" fmla="*/ 9 h 11"/>
                <a:gd name="T32" fmla="*/ 6 w 16"/>
                <a:gd name="T33" fmla="*/ 8 h 11"/>
                <a:gd name="T34" fmla="*/ 3 w 16"/>
                <a:gd name="T35" fmla="*/ 11 h 11"/>
                <a:gd name="T36" fmla="*/ 3 w 16"/>
                <a:gd name="T37" fmla="*/ 2 h 11"/>
                <a:gd name="T38" fmla="*/ 3 w 16"/>
                <a:gd name="T39" fmla="*/ 5 h 11"/>
                <a:gd name="T40" fmla="*/ 3 w 16"/>
                <a:gd name="T41" fmla="*/ 8 h 11"/>
                <a:gd name="T42" fmla="*/ 6 w 16"/>
                <a:gd name="T43" fmla="*/ 5 h 11"/>
                <a:gd name="T44" fmla="*/ 6 w 16"/>
                <a:gd name="T45" fmla="*/ 6 h 11"/>
                <a:gd name="T46" fmla="*/ 10 w 16"/>
                <a:gd name="T47" fmla="*/ 6 h 11"/>
                <a:gd name="T48" fmla="*/ 13 w 16"/>
                <a:gd name="T49" fmla="*/ 6 h 11"/>
                <a:gd name="T50" fmla="*/ 11 w 16"/>
                <a:gd name="T51" fmla="*/ 5 h 11"/>
                <a:gd name="T52" fmla="*/ 7 w 16"/>
                <a:gd name="T53" fmla="*/ 5 h 11"/>
                <a:gd name="T54" fmla="*/ 10 w 16"/>
                <a:gd name="T55" fmla="*/ 4 h 11"/>
                <a:gd name="T56" fmla="*/ 9 w 16"/>
                <a:gd name="T57" fmla="*/ 3 h 11"/>
                <a:gd name="T58" fmla="*/ 7 w 16"/>
                <a:gd name="T59" fmla="*/ 2 h 11"/>
                <a:gd name="T60" fmla="*/ 3 w 16"/>
                <a:gd name="T6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 h="11">
                  <a:moveTo>
                    <a:pt x="3" y="11"/>
                  </a:moveTo>
                  <a:cubicBezTo>
                    <a:pt x="2" y="11"/>
                    <a:pt x="2" y="11"/>
                    <a:pt x="2" y="11"/>
                  </a:cubicBezTo>
                  <a:cubicBezTo>
                    <a:pt x="1" y="9"/>
                    <a:pt x="1" y="7"/>
                    <a:pt x="1" y="5"/>
                  </a:cubicBezTo>
                  <a:cubicBezTo>
                    <a:pt x="1" y="4"/>
                    <a:pt x="1" y="2"/>
                    <a:pt x="1" y="1"/>
                  </a:cubicBezTo>
                  <a:cubicBezTo>
                    <a:pt x="0" y="0"/>
                    <a:pt x="0" y="0"/>
                    <a:pt x="0" y="0"/>
                  </a:cubicBezTo>
                  <a:cubicBezTo>
                    <a:pt x="3" y="0"/>
                    <a:pt x="3" y="0"/>
                    <a:pt x="3" y="0"/>
                  </a:cubicBezTo>
                  <a:cubicBezTo>
                    <a:pt x="5" y="0"/>
                    <a:pt x="6" y="0"/>
                    <a:pt x="8" y="0"/>
                  </a:cubicBezTo>
                  <a:cubicBezTo>
                    <a:pt x="9" y="0"/>
                    <a:pt x="9" y="1"/>
                    <a:pt x="10" y="1"/>
                  </a:cubicBezTo>
                  <a:cubicBezTo>
                    <a:pt x="10" y="2"/>
                    <a:pt x="11" y="2"/>
                    <a:pt x="12" y="2"/>
                  </a:cubicBezTo>
                  <a:cubicBezTo>
                    <a:pt x="15" y="2"/>
                    <a:pt x="15" y="2"/>
                    <a:pt x="15" y="2"/>
                  </a:cubicBezTo>
                  <a:cubicBezTo>
                    <a:pt x="13" y="4"/>
                    <a:pt x="13" y="4"/>
                    <a:pt x="13" y="4"/>
                  </a:cubicBezTo>
                  <a:cubicBezTo>
                    <a:pt x="15" y="4"/>
                    <a:pt x="16" y="6"/>
                    <a:pt x="16" y="7"/>
                  </a:cubicBezTo>
                  <a:cubicBezTo>
                    <a:pt x="16" y="7"/>
                    <a:pt x="16" y="8"/>
                    <a:pt x="15" y="8"/>
                  </a:cubicBezTo>
                  <a:cubicBezTo>
                    <a:pt x="15" y="8"/>
                    <a:pt x="15" y="8"/>
                    <a:pt x="14" y="8"/>
                  </a:cubicBezTo>
                  <a:cubicBezTo>
                    <a:pt x="13" y="8"/>
                    <a:pt x="11" y="8"/>
                    <a:pt x="10" y="8"/>
                  </a:cubicBezTo>
                  <a:cubicBezTo>
                    <a:pt x="9" y="8"/>
                    <a:pt x="9" y="9"/>
                    <a:pt x="8" y="9"/>
                  </a:cubicBezTo>
                  <a:cubicBezTo>
                    <a:pt x="7" y="9"/>
                    <a:pt x="6" y="8"/>
                    <a:pt x="6" y="8"/>
                  </a:cubicBezTo>
                  <a:lnTo>
                    <a:pt x="3" y="11"/>
                  </a:lnTo>
                  <a:close/>
                  <a:moveTo>
                    <a:pt x="3" y="2"/>
                  </a:moveTo>
                  <a:cubicBezTo>
                    <a:pt x="3" y="3"/>
                    <a:pt x="3" y="4"/>
                    <a:pt x="3" y="5"/>
                  </a:cubicBezTo>
                  <a:cubicBezTo>
                    <a:pt x="3" y="6"/>
                    <a:pt x="3" y="7"/>
                    <a:pt x="3" y="8"/>
                  </a:cubicBezTo>
                  <a:cubicBezTo>
                    <a:pt x="6" y="5"/>
                    <a:pt x="6" y="5"/>
                    <a:pt x="6" y="5"/>
                  </a:cubicBezTo>
                  <a:cubicBezTo>
                    <a:pt x="6" y="6"/>
                    <a:pt x="6" y="6"/>
                    <a:pt x="6" y="6"/>
                  </a:cubicBezTo>
                  <a:cubicBezTo>
                    <a:pt x="7" y="7"/>
                    <a:pt x="8" y="7"/>
                    <a:pt x="10" y="6"/>
                  </a:cubicBezTo>
                  <a:cubicBezTo>
                    <a:pt x="11" y="6"/>
                    <a:pt x="12" y="6"/>
                    <a:pt x="13" y="6"/>
                  </a:cubicBezTo>
                  <a:cubicBezTo>
                    <a:pt x="13" y="6"/>
                    <a:pt x="12" y="5"/>
                    <a:pt x="11" y="5"/>
                  </a:cubicBezTo>
                  <a:cubicBezTo>
                    <a:pt x="7" y="5"/>
                    <a:pt x="7" y="5"/>
                    <a:pt x="7" y="5"/>
                  </a:cubicBezTo>
                  <a:cubicBezTo>
                    <a:pt x="10" y="4"/>
                    <a:pt x="10" y="4"/>
                    <a:pt x="10" y="4"/>
                  </a:cubicBezTo>
                  <a:cubicBezTo>
                    <a:pt x="9" y="3"/>
                    <a:pt x="9" y="3"/>
                    <a:pt x="9" y="3"/>
                  </a:cubicBezTo>
                  <a:cubicBezTo>
                    <a:pt x="8" y="3"/>
                    <a:pt x="8" y="2"/>
                    <a:pt x="7" y="2"/>
                  </a:cubicBezTo>
                  <a:cubicBezTo>
                    <a:pt x="6" y="2"/>
                    <a:pt x="5"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 name="Freeform 41"/>
            <p:cNvSpPr>
              <a:spLocks noChangeArrowheads="1"/>
            </p:cNvSpPr>
            <p:nvPr/>
          </p:nvSpPr>
          <p:spPr bwMode="auto">
            <a:xfrm>
              <a:off x="4890905" y="4134484"/>
              <a:ext cx="50716" cy="28981"/>
            </a:xfrm>
            <a:custGeom>
              <a:avLst/>
              <a:gdLst>
                <a:gd name="T0" fmla="*/ 0 w 12"/>
                <a:gd name="T1" fmla="*/ 3 h 7"/>
                <a:gd name="T2" fmla="*/ 9 w 12"/>
                <a:gd name="T3" fmla="*/ 2 h 7"/>
                <a:gd name="T4" fmla="*/ 4 w 12"/>
                <a:gd name="T5" fmla="*/ 1 h 7"/>
                <a:gd name="T6" fmla="*/ 0 w 12"/>
                <a:gd name="T7" fmla="*/ 3 h 7"/>
              </a:gdLst>
              <a:ahLst/>
              <a:cxnLst>
                <a:cxn ang="0">
                  <a:pos x="T0" y="T1"/>
                </a:cxn>
                <a:cxn ang="0">
                  <a:pos x="T2" y="T3"/>
                </a:cxn>
                <a:cxn ang="0">
                  <a:pos x="T4" y="T5"/>
                </a:cxn>
                <a:cxn ang="0">
                  <a:pos x="T6" y="T7"/>
                </a:cxn>
              </a:cxnLst>
              <a:rect l="0" t="0" r="r" b="b"/>
              <a:pathLst>
                <a:path w="12" h="7">
                  <a:moveTo>
                    <a:pt x="0" y="3"/>
                  </a:moveTo>
                  <a:cubicBezTo>
                    <a:pt x="1" y="3"/>
                    <a:pt x="12" y="7"/>
                    <a:pt x="9" y="2"/>
                  </a:cubicBezTo>
                  <a:cubicBezTo>
                    <a:pt x="9" y="3"/>
                    <a:pt x="4" y="1"/>
                    <a:pt x="4" y="1"/>
                  </a:cubicBezTo>
                  <a:cubicBezTo>
                    <a:pt x="2" y="0"/>
                    <a:pt x="1" y="1"/>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 name="Freeform 42"/>
            <p:cNvSpPr>
              <a:spLocks noEditPoints="1" noChangeArrowheads="1"/>
            </p:cNvSpPr>
            <p:nvPr/>
          </p:nvSpPr>
          <p:spPr bwMode="auto">
            <a:xfrm>
              <a:off x="4883659" y="4129653"/>
              <a:ext cx="50716" cy="28981"/>
            </a:xfrm>
            <a:custGeom>
              <a:avLst/>
              <a:gdLst>
                <a:gd name="T0" fmla="*/ 10 w 12"/>
                <a:gd name="T1" fmla="*/ 7 h 7"/>
                <a:gd name="T2" fmla="*/ 2 w 12"/>
                <a:gd name="T3" fmla="*/ 5 h 7"/>
                <a:gd name="T4" fmla="*/ 0 w 12"/>
                <a:gd name="T5" fmla="*/ 4 h 7"/>
                <a:gd name="T6" fmla="*/ 1 w 12"/>
                <a:gd name="T7" fmla="*/ 3 h 7"/>
                <a:gd name="T8" fmla="*/ 2 w 12"/>
                <a:gd name="T9" fmla="*/ 2 h 7"/>
                <a:gd name="T10" fmla="*/ 5 w 12"/>
                <a:gd name="T11" fmla="*/ 0 h 7"/>
                <a:gd name="T12" fmla="*/ 6 w 12"/>
                <a:gd name="T13" fmla="*/ 1 h 7"/>
                <a:gd name="T14" fmla="*/ 11 w 12"/>
                <a:gd name="T15" fmla="*/ 2 h 7"/>
                <a:gd name="T16" fmla="*/ 10 w 12"/>
                <a:gd name="T17" fmla="*/ 3 h 7"/>
                <a:gd name="T18" fmla="*/ 11 w 12"/>
                <a:gd name="T19" fmla="*/ 3 h 7"/>
                <a:gd name="T20" fmla="*/ 11 w 12"/>
                <a:gd name="T21" fmla="*/ 3 h 7"/>
                <a:gd name="T22" fmla="*/ 12 w 12"/>
                <a:gd name="T23" fmla="*/ 3 h 7"/>
                <a:gd name="T24" fmla="*/ 12 w 12"/>
                <a:gd name="T25" fmla="*/ 3 h 7"/>
                <a:gd name="T26" fmla="*/ 12 w 12"/>
                <a:gd name="T27" fmla="*/ 3 h 7"/>
                <a:gd name="T28" fmla="*/ 12 w 12"/>
                <a:gd name="T29" fmla="*/ 6 h 7"/>
                <a:gd name="T30" fmla="*/ 10 w 12"/>
                <a:gd name="T31" fmla="*/ 7 h 7"/>
                <a:gd name="T32" fmla="*/ 4 w 12"/>
                <a:gd name="T33" fmla="*/ 3 h 7"/>
                <a:gd name="T34" fmla="*/ 10 w 12"/>
                <a:gd name="T35" fmla="*/ 5 h 7"/>
                <a:gd name="T36" fmla="*/ 10 w 12"/>
                <a:gd name="T37" fmla="*/ 5 h 7"/>
                <a:gd name="T38" fmla="*/ 10 w 12"/>
                <a:gd name="T39" fmla="*/ 4 h 7"/>
                <a:gd name="T40" fmla="*/ 5 w 12"/>
                <a:gd name="T41" fmla="*/ 3 h 7"/>
                <a:gd name="T42" fmla="*/ 5 w 12"/>
                <a:gd name="T43" fmla="*/ 2 h 7"/>
                <a:gd name="T44" fmla="*/ 4 w 12"/>
                <a:gd name="T45"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7">
                  <a:moveTo>
                    <a:pt x="10" y="7"/>
                  </a:moveTo>
                  <a:cubicBezTo>
                    <a:pt x="7" y="7"/>
                    <a:pt x="2" y="5"/>
                    <a:pt x="2" y="5"/>
                  </a:cubicBezTo>
                  <a:cubicBezTo>
                    <a:pt x="0" y="4"/>
                    <a:pt x="0" y="4"/>
                    <a:pt x="0" y="4"/>
                  </a:cubicBezTo>
                  <a:cubicBezTo>
                    <a:pt x="1" y="3"/>
                    <a:pt x="1" y="3"/>
                    <a:pt x="1" y="3"/>
                  </a:cubicBezTo>
                  <a:cubicBezTo>
                    <a:pt x="2" y="3"/>
                    <a:pt x="2" y="3"/>
                    <a:pt x="2" y="2"/>
                  </a:cubicBezTo>
                  <a:cubicBezTo>
                    <a:pt x="3" y="1"/>
                    <a:pt x="3" y="0"/>
                    <a:pt x="5" y="0"/>
                  </a:cubicBezTo>
                  <a:cubicBezTo>
                    <a:pt x="5" y="0"/>
                    <a:pt x="6" y="1"/>
                    <a:pt x="6" y="1"/>
                  </a:cubicBezTo>
                  <a:cubicBezTo>
                    <a:pt x="7" y="1"/>
                    <a:pt x="10" y="2"/>
                    <a:pt x="11" y="2"/>
                  </a:cubicBezTo>
                  <a:cubicBezTo>
                    <a:pt x="10" y="3"/>
                    <a:pt x="10" y="3"/>
                    <a:pt x="10" y="3"/>
                  </a:cubicBezTo>
                  <a:cubicBezTo>
                    <a:pt x="11" y="3"/>
                    <a:pt x="11" y="3"/>
                    <a:pt x="11" y="3"/>
                  </a:cubicBezTo>
                  <a:cubicBezTo>
                    <a:pt x="11" y="3"/>
                    <a:pt x="11" y="3"/>
                    <a:pt x="11" y="3"/>
                  </a:cubicBezTo>
                  <a:cubicBezTo>
                    <a:pt x="11" y="3"/>
                    <a:pt x="11" y="3"/>
                    <a:pt x="12" y="3"/>
                  </a:cubicBezTo>
                  <a:cubicBezTo>
                    <a:pt x="12" y="3"/>
                    <a:pt x="12" y="3"/>
                    <a:pt x="12" y="3"/>
                  </a:cubicBezTo>
                  <a:cubicBezTo>
                    <a:pt x="12" y="3"/>
                    <a:pt x="12" y="3"/>
                    <a:pt x="12" y="3"/>
                  </a:cubicBezTo>
                  <a:cubicBezTo>
                    <a:pt x="12" y="4"/>
                    <a:pt x="12" y="5"/>
                    <a:pt x="12" y="6"/>
                  </a:cubicBezTo>
                  <a:cubicBezTo>
                    <a:pt x="12" y="6"/>
                    <a:pt x="11" y="7"/>
                    <a:pt x="10" y="7"/>
                  </a:cubicBezTo>
                  <a:close/>
                  <a:moveTo>
                    <a:pt x="4" y="3"/>
                  </a:moveTo>
                  <a:cubicBezTo>
                    <a:pt x="5" y="4"/>
                    <a:pt x="8" y="5"/>
                    <a:pt x="10" y="5"/>
                  </a:cubicBezTo>
                  <a:cubicBezTo>
                    <a:pt x="10" y="5"/>
                    <a:pt x="10" y="5"/>
                    <a:pt x="10" y="5"/>
                  </a:cubicBezTo>
                  <a:cubicBezTo>
                    <a:pt x="10" y="5"/>
                    <a:pt x="10" y="5"/>
                    <a:pt x="10" y="4"/>
                  </a:cubicBezTo>
                  <a:cubicBezTo>
                    <a:pt x="9" y="4"/>
                    <a:pt x="6" y="3"/>
                    <a:pt x="5" y="3"/>
                  </a:cubicBezTo>
                  <a:cubicBezTo>
                    <a:pt x="5" y="2"/>
                    <a:pt x="5" y="2"/>
                    <a:pt x="5" y="2"/>
                  </a:cubicBezTo>
                  <a:cubicBezTo>
                    <a:pt x="4" y="2"/>
                    <a:pt x="4" y="3"/>
                    <a:pt x="4"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 name="Freeform 43"/>
            <p:cNvSpPr>
              <a:spLocks noChangeArrowheads="1"/>
            </p:cNvSpPr>
            <p:nvPr/>
          </p:nvSpPr>
          <p:spPr bwMode="auto">
            <a:xfrm>
              <a:off x="4847433" y="4071692"/>
              <a:ext cx="74867" cy="74867"/>
            </a:xfrm>
            <a:custGeom>
              <a:avLst/>
              <a:gdLst>
                <a:gd name="T0" fmla="*/ 18 w 18"/>
                <a:gd name="T1" fmla="*/ 10 h 18"/>
                <a:gd name="T2" fmla="*/ 14 w 18"/>
                <a:gd name="T3" fmla="*/ 9 h 18"/>
                <a:gd name="T4" fmla="*/ 14 w 18"/>
                <a:gd name="T5" fmla="*/ 1 h 18"/>
                <a:gd name="T6" fmla="*/ 8 w 18"/>
                <a:gd name="T7" fmla="*/ 3 h 18"/>
                <a:gd name="T8" fmla="*/ 5 w 18"/>
                <a:gd name="T9" fmla="*/ 3 h 18"/>
                <a:gd name="T10" fmla="*/ 9 w 18"/>
                <a:gd name="T11" fmla="*/ 8 h 18"/>
                <a:gd name="T12" fmla="*/ 7 w 18"/>
                <a:gd name="T13" fmla="*/ 17 h 18"/>
                <a:gd name="T14" fmla="*/ 14 w 18"/>
                <a:gd name="T15" fmla="*/ 15 h 18"/>
                <a:gd name="T16" fmla="*/ 15 w 18"/>
                <a:gd name="T17" fmla="*/ 13 h 18"/>
                <a:gd name="T18" fmla="*/ 18 w 18"/>
                <a:gd name="T1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18" y="10"/>
                  </a:moveTo>
                  <a:cubicBezTo>
                    <a:pt x="16" y="9"/>
                    <a:pt x="16" y="9"/>
                    <a:pt x="14" y="9"/>
                  </a:cubicBezTo>
                  <a:cubicBezTo>
                    <a:pt x="14" y="6"/>
                    <a:pt x="14" y="4"/>
                    <a:pt x="14" y="1"/>
                  </a:cubicBezTo>
                  <a:cubicBezTo>
                    <a:pt x="12" y="1"/>
                    <a:pt x="7" y="0"/>
                    <a:pt x="8" y="3"/>
                  </a:cubicBezTo>
                  <a:cubicBezTo>
                    <a:pt x="7" y="3"/>
                    <a:pt x="6" y="3"/>
                    <a:pt x="5" y="3"/>
                  </a:cubicBezTo>
                  <a:cubicBezTo>
                    <a:pt x="7" y="4"/>
                    <a:pt x="9" y="6"/>
                    <a:pt x="9" y="8"/>
                  </a:cubicBezTo>
                  <a:cubicBezTo>
                    <a:pt x="4" y="7"/>
                    <a:pt x="0" y="16"/>
                    <a:pt x="7" y="17"/>
                  </a:cubicBezTo>
                  <a:cubicBezTo>
                    <a:pt x="11" y="18"/>
                    <a:pt x="11" y="18"/>
                    <a:pt x="14" y="15"/>
                  </a:cubicBezTo>
                  <a:cubicBezTo>
                    <a:pt x="15" y="14"/>
                    <a:pt x="14" y="13"/>
                    <a:pt x="15" y="13"/>
                  </a:cubicBezTo>
                  <a:cubicBezTo>
                    <a:pt x="16" y="12"/>
                    <a:pt x="17" y="11"/>
                    <a:pt x="18" y="1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 name="Freeform 44"/>
            <p:cNvSpPr>
              <a:spLocks noEditPoints="1" noChangeArrowheads="1"/>
            </p:cNvSpPr>
            <p:nvPr/>
          </p:nvSpPr>
          <p:spPr bwMode="auto">
            <a:xfrm>
              <a:off x="4847433" y="4071692"/>
              <a:ext cx="77282" cy="79697"/>
            </a:xfrm>
            <a:custGeom>
              <a:avLst/>
              <a:gdLst>
                <a:gd name="T0" fmla="*/ 10 w 19"/>
                <a:gd name="T1" fmla="*/ 19 h 19"/>
                <a:gd name="T2" fmla="*/ 6 w 19"/>
                <a:gd name="T3" fmla="*/ 18 h 19"/>
                <a:gd name="T4" fmla="*/ 2 w 19"/>
                <a:gd name="T5" fmla="*/ 13 h 19"/>
                <a:gd name="T6" fmla="*/ 8 w 19"/>
                <a:gd name="T7" fmla="*/ 7 h 19"/>
                <a:gd name="T8" fmla="*/ 5 w 19"/>
                <a:gd name="T9" fmla="*/ 4 h 19"/>
                <a:gd name="T10" fmla="*/ 0 w 19"/>
                <a:gd name="T11" fmla="*/ 0 h 19"/>
                <a:gd name="T12" fmla="*/ 6 w 19"/>
                <a:gd name="T13" fmla="*/ 2 h 19"/>
                <a:gd name="T14" fmla="*/ 7 w 19"/>
                <a:gd name="T15" fmla="*/ 2 h 19"/>
                <a:gd name="T16" fmla="*/ 7 w 19"/>
                <a:gd name="T17" fmla="*/ 2 h 19"/>
                <a:gd name="T18" fmla="*/ 7 w 19"/>
                <a:gd name="T19" fmla="*/ 1 h 19"/>
                <a:gd name="T20" fmla="*/ 10 w 19"/>
                <a:gd name="T21" fmla="*/ 0 h 19"/>
                <a:gd name="T22" fmla="*/ 13 w 19"/>
                <a:gd name="T23" fmla="*/ 0 h 19"/>
                <a:gd name="T24" fmla="*/ 14 w 19"/>
                <a:gd name="T25" fmla="*/ 0 h 19"/>
                <a:gd name="T26" fmla="*/ 15 w 19"/>
                <a:gd name="T27" fmla="*/ 0 h 19"/>
                <a:gd name="T28" fmla="*/ 15 w 19"/>
                <a:gd name="T29" fmla="*/ 1 h 19"/>
                <a:gd name="T30" fmla="*/ 15 w 19"/>
                <a:gd name="T31" fmla="*/ 6 h 19"/>
                <a:gd name="T32" fmla="*/ 15 w 19"/>
                <a:gd name="T33" fmla="*/ 8 h 19"/>
                <a:gd name="T34" fmla="*/ 18 w 19"/>
                <a:gd name="T35" fmla="*/ 8 h 19"/>
                <a:gd name="T36" fmla="*/ 19 w 19"/>
                <a:gd name="T37" fmla="*/ 9 h 19"/>
                <a:gd name="T38" fmla="*/ 19 w 19"/>
                <a:gd name="T39" fmla="*/ 10 h 19"/>
                <a:gd name="T40" fmla="*/ 16 w 19"/>
                <a:gd name="T41" fmla="*/ 13 h 19"/>
                <a:gd name="T42" fmla="*/ 15 w 19"/>
                <a:gd name="T43" fmla="*/ 13 h 19"/>
                <a:gd name="T44" fmla="*/ 15 w 19"/>
                <a:gd name="T45" fmla="*/ 15 h 19"/>
                <a:gd name="T46" fmla="*/ 10 w 19"/>
                <a:gd name="T47" fmla="*/ 19 h 19"/>
                <a:gd name="T48" fmla="*/ 9 w 19"/>
                <a:gd name="T49" fmla="*/ 9 h 19"/>
                <a:gd name="T50" fmla="*/ 4 w 19"/>
                <a:gd name="T51" fmla="*/ 13 h 19"/>
                <a:gd name="T52" fmla="*/ 7 w 19"/>
                <a:gd name="T53" fmla="*/ 16 h 19"/>
                <a:gd name="T54" fmla="*/ 10 w 19"/>
                <a:gd name="T55" fmla="*/ 17 h 19"/>
                <a:gd name="T56" fmla="*/ 13 w 19"/>
                <a:gd name="T57" fmla="*/ 14 h 19"/>
                <a:gd name="T58" fmla="*/ 13 w 19"/>
                <a:gd name="T59" fmla="*/ 14 h 19"/>
                <a:gd name="T60" fmla="*/ 14 w 19"/>
                <a:gd name="T61" fmla="*/ 12 h 19"/>
                <a:gd name="T62" fmla="*/ 15 w 19"/>
                <a:gd name="T63" fmla="*/ 11 h 19"/>
                <a:gd name="T64" fmla="*/ 16 w 19"/>
                <a:gd name="T65" fmla="*/ 10 h 19"/>
                <a:gd name="T66" fmla="*/ 14 w 19"/>
                <a:gd name="T67" fmla="*/ 10 h 19"/>
                <a:gd name="T68" fmla="*/ 13 w 19"/>
                <a:gd name="T69" fmla="*/ 10 h 19"/>
                <a:gd name="T70" fmla="*/ 13 w 19"/>
                <a:gd name="T71" fmla="*/ 6 h 19"/>
                <a:gd name="T72" fmla="*/ 13 w 19"/>
                <a:gd name="T73" fmla="*/ 2 h 19"/>
                <a:gd name="T74" fmla="*/ 12 w 19"/>
                <a:gd name="T75" fmla="*/ 2 h 19"/>
                <a:gd name="T76" fmla="*/ 10 w 19"/>
                <a:gd name="T77" fmla="*/ 2 h 19"/>
                <a:gd name="T78" fmla="*/ 9 w 19"/>
                <a:gd name="T79" fmla="*/ 2 h 19"/>
                <a:gd name="T80" fmla="*/ 9 w 19"/>
                <a:gd name="T81" fmla="*/ 3 h 19"/>
                <a:gd name="T82" fmla="*/ 9 w 19"/>
                <a:gd name="T83" fmla="*/ 5 h 19"/>
                <a:gd name="T84" fmla="*/ 8 w 19"/>
                <a:gd name="T85" fmla="*/ 4 h 19"/>
                <a:gd name="T86" fmla="*/ 10 w 19"/>
                <a:gd name="T87" fmla="*/ 8 h 19"/>
                <a:gd name="T88" fmla="*/ 10 w 19"/>
                <a:gd name="T89" fmla="*/ 9 h 19"/>
                <a:gd name="T90" fmla="*/ 9 w 19"/>
                <a:gd name="T91" fmla="*/ 9 h 19"/>
                <a:gd name="T92" fmla="*/ 9 w 19"/>
                <a:gd name="T9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19">
                  <a:moveTo>
                    <a:pt x="10" y="19"/>
                  </a:moveTo>
                  <a:cubicBezTo>
                    <a:pt x="9" y="19"/>
                    <a:pt x="8" y="18"/>
                    <a:pt x="6" y="18"/>
                  </a:cubicBezTo>
                  <a:cubicBezTo>
                    <a:pt x="3" y="18"/>
                    <a:pt x="2" y="15"/>
                    <a:pt x="2" y="13"/>
                  </a:cubicBezTo>
                  <a:cubicBezTo>
                    <a:pt x="2" y="11"/>
                    <a:pt x="5" y="8"/>
                    <a:pt x="8" y="7"/>
                  </a:cubicBezTo>
                  <a:cubicBezTo>
                    <a:pt x="7" y="6"/>
                    <a:pt x="6" y="5"/>
                    <a:pt x="5" y="4"/>
                  </a:cubicBezTo>
                  <a:cubicBezTo>
                    <a:pt x="0" y="0"/>
                    <a:pt x="0" y="0"/>
                    <a:pt x="0" y="0"/>
                  </a:cubicBezTo>
                  <a:cubicBezTo>
                    <a:pt x="6" y="2"/>
                    <a:pt x="6" y="2"/>
                    <a:pt x="6" y="2"/>
                  </a:cubicBezTo>
                  <a:cubicBezTo>
                    <a:pt x="6" y="2"/>
                    <a:pt x="6" y="2"/>
                    <a:pt x="7" y="2"/>
                  </a:cubicBezTo>
                  <a:cubicBezTo>
                    <a:pt x="7" y="2"/>
                    <a:pt x="7" y="2"/>
                    <a:pt x="7" y="2"/>
                  </a:cubicBezTo>
                  <a:cubicBezTo>
                    <a:pt x="7" y="2"/>
                    <a:pt x="7" y="1"/>
                    <a:pt x="7" y="1"/>
                  </a:cubicBezTo>
                  <a:cubicBezTo>
                    <a:pt x="8" y="0"/>
                    <a:pt x="9" y="0"/>
                    <a:pt x="10" y="0"/>
                  </a:cubicBezTo>
                  <a:cubicBezTo>
                    <a:pt x="11" y="0"/>
                    <a:pt x="12" y="0"/>
                    <a:pt x="13" y="0"/>
                  </a:cubicBezTo>
                  <a:cubicBezTo>
                    <a:pt x="13" y="0"/>
                    <a:pt x="14" y="0"/>
                    <a:pt x="14" y="0"/>
                  </a:cubicBezTo>
                  <a:cubicBezTo>
                    <a:pt x="15" y="0"/>
                    <a:pt x="15" y="0"/>
                    <a:pt x="15" y="0"/>
                  </a:cubicBezTo>
                  <a:cubicBezTo>
                    <a:pt x="15" y="1"/>
                    <a:pt x="15" y="1"/>
                    <a:pt x="15" y="1"/>
                  </a:cubicBezTo>
                  <a:cubicBezTo>
                    <a:pt x="15" y="3"/>
                    <a:pt x="15" y="4"/>
                    <a:pt x="15" y="6"/>
                  </a:cubicBezTo>
                  <a:cubicBezTo>
                    <a:pt x="15" y="8"/>
                    <a:pt x="15" y="8"/>
                    <a:pt x="15" y="8"/>
                  </a:cubicBezTo>
                  <a:cubicBezTo>
                    <a:pt x="16" y="8"/>
                    <a:pt x="17" y="8"/>
                    <a:pt x="18" y="8"/>
                  </a:cubicBezTo>
                  <a:cubicBezTo>
                    <a:pt x="19" y="9"/>
                    <a:pt x="19" y="9"/>
                    <a:pt x="19" y="9"/>
                  </a:cubicBezTo>
                  <a:cubicBezTo>
                    <a:pt x="19" y="10"/>
                    <a:pt x="19" y="10"/>
                    <a:pt x="19" y="10"/>
                  </a:cubicBezTo>
                  <a:cubicBezTo>
                    <a:pt x="18" y="11"/>
                    <a:pt x="17" y="12"/>
                    <a:pt x="16" y="13"/>
                  </a:cubicBezTo>
                  <a:cubicBezTo>
                    <a:pt x="16" y="13"/>
                    <a:pt x="16" y="13"/>
                    <a:pt x="15" y="13"/>
                  </a:cubicBezTo>
                  <a:cubicBezTo>
                    <a:pt x="15" y="14"/>
                    <a:pt x="15" y="14"/>
                    <a:pt x="15" y="15"/>
                  </a:cubicBezTo>
                  <a:cubicBezTo>
                    <a:pt x="13" y="18"/>
                    <a:pt x="12" y="19"/>
                    <a:pt x="10" y="19"/>
                  </a:cubicBezTo>
                  <a:close/>
                  <a:moveTo>
                    <a:pt x="9" y="9"/>
                  </a:moveTo>
                  <a:cubicBezTo>
                    <a:pt x="6" y="9"/>
                    <a:pt x="4" y="11"/>
                    <a:pt x="4" y="13"/>
                  </a:cubicBezTo>
                  <a:cubicBezTo>
                    <a:pt x="4" y="15"/>
                    <a:pt x="5" y="16"/>
                    <a:pt x="7" y="16"/>
                  </a:cubicBezTo>
                  <a:cubicBezTo>
                    <a:pt x="8" y="16"/>
                    <a:pt x="9" y="17"/>
                    <a:pt x="10" y="17"/>
                  </a:cubicBezTo>
                  <a:cubicBezTo>
                    <a:pt x="11" y="17"/>
                    <a:pt x="11" y="16"/>
                    <a:pt x="13" y="14"/>
                  </a:cubicBezTo>
                  <a:cubicBezTo>
                    <a:pt x="13" y="14"/>
                    <a:pt x="13" y="14"/>
                    <a:pt x="13" y="14"/>
                  </a:cubicBezTo>
                  <a:cubicBezTo>
                    <a:pt x="13" y="13"/>
                    <a:pt x="13" y="12"/>
                    <a:pt x="14" y="12"/>
                  </a:cubicBezTo>
                  <a:cubicBezTo>
                    <a:pt x="14" y="12"/>
                    <a:pt x="15" y="11"/>
                    <a:pt x="15" y="11"/>
                  </a:cubicBezTo>
                  <a:cubicBezTo>
                    <a:pt x="16" y="11"/>
                    <a:pt x="16" y="10"/>
                    <a:pt x="16" y="10"/>
                  </a:cubicBezTo>
                  <a:cubicBezTo>
                    <a:pt x="16" y="10"/>
                    <a:pt x="15" y="10"/>
                    <a:pt x="14" y="10"/>
                  </a:cubicBezTo>
                  <a:cubicBezTo>
                    <a:pt x="13" y="10"/>
                    <a:pt x="13" y="10"/>
                    <a:pt x="13" y="10"/>
                  </a:cubicBezTo>
                  <a:cubicBezTo>
                    <a:pt x="13" y="6"/>
                    <a:pt x="13" y="6"/>
                    <a:pt x="13" y="6"/>
                  </a:cubicBezTo>
                  <a:cubicBezTo>
                    <a:pt x="13" y="4"/>
                    <a:pt x="13" y="3"/>
                    <a:pt x="13" y="2"/>
                  </a:cubicBezTo>
                  <a:cubicBezTo>
                    <a:pt x="13" y="2"/>
                    <a:pt x="13" y="2"/>
                    <a:pt x="12" y="2"/>
                  </a:cubicBezTo>
                  <a:cubicBezTo>
                    <a:pt x="12" y="2"/>
                    <a:pt x="11" y="2"/>
                    <a:pt x="10" y="2"/>
                  </a:cubicBezTo>
                  <a:cubicBezTo>
                    <a:pt x="9" y="2"/>
                    <a:pt x="9" y="2"/>
                    <a:pt x="9" y="2"/>
                  </a:cubicBezTo>
                  <a:cubicBezTo>
                    <a:pt x="9" y="2"/>
                    <a:pt x="9" y="3"/>
                    <a:pt x="9" y="3"/>
                  </a:cubicBezTo>
                  <a:cubicBezTo>
                    <a:pt x="9" y="5"/>
                    <a:pt x="9" y="5"/>
                    <a:pt x="9" y="5"/>
                  </a:cubicBezTo>
                  <a:cubicBezTo>
                    <a:pt x="8" y="4"/>
                    <a:pt x="8" y="4"/>
                    <a:pt x="8" y="4"/>
                  </a:cubicBezTo>
                  <a:cubicBezTo>
                    <a:pt x="9" y="5"/>
                    <a:pt x="10" y="6"/>
                    <a:pt x="10" y="8"/>
                  </a:cubicBezTo>
                  <a:cubicBezTo>
                    <a:pt x="10" y="9"/>
                    <a:pt x="10" y="9"/>
                    <a:pt x="10" y="9"/>
                  </a:cubicBezTo>
                  <a:cubicBezTo>
                    <a:pt x="9" y="9"/>
                    <a:pt x="9" y="9"/>
                    <a:pt x="9" y="9"/>
                  </a:cubicBezTo>
                  <a:cubicBezTo>
                    <a:pt x="9" y="9"/>
                    <a:pt x="9" y="9"/>
                    <a:pt x="9"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 name="Freeform 45"/>
            <p:cNvSpPr>
              <a:spLocks noChangeArrowheads="1"/>
            </p:cNvSpPr>
            <p:nvPr/>
          </p:nvSpPr>
          <p:spPr bwMode="auto">
            <a:xfrm>
              <a:off x="5166222" y="4059616"/>
              <a:ext cx="9660" cy="4830"/>
            </a:xfrm>
            <a:custGeom>
              <a:avLst/>
              <a:gdLst>
                <a:gd name="T0" fmla="*/ 1 w 2"/>
                <a:gd name="T1" fmla="*/ 0 h 1"/>
                <a:gd name="T2" fmla="*/ 2 w 2"/>
                <a:gd name="T3" fmla="*/ 1 h 1"/>
                <a:gd name="T4" fmla="*/ 0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1" y="0"/>
                    <a:pt x="2" y="1"/>
                  </a:cubicBezTo>
                  <a:cubicBezTo>
                    <a:pt x="1" y="0"/>
                    <a:pt x="1" y="0"/>
                    <a:pt x="0" y="0"/>
                  </a:cubicBezTo>
                  <a:cubicBezTo>
                    <a:pt x="0" y="0"/>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 name="Freeform 46"/>
            <p:cNvSpPr>
              <a:spLocks noChangeArrowheads="1"/>
            </p:cNvSpPr>
            <p:nvPr/>
          </p:nvSpPr>
          <p:spPr bwMode="auto">
            <a:xfrm>
              <a:off x="5154147" y="4054786"/>
              <a:ext cx="28981" cy="12075"/>
            </a:xfrm>
            <a:custGeom>
              <a:avLst/>
              <a:gdLst>
                <a:gd name="T0" fmla="*/ 7 w 7"/>
                <a:gd name="T1" fmla="*/ 3 h 3"/>
                <a:gd name="T2" fmla="*/ 4 w 7"/>
                <a:gd name="T3" fmla="*/ 3 h 3"/>
                <a:gd name="T4" fmla="*/ 2 w 7"/>
                <a:gd name="T5" fmla="*/ 1 h 3"/>
                <a:gd name="T6" fmla="*/ 0 w 7"/>
                <a:gd name="T7" fmla="*/ 0 h 3"/>
                <a:gd name="T8" fmla="*/ 4 w 7"/>
                <a:gd name="T9" fmla="*/ 0 h 3"/>
                <a:gd name="T10" fmla="*/ 5 w 7"/>
                <a:gd name="T11" fmla="*/ 0 h 3"/>
                <a:gd name="T12" fmla="*/ 5 w 7"/>
                <a:gd name="T13" fmla="*/ 1 h 3"/>
                <a:gd name="T14" fmla="*/ 7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7" y="3"/>
                  </a:moveTo>
                  <a:cubicBezTo>
                    <a:pt x="4" y="3"/>
                    <a:pt x="4" y="3"/>
                    <a:pt x="4" y="3"/>
                  </a:cubicBezTo>
                  <a:cubicBezTo>
                    <a:pt x="3" y="2"/>
                    <a:pt x="3" y="2"/>
                    <a:pt x="2" y="1"/>
                  </a:cubicBezTo>
                  <a:cubicBezTo>
                    <a:pt x="0" y="0"/>
                    <a:pt x="0" y="0"/>
                    <a:pt x="0" y="0"/>
                  </a:cubicBezTo>
                  <a:cubicBezTo>
                    <a:pt x="4" y="0"/>
                    <a:pt x="4" y="0"/>
                    <a:pt x="4" y="0"/>
                  </a:cubicBezTo>
                  <a:cubicBezTo>
                    <a:pt x="5" y="0"/>
                    <a:pt x="5" y="0"/>
                    <a:pt x="5" y="0"/>
                  </a:cubicBezTo>
                  <a:cubicBezTo>
                    <a:pt x="5" y="0"/>
                    <a:pt x="5" y="1"/>
                    <a:pt x="5" y="1"/>
                  </a:cubicBezTo>
                  <a:lnTo>
                    <a:pt x="7"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 name="Freeform 47"/>
            <p:cNvSpPr>
              <a:spLocks noChangeArrowheads="1"/>
            </p:cNvSpPr>
            <p:nvPr/>
          </p:nvSpPr>
          <p:spPr bwMode="auto">
            <a:xfrm>
              <a:off x="5175883" y="4037881"/>
              <a:ext cx="2415" cy="4830"/>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1" y="1"/>
                    <a:pt x="0"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 name="Freeform 48"/>
            <p:cNvSpPr>
              <a:spLocks noChangeArrowheads="1"/>
            </p:cNvSpPr>
            <p:nvPr/>
          </p:nvSpPr>
          <p:spPr bwMode="auto">
            <a:xfrm>
              <a:off x="5158977" y="4025805"/>
              <a:ext cx="19321" cy="16905"/>
            </a:xfrm>
            <a:custGeom>
              <a:avLst/>
              <a:gdLst>
                <a:gd name="T0" fmla="*/ 5 w 5"/>
                <a:gd name="T1" fmla="*/ 4 h 4"/>
                <a:gd name="T2" fmla="*/ 4 w 5"/>
                <a:gd name="T3" fmla="*/ 4 h 4"/>
                <a:gd name="T4" fmla="*/ 3 w 5"/>
                <a:gd name="T5" fmla="*/ 4 h 4"/>
                <a:gd name="T6" fmla="*/ 3 w 5"/>
                <a:gd name="T7" fmla="*/ 4 h 4"/>
                <a:gd name="T8" fmla="*/ 3 w 5"/>
                <a:gd name="T9" fmla="*/ 4 h 4"/>
                <a:gd name="T10" fmla="*/ 3 w 5"/>
                <a:gd name="T11" fmla="*/ 4 h 4"/>
                <a:gd name="T12" fmla="*/ 0 w 5"/>
                <a:gd name="T13" fmla="*/ 0 h 4"/>
                <a:gd name="T14" fmla="*/ 4 w 5"/>
                <a:gd name="T15" fmla="*/ 2 h 4"/>
                <a:gd name="T16" fmla="*/ 4 w 5"/>
                <a:gd name="T17" fmla="*/ 2 h 4"/>
                <a:gd name="T18" fmla="*/ 4 w 5"/>
                <a:gd name="T19" fmla="*/ 2 h 4"/>
                <a:gd name="T20" fmla="*/ 5 w 5"/>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4">
                  <a:moveTo>
                    <a:pt x="5" y="4"/>
                  </a:moveTo>
                  <a:cubicBezTo>
                    <a:pt x="4" y="4"/>
                    <a:pt x="4" y="4"/>
                    <a:pt x="4" y="4"/>
                  </a:cubicBezTo>
                  <a:cubicBezTo>
                    <a:pt x="4" y="4"/>
                    <a:pt x="4" y="4"/>
                    <a:pt x="3" y="4"/>
                  </a:cubicBezTo>
                  <a:cubicBezTo>
                    <a:pt x="3" y="4"/>
                    <a:pt x="3" y="4"/>
                    <a:pt x="3" y="4"/>
                  </a:cubicBezTo>
                  <a:cubicBezTo>
                    <a:pt x="3" y="4"/>
                    <a:pt x="3" y="4"/>
                    <a:pt x="3" y="4"/>
                  </a:cubicBezTo>
                  <a:cubicBezTo>
                    <a:pt x="3" y="4"/>
                    <a:pt x="3" y="4"/>
                    <a:pt x="3" y="4"/>
                  </a:cubicBezTo>
                  <a:cubicBezTo>
                    <a:pt x="0" y="0"/>
                    <a:pt x="0" y="0"/>
                    <a:pt x="0" y="0"/>
                  </a:cubicBezTo>
                  <a:cubicBezTo>
                    <a:pt x="4" y="2"/>
                    <a:pt x="4" y="2"/>
                    <a:pt x="4" y="2"/>
                  </a:cubicBezTo>
                  <a:cubicBezTo>
                    <a:pt x="4" y="2"/>
                    <a:pt x="4" y="2"/>
                    <a:pt x="4" y="2"/>
                  </a:cubicBezTo>
                  <a:cubicBezTo>
                    <a:pt x="4" y="2"/>
                    <a:pt x="4" y="2"/>
                    <a:pt x="4" y="2"/>
                  </a:cubicBezTo>
                  <a:cubicBezTo>
                    <a:pt x="5" y="3"/>
                    <a:pt x="5" y="3"/>
                    <a:pt x="5"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 name="Freeform 49"/>
            <p:cNvSpPr>
              <a:spLocks noChangeArrowheads="1"/>
            </p:cNvSpPr>
            <p:nvPr/>
          </p:nvSpPr>
          <p:spPr bwMode="auto">
            <a:xfrm>
              <a:off x="5149317" y="4035466"/>
              <a:ext cx="45886" cy="45886"/>
            </a:xfrm>
            <a:custGeom>
              <a:avLst/>
              <a:gdLst>
                <a:gd name="T0" fmla="*/ 10 w 11"/>
                <a:gd name="T1" fmla="*/ 2 h 11"/>
                <a:gd name="T2" fmla="*/ 10 w 11"/>
                <a:gd name="T3" fmla="*/ 9 h 11"/>
                <a:gd name="T4" fmla="*/ 0 w 11"/>
                <a:gd name="T5" fmla="*/ 7 h 11"/>
                <a:gd name="T6" fmla="*/ 7 w 11"/>
                <a:gd name="T7" fmla="*/ 7 h 11"/>
                <a:gd name="T8" fmla="*/ 3 w 11"/>
                <a:gd name="T9" fmla="*/ 2 h 11"/>
                <a:gd name="T10" fmla="*/ 10 w 11"/>
                <a:gd name="T11" fmla="*/ 2 h 11"/>
              </a:gdLst>
              <a:ahLst/>
              <a:cxnLst>
                <a:cxn ang="0">
                  <a:pos x="T0" y="T1"/>
                </a:cxn>
                <a:cxn ang="0">
                  <a:pos x="T2" y="T3"/>
                </a:cxn>
                <a:cxn ang="0">
                  <a:pos x="T4" y="T5"/>
                </a:cxn>
                <a:cxn ang="0">
                  <a:pos x="T6" y="T7"/>
                </a:cxn>
                <a:cxn ang="0">
                  <a:pos x="T8" y="T9"/>
                </a:cxn>
                <a:cxn ang="0">
                  <a:pos x="T10" y="T11"/>
                </a:cxn>
              </a:cxnLst>
              <a:rect l="0" t="0" r="r" b="b"/>
              <a:pathLst>
                <a:path w="11" h="11">
                  <a:moveTo>
                    <a:pt x="10" y="2"/>
                  </a:moveTo>
                  <a:cubicBezTo>
                    <a:pt x="11" y="5"/>
                    <a:pt x="9" y="7"/>
                    <a:pt x="10" y="9"/>
                  </a:cubicBezTo>
                  <a:cubicBezTo>
                    <a:pt x="7" y="7"/>
                    <a:pt x="1" y="11"/>
                    <a:pt x="0" y="7"/>
                  </a:cubicBezTo>
                  <a:cubicBezTo>
                    <a:pt x="2" y="7"/>
                    <a:pt x="5" y="7"/>
                    <a:pt x="7" y="7"/>
                  </a:cubicBezTo>
                  <a:cubicBezTo>
                    <a:pt x="6" y="6"/>
                    <a:pt x="6" y="2"/>
                    <a:pt x="3" y="2"/>
                  </a:cubicBezTo>
                  <a:cubicBezTo>
                    <a:pt x="6" y="0"/>
                    <a:pt x="7" y="3"/>
                    <a:pt x="1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 name="Freeform 50"/>
            <p:cNvSpPr>
              <a:spLocks noEditPoints="1" noChangeArrowheads="1"/>
            </p:cNvSpPr>
            <p:nvPr/>
          </p:nvSpPr>
          <p:spPr bwMode="auto">
            <a:xfrm>
              <a:off x="5142072" y="4035466"/>
              <a:ext cx="57962" cy="48301"/>
            </a:xfrm>
            <a:custGeom>
              <a:avLst/>
              <a:gdLst>
                <a:gd name="T0" fmla="*/ 13 w 14"/>
                <a:gd name="T1" fmla="*/ 12 h 12"/>
                <a:gd name="T2" fmla="*/ 11 w 14"/>
                <a:gd name="T3" fmla="*/ 10 h 12"/>
                <a:gd name="T4" fmla="*/ 7 w 14"/>
                <a:gd name="T5" fmla="*/ 10 h 12"/>
                <a:gd name="T6" fmla="*/ 5 w 14"/>
                <a:gd name="T7" fmla="*/ 10 h 12"/>
                <a:gd name="T8" fmla="*/ 1 w 14"/>
                <a:gd name="T9" fmla="*/ 8 h 12"/>
                <a:gd name="T10" fmla="*/ 0 w 14"/>
                <a:gd name="T11" fmla="*/ 6 h 12"/>
                <a:gd name="T12" fmla="*/ 2 w 14"/>
                <a:gd name="T13" fmla="*/ 6 h 12"/>
                <a:gd name="T14" fmla="*/ 8 w 14"/>
                <a:gd name="T15" fmla="*/ 6 h 12"/>
                <a:gd name="T16" fmla="*/ 8 w 14"/>
                <a:gd name="T17" fmla="*/ 6 h 12"/>
                <a:gd name="T18" fmla="*/ 5 w 14"/>
                <a:gd name="T19" fmla="*/ 3 h 12"/>
                <a:gd name="T20" fmla="*/ 3 w 14"/>
                <a:gd name="T21" fmla="*/ 3 h 12"/>
                <a:gd name="T22" fmla="*/ 5 w 14"/>
                <a:gd name="T23" fmla="*/ 2 h 12"/>
                <a:gd name="T24" fmla="*/ 9 w 14"/>
                <a:gd name="T25" fmla="*/ 1 h 12"/>
                <a:gd name="T26" fmla="*/ 11 w 14"/>
                <a:gd name="T27" fmla="*/ 1 h 12"/>
                <a:gd name="T28" fmla="*/ 12 w 14"/>
                <a:gd name="T29" fmla="*/ 0 h 12"/>
                <a:gd name="T30" fmla="*/ 13 w 14"/>
                <a:gd name="T31" fmla="*/ 1 h 12"/>
                <a:gd name="T32" fmla="*/ 13 w 14"/>
                <a:gd name="T33" fmla="*/ 6 h 12"/>
                <a:gd name="T34" fmla="*/ 13 w 14"/>
                <a:gd name="T35" fmla="*/ 9 h 12"/>
                <a:gd name="T36" fmla="*/ 13 w 14"/>
                <a:gd name="T37" fmla="*/ 12 h 12"/>
                <a:gd name="T38" fmla="*/ 8 w 14"/>
                <a:gd name="T39" fmla="*/ 3 h 12"/>
                <a:gd name="T40" fmla="*/ 9 w 14"/>
                <a:gd name="T41" fmla="*/ 5 h 12"/>
                <a:gd name="T42" fmla="*/ 10 w 14"/>
                <a:gd name="T43" fmla="*/ 7 h 12"/>
                <a:gd name="T44" fmla="*/ 11 w 14"/>
                <a:gd name="T45" fmla="*/ 8 h 12"/>
                <a:gd name="T46" fmla="*/ 11 w 14"/>
                <a:gd name="T47" fmla="*/ 6 h 12"/>
                <a:gd name="T48" fmla="*/ 11 w 14"/>
                <a:gd name="T49" fmla="*/ 3 h 12"/>
                <a:gd name="T50" fmla="*/ 8 w 14"/>
                <a:gd name="T51" fmla="*/ 3 h 12"/>
                <a:gd name="T52" fmla="*/ 8 w 14"/>
                <a:gd name="T5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12">
                  <a:moveTo>
                    <a:pt x="13" y="12"/>
                  </a:moveTo>
                  <a:cubicBezTo>
                    <a:pt x="11" y="10"/>
                    <a:pt x="11" y="10"/>
                    <a:pt x="11" y="10"/>
                  </a:cubicBezTo>
                  <a:cubicBezTo>
                    <a:pt x="10" y="10"/>
                    <a:pt x="9" y="10"/>
                    <a:pt x="7" y="10"/>
                  </a:cubicBezTo>
                  <a:cubicBezTo>
                    <a:pt x="6" y="10"/>
                    <a:pt x="5" y="10"/>
                    <a:pt x="5" y="10"/>
                  </a:cubicBezTo>
                  <a:cubicBezTo>
                    <a:pt x="4" y="10"/>
                    <a:pt x="2" y="10"/>
                    <a:pt x="1" y="8"/>
                  </a:cubicBezTo>
                  <a:cubicBezTo>
                    <a:pt x="0" y="6"/>
                    <a:pt x="0" y="6"/>
                    <a:pt x="0" y="6"/>
                  </a:cubicBezTo>
                  <a:cubicBezTo>
                    <a:pt x="2" y="6"/>
                    <a:pt x="2" y="6"/>
                    <a:pt x="2" y="6"/>
                  </a:cubicBezTo>
                  <a:cubicBezTo>
                    <a:pt x="4" y="6"/>
                    <a:pt x="6" y="6"/>
                    <a:pt x="8" y="6"/>
                  </a:cubicBezTo>
                  <a:cubicBezTo>
                    <a:pt x="8" y="6"/>
                    <a:pt x="8" y="6"/>
                    <a:pt x="8" y="6"/>
                  </a:cubicBezTo>
                  <a:cubicBezTo>
                    <a:pt x="7" y="4"/>
                    <a:pt x="7" y="3"/>
                    <a:pt x="5" y="3"/>
                  </a:cubicBezTo>
                  <a:cubicBezTo>
                    <a:pt x="3" y="3"/>
                    <a:pt x="3" y="3"/>
                    <a:pt x="3" y="3"/>
                  </a:cubicBezTo>
                  <a:cubicBezTo>
                    <a:pt x="5" y="2"/>
                    <a:pt x="5" y="2"/>
                    <a:pt x="5" y="2"/>
                  </a:cubicBezTo>
                  <a:cubicBezTo>
                    <a:pt x="6" y="1"/>
                    <a:pt x="8" y="1"/>
                    <a:pt x="9" y="1"/>
                  </a:cubicBezTo>
                  <a:cubicBezTo>
                    <a:pt x="10" y="1"/>
                    <a:pt x="10" y="1"/>
                    <a:pt x="11" y="1"/>
                  </a:cubicBezTo>
                  <a:cubicBezTo>
                    <a:pt x="12" y="0"/>
                    <a:pt x="12" y="0"/>
                    <a:pt x="12" y="0"/>
                  </a:cubicBezTo>
                  <a:cubicBezTo>
                    <a:pt x="13" y="1"/>
                    <a:pt x="13" y="1"/>
                    <a:pt x="13" y="1"/>
                  </a:cubicBezTo>
                  <a:cubicBezTo>
                    <a:pt x="14" y="3"/>
                    <a:pt x="13" y="5"/>
                    <a:pt x="13" y="6"/>
                  </a:cubicBezTo>
                  <a:cubicBezTo>
                    <a:pt x="13" y="7"/>
                    <a:pt x="13" y="8"/>
                    <a:pt x="13" y="9"/>
                  </a:cubicBezTo>
                  <a:lnTo>
                    <a:pt x="13" y="12"/>
                  </a:lnTo>
                  <a:close/>
                  <a:moveTo>
                    <a:pt x="8" y="3"/>
                  </a:moveTo>
                  <a:cubicBezTo>
                    <a:pt x="9" y="4"/>
                    <a:pt x="9" y="5"/>
                    <a:pt x="9" y="5"/>
                  </a:cubicBezTo>
                  <a:cubicBezTo>
                    <a:pt x="10" y="6"/>
                    <a:pt x="10" y="6"/>
                    <a:pt x="10" y="7"/>
                  </a:cubicBezTo>
                  <a:cubicBezTo>
                    <a:pt x="11" y="8"/>
                    <a:pt x="11" y="8"/>
                    <a:pt x="11" y="8"/>
                  </a:cubicBezTo>
                  <a:cubicBezTo>
                    <a:pt x="11" y="7"/>
                    <a:pt x="11" y="6"/>
                    <a:pt x="11" y="6"/>
                  </a:cubicBezTo>
                  <a:cubicBezTo>
                    <a:pt x="11" y="5"/>
                    <a:pt x="11" y="4"/>
                    <a:pt x="11" y="3"/>
                  </a:cubicBezTo>
                  <a:cubicBezTo>
                    <a:pt x="10" y="3"/>
                    <a:pt x="9" y="3"/>
                    <a:pt x="8" y="3"/>
                  </a:cubicBezTo>
                  <a:cubicBezTo>
                    <a:pt x="8" y="3"/>
                    <a:pt x="8" y="3"/>
                    <a:pt x="8"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 name="Freeform 51"/>
            <p:cNvSpPr>
              <a:spLocks noChangeArrowheads="1"/>
            </p:cNvSpPr>
            <p:nvPr/>
          </p:nvSpPr>
          <p:spPr bwMode="auto">
            <a:xfrm>
              <a:off x="4905395" y="4095842"/>
              <a:ext cx="99018" cy="62792"/>
            </a:xfrm>
            <a:custGeom>
              <a:avLst/>
              <a:gdLst>
                <a:gd name="T0" fmla="*/ 24 w 24"/>
                <a:gd name="T1" fmla="*/ 7 h 15"/>
                <a:gd name="T2" fmla="*/ 0 w 24"/>
                <a:gd name="T3" fmla="*/ 9 h 15"/>
                <a:gd name="T4" fmla="*/ 3 w 24"/>
                <a:gd name="T5" fmla="*/ 11 h 15"/>
                <a:gd name="T6" fmla="*/ 5 w 24"/>
                <a:gd name="T7" fmla="*/ 11 h 15"/>
                <a:gd name="T8" fmla="*/ 6 w 24"/>
                <a:gd name="T9" fmla="*/ 13 h 15"/>
                <a:gd name="T10" fmla="*/ 8 w 24"/>
                <a:gd name="T11" fmla="*/ 15 h 15"/>
                <a:gd name="T12" fmla="*/ 10 w 24"/>
                <a:gd name="T13" fmla="*/ 12 h 15"/>
                <a:gd name="T14" fmla="*/ 17 w 24"/>
                <a:gd name="T15" fmla="*/ 9 h 15"/>
                <a:gd name="T16" fmla="*/ 24 w 24"/>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5">
                  <a:moveTo>
                    <a:pt x="24" y="7"/>
                  </a:moveTo>
                  <a:cubicBezTo>
                    <a:pt x="17" y="2"/>
                    <a:pt x="2" y="0"/>
                    <a:pt x="0" y="9"/>
                  </a:cubicBezTo>
                  <a:cubicBezTo>
                    <a:pt x="1" y="10"/>
                    <a:pt x="2" y="11"/>
                    <a:pt x="3" y="11"/>
                  </a:cubicBezTo>
                  <a:cubicBezTo>
                    <a:pt x="4" y="11"/>
                    <a:pt x="4" y="11"/>
                    <a:pt x="5" y="11"/>
                  </a:cubicBezTo>
                  <a:cubicBezTo>
                    <a:pt x="7" y="11"/>
                    <a:pt x="5" y="13"/>
                    <a:pt x="6" y="13"/>
                  </a:cubicBezTo>
                  <a:cubicBezTo>
                    <a:pt x="7" y="14"/>
                    <a:pt x="8" y="15"/>
                    <a:pt x="8" y="15"/>
                  </a:cubicBezTo>
                  <a:cubicBezTo>
                    <a:pt x="10" y="14"/>
                    <a:pt x="9" y="13"/>
                    <a:pt x="10" y="12"/>
                  </a:cubicBezTo>
                  <a:cubicBezTo>
                    <a:pt x="12" y="10"/>
                    <a:pt x="15" y="12"/>
                    <a:pt x="17" y="9"/>
                  </a:cubicBezTo>
                  <a:cubicBezTo>
                    <a:pt x="18" y="7"/>
                    <a:pt x="21" y="8"/>
                    <a:pt x="24"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 name="Freeform 52"/>
            <p:cNvSpPr>
              <a:spLocks noEditPoints="1" noChangeArrowheads="1"/>
            </p:cNvSpPr>
            <p:nvPr/>
          </p:nvSpPr>
          <p:spPr bwMode="auto">
            <a:xfrm>
              <a:off x="4895735" y="4105503"/>
              <a:ext cx="115923" cy="57962"/>
            </a:xfrm>
            <a:custGeom>
              <a:avLst/>
              <a:gdLst>
                <a:gd name="T0" fmla="*/ 10 w 28"/>
                <a:gd name="T1" fmla="*/ 14 h 14"/>
                <a:gd name="T2" fmla="*/ 8 w 28"/>
                <a:gd name="T3" fmla="*/ 13 h 14"/>
                <a:gd name="T4" fmla="*/ 7 w 28"/>
                <a:gd name="T5" fmla="*/ 12 h 14"/>
                <a:gd name="T6" fmla="*/ 7 w 28"/>
                <a:gd name="T7" fmla="*/ 10 h 14"/>
                <a:gd name="T8" fmla="*/ 5 w 28"/>
                <a:gd name="T9" fmla="*/ 10 h 14"/>
                <a:gd name="T10" fmla="*/ 5 w 28"/>
                <a:gd name="T11" fmla="*/ 10 h 14"/>
                <a:gd name="T12" fmla="*/ 1 w 28"/>
                <a:gd name="T13" fmla="*/ 8 h 14"/>
                <a:gd name="T14" fmla="*/ 0 w 28"/>
                <a:gd name="T15" fmla="*/ 8 h 14"/>
                <a:gd name="T16" fmla="*/ 1 w 28"/>
                <a:gd name="T17" fmla="*/ 7 h 14"/>
                <a:gd name="T18" fmla="*/ 12 w 28"/>
                <a:gd name="T19" fmla="*/ 0 h 14"/>
                <a:gd name="T20" fmla="*/ 26 w 28"/>
                <a:gd name="T21" fmla="*/ 4 h 14"/>
                <a:gd name="T22" fmla="*/ 28 w 28"/>
                <a:gd name="T23" fmla="*/ 5 h 14"/>
                <a:gd name="T24" fmla="*/ 26 w 28"/>
                <a:gd name="T25" fmla="*/ 6 h 14"/>
                <a:gd name="T26" fmla="*/ 23 w 28"/>
                <a:gd name="T27" fmla="*/ 6 h 14"/>
                <a:gd name="T28" fmla="*/ 19 w 28"/>
                <a:gd name="T29" fmla="*/ 8 h 14"/>
                <a:gd name="T30" fmla="*/ 15 w 28"/>
                <a:gd name="T31" fmla="*/ 10 h 14"/>
                <a:gd name="T32" fmla="*/ 13 w 28"/>
                <a:gd name="T33" fmla="*/ 11 h 14"/>
                <a:gd name="T34" fmla="*/ 13 w 28"/>
                <a:gd name="T35" fmla="*/ 11 h 14"/>
                <a:gd name="T36" fmla="*/ 11 w 28"/>
                <a:gd name="T37" fmla="*/ 14 h 14"/>
                <a:gd name="T38" fmla="*/ 10 w 28"/>
                <a:gd name="T39" fmla="*/ 14 h 14"/>
                <a:gd name="T40" fmla="*/ 9 w 28"/>
                <a:gd name="T41" fmla="*/ 11 h 14"/>
                <a:gd name="T42" fmla="*/ 9 w 28"/>
                <a:gd name="T43" fmla="*/ 11 h 14"/>
                <a:gd name="T44" fmla="*/ 10 w 28"/>
                <a:gd name="T45" fmla="*/ 12 h 14"/>
                <a:gd name="T46" fmla="*/ 11 w 28"/>
                <a:gd name="T47" fmla="*/ 11 h 14"/>
                <a:gd name="T48" fmla="*/ 12 w 28"/>
                <a:gd name="T49" fmla="*/ 9 h 14"/>
                <a:gd name="T50" fmla="*/ 15 w 28"/>
                <a:gd name="T51" fmla="*/ 8 h 14"/>
                <a:gd name="T52" fmla="*/ 18 w 28"/>
                <a:gd name="T53" fmla="*/ 6 h 14"/>
                <a:gd name="T54" fmla="*/ 23 w 28"/>
                <a:gd name="T55" fmla="*/ 5 h 14"/>
                <a:gd name="T56" fmla="*/ 23 w 28"/>
                <a:gd name="T57" fmla="*/ 4 h 14"/>
                <a:gd name="T58" fmla="*/ 12 w 28"/>
                <a:gd name="T59" fmla="*/ 2 h 14"/>
                <a:gd name="T60" fmla="*/ 3 w 28"/>
                <a:gd name="T61" fmla="*/ 7 h 14"/>
                <a:gd name="T62" fmla="*/ 5 w 28"/>
                <a:gd name="T63" fmla="*/ 8 h 14"/>
                <a:gd name="T64" fmla="*/ 7 w 28"/>
                <a:gd name="T65" fmla="*/ 8 h 14"/>
                <a:gd name="T66" fmla="*/ 8 w 28"/>
                <a:gd name="T67" fmla="*/ 9 h 14"/>
                <a:gd name="T68" fmla="*/ 9 w 28"/>
                <a:gd name="T69" fmla="*/ 10 h 14"/>
                <a:gd name="T70" fmla="*/ 9 w 28"/>
                <a:gd name="T71"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 h="14">
                  <a:moveTo>
                    <a:pt x="10" y="14"/>
                  </a:moveTo>
                  <a:cubicBezTo>
                    <a:pt x="10" y="14"/>
                    <a:pt x="9" y="13"/>
                    <a:pt x="8" y="13"/>
                  </a:cubicBezTo>
                  <a:cubicBezTo>
                    <a:pt x="8" y="12"/>
                    <a:pt x="8" y="12"/>
                    <a:pt x="7" y="12"/>
                  </a:cubicBezTo>
                  <a:cubicBezTo>
                    <a:pt x="7" y="12"/>
                    <a:pt x="7" y="11"/>
                    <a:pt x="7" y="10"/>
                  </a:cubicBezTo>
                  <a:cubicBezTo>
                    <a:pt x="5" y="10"/>
                    <a:pt x="5" y="10"/>
                    <a:pt x="5" y="10"/>
                  </a:cubicBezTo>
                  <a:cubicBezTo>
                    <a:pt x="5" y="10"/>
                    <a:pt x="5" y="10"/>
                    <a:pt x="5" y="10"/>
                  </a:cubicBezTo>
                  <a:cubicBezTo>
                    <a:pt x="3" y="9"/>
                    <a:pt x="2" y="9"/>
                    <a:pt x="1" y="8"/>
                  </a:cubicBezTo>
                  <a:cubicBezTo>
                    <a:pt x="0" y="8"/>
                    <a:pt x="0" y="8"/>
                    <a:pt x="0" y="8"/>
                  </a:cubicBezTo>
                  <a:cubicBezTo>
                    <a:pt x="1" y="7"/>
                    <a:pt x="1" y="7"/>
                    <a:pt x="1" y="7"/>
                  </a:cubicBezTo>
                  <a:cubicBezTo>
                    <a:pt x="2" y="2"/>
                    <a:pt x="6" y="0"/>
                    <a:pt x="12" y="0"/>
                  </a:cubicBezTo>
                  <a:cubicBezTo>
                    <a:pt x="17" y="0"/>
                    <a:pt x="23" y="1"/>
                    <a:pt x="26" y="4"/>
                  </a:cubicBezTo>
                  <a:cubicBezTo>
                    <a:pt x="28" y="5"/>
                    <a:pt x="28" y="5"/>
                    <a:pt x="28" y="5"/>
                  </a:cubicBezTo>
                  <a:cubicBezTo>
                    <a:pt x="26" y="6"/>
                    <a:pt x="26" y="6"/>
                    <a:pt x="26" y="6"/>
                  </a:cubicBezTo>
                  <a:cubicBezTo>
                    <a:pt x="25" y="6"/>
                    <a:pt x="24" y="6"/>
                    <a:pt x="23" y="6"/>
                  </a:cubicBezTo>
                  <a:cubicBezTo>
                    <a:pt x="21" y="7"/>
                    <a:pt x="20" y="7"/>
                    <a:pt x="19" y="8"/>
                  </a:cubicBezTo>
                  <a:cubicBezTo>
                    <a:pt x="18" y="10"/>
                    <a:pt x="16" y="10"/>
                    <a:pt x="15" y="10"/>
                  </a:cubicBezTo>
                  <a:cubicBezTo>
                    <a:pt x="14" y="10"/>
                    <a:pt x="13" y="10"/>
                    <a:pt x="13" y="11"/>
                  </a:cubicBezTo>
                  <a:cubicBezTo>
                    <a:pt x="13" y="11"/>
                    <a:pt x="13" y="11"/>
                    <a:pt x="13" y="11"/>
                  </a:cubicBezTo>
                  <a:cubicBezTo>
                    <a:pt x="12" y="12"/>
                    <a:pt x="12" y="13"/>
                    <a:pt x="11" y="14"/>
                  </a:cubicBezTo>
                  <a:lnTo>
                    <a:pt x="10" y="14"/>
                  </a:lnTo>
                  <a:close/>
                  <a:moveTo>
                    <a:pt x="9" y="11"/>
                  </a:moveTo>
                  <a:cubicBezTo>
                    <a:pt x="9" y="11"/>
                    <a:pt x="9" y="11"/>
                    <a:pt x="9" y="11"/>
                  </a:cubicBezTo>
                  <a:cubicBezTo>
                    <a:pt x="9" y="11"/>
                    <a:pt x="10" y="11"/>
                    <a:pt x="10" y="12"/>
                  </a:cubicBezTo>
                  <a:cubicBezTo>
                    <a:pt x="11" y="12"/>
                    <a:pt x="11" y="11"/>
                    <a:pt x="11" y="11"/>
                  </a:cubicBezTo>
                  <a:cubicBezTo>
                    <a:pt x="11" y="10"/>
                    <a:pt x="11" y="10"/>
                    <a:pt x="12" y="9"/>
                  </a:cubicBezTo>
                  <a:cubicBezTo>
                    <a:pt x="13" y="8"/>
                    <a:pt x="14" y="8"/>
                    <a:pt x="15" y="8"/>
                  </a:cubicBezTo>
                  <a:cubicBezTo>
                    <a:pt x="16" y="8"/>
                    <a:pt x="17" y="8"/>
                    <a:pt x="18" y="6"/>
                  </a:cubicBezTo>
                  <a:cubicBezTo>
                    <a:pt x="19" y="5"/>
                    <a:pt x="21" y="5"/>
                    <a:pt x="23" y="5"/>
                  </a:cubicBezTo>
                  <a:cubicBezTo>
                    <a:pt x="23" y="4"/>
                    <a:pt x="23" y="4"/>
                    <a:pt x="23" y="4"/>
                  </a:cubicBezTo>
                  <a:cubicBezTo>
                    <a:pt x="20" y="3"/>
                    <a:pt x="16" y="2"/>
                    <a:pt x="12" y="2"/>
                  </a:cubicBezTo>
                  <a:cubicBezTo>
                    <a:pt x="9" y="2"/>
                    <a:pt x="4" y="2"/>
                    <a:pt x="3" y="7"/>
                  </a:cubicBezTo>
                  <a:cubicBezTo>
                    <a:pt x="4" y="7"/>
                    <a:pt x="5" y="8"/>
                    <a:pt x="5" y="8"/>
                  </a:cubicBezTo>
                  <a:cubicBezTo>
                    <a:pt x="7" y="8"/>
                    <a:pt x="7" y="8"/>
                    <a:pt x="7" y="8"/>
                  </a:cubicBezTo>
                  <a:cubicBezTo>
                    <a:pt x="7" y="8"/>
                    <a:pt x="8" y="8"/>
                    <a:pt x="8" y="9"/>
                  </a:cubicBezTo>
                  <a:cubicBezTo>
                    <a:pt x="9" y="9"/>
                    <a:pt x="9" y="10"/>
                    <a:pt x="9" y="10"/>
                  </a:cubicBezTo>
                  <a:cubicBezTo>
                    <a:pt x="9" y="10"/>
                    <a:pt x="9" y="10"/>
                    <a:pt x="9"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 name="Freeform 53"/>
            <p:cNvSpPr>
              <a:spLocks noChangeArrowheads="1"/>
            </p:cNvSpPr>
            <p:nvPr/>
          </p:nvSpPr>
          <p:spPr bwMode="auto">
            <a:xfrm>
              <a:off x="5084110" y="4064446"/>
              <a:ext cx="31396" cy="16905"/>
            </a:xfrm>
            <a:custGeom>
              <a:avLst/>
              <a:gdLst>
                <a:gd name="T0" fmla="*/ 5 w 8"/>
                <a:gd name="T1" fmla="*/ 1 h 4"/>
                <a:gd name="T2" fmla="*/ 8 w 8"/>
                <a:gd name="T3" fmla="*/ 3 h 4"/>
                <a:gd name="T4" fmla="*/ 0 w 8"/>
                <a:gd name="T5" fmla="*/ 1 h 4"/>
                <a:gd name="T6" fmla="*/ 5 w 8"/>
                <a:gd name="T7" fmla="*/ 1 h 4"/>
              </a:gdLst>
              <a:ahLst/>
              <a:cxnLst>
                <a:cxn ang="0">
                  <a:pos x="T0" y="T1"/>
                </a:cxn>
                <a:cxn ang="0">
                  <a:pos x="T2" y="T3"/>
                </a:cxn>
                <a:cxn ang="0">
                  <a:pos x="T4" y="T5"/>
                </a:cxn>
                <a:cxn ang="0">
                  <a:pos x="T6" y="T7"/>
                </a:cxn>
              </a:cxnLst>
              <a:rect l="0" t="0" r="r" b="b"/>
              <a:pathLst>
                <a:path w="8" h="4">
                  <a:moveTo>
                    <a:pt x="5" y="1"/>
                  </a:moveTo>
                  <a:cubicBezTo>
                    <a:pt x="6" y="1"/>
                    <a:pt x="8" y="1"/>
                    <a:pt x="8" y="3"/>
                  </a:cubicBezTo>
                  <a:cubicBezTo>
                    <a:pt x="5" y="2"/>
                    <a:pt x="3" y="4"/>
                    <a:pt x="0" y="1"/>
                  </a:cubicBezTo>
                  <a:cubicBezTo>
                    <a:pt x="1" y="0"/>
                    <a:pt x="3" y="0"/>
                    <a:pt x="5"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 name="Freeform 54"/>
            <p:cNvSpPr>
              <a:spLocks noEditPoints="1" noChangeArrowheads="1"/>
            </p:cNvSpPr>
            <p:nvPr/>
          </p:nvSpPr>
          <p:spPr bwMode="auto">
            <a:xfrm>
              <a:off x="5079280" y="4059616"/>
              <a:ext cx="45886" cy="21736"/>
            </a:xfrm>
            <a:custGeom>
              <a:avLst/>
              <a:gdLst>
                <a:gd name="T0" fmla="*/ 11 w 11"/>
                <a:gd name="T1" fmla="*/ 5 h 5"/>
                <a:gd name="T2" fmla="*/ 9 w 11"/>
                <a:gd name="T3" fmla="*/ 5 h 5"/>
                <a:gd name="T4" fmla="*/ 6 w 11"/>
                <a:gd name="T5" fmla="*/ 5 h 5"/>
                <a:gd name="T6" fmla="*/ 0 w 11"/>
                <a:gd name="T7" fmla="*/ 3 h 5"/>
                <a:gd name="T8" fmla="*/ 0 w 11"/>
                <a:gd name="T9" fmla="*/ 2 h 5"/>
                <a:gd name="T10" fmla="*/ 0 w 11"/>
                <a:gd name="T11" fmla="*/ 1 h 5"/>
                <a:gd name="T12" fmla="*/ 6 w 11"/>
                <a:gd name="T13" fmla="*/ 1 h 5"/>
                <a:gd name="T14" fmla="*/ 10 w 11"/>
                <a:gd name="T15" fmla="*/ 3 h 5"/>
                <a:gd name="T16" fmla="*/ 11 w 11"/>
                <a:gd name="T17" fmla="*/ 5 h 5"/>
                <a:gd name="T18" fmla="*/ 3 w 11"/>
                <a:gd name="T19" fmla="*/ 2 h 5"/>
                <a:gd name="T20" fmla="*/ 6 w 11"/>
                <a:gd name="T21" fmla="*/ 3 h 5"/>
                <a:gd name="T22" fmla="*/ 6 w 11"/>
                <a:gd name="T23" fmla="*/ 3 h 5"/>
                <a:gd name="T24" fmla="*/ 6 w 11"/>
                <a:gd name="T25" fmla="*/ 3 h 5"/>
                <a:gd name="T26" fmla="*/ 3 w 11"/>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1" y="5"/>
                  </a:moveTo>
                  <a:cubicBezTo>
                    <a:pt x="9" y="5"/>
                    <a:pt x="9" y="5"/>
                    <a:pt x="9" y="5"/>
                  </a:cubicBezTo>
                  <a:cubicBezTo>
                    <a:pt x="8" y="4"/>
                    <a:pt x="7" y="5"/>
                    <a:pt x="6" y="5"/>
                  </a:cubicBezTo>
                  <a:cubicBezTo>
                    <a:pt x="4" y="5"/>
                    <a:pt x="2" y="5"/>
                    <a:pt x="0" y="3"/>
                  </a:cubicBezTo>
                  <a:cubicBezTo>
                    <a:pt x="0" y="2"/>
                    <a:pt x="0" y="2"/>
                    <a:pt x="0" y="2"/>
                  </a:cubicBezTo>
                  <a:cubicBezTo>
                    <a:pt x="0" y="1"/>
                    <a:pt x="0" y="1"/>
                    <a:pt x="0" y="1"/>
                  </a:cubicBezTo>
                  <a:cubicBezTo>
                    <a:pt x="2" y="0"/>
                    <a:pt x="4" y="0"/>
                    <a:pt x="6" y="1"/>
                  </a:cubicBezTo>
                  <a:cubicBezTo>
                    <a:pt x="8" y="1"/>
                    <a:pt x="10" y="2"/>
                    <a:pt x="10" y="3"/>
                  </a:cubicBezTo>
                  <a:lnTo>
                    <a:pt x="11" y="5"/>
                  </a:lnTo>
                  <a:close/>
                  <a:moveTo>
                    <a:pt x="3" y="2"/>
                  </a:moveTo>
                  <a:cubicBezTo>
                    <a:pt x="4" y="3"/>
                    <a:pt x="5" y="3"/>
                    <a:pt x="6" y="3"/>
                  </a:cubicBezTo>
                  <a:cubicBezTo>
                    <a:pt x="6" y="3"/>
                    <a:pt x="6" y="3"/>
                    <a:pt x="6" y="3"/>
                  </a:cubicBezTo>
                  <a:cubicBezTo>
                    <a:pt x="6" y="3"/>
                    <a:pt x="6" y="3"/>
                    <a:pt x="6" y="3"/>
                  </a:cubicBezTo>
                  <a:cubicBezTo>
                    <a:pt x="4" y="2"/>
                    <a:pt x="3"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 name="Freeform 55"/>
            <p:cNvSpPr>
              <a:spLocks noChangeArrowheads="1"/>
            </p:cNvSpPr>
            <p:nvPr/>
          </p:nvSpPr>
          <p:spPr bwMode="auto">
            <a:xfrm>
              <a:off x="4451362" y="3810864"/>
              <a:ext cx="495089" cy="318789"/>
            </a:xfrm>
            <a:custGeom>
              <a:avLst/>
              <a:gdLst>
                <a:gd name="T0" fmla="*/ 79 w 119"/>
                <a:gd name="T1" fmla="*/ 31 h 77"/>
                <a:gd name="T2" fmla="*/ 71 w 119"/>
                <a:gd name="T3" fmla="*/ 28 h 77"/>
                <a:gd name="T4" fmla="*/ 66 w 119"/>
                <a:gd name="T5" fmla="*/ 20 h 77"/>
                <a:gd name="T6" fmla="*/ 61 w 119"/>
                <a:gd name="T7" fmla="*/ 13 h 77"/>
                <a:gd name="T8" fmla="*/ 54 w 119"/>
                <a:gd name="T9" fmla="*/ 17 h 77"/>
                <a:gd name="T10" fmla="*/ 43 w 119"/>
                <a:gd name="T11" fmla="*/ 6 h 77"/>
                <a:gd name="T12" fmla="*/ 36 w 119"/>
                <a:gd name="T13" fmla="*/ 4 h 77"/>
                <a:gd name="T14" fmla="*/ 34 w 119"/>
                <a:gd name="T15" fmla="*/ 6 h 77"/>
                <a:gd name="T16" fmla="*/ 31 w 119"/>
                <a:gd name="T17" fmla="*/ 6 h 77"/>
                <a:gd name="T18" fmla="*/ 15 w 119"/>
                <a:gd name="T19" fmla="*/ 3 h 77"/>
                <a:gd name="T20" fmla="*/ 0 w 119"/>
                <a:gd name="T21" fmla="*/ 1 h 77"/>
                <a:gd name="T22" fmla="*/ 5 w 119"/>
                <a:gd name="T23" fmla="*/ 11 h 77"/>
                <a:gd name="T24" fmla="*/ 12 w 119"/>
                <a:gd name="T25" fmla="*/ 22 h 77"/>
                <a:gd name="T26" fmla="*/ 9 w 119"/>
                <a:gd name="T27" fmla="*/ 22 h 77"/>
                <a:gd name="T28" fmla="*/ 16 w 119"/>
                <a:gd name="T29" fmla="*/ 26 h 77"/>
                <a:gd name="T30" fmla="*/ 19 w 119"/>
                <a:gd name="T31" fmla="*/ 30 h 77"/>
                <a:gd name="T32" fmla="*/ 19 w 119"/>
                <a:gd name="T33" fmla="*/ 35 h 77"/>
                <a:gd name="T34" fmla="*/ 28 w 119"/>
                <a:gd name="T35" fmla="*/ 43 h 77"/>
                <a:gd name="T36" fmla="*/ 26 w 119"/>
                <a:gd name="T37" fmla="*/ 38 h 77"/>
                <a:gd name="T38" fmla="*/ 21 w 119"/>
                <a:gd name="T39" fmla="*/ 27 h 77"/>
                <a:gd name="T40" fmla="*/ 21 w 119"/>
                <a:gd name="T41" fmla="*/ 28 h 77"/>
                <a:gd name="T42" fmla="*/ 14 w 119"/>
                <a:gd name="T43" fmla="*/ 16 h 77"/>
                <a:gd name="T44" fmla="*/ 10 w 119"/>
                <a:gd name="T45" fmla="*/ 11 h 77"/>
                <a:gd name="T46" fmla="*/ 9 w 119"/>
                <a:gd name="T47" fmla="*/ 3 h 77"/>
                <a:gd name="T48" fmla="*/ 16 w 119"/>
                <a:gd name="T49" fmla="*/ 9 h 77"/>
                <a:gd name="T50" fmla="*/ 21 w 119"/>
                <a:gd name="T51" fmla="*/ 18 h 77"/>
                <a:gd name="T52" fmla="*/ 25 w 119"/>
                <a:gd name="T53" fmla="*/ 22 h 77"/>
                <a:gd name="T54" fmla="*/ 27 w 119"/>
                <a:gd name="T55" fmla="*/ 25 h 77"/>
                <a:gd name="T56" fmla="*/ 31 w 119"/>
                <a:gd name="T57" fmla="*/ 29 h 77"/>
                <a:gd name="T58" fmla="*/ 32 w 119"/>
                <a:gd name="T59" fmla="*/ 31 h 77"/>
                <a:gd name="T60" fmla="*/ 36 w 119"/>
                <a:gd name="T61" fmla="*/ 35 h 77"/>
                <a:gd name="T62" fmla="*/ 41 w 119"/>
                <a:gd name="T63" fmla="*/ 41 h 77"/>
                <a:gd name="T64" fmla="*/ 46 w 119"/>
                <a:gd name="T65" fmla="*/ 46 h 77"/>
                <a:gd name="T66" fmla="*/ 47 w 119"/>
                <a:gd name="T67" fmla="*/ 53 h 77"/>
                <a:gd name="T68" fmla="*/ 54 w 119"/>
                <a:gd name="T69" fmla="*/ 62 h 77"/>
                <a:gd name="T70" fmla="*/ 61 w 119"/>
                <a:gd name="T71" fmla="*/ 65 h 77"/>
                <a:gd name="T72" fmla="*/ 70 w 119"/>
                <a:gd name="T73" fmla="*/ 69 h 77"/>
                <a:gd name="T74" fmla="*/ 84 w 119"/>
                <a:gd name="T75" fmla="*/ 73 h 77"/>
                <a:gd name="T76" fmla="*/ 97 w 119"/>
                <a:gd name="T77" fmla="*/ 77 h 77"/>
                <a:gd name="T78" fmla="*/ 104 w 119"/>
                <a:gd name="T79" fmla="*/ 71 h 77"/>
                <a:gd name="T80" fmla="*/ 100 w 119"/>
                <a:gd name="T81" fmla="*/ 66 h 77"/>
                <a:gd name="T82" fmla="*/ 103 w 119"/>
                <a:gd name="T83" fmla="*/ 66 h 77"/>
                <a:gd name="T84" fmla="*/ 110 w 119"/>
                <a:gd name="T85" fmla="*/ 64 h 77"/>
                <a:gd name="T86" fmla="*/ 114 w 119"/>
                <a:gd name="T87" fmla="*/ 60 h 77"/>
                <a:gd name="T88" fmla="*/ 115 w 119"/>
                <a:gd name="T89" fmla="*/ 63 h 77"/>
                <a:gd name="T90" fmla="*/ 116 w 119"/>
                <a:gd name="T91" fmla="*/ 56 h 77"/>
                <a:gd name="T92" fmla="*/ 119 w 119"/>
                <a:gd name="T93" fmla="*/ 50 h 77"/>
                <a:gd name="T94" fmla="*/ 115 w 119"/>
                <a:gd name="T95" fmla="*/ 49 h 77"/>
                <a:gd name="T96" fmla="*/ 107 w 119"/>
                <a:gd name="T97" fmla="*/ 50 h 77"/>
                <a:gd name="T98" fmla="*/ 103 w 119"/>
                <a:gd name="T99" fmla="*/ 58 h 77"/>
                <a:gd name="T100" fmla="*/ 97 w 119"/>
                <a:gd name="T101" fmla="*/ 61 h 77"/>
                <a:gd name="T102" fmla="*/ 87 w 119"/>
                <a:gd name="T103" fmla="*/ 61 h 77"/>
                <a:gd name="T104" fmla="*/ 81 w 119"/>
                <a:gd name="T105" fmla="*/ 56 h 77"/>
                <a:gd name="T106" fmla="*/ 78 w 119"/>
                <a:gd name="T107" fmla="*/ 52 h 77"/>
                <a:gd name="T108" fmla="*/ 77 w 119"/>
                <a:gd name="T109" fmla="*/ 48 h 77"/>
                <a:gd name="T110" fmla="*/ 76 w 119"/>
                <a:gd name="T111" fmla="*/ 38 h 77"/>
                <a:gd name="T112" fmla="*/ 79 w 119"/>
                <a:gd name="T113"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 h="77">
                  <a:moveTo>
                    <a:pt x="79" y="31"/>
                  </a:moveTo>
                  <a:cubicBezTo>
                    <a:pt x="77" y="30"/>
                    <a:pt x="72" y="29"/>
                    <a:pt x="71" y="28"/>
                  </a:cubicBezTo>
                  <a:cubicBezTo>
                    <a:pt x="69" y="26"/>
                    <a:pt x="68" y="22"/>
                    <a:pt x="66" y="20"/>
                  </a:cubicBezTo>
                  <a:cubicBezTo>
                    <a:pt x="64" y="18"/>
                    <a:pt x="64" y="14"/>
                    <a:pt x="61" y="13"/>
                  </a:cubicBezTo>
                  <a:cubicBezTo>
                    <a:pt x="57" y="11"/>
                    <a:pt x="56" y="14"/>
                    <a:pt x="54" y="17"/>
                  </a:cubicBezTo>
                  <a:cubicBezTo>
                    <a:pt x="49" y="14"/>
                    <a:pt x="48" y="10"/>
                    <a:pt x="43" y="6"/>
                  </a:cubicBezTo>
                  <a:cubicBezTo>
                    <a:pt x="41" y="3"/>
                    <a:pt x="39" y="4"/>
                    <a:pt x="36" y="4"/>
                  </a:cubicBezTo>
                  <a:cubicBezTo>
                    <a:pt x="33" y="4"/>
                    <a:pt x="36" y="6"/>
                    <a:pt x="34" y="6"/>
                  </a:cubicBezTo>
                  <a:cubicBezTo>
                    <a:pt x="34" y="6"/>
                    <a:pt x="32" y="6"/>
                    <a:pt x="31" y="6"/>
                  </a:cubicBezTo>
                  <a:cubicBezTo>
                    <a:pt x="24" y="6"/>
                    <a:pt x="21" y="5"/>
                    <a:pt x="15" y="3"/>
                  </a:cubicBezTo>
                  <a:cubicBezTo>
                    <a:pt x="9" y="0"/>
                    <a:pt x="6" y="0"/>
                    <a:pt x="0" y="1"/>
                  </a:cubicBezTo>
                  <a:cubicBezTo>
                    <a:pt x="2" y="3"/>
                    <a:pt x="5" y="9"/>
                    <a:pt x="5" y="11"/>
                  </a:cubicBezTo>
                  <a:cubicBezTo>
                    <a:pt x="6" y="15"/>
                    <a:pt x="14" y="17"/>
                    <a:pt x="12" y="22"/>
                  </a:cubicBezTo>
                  <a:cubicBezTo>
                    <a:pt x="11" y="22"/>
                    <a:pt x="10" y="22"/>
                    <a:pt x="9" y="22"/>
                  </a:cubicBezTo>
                  <a:cubicBezTo>
                    <a:pt x="10" y="24"/>
                    <a:pt x="14" y="28"/>
                    <a:pt x="16" y="26"/>
                  </a:cubicBezTo>
                  <a:cubicBezTo>
                    <a:pt x="16" y="28"/>
                    <a:pt x="19" y="28"/>
                    <a:pt x="19" y="30"/>
                  </a:cubicBezTo>
                  <a:cubicBezTo>
                    <a:pt x="20" y="32"/>
                    <a:pt x="20" y="33"/>
                    <a:pt x="19" y="35"/>
                  </a:cubicBezTo>
                  <a:cubicBezTo>
                    <a:pt x="23" y="35"/>
                    <a:pt x="27" y="41"/>
                    <a:pt x="28" y="43"/>
                  </a:cubicBezTo>
                  <a:cubicBezTo>
                    <a:pt x="33" y="42"/>
                    <a:pt x="28" y="38"/>
                    <a:pt x="26" y="38"/>
                  </a:cubicBezTo>
                  <a:cubicBezTo>
                    <a:pt x="23" y="36"/>
                    <a:pt x="24" y="29"/>
                    <a:pt x="21" y="27"/>
                  </a:cubicBezTo>
                  <a:cubicBezTo>
                    <a:pt x="21" y="27"/>
                    <a:pt x="21" y="27"/>
                    <a:pt x="21" y="28"/>
                  </a:cubicBezTo>
                  <a:cubicBezTo>
                    <a:pt x="19" y="25"/>
                    <a:pt x="16" y="19"/>
                    <a:pt x="14" y="16"/>
                  </a:cubicBezTo>
                  <a:cubicBezTo>
                    <a:pt x="13" y="14"/>
                    <a:pt x="11" y="14"/>
                    <a:pt x="10" y="11"/>
                  </a:cubicBezTo>
                  <a:cubicBezTo>
                    <a:pt x="10" y="9"/>
                    <a:pt x="9" y="6"/>
                    <a:pt x="9" y="3"/>
                  </a:cubicBezTo>
                  <a:cubicBezTo>
                    <a:pt x="11" y="6"/>
                    <a:pt x="15" y="5"/>
                    <a:pt x="16" y="9"/>
                  </a:cubicBezTo>
                  <a:cubicBezTo>
                    <a:pt x="17" y="12"/>
                    <a:pt x="19" y="15"/>
                    <a:pt x="21" y="18"/>
                  </a:cubicBezTo>
                  <a:cubicBezTo>
                    <a:pt x="22" y="20"/>
                    <a:pt x="23" y="21"/>
                    <a:pt x="25" y="22"/>
                  </a:cubicBezTo>
                  <a:cubicBezTo>
                    <a:pt x="26" y="22"/>
                    <a:pt x="26" y="24"/>
                    <a:pt x="27" y="25"/>
                  </a:cubicBezTo>
                  <a:cubicBezTo>
                    <a:pt x="28" y="26"/>
                    <a:pt x="32" y="28"/>
                    <a:pt x="31" y="29"/>
                  </a:cubicBezTo>
                  <a:cubicBezTo>
                    <a:pt x="30" y="31"/>
                    <a:pt x="30" y="32"/>
                    <a:pt x="32" y="31"/>
                  </a:cubicBezTo>
                  <a:cubicBezTo>
                    <a:pt x="32" y="34"/>
                    <a:pt x="36" y="33"/>
                    <a:pt x="36" y="35"/>
                  </a:cubicBezTo>
                  <a:cubicBezTo>
                    <a:pt x="37" y="37"/>
                    <a:pt x="40" y="39"/>
                    <a:pt x="41" y="41"/>
                  </a:cubicBezTo>
                  <a:cubicBezTo>
                    <a:pt x="43" y="43"/>
                    <a:pt x="45" y="44"/>
                    <a:pt x="46" y="46"/>
                  </a:cubicBezTo>
                  <a:cubicBezTo>
                    <a:pt x="47" y="48"/>
                    <a:pt x="46" y="52"/>
                    <a:pt x="47" y="53"/>
                  </a:cubicBezTo>
                  <a:cubicBezTo>
                    <a:pt x="42" y="54"/>
                    <a:pt x="52" y="61"/>
                    <a:pt x="54" y="62"/>
                  </a:cubicBezTo>
                  <a:cubicBezTo>
                    <a:pt x="57" y="64"/>
                    <a:pt x="59" y="63"/>
                    <a:pt x="61" y="65"/>
                  </a:cubicBezTo>
                  <a:cubicBezTo>
                    <a:pt x="64" y="67"/>
                    <a:pt x="66" y="68"/>
                    <a:pt x="70" y="69"/>
                  </a:cubicBezTo>
                  <a:cubicBezTo>
                    <a:pt x="74" y="70"/>
                    <a:pt x="79" y="75"/>
                    <a:pt x="84" y="73"/>
                  </a:cubicBezTo>
                  <a:cubicBezTo>
                    <a:pt x="90" y="70"/>
                    <a:pt x="93" y="73"/>
                    <a:pt x="97" y="77"/>
                  </a:cubicBezTo>
                  <a:cubicBezTo>
                    <a:pt x="98" y="74"/>
                    <a:pt x="100" y="71"/>
                    <a:pt x="104" y="71"/>
                  </a:cubicBezTo>
                  <a:cubicBezTo>
                    <a:pt x="104" y="69"/>
                    <a:pt x="102" y="67"/>
                    <a:pt x="100" y="66"/>
                  </a:cubicBezTo>
                  <a:cubicBezTo>
                    <a:pt x="101" y="66"/>
                    <a:pt x="102" y="66"/>
                    <a:pt x="103" y="66"/>
                  </a:cubicBezTo>
                  <a:cubicBezTo>
                    <a:pt x="102" y="62"/>
                    <a:pt x="108" y="65"/>
                    <a:pt x="110" y="64"/>
                  </a:cubicBezTo>
                  <a:cubicBezTo>
                    <a:pt x="112" y="64"/>
                    <a:pt x="113" y="61"/>
                    <a:pt x="114" y="60"/>
                  </a:cubicBezTo>
                  <a:cubicBezTo>
                    <a:pt x="114" y="62"/>
                    <a:pt x="114" y="62"/>
                    <a:pt x="115" y="63"/>
                  </a:cubicBezTo>
                  <a:cubicBezTo>
                    <a:pt x="115" y="61"/>
                    <a:pt x="115" y="57"/>
                    <a:pt x="116" y="56"/>
                  </a:cubicBezTo>
                  <a:cubicBezTo>
                    <a:pt x="116" y="55"/>
                    <a:pt x="119" y="51"/>
                    <a:pt x="119" y="50"/>
                  </a:cubicBezTo>
                  <a:cubicBezTo>
                    <a:pt x="118" y="48"/>
                    <a:pt x="116" y="48"/>
                    <a:pt x="115" y="49"/>
                  </a:cubicBezTo>
                  <a:cubicBezTo>
                    <a:pt x="114" y="47"/>
                    <a:pt x="109" y="49"/>
                    <a:pt x="107" y="50"/>
                  </a:cubicBezTo>
                  <a:cubicBezTo>
                    <a:pt x="103" y="51"/>
                    <a:pt x="105" y="55"/>
                    <a:pt x="103" y="58"/>
                  </a:cubicBezTo>
                  <a:cubicBezTo>
                    <a:pt x="102" y="61"/>
                    <a:pt x="100" y="61"/>
                    <a:pt x="97" y="61"/>
                  </a:cubicBezTo>
                  <a:cubicBezTo>
                    <a:pt x="94" y="59"/>
                    <a:pt x="91" y="64"/>
                    <a:pt x="87" y="61"/>
                  </a:cubicBezTo>
                  <a:cubicBezTo>
                    <a:pt x="84" y="59"/>
                    <a:pt x="83" y="60"/>
                    <a:pt x="81" y="56"/>
                  </a:cubicBezTo>
                  <a:cubicBezTo>
                    <a:pt x="80" y="54"/>
                    <a:pt x="79" y="53"/>
                    <a:pt x="78" y="52"/>
                  </a:cubicBezTo>
                  <a:cubicBezTo>
                    <a:pt x="77" y="50"/>
                    <a:pt x="78" y="49"/>
                    <a:pt x="77" y="48"/>
                  </a:cubicBezTo>
                  <a:cubicBezTo>
                    <a:pt x="75" y="45"/>
                    <a:pt x="76" y="41"/>
                    <a:pt x="76" y="38"/>
                  </a:cubicBezTo>
                  <a:cubicBezTo>
                    <a:pt x="75" y="34"/>
                    <a:pt x="78" y="33"/>
                    <a:pt x="79" y="3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 name="Freeform 56"/>
            <p:cNvSpPr>
              <a:spLocks noEditPoints="1" noChangeArrowheads="1"/>
            </p:cNvSpPr>
            <p:nvPr/>
          </p:nvSpPr>
          <p:spPr bwMode="auto">
            <a:xfrm>
              <a:off x="4441702" y="3806034"/>
              <a:ext cx="509580" cy="333280"/>
            </a:xfrm>
            <a:custGeom>
              <a:avLst/>
              <a:gdLst>
                <a:gd name="T0" fmla="*/ 86 w 122"/>
                <a:gd name="T1" fmla="*/ 74 h 80"/>
                <a:gd name="T2" fmla="*/ 71 w 122"/>
                <a:gd name="T3" fmla="*/ 70 h 80"/>
                <a:gd name="T4" fmla="*/ 47 w 122"/>
                <a:gd name="T5" fmla="*/ 55 h 80"/>
                <a:gd name="T6" fmla="*/ 45 w 122"/>
                <a:gd name="T7" fmla="*/ 45 h 80"/>
                <a:gd name="T8" fmla="*/ 36 w 122"/>
                <a:gd name="T9" fmla="*/ 35 h 80"/>
                <a:gd name="T10" fmla="*/ 30 w 122"/>
                <a:gd name="T11" fmla="*/ 28 h 80"/>
                <a:gd name="T12" fmla="*/ 22 w 122"/>
                <a:gd name="T13" fmla="*/ 20 h 80"/>
                <a:gd name="T14" fmla="*/ 13 w 122"/>
                <a:gd name="T15" fmla="*/ 12 h 80"/>
                <a:gd name="T16" fmla="*/ 24 w 122"/>
                <a:gd name="T17" fmla="*/ 27 h 80"/>
                <a:gd name="T18" fmla="*/ 31 w 122"/>
                <a:gd name="T19" fmla="*/ 45 h 80"/>
                <a:gd name="T20" fmla="*/ 21 w 122"/>
                <a:gd name="T21" fmla="*/ 38 h 80"/>
                <a:gd name="T22" fmla="*/ 19 w 122"/>
                <a:gd name="T23" fmla="*/ 30 h 80"/>
                <a:gd name="T24" fmla="*/ 11 w 122"/>
                <a:gd name="T25" fmla="*/ 22 h 80"/>
                <a:gd name="T26" fmla="*/ 1 w 122"/>
                <a:gd name="T27" fmla="*/ 2 h 80"/>
                <a:gd name="T28" fmla="*/ 17 w 122"/>
                <a:gd name="T29" fmla="*/ 3 h 80"/>
                <a:gd name="T30" fmla="*/ 36 w 122"/>
                <a:gd name="T31" fmla="*/ 5 h 80"/>
                <a:gd name="T32" fmla="*/ 51 w 122"/>
                <a:gd name="T33" fmla="*/ 11 h 80"/>
                <a:gd name="T34" fmla="*/ 67 w 122"/>
                <a:gd name="T35" fmla="*/ 18 h 80"/>
                <a:gd name="T36" fmla="*/ 78 w 122"/>
                <a:gd name="T37" fmla="*/ 30 h 80"/>
                <a:gd name="T38" fmla="*/ 80 w 122"/>
                <a:gd name="T39" fmla="*/ 35 h 80"/>
                <a:gd name="T40" fmla="*/ 81 w 122"/>
                <a:gd name="T41" fmla="*/ 51 h 80"/>
                <a:gd name="T42" fmla="*/ 87 w 122"/>
                <a:gd name="T43" fmla="*/ 60 h 80"/>
                <a:gd name="T44" fmla="*/ 101 w 122"/>
                <a:gd name="T45" fmla="*/ 61 h 80"/>
                <a:gd name="T46" fmla="*/ 110 w 122"/>
                <a:gd name="T47" fmla="*/ 49 h 80"/>
                <a:gd name="T48" fmla="*/ 119 w 122"/>
                <a:gd name="T49" fmla="*/ 57 h 80"/>
                <a:gd name="T50" fmla="*/ 117 w 122"/>
                <a:gd name="T51" fmla="*/ 68 h 80"/>
                <a:gd name="T52" fmla="*/ 115 w 122"/>
                <a:gd name="T53" fmla="*/ 63 h 80"/>
                <a:gd name="T54" fmla="*/ 106 w 122"/>
                <a:gd name="T55" fmla="*/ 66 h 80"/>
                <a:gd name="T56" fmla="*/ 107 w 122"/>
                <a:gd name="T57" fmla="*/ 72 h 80"/>
                <a:gd name="T58" fmla="*/ 100 w 122"/>
                <a:gd name="T59" fmla="*/ 80 h 80"/>
                <a:gd name="T60" fmla="*/ 102 w 122"/>
                <a:gd name="T61" fmla="*/ 68 h 80"/>
                <a:gd name="T62" fmla="*/ 104 w 122"/>
                <a:gd name="T63" fmla="*/ 66 h 80"/>
                <a:gd name="T64" fmla="*/ 112 w 122"/>
                <a:gd name="T65" fmla="*/ 64 h 80"/>
                <a:gd name="T66" fmla="*/ 117 w 122"/>
                <a:gd name="T67" fmla="*/ 57 h 80"/>
                <a:gd name="T68" fmla="*/ 118 w 122"/>
                <a:gd name="T69" fmla="*/ 51 h 80"/>
                <a:gd name="T70" fmla="*/ 111 w 122"/>
                <a:gd name="T71" fmla="*/ 51 h 80"/>
                <a:gd name="T72" fmla="*/ 99 w 122"/>
                <a:gd name="T73" fmla="*/ 62 h 80"/>
                <a:gd name="T74" fmla="*/ 82 w 122"/>
                <a:gd name="T75" fmla="*/ 57 h 80"/>
                <a:gd name="T76" fmla="*/ 78 w 122"/>
                <a:gd name="T77" fmla="*/ 49 h 80"/>
                <a:gd name="T78" fmla="*/ 80 w 122"/>
                <a:gd name="T79" fmla="*/ 32 h 80"/>
                <a:gd name="T80" fmla="*/ 67 w 122"/>
                <a:gd name="T81" fmla="*/ 21 h 80"/>
                <a:gd name="T82" fmla="*/ 56 w 122"/>
                <a:gd name="T83" fmla="*/ 19 h 80"/>
                <a:gd name="T84" fmla="*/ 40 w 122"/>
                <a:gd name="T85" fmla="*/ 6 h 80"/>
                <a:gd name="T86" fmla="*/ 34 w 122"/>
                <a:gd name="T87" fmla="*/ 8 h 80"/>
                <a:gd name="T88" fmla="*/ 10 w 122"/>
                <a:gd name="T89" fmla="*/ 2 h 80"/>
                <a:gd name="T90" fmla="*/ 24 w 122"/>
                <a:gd name="T91" fmla="*/ 19 h 80"/>
                <a:gd name="T92" fmla="*/ 31 w 122"/>
                <a:gd name="T93" fmla="*/ 26 h 80"/>
                <a:gd name="T94" fmla="*/ 35 w 122"/>
                <a:gd name="T95" fmla="*/ 31 h 80"/>
                <a:gd name="T96" fmla="*/ 42 w 122"/>
                <a:gd name="T97" fmla="*/ 39 h 80"/>
                <a:gd name="T98" fmla="*/ 49 w 122"/>
                <a:gd name="T99" fmla="*/ 51 h 80"/>
                <a:gd name="T100" fmla="*/ 49 w 122"/>
                <a:gd name="T101" fmla="*/ 55 h 80"/>
                <a:gd name="T102" fmla="*/ 71 w 122"/>
                <a:gd name="T103" fmla="*/ 69 h 80"/>
                <a:gd name="T104" fmla="*/ 90 w 122"/>
                <a:gd name="T105" fmla="*/ 71 h 80"/>
                <a:gd name="T106" fmla="*/ 28 w 122"/>
                <a:gd name="T107" fmla="*/ 40 h 80"/>
                <a:gd name="T108" fmla="*/ 24 w 122"/>
                <a:gd name="T109" fmla="*/ 31 h 80"/>
                <a:gd name="T110" fmla="*/ 11 w 122"/>
                <a:gd name="T111" fmla="*/ 12 h 80"/>
                <a:gd name="T112" fmla="*/ 11 w 122"/>
                <a:gd name="T113" fmla="*/ 16 h 80"/>
                <a:gd name="T114" fmla="*/ 13 w 122"/>
                <a:gd name="T115" fmla="*/ 24 h 80"/>
                <a:gd name="T116" fmla="*/ 19 w 122"/>
                <a:gd name="T117" fmla="*/ 2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2" h="80">
                  <a:moveTo>
                    <a:pt x="100" y="80"/>
                  </a:moveTo>
                  <a:cubicBezTo>
                    <a:pt x="98" y="79"/>
                    <a:pt x="98" y="79"/>
                    <a:pt x="98" y="79"/>
                  </a:cubicBezTo>
                  <a:cubicBezTo>
                    <a:pt x="95" y="76"/>
                    <a:pt x="93" y="73"/>
                    <a:pt x="90" y="73"/>
                  </a:cubicBezTo>
                  <a:cubicBezTo>
                    <a:pt x="89" y="73"/>
                    <a:pt x="88" y="74"/>
                    <a:pt x="86" y="74"/>
                  </a:cubicBezTo>
                  <a:cubicBezTo>
                    <a:pt x="85" y="75"/>
                    <a:pt x="84" y="75"/>
                    <a:pt x="83" y="75"/>
                  </a:cubicBezTo>
                  <a:cubicBezTo>
                    <a:pt x="81" y="75"/>
                    <a:pt x="78" y="74"/>
                    <a:pt x="76" y="73"/>
                  </a:cubicBezTo>
                  <a:cubicBezTo>
                    <a:pt x="74" y="72"/>
                    <a:pt x="73" y="71"/>
                    <a:pt x="72" y="71"/>
                  </a:cubicBezTo>
                  <a:cubicBezTo>
                    <a:pt x="71" y="70"/>
                    <a:pt x="71" y="70"/>
                    <a:pt x="71" y="70"/>
                  </a:cubicBezTo>
                  <a:cubicBezTo>
                    <a:pt x="68" y="70"/>
                    <a:pt x="65" y="69"/>
                    <a:pt x="63" y="67"/>
                  </a:cubicBezTo>
                  <a:cubicBezTo>
                    <a:pt x="62" y="66"/>
                    <a:pt x="60" y="65"/>
                    <a:pt x="59" y="65"/>
                  </a:cubicBezTo>
                  <a:cubicBezTo>
                    <a:pt x="58" y="65"/>
                    <a:pt x="57" y="65"/>
                    <a:pt x="56" y="64"/>
                  </a:cubicBezTo>
                  <a:cubicBezTo>
                    <a:pt x="56" y="64"/>
                    <a:pt x="46" y="59"/>
                    <a:pt x="47" y="55"/>
                  </a:cubicBezTo>
                  <a:cubicBezTo>
                    <a:pt x="47" y="55"/>
                    <a:pt x="47" y="54"/>
                    <a:pt x="48" y="54"/>
                  </a:cubicBezTo>
                  <a:cubicBezTo>
                    <a:pt x="48" y="53"/>
                    <a:pt x="47" y="52"/>
                    <a:pt x="47" y="51"/>
                  </a:cubicBezTo>
                  <a:cubicBezTo>
                    <a:pt x="47" y="50"/>
                    <a:pt x="47" y="48"/>
                    <a:pt x="47" y="47"/>
                  </a:cubicBezTo>
                  <a:cubicBezTo>
                    <a:pt x="46" y="46"/>
                    <a:pt x="46" y="46"/>
                    <a:pt x="45" y="45"/>
                  </a:cubicBezTo>
                  <a:cubicBezTo>
                    <a:pt x="44" y="44"/>
                    <a:pt x="43" y="43"/>
                    <a:pt x="43" y="42"/>
                  </a:cubicBezTo>
                  <a:cubicBezTo>
                    <a:pt x="42" y="42"/>
                    <a:pt x="41" y="41"/>
                    <a:pt x="41" y="41"/>
                  </a:cubicBezTo>
                  <a:cubicBezTo>
                    <a:pt x="39" y="39"/>
                    <a:pt x="38" y="38"/>
                    <a:pt x="37" y="36"/>
                  </a:cubicBezTo>
                  <a:cubicBezTo>
                    <a:pt x="37" y="36"/>
                    <a:pt x="37" y="36"/>
                    <a:pt x="36" y="35"/>
                  </a:cubicBezTo>
                  <a:cubicBezTo>
                    <a:pt x="35" y="35"/>
                    <a:pt x="34" y="34"/>
                    <a:pt x="33" y="33"/>
                  </a:cubicBezTo>
                  <a:cubicBezTo>
                    <a:pt x="33" y="33"/>
                    <a:pt x="32" y="33"/>
                    <a:pt x="32" y="33"/>
                  </a:cubicBezTo>
                  <a:cubicBezTo>
                    <a:pt x="31" y="32"/>
                    <a:pt x="32" y="31"/>
                    <a:pt x="32" y="29"/>
                  </a:cubicBezTo>
                  <a:cubicBezTo>
                    <a:pt x="32" y="29"/>
                    <a:pt x="30" y="28"/>
                    <a:pt x="30" y="28"/>
                  </a:cubicBezTo>
                  <a:cubicBezTo>
                    <a:pt x="29" y="27"/>
                    <a:pt x="29" y="27"/>
                    <a:pt x="29" y="27"/>
                  </a:cubicBezTo>
                  <a:cubicBezTo>
                    <a:pt x="28" y="26"/>
                    <a:pt x="28" y="25"/>
                    <a:pt x="27" y="25"/>
                  </a:cubicBezTo>
                  <a:cubicBezTo>
                    <a:pt x="27" y="24"/>
                    <a:pt x="27" y="24"/>
                    <a:pt x="27" y="24"/>
                  </a:cubicBezTo>
                  <a:cubicBezTo>
                    <a:pt x="25" y="23"/>
                    <a:pt x="23" y="21"/>
                    <a:pt x="22" y="20"/>
                  </a:cubicBezTo>
                  <a:cubicBezTo>
                    <a:pt x="20" y="17"/>
                    <a:pt x="19" y="14"/>
                    <a:pt x="17" y="10"/>
                  </a:cubicBezTo>
                  <a:cubicBezTo>
                    <a:pt x="17" y="8"/>
                    <a:pt x="15" y="8"/>
                    <a:pt x="14" y="7"/>
                  </a:cubicBezTo>
                  <a:cubicBezTo>
                    <a:pt x="13" y="7"/>
                    <a:pt x="13" y="7"/>
                    <a:pt x="12" y="6"/>
                  </a:cubicBezTo>
                  <a:cubicBezTo>
                    <a:pt x="13" y="12"/>
                    <a:pt x="13" y="12"/>
                    <a:pt x="13" y="12"/>
                  </a:cubicBezTo>
                  <a:cubicBezTo>
                    <a:pt x="14" y="13"/>
                    <a:pt x="14" y="14"/>
                    <a:pt x="15" y="15"/>
                  </a:cubicBezTo>
                  <a:cubicBezTo>
                    <a:pt x="16" y="15"/>
                    <a:pt x="17" y="16"/>
                    <a:pt x="17" y="17"/>
                  </a:cubicBezTo>
                  <a:cubicBezTo>
                    <a:pt x="18" y="19"/>
                    <a:pt x="20" y="23"/>
                    <a:pt x="22" y="26"/>
                  </a:cubicBezTo>
                  <a:cubicBezTo>
                    <a:pt x="24" y="27"/>
                    <a:pt x="24" y="27"/>
                    <a:pt x="24" y="27"/>
                  </a:cubicBezTo>
                  <a:cubicBezTo>
                    <a:pt x="26" y="28"/>
                    <a:pt x="26" y="31"/>
                    <a:pt x="27" y="33"/>
                  </a:cubicBezTo>
                  <a:cubicBezTo>
                    <a:pt x="27" y="35"/>
                    <a:pt x="27" y="37"/>
                    <a:pt x="29" y="38"/>
                  </a:cubicBezTo>
                  <a:cubicBezTo>
                    <a:pt x="30" y="39"/>
                    <a:pt x="33" y="41"/>
                    <a:pt x="33" y="43"/>
                  </a:cubicBezTo>
                  <a:cubicBezTo>
                    <a:pt x="33" y="44"/>
                    <a:pt x="32" y="45"/>
                    <a:pt x="31" y="45"/>
                  </a:cubicBezTo>
                  <a:cubicBezTo>
                    <a:pt x="30" y="46"/>
                    <a:pt x="30" y="46"/>
                    <a:pt x="30" y="46"/>
                  </a:cubicBezTo>
                  <a:cubicBezTo>
                    <a:pt x="29" y="45"/>
                    <a:pt x="29" y="45"/>
                    <a:pt x="29" y="45"/>
                  </a:cubicBezTo>
                  <a:cubicBezTo>
                    <a:pt x="28" y="43"/>
                    <a:pt x="25" y="37"/>
                    <a:pt x="22" y="37"/>
                  </a:cubicBezTo>
                  <a:cubicBezTo>
                    <a:pt x="21" y="38"/>
                    <a:pt x="21" y="38"/>
                    <a:pt x="21" y="38"/>
                  </a:cubicBezTo>
                  <a:cubicBezTo>
                    <a:pt x="20" y="36"/>
                    <a:pt x="20" y="36"/>
                    <a:pt x="20" y="36"/>
                  </a:cubicBezTo>
                  <a:cubicBezTo>
                    <a:pt x="20" y="35"/>
                    <a:pt x="20" y="35"/>
                    <a:pt x="20" y="35"/>
                  </a:cubicBezTo>
                  <a:cubicBezTo>
                    <a:pt x="21" y="34"/>
                    <a:pt x="21" y="33"/>
                    <a:pt x="20" y="31"/>
                  </a:cubicBezTo>
                  <a:cubicBezTo>
                    <a:pt x="20" y="30"/>
                    <a:pt x="20" y="30"/>
                    <a:pt x="19" y="30"/>
                  </a:cubicBezTo>
                  <a:cubicBezTo>
                    <a:pt x="18" y="29"/>
                    <a:pt x="18" y="29"/>
                    <a:pt x="17" y="28"/>
                  </a:cubicBezTo>
                  <a:cubicBezTo>
                    <a:pt x="15" y="29"/>
                    <a:pt x="11" y="25"/>
                    <a:pt x="10" y="23"/>
                  </a:cubicBezTo>
                  <a:cubicBezTo>
                    <a:pt x="9" y="21"/>
                    <a:pt x="9" y="21"/>
                    <a:pt x="9" y="21"/>
                  </a:cubicBezTo>
                  <a:cubicBezTo>
                    <a:pt x="11" y="22"/>
                    <a:pt x="11" y="22"/>
                    <a:pt x="11" y="22"/>
                  </a:cubicBezTo>
                  <a:cubicBezTo>
                    <a:pt x="11" y="22"/>
                    <a:pt x="12" y="22"/>
                    <a:pt x="13" y="22"/>
                  </a:cubicBezTo>
                  <a:cubicBezTo>
                    <a:pt x="14" y="20"/>
                    <a:pt x="12" y="19"/>
                    <a:pt x="10" y="17"/>
                  </a:cubicBezTo>
                  <a:cubicBezTo>
                    <a:pt x="8" y="16"/>
                    <a:pt x="7" y="14"/>
                    <a:pt x="6" y="12"/>
                  </a:cubicBezTo>
                  <a:cubicBezTo>
                    <a:pt x="6" y="10"/>
                    <a:pt x="3" y="5"/>
                    <a:pt x="1" y="2"/>
                  </a:cubicBezTo>
                  <a:cubicBezTo>
                    <a:pt x="0" y="1"/>
                    <a:pt x="0" y="1"/>
                    <a:pt x="0" y="1"/>
                  </a:cubicBezTo>
                  <a:cubicBezTo>
                    <a:pt x="2" y="1"/>
                    <a:pt x="2" y="1"/>
                    <a:pt x="2" y="1"/>
                  </a:cubicBezTo>
                  <a:cubicBezTo>
                    <a:pt x="4" y="0"/>
                    <a:pt x="6" y="0"/>
                    <a:pt x="8" y="0"/>
                  </a:cubicBezTo>
                  <a:cubicBezTo>
                    <a:pt x="11" y="0"/>
                    <a:pt x="14" y="1"/>
                    <a:pt x="17" y="3"/>
                  </a:cubicBezTo>
                  <a:cubicBezTo>
                    <a:pt x="24" y="6"/>
                    <a:pt x="27" y="6"/>
                    <a:pt x="33" y="6"/>
                  </a:cubicBezTo>
                  <a:cubicBezTo>
                    <a:pt x="34" y="6"/>
                    <a:pt x="34" y="6"/>
                    <a:pt x="34" y="6"/>
                  </a:cubicBezTo>
                  <a:cubicBezTo>
                    <a:pt x="35" y="6"/>
                    <a:pt x="35" y="6"/>
                    <a:pt x="36" y="6"/>
                  </a:cubicBezTo>
                  <a:cubicBezTo>
                    <a:pt x="36" y="6"/>
                    <a:pt x="36" y="5"/>
                    <a:pt x="36" y="5"/>
                  </a:cubicBezTo>
                  <a:cubicBezTo>
                    <a:pt x="36" y="4"/>
                    <a:pt x="37" y="4"/>
                    <a:pt x="38" y="4"/>
                  </a:cubicBezTo>
                  <a:cubicBezTo>
                    <a:pt x="39" y="4"/>
                    <a:pt x="39" y="4"/>
                    <a:pt x="40" y="4"/>
                  </a:cubicBezTo>
                  <a:cubicBezTo>
                    <a:pt x="42" y="4"/>
                    <a:pt x="44" y="4"/>
                    <a:pt x="46" y="6"/>
                  </a:cubicBezTo>
                  <a:cubicBezTo>
                    <a:pt x="48" y="8"/>
                    <a:pt x="49" y="9"/>
                    <a:pt x="51" y="11"/>
                  </a:cubicBezTo>
                  <a:cubicBezTo>
                    <a:pt x="52" y="13"/>
                    <a:pt x="53" y="15"/>
                    <a:pt x="56" y="16"/>
                  </a:cubicBezTo>
                  <a:cubicBezTo>
                    <a:pt x="57" y="14"/>
                    <a:pt x="59" y="12"/>
                    <a:pt x="61" y="12"/>
                  </a:cubicBezTo>
                  <a:cubicBezTo>
                    <a:pt x="62" y="12"/>
                    <a:pt x="63" y="13"/>
                    <a:pt x="63" y="13"/>
                  </a:cubicBezTo>
                  <a:cubicBezTo>
                    <a:pt x="66" y="14"/>
                    <a:pt x="66" y="16"/>
                    <a:pt x="67" y="18"/>
                  </a:cubicBezTo>
                  <a:cubicBezTo>
                    <a:pt x="68" y="19"/>
                    <a:pt x="68" y="19"/>
                    <a:pt x="68" y="20"/>
                  </a:cubicBezTo>
                  <a:cubicBezTo>
                    <a:pt x="69" y="21"/>
                    <a:pt x="70" y="23"/>
                    <a:pt x="71" y="24"/>
                  </a:cubicBezTo>
                  <a:cubicBezTo>
                    <a:pt x="72" y="26"/>
                    <a:pt x="73" y="27"/>
                    <a:pt x="73" y="28"/>
                  </a:cubicBezTo>
                  <a:cubicBezTo>
                    <a:pt x="74" y="29"/>
                    <a:pt x="77" y="30"/>
                    <a:pt x="78" y="30"/>
                  </a:cubicBezTo>
                  <a:cubicBezTo>
                    <a:pt x="79" y="30"/>
                    <a:pt x="80" y="30"/>
                    <a:pt x="81" y="31"/>
                  </a:cubicBezTo>
                  <a:cubicBezTo>
                    <a:pt x="82" y="31"/>
                    <a:pt x="82" y="31"/>
                    <a:pt x="82" y="31"/>
                  </a:cubicBezTo>
                  <a:cubicBezTo>
                    <a:pt x="82" y="32"/>
                    <a:pt x="82" y="32"/>
                    <a:pt x="82" y="32"/>
                  </a:cubicBezTo>
                  <a:cubicBezTo>
                    <a:pt x="81" y="33"/>
                    <a:pt x="81" y="34"/>
                    <a:pt x="80" y="35"/>
                  </a:cubicBezTo>
                  <a:cubicBezTo>
                    <a:pt x="79" y="36"/>
                    <a:pt x="79" y="37"/>
                    <a:pt x="79" y="39"/>
                  </a:cubicBezTo>
                  <a:cubicBezTo>
                    <a:pt x="79" y="40"/>
                    <a:pt x="79" y="41"/>
                    <a:pt x="79" y="43"/>
                  </a:cubicBezTo>
                  <a:cubicBezTo>
                    <a:pt x="79" y="45"/>
                    <a:pt x="79" y="47"/>
                    <a:pt x="80" y="48"/>
                  </a:cubicBezTo>
                  <a:cubicBezTo>
                    <a:pt x="81" y="49"/>
                    <a:pt x="81" y="50"/>
                    <a:pt x="81" y="51"/>
                  </a:cubicBezTo>
                  <a:cubicBezTo>
                    <a:pt x="81" y="51"/>
                    <a:pt x="81" y="52"/>
                    <a:pt x="81" y="52"/>
                  </a:cubicBezTo>
                  <a:cubicBezTo>
                    <a:pt x="81" y="52"/>
                    <a:pt x="82" y="53"/>
                    <a:pt x="82" y="53"/>
                  </a:cubicBezTo>
                  <a:cubicBezTo>
                    <a:pt x="83" y="54"/>
                    <a:pt x="83" y="55"/>
                    <a:pt x="84" y="56"/>
                  </a:cubicBezTo>
                  <a:cubicBezTo>
                    <a:pt x="85" y="59"/>
                    <a:pt x="86" y="59"/>
                    <a:pt x="87" y="60"/>
                  </a:cubicBezTo>
                  <a:cubicBezTo>
                    <a:pt x="88" y="60"/>
                    <a:pt x="89" y="61"/>
                    <a:pt x="90" y="62"/>
                  </a:cubicBezTo>
                  <a:cubicBezTo>
                    <a:pt x="91" y="63"/>
                    <a:pt x="93" y="62"/>
                    <a:pt x="94" y="61"/>
                  </a:cubicBezTo>
                  <a:cubicBezTo>
                    <a:pt x="96" y="61"/>
                    <a:pt x="98" y="60"/>
                    <a:pt x="100" y="61"/>
                  </a:cubicBezTo>
                  <a:cubicBezTo>
                    <a:pt x="100" y="61"/>
                    <a:pt x="101" y="61"/>
                    <a:pt x="101" y="61"/>
                  </a:cubicBezTo>
                  <a:cubicBezTo>
                    <a:pt x="102" y="61"/>
                    <a:pt x="103" y="61"/>
                    <a:pt x="104" y="59"/>
                  </a:cubicBezTo>
                  <a:cubicBezTo>
                    <a:pt x="105" y="58"/>
                    <a:pt x="105" y="56"/>
                    <a:pt x="105" y="55"/>
                  </a:cubicBezTo>
                  <a:cubicBezTo>
                    <a:pt x="105" y="53"/>
                    <a:pt x="106" y="51"/>
                    <a:pt x="109" y="50"/>
                  </a:cubicBezTo>
                  <a:cubicBezTo>
                    <a:pt x="109" y="50"/>
                    <a:pt x="110" y="50"/>
                    <a:pt x="110" y="49"/>
                  </a:cubicBezTo>
                  <a:cubicBezTo>
                    <a:pt x="112" y="49"/>
                    <a:pt x="114" y="48"/>
                    <a:pt x="115" y="48"/>
                  </a:cubicBezTo>
                  <a:cubicBezTo>
                    <a:pt x="116" y="48"/>
                    <a:pt x="117" y="49"/>
                    <a:pt x="117" y="49"/>
                  </a:cubicBezTo>
                  <a:cubicBezTo>
                    <a:pt x="119" y="48"/>
                    <a:pt x="121" y="49"/>
                    <a:pt x="122" y="51"/>
                  </a:cubicBezTo>
                  <a:cubicBezTo>
                    <a:pt x="122" y="52"/>
                    <a:pt x="121" y="53"/>
                    <a:pt x="119" y="57"/>
                  </a:cubicBezTo>
                  <a:cubicBezTo>
                    <a:pt x="119" y="57"/>
                    <a:pt x="119" y="57"/>
                    <a:pt x="118" y="58"/>
                  </a:cubicBezTo>
                  <a:cubicBezTo>
                    <a:pt x="118" y="58"/>
                    <a:pt x="118" y="59"/>
                    <a:pt x="118" y="60"/>
                  </a:cubicBezTo>
                  <a:cubicBezTo>
                    <a:pt x="118" y="62"/>
                    <a:pt x="118" y="63"/>
                    <a:pt x="118" y="64"/>
                  </a:cubicBezTo>
                  <a:cubicBezTo>
                    <a:pt x="117" y="68"/>
                    <a:pt x="117" y="68"/>
                    <a:pt x="117" y="68"/>
                  </a:cubicBezTo>
                  <a:cubicBezTo>
                    <a:pt x="116" y="64"/>
                    <a:pt x="116" y="64"/>
                    <a:pt x="116" y="64"/>
                  </a:cubicBezTo>
                  <a:cubicBezTo>
                    <a:pt x="116" y="64"/>
                    <a:pt x="116" y="64"/>
                    <a:pt x="115" y="64"/>
                  </a:cubicBezTo>
                  <a:cubicBezTo>
                    <a:pt x="115" y="63"/>
                    <a:pt x="115" y="63"/>
                    <a:pt x="115" y="63"/>
                  </a:cubicBezTo>
                  <a:cubicBezTo>
                    <a:pt x="115" y="63"/>
                    <a:pt x="115" y="63"/>
                    <a:pt x="115" y="63"/>
                  </a:cubicBezTo>
                  <a:cubicBezTo>
                    <a:pt x="114" y="65"/>
                    <a:pt x="113" y="66"/>
                    <a:pt x="112" y="66"/>
                  </a:cubicBezTo>
                  <a:cubicBezTo>
                    <a:pt x="111" y="66"/>
                    <a:pt x="110" y="66"/>
                    <a:pt x="109" y="66"/>
                  </a:cubicBezTo>
                  <a:cubicBezTo>
                    <a:pt x="108" y="66"/>
                    <a:pt x="108" y="66"/>
                    <a:pt x="107" y="66"/>
                  </a:cubicBezTo>
                  <a:cubicBezTo>
                    <a:pt x="106" y="66"/>
                    <a:pt x="106" y="66"/>
                    <a:pt x="106" y="66"/>
                  </a:cubicBezTo>
                  <a:cubicBezTo>
                    <a:pt x="106" y="66"/>
                    <a:pt x="106" y="67"/>
                    <a:pt x="106" y="67"/>
                  </a:cubicBezTo>
                  <a:cubicBezTo>
                    <a:pt x="106" y="69"/>
                    <a:pt x="106" y="69"/>
                    <a:pt x="106" y="69"/>
                  </a:cubicBezTo>
                  <a:cubicBezTo>
                    <a:pt x="105" y="68"/>
                    <a:pt x="105" y="68"/>
                    <a:pt x="105" y="68"/>
                  </a:cubicBezTo>
                  <a:cubicBezTo>
                    <a:pt x="106" y="69"/>
                    <a:pt x="107" y="70"/>
                    <a:pt x="107" y="72"/>
                  </a:cubicBezTo>
                  <a:cubicBezTo>
                    <a:pt x="107" y="73"/>
                    <a:pt x="107" y="73"/>
                    <a:pt x="107" y="73"/>
                  </a:cubicBezTo>
                  <a:cubicBezTo>
                    <a:pt x="106" y="73"/>
                    <a:pt x="106" y="73"/>
                    <a:pt x="106" y="73"/>
                  </a:cubicBezTo>
                  <a:cubicBezTo>
                    <a:pt x="102" y="73"/>
                    <a:pt x="101" y="77"/>
                    <a:pt x="100" y="78"/>
                  </a:cubicBezTo>
                  <a:lnTo>
                    <a:pt x="100" y="80"/>
                  </a:lnTo>
                  <a:close/>
                  <a:moveTo>
                    <a:pt x="90" y="71"/>
                  </a:moveTo>
                  <a:cubicBezTo>
                    <a:pt x="94" y="71"/>
                    <a:pt x="96" y="74"/>
                    <a:pt x="99" y="76"/>
                  </a:cubicBezTo>
                  <a:cubicBezTo>
                    <a:pt x="100" y="73"/>
                    <a:pt x="102" y="71"/>
                    <a:pt x="105" y="71"/>
                  </a:cubicBezTo>
                  <a:cubicBezTo>
                    <a:pt x="104" y="70"/>
                    <a:pt x="103" y="69"/>
                    <a:pt x="102" y="68"/>
                  </a:cubicBezTo>
                  <a:cubicBezTo>
                    <a:pt x="97" y="64"/>
                    <a:pt x="97" y="64"/>
                    <a:pt x="97" y="64"/>
                  </a:cubicBezTo>
                  <a:cubicBezTo>
                    <a:pt x="103" y="66"/>
                    <a:pt x="103" y="66"/>
                    <a:pt x="103" y="66"/>
                  </a:cubicBezTo>
                  <a:cubicBezTo>
                    <a:pt x="103" y="66"/>
                    <a:pt x="103" y="66"/>
                    <a:pt x="104" y="66"/>
                  </a:cubicBezTo>
                  <a:cubicBezTo>
                    <a:pt x="104" y="66"/>
                    <a:pt x="104" y="66"/>
                    <a:pt x="104" y="66"/>
                  </a:cubicBezTo>
                  <a:cubicBezTo>
                    <a:pt x="104" y="66"/>
                    <a:pt x="104" y="65"/>
                    <a:pt x="104" y="65"/>
                  </a:cubicBezTo>
                  <a:cubicBezTo>
                    <a:pt x="105" y="64"/>
                    <a:pt x="106" y="64"/>
                    <a:pt x="107" y="64"/>
                  </a:cubicBezTo>
                  <a:cubicBezTo>
                    <a:pt x="108" y="64"/>
                    <a:pt x="108" y="64"/>
                    <a:pt x="109" y="64"/>
                  </a:cubicBezTo>
                  <a:cubicBezTo>
                    <a:pt x="110" y="64"/>
                    <a:pt x="111" y="64"/>
                    <a:pt x="112" y="64"/>
                  </a:cubicBezTo>
                  <a:cubicBezTo>
                    <a:pt x="112" y="64"/>
                    <a:pt x="113" y="63"/>
                    <a:pt x="114" y="62"/>
                  </a:cubicBezTo>
                  <a:cubicBezTo>
                    <a:pt x="114" y="61"/>
                    <a:pt x="115" y="61"/>
                    <a:pt x="115" y="60"/>
                  </a:cubicBezTo>
                  <a:cubicBezTo>
                    <a:pt x="116" y="60"/>
                    <a:pt x="116" y="60"/>
                    <a:pt x="116" y="60"/>
                  </a:cubicBezTo>
                  <a:cubicBezTo>
                    <a:pt x="116" y="58"/>
                    <a:pt x="116" y="57"/>
                    <a:pt x="117" y="57"/>
                  </a:cubicBezTo>
                  <a:cubicBezTo>
                    <a:pt x="117" y="56"/>
                    <a:pt x="117" y="56"/>
                    <a:pt x="118" y="55"/>
                  </a:cubicBezTo>
                  <a:cubicBezTo>
                    <a:pt x="118" y="54"/>
                    <a:pt x="120" y="52"/>
                    <a:pt x="120" y="51"/>
                  </a:cubicBezTo>
                  <a:cubicBezTo>
                    <a:pt x="120" y="51"/>
                    <a:pt x="119" y="51"/>
                    <a:pt x="119" y="51"/>
                  </a:cubicBezTo>
                  <a:cubicBezTo>
                    <a:pt x="118" y="51"/>
                    <a:pt x="118" y="51"/>
                    <a:pt x="118" y="51"/>
                  </a:cubicBezTo>
                  <a:cubicBezTo>
                    <a:pt x="116" y="52"/>
                    <a:pt x="116" y="52"/>
                    <a:pt x="116" y="52"/>
                  </a:cubicBezTo>
                  <a:cubicBezTo>
                    <a:pt x="116" y="51"/>
                    <a:pt x="116" y="51"/>
                    <a:pt x="116" y="51"/>
                  </a:cubicBezTo>
                  <a:cubicBezTo>
                    <a:pt x="116" y="51"/>
                    <a:pt x="116" y="50"/>
                    <a:pt x="115" y="50"/>
                  </a:cubicBezTo>
                  <a:cubicBezTo>
                    <a:pt x="114" y="50"/>
                    <a:pt x="112" y="51"/>
                    <a:pt x="111" y="51"/>
                  </a:cubicBezTo>
                  <a:cubicBezTo>
                    <a:pt x="110" y="52"/>
                    <a:pt x="110" y="52"/>
                    <a:pt x="109" y="52"/>
                  </a:cubicBezTo>
                  <a:cubicBezTo>
                    <a:pt x="107" y="52"/>
                    <a:pt x="107" y="54"/>
                    <a:pt x="107" y="56"/>
                  </a:cubicBezTo>
                  <a:cubicBezTo>
                    <a:pt x="107" y="57"/>
                    <a:pt x="107" y="58"/>
                    <a:pt x="106" y="60"/>
                  </a:cubicBezTo>
                  <a:cubicBezTo>
                    <a:pt x="104" y="63"/>
                    <a:pt x="102" y="63"/>
                    <a:pt x="99" y="62"/>
                  </a:cubicBezTo>
                  <a:cubicBezTo>
                    <a:pt x="98" y="62"/>
                    <a:pt x="97" y="63"/>
                    <a:pt x="95" y="63"/>
                  </a:cubicBezTo>
                  <a:cubicBezTo>
                    <a:pt x="93" y="64"/>
                    <a:pt x="91" y="65"/>
                    <a:pt x="89" y="63"/>
                  </a:cubicBezTo>
                  <a:cubicBezTo>
                    <a:pt x="88" y="63"/>
                    <a:pt x="87" y="62"/>
                    <a:pt x="86" y="62"/>
                  </a:cubicBezTo>
                  <a:cubicBezTo>
                    <a:pt x="85" y="61"/>
                    <a:pt x="83" y="60"/>
                    <a:pt x="82" y="57"/>
                  </a:cubicBezTo>
                  <a:cubicBezTo>
                    <a:pt x="82" y="56"/>
                    <a:pt x="81" y="55"/>
                    <a:pt x="80" y="54"/>
                  </a:cubicBezTo>
                  <a:cubicBezTo>
                    <a:pt x="80" y="54"/>
                    <a:pt x="80" y="54"/>
                    <a:pt x="79" y="53"/>
                  </a:cubicBezTo>
                  <a:cubicBezTo>
                    <a:pt x="79" y="52"/>
                    <a:pt x="79" y="52"/>
                    <a:pt x="79" y="51"/>
                  </a:cubicBezTo>
                  <a:cubicBezTo>
                    <a:pt x="79" y="50"/>
                    <a:pt x="79" y="50"/>
                    <a:pt x="78" y="49"/>
                  </a:cubicBezTo>
                  <a:cubicBezTo>
                    <a:pt x="77" y="47"/>
                    <a:pt x="77" y="45"/>
                    <a:pt x="77" y="43"/>
                  </a:cubicBezTo>
                  <a:cubicBezTo>
                    <a:pt x="77" y="41"/>
                    <a:pt x="77" y="40"/>
                    <a:pt x="77" y="39"/>
                  </a:cubicBezTo>
                  <a:cubicBezTo>
                    <a:pt x="77" y="36"/>
                    <a:pt x="78" y="35"/>
                    <a:pt x="79" y="34"/>
                  </a:cubicBezTo>
                  <a:cubicBezTo>
                    <a:pt x="79" y="33"/>
                    <a:pt x="79" y="33"/>
                    <a:pt x="80" y="32"/>
                  </a:cubicBezTo>
                  <a:cubicBezTo>
                    <a:pt x="79" y="32"/>
                    <a:pt x="79" y="32"/>
                    <a:pt x="78" y="32"/>
                  </a:cubicBezTo>
                  <a:cubicBezTo>
                    <a:pt x="76" y="31"/>
                    <a:pt x="73" y="31"/>
                    <a:pt x="72" y="30"/>
                  </a:cubicBezTo>
                  <a:cubicBezTo>
                    <a:pt x="71" y="29"/>
                    <a:pt x="70" y="27"/>
                    <a:pt x="69" y="25"/>
                  </a:cubicBezTo>
                  <a:cubicBezTo>
                    <a:pt x="68" y="24"/>
                    <a:pt x="68" y="22"/>
                    <a:pt x="67" y="21"/>
                  </a:cubicBezTo>
                  <a:cubicBezTo>
                    <a:pt x="66" y="20"/>
                    <a:pt x="66" y="19"/>
                    <a:pt x="65" y="18"/>
                  </a:cubicBezTo>
                  <a:cubicBezTo>
                    <a:pt x="65" y="17"/>
                    <a:pt x="64" y="15"/>
                    <a:pt x="63" y="15"/>
                  </a:cubicBezTo>
                  <a:cubicBezTo>
                    <a:pt x="60" y="14"/>
                    <a:pt x="58" y="16"/>
                    <a:pt x="57" y="18"/>
                  </a:cubicBezTo>
                  <a:cubicBezTo>
                    <a:pt x="56" y="19"/>
                    <a:pt x="56" y="19"/>
                    <a:pt x="56" y="19"/>
                  </a:cubicBezTo>
                  <a:cubicBezTo>
                    <a:pt x="55" y="19"/>
                    <a:pt x="55" y="19"/>
                    <a:pt x="55" y="19"/>
                  </a:cubicBezTo>
                  <a:cubicBezTo>
                    <a:pt x="52" y="17"/>
                    <a:pt x="51" y="14"/>
                    <a:pt x="49" y="12"/>
                  </a:cubicBezTo>
                  <a:cubicBezTo>
                    <a:pt x="48" y="11"/>
                    <a:pt x="47" y="9"/>
                    <a:pt x="45" y="7"/>
                  </a:cubicBezTo>
                  <a:cubicBezTo>
                    <a:pt x="43" y="6"/>
                    <a:pt x="42" y="6"/>
                    <a:pt x="40" y="6"/>
                  </a:cubicBezTo>
                  <a:cubicBezTo>
                    <a:pt x="39" y="6"/>
                    <a:pt x="38" y="6"/>
                    <a:pt x="38" y="6"/>
                  </a:cubicBezTo>
                  <a:cubicBezTo>
                    <a:pt x="38" y="6"/>
                    <a:pt x="38" y="7"/>
                    <a:pt x="38" y="7"/>
                  </a:cubicBezTo>
                  <a:cubicBezTo>
                    <a:pt x="38" y="7"/>
                    <a:pt x="37" y="8"/>
                    <a:pt x="37" y="8"/>
                  </a:cubicBezTo>
                  <a:cubicBezTo>
                    <a:pt x="36" y="8"/>
                    <a:pt x="35" y="8"/>
                    <a:pt x="34" y="8"/>
                  </a:cubicBezTo>
                  <a:cubicBezTo>
                    <a:pt x="33" y="8"/>
                    <a:pt x="33" y="8"/>
                    <a:pt x="33" y="8"/>
                  </a:cubicBezTo>
                  <a:cubicBezTo>
                    <a:pt x="33" y="8"/>
                    <a:pt x="32" y="8"/>
                    <a:pt x="31" y="8"/>
                  </a:cubicBezTo>
                  <a:cubicBezTo>
                    <a:pt x="26" y="8"/>
                    <a:pt x="23" y="7"/>
                    <a:pt x="17" y="4"/>
                  </a:cubicBezTo>
                  <a:cubicBezTo>
                    <a:pt x="14" y="3"/>
                    <a:pt x="12" y="3"/>
                    <a:pt x="10" y="2"/>
                  </a:cubicBezTo>
                  <a:cubicBezTo>
                    <a:pt x="11" y="4"/>
                    <a:pt x="11" y="4"/>
                    <a:pt x="11" y="4"/>
                  </a:cubicBezTo>
                  <a:cubicBezTo>
                    <a:pt x="12" y="4"/>
                    <a:pt x="13" y="5"/>
                    <a:pt x="14" y="5"/>
                  </a:cubicBezTo>
                  <a:cubicBezTo>
                    <a:pt x="16" y="6"/>
                    <a:pt x="18" y="7"/>
                    <a:pt x="19" y="9"/>
                  </a:cubicBezTo>
                  <a:cubicBezTo>
                    <a:pt x="20" y="13"/>
                    <a:pt x="22" y="16"/>
                    <a:pt x="24" y="19"/>
                  </a:cubicBezTo>
                  <a:cubicBezTo>
                    <a:pt x="25" y="20"/>
                    <a:pt x="26" y="21"/>
                    <a:pt x="27" y="22"/>
                  </a:cubicBezTo>
                  <a:cubicBezTo>
                    <a:pt x="28" y="22"/>
                    <a:pt x="29" y="23"/>
                    <a:pt x="29" y="24"/>
                  </a:cubicBezTo>
                  <a:cubicBezTo>
                    <a:pt x="29" y="25"/>
                    <a:pt x="30" y="25"/>
                    <a:pt x="30" y="25"/>
                  </a:cubicBezTo>
                  <a:cubicBezTo>
                    <a:pt x="30" y="25"/>
                    <a:pt x="30" y="26"/>
                    <a:pt x="31" y="26"/>
                  </a:cubicBezTo>
                  <a:cubicBezTo>
                    <a:pt x="33" y="27"/>
                    <a:pt x="35" y="29"/>
                    <a:pt x="34" y="30"/>
                  </a:cubicBezTo>
                  <a:cubicBezTo>
                    <a:pt x="34" y="31"/>
                    <a:pt x="34" y="31"/>
                    <a:pt x="34" y="31"/>
                  </a:cubicBezTo>
                  <a:cubicBezTo>
                    <a:pt x="34" y="31"/>
                    <a:pt x="34" y="31"/>
                    <a:pt x="34" y="31"/>
                  </a:cubicBezTo>
                  <a:cubicBezTo>
                    <a:pt x="35" y="31"/>
                    <a:pt x="35" y="31"/>
                    <a:pt x="35" y="31"/>
                  </a:cubicBezTo>
                  <a:cubicBezTo>
                    <a:pt x="35" y="32"/>
                    <a:pt x="35" y="32"/>
                    <a:pt x="35" y="32"/>
                  </a:cubicBezTo>
                  <a:cubicBezTo>
                    <a:pt x="35" y="33"/>
                    <a:pt x="35" y="33"/>
                    <a:pt x="36" y="33"/>
                  </a:cubicBezTo>
                  <a:cubicBezTo>
                    <a:pt x="38" y="34"/>
                    <a:pt x="39" y="34"/>
                    <a:pt x="39" y="36"/>
                  </a:cubicBezTo>
                  <a:cubicBezTo>
                    <a:pt x="39" y="37"/>
                    <a:pt x="41" y="38"/>
                    <a:pt x="42" y="39"/>
                  </a:cubicBezTo>
                  <a:cubicBezTo>
                    <a:pt x="43" y="40"/>
                    <a:pt x="44" y="40"/>
                    <a:pt x="44" y="41"/>
                  </a:cubicBezTo>
                  <a:cubicBezTo>
                    <a:pt x="45" y="42"/>
                    <a:pt x="45" y="43"/>
                    <a:pt x="46" y="43"/>
                  </a:cubicBezTo>
                  <a:cubicBezTo>
                    <a:pt x="47" y="44"/>
                    <a:pt x="48" y="45"/>
                    <a:pt x="49" y="47"/>
                  </a:cubicBezTo>
                  <a:cubicBezTo>
                    <a:pt x="49" y="48"/>
                    <a:pt x="49" y="49"/>
                    <a:pt x="49" y="51"/>
                  </a:cubicBezTo>
                  <a:cubicBezTo>
                    <a:pt x="49" y="52"/>
                    <a:pt x="50" y="53"/>
                    <a:pt x="50" y="54"/>
                  </a:cubicBezTo>
                  <a:cubicBezTo>
                    <a:pt x="51" y="55"/>
                    <a:pt x="51" y="55"/>
                    <a:pt x="51" y="55"/>
                  </a:cubicBezTo>
                  <a:cubicBezTo>
                    <a:pt x="49" y="55"/>
                    <a:pt x="49" y="55"/>
                    <a:pt x="49" y="55"/>
                  </a:cubicBezTo>
                  <a:cubicBezTo>
                    <a:pt x="49" y="55"/>
                    <a:pt x="49" y="55"/>
                    <a:pt x="49" y="55"/>
                  </a:cubicBezTo>
                  <a:cubicBezTo>
                    <a:pt x="49" y="57"/>
                    <a:pt x="54" y="61"/>
                    <a:pt x="57" y="62"/>
                  </a:cubicBezTo>
                  <a:cubicBezTo>
                    <a:pt x="58" y="63"/>
                    <a:pt x="58" y="63"/>
                    <a:pt x="59" y="63"/>
                  </a:cubicBezTo>
                  <a:cubicBezTo>
                    <a:pt x="61" y="64"/>
                    <a:pt x="62" y="64"/>
                    <a:pt x="64" y="65"/>
                  </a:cubicBezTo>
                  <a:cubicBezTo>
                    <a:pt x="66" y="67"/>
                    <a:pt x="68" y="68"/>
                    <a:pt x="71" y="69"/>
                  </a:cubicBezTo>
                  <a:cubicBezTo>
                    <a:pt x="72" y="69"/>
                    <a:pt x="72" y="69"/>
                    <a:pt x="72" y="69"/>
                  </a:cubicBezTo>
                  <a:cubicBezTo>
                    <a:pt x="74" y="69"/>
                    <a:pt x="75" y="70"/>
                    <a:pt x="77" y="71"/>
                  </a:cubicBezTo>
                  <a:cubicBezTo>
                    <a:pt x="80" y="72"/>
                    <a:pt x="83" y="74"/>
                    <a:pt x="85" y="73"/>
                  </a:cubicBezTo>
                  <a:cubicBezTo>
                    <a:pt x="87" y="72"/>
                    <a:pt x="89" y="71"/>
                    <a:pt x="90" y="71"/>
                  </a:cubicBezTo>
                  <a:close/>
                  <a:moveTo>
                    <a:pt x="28" y="40"/>
                  </a:moveTo>
                  <a:cubicBezTo>
                    <a:pt x="29" y="41"/>
                    <a:pt x="30" y="42"/>
                    <a:pt x="31" y="43"/>
                  </a:cubicBezTo>
                  <a:cubicBezTo>
                    <a:pt x="31" y="43"/>
                    <a:pt x="31" y="43"/>
                    <a:pt x="31" y="43"/>
                  </a:cubicBezTo>
                  <a:cubicBezTo>
                    <a:pt x="31" y="42"/>
                    <a:pt x="30" y="41"/>
                    <a:pt x="28" y="40"/>
                  </a:cubicBezTo>
                  <a:close/>
                  <a:moveTo>
                    <a:pt x="22" y="36"/>
                  </a:moveTo>
                  <a:cubicBezTo>
                    <a:pt x="24" y="36"/>
                    <a:pt x="25" y="36"/>
                    <a:pt x="26" y="37"/>
                  </a:cubicBezTo>
                  <a:cubicBezTo>
                    <a:pt x="25" y="36"/>
                    <a:pt x="25" y="35"/>
                    <a:pt x="25" y="33"/>
                  </a:cubicBezTo>
                  <a:cubicBezTo>
                    <a:pt x="25" y="33"/>
                    <a:pt x="24" y="32"/>
                    <a:pt x="24" y="31"/>
                  </a:cubicBezTo>
                  <a:cubicBezTo>
                    <a:pt x="23" y="29"/>
                    <a:pt x="23" y="29"/>
                    <a:pt x="23" y="29"/>
                  </a:cubicBezTo>
                  <a:cubicBezTo>
                    <a:pt x="20" y="26"/>
                    <a:pt x="17" y="21"/>
                    <a:pt x="15" y="18"/>
                  </a:cubicBezTo>
                  <a:cubicBezTo>
                    <a:pt x="15" y="17"/>
                    <a:pt x="14" y="17"/>
                    <a:pt x="14" y="16"/>
                  </a:cubicBezTo>
                  <a:cubicBezTo>
                    <a:pt x="13" y="15"/>
                    <a:pt x="12" y="14"/>
                    <a:pt x="11" y="12"/>
                  </a:cubicBezTo>
                  <a:cubicBezTo>
                    <a:pt x="9" y="2"/>
                    <a:pt x="9" y="2"/>
                    <a:pt x="9" y="2"/>
                  </a:cubicBezTo>
                  <a:cubicBezTo>
                    <a:pt x="8" y="2"/>
                    <a:pt x="6" y="2"/>
                    <a:pt x="4" y="2"/>
                  </a:cubicBezTo>
                  <a:cubicBezTo>
                    <a:pt x="6" y="5"/>
                    <a:pt x="8" y="10"/>
                    <a:pt x="8" y="12"/>
                  </a:cubicBezTo>
                  <a:cubicBezTo>
                    <a:pt x="9" y="13"/>
                    <a:pt x="10" y="14"/>
                    <a:pt x="11" y="16"/>
                  </a:cubicBezTo>
                  <a:cubicBezTo>
                    <a:pt x="14" y="17"/>
                    <a:pt x="16" y="20"/>
                    <a:pt x="15" y="24"/>
                  </a:cubicBezTo>
                  <a:cubicBezTo>
                    <a:pt x="14" y="25"/>
                    <a:pt x="14" y="25"/>
                    <a:pt x="14" y="25"/>
                  </a:cubicBezTo>
                  <a:cubicBezTo>
                    <a:pt x="13" y="24"/>
                    <a:pt x="13" y="24"/>
                    <a:pt x="13" y="24"/>
                  </a:cubicBezTo>
                  <a:cubicBezTo>
                    <a:pt x="13" y="24"/>
                    <a:pt x="13" y="24"/>
                    <a:pt x="13" y="24"/>
                  </a:cubicBezTo>
                  <a:cubicBezTo>
                    <a:pt x="14" y="25"/>
                    <a:pt x="15" y="26"/>
                    <a:pt x="16" y="26"/>
                  </a:cubicBezTo>
                  <a:cubicBezTo>
                    <a:pt x="17" y="26"/>
                    <a:pt x="17" y="26"/>
                    <a:pt x="17" y="26"/>
                  </a:cubicBezTo>
                  <a:cubicBezTo>
                    <a:pt x="18" y="25"/>
                    <a:pt x="18" y="25"/>
                    <a:pt x="18" y="25"/>
                  </a:cubicBezTo>
                  <a:cubicBezTo>
                    <a:pt x="19" y="26"/>
                    <a:pt x="19" y="26"/>
                    <a:pt x="19" y="26"/>
                  </a:cubicBezTo>
                  <a:cubicBezTo>
                    <a:pt x="19" y="27"/>
                    <a:pt x="19" y="28"/>
                    <a:pt x="20" y="28"/>
                  </a:cubicBezTo>
                  <a:cubicBezTo>
                    <a:pt x="21" y="29"/>
                    <a:pt x="22" y="29"/>
                    <a:pt x="22" y="30"/>
                  </a:cubicBezTo>
                  <a:cubicBezTo>
                    <a:pt x="23" y="32"/>
                    <a:pt x="23" y="34"/>
                    <a:pt x="22" y="3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 name="Freeform 57"/>
            <p:cNvSpPr>
              <a:spLocks noChangeArrowheads="1"/>
            </p:cNvSpPr>
            <p:nvPr/>
          </p:nvSpPr>
          <p:spPr bwMode="auto">
            <a:xfrm>
              <a:off x="4480343" y="3892977"/>
              <a:ext cx="4830" cy="4830"/>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1"/>
                    <a:pt x="1" y="0"/>
                  </a:cubicBezTo>
                  <a:cubicBezTo>
                    <a:pt x="1" y="0"/>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 name="Freeform 58"/>
            <p:cNvSpPr>
              <a:spLocks noChangeArrowheads="1"/>
            </p:cNvSpPr>
            <p:nvPr/>
          </p:nvSpPr>
          <p:spPr bwMode="auto">
            <a:xfrm>
              <a:off x="4475513" y="3880901"/>
              <a:ext cx="12075" cy="16905"/>
            </a:xfrm>
            <a:custGeom>
              <a:avLst/>
              <a:gdLst>
                <a:gd name="T0" fmla="*/ 1 w 3"/>
                <a:gd name="T1" fmla="*/ 4 h 4"/>
                <a:gd name="T2" fmla="*/ 1 w 3"/>
                <a:gd name="T3" fmla="*/ 2 h 4"/>
                <a:gd name="T4" fmla="*/ 3 w 3"/>
                <a:gd name="T5" fmla="*/ 0 h 4"/>
                <a:gd name="T6" fmla="*/ 3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4"/>
                    <a:pt x="0" y="3"/>
                    <a:pt x="1" y="2"/>
                  </a:cubicBezTo>
                  <a:cubicBezTo>
                    <a:pt x="3" y="0"/>
                    <a:pt x="3" y="0"/>
                    <a:pt x="3" y="0"/>
                  </a:cubicBezTo>
                  <a:cubicBezTo>
                    <a:pt x="3" y="4"/>
                    <a:pt x="3" y="4"/>
                    <a:pt x="3" y="4"/>
                  </a:cubicBezTo>
                  <a:lnTo>
                    <a:pt x="1"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 name="Freeform 59"/>
            <p:cNvSpPr>
              <a:spLocks noChangeArrowheads="1"/>
            </p:cNvSpPr>
            <p:nvPr/>
          </p:nvSpPr>
          <p:spPr bwMode="auto">
            <a:xfrm>
              <a:off x="4429626" y="3876071"/>
              <a:ext cx="4830" cy="9660"/>
            </a:xfrm>
            <a:custGeom>
              <a:avLst/>
              <a:gdLst>
                <a:gd name="T0" fmla="*/ 0 w 1"/>
                <a:gd name="T1" fmla="*/ 1 h 2"/>
                <a:gd name="T2" fmla="*/ 0 w 1"/>
                <a:gd name="T3" fmla="*/ 1 h 2"/>
              </a:gdLst>
              <a:ahLst/>
              <a:cxnLst>
                <a:cxn ang="0">
                  <a:pos x="T0" y="T1"/>
                </a:cxn>
                <a:cxn ang="0">
                  <a:pos x="T2" y="T3"/>
                </a:cxn>
              </a:cxnLst>
              <a:rect l="0" t="0" r="r" b="b"/>
              <a:pathLst>
                <a:path w="1" h="2">
                  <a:moveTo>
                    <a:pt x="0" y="1"/>
                  </a:moveTo>
                  <a:cubicBezTo>
                    <a:pt x="0" y="0"/>
                    <a:pt x="1"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 name="Freeform 60"/>
            <p:cNvSpPr>
              <a:spLocks noChangeArrowheads="1"/>
            </p:cNvSpPr>
            <p:nvPr/>
          </p:nvSpPr>
          <p:spPr bwMode="auto">
            <a:xfrm>
              <a:off x="4424796" y="3876071"/>
              <a:ext cx="14490" cy="9660"/>
            </a:xfrm>
            <a:custGeom>
              <a:avLst/>
              <a:gdLst>
                <a:gd name="T0" fmla="*/ 2 w 3"/>
                <a:gd name="T1" fmla="*/ 2 h 2"/>
                <a:gd name="T2" fmla="*/ 0 w 3"/>
                <a:gd name="T3" fmla="*/ 1 h 2"/>
                <a:gd name="T4" fmla="*/ 1 w 3"/>
                <a:gd name="T5" fmla="*/ 1 h 2"/>
                <a:gd name="T6" fmla="*/ 2 w 3"/>
                <a:gd name="T7" fmla="*/ 0 h 2"/>
                <a:gd name="T8" fmla="*/ 2 w 3"/>
                <a:gd name="T9" fmla="*/ 0 h 2"/>
                <a:gd name="T10" fmla="*/ 2 w 3"/>
                <a:gd name="T11" fmla="*/ 0 h 2"/>
                <a:gd name="T12" fmla="*/ 3 w 3"/>
                <a:gd name="T13" fmla="*/ 1 h 2"/>
                <a:gd name="T14" fmla="*/ 2 w 3"/>
                <a:gd name="T15" fmla="*/ 1 h 2"/>
                <a:gd name="T16" fmla="*/ 2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2" y="2"/>
                  </a:moveTo>
                  <a:cubicBezTo>
                    <a:pt x="1" y="2"/>
                    <a:pt x="0" y="1"/>
                    <a:pt x="0" y="1"/>
                  </a:cubicBezTo>
                  <a:cubicBezTo>
                    <a:pt x="1" y="1"/>
                    <a:pt x="1" y="1"/>
                    <a:pt x="1" y="1"/>
                  </a:cubicBezTo>
                  <a:cubicBezTo>
                    <a:pt x="2" y="0"/>
                    <a:pt x="2" y="0"/>
                    <a:pt x="2" y="0"/>
                  </a:cubicBezTo>
                  <a:cubicBezTo>
                    <a:pt x="2" y="0"/>
                    <a:pt x="2" y="0"/>
                    <a:pt x="2" y="0"/>
                  </a:cubicBezTo>
                  <a:cubicBezTo>
                    <a:pt x="2" y="0"/>
                    <a:pt x="2" y="0"/>
                    <a:pt x="2" y="0"/>
                  </a:cubicBezTo>
                  <a:cubicBezTo>
                    <a:pt x="2" y="0"/>
                    <a:pt x="3" y="1"/>
                    <a:pt x="3" y="1"/>
                  </a:cubicBezTo>
                  <a:cubicBezTo>
                    <a:pt x="2" y="1"/>
                    <a:pt x="2" y="1"/>
                    <a:pt x="2" y="1"/>
                  </a:cubicBezTo>
                  <a:lnTo>
                    <a:pt x="2" y="2"/>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 name="Freeform 61"/>
            <p:cNvSpPr>
              <a:spLocks noChangeArrowheads="1"/>
            </p:cNvSpPr>
            <p:nvPr/>
          </p:nvSpPr>
          <p:spPr bwMode="auto">
            <a:xfrm>
              <a:off x="4526229" y="3876071"/>
              <a:ext cx="4830" cy="9660"/>
            </a:xfrm>
            <a:custGeom>
              <a:avLst/>
              <a:gdLst>
                <a:gd name="T0" fmla="*/ 0 w 1"/>
                <a:gd name="T1" fmla="*/ 1 h 2"/>
                <a:gd name="T2" fmla="*/ 1 w 1"/>
                <a:gd name="T3" fmla="*/ 0 h 2"/>
                <a:gd name="T4" fmla="*/ 1 w 1"/>
                <a:gd name="T5" fmla="*/ 2 h 2"/>
                <a:gd name="T6" fmla="*/ 0 w 1"/>
                <a:gd name="T7" fmla="*/ 1 h 2"/>
              </a:gdLst>
              <a:ahLst/>
              <a:cxnLst>
                <a:cxn ang="0">
                  <a:pos x="T0" y="T1"/>
                </a:cxn>
                <a:cxn ang="0">
                  <a:pos x="T2" y="T3"/>
                </a:cxn>
                <a:cxn ang="0">
                  <a:pos x="T4" y="T5"/>
                </a:cxn>
                <a:cxn ang="0">
                  <a:pos x="T6" y="T7"/>
                </a:cxn>
              </a:cxnLst>
              <a:rect l="0" t="0" r="r" b="b"/>
              <a:pathLst>
                <a:path w="1" h="2">
                  <a:moveTo>
                    <a:pt x="0" y="1"/>
                  </a:moveTo>
                  <a:cubicBezTo>
                    <a:pt x="1" y="1"/>
                    <a:pt x="1" y="0"/>
                    <a:pt x="1" y="0"/>
                  </a:cubicBezTo>
                  <a:cubicBezTo>
                    <a:pt x="1" y="1"/>
                    <a:pt x="1" y="1"/>
                    <a:pt x="1" y="2"/>
                  </a:cubicBezTo>
                  <a:cubicBezTo>
                    <a:pt x="0" y="2"/>
                    <a:pt x="1"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 name="Freeform 62"/>
            <p:cNvSpPr>
              <a:spLocks noChangeArrowheads="1"/>
            </p:cNvSpPr>
            <p:nvPr/>
          </p:nvSpPr>
          <p:spPr bwMode="auto">
            <a:xfrm>
              <a:off x="4521399" y="3868826"/>
              <a:ext cx="12075" cy="19321"/>
            </a:xfrm>
            <a:custGeom>
              <a:avLst/>
              <a:gdLst>
                <a:gd name="T0" fmla="*/ 2 w 3"/>
                <a:gd name="T1" fmla="*/ 5 h 5"/>
                <a:gd name="T2" fmla="*/ 1 w 3"/>
                <a:gd name="T3" fmla="*/ 3 h 5"/>
                <a:gd name="T4" fmla="*/ 0 w 3"/>
                <a:gd name="T5" fmla="*/ 3 h 5"/>
                <a:gd name="T6" fmla="*/ 1 w 3"/>
                <a:gd name="T7" fmla="*/ 2 h 5"/>
                <a:gd name="T8" fmla="*/ 1 w 3"/>
                <a:gd name="T9" fmla="*/ 1 h 5"/>
                <a:gd name="T10" fmla="*/ 3 w 3"/>
                <a:gd name="T11" fmla="*/ 0 h 5"/>
                <a:gd name="T12" fmla="*/ 3 w 3"/>
                <a:gd name="T13" fmla="*/ 2 h 5"/>
                <a:gd name="T14" fmla="*/ 3 w 3"/>
                <a:gd name="T15" fmla="*/ 4 h 5"/>
                <a:gd name="T16" fmla="*/ 3 w 3"/>
                <a:gd name="T17" fmla="*/ 5 h 5"/>
                <a:gd name="T18" fmla="*/ 2 w 3"/>
                <a:gd name="T19" fmla="*/ 5 h 5"/>
                <a:gd name="T20" fmla="*/ 2 w 3"/>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5">
                  <a:moveTo>
                    <a:pt x="2" y="5"/>
                  </a:moveTo>
                  <a:cubicBezTo>
                    <a:pt x="2" y="5"/>
                    <a:pt x="1" y="5"/>
                    <a:pt x="1" y="3"/>
                  </a:cubicBezTo>
                  <a:cubicBezTo>
                    <a:pt x="0" y="3"/>
                    <a:pt x="0" y="3"/>
                    <a:pt x="0" y="3"/>
                  </a:cubicBezTo>
                  <a:cubicBezTo>
                    <a:pt x="1" y="2"/>
                    <a:pt x="1" y="2"/>
                    <a:pt x="1" y="2"/>
                  </a:cubicBezTo>
                  <a:cubicBezTo>
                    <a:pt x="1" y="2"/>
                    <a:pt x="1" y="1"/>
                    <a:pt x="1" y="1"/>
                  </a:cubicBezTo>
                  <a:cubicBezTo>
                    <a:pt x="3" y="0"/>
                    <a:pt x="3" y="0"/>
                    <a:pt x="3" y="0"/>
                  </a:cubicBezTo>
                  <a:cubicBezTo>
                    <a:pt x="3" y="2"/>
                    <a:pt x="3" y="2"/>
                    <a:pt x="3" y="2"/>
                  </a:cubicBezTo>
                  <a:cubicBezTo>
                    <a:pt x="3" y="3"/>
                    <a:pt x="3" y="3"/>
                    <a:pt x="3" y="4"/>
                  </a:cubicBezTo>
                  <a:cubicBezTo>
                    <a:pt x="3" y="5"/>
                    <a:pt x="3" y="5"/>
                    <a:pt x="3" y="5"/>
                  </a:cubicBezTo>
                  <a:cubicBezTo>
                    <a:pt x="2" y="5"/>
                    <a:pt x="2" y="5"/>
                    <a:pt x="2" y="5"/>
                  </a:cubicBezTo>
                  <a:cubicBezTo>
                    <a:pt x="2" y="5"/>
                    <a:pt x="2" y="5"/>
                    <a:pt x="2"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 name="Freeform 63"/>
            <p:cNvSpPr>
              <a:spLocks noChangeArrowheads="1"/>
            </p:cNvSpPr>
            <p:nvPr/>
          </p:nvSpPr>
          <p:spPr bwMode="auto">
            <a:xfrm>
              <a:off x="4934376" y="4124823"/>
              <a:ext cx="70037" cy="72452"/>
            </a:xfrm>
            <a:custGeom>
              <a:avLst/>
              <a:gdLst>
                <a:gd name="T0" fmla="*/ 15 w 17"/>
                <a:gd name="T1" fmla="*/ 16 h 17"/>
                <a:gd name="T2" fmla="*/ 17 w 17"/>
                <a:gd name="T3" fmla="*/ 0 h 17"/>
                <a:gd name="T4" fmla="*/ 11 w 17"/>
                <a:gd name="T5" fmla="*/ 1 h 17"/>
                <a:gd name="T6" fmla="*/ 7 w 17"/>
                <a:gd name="T7" fmla="*/ 4 h 17"/>
                <a:gd name="T8" fmla="*/ 3 w 17"/>
                <a:gd name="T9" fmla="*/ 6 h 17"/>
                <a:gd name="T10" fmla="*/ 0 w 17"/>
                <a:gd name="T11" fmla="*/ 8 h 17"/>
                <a:gd name="T12" fmla="*/ 7 w 17"/>
                <a:gd name="T13" fmla="*/ 15 h 17"/>
                <a:gd name="T14" fmla="*/ 15 w 17"/>
                <a:gd name="T15" fmla="*/ 16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15" y="16"/>
                  </a:moveTo>
                  <a:cubicBezTo>
                    <a:pt x="13" y="12"/>
                    <a:pt x="16" y="4"/>
                    <a:pt x="17" y="0"/>
                  </a:cubicBezTo>
                  <a:cubicBezTo>
                    <a:pt x="15" y="1"/>
                    <a:pt x="13" y="2"/>
                    <a:pt x="11" y="1"/>
                  </a:cubicBezTo>
                  <a:cubicBezTo>
                    <a:pt x="11" y="0"/>
                    <a:pt x="8" y="4"/>
                    <a:pt x="7" y="4"/>
                  </a:cubicBezTo>
                  <a:cubicBezTo>
                    <a:pt x="6" y="5"/>
                    <a:pt x="3" y="4"/>
                    <a:pt x="3" y="6"/>
                  </a:cubicBezTo>
                  <a:cubicBezTo>
                    <a:pt x="3" y="7"/>
                    <a:pt x="1" y="8"/>
                    <a:pt x="0" y="8"/>
                  </a:cubicBezTo>
                  <a:cubicBezTo>
                    <a:pt x="1" y="11"/>
                    <a:pt x="5" y="13"/>
                    <a:pt x="7" y="15"/>
                  </a:cubicBezTo>
                  <a:cubicBezTo>
                    <a:pt x="8" y="16"/>
                    <a:pt x="14" y="17"/>
                    <a:pt x="15"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 name="Freeform 64"/>
            <p:cNvSpPr>
              <a:spLocks noEditPoints="1" noChangeArrowheads="1"/>
            </p:cNvSpPr>
            <p:nvPr/>
          </p:nvSpPr>
          <p:spPr bwMode="auto">
            <a:xfrm>
              <a:off x="4924716" y="4117578"/>
              <a:ext cx="84527" cy="79697"/>
            </a:xfrm>
            <a:custGeom>
              <a:avLst/>
              <a:gdLst>
                <a:gd name="T0" fmla="*/ 15 w 20"/>
                <a:gd name="T1" fmla="*/ 19 h 19"/>
                <a:gd name="T2" fmla="*/ 15 w 20"/>
                <a:gd name="T3" fmla="*/ 19 h 19"/>
                <a:gd name="T4" fmla="*/ 8 w 20"/>
                <a:gd name="T5" fmla="*/ 18 h 19"/>
                <a:gd name="T6" fmla="*/ 6 w 20"/>
                <a:gd name="T7" fmla="*/ 16 h 19"/>
                <a:gd name="T8" fmla="*/ 1 w 20"/>
                <a:gd name="T9" fmla="*/ 10 h 19"/>
                <a:gd name="T10" fmla="*/ 0 w 20"/>
                <a:gd name="T11" fmla="*/ 9 h 19"/>
                <a:gd name="T12" fmla="*/ 2 w 20"/>
                <a:gd name="T13" fmla="*/ 9 h 19"/>
                <a:gd name="T14" fmla="*/ 4 w 20"/>
                <a:gd name="T15" fmla="*/ 8 h 19"/>
                <a:gd name="T16" fmla="*/ 8 w 20"/>
                <a:gd name="T17" fmla="*/ 5 h 19"/>
                <a:gd name="T18" fmla="*/ 8 w 20"/>
                <a:gd name="T19" fmla="*/ 5 h 19"/>
                <a:gd name="T20" fmla="*/ 10 w 20"/>
                <a:gd name="T21" fmla="*/ 4 h 19"/>
                <a:gd name="T22" fmla="*/ 13 w 20"/>
                <a:gd name="T23" fmla="*/ 2 h 19"/>
                <a:gd name="T24" fmla="*/ 14 w 20"/>
                <a:gd name="T25" fmla="*/ 2 h 19"/>
                <a:gd name="T26" fmla="*/ 17 w 20"/>
                <a:gd name="T27" fmla="*/ 1 h 19"/>
                <a:gd name="T28" fmla="*/ 18 w 20"/>
                <a:gd name="T29" fmla="*/ 1 h 19"/>
                <a:gd name="T30" fmla="*/ 20 w 20"/>
                <a:gd name="T31" fmla="*/ 0 h 19"/>
                <a:gd name="T32" fmla="*/ 20 w 20"/>
                <a:gd name="T33" fmla="*/ 2 h 19"/>
                <a:gd name="T34" fmla="*/ 19 w 20"/>
                <a:gd name="T35" fmla="*/ 6 h 19"/>
                <a:gd name="T36" fmla="*/ 18 w 20"/>
                <a:gd name="T37" fmla="*/ 18 h 19"/>
                <a:gd name="T38" fmla="*/ 18 w 20"/>
                <a:gd name="T39" fmla="*/ 18 h 19"/>
                <a:gd name="T40" fmla="*/ 18 w 20"/>
                <a:gd name="T41" fmla="*/ 19 h 19"/>
                <a:gd name="T42" fmla="*/ 15 w 20"/>
                <a:gd name="T43" fmla="*/ 19 h 19"/>
                <a:gd name="T44" fmla="*/ 4 w 20"/>
                <a:gd name="T45" fmla="*/ 11 h 19"/>
                <a:gd name="T46" fmla="*/ 7 w 20"/>
                <a:gd name="T47" fmla="*/ 15 h 19"/>
                <a:gd name="T48" fmla="*/ 9 w 20"/>
                <a:gd name="T49" fmla="*/ 17 h 19"/>
                <a:gd name="T50" fmla="*/ 15 w 20"/>
                <a:gd name="T51" fmla="*/ 17 h 19"/>
                <a:gd name="T52" fmla="*/ 15 w 20"/>
                <a:gd name="T53" fmla="*/ 17 h 19"/>
                <a:gd name="T54" fmla="*/ 16 w 20"/>
                <a:gd name="T55" fmla="*/ 17 h 19"/>
                <a:gd name="T56" fmla="*/ 17 w 20"/>
                <a:gd name="T57" fmla="*/ 6 h 19"/>
                <a:gd name="T58" fmla="*/ 17 w 20"/>
                <a:gd name="T59" fmla="*/ 3 h 19"/>
                <a:gd name="T60" fmla="*/ 13 w 20"/>
                <a:gd name="T61" fmla="*/ 4 h 19"/>
                <a:gd name="T62" fmla="*/ 11 w 20"/>
                <a:gd name="T63" fmla="*/ 5 h 19"/>
                <a:gd name="T64" fmla="*/ 9 w 20"/>
                <a:gd name="T65" fmla="*/ 7 h 19"/>
                <a:gd name="T66" fmla="*/ 8 w 20"/>
                <a:gd name="T67" fmla="*/ 7 h 19"/>
                <a:gd name="T68" fmla="*/ 6 w 20"/>
                <a:gd name="T69" fmla="*/ 8 h 19"/>
                <a:gd name="T70" fmla="*/ 4 w 20"/>
                <a:gd name="T7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19">
                  <a:moveTo>
                    <a:pt x="15" y="19"/>
                  </a:moveTo>
                  <a:cubicBezTo>
                    <a:pt x="15" y="19"/>
                    <a:pt x="15" y="19"/>
                    <a:pt x="15" y="19"/>
                  </a:cubicBezTo>
                  <a:cubicBezTo>
                    <a:pt x="14" y="19"/>
                    <a:pt x="9" y="19"/>
                    <a:pt x="8" y="18"/>
                  </a:cubicBezTo>
                  <a:cubicBezTo>
                    <a:pt x="7" y="17"/>
                    <a:pt x="7" y="17"/>
                    <a:pt x="6" y="16"/>
                  </a:cubicBezTo>
                  <a:cubicBezTo>
                    <a:pt x="4" y="14"/>
                    <a:pt x="2" y="12"/>
                    <a:pt x="1" y="10"/>
                  </a:cubicBezTo>
                  <a:cubicBezTo>
                    <a:pt x="0" y="9"/>
                    <a:pt x="0" y="9"/>
                    <a:pt x="0" y="9"/>
                  </a:cubicBezTo>
                  <a:cubicBezTo>
                    <a:pt x="2" y="9"/>
                    <a:pt x="2" y="9"/>
                    <a:pt x="2" y="9"/>
                  </a:cubicBezTo>
                  <a:cubicBezTo>
                    <a:pt x="3" y="9"/>
                    <a:pt x="4" y="9"/>
                    <a:pt x="4" y="8"/>
                  </a:cubicBezTo>
                  <a:cubicBezTo>
                    <a:pt x="4" y="6"/>
                    <a:pt x="6" y="5"/>
                    <a:pt x="8" y="5"/>
                  </a:cubicBezTo>
                  <a:cubicBezTo>
                    <a:pt x="8" y="5"/>
                    <a:pt x="8" y="5"/>
                    <a:pt x="8" y="5"/>
                  </a:cubicBezTo>
                  <a:cubicBezTo>
                    <a:pt x="9" y="5"/>
                    <a:pt x="9" y="4"/>
                    <a:pt x="10" y="4"/>
                  </a:cubicBezTo>
                  <a:cubicBezTo>
                    <a:pt x="12" y="2"/>
                    <a:pt x="12" y="2"/>
                    <a:pt x="13" y="2"/>
                  </a:cubicBezTo>
                  <a:cubicBezTo>
                    <a:pt x="14" y="2"/>
                    <a:pt x="14" y="2"/>
                    <a:pt x="14" y="2"/>
                  </a:cubicBezTo>
                  <a:cubicBezTo>
                    <a:pt x="15" y="2"/>
                    <a:pt x="16" y="2"/>
                    <a:pt x="17" y="1"/>
                  </a:cubicBezTo>
                  <a:cubicBezTo>
                    <a:pt x="18" y="1"/>
                    <a:pt x="18" y="1"/>
                    <a:pt x="18" y="1"/>
                  </a:cubicBezTo>
                  <a:cubicBezTo>
                    <a:pt x="20" y="0"/>
                    <a:pt x="20" y="0"/>
                    <a:pt x="20" y="0"/>
                  </a:cubicBezTo>
                  <a:cubicBezTo>
                    <a:pt x="20" y="2"/>
                    <a:pt x="20" y="2"/>
                    <a:pt x="20" y="2"/>
                  </a:cubicBezTo>
                  <a:cubicBezTo>
                    <a:pt x="19" y="3"/>
                    <a:pt x="19" y="5"/>
                    <a:pt x="19" y="6"/>
                  </a:cubicBezTo>
                  <a:cubicBezTo>
                    <a:pt x="18" y="10"/>
                    <a:pt x="17" y="15"/>
                    <a:pt x="18" y="18"/>
                  </a:cubicBezTo>
                  <a:cubicBezTo>
                    <a:pt x="18" y="18"/>
                    <a:pt x="18" y="18"/>
                    <a:pt x="18" y="18"/>
                  </a:cubicBezTo>
                  <a:cubicBezTo>
                    <a:pt x="18" y="19"/>
                    <a:pt x="18" y="19"/>
                    <a:pt x="18" y="19"/>
                  </a:cubicBezTo>
                  <a:cubicBezTo>
                    <a:pt x="17" y="19"/>
                    <a:pt x="17" y="19"/>
                    <a:pt x="15" y="19"/>
                  </a:cubicBezTo>
                  <a:close/>
                  <a:moveTo>
                    <a:pt x="4" y="11"/>
                  </a:moveTo>
                  <a:cubicBezTo>
                    <a:pt x="5" y="12"/>
                    <a:pt x="6" y="13"/>
                    <a:pt x="7" y="15"/>
                  </a:cubicBezTo>
                  <a:cubicBezTo>
                    <a:pt x="8" y="15"/>
                    <a:pt x="9" y="16"/>
                    <a:pt x="9" y="17"/>
                  </a:cubicBezTo>
                  <a:cubicBezTo>
                    <a:pt x="10" y="17"/>
                    <a:pt x="13" y="17"/>
                    <a:pt x="15" y="17"/>
                  </a:cubicBezTo>
                  <a:cubicBezTo>
                    <a:pt x="15" y="17"/>
                    <a:pt x="15" y="17"/>
                    <a:pt x="15" y="17"/>
                  </a:cubicBezTo>
                  <a:cubicBezTo>
                    <a:pt x="15" y="17"/>
                    <a:pt x="16" y="17"/>
                    <a:pt x="16" y="17"/>
                  </a:cubicBezTo>
                  <a:cubicBezTo>
                    <a:pt x="15" y="14"/>
                    <a:pt x="16" y="10"/>
                    <a:pt x="17" y="6"/>
                  </a:cubicBezTo>
                  <a:cubicBezTo>
                    <a:pt x="17" y="5"/>
                    <a:pt x="17" y="4"/>
                    <a:pt x="17" y="3"/>
                  </a:cubicBezTo>
                  <a:cubicBezTo>
                    <a:pt x="16" y="4"/>
                    <a:pt x="15" y="4"/>
                    <a:pt x="13" y="4"/>
                  </a:cubicBezTo>
                  <a:cubicBezTo>
                    <a:pt x="13" y="4"/>
                    <a:pt x="12" y="5"/>
                    <a:pt x="11" y="5"/>
                  </a:cubicBezTo>
                  <a:cubicBezTo>
                    <a:pt x="11" y="6"/>
                    <a:pt x="10" y="7"/>
                    <a:pt x="9" y="7"/>
                  </a:cubicBezTo>
                  <a:cubicBezTo>
                    <a:pt x="9" y="7"/>
                    <a:pt x="8" y="7"/>
                    <a:pt x="8" y="7"/>
                  </a:cubicBezTo>
                  <a:cubicBezTo>
                    <a:pt x="7" y="7"/>
                    <a:pt x="6" y="7"/>
                    <a:pt x="6" y="8"/>
                  </a:cubicBezTo>
                  <a:cubicBezTo>
                    <a:pt x="6" y="9"/>
                    <a:pt x="5" y="10"/>
                    <a:pt x="4"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 name="Freeform 65"/>
            <p:cNvSpPr>
              <a:spLocks noChangeArrowheads="1"/>
            </p:cNvSpPr>
            <p:nvPr/>
          </p:nvSpPr>
          <p:spPr bwMode="auto">
            <a:xfrm>
              <a:off x="5026148" y="4245577"/>
              <a:ext cx="2415" cy="4830"/>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1"/>
                    <a:pt x="0" y="1"/>
                  </a:cubicBezTo>
                  <a:cubicBezTo>
                    <a:pt x="0" y="1"/>
                    <a:pt x="1" y="1"/>
                    <a:pt x="1" y="1"/>
                  </a:cubicBezTo>
                  <a:cubicBezTo>
                    <a:pt x="1" y="1"/>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 name="Freeform 66"/>
            <p:cNvSpPr>
              <a:spLocks noChangeArrowheads="1"/>
            </p:cNvSpPr>
            <p:nvPr/>
          </p:nvSpPr>
          <p:spPr bwMode="auto">
            <a:xfrm>
              <a:off x="5021318" y="4233501"/>
              <a:ext cx="12075" cy="26566"/>
            </a:xfrm>
            <a:custGeom>
              <a:avLst/>
              <a:gdLst>
                <a:gd name="T0" fmla="*/ 3 w 3"/>
                <a:gd name="T1" fmla="*/ 6 h 6"/>
                <a:gd name="T2" fmla="*/ 1 w 3"/>
                <a:gd name="T3" fmla="*/ 5 h 6"/>
                <a:gd name="T4" fmla="*/ 1 w 3"/>
                <a:gd name="T5" fmla="*/ 5 h 6"/>
                <a:gd name="T6" fmla="*/ 0 w 3"/>
                <a:gd name="T7" fmla="*/ 4 h 6"/>
                <a:gd name="T8" fmla="*/ 2 w 3"/>
                <a:gd name="T9" fmla="*/ 0 h 6"/>
                <a:gd name="T10" fmla="*/ 3 w 3"/>
                <a:gd name="T11" fmla="*/ 6 h 6"/>
              </a:gdLst>
              <a:ahLst/>
              <a:cxnLst>
                <a:cxn ang="0">
                  <a:pos x="T0" y="T1"/>
                </a:cxn>
                <a:cxn ang="0">
                  <a:pos x="T2" y="T3"/>
                </a:cxn>
                <a:cxn ang="0">
                  <a:pos x="T4" y="T5"/>
                </a:cxn>
                <a:cxn ang="0">
                  <a:pos x="T6" y="T7"/>
                </a:cxn>
                <a:cxn ang="0">
                  <a:pos x="T8" y="T9"/>
                </a:cxn>
                <a:cxn ang="0">
                  <a:pos x="T10" y="T11"/>
                </a:cxn>
              </a:cxnLst>
              <a:rect l="0" t="0" r="r" b="b"/>
              <a:pathLst>
                <a:path w="3" h="6">
                  <a:moveTo>
                    <a:pt x="3" y="6"/>
                  </a:moveTo>
                  <a:cubicBezTo>
                    <a:pt x="1" y="5"/>
                    <a:pt x="1" y="5"/>
                    <a:pt x="1" y="5"/>
                  </a:cubicBezTo>
                  <a:cubicBezTo>
                    <a:pt x="1" y="5"/>
                    <a:pt x="1" y="5"/>
                    <a:pt x="1" y="5"/>
                  </a:cubicBezTo>
                  <a:cubicBezTo>
                    <a:pt x="0" y="4"/>
                    <a:pt x="0" y="4"/>
                    <a:pt x="0" y="4"/>
                  </a:cubicBezTo>
                  <a:cubicBezTo>
                    <a:pt x="2" y="0"/>
                    <a:pt x="2" y="0"/>
                    <a:pt x="2" y="0"/>
                  </a:cubicBezTo>
                  <a:lnTo>
                    <a:pt x="3"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 name="Freeform 67"/>
            <p:cNvSpPr>
              <a:spLocks noChangeArrowheads="1"/>
            </p:cNvSpPr>
            <p:nvPr/>
          </p:nvSpPr>
          <p:spPr bwMode="auto">
            <a:xfrm>
              <a:off x="5004413" y="4202105"/>
              <a:ext cx="99018" cy="57962"/>
            </a:xfrm>
            <a:custGeom>
              <a:avLst/>
              <a:gdLst>
                <a:gd name="T0" fmla="*/ 23 w 24"/>
                <a:gd name="T1" fmla="*/ 7 h 14"/>
                <a:gd name="T2" fmla="*/ 21 w 24"/>
                <a:gd name="T3" fmla="*/ 12 h 14"/>
                <a:gd name="T4" fmla="*/ 20 w 24"/>
                <a:gd name="T5" fmla="*/ 8 h 14"/>
                <a:gd name="T6" fmla="*/ 14 w 24"/>
                <a:gd name="T7" fmla="*/ 7 h 14"/>
                <a:gd name="T8" fmla="*/ 12 w 24"/>
                <a:gd name="T9" fmla="*/ 12 h 14"/>
                <a:gd name="T10" fmla="*/ 9 w 24"/>
                <a:gd name="T11" fmla="*/ 11 h 14"/>
                <a:gd name="T12" fmla="*/ 1 w 24"/>
                <a:gd name="T13" fmla="*/ 9 h 14"/>
                <a:gd name="T14" fmla="*/ 3 w 24"/>
                <a:gd name="T15" fmla="*/ 4 h 14"/>
                <a:gd name="T16" fmla="*/ 5 w 24"/>
                <a:gd name="T17" fmla="*/ 6 h 14"/>
                <a:gd name="T18" fmla="*/ 8 w 24"/>
                <a:gd name="T19" fmla="*/ 6 h 14"/>
                <a:gd name="T20" fmla="*/ 13 w 24"/>
                <a:gd name="T21" fmla="*/ 5 h 14"/>
                <a:gd name="T22" fmla="*/ 23 w 24"/>
                <a:gd name="T2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4">
                  <a:moveTo>
                    <a:pt x="23" y="7"/>
                  </a:moveTo>
                  <a:cubicBezTo>
                    <a:pt x="24" y="10"/>
                    <a:pt x="22" y="10"/>
                    <a:pt x="21" y="12"/>
                  </a:cubicBezTo>
                  <a:cubicBezTo>
                    <a:pt x="19" y="11"/>
                    <a:pt x="19" y="10"/>
                    <a:pt x="20" y="8"/>
                  </a:cubicBezTo>
                  <a:cubicBezTo>
                    <a:pt x="18" y="8"/>
                    <a:pt x="17" y="5"/>
                    <a:pt x="14" y="7"/>
                  </a:cubicBezTo>
                  <a:cubicBezTo>
                    <a:pt x="12" y="8"/>
                    <a:pt x="9" y="9"/>
                    <a:pt x="12" y="12"/>
                  </a:cubicBezTo>
                  <a:cubicBezTo>
                    <a:pt x="10" y="13"/>
                    <a:pt x="8" y="14"/>
                    <a:pt x="9" y="11"/>
                  </a:cubicBezTo>
                  <a:cubicBezTo>
                    <a:pt x="6" y="12"/>
                    <a:pt x="4" y="6"/>
                    <a:pt x="1" y="9"/>
                  </a:cubicBezTo>
                  <a:cubicBezTo>
                    <a:pt x="0" y="6"/>
                    <a:pt x="1" y="3"/>
                    <a:pt x="3" y="4"/>
                  </a:cubicBezTo>
                  <a:cubicBezTo>
                    <a:pt x="4" y="4"/>
                    <a:pt x="3" y="6"/>
                    <a:pt x="5" y="6"/>
                  </a:cubicBezTo>
                  <a:cubicBezTo>
                    <a:pt x="6" y="6"/>
                    <a:pt x="7" y="6"/>
                    <a:pt x="8" y="6"/>
                  </a:cubicBezTo>
                  <a:cubicBezTo>
                    <a:pt x="10" y="6"/>
                    <a:pt x="11" y="4"/>
                    <a:pt x="13" y="5"/>
                  </a:cubicBezTo>
                  <a:cubicBezTo>
                    <a:pt x="14" y="0"/>
                    <a:pt x="21" y="5"/>
                    <a:pt x="2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 name="Freeform 68"/>
            <p:cNvSpPr>
              <a:spLocks noEditPoints="1" noChangeArrowheads="1"/>
            </p:cNvSpPr>
            <p:nvPr/>
          </p:nvSpPr>
          <p:spPr bwMode="auto">
            <a:xfrm>
              <a:off x="4999583" y="4209351"/>
              <a:ext cx="108678" cy="50716"/>
            </a:xfrm>
            <a:custGeom>
              <a:avLst/>
              <a:gdLst>
                <a:gd name="T0" fmla="*/ 9 w 26"/>
                <a:gd name="T1" fmla="*/ 11 h 12"/>
                <a:gd name="T2" fmla="*/ 6 w 26"/>
                <a:gd name="T3" fmla="*/ 8 h 12"/>
                <a:gd name="T4" fmla="*/ 3 w 26"/>
                <a:gd name="T5" fmla="*/ 8 h 12"/>
                <a:gd name="T6" fmla="*/ 1 w 26"/>
                <a:gd name="T7" fmla="*/ 8 h 12"/>
                <a:gd name="T8" fmla="*/ 5 w 26"/>
                <a:gd name="T9" fmla="*/ 1 h 12"/>
                <a:gd name="T10" fmla="*/ 6 w 26"/>
                <a:gd name="T11" fmla="*/ 3 h 12"/>
                <a:gd name="T12" fmla="*/ 9 w 26"/>
                <a:gd name="T13" fmla="*/ 3 h 12"/>
                <a:gd name="T14" fmla="*/ 13 w 26"/>
                <a:gd name="T15" fmla="*/ 2 h 12"/>
                <a:gd name="T16" fmla="*/ 24 w 26"/>
                <a:gd name="T17" fmla="*/ 4 h 12"/>
                <a:gd name="T18" fmla="*/ 25 w 26"/>
                <a:gd name="T19" fmla="*/ 5 h 12"/>
                <a:gd name="T20" fmla="*/ 23 w 26"/>
                <a:gd name="T21" fmla="*/ 11 h 12"/>
                <a:gd name="T22" fmla="*/ 21 w 26"/>
                <a:gd name="T23" fmla="*/ 11 h 12"/>
                <a:gd name="T24" fmla="*/ 20 w 26"/>
                <a:gd name="T25" fmla="*/ 7 h 12"/>
                <a:gd name="T26" fmla="*/ 16 w 26"/>
                <a:gd name="T27" fmla="*/ 5 h 12"/>
                <a:gd name="T28" fmla="*/ 13 w 26"/>
                <a:gd name="T29" fmla="*/ 8 h 12"/>
                <a:gd name="T30" fmla="*/ 14 w 26"/>
                <a:gd name="T31" fmla="*/ 10 h 12"/>
                <a:gd name="T32" fmla="*/ 11 w 26"/>
                <a:gd name="T33" fmla="*/ 12 h 12"/>
                <a:gd name="T34" fmla="*/ 11 w 26"/>
                <a:gd name="T35" fmla="*/ 9 h 12"/>
                <a:gd name="T36" fmla="*/ 11 w 26"/>
                <a:gd name="T37" fmla="*/ 10 h 12"/>
                <a:gd name="T38" fmla="*/ 11 w 26"/>
                <a:gd name="T39" fmla="*/ 8 h 12"/>
                <a:gd name="T40" fmla="*/ 13 w 26"/>
                <a:gd name="T41" fmla="*/ 4 h 12"/>
                <a:gd name="T42" fmla="*/ 11 w 26"/>
                <a:gd name="T43" fmla="*/ 5 h 12"/>
                <a:gd name="T44" fmla="*/ 6 w 26"/>
                <a:gd name="T45" fmla="*/ 5 h 12"/>
                <a:gd name="T46" fmla="*/ 4 w 26"/>
                <a:gd name="T47" fmla="*/ 3 h 12"/>
                <a:gd name="T48" fmla="*/ 3 w 26"/>
                <a:gd name="T49" fmla="*/ 3 h 12"/>
                <a:gd name="T50" fmla="*/ 7 w 26"/>
                <a:gd name="T51" fmla="*/ 7 h 12"/>
                <a:gd name="T52" fmla="*/ 11 w 26"/>
                <a:gd name="T53" fmla="*/ 7 h 12"/>
                <a:gd name="T54" fmla="*/ 22 w 26"/>
                <a:gd name="T55" fmla="*/ 7 h 12"/>
                <a:gd name="T56" fmla="*/ 22 w 26"/>
                <a:gd name="T57" fmla="*/ 9 h 12"/>
                <a:gd name="T58" fmla="*/ 23 w 26"/>
                <a:gd name="T59" fmla="*/ 6 h 12"/>
                <a:gd name="T60" fmla="*/ 19 w 26"/>
                <a:gd name="T61" fmla="*/ 4 h 12"/>
                <a:gd name="T62" fmla="*/ 22 w 26"/>
                <a:gd name="T63" fmla="*/ 5 h 12"/>
                <a:gd name="T64" fmla="*/ 15 w 26"/>
                <a:gd name="T65" fmla="*/ 4 h 12"/>
                <a:gd name="T66" fmla="*/ 15 w 26"/>
                <a:gd name="T6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 h="12">
                  <a:moveTo>
                    <a:pt x="11" y="12"/>
                  </a:moveTo>
                  <a:cubicBezTo>
                    <a:pt x="10" y="12"/>
                    <a:pt x="10" y="12"/>
                    <a:pt x="9" y="11"/>
                  </a:cubicBezTo>
                  <a:cubicBezTo>
                    <a:pt x="9" y="11"/>
                    <a:pt x="9" y="10"/>
                    <a:pt x="9" y="10"/>
                  </a:cubicBezTo>
                  <a:cubicBezTo>
                    <a:pt x="8" y="10"/>
                    <a:pt x="7" y="9"/>
                    <a:pt x="6" y="8"/>
                  </a:cubicBezTo>
                  <a:cubicBezTo>
                    <a:pt x="5" y="8"/>
                    <a:pt x="5" y="7"/>
                    <a:pt x="4" y="7"/>
                  </a:cubicBezTo>
                  <a:cubicBezTo>
                    <a:pt x="4" y="7"/>
                    <a:pt x="3" y="7"/>
                    <a:pt x="3" y="8"/>
                  </a:cubicBezTo>
                  <a:cubicBezTo>
                    <a:pt x="2" y="9"/>
                    <a:pt x="2" y="9"/>
                    <a:pt x="2" y="9"/>
                  </a:cubicBezTo>
                  <a:cubicBezTo>
                    <a:pt x="1" y="8"/>
                    <a:pt x="1" y="8"/>
                    <a:pt x="1" y="8"/>
                  </a:cubicBezTo>
                  <a:cubicBezTo>
                    <a:pt x="0" y="5"/>
                    <a:pt x="1" y="3"/>
                    <a:pt x="1" y="2"/>
                  </a:cubicBezTo>
                  <a:cubicBezTo>
                    <a:pt x="2" y="1"/>
                    <a:pt x="3" y="1"/>
                    <a:pt x="5" y="1"/>
                  </a:cubicBezTo>
                  <a:cubicBezTo>
                    <a:pt x="6" y="1"/>
                    <a:pt x="6" y="2"/>
                    <a:pt x="6" y="3"/>
                  </a:cubicBezTo>
                  <a:cubicBezTo>
                    <a:pt x="6" y="3"/>
                    <a:pt x="6" y="3"/>
                    <a:pt x="6" y="3"/>
                  </a:cubicBezTo>
                  <a:cubicBezTo>
                    <a:pt x="6" y="3"/>
                    <a:pt x="6" y="3"/>
                    <a:pt x="7" y="3"/>
                  </a:cubicBezTo>
                  <a:cubicBezTo>
                    <a:pt x="7" y="3"/>
                    <a:pt x="8" y="3"/>
                    <a:pt x="9" y="3"/>
                  </a:cubicBezTo>
                  <a:cubicBezTo>
                    <a:pt x="9" y="3"/>
                    <a:pt x="10" y="3"/>
                    <a:pt x="10" y="3"/>
                  </a:cubicBezTo>
                  <a:cubicBezTo>
                    <a:pt x="11" y="2"/>
                    <a:pt x="12" y="2"/>
                    <a:pt x="13" y="2"/>
                  </a:cubicBezTo>
                  <a:cubicBezTo>
                    <a:pt x="14" y="1"/>
                    <a:pt x="15" y="0"/>
                    <a:pt x="16" y="0"/>
                  </a:cubicBezTo>
                  <a:cubicBezTo>
                    <a:pt x="19" y="0"/>
                    <a:pt x="23" y="3"/>
                    <a:pt x="24" y="4"/>
                  </a:cubicBezTo>
                  <a:cubicBezTo>
                    <a:pt x="25" y="5"/>
                    <a:pt x="25" y="5"/>
                    <a:pt x="25" y="5"/>
                  </a:cubicBezTo>
                  <a:cubicBezTo>
                    <a:pt x="25" y="5"/>
                    <a:pt x="25" y="5"/>
                    <a:pt x="25" y="5"/>
                  </a:cubicBezTo>
                  <a:cubicBezTo>
                    <a:pt x="26" y="8"/>
                    <a:pt x="25" y="8"/>
                    <a:pt x="24" y="10"/>
                  </a:cubicBezTo>
                  <a:cubicBezTo>
                    <a:pt x="23" y="10"/>
                    <a:pt x="23" y="10"/>
                    <a:pt x="23" y="11"/>
                  </a:cubicBezTo>
                  <a:cubicBezTo>
                    <a:pt x="22" y="12"/>
                    <a:pt x="22" y="12"/>
                    <a:pt x="22" y="12"/>
                  </a:cubicBezTo>
                  <a:cubicBezTo>
                    <a:pt x="21" y="11"/>
                    <a:pt x="21" y="11"/>
                    <a:pt x="21" y="11"/>
                  </a:cubicBezTo>
                  <a:cubicBezTo>
                    <a:pt x="20" y="10"/>
                    <a:pt x="19" y="9"/>
                    <a:pt x="19" y="8"/>
                  </a:cubicBezTo>
                  <a:cubicBezTo>
                    <a:pt x="19" y="8"/>
                    <a:pt x="19" y="7"/>
                    <a:pt x="20" y="7"/>
                  </a:cubicBezTo>
                  <a:cubicBezTo>
                    <a:pt x="19" y="6"/>
                    <a:pt x="19" y="6"/>
                    <a:pt x="18" y="6"/>
                  </a:cubicBezTo>
                  <a:cubicBezTo>
                    <a:pt x="17" y="5"/>
                    <a:pt x="17" y="5"/>
                    <a:pt x="16" y="5"/>
                  </a:cubicBezTo>
                  <a:cubicBezTo>
                    <a:pt x="16" y="6"/>
                    <a:pt x="15" y="6"/>
                    <a:pt x="15" y="6"/>
                  </a:cubicBezTo>
                  <a:cubicBezTo>
                    <a:pt x="14" y="7"/>
                    <a:pt x="13" y="7"/>
                    <a:pt x="13" y="8"/>
                  </a:cubicBezTo>
                  <a:cubicBezTo>
                    <a:pt x="13" y="8"/>
                    <a:pt x="13" y="8"/>
                    <a:pt x="14" y="9"/>
                  </a:cubicBezTo>
                  <a:cubicBezTo>
                    <a:pt x="14" y="10"/>
                    <a:pt x="14" y="10"/>
                    <a:pt x="14" y="10"/>
                  </a:cubicBezTo>
                  <a:cubicBezTo>
                    <a:pt x="14" y="10"/>
                    <a:pt x="14" y="10"/>
                    <a:pt x="14" y="10"/>
                  </a:cubicBezTo>
                  <a:cubicBezTo>
                    <a:pt x="13" y="11"/>
                    <a:pt x="12" y="12"/>
                    <a:pt x="11" y="12"/>
                  </a:cubicBezTo>
                  <a:close/>
                  <a:moveTo>
                    <a:pt x="11" y="7"/>
                  </a:moveTo>
                  <a:cubicBezTo>
                    <a:pt x="11" y="9"/>
                    <a:pt x="11" y="9"/>
                    <a:pt x="11" y="9"/>
                  </a:cubicBezTo>
                  <a:cubicBezTo>
                    <a:pt x="11" y="10"/>
                    <a:pt x="11" y="10"/>
                    <a:pt x="11" y="10"/>
                  </a:cubicBezTo>
                  <a:cubicBezTo>
                    <a:pt x="11" y="10"/>
                    <a:pt x="11" y="10"/>
                    <a:pt x="11" y="10"/>
                  </a:cubicBezTo>
                  <a:cubicBezTo>
                    <a:pt x="11" y="10"/>
                    <a:pt x="11" y="10"/>
                    <a:pt x="12" y="10"/>
                  </a:cubicBezTo>
                  <a:cubicBezTo>
                    <a:pt x="11" y="9"/>
                    <a:pt x="11" y="8"/>
                    <a:pt x="11" y="8"/>
                  </a:cubicBezTo>
                  <a:cubicBezTo>
                    <a:pt x="11" y="6"/>
                    <a:pt x="12" y="5"/>
                    <a:pt x="14" y="4"/>
                  </a:cubicBezTo>
                  <a:cubicBezTo>
                    <a:pt x="13" y="4"/>
                    <a:pt x="13" y="4"/>
                    <a:pt x="13" y="4"/>
                  </a:cubicBezTo>
                  <a:cubicBezTo>
                    <a:pt x="13" y="4"/>
                    <a:pt x="13" y="4"/>
                    <a:pt x="13" y="4"/>
                  </a:cubicBezTo>
                  <a:cubicBezTo>
                    <a:pt x="12" y="4"/>
                    <a:pt x="12" y="4"/>
                    <a:pt x="11" y="5"/>
                  </a:cubicBezTo>
                  <a:cubicBezTo>
                    <a:pt x="11" y="5"/>
                    <a:pt x="10" y="5"/>
                    <a:pt x="9" y="5"/>
                  </a:cubicBezTo>
                  <a:cubicBezTo>
                    <a:pt x="8" y="5"/>
                    <a:pt x="7" y="5"/>
                    <a:pt x="6" y="5"/>
                  </a:cubicBezTo>
                  <a:cubicBezTo>
                    <a:pt x="6" y="5"/>
                    <a:pt x="6" y="5"/>
                    <a:pt x="5" y="5"/>
                  </a:cubicBezTo>
                  <a:cubicBezTo>
                    <a:pt x="4" y="5"/>
                    <a:pt x="4" y="3"/>
                    <a:pt x="4" y="3"/>
                  </a:cubicBezTo>
                  <a:cubicBezTo>
                    <a:pt x="4" y="3"/>
                    <a:pt x="4" y="3"/>
                    <a:pt x="4" y="3"/>
                  </a:cubicBezTo>
                  <a:cubicBezTo>
                    <a:pt x="4" y="3"/>
                    <a:pt x="3" y="3"/>
                    <a:pt x="3" y="3"/>
                  </a:cubicBezTo>
                  <a:cubicBezTo>
                    <a:pt x="3" y="4"/>
                    <a:pt x="3" y="5"/>
                    <a:pt x="3" y="6"/>
                  </a:cubicBezTo>
                  <a:cubicBezTo>
                    <a:pt x="4" y="5"/>
                    <a:pt x="6" y="6"/>
                    <a:pt x="7" y="7"/>
                  </a:cubicBezTo>
                  <a:cubicBezTo>
                    <a:pt x="8" y="7"/>
                    <a:pt x="9" y="8"/>
                    <a:pt x="9" y="8"/>
                  </a:cubicBezTo>
                  <a:lnTo>
                    <a:pt x="11" y="7"/>
                  </a:lnTo>
                  <a:close/>
                  <a:moveTo>
                    <a:pt x="23" y="6"/>
                  </a:moveTo>
                  <a:cubicBezTo>
                    <a:pt x="22" y="7"/>
                    <a:pt x="22" y="7"/>
                    <a:pt x="22" y="7"/>
                  </a:cubicBezTo>
                  <a:cubicBezTo>
                    <a:pt x="21" y="7"/>
                    <a:pt x="21" y="8"/>
                    <a:pt x="21" y="8"/>
                  </a:cubicBezTo>
                  <a:cubicBezTo>
                    <a:pt x="21" y="8"/>
                    <a:pt x="21" y="9"/>
                    <a:pt x="22" y="9"/>
                  </a:cubicBezTo>
                  <a:cubicBezTo>
                    <a:pt x="22" y="9"/>
                    <a:pt x="22" y="8"/>
                    <a:pt x="22" y="8"/>
                  </a:cubicBezTo>
                  <a:cubicBezTo>
                    <a:pt x="23" y="8"/>
                    <a:pt x="23" y="7"/>
                    <a:pt x="23" y="6"/>
                  </a:cubicBezTo>
                  <a:close/>
                  <a:moveTo>
                    <a:pt x="17" y="3"/>
                  </a:moveTo>
                  <a:cubicBezTo>
                    <a:pt x="18" y="3"/>
                    <a:pt x="18" y="4"/>
                    <a:pt x="19" y="4"/>
                  </a:cubicBezTo>
                  <a:cubicBezTo>
                    <a:pt x="20" y="5"/>
                    <a:pt x="21" y="5"/>
                    <a:pt x="21" y="5"/>
                  </a:cubicBezTo>
                  <a:cubicBezTo>
                    <a:pt x="22" y="5"/>
                    <a:pt x="22" y="5"/>
                    <a:pt x="22" y="5"/>
                  </a:cubicBezTo>
                  <a:cubicBezTo>
                    <a:pt x="21" y="4"/>
                    <a:pt x="18" y="2"/>
                    <a:pt x="16" y="2"/>
                  </a:cubicBezTo>
                  <a:cubicBezTo>
                    <a:pt x="16" y="2"/>
                    <a:pt x="15" y="2"/>
                    <a:pt x="15" y="4"/>
                  </a:cubicBezTo>
                  <a:cubicBezTo>
                    <a:pt x="15" y="4"/>
                    <a:pt x="15" y="4"/>
                    <a:pt x="15" y="4"/>
                  </a:cubicBezTo>
                  <a:cubicBezTo>
                    <a:pt x="15" y="4"/>
                    <a:pt x="15" y="4"/>
                    <a:pt x="15" y="4"/>
                  </a:cubicBezTo>
                  <a:cubicBezTo>
                    <a:pt x="15" y="3"/>
                    <a:pt x="16" y="3"/>
                    <a:pt x="17"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 name="Freeform 69"/>
            <p:cNvSpPr>
              <a:spLocks noChangeArrowheads="1"/>
            </p:cNvSpPr>
            <p:nvPr/>
          </p:nvSpPr>
          <p:spPr bwMode="auto">
            <a:xfrm>
              <a:off x="5074450" y="3917127"/>
              <a:ext cx="16905" cy="4830"/>
            </a:xfrm>
            <a:custGeom>
              <a:avLst/>
              <a:gdLst>
                <a:gd name="T0" fmla="*/ 3 w 4"/>
                <a:gd name="T1" fmla="*/ 0 h 1"/>
                <a:gd name="T2" fmla="*/ 4 w 4"/>
                <a:gd name="T3" fmla="*/ 1 h 1"/>
                <a:gd name="T4" fmla="*/ 0 w 4"/>
                <a:gd name="T5" fmla="*/ 1 h 1"/>
                <a:gd name="T6" fmla="*/ 3 w 4"/>
                <a:gd name="T7" fmla="*/ 0 h 1"/>
              </a:gdLst>
              <a:ahLst/>
              <a:cxnLst>
                <a:cxn ang="0">
                  <a:pos x="T0" y="T1"/>
                </a:cxn>
                <a:cxn ang="0">
                  <a:pos x="T2" y="T3"/>
                </a:cxn>
                <a:cxn ang="0">
                  <a:pos x="T4" y="T5"/>
                </a:cxn>
                <a:cxn ang="0">
                  <a:pos x="T6" y="T7"/>
                </a:cxn>
              </a:cxnLst>
              <a:rect l="0" t="0" r="r" b="b"/>
              <a:pathLst>
                <a:path w="4" h="1">
                  <a:moveTo>
                    <a:pt x="3" y="0"/>
                  </a:moveTo>
                  <a:cubicBezTo>
                    <a:pt x="3" y="1"/>
                    <a:pt x="4" y="1"/>
                    <a:pt x="4" y="1"/>
                  </a:cubicBezTo>
                  <a:cubicBezTo>
                    <a:pt x="2" y="1"/>
                    <a:pt x="1" y="1"/>
                    <a:pt x="0" y="1"/>
                  </a:cubicBezTo>
                  <a:cubicBezTo>
                    <a:pt x="1" y="1"/>
                    <a:pt x="2" y="0"/>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 name="Freeform 70"/>
            <p:cNvSpPr>
              <a:spLocks noChangeArrowheads="1"/>
            </p:cNvSpPr>
            <p:nvPr/>
          </p:nvSpPr>
          <p:spPr bwMode="auto">
            <a:xfrm>
              <a:off x="5040639" y="3914712"/>
              <a:ext cx="60377" cy="14490"/>
            </a:xfrm>
            <a:custGeom>
              <a:avLst/>
              <a:gdLst>
                <a:gd name="T0" fmla="*/ 14 w 14"/>
                <a:gd name="T1" fmla="*/ 4 h 4"/>
                <a:gd name="T2" fmla="*/ 0 w 14"/>
                <a:gd name="T3" fmla="*/ 2 h 4"/>
                <a:gd name="T4" fmla="*/ 9 w 14"/>
                <a:gd name="T5" fmla="*/ 1 h 4"/>
                <a:gd name="T6" fmla="*/ 11 w 14"/>
                <a:gd name="T7" fmla="*/ 0 h 4"/>
                <a:gd name="T8" fmla="*/ 12 w 14"/>
                <a:gd name="T9" fmla="*/ 0 h 4"/>
                <a:gd name="T10" fmla="*/ 14 w 14"/>
                <a:gd name="T11" fmla="*/ 4 h 4"/>
              </a:gdLst>
              <a:ahLst/>
              <a:cxnLst>
                <a:cxn ang="0">
                  <a:pos x="T0" y="T1"/>
                </a:cxn>
                <a:cxn ang="0">
                  <a:pos x="T2" y="T3"/>
                </a:cxn>
                <a:cxn ang="0">
                  <a:pos x="T4" y="T5"/>
                </a:cxn>
                <a:cxn ang="0">
                  <a:pos x="T6" y="T7"/>
                </a:cxn>
                <a:cxn ang="0">
                  <a:pos x="T8" y="T9"/>
                </a:cxn>
                <a:cxn ang="0">
                  <a:pos x="T10" y="T11"/>
                </a:cxn>
              </a:cxnLst>
              <a:rect l="0" t="0" r="r" b="b"/>
              <a:pathLst>
                <a:path w="14" h="4">
                  <a:moveTo>
                    <a:pt x="14" y="4"/>
                  </a:moveTo>
                  <a:cubicBezTo>
                    <a:pt x="0" y="2"/>
                    <a:pt x="0" y="2"/>
                    <a:pt x="0" y="2"/>
                  </a:cubicBezTo>
                  <a:cubicBezTo>
                    <a:pt x="9" y="1"/>
                    <a:pt x="9" y="1"/>
                    <a:pt x="9" y="1"/>
                  </a:cubicBezTo>
                  <a:cubicBezTo>
                    <a:pt x="9" y="1"/>
                    <a:pt x="10" y="0"/>
                    <a:pt x="11" y="0"/>
                  </a:cubicBezTo>
                  <a:cubicBezTo>
                    <a:pt x="12" y="0"/>
                    <a:pt x="12" y="0"/>
                    <a:pt x="12" y="0"/>
                  </a:cubicBezTo>
                  <a:lnTo>
                    <a:pt x="14"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 name="Freeform 71"/>
            <p:cNvSpPr>
              <a:spLocks noChangeArrowheads="1"/>
            </p:cNvSpPr>
            <p:nvPr/>
          </p:nvSpPr>
          <p:spPr bwMode="auto">
            <a:xfrm>
              <a:off x="5158977" y="4013730"/>
              <a:ext cx="12075" cy="7245"/>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3" y="2"/>
                    <a:pt x="2" y="2"/>
                    <a:pt x="0" y="2"/>
                  </a:cubicBezTo>
                  <a:cubicBezTo>
                    <a:pt x="1" y="1"/>
                    <a:pt x="2" y="1"/>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 name="Freeform 72"/>
            <p:cNvSpPr>
              <a:spLocks noChangeArrowheads="1"/>
            </p:cNvSpPr>
            <p:nvPr/>
          </p:nvSpPr>
          <p:spPr bwMode="auto">
            <a:xfrm>
              <a:off x="5154147" y="4008900"/>
              <a:ext cx="21736" cy="16905"/>
            </a:xfrm>
            <a:custGeom>
              <a:avLst/>
              <a:gdLst>
                <a:gd name="T0" fmla="*/ 2 w 5"/>
                <a:gd name="T1" fmla="*/ 4 h 4"/>
                <a:gd name="T2" fmla="*/ 0 w 5"/>
                <a:gd name="T3" fmla="*/ 4 h 4"/>
                <a:gd name="T4" fmla="*/ 1 w 5"/>
                <a:gd name="T5" fmla="*/ 3 h 4"/>
                <a:gd name="T6" fmla="*/ 3 w 5"/>
                <a:gd name="T7" fmla="*/ 1 h 4"/>
                <a:gd name="T8" fmla="*/ 5 w 5"/>
                <a:gd name="T9" fmla="*/ 0 h 4"/>
                <a:gd name="T10" fmla="*/ 5 w 5"/>
                <a:gd name="T11" fmla="*/ 2 h 4"/>
                <a:gd name="T12" fmla="*/ 2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2" y="4"/>
                  </a:moveTo>
                  <a:cubicBezTo>
                    <a:pt x="0" y="4"/>
                    <a:pt x="0" y="4"/>
                    <a:pt x="0" y="4"/>
                  </a:cubicBezTo>
                  <a:cubicBezTo>
                    <a:pt x="1" y="3"/>
                    <a:pt x="1" y="3"/>
                    <a:pt x="1" y="3"/>
                  </a:cubicBezTo>
                  <a:cubicBezTo>
                    <a:pt x="1" y="1"/>
                    <a:pt x="2" y="1"/>
                    <a:pt x="3" y="1"/>
                  </a:cubicBezTo>
                  <a:cubicBezTo>
                    <a:pt x="5" y="0"/>
                    <a:pt x="5" y="0"/>
                    <a:pt x="5" y="0"/>
                  </a:cubicBezTo>
                  <a:cubicBezTo>
                    <a:pt x="5" y="2"/>
                    <a:pt x="5" y="2"/>
                    <a:pt x="5" y="2"/>
                  </a:cubicBezTo>
                  <a:cubicBezTo>
                    <a:pt x="5" y="3"/>
                    <a:pt x="4" y="4"/>
                    <a:pt x="2"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4" name="Freeform 73"/>
            <p:cNvSpPr>
              <a:spLocks noChangeArrowheads="1"/>
            </p:cNvSpPr>
            <p:nvPr/>
          </p:nvSpPr>
          <p:spPr bwMode="auto">
            <a:xfrm>
              <a:off x="5125166" y="3955768"/>
              <a:ext cx="7245" cy="16905"/>
            </a:xfrm>
            <a:custGeom>
              <a:avLst/>
              <a:gdLst>
                <a:gd name="T0" fmla="*/ 2 w 2"/>
                <a:gd name="T1" fmla="*/ 2 h 4"/>
                <a:gd name="T2" fmla="*/ 0 w 2"/>
                <a:gd name="T3" fmla="*/ 0 h 4"/>
                <a:gd name="T4" fmla="*/ 2 w 2"/>
                <a:gd name="T5" fmla="*/ 2 h 4"/>
              </a:gdLst>
              <a:ahLst/>
              <a:cxnLst>
                <a:cxn ang="0">
                  <a:pos x="T0" y="T1"/>
                </a:cxn>
                <a:cxn ang="0">
                  <a:pos x="T2" y="T3"/>
                </a:cxn>
                <a:cxn ang="0">
                  <a:pos x="T4" y="T5"/>
                </a:cxn>
              </a:cxnLst>
              <a:rect l="0" t="0" r="r" b="b"/>
              <a:pathLst>
                <a:path w="2" h="4">
                  <a:moveTo>
                    <a:pt x="2" y="2"/>
                  </a:moveTo>
                  <a:cubicBezTo>
                    <a:pt x="2" y="4"/>
                    <a:pt x="0" y="1"/>
                    <a:pt x="0" y="0"/>
                  </a:cubicBezTo>
                  <a:cubicBezTo>
                    <a:pt x="0" y="1"/>
                    <a:pt x="1" y="1"/>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5" name="Freeform 74"/>
            <p:cNvSpPr>
              <a:spLocks noChangeArrowheads="1"/>
            </p:cNvSpPr>
            <p:nvPr/>
          </p:nvSpPr>
          <p:spPr bwMode="auto">
            <a:xfrm>
              <a:off x="5103431" y="3926788"/>
              <a:ext cx="33811" cy="45886"/>
            </a:xfrm>
            <a:custGeom>
              <a:avLst/>
              <a:gdLst>
                <a:gd name="T0" fmla="*/ 6 w 8"/>
                <a:gd name="T1" fmla="*/ 11 h 11"/>
                <a:gd name="T2" fmla="*/ 4 w 8"/>
                <a:gd name="T3" fmla="*/ 8 h 11"/>
                <a:gd name="T4" fmla="*/ 0 w 8"/>
                <a:gd name="T5" fmla="*/ 0 h 11"/>
                <a:gd name="T6" fmla="*/ 6 w 8"/>
                <a:gd name="T7" fmla="*/ 7 h 11"/>
                <a:gd name="T8" fmla="*/ 7 w 8"/>
                <a:gd name="T9" fmla="*/ 8 h 11"/>
                <a:gd name="T10" fmla="*/ 7 w 8"/>
                <a:gd name="T11" fmla="*/ 9 h 11"/>
                <a:gd name="T12" fmla="*/ 8 w 8"/>
                <a:gd name="T13" fmla="*/ 9 h 11"/>
                <a:gd name="T14" fmla="*/ 7 w 8"/>
                <a:gd name="T15" fmla="*/ 10 h 11"/>
                <a:gd name="T16" fmla="*/ 7 w 8"/>
                <a:gd name="T17" fmla="*/ 11 h 11"/>
                <a:gd name="T18" fmla="*/ 6 w 8"/>
                <a:gd name="T1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6" y="11"/>
                  </a:moveTo>
                  <a:cubicBezTo>
                    <a:pt x="6" y="11"/>
                    <a:pt x="5" y="10"/>
                    <a:pt x="4" y="8"/>
                  </a:cubicBezTo>
                  <a:cubicBezTo>
                    <a:pt x="0" y="0"/>
                    <a:pt x="0" y="0"/>
                    <a:pt x="0" y="0"/>
                  </a:cubicBezTo>
                  <a:cubicBezTo>
                    <a:pt x="6" y="7"/>
                    <a:pt x="6" y="7"/>
                    <a:pt x="6" y="7"/>
                  </a:cubicBezTo>
                  <a:cubicBezTo>
                    <a:pt x="7" y="8"/>
                    <a:pt x="7" y="8"/>
                    <a:pt x="7" y="8"/>
                  </a:cubicBezTo>
                  <a:cubicBezTo>
                    <a:pt x="7" y="9"/>
                    <a:pt x="7" y="9"/>
                    <a:pt x="7" y="9"/>
                  </a:cubicBezTo>
                  <a:cubicBezTo>
                    <a:pt x="8" y="9"/>
                    <a:pt x="8" y="9"/>
                    <a:pt x="8" y="9"/>
                  </a:cubicBezTo>
                  <a:cubicBezTo>
                    <a:pt x="8" y="9"/>
                    <a:pt x="8" y="10"/>
                    <a:pt x="7" y="10"/>
                  </a:cubicBezTo>
                  <a:cubicBezTo>
                    <a:pt x="7" y="11"/>
                    <a:pt x="7" y="11"/>
                    <a:pt x="7" y="11"/>
                  </a:cubicBezTo>
                  <a:lnTo>
                    <a:pt x="6" y="1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6" name="Freeform 75"/>
            <p:cNvSpPr>
              <a:spLocks noChangeArrowheads="1"/>
            </p:cNvSpPr>
            <p:nvPr/>
          </p:nvSpPr>
          <p:spPr bwMode="auto">
            <a:xfrm>
              <a:off x="5113091" y="3946108"/>
              <a:ext cx="7245" cy="9660"/>
            </a:xfrm>
            <a:custGeom>
              <a:avLst/>
              <a:gdLst>
                <a:gd name="T0" fmla="*/ 1 w 2"/>
                <a:gd name="T1" fmla="*/ 0 h 2"/>
                <a:gd name="T2" fmla="*/ 2 w 2"/>
                <a:gd name="T3" fmla="*/ 2 h 2"/>
                <a:gd name="T4" fmla="*/ 1 w 2"/>
                <a:gd name="T5" fmla="*/ 0 h 2"/>
              </a:gdLst>
              <a:ahLst/>
              <a:cxnLst>
                <a:cxn ang="0">
                  <a:pos x="T0" y="T1"/>
                </a:cxn>
                <a:cxn ang="0">
                  <a:pos x="T2" y="T3"/>
                </a:cxn>
                <a:cxn ang="0">
                  <a:pos x="T4" y="T5"/>
                </a:cxn>
              </a:cxnLst>
              <a:rect l="0" t="0" r="r" b="b"/>
              <a:pathLst>
                <a:path w="2" h="2">
                  <a:moveTo>
                    <a:pt x="1" y="0"/>
                  </a:moveTo>
                  <a:cubicBezTo>
                    <a:pt x="1" y="1"/>
                    <a:pt x="1" y="2"/>
                    <a:pt x="2" y="2"/>
                  </a:cubicBezTo>
                  <a:cubicBezTo>
                    <a:pt x="0" y="2"/>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7" name="Freeform 76"/>
            <p:cNvSpPr>
              <a:spLocks noChangeArrowheads="1"/>
            </p:cNvSpPr>
            <p:nvPr/>
          </p:nvSpPr>
          <p:spPr bwMode="auto">
            <a:xfrm>
              <a:off x="5113091" y="3946108"/>
              <a:ext cx="12075" cy="21736"/>
            </a:xfrm>
            <a:custGeom>
              <a:avLst/>
              <a:gdLst>
                <a:gd name="T0" fmla="*/ 3 w 3"/>
                <a:gd name="T1" fmla="*/ 5 h 5"/>
                <a:gd name="T2" fmla="*/ 1 w 3"/>
                <a:gd name="T3" fmla="*/ 3 h 5"/>
                <a:gd name="T4" fmla="*/ 0 w 3"/>
                <a:gd name="T5" fmla="*/ 1 h 5"/>
                <a:gd name="T6" fmla="*/ 0 w 3"/>
                <a:gd name="T7" fmla="*/ 0 h 5"/>
                <a:gd name="T8" fmla="*/ 2 w 3"/>
                <a:gd name="T9" fmla="*/ 0 h 5"/>
                <a:gd name="T10" fmla="*/ 2 w 3"/>
                <a:gd name="T11" fmla="*/ 2 h 5"/>
                <a:gd name="T12" fmla="*/ 3 w 3"/>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 h="5">
                  <a:moveTo>
                    <a:pt x="3" y="5"/>
                  </a:moveTo>
                  <a:cubicBezTo>
                    <a:pt x="1" y="3"/>
                    <a:pt x="1" y="3"/>
                    <a:pt x="1" y="3"/>
                  </a:cubicBezTo>
                  <a:cubicBezTo>
                    <a:pt x="0" y="2"/>
                    <a:pt x="0" y="1"/>
                    <a:pt x="0" y="1"/>
                  </a:cubicBezTo>
                  <a:cubicBezTo>
                    <a:pt x="0" y="1"/>
                    <a:pt x="0" y="0"/>
                    <a:pt x="0" y="0"/>
                  </a:cubicBezTo>
                  <a:cubicBezTo>
                    <a:pt x="2" y="0"/>
                    <a:pt x="2" y="0"/>
                    <a:pt x="2" y="0"/>
                  </a:cubicBezTo>
                  <a:cubicBezTo>
                    <a:pt x="2" y="1"/>
                    <a:pt x="2" y="1"/>
                    <a:pt x="2" y="2"/>
                  </a:cubicBezTo>
                  <a:lnTo>
                    <a:pt x="3"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8" name="Freeform 77"/>
            <p:cNvSpPr>
              <a:spLocks noChangeArrowheads="1"/>
            </p:cNvSpPr>
            <p:nvPr/>
          </p:nvSpPr>
          <p:spPr bwMode="auto">
            <a:xfrm>
              <a:off x="5091355" y="3963014"/>
              <a:ext cx="4830" cy="9660"/>
            </a:xfrm>
            <a:custGeom>
              <a:avLst/>
              <a:gdLst>
                <a:gd name="T0" fmla="*/ 0 w 1"/>
                <a:gd name="T1" fmla="*/ 1 h 2"/>
                <a:gd name="T2" fmla="*/ 1 w 1"/>
                <a:gd name="T3" fmla="*/ 0 h 2"/>
                <a:gd name="T4" fmla="*/ 1 w 1"/>
                <a:gd name="T5" fmla="*/ 2 h 2"/>
                <a:gd name="T6" fmla="*/ 0 w 1"/>
                <a:gd name="T7" fmla="*/ 1 h 2"/>
              </a:gdLst>
              <a:ahLst/>
              <a:cxnLst>
                <a:cxn ang="0">
                  <a:pos x="T0" y="T1"/>
                </a:cxn>
                <a:cxn ang="0">
                  <a:pos x="T2" y="T3"/>
                </a:cxn>
                <a:cxn ang="0">
                  <a:pos x="T4" y="T5"/>
                </a:cxn>
                <a:cxn ang="0">
                  <a:pos x="T6" y="T7"/>
                </a:cxn>
              </a:cxnLst>
              <a:rect l="0" t="0" r="r" b="b"/>
              <a:pathLst>
                <a:path w="1" h="2">
                  <a:moveTo>
                    <a:pt x="0" y="1"/>
                  </a:moveTo>
                  <a:cubicBezTo>
                    <a:pt x="0" y="1"/>
                    <a:pt x="1" y="1"/>
                    <a:pt x="1" y="0"/>
                  </a:cubicBezTo>
                  <a:cubicBezTo>
                    <a:pt x="1" y="1"/>
                    <a:pt x="1" y="2"/>
                    <a:pt x="1" y="2"/>
                  </a:cubicBezTo>
                  <a:cubicBezTo>
                    <a:pt x="1" y="2"/>
                    <a:pt x="0"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9" name="Freeform 78"/>
            <p:cNvSpPr>
              <a:spLocks noChangeArrowheads="1"/>
            </p:cNvSpPr>
            <p:nvPr/>
          </p:nvSpPr>
          <p:spPr bwMode="auto">
            <a:xfrm>
              <a:off x="5086525" y="3955768"/>
              <a:ext cx="14490" cy="28981"/>
            </a:xfrm>
            <a:custGeom>
              <a:avLst/>
              <a:gdLst>
                <a:gd name="T0" fmla="*/ 6 w 6"/>
                <a:gd name="T1" fmla="*/ 12 h 12"/>
                <a:gd name="T2" fmla="*/ 0 w 6"/>
                <a:gd name="T3" fmla="*/ 5 h 12"/>
                <a:gd name="T4" fmla="*/ 6 w 6"/>
                <a:gd name="T5" fmla="*/ 0 h 12"/>
                <a:gd name="T6" fmla="*/ 6 w 6"/>
                <a:gd name="T7" fmla="*/ 12 h 12"/>
              </a:gdLst>
              <a:ahLst/>
              <a:cxnLst>
                <a:cxn ang="0">
                  <a:pos x="T0" y="T1"/>
                </a:cxn>
                <a:cxn ang="0">
                  <a:pos x="T2" y="T3"/>
                </a:cxn>
                <a:cxn ang="0">
                  <a:pos x="T4" y="T5"/>
                </a:cxn>
                <a:cxn ang="0">
                  <a:pos x="T6" y="T7"/>
                </a:cxn>
              </a:cxnLst>
              <a:rect l="0" t="0" r="r" b="b"/>
              <a:pathLst>
                <a:path w="6" h="12">
                  <a:moveTo>
                    <a:pt x="6" y="12"/>
                  </a:moveTo>
                  <a:lnTo>
                    <a:pt x="0" y="5"/>
                  </a:lnTo>
                  <a:lnTo>
                    <a:pt x="6" y="0"/>
                  </a:lnTo>
                  <a:lnTo>
                    <a:pt x="6" y="12"/>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0" name="Freeform 79"/>
            <p:cNvSpPr>
              <a:spLocks noChangeArrowheads="1"/>
            </p:cNvSpPr>
            <p:nvPr/>
          </p:nvSpPr>
          <p:spPr bwMode="auto">
            <a:xfrm>
              <a:off x="5079280" y="3950938"/>
              <a:ext cx="12075" cy="12075"/>
            </a:xfrm>
            <a:custGeom>
              <a:avLst/>
              <a:gdLst>
                <a:gd name="T0" fmla="*/ 2 w 3"/>
                <a:gd name="T1" fmla="*/ 0 h 3"/>
                <a:gd name="T2" fmla="*/ 3 w 3"/>
                <a:gd name="T3" fmla="*/ 3 h 3"/>
                <a:gd name="T4" fmla="*/ 2 w 3"/>
                <a:gd name="T5" fmla="*/ 0 h 3"/>
              </a:gdLst>
              <a:ahLst/>
              <a:cxnLst>
                <a:cxn ang="0">
                  <a:pos x="T0" y="T1"/>
                </a:cxn>
                <a:cxn ang="0">
                  <a:pos x="T2" y="T3"/>
                </a:cxn>
                <a:cxn ang="0">
                  <a:pos x="T4" y="T5"/>
                </a:cxn>
              </a:cxnLst>
              <a:rect l="0" t="0" r="r" b="b"/>
              <a:pathLst>
                <a:path w="3" h="3">
                  <a:moveTo>
                    <a:pt x="2" y="0"/>
                  </a:moveTo>
                  <a:cubicBezTo>
                    <a:pt x="3" y="1"/>
                    <a:pt x="3" y="1"/>
                    <a:pt x="3" y="3"/>
                  </a:cubicBezTo>
                  <a:cubicBezTo>
                    <a:pt x="0" y="2"/>
                    <a:pt x="1" y="0"/>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1" name="Freeform 80"/>
            <p:cNvSpPr>
              <a:spLocks noChangeArrowheads="1"/>
            </p:cNvSpPr>
            <p:nvPr/>
          </p:nvSpPr>
          <p:spPr bwMode="auto">
            <a:xfrm>
              <a:off x="5079280" y="3946108"/>
              <a:ext cx="16905" cy="21736"/>
            </a:xfrm>
            <a:custGeom>
              <a:avLst/>
              <a:gdLst>
                <a:gd name="T0" fmla="*/ 3 w 4"/>
                <a:gd name="T1" fmla="*/ 5 h 5"/>
                <a:gd name="T2" fmla="*/ 2 w 4"/>
                <a:gd name="T3" fmla="*/ 5 h 5"/>
                <a:gd name="T4" fmla="*/ 0 w 4"/>
                <a:gd name="T5" fmla="*/ 2 h 5"/>
                <a:gd name="T6" fmla="*/ 2 w 4"/>
                <a:gd name="T7" fmla="*/ 0 h 5"/>
                <a:gd name="T8" fmla="*/ 2 w 4"/>
                <a:gd name="T9" fmla="*/ 0 h 5"/>
                <a:gd name="T10" fmla="*/ 3 w 4"/>
                <a:gd name="T11" fmla="*/ 0 h 5"/>
                <a:gd name="T12" fmla="*/ 3 w 4"/>
                <a:gd name="T13" fmla="*/ 4 h 5"/>
                <a:gd name="T14" fmla="*/ 3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3" y="5"/>
                  </a:moveTo>
                  <a:cubicBezTo>
                    <a:pt x="2" y="5"/>
                    <a:pt x="2" y="5"/>
                    <a:pt x="2" y="5"/>
                  </a:cubicBezTo>
                  <a:cubicBezTo>
                    <a:pt x="0" y="4"/>
                    <a:pt x="0" y="3"/>
                    <a:pt x="0" y="2"/>
                  </a:cubicBezTo>
                  <a:cubicBezTo>
                    <a:pt x="0" y="1"/>
                    <a:pt x="1" y="0"/>
                    <a:pt x="2" y="0"/>
                  </a:cubicBezTo>
                  <a:cubicBezTo>
                    <a:pt x="2" y="0"/>
                    <a:pt x="2" y="0"/>
                    <a:pt x="2" y="0"/>
                  </a:cubicBezTo>
                  <a:cubicBezTo>
                    <a:pt x="3" y="0"/>
                    <a:pt x="3" y="0"/>
                    <a:pt x="3" y="0"/>
                  </a:cubicBezTo>
                  <a:cubicBezTo>
                    <a:pt x="4" y="1"/>
                    <a:pt x="4" y="2"/>
                    <a:pt x="3" y="4"/>
                  </a:cubicBezTo>
                  <a:lnTo>
                    <a:pt x="3"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2" name="Freeform 81"/>
            <p:cNvSpPr>
              <a:spLocks noChangeArrowheads="1"/>
            </p:cNvSpPr>
            <p:nvPr/>
          </p:nvSpPr>
          <p:spPr bwMode="auto">
            <a:xfrm>
              <a:off x="5101016" y="3921957"/>
              <a:ext cx="2415" cy="12075"/>
            </a:xfrm>
            <a:custGeom>
              <a:avLst/>
              <a:gdLst>
                <a:gd name="T0" fmla="*/ 1 w 1"/>
                <a:gd name="T1" fmla="*/ 1 h 3"/>
                <a:gd name="T2" fmla="*/ 1 w 1"/>
                <a:gd name="T3" fmla="*/ 3 h 3"/>
                <a:gd name="T4" fmla="*/ 1 w 1"/>
                <a:gd name="T5" fmla="*/ 0 h 3"/>
                <a:gd name="T6" fmla="*/ 1 w 1"/>
                <a:gd name="T7" fmla="*/ 1 h 3"/>
              </a:gdLst>
              <a:ahLst/>
              <a:cxnLst>
                <a:cxn ang="0">
                  <a:pos x="T0" y="T1"/>
                </a:cxn>
                <a:cxn ang="0">
                  <a:pos x="T2" y="T3"/>
                </a:cxn>
                <a:cxn ang="0">
                  <a:pos x="T4" y="T5"/>
                </a:cxn>
                <a:cxn ang="0">
                  <a:pos x="T6" y="T7"/>
                </a:cxn>
              </a:cxnLst>
              <a:rect l="0" t="0" r="r" b="b"/>
              <a:pathLst>
                <a:path w="1" h="3">
                  <a:moveTo>
                    <a:pt x="1" y="1"/>
                  </a:moveTo>
                  <a:cubicBezTo>
                    <a:pt x="1" y="2"/>
                    <a:pt x="1" y="3"/>
                    <a:pt x="1" y="3"/>
                  </a:cubicBezTo>
                  <a:cubicBezTo>
                    <a:pt x="0" y="2"/>
                    <a:pt x="0" y="2"/>
                    <a:pt x="1" y="0"/>
                  </a:cubicBezTo>
                  <a:cubicBezTo>
                    <a:pt x="1" y="1"/>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3" name="Freeform 82"/>
            <p:cNvSpPr>
              <a:spLocks noChangeArrowheads="1"/>
            </p:cNvSpPr>
            <p:nvPr/>
          </p:nvSpPr>
          <p:spPr bwMode="auto">
            <a:xfrm>
              <a:off x="5096185" y="3905052"/>
              <a:ext cx="12075" cy="55547"/>
            </a:xfrm>
            <a:custGeom>
              <a:avLst/>
              <a:gdLst>
                <a:gd name="T0" fmla="*/ 2 w 3"/>
                <a:gd name="T1" fmla="*/ 13 h 13"/>
                <a:gd name="T2" fmla="*/ 1 w 3"/>
                <a:gd name="T3" fmla="*/ 8 h 13"/>
                <a:gd name="T4" fmla="*/ 1 w 3"/>
                <a:gd name="T5" fmla="*/ 4 h 13"/>
                <a:gd name="T6" fmla="*/ 2 w 3"/>
                <a:gd name="T7" fmla="*/ 0 h 13"/>
                <a:gd name="T8" fmla="*/ 3 w 3"/>
                <a:gd name="T9" fmla="*/ 4 h 13"/>
                <a:gd name="T10" fmla="*/ 3 w 3"/>
                <a:gd name="T11" fmla="*/ 5 h 13"/>
                <a:gd name="T12" fmla="*/ 3 w 3"/>
                <a:gd name="T13" fmla="*/ 5 h 13"/>
                <a:gd name="T14" fmla="*/ 3 w 3"/>
                <a:gd name="T15" fmla="*/ 5 h 13"/>
                <a:gd name="T16" fmla="*/ 3 w 3"/>
                <a:gd name="T17" fmla="*/ 7 h 13"/>
                <a:gd name="T18" fmla="*/ 2 w 3"/>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3">
                  <a:moveTo>
                    <a:pt x="2" y="13"/>
                  </a:moveTo>
                  <a:cubicBezTo>
                    <a:pt x="1" y="8"/>
                    <a:pt x="1" y="8"/>
                    <a:pt x="1" y="8"/>
                  </a:cubicBezTo>
                  <a:cubicBezTo>
                    <a:pt x="0" y="6"/>
                    <a:pt x="0" y="6"/>
                    <a:pt x="1" y="4"/>
                  </a:cubicBezTo>
                  <a:cubicBezTo>
                    <a:pt x="2" y="0"/>
                    <a:pt x="2" y="0"/>
                    <a:pt x="2" y="0"/>
                  </a:cubicBezTo>
                  <a:cubicBezTo>
                    <a:pt x="3" y="4"/>
                    <a:pt x="3" y="4"/>
                    <a:pt x="3" y="4"/>
                  </a:cubicBezTo>
                  <a:cubicBezTo>
                    <a:pt x="3" y="4"/>
                    <a:pt x="3" y="5"/>
                    <a:pt x="3" y="5"/>
                  </a:cubicBezTo>
                  <a:cubicBezTo>
                    <a:pt x="3" y="5"/>
                    <a:pt x="3" y="5"/>
                    <a:pt x="3" y="5"/>
                  </a:cubicBezTo>
                  <a:cubicBezTo>
                    <a:pt x="3" y="5"/>
                    <a:pt x="3" y="5"/>
                    <a:pt x="3" y="5"/>
                  </a:cubicBezTo>
                  <a:cubicBezTo>
                    <a:pt x="3" y="6"/>
                    <a:pt x="3" y="7"/>
                    <a:pt x="3" y="7"/>
                  </a:cubicBezTo>
                  <a:lnTo>
                    <a:pt x="2" y="1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4" name="Freeform 83"/>
            <p:cNvSpPr>
              <a:spLocks noChangeArrowheads="1"/>
            </p:cNvSpPr>
            <p:nvPr/>
          </p:nvSpPr>
          <p:spPr bwMode="auto">
            <a:xfrm>
              <a:off x="5149317" y="3989579"/>
              <a:ext cx="9660" cy="12075"/>
            </a:xfrm>
            <a:custGeom>
              <a:avLst/>
              <a:gdLst>
                <a:gd name="T0" fmla="*/ 1 w 2"/>
                <a:gd name="T1" fmla="*/ 1 h 3"/>
                <a:gd name="T2" fmla="*/ 1 w 2"/>
                <a:gd name="T3" fmla="*/ 3 h 3"/>
                <a:gd name="T4" fmla="*/ 2 w 2"/>
                <a:gd name="T5" fmla="*/ 1 h 3"/>
                <a:gd name="T6" fmla="*/ 0 w 2"/>
                <a:gd name="T7" fmla="*/ 0 h 3"/>
                <a:gd name="T8" fmla="*/ 1 w 2"/>
                <a:gd name="T9" fmla="*/ 1 h 3"/>
              </a:gdLst>
              <a:ahLst/>
              <a:cxnLst>
                <a:cxn ang="0">
                  <a:pos x="T0" y="T1"/>
                </a:cxn>
                <a:cxn ang="0">
                  <a:pos x="T2" y="T3"/>
                </a:cxn>
                <a:cxn ang="0">
                  <a:pos x="T4" y="T5"/>
                </a:cxn>
                <a:cxn ang="0">
                  <a:pos x="T6" y="T7"/>
                </a:cxn>
                <a:cxn ang="0">
                  <a:pos x="T8" y="T9"/>
                </a:cxn>
              </a:cxnLst>
              <a:rect l="0" t="0" r="r" b="b"/>
              <a:pathLst>
                <a:path w="2" h="3">
                  <a:moveTo>
                    <a:pt x="1" y="1"/>
                  </a:moveTo>
                  <a:cubicBezTo>
                    <a:pt x="1" y="2"/>
                    <a:pt x="1" y="2"/>
                    <a:pt x="1" y="3"/>
                  </a:cubicBezTo>
                  <a:cubicBezTo>
                    <a:pt x="1" y="2"/>
                    <a:pt x="1" y="1"/>
                    <a:pt x="2" y="1"/>
                  </a:cubicBezTo>
                  <a:cubicBezTo>
                    <a:pt x="1" y="1"/>
                    <a:pt x="0" y="1"/>
                    <a:pt x="0" y="0"/>
                  </a:cubicBezTo>
                  <a:cubicBezTo>
                    <a:pt x="0" y="1"/>
                    <a:pt x="0"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5" name="Freeform 84"/>
            <p:cNvSpPr>
              <a:spLocks noChangeArrowheads="1"/>
            </p:cNvSpPr>
            <p:nvPr/>
          </p:nvSpPr>
          <p:spPr bwMode="auto">
            <a:xfrm>
              <a:off x="5132411" y="3984749"/>
              <a:ext cx="28981" cy="33811"/>
            </a:xfrm>
            <a:custGeom>
              <a:avLst/>
              <a:gdLst>
                <a:gd name="T0" fmla="*/ 4 w 7"/>
                <a:gd name="T1" fmla="*/ 8 h 8"/>
                <a:gd name="T2" fmla="*/ 4 w 7"/>
                <a:gd name="T3" fmla="*/ 3 h 8"/>
                <a:gd name="T4" fmla="*/ 3 w 7"/>
                <a:gd name="T5" fmla="*/ 2 h 8"/>
                <a:gd name="T6" fmla="*/ 0 w 7"/>
                <a:gd name="T7" fmla="*/ 0 h 8"/>
                <a:gd name="T8" fmla="*/ 4 w 7"/>
                <a:gd name="T9" fmla="*/ 0 h 8"/>
                <a:gd name="T10" fmla="*/ 6 w 7"/>
                <a:gd name="T11" fmla="*/ 1 h 8"/>
                <a:gd name="T12" fmla="*/ 7 w 7"/>
                <a:gd name="T13" fmla="*/ 1 h 8"/>
                <a:gd name="T14" fmla="*/ 6 w 7"/>
                <a:gd name="T15" fmla="*/ 2 h 8"/>
                <a:gd name="T16" fmla="*/ 6 w 7"/>
                <a:gd name="T17" fmla="*/ 4 h 8"/>
                <a:gd name="T18" fmla="*/ 4 w 7"/>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4" y="8"/>
                  </a:moveTo>
                  <a:cubicBezTo>
                    <a:pt x="4" y="3"/>
                    <a:pt x="4" y="3"/>
                    <a:pt x="4" y="3"/>
                  </a:cubicBezTo>
                  <a:cubicBezTo>
                    <a:pt x="3" y="3"/>
                    <a:pt x="3" y="2"/>
                    <a:pt x="3" y="2"/>
                  </a:cubicBezTo>
                  <a:cubicBezTo>
                    <a:pt x="0" y="0"/>
                    <a:pt x="0" y="0"/>
                    <a:pt x="0" y="0"/>
                  </a:cubicBezTo>
                  <a:cubicBezTo>
                    <a:pt x="4" y="0"/>
                    <a:pt x="4" y="0"/>
                    <a:pt x="4" y="0"/>
                  </a:cubicBezTo>
                  <a:cubicBezTo>
                    <a:pt x="4" y="1"/>
                    <a:pt x="5" y="1"/>
                    <a:pt x="6" y="1"/>
                  </a:cubicBezTo>
                  <a:cubicBezTo>
                    <a:pt x="7" y="1"/>
                    <a:pt x="7" y="1"/>
                    <a:pt x="7" y="1"/>
                  </a:cubicBezTo>
                  <a:cubicBezTo>
                    <a:pt x="6" y="2"/>
                    <a:pt x="6" y="2"/>
                    <a:pt x="6" y="2"/>
                  </a:cubicBezTo>
                  <a:cubicBezTo>
                    <a:pt x="6" y="3"/>
                    <a:pt x="6" y="3"/>
                    <a:pt x="6" y="4"/>
                  </a:cubicBezTo>
                  <a:lnTo>
                    <a:pt x="4"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6" name="Freeform 85"/>
            <p:cNvSpPr>
              <a:spLocks noChangeArrowheads="1"/>
            </p:cNvSpPr>
            <p:nvPr/>
          </p:nvSpPr>
          <p:spPr bwMode="auto">
            <a:xfrm>
              <a:off x="5166222" y="4721346"/>
              <a:ext cx="326034" cy="652069"/>
            </a:xfrm>
            <a:custGeom>
              <a:avLst/>
              <a:gdLst>
                <a:gd name="T0" fmla="*/ 74 w 78"/>
                <a:gd name="T1" fmla="*/ 19 h 157"/>
                <a:gd name="T2" fmla="*/ 75 w 78"/>
                <a:gd name="T3" fmla="*/ 27 h 157"/>
                <a:gd name="T4" fmla="*/ 66 w 78"/>
                <a:gd name="T5" fmla="*/ 35 h 157"/>
                <a:gd name="T6" fmla="*/ 60 w 78"/>
                <a:gd name="T7" fmla="*/ 43 h 157"/>
                <a:gd name="T8" fmla="*/ 58 w 78"/>
                <a:gd name="T9" fmla="*/ 57 h 157"/>
                <a:gd name="T10" fmla="*/ 62 w 78"/>
                <a:gd name="T11" fmla="*/ 65 h 157"/>
                <a:gd name="T12" fmla="*/ 65 w 78"/>
                <a:gd name="T13" fmla="*/ 68 h 157"/>
                <a:gd name="T14" fmla="*/ 63 w 78"/>
                <a:gd name="T15" fmla="*/ 74 h 157"/>
                <a:gd name="T16" fmla="*/ 55 w 78"/>
                <a:gd name="T17" fmla="*/ 80 h 157"/>
                <a:gd name="T18" fmla="*/ 43 w 78"/>
                <a:gd name="T19" fmla="*/ 81 h 157"/>
                <a:gd name="T20" fmla="*/ 44 w 78"/>
                <a:gd name="T21" fmla="*/ 84 h 157"/>
                <a:gd name="T22" fmla="*/ 43 w 78"/>
                <a:gd name="T23" fmla="*/ 88 h 157"/>
                <a:gd name="T24" fmla="*/ 38 w 78"/>
                <a:gd name="T25" fmla="*/ 93 h 157"/>
                <a:gd name="T26" fmla="*/ 32 w 78"/>
                <a:gd name="T27" fmla="*/ 92 h 157"/>
                <a:gd name="T28" fmla="*/ 36 w 78"/>
                <a:gd name="T29" fmla="*/ 99 h 157"/>
                <a:gd name="T30" fmla="*/ 35 w 78"/>
                <a:gd name="T31" fmla="*/ 98 h 157"/>
                <a:gd name="T32" fmla="*/ 38 w 78"/>
                <a:gd name="T33" fmla="*/ 100 h 157"/>
                <a:gd name="T34" fmla="*/ 33 w 78"/>
                <a:gd name="T35" fmla="*/ 101 h 157"/>
                <a:gd name="T36" fmla="*/ 35 w 78"/>
                <a:gd name="T37" fmla="*/ 103 h 157"/>
                <a:gd name="T38" fmla="*/ 32 w 78"/>
                <a:gd name="T39" fmla="*/ 107 h 157"/>
                <a:gd name="T40" fmla="*/ 30 w 78"/>
                <a:gd name="T41" fmla="*/ 114 h 157"/>
                <a:gd name="T42" fmla="*/ 22 w 78"/>
                <a:gd name="T43" fmla="*/ 120 h 157"/>
                <a:gd name="T44" fmla="*/ 30 w 78"/>
                <a:gd name="T45" fmla="*/ 127 h 157"/>
                <a:gd name="T46" fmla="*/ 23 w 78"/>
                <a:gd name="T47" fmla="*/ 136 h 157"/>
                <a:gd name="T48" fmla="*/ 18 w 78"/>
                <a:gd name="T49" fmla="*/ 141 h 157"/>
                <a:gd name="T50" fmla="*/ 15 w 78"/>
                <a:gd name="T51" fmla="*/ 149 h 157"/>
                <a:gd name="T52" fmla="*/ 16 w 78"/>
                <a:gd name="T53" fmla="*/ 149 h 157"/>
                <a:gd name="T54" fmla="*/ 15 w 78"/>
                <a:gd name="T55" fmla="*/ 152 h 157"/>
                <a:gd name="T56" fmla="*/ 19 w 78"/>
                <a:gd name="T57" fmla="*/ 157 h 157"/>
                <a:gd name="T58" fmla="*/ 7 w 78"/>
                <a:gd name="T59" fmla="*/ 155 h 157"/>
                <a:gd name="T60" fmla="*/ 4 w 78"/>
                <a:gd name="T61" fmla="*/ 147 h 157"/>
                <a:gd name="T62" fmla="*/ 0 w 78"/>
                <a:gd name="T63" fmla="*/ 147 h 157"/>
                <a:gd name="T64" fmla="*/ 1 w 78"/>
                <a:gd name="T65" fmla="*/ 138 h 157"/>
                <a:gd name="T66" fmla="*/ 3 w 78"/>
                <a:gd name="T67" fmla="*/ 129 h 157"/>
                <a:gd name="T68" fmla="*/ 5 w 78"/>
                <a:gd name="T69" fmla="*/ 112 h 157"/>
                <a:gd name="T70" fmla="*/ 8 w 78"/>
                <a:gd name="T71" fmla="*/ 111 h 157"/>
                <a:gd name="T72" fmla="*/ 5 w 78"/>
                <a:gd name="T73" fmla="*/ 99 h 157"/>
                <a:gd name="T74" fmla="*/ 7 w 78"/>
                <a:gd name="T75" fmla="*/ 85 h 157"/>
                <a:gd name="T76" fmla="*/ 8 w 78"/>
                <a:gd name="T77" fmla="*/ 78 h 157"/>
                <a:gd name="T78" fmla="*/ 8 w 78"/>
                <a:gd name="T79" fmla="*/ 70 h 157"/>
                <a:gd name="T80" fmla="*/ 11 w 78"/>
                <a:gd name="T81" fmla="*/ 67 h 157"/>
                <a:gd name="T82" fmla="*/ 11 w 78"/>
                <a:gd name="T83" fmla="*/ 63 h 157"/>
                <a:gd name="T84" fmla="*/ 13 w 78"/>
                <a:gd name="T85" fmla="*/ 55 h 157"/>
                <a:gd name="T86" fmla="*/ 11 w 78"/>
                <a:gd name="T87" fmla="*/ 47 h 157"/>
                <a:gd name="T88" fmla="*/ 13 w 78"/>
                <a:gd name="T89" fmla="*/ 40 h 157"/>
                <a:gd name="T90" fmla="*/ 14 w 78"/>
                <a:gd name="T91" fmla="*/ 33 h 157"/>
                <a:gd name="T92" fmla="*/ 17 w 78"/>
                <a:gd name="T93" fmla="*/ 27 h 157"/>
                <a:gd name="T94" fmla="*/ 19 w 78"/>
                <a:gd name="T95" fmla="*/ 25 h 157"/>
                <a:gd name="T96" fmla="*/ 19 w 78"/>
                <a:gd name="T97" fmla="*/ 21 h 157"/>
                <a:gd name="T98" fmla="*/ 19 w 78"/>
                <a:gd name="T99" fmla="*/ 15 h 157"/>
                <a:gd name="T100" fmla="*/ 24 w 78"/>
                <a:gd name="T101" fmla="*/ 10 h 157"/>
                <a:gd name="T102" fmla="*/ 24 w 78"/>
                <a:gd name="T103" fmla="*/ 7 h 157"/>
                <a:gd name="T104" fmla="*/ 28 w 78"/>
                <a:gd name="T105" fmla="*/ 3 h 157"/>
                <a:gd name="T106" fmla="*/ 35 w 78"/>
                <a:gd name="T107" fmla="*/ 7 h 157"/>
                <a:gd name="T108" fmla="*/ 46 w 78"/>
                <a:gd name="T109" fmla="*/ 10 h 157"/>
                <a:gd name="T110" fmla="*/ 53 w 78"/>
                <a:gd name="T111" fmla="*/ 13 h 157"/>
                <a:gd name="T112" fmla="*/ 60 w 78"/>
                <a:gd name="T113" fmla="*/ 18 h 157"/>
                <a:gd name="T114" fmla="*/ 59 w 78"/>
                <a:gd name="T115" fmla="*/ 24 h 157"/>
                <a:gd name="T116" fmla="*/ 63 w 78"/>
                <a:gd name="T117" fmla="*/ 27 h 157"/>
                <a:gd name="T118" fmla="*/ 74 w 78"/>
                <a:gd name="T119" fmla="*/ 1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57">
                  <a:moveTo>
                    <a:pt x="74" y="19"/>
                  </a:moveTo>
                  <a:cubicBezTo>
                    <a:pt x="78" y="19"/>
                    <a:pt x="78" y="25"/>
                    <a:pt x="75" y="27"/>
                  </a:cubicBezTo>
                  <a:cubicBezTo>
                    <a:pt x="71" y="29"/>
                    <a:pt x="68" y="32"/>
                    <a:pt x="66" y="35"/>
                  </a:cubicBezTo>
                  <a:cubicBezTo>
                    <a:pt x="63" y="38"/>
                    <a:pt x="61" y="40"/>
                    <a:pt x="60" y="43"/>
                  </a:cubicBezTo>
                  <a:cubicBezTo>
                    <a:pt x="60" y="48"/>
                    <a:pt x="59" y="52"/>
                    <a:pt x="58" y="57"/>
                  </a:cubicBezTo>
                  <a:cubicBezTo>
                    <a:pt x="57" y="62"/>
                    <a:pt x="64" y="61"/>
                    <a:pt x="62" y="65"/>
                  </a:cubicBezTo>
                  <a:cubicBezTo>
                    <a:pt x="62" y="68"/>
                    <a:pt x="65" y="68"/>
                    <a:pt x="65" y="68"/>
                  </a:cubicBezTo>
                  <a:cubicBezTo>
                    <a:pt x="66" y="70"/>
                    <a:pt x="64" y="73"/>
                    <a:pt x="63" y="74"/>
                  </a:cubicBezTo>
                  <a:cubicBezTo>
                    <a:pt x="60" y="78"/>
                    <a:pt x="60" y="79"/>
                    <a:pt x="55" y="80"/>
                  </a:cubicBezTo>
                  <a:cubicBezTo>
                    <a:pt x="52" y="81"/>
                    <a:pt x="46" y="83"/>
                    <a:pt x="43" y="81"/>
                  </a:cubicBezTo>
                  <a:cubicBezTo>
                    <a:pt x="43" y="82"/>
                    <a:pt x="44" y="83"/>
                    <a:pt x="44" y="84"/>
                  </a:cubicBezTo>
                  <a:cubicBezTo>
                    <a:pt x="44" y="85"/>
                    <a:pt x="43" y="86"/>
                    <a:pt x="43" y="88"/>
                  </a:cubicBezTo>
                  <a:cubicBezTo>
                    <a:pt x="43" y="91"/>
                    <a:pt x="42" y="93"/>
                    <a:pt x="38" y="93"/>
                  </a:cubicBezTo>
                  <a:cubicBezTo>
                    <a:pt x="37" y="93"/>
                    <a:pt x="31" y="89"/>
                    <a:pt x="32" y="92"/>
                  </a:cubicBezTo>
                  <a:cubicBezTo>
                    <a:pt x="32" y="94"/>
                    <a:pt x="32" y="100"/>
                    <a:pt x="36" y="99"/>
                  </a:cubicBezTo>
                  <a:cubicBezTo>
                    <a:pt x="36" y="99"/>
                    <a:pt x="36" y="99"/>
                    <a:pt x="35" y="98"/>
                  </a:cubicBezTo>
                  <a:cubicBezTo>
                    <a:pt x="37" y="97"/>
                    <a:pt x="39" y="98"/>
                    <a:pt x="38" y="100"/>
                  </a:cubicBezTo>
                  <a:cubicBezTo>
                    <a:pt x="37" y="104"/>
                    <a:pt x="35" y="99"/>
                    <a:pt x="33" y="101"/>
                  </a:cubicBezTo>
                  <a:cubicBezTo>
                    <a:pt x="34" y="101"/>
                    <a:pt x="34" y="102"/>
                    <a:pt x="35" y="103"/>
                  </a:cubicBezTo>
                  <a:cubicBezTo>
                    <a:pt x="33" y="103"/>
                    <a:pt x="32" y="105"/>
                    <a:pt x="32" y="107"/>
                  </a:cubicBezTo>
                  <a:cubicBezTo>
                    <a:pt x="32" y="110"/>
                    <a:pt x="30" y="111"/>
                    <a:pt x="30" y="114"/>
                  </a:cubicBezTo>
                  <a:cubicBezTo>
                    <a:pt x="27" y="113"/>
                    <a:pt x="23" y="116"/>
                    <a:pt x="22" y="120"/>
                  </a:cubicBezTo>
                  <a:cubicBezTo>
                    <a:pt x="22" y="125"/>
                    <a:pt x="29" y="124"/>
                    <a:pt x="30" y="127"/>
                  </a:cubicBezTo>
                  <a:cubicBezTo>
                    <a:pt x="30" y="131"/>
                    <a:pt x="26" y="134"/>
                    <a:pt x="23" y="136"/>
                  </a:cubicBezTo>
                  <a:cubicBezTo>
                    <a:pt x="23" y="137"/>
                    <a:pt x="20" y="148"/>
                    <a:pt x="18" y="141"/>
                  </a:cubicBezTo>
                  <a:cubicBezTo>
                    <a:pt x="20" y="143"/>
                    <a:pt x="16" y="146"/>
                    <a:pt x="15" y="149"/>
                  </a:cubicBezTo>
                  <a:cubicBezTo>
                    <a:pt x="16" y="149"/>
                    <a:pt x="16" y="149"/>
                    <a:pt x="16" y="149"/>
                  </a:cubicBezTo>
                  <a:cubicBezTo>
                    <a:pt x="17" y="151"/>
                    <a:pt x="17" y="152"/>
                    <a:pt x="15" y="152"/>
                  </a:cubicBezTo>
                  <a:cubicBezTo>
                    <a:pt x="17" y="153"/>
                    <a:pt x="18" y="155"/>
                    <a:pt x="19" y="157"/>
                  </a:cubicBezTo>
                  <a:cubicBezTo>
                    <a:pt x="15" y="156"/>
                    <a:pt x="12" y="155"/>
                    <a:pt x="7" y="155"/>
                  </a:cubicBezTo>
                  <a:cubicBezTo>
                    <a:pt x="3" y="155"/>
                    <a:pt x="4" y="151"/>
                    <a:pt x="4" y="147"/>
                  </a:cubicBezTo>
                  <a:cubicBezTo>
                    <a:pt x="2" y="147"/>
                    <a:pt x="1" y="147"/>
                    <a:pt x="0" y="147"/>
                  </a:cubicBezTo>
                  <a:cubicBezTo>
                    <a:pt x="0" y="144"/>
                    <a:pt x="0" y="141"/>
                    <a:pt x="1" y="138"/>
                  </a:cubicBezTo>
                  <a:cubicBezTo>
                    <a:pt x="3" y="135"/>
                    <a:pt x="3" y="133"/>
                    <a:pt x="3" y="129"/>
                  </a:cubicBezTo>
                  <a:cubicBezTo>
                    <a:pt x="4" y="125"/>
                    <a:pt x="10" y="115"/>
                    <a:pt x="5" y="112"/>
                  </a:cubicBezTo>
                  <a:cubicBezTo>
                    <a:pt x="6" y="112"/>
                    <a:pt x="7" y="111"/>
                    <a:pt x="8" y="111"/>
                  </a:cubicBezTo>
                  <a:cubicBezTo>
                    <a:pt x="6" y="110"/>
                    <a:pt x="4" y="102"/>
                    <a:pt x="5" y="99"/>
                  </a:cubicBezTo>
                  <a:cubicBezTo>
                    <a:pt x="7" y="95"/>
                    <a:pt x="5" y="90"/>
                    <a:pt x="7" y="85"/>
                  </a:cubicBezTo>
                  <a:cubicBezTo>
                    <a:pt x="7" y="82"/>
                    <a:pt x="9" y="80"/>
                    <a:pt x="8" y="78"/>
                  </a:cubicBezTo>
                  <a:cubicBezTo>
                    <a:pt x="8" y="76"/>
                    <a:pt x="8" y="72"/>
                    <a:pt x="8" y="70"/>
                  </a:cubicBezTo>
                  <a:cubicBezTo>
                    <a:pt x="9" y="69"/>
                    <a:pt x="10" y="69"/>
                    <a:pt x="11" y="67"/>
                  </a:cubicBezTo>
                  <a:cubicBezTo>
                    <a:pt x="11" y="66"/>
                    <a:pt x="10" y="65"/>
                    <a:pt x="11" y="63"/>
                  </a:cubicBezTo>
                  <a:cubicBezTo>
                    <a:pt x="11" y="60"/>
                    <a:pt x="14" y="59"/>
                    <a:pt x="13" y="55"/>
                  </a:cubicBezTo>
                  <a:cubicBezTo>
                    <a:pt x="13" y="52"/>
                    <a:pt x="11" y="50"/>
                    <a:pt x="11" y="47"/>
                  </a:cubicBezTo>
                  <a:cubicBezTo>
                    <a:pt x="10" y="45"/>
                    <a:pt x="12" y="42"/>
                    <a:pt x="13" y="40"/>
                  </a:cubicBezTo>
                  <a:cubicBezTo>
                    <a:pt x="13" y="38"/>
                    <a:pt x="13" y="36"/>
                    <a:pt x="14" y="33"/>
                  </a:cubicBezTo>
                  <a:cubicBezTo>
                    <a:pt x="15" y="31"/>
                    <a:pt x="16" y="29"/>
                    <a:pt x="17" y="27"/>
                  </a:cubicBezTo>
                  <a:cubicBezTo>
                    <a:pt x="17" y="26"/>
                    <a:pt x="19" y="26"/>
                    <a:pt x="19" y="25"/>
                  </a:cubicBezTo>
                  <a:cubicBezTo>
                    <a:pt x="20" y="24"/>
                    <a:pt x="19" y="22"/>
                    <a:pt x="19" y="21"/>
                  </a:cubicBezTo>
                  <a:cubicBezTo>
                    <a:pt x="18" y="19"/>
                    <a:pt x="18" y="15"/>
                    <a:pt x="19" y="15"/>
                  </a:cubicBezTo>
                  <a:cubicBezTo>
                    <a:pt x="22" y="13"/>
                    <a:pt x="23" y="13"/>
                    <a:pt x="24" y="10"/>
                  </a:cubicBezTo>
                  <a:cubicBezTo>
                    <a:pt x="24" y="9"/>
                    <a:pt x="23" y="8"/>
                    <a:pt x="24" y="7"/>
                  </a:cubicBezTo>
                  <a:cubicBezTo>
                    <a:pt x="25" y="6"/>
                    <a:pt x="27" y="5"/>
                    <a:pt x="28" y="3"/>
                  </a:cubicBezTo>
                  <a:cubicBezTo>
                    <a:pt x="30" y="6"/>
                    <a:pt x="33" y="4"/>
                    <a:pt x="35" y="7"/>
                  </a:cubicBezTo>
                  <a:cubicBezTo>
                    <a:pt x="36" y="0"/>
                    <a:pt x="44" y="8"/>
                    <a:pt x="46" y="10"/>
                  </a:cubicBezTo>
                  <a:cubicBezTo>
                    <a:pt x="49" y="12"/>
                    <a:pt x="49" y="13"/>
                    <a:pt x="53" y="13"/>
                  </a:cubicBezTo>
                  <a:cubicBezTo>
                    <a:pt x="55" y="14"/>
                    <a:pt x="58" y="17"/>
                    <a:pt x="60" y="18"/>
                  </a:cubicBezTo>
                  <a:cubicBezTo>
                    <a:pt x="62" y="19"/>
                    <a:pt x="59" y="23"/>
                    <a:pt x="59" y="24"/>
                  </a:cubicBezTo>
                  <a:cubicBezTo>
                    <a:pt x="57" y="27"/>
                    <a:pt x="61" y="26"/>
                    <a:pt x="63" y="27"/>
                  </a:cubicBezTo>
                  <a:cubicBezTo>
                    <a:pt x="69" y="30"/>
                    <a:pt x="73" y="25"/>
                    <a:pt x="74"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7" name="Freeform 86"/>
            <p:cNvSpPr>
              <a:spLocks noEditPoints="1" noChangeArrowheads="1"/>
            </p:cNvSpPr>
            <p:nvPr/>
          </p:nvSpPr>
          <p:spPr bwMode="auto">
            <a:xfrm>
              <a:off x="5161392" y="4728591"/>
              <a:ext cx="330864" cy="649654"/>
            </a:xfrm>
            <a:custGeom>
              <a:avLst/>
              <a:gdLst>
                <a:gd name="T0" fmla="*/ 4 w 79"/>
                <a:gd name="T1" fmla="*/ 147 h 156"/>
                <a:gd name="T2" fmla="*/ 1 w 79"/>
                <a:gd name="T3" fmla="*/ 136 h 156"/>
                <a:gd name="T4" fmla="*/ 6 w 79"/>
                <a:gd name="T5" fmla="*/ 111 h 156"/>
                <a:gd name="T6" fmla="*/ 5 w 79"/>
                <a:gd name="T7" fmla="*/ 97 h 156"/>
                <a:gd name="T8" fmla="*/ 8 w 79"/>
                <a:gd name="T9" fmla="*/ 76 h 156"/>
                <a:gd name="T10" fmla="*/ 11 w 79"/>
                <a:gd name="T11" fmla="*/ 65 h 156"/>
                <a:gd name="T12" fmla="*/ 13 w 79"/>
                <a:gd name="T13" fmla="*/ 53 h 156"/>
                <a:gd name="T14" fmla="*/ 13 w 79"/>
                <a:gd name="T15" fmla="*/ 38 h 156"/>
                <a:gd name="T16" fmla="*/ 17 w 79"/>
                <a:gd name="T17" fmla="*/ 25 h 156"/>
                <a:gd name="T18" fmla="*/ 19 w 79"/>
                <a:gd name="T19" fmla="*/ 19 h 156"/>
                <a:gd name="T20" fmla="*/ 24 w 79"/>
                <a:gd name="T21" fmla="*/ 7 h 156"/>
                <a:gd name="T22" fmla="*/ 33 w 79"/>
                <a:gd name="T23" fmla="*/ 2 h 156"/>
                <a:gd name="T24" fmla="*/ 54 w 79"/>
                <a:gd name="T25" fmla="*/ 10 h 156"/>
                <a:gd name="T26" fmla="*/ 60 w 79"/>
                <a:gd name="T27" fmla="*/ 23 h 156"/>
                <a:gd name="T28" fmla="*/ 67 w 79"/>
                <a:gd name="T29" fmla="*/ 25 h 156"/>
                <a:gd name="T30" fmla="*/ 79 w 79"/>
                <a:gd name="T31" fmla="*/ 19 h 156"/>
                <a:gd name="T32" fmla="*/ 66 w 79"/>
                <a:gd name="T33" fmla="*/ 36 h 156"/>
                <a:gd name="T34" fmla="*/ 64 w 79"/>
                <a:gd name="T35" fmla="*/ 64 h 156"/>
                <a:gd name="T36" fmla="*/ 64 w 79"/>
                <a:gd name="T37" fmla="*/ 74 h 156"/>
                <a:gd name="T38" fmla="*/ 45 w 79"/>
                <a:gd name="T39" fmla="*/ 80 h 156"/>
                <a:gd name="T40" fmla="*/ 44 w 79"/>
                <a:gd name="T41" fmla="*/ 90 h 156"/>
                <a:gd name="T42" fmla="*/ 34 w 79"/>
                <a:gd name="T43" fmla="*/ 90 h 156"/>
                <a:gd name="T44" fmla="*/ 40 w 79"/>
                <a:gd name="T45" fmla="*/ 96 h 156"/>
                <a:gd name="T46" fmla="*/ 37 w 79"/>
                <a:gd name="T47" fmla="*/ 102 h 156"/>
                <a:gd name="T48" fmla="*/ 33 w 79"/>
                <a:gd name="T49" fmla="*/ 113 h 156"/>
                <a:gd name="T50" fmla="*/ 32 w 79"/>
                <a:gd name="T51" fmla="*/ 125 h 156"/>
                <a:gd name="T52" fmla="*/ 21 w 79"/>
                <a:gd name="T53" fmla="*/ 142 h 156"/>
                <a:gd name="T54" fmla="*/ 18 w 79"/>
                <a:gd name="T55" fmla="*/ 146 h 156"/>
                <a:gd name="T56" fmla="*/ 21 w 79"/>
                <a:gd name="T57" fmla="*/ 153 h 156"/>
                <a:gd name="T58" fmla="*/ 6 w 79"/>
                <a:gd name="T59" fmla="*/ 145 h 156"/>
                <a:gd name="T60" fmla="*/ 16 w 79"/>
                <a:gd name="T61" fmla="*/ 151 h 156"/>
                <a:gd name="T62" fmla="*/ 17 w 79"/>
                <a:gd name="T63" fmla="*/ 148 h 156"/>
                <a:gd name="T64" fmla="*/ 19 w 79"/>
                <a:gd name="T65" fmla="*/ 140 h 156"/>
                <a:gd name="T66" fmla="*/ 20 w 79"/>
                <a:gd name="T67" fmla="*/ 140 h 156"/>
                <a:gd name="T68" fmla="*/ 25 w 79"/>
                <a:gd name="T69" fmla="*/ 132 h 156"/>
                <a:gd name="T70" fmla="*/ 30 w 79"/>
                <a:gd name="T71" fmla="*/ 111 h 156"/>
                <a:gd name="T72" fmla="*/ 33 w 79"/>
                <a:gd name="T73" fmla="*/ 100 h 156"/>
                <a:gd name="T74" fmla="*/ 32 w 79"/>
                <a:gd name="T75" fmla="*/ 91 h 156"/>
                <a:gd name="T76" fmla="*/ 37 w 79"/>
                <a:gd name="T77" fmla="*/ 89 h 156"/>
                <a:gd name="T78" fmla="*/ 44 w 79"/>
                <a:gd name="T79" fmla="*/ 83 h 156"/>
                <a:gd name="T80" fmla="*/ 43 w 79"/>
                <a:gd name="T81" fmla="*/ 77 h 156"/>
                <a:gd name="T82" fmla="*/ 56 w 79"/>
                <a:gd name="T83" fmla="*/ 77 h 156"/>
                <a:gd name="T84" fmla="*/ 65 w 79"/>
                <a:gd name="T85" fmla="*/ 67 h 156"/>
                <a:gd name="T86" fmla="*/ 60 w 79"/>
                <a:gd name="T87" fmla="*/ 41 h 156"/>
                <a:gd name="T88" fmla="*/ 75 w 79"/>
                <a:gd name="T89" fmla="*/ 24 h 156"/>
                <a:gd name="T90" fmla="*/ 67 w 79"/>
                <a:gd name="T91" fmla="*/ 27 h 156"/>
                <a:gd name="T92" fmla="*/ 59 w 79"/>
                <a:gd name="T93" fmla="*/ 22 h 156"/>
                <a:gd name="T94" fmla="*/ 54 w 79"/>
                <a:gd name="T95" fmla="*/ 12 h 156"/>
                <a:gd name="T96" fmla="*/ 37 w 79"/>
                <a:gd name="T97" fmla="*/ 8 h 156"/>
                <a:gd name="T98" fmla="*/ 26 w 79"/>
                <a:gd name="T99" fmla="*/ 6 h 156"/>
                <a:gd name="T100" fmla="*/ 21 w 79"/>
                <a:gd name="T101" fmla="*/ 14 h 156"/>
                <a:gd name="T102" fmla="*/ 20 w 79"/>
                <a:gd name="T103" fmla="*/ 25 h 156"/>
                <a:gd name="T104" fmla="*/ 15 w 79"/>
                <a:gd name="T105" fmla="*/ 35 h 156"/>
                <a:gd name="T106" fmla="*/ 13 w 79"/>
                <a:gd name="T107" fmla="*/ 47 h 156"/>
                <a:gd name="T108" fmla="*/ 13 w 79"/>
                <a:gd name="T109" fmla="*/ 63 h 156"/>
                <a:gd name="T110" fmla="*/ 10 w 79"/>
                <a:gd name="T111" fmla="*/ 75 h 156"/>
                <a:gd name="T112" fmla="*/ 8 w 79"/>
                <a:gd name="T113" fmla="*/ 90 h 156"/>
                <a:gd name="T114" fmla="*/ 9 w 79"/>
                <a:gd name="T115" fmla="*/ 110 h 156"/>
                <a:gd name="T116" fmla="*/ 5 w 79"/>
                <a:gd name="T117" fmla="*/ 1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 h="156">
                  <a:moveTo>
                    <a:pt x="23" y="156"/>
                  </a:moveTo>
                  <a:cubicBezTo>
                    <a:pt x="20" y="156"/>
                    <a:pt x="20" y="156"/>
                    <a:pt x="20" y="156"/>
                  </a:cubicBezTo>
                  <a:cubicBezTo>
                    <a:pt x="16" y="154"/>
                    <a:pt x="12" y="154"/>
                    <a:pt x="8" y="154"/>
                  </a:cubicBezTo>
                  <a:cubicBezTo>
                    <a:pt x="3" y="154"/>
                    <a:pt x="4" y="150"/>
                    <a:pt x="4" y="147"/>
                  </a:cubicBezTo>
                  <a:cubicBezTo>
                    <a:pt x="4" y="147"/>
                    <a:pt x="4" y="146"/>
                    <a:pt x="4" y="146"/>
                  </a:cubicBezTo>
                  <a:cubicBezTo>
                    <a:pt x="0" y="147"/>
                    <a:pt x="0" y="147"/>
                    <a:pt x="0" y="147"/>
                  </a:cubicBezTo>
                  <a:cubicBezTo>
                    <a:pt x="0" y="145"/>
                    <a:pt x="0" y="145"/>
                    <a:pt x="0" y="145"/>
                  </a:cubicBezTo>
                  <a:cubicBezTo>
                    <a:pt x="0" y="142"/>
                    <a:pt x="0" y="139"/>
                    <a:pt x="1" y="136"/>
                  </a:cubicBezTo>
                  <a:cubicBezTo>
                    <a:pt x="3" y="133"/>
                    <a:pt x="3" y="132"/>
                    <a:pt x="3" y="130"/>
                  </a:cubicBezTo>
                  <a:cubicBezTo>
                    <a:pt x="3" y="129"/>
                    <a:pt x="3" y="128"/>
                    <a:pt x="4" y="127"/>
                  </a:cubicBezTo>
                  <a:cubicBezTo>
                    <a:pt x="4" y="125"/>
                    <a:pt x="4" y="124"/>
                    <a:pt x="5" y="122"/>
                  </a:cubicBezTo>
                  <a:cubicBezTo>
                    <a:pt x="7" y="118"/>
                    <a:pt x="9" y="113"/>
                    <a:pt x="6" y="111"/>
                  </a:cubicBezTo>
                  <a:cubicBezTo>
                    <a:pt x="3" y="110"/>
                    <a:pt x="3" y="110"/>
                    <a:pt x="3" y="110"/>
                  </a:cubicBezTo>
                  <a:cubicBezTo>
                    <a:pt x="6" y="109"/>
                    <a:pt x="6" y="109"/>
                    <a:pt x="6" y="109"/>
                  </a:cubicBezTo>
                  <a:cubicBezTo>
                    <a:pt x="6" y="109"/>
                    <a:pt x="7" y="109"/>
                    <a:pt x="7" y="109"/>
                  </a:cubicBezTo>
                  <a:cubicBezTo>
                    <a:pt x="5" y="106"/>
                    <a:pt x="4" y="100"/>
                    <a:pt x="5" y="97"/>
                  </a:cubicBezTo>
                  <a:cubicBezTo>
                    <a:pt x="6" y="95"/>
                    <a:pt x="6" y="92"/>
                    <a:pt x="6" y="90"/>
                  </a:cubicBezTo>
                  <a:cubicBezTo>
                    <a:pt x="6" y="87"/>
                    <a:pt x="6" y="85"/>
                    <a:pt x="7" y="82"/>
                  </a:cubicBezTo>
                  <a:cubicBezTo>
                    <a:pt x="7" y="81"/>
                    <a:pt x="7" y="81"/>
                    <a:pt x="8" y="80"/>
                  </a:cubicBezTo>
                  <a:cubicBezTo>
                    <a:pt x="8" y="78"/>
                    <a:pt x="9" y="77"/>
                    <a:pt x="8" y="76"/>
                  </a:cubicBezTo>
                  <a:cubicBezTo>
                    <a:pt x="8" y="75"/>
                    <a:pt x="8" y="75"/>
                    <a:pt x="8" y="75"/>
                  </a:cubicBezTo>
                  <a:cubicBezTo>
                    <a:pt x="8" y="73"/>
                    <a:pt x="8" y="70"/>
                    <a:pt x="9" y="68"/>
                  </a:cubicBezTo>
                  <a:cubicBezTo>
                    <a:pt x="9" y="67"/>
                    <a:pt x="9" y="67"/>
                    <a:pt x="10" y="66"/>
                  </a:cubicBezTo>
                  <a:cubicBezTo>
                    <a:pt x="10" y="66"/>
                    <a:pt x="11" y="65"/>
                    <a:pt x="11" y="65"/>
                  </a:cubicBezTo>
                  <a:cubicBezTo>
                    <a:pt x="11" y="65"/>
                    <a:pt x="11" y="64"/>
                    <a:pt x="11" y="63"/>
                  </a:cubicBezTo>
                  <a:cubicBezTo>
                    <a:pt x="11" y="63"/>
                    <a:pt x="11" y="62"/>
                    <a:pt x="11" y="61"/>
                  </a:cubicBezTo>
                  <a:cubicBezTo>
                    <a:pt x="11" y="60"/>
                    <a:pt x="12" y="58"/>
                    <a:pt x="12" y="58"/>
                  </a:cubicBezTo>
                  <a:cubicBezTo>
                    <a:pt x="13" y="56"/>
                    <a:pt x="13" y="55"/>
                    <a:pt x="13" y="53"/>
                  </a:cubicBezTo>
                  <a:cubicBezTo>
                    <a:pt x="13" y="51"/>
                    <a:pt x="12" y="50"/>
                    <a:pt x="12" y="48"/>
                  </a:cubicBezTo>
                  <a:cubicBezTo>
                    <a:pt x="11" y="47"/>
                    <a:pt x="11" y="46"/>
                    <a:pt x="11" y="45"/>
                  </a:cubicBezTo>
                  <a:cubicBezTo>
                    <a:pt x="10" y="43"/>
                    <a:pt x="11" y="42"/>
                    <a:pt x="12" y="40"/>
                  </a:cubicBezTo>
                  <a:cubicBezTo>
                    <a:pt x="12" y="39"/>
                    <a:pt x="13" y="39"/>
                    <a:pt x="13" y="38"/>
                  </a:cubicBezTo>
                  <a:cubicBezTo>
                    <a:pt x="13" y="37"/>
                    <a:pt x="13" y="36"/>
                    <a:pt x="13" y="35"/>
                  </a:cubicBezTo>
                  <a:cubicBezTo>
                    <a:pt x="14" y="33"/>
                    <a:pt x="14" y="32"/>
                    <a:pt x="14" y="31"/>
                  </a:cubicBezTo>
                  <a:cubicBezTo>
                    <a:pt x="14" y="29"/>
                    <a:pt x="15" y="28"/>
                    <a:pt x="16" y="27"/>
                  </a:cubicBezTo>
                  <a:cubicBezTo>
                    <a:pt x="16" y="26"/>
                    <a:pt x="17" y="26"/>
                    <a:pt x="17" y="25"/>
                  </a:cubicBezTo>
                  <a:cubicBezTo>
                    <a:pt x="17" y="24"/>
                    <a:pt x="18" y="23"/>
                    <a:pt x="19" y="23"/>
                  </a:cubicBezTo>
                  <a:cubicBezTo>
                    <a:pt x="19" y="23"/>
                    <a:pt x="19" y="23"/>
                    <a:pt x="20" y="23"/>
                  </a:cubicBezTo>
                  <a:cubicBezTo>
                    <a:pt x="20" y="22"/>
                    <a:pt x="19" y="21"/>
                    <a:pt x="19" y="20"/>
                  </a:cubicBezTo>
                  <a:cubicBezTo>
                    <a:pt x="19" y="20"/>
                    <a:pt x="19" y="19"/>
                    <a:pt x="19" y="19"/>
                  </a:cubicBezTo>
                  <a:cubicBezTo>
                    <a:pt x="18" y="17"/>
                    <a:pt x="18" y="13"/>
                    <a:pt x="20" y="12"/>
                  </a:cubicBezTo>
                  <a:cubicBezTo>
                    <a:pt x="20" y="12"/>
                    <a:pt x="21" y="11"/>
                    <a:pt x="21" y="11"/>
                  </a:cubicBezTo>
                  <a:cubicBezTo>
                    <a:pt x="23" y="10"/>
                    <a:pt x="24" y="10"/>
                    <a:pt x="24" y="8"/>
                  </a:cubicBezTo>
                  <a:cubicBezTo>
                    <a:pt x="24" y="8"/>
                    <a:pt x="24" y="7"/>
                    <a:pt x="24" y="7"/>
                  </a:cubicBezTo>
                  <a:cubicBezTo>
                    <a:pt x="24" y="6"/>
                    <a:pt x="24" y="5"/>
                    <a:pt x="24" y="5"/>
                  </a:cubicBezTo>
                  <a:cubicBezTo>
                    <a:pt x="29" y="0"/>
                    <a:pt x="29" y="0"/>
                    <a:pt x="29" y="0"/>
                  </a:cubicBezTo>
                  <a:cubicBezTo>
                    <a:pt x="30" y="1"/>
                    <a:pt x="30" y="1"/>
                    <a:pt x="30" y="1"/>
                  </a:cubicBezTo>
                  <a:cubicBezTo>
                    <a:pt x="30" y="2"/>
                    <a:pt x="31" y="2"/>
                    <a:pt x="33" y="2"/>
                  </a:cubicBezTo>
                  <a:cubicBezTo>
                    <a:pt x="33" y="2"/>
                    <a:pt x="35" y="2"/>
                    <a:pt x="36" y="3"/>
                  </a:cubicBezTo>
                  <a:cubicBezTo>
                    <a:pt x="36" y="1"/>
                    <a:pt x="38" y="1"/>
                    <a:pt x="38" y="1"/>
                  </a:cubicBezTo>
                  <a:cubicBezTo>
                    <a:pt x="42" y="1"/>
                    <a:pt x="47" y="6"/>
                    <a:pt x="48" y="7"/>
                  </a:cubicBezTo>
                  <a:cubicBezTo>
                    <a:pt x="50" y="10"/>
                    <a:pt x="51" y="10"/>
                    <a:pt x="54" y="10"/>
                  </a:cubicBezTo>
                  <a:cubicBezTo>
                    <a:pt x="56" y="11"/>
                    <a:pt x="58" y="12"/>
                    <a:pt x="60" y="14"/>
                  </a:cubicBezTo>
                  <a:cubicBezTo>
                    <a:pt x="61" y="14"/>
                    <a:pt x="61" y="15"/>
                    <a:pt x="62" y="15"/>
                  </a:cubicBezTo>
                  <a:cubicBezTo>
                    <a:pt x="64" y="17"/>
                    <a:pt x="62" y="20"/>
                    <a:pt x="61" y="22"/>
                  </a:cubicBezTo>
                  <a:cubicBezTo>
                    <a:pt x="61" y="22"/>
                    <a:pt x="61" y="22"/>
                    <a:pt x="60" y="23"/>
                  </a:cubicBezTo>
                  <a:cubicBezTo>
                    <a:pt x="60" y="23"/>
                    <a:pt x="60" y="23"/>
                    <a:pt x="60" y="23"/>
                  </a:cubicBezTo>
                  <a:cubicBezTo>
                    <a:pt x="60" y="23"/>
                    <a:pt x="61" y="23"/>
                    <a:pt x="62" y="23"/>
                  </a:cubicBezTo>
                  <a:cubicBezTo>
                    <a:pt x="63" y="24"/>
                    <a:pt x="64" y="24"/>
                    <a:pt x="64" y="24"/>
                  </a:cubicBezTo>
                  <a:cubicBezTo>
                    <a:pt x="65" y="24"/>
                    <a:pt x="66" y="25"/>
                    <a:pt x="67" y="25"/>
                  </a:cubicBezTo>
                  <a:cubicBezTo>
                    <a:pt x="71" y="25"/>
                    <a:pt x="73" y="21"/>
                    <a:pt x="74" y="17"/>
                  </a:cubicBezTo>
                  <a:cubicBezTo>
                    <a:pt x="74" y="16"/>
                    <a:pt x="74" y="16"/>
                    <a:pt x="74" y="16"/>
                  </a:cubicBezTo>
                  <a:cubicBezTo>
                    <a:pt x="74" y="16"/>
                    <a:pt x="74" y="16"/>
                    <a:pt x="74" y="16"/>
                  </a:cubicBezTo>
                  <a:cubicBezTo>
                    <a:pt x="77" y="16"/>
                    <a:pt x="78" y="17"/>
                    <a:pt x="79" y="19"/>
                  </a:cubicBezTo>
                  <a:cubicBezTo>
                    <a:pt x="79" y="22"/>
                    <a:pt x="79" y="25"/>
                    <a:pt x="76" y="26"/>
                  </a:cubicBezTo>
                  <a:cubicBezTo>
                    <a:pt x="74" y="27"/>
                    <a:pt x="72" y="29"/>
                    <a:pt x="70" y="32"/>
                  </a:cubicBezTo>
                  <a:cubicBezTo>
                    <a:pt x="69" y="33"/>
                    <a:pt x="68" y="33"/>
                    <a:pt x="67" y="34"/>
                  </a:cubicBezTo>
                  <a:cubicBezTo>
                    <a:pt x="67" y="35"/>
                    <a:pt x="66" y="35"/>
                    <a:pt x="66" y="36"/>
                  </a:cubicBezTo>
                  <a:cubicBezTo>
                    <a:pt x="64" y="37"/>
                    <a:pt x="62" y="39"/>
                    <a:pt x="62" y="41"/>
                  </a:cubicBezTo>
                  <a:cubicBezTo>
                    <a:pt x="62" y="46"/>
                    <a:pt x="61" y="50"/>
                    <a:pt x="60" y="55"/>
                  </a:cubicBezTo>
                  <a:cubicBezTo>
                    <a:pt x="60" y="57"/>
                    <a:pt x="61" y="58"/>
                    <a:pt x="62" y="59"/>
                  </a:cubicBezTo>
                  <a:cubicBezTo>
                    <a:pt x="63" y="60"/>
                    <a:pt x="65" y="61"/>
                    <a:pt x="64" y="64"/>
                  </a:cubicBezTo>
                  <a:cubicBezTo>
                    <a:pt x="64" y="64"/>
                    <a:pt x="64" y="65"/>
                    <a:pt x="65" y="65"/>
                  </a:cubicBezTo>
                  <a:cubicBezTo>
                    <a:pt x="66" y="65"/>
                    <a:pt x="67" y="65"/>
                    <a:pt x="67" y="66"/>
                  </a:cubicBezTo>
                  <a:cubicBezTo>
                    <a:pt x="68" y="69"/>
                    <a:pt x="66" y="72"/>
                    <a:pt x="65" y="73"/>
                  </a:cubicBezTo>
                  <a:cubicBezTo>
                    <a:pt x="64" y="74"/>
                    <a:pt x="64" y="74"/>
                    <a:pt x="64" y="74"/>
                  </a:cubicBezTo>
                  <a:cubicBezTo>
                    <a:pt x="62" y="77"/>
                    <a:pt x="61" y="78"/>
                    <a:pt x="57" y="79"/>
                  </a:cubicBezTo>
                  <a:cubicBezTo>
                    <a:pt x="56" y="79"/>
                    <a:pt x="55" y="79"/>
                    <a:pt x="54" y="79"/>
                  </a:cubicBezTo>
                  <a:cubicBezTo>
                    <a:pt x="52" y="80"/>
                    <a:pt x="48" y="81"/>
                    <a:pt x="45" y="80"/>
                  </a:cubicBezTo>
                  <a:cubicBezTo>
                    <a:pt x="45" y="80"/>
                    <a:pt x="45" y="80"/>
                    <a:pt x="45" y="80"/>
                  </a:cubicBezTo>
                  <a:cubicBezTo>
                    <a:pt x="46" y="81"/>
                    <a:pt x="46" y="81"/>
                    <a:pt x="46" y="82"/>
                  </a:cubicBezTo>
                  <a:cubicBezTo>
                    <a:pt x="46" y="83"/>
                    <a:pt x="46" y="84"/>
                    <a:pt x="45" y="84"/>
                  </a:cubicBezTo>
                  <a:cubicBezTo>
                    <a:pt x="45" y="85"/>
                    <a:pt x="45" y="85"/>
                    <a:pt x="45" y="86"/>
                  </a:cubicBezTo>
                  <a:cubicBezTo>
                    <a:pt x="45" y="88"/>
                    <a:pt x="45" y="89"/>
                    <a:pt x="44" y="90"/>
                  </a:cubicBezTo>
                  <a:cubicBezTo>
                    <a:pt x="43" y="91"/>
                    <a:pt x="41" y="92"/>
                    <a:pt x="39" y="92"/>
                  </a:cubicBezTo>
                  <a:cubicBezTo>
                    <a:pt x="38" y="92"/>
                    <a:pt x="38" y="91"/>
                    <a:pt x="36" y="91"/>
                  </a:cubicBezTo>
                  <a:cubicBezTo>
                    <a:pt x="36" y="90"/>
                    <a:pt x="34" y="90"/>
                    <a:pt x="34" y="90"/>
                  </a:cubicBezTo>
                  <a:cubicBezTo>
                    <a:pt x="34" y="90"/>
                    <a:pt x="34" y="90"/>
                    <a:pt x="34" y="90"/>
                  </a:cubicBezTo>
                  <a:cubicBezTo>
                    <a:pt x="34" y="90"/>
                    <a:pt x="34" y="90"/>
                    <a:pt x="34" y="91"/>
                  </a:cubicBezTo>
                  <a:cubicBezTo>
                    <a:pt x="34" y="93"/>
                    <a:pt x="34" y="95"/>
                    <a:pt x="35" y="96"/>
                  </a:cubicBezTo>
                  <a:cubicBezTo>
                    <a:pt x="36" y="95"/>
                    <a:pt x="36" y="95"/>
                    <a:pt x="36" y="95"/>
                  </a:cubicBezTo>
                  <a:cubicBezTo>
                    <a:pt x="37" y="94"/>
                    <a:pt x="39" y="95"/>
                    <a:pt x="40" y="96"/>
                  </a:cubicBezTo>
                  <a:cubicBezTo>
                    <a:pt x="40" y="96"/>
                    <a:pt x="41" y="97"/>
                    <a:pt x="40" y="99"/>
                  </a:cubicBezTo>
                  <a:cubicBezTo>
                    <a:pt x="40" y="100"/>
                    <a:pt x="39" y="100"/>
                    <a:pt x="38" y="100"/>
                  </a:cubicBezTo>
                  <a:cubicBezTo>
                    <a:pt x="40" y="101"/>
                    <a:pt x="40" y="101"/>
                    <a:pt x="40" y="101"/>
                  </a:cubicBezTo>
                  <a:cubicBezTo>
                    <a:pt x="37" y="102"/>
                    <a:pt x="37" y="102"/>
                    <a:pt x="37" y="102"/>
                  </a:cubicBezTo>
                  <a:cubicBezTo>
                    <a:pt x="35" y="102"/>
                    <a:pt x="34" y="103"/>
                    <a:pt x="34" y="105"/>
                  </a:cubicBezTo>
                  <a:cubicBezTo>
                    <a:pt x="34" y="106"/>
                    <a:pt x="33" y="108"/>
                    <a:pt x="33" y="109"/>
                  </a:cubicBezTo>
                  <a:cubicBezTo>
                    <a:pt x="32" y="110"/>
                    <a:pt x="32" y="111"/>
                    <a:pt x="32" y="111"/>
                  </a:cubicBezTo>
                  <a:cubicBezTo>
                    <a:pt x="33" y="113"/>
                    <a:pt x="33" y="113"/>
                    <a:pt x="33" y="113"/>
                  </a:cubicBezTo>
                  <a:cubicBezTo>
                    <a:pt x="31" y="113"/>
                    <a:pt x="31" y="113"/>
                    <a:pt x="31" y="113"/>
                  </a:cubicBezTo>
                  <a:cubicBezTo>
                    <a:pt x="28" y="112"/>
                    <a:pt x="25" y="115"/>
                    <a:pt x="24" y="118"/>
                  </a:cubicBezTo>
                  <a:cubicBezTo>
                    <a:pt x="24" y="120"/>
                    <a:pt x="26" y="121"/>
                    <a:pt x="28" y="122"/>
                  </a:cubicBezTo>
                  <a:cubicBezTo>
                    <a:pt x="30" y="122"/>
                    <a:pt x="31" y="123"/>
                    <a:pt x="32" y="125"/>
                  </a:cubicBezTo>
                  <a:cubicBezTo>
                    <a:pt x="32" y="129"/>
                    <a:pt x="29" y="132"/>
                    <a:pt x="26" y="134"/>
                  </a:cubicBezTo>
                  <a:cubicBezTo>
                    <a:pt x="26" y="134"/>
                    <a:pt x="25" y="135"/>
                    <a:pt x="25" y="135"/>
                  </a:cubicBezTo>
                  <a:cubicBezTo>
                    <a:pt x="25" y="135"/>
                    <a:pt x="24" y="136"/>
                    <a:pt x="24" y="136"/>
                  </a:cubicBezTo>
                  <a:cubicBezTo>
                    <a:pt x="23" y="140"/>
                    <a:pt x="22" y="142"/>
                    <a:pt x="21" y="142"/>
                  </a:cubicBezTo>
                  <a:cubicBezTo>
                    <a:pt x="21" y="142"/>
                    <a:pt x="21" y="142"/>
                    <a:pt x="21" y="142"/>
                  </a:cubicBezTo>
                  <a:cubicBezTo>
                    <a:pt x="20" y="142"/>
                    <a:pt x="20" y="142"/>
                    <a:pt x="20" y="142"/>
                  </a:cubicBezTo>
                  <a:cubicBezTo>
                    <a:pt x="20" y="143"/>
                    <a:pt x="19" y="144"/>
                    <a:pt x="19" y="145"/>
                  </a:cubicBezTo>
                  <a:cubicBezTo>
                    <a:pt x="18" y="145"/>
                    <a:pt x="18" y="146"/>
                    <a:pt x="18" y="146"/>
                  </a:cubicBezTo>
                  <a:cubicBezTo>
                    <a:pt x="18" y="146"/>
                    <a:pt x="18" y="146"/>
                    <a:pt x="18" y="146"/>
                  </a:cubicBezTo>
                  <a:cubicBezTo>
                    <a:pt x="19" y="147"/>
                    <a:pt x="19" y="149"/>
                    <a:pt x="19" y="150"/>
                  </a:cubicBezTo>
                  <a:cubicBezTo>
                    <a:pt x="19" y="150"/>
                    <a:pt x="18" y="150"/>
                    <a:pt x="18" y="150"/>
                  </a:cubicBezTo>
                  <a:cubicBezTo>
                    <a:pt x="19" y="151"/>
                    <a:pt x="20" y="152"/>
                    <a:pt x="21" y="153"/>
                  </a:cubicBezTo>
                  <a:cubicBezTo>
                    <a:pt x="21" y="153"/>
                    <a:pt x="21" y="154"/>
                    <a:pt x="21" y="154"/>
                  </a:cubicBezTo>
                  <a:lnTo>
                    <a:pt x="23" y="156"/>
                  </a:lnTo>
                  <a:close/>
                  <a:moveTo>
                    <a:pt x="6" y="144"/>
                  </a:moveTo>
                  <a:cubicBezTo>
                    <a:pt x="6" y="145"/>
                    <a:pt x="6" y="145"/>
                    <a:pt x="6" y="145"/>
                  </a:cubicBezTo>
                  <a:cubicBezTo>
                    <a:pt x="6" y="146"/>
                    <a:pt x="6" y="146"/>
                    <a:pt x="6" y="147"/>
                  </a:cubicBezTo>
                  <a:cubicBezTo>
                    <a:pt x="6" y="151"/>
                    <a:pt x="6" y="152"/>
                    <a:pt x="8" y="152"/>
                  </a:cubicBezTo>
                  <a:cubicBezTo>
                    <a:pt x="12" y="152"/>
                    <a:pt x="15" y="152"/>
                    <a:pt x="18" y="153"/>
                  </a:cubicBezTo>
                  <a:cubicBezTo>
                    <a:pt x="18" y="152"/>
                    <a:pt x="17" y="152"/>
                    <a:pt x="16" y="151"/>
                  </a:cubicBezTo>
                  <a:cubicBezTo>
                    <a:pt x="13" y="150"/>
                    <a:pt x="13" y="150"/>
                    <a:pt x="13" y="150"/>
                  </a:cubicBezTo>
                  <a:cubicBezTo>
                    <a:pt x="16" y="149"/>
                    <a:pt x="16" y="149"/>
                    <a:pt x="16" y="149"/>
                  </a:cubicBezTo>
                  <a:cubicBezTo>
                    <a:pt x="17" y="149"/>
                    <a:pt x="17" y="149"/>
                    <a:pt x="17" y="149"/>
                  </a:cubicBezTo>
                  <a:cubicBezTo>
                    <a:pt x="17" y="149"/>
                    <a:pt x="17" y="149"/>
                    <a:pt x="17" y="148"/>
                  </a:cubicBezTo>
                  <a:cubicBezTo>
                    <a:pt x="15" y="148"/>
                    <a:pt x="15" y="148"/>
                    <a:pt x="15" y="148"/>
                  </a:cubicBezTo>
                  <a:cubicBezTo>
                    <a:pt x="15" y="147"/>
                    <a:pt x="15" y="147"/>
                    <a:pt x="15" y="147"/>
                  </a:cubicBezTo>
                  <a:cubicBezTo>
                    <a:pt x="16" y="146"/>
                    <a:pt x="16" y="145"/>
                    <a:pt x="17" y="144"/>
                  </a:cubicBezTo>
                  <a:cubicBezTo>
                    <a:pt x="18" y="143"/>
                    <a:pt x="19" y="141"/>
                    <a:pt x="19" y="140"/>
                  </a:cubicBezTo>
                  <a:cubicBezTo>
                    <a:pt x="18" y="140"/>
                    <a:pt x="18" y="140"/>
                    <a:pt x="18" y="139"/>
                  </a:cubicBezTo>
                  <a:cubicBezTo>
                    <a:pt x="16" y="132"/>
                    <a:pt x="16" y="132"/>
                    <a:pt x="16" y="132"/>
                  </a:cubicBezTo>
                  <a:cubicBezTo>
                    <a:pt x="20" y="139"/>
                    <a:pt x="20" y="139"/>
                    <a:pt x="20" y="139"/>
                  </a:cubicBezTo>
                  <a:cubicBezTo>
                    <a:pt x="20" y="139"/>
                    <a:pt x="20" y="139"/>
                    <a:pt x="20" y="140"/>
                  </a:cubicBezTo>
                  <a:cubicBezTo>
                    <a:pt x="21" y="140"/>
                    <a:pt x="21" y="140"/>
                    <a:pt x="21" y="140"/>
                  </a:cubicBezTo>
                  <a:cubicBezTo>
                    <a:pt x="21" y="140"/>
                    <a:pt x="22" y="138"/>
                    <a:pt x="22" y="135"/>
                  </a:cubicBezTo>
                  <a:cubicBezTo>
                    <a:pt x="23" y="134"/>
                    <a:pt x="23" y="134"/>
                    <a:pt x="23" y="134"/>
                  </a:cubicBezTo>
                  <a:cubicBezTo>
                    <a:pt x="24" y="133"/>
                    <a:pt x="24" y="133"/>
                    <a:pt x="25" y="132"/>
                  </a:cubicBezTo>
                  <a:cubicBezTo>
                    <a:pt x="27" y="130"/>
                    <a:pt x="30" y="128"/>
                    <a:pt x="30" y="125"/>
                  </a:cubicBezTo>
                  <a:cubicBezTo>
                    <a:pt x="30" y="125"/>
                    <a:pt x="28" y="124"/>
                    <a:pt x="27" y="123"/>
                  </a:cubicBezTo>
                  <a:cubicBezTo>
                    <a:pt x="25" y="122"/>
                    <a:pt x="22" y="121"/>
                    <a:pt x="23" y="117"/>
                  </a:cubicBezTo>
                  <a:cubicBezTo>
                    <a:pt x="23" y="114"/>
                    <a:pt x="27" y="111"/>
                    <a:pt x="30" y="111"/>
                  </a:cubicBezTo>
                  <a:cubicBezTo>
                    <a:pt x="30" y="110"/>
                    <a:pt x="31" y="109"/>
                    <a:pt x="31" y="108"/>
                  </a:cubicBezTo>
                  <a:cubicBezTo>
                    <a:pt x="31" y="107"/>
                    <a:pt x="32" y="106"/>
                    <a:pt x="32" y="105"/>
                  </a:cubicBezTo>
                  <a:cubicBezTo>
                    <a:pt x="32" y="103"/>
                    <a:pt x="33" y="102"/>
                    <a:pt x="34" y="101"/>
                  </a:cubicBezTo>
                  <a:cubicBezTo>
                    <a:pt x="34" y="100"/>
                    <a:pt x="33" y="100"/>
                    <a:pt x="33" y="100"/>
                  </a:cubicBezTo>
                  <a:cubicBezTo>
                    <a:pt x="32" y="99"/>
                    <a:pt x="32" y="99"/>
                    <a:pt x="32" y="99"/>
                  </a:cubicBezTo>
                  <a:cubicBezTo>
                    <a:pt x="33" y="98"/>
                    <a:pt x="33" y="98"/>
                    <a:pt x="33" y="98"/>
                  </a:cubicBezTo>
                  <a:cubicBezTo>
                    <a:pt x="33" y="98"/>
                    <a:pt x="34" y="98"/>
                    <a:pt x="34" y="98"/>
                  </a:cubicBezTo>
                  <a:cubicBezTo>
                    <a:pt x="32" y="96"/>
                    <a:pt x="32" y="93"/>
                    <a:pt x="32" y="91"/>
                  </a:cubicBezTo>
                  <a:cubicBezTo>
                    <a:pt x="32" y="91"/>
                    <a:pt x="32" y="90"/>
                    <a:pt x="32" y="90"/>
                  </a:cubicBezTo>
                  <a:cubicBezTo>
                    <a:pt x="32" y="89"/>
                    <a:pt x="32" y="89"/>
                    <a:pt x="32" y="88"/>
                  </a:cubicBezTo>
                  <a:cubicBezTo>
                    <a:pt x="32" y="88"/>
                    <a:pt x="33" y="88"/>
                    <a:pt x="34" y="88"/>
                  </a:cubicBezTo>
                  <a:cubicBezTo>
                    <a:pt x="35" y="88"/>
                    <a:pt x="36" y="88"/>
                    <a:pt x="37" y="89"/>
                  </a:cubicBezTo>
                  <a:cubicBezTo>
                    <a:pt x="38" y="89"/>
                    <a:pt x="39" y="90"/>
                    <a:pt x="39" y="90"/>
                  </a:cubicBezTo>
                  <a:cubicBezTo>
                    <a:pt x="41" y="90"/>
                    <a:pt x="42" y="90"/>
                    <a:pt x="42" y="89"/>
                  </a:cubicBezTo>
                  <a:cubicBezTo>
                    <a:pt x="43" y="88"/>
                    <a:pt x="43" y="87"/>
                    <a:pt x="43" y="86"/>
                  </a:cubicBezTo>
                  <a:cubicBezTo>
                    <a:pt x="43" y="85"/>
                    <a:pt x="43" y="84"/>
                    <a:pt x="44" y="83"/>
                  </a:cubicBezTo>
                  <a:cubicBezTo>
                    <a:pt x="44" y="83"/>
                    <a:pt x="44" y="82"/>
                    <a:pt x="44" y="82"/>
                  </a:cubicBezTo>
                  <a:cubicBezTo>
                    <a:pt x="44" y="82"/>
                    <a:pt x="44" y="82"/>
                    <a:pt x="44" y="81"/>
                  </a:cubicBezTo>
                  <a:cubicBezTo>
                    <a:pt x="43" y="81"/>
                    <a:pt x="43" y="80"/>
                    <a:pt x="43" y="78"/>
                  </a:cubicBezTo>
                  <a:cubicBezTo>
                    <a:pt x="43" y="77"/>
                    <a:pt x="43" y="77"/>
                    <a:pt x="43" y="77"/>
                  </a:cubicBezTo>
                  <a:cubicBezTo>
                    <a:pt x="45" y="78"/>
                    <a:pt x="45" y="78"/>
                    <a:pt x="45" y="78"/>
                  </a:cubicBezTo>
                  <a:cubicBezTo>
                    <a:pt x="45" y="78"/>
                    <a:pt x="47" y="79"/>
                    <a:pt x="48" y="79"/>
                  </a:cubicBezTo>
                  <a:cubicBezTo>
                    <a:pt x="50" y="79"/>
                    <a:pt x="52" y="78"/>
                    <a:pt x="54" y="77"/>
                  </a:cubicBezTo>
                  <a:cubicBezTo>
                    <a:pt x="55" y="77"/>
                    <a:pt x="55" y="77"/>
                    <a:pt x="56" y="77"/>
                  </a:cubicBezTo>
                  <a:cubicBezTo>
                    <a:pt x="60" y="76"/>
                    <a:pt x="60" y="76"/>
                    <a:pt x="63" y="73"/>
                  </a:cubicBezTo>
                  <a:cubicBezTo>
                    <a:pt x="63" y="72"/>
                    <a:pt x="63" y="72"/>
                    <a:pt x="63" y="72"/>
                  </a:cubicBezTo>
                  <a:cubicBezTo>
                    <a:pt x="64" y="71"/>
                    <a:pt x="66" y="69"/>
                    <a:pt x="65" y="67"/>
                  </a:cubicBezTo>
                  <a:cubicBezTo>
                    <a:pt x="65" y="67"/>
                    <a:pt x="65" y="67"/>
                    <a:pt x="65" y="67"/>
                  </a:cubicBezTo>
                  <a:cubicBezTo>
                    <a:pt x="64" y="66"/>
                    <a:pt x="62" y="66"/>
                    <a:pt x="62" y="63"/>
                  </a:cubicBezTo>
                  <a:cubicBezTo>
                    <a:pt x="63" y="62"/>
                    <a:pt x="62" y="61"/>
                    <a:pt x="61" y="60"/>
                  </a:cubicBezTo>
                  <a:cubicBezTo>
                    <a:pt x="60" y="59"/>
                    <a:pt x="58" y="58"/>
                    <a:pt x="58" y="55"/>
                  </a:cubicBezTo>
                  <a:cubicBezTo>
                    <a:pt x="59" y="50"/>
                    <a:pt x="60" y="45"/>
                    <a:pt x="60" y="41"/>
                  </a:cubicBezTo>
                  <a:cubicBezTo>
                    <a:pt x="61" y="38"/>
                    <a:pt x="63" y="36"/>
                    <a:pt x="65" y="34"/>
                  </a:cubicBezTo>
                  <a:cubicBezTo>
                    <a:pt x="65" y="34"/>
                    <a:pt x="66" y="33"/>
                    <a:pt x="66" y="33"/>
                  </a:cubicBezTo>
                  <a:cubicBezTo>
                    <a:pt x="67" y="32"/>
                    <a:pt x="67" y="31"/>
                    <a:pt x="68" y="30"/>
                  </a:cubicBezTo>
                  <a:cubicBezTo>
                    <a:pt x="70" y="28"/>
                    <a:pt x="72" y="25"/>
                    <a:pt x="75" y="24"/>
                  </a:cubicBezTo>
                  <a:cubicBezTo>
                    <a:pt x="77" y="23"/>
                    <a:pt x="77" y="21"/>
                    <a:pt x="77" y="20"/>
                  </a:cubicBezTo>
                  <a:cubicBezTo>
                    <a:pt x="77" y="19"/>
                    <a:pt x="76" y="18"/>
                    <a:pt x="75" y="18"/>
                  </a:cubicBezTo>
                  <a:cubicBezTo>
                    <a:pt x="75" y="23"/>
                    <a:pt x="72" y="27"/>
                    <a:pt x="67" y="27"/>
                  </a:cubicBezTo>
                  <a:cubicBezTo>
                    <a:pt x="67" y="27"/>
                    <a:pt x="67" y="27"/>
                    <a:pt x="67" y="27"/>
                  </a:cubicBezTo>
                  <a:cubicBezTo>
                    <a:pt x="66" y="27"/>
                    <a:pt x="65" y="26"/>
                    <a:pt x="63" y="26"/>
                  </a:cubicBezTo>
                  <a:cubicBezTo>
                    <a:pt x="63" y="26"/>
                    <a:pt x="62" y="25"/>
                    <a:pt x="62" y="25"/>
                  </a:cubicBezTo>
                  <a:cubicBezTo>
                    <a:pt x="61" y="25"/>
                    <a:pt x="59" y="25"/>
                    <a:pt x="58" y="24"/>
                  </a:cubicBezTo>
                  <a:cubicBezTo>
                    <a:pt x="58" y="23"/>
                    <a:pt x="58" y="22"/>
                    <a:pt x="59" y="22"/>
                  </a:cubicBezTo>
                  <a:cubicBezTo>
                    <a:pt x="59" y="21"/>
                    <a:pt x="59" y="21"/>
                    <a:pt x="59" y="21"/>
                  </a:cubicBezTo>
                  <a:cubicBezTo>
                    <a:pt x="60" y="20"/>
                    <a:pt x="61" y="18"/>
                    <a:pt x="61" y="17"/>
                  </a:cubicBezTo>
                  <a:cubicBezTo>
                    <a:pt x="60" y="17"/>
                    <a:pt x="59" y="16"/>
                    <a:pt x="59" y="15"/>
                  </a:cubicBezTo>
                  <a:cubicBezTo>
                    <a:pt x="57" y="14"/>
                    <a:pt x="55" y="13"/>
                    <a:pt x="54" y="12"/>
                  </a:cubicBezTo>
                  <a:cubicBezTo>
                    <a:pt x="50" y="11"/>
                    <a:pt x="49" y="11"/>
                    <a:pt x="46" y="8"/>
                  </a:cubicBezTo>
                  <a:cubicBezTo>
                    <a:pt x="45" y="7"/>
                    <a:pt x="41" y="3"/>
                    <a:pt x="38" y="3"/>
                  </a:cubicBezTo>
                  <a:cubicBezTo>
                    <a:pt x="38" y="3"/>
                    <a:pt x="37" y="3"/>
                    <a:pt x="37" y="5"/>
                  </a:cubicBezTo>
                  <a:cubicBezTo>
                    <a:pt x="37" y="8"/>
                    <a:pt x="37" y="8"/>
                    <a:pt x="37" y="8"/>
                  </a:cubicBezTo>
                  <a:cubicBezTo>
                    <a:pt x="35" y="5"/>
                    <a:pt x="35" y="5"/>
                    <a:pt x="35" y="5"/>
                  </a:cubicBezTo>
                  <a:cubicBezTo>
                    <a:pt x="35" y="4"/>
                    <a:pt x="34" y="4"/>
                    <a:pt x="32" y="4"/>
                  </a:cubicBezTo>
                  <a:cubicBezTo>
                    <a:pt x="31" y="4"/>
                    <a:pt x="30" y="4"/>
                    <a:pt x="29" y="3"/>
                  </a:cubicBezTo>
                  <a:cubicBezTo>
                    <a:pt x="26" y="6"/>
                    <a:pt x="26" y="6"/>
                    <a:pt x="26" y="6"/>
                  </a:cubicBezTo>
                  <a:cubicBezTo>
                    <a:pt x="26" y="6"/>
                    <a:pt x="26" y="6"/>
                    <a:pt x="26" y="6"/>
                  </a:cubicBezTo>
                  <a:cubicBezTo>
                    <a:pt x="26" y="7"/>
                    <a:pt x="26" y="7"/>
                    <a:pt x="26" y="8"/>
                  </a:cubicBezTo>
                  <a:cubicBezTo>
                    <a:pt x="25" y="11"/>
                    <a:pt x="24" y="12"/>
                    <a:pt x="22" y="13"/>
                  </a:cubicBezTo>
                  <a:cubicBezTo>
                    <a:pt x="21" y="13"/>
                    <a:pt x="21" y="13"/>
                    <a:pt x="21" y="14"/>
                  </a:cubicBezTo>
                  <a:cubicBezTo>
                    <a:pt x="20" y="14"/>
                    <a:pt x="20" y="16"/>
                    <a:pt x="21" y="19"/>
                  </a:cubicBezTo>
                  <a:cubicBezTo>
                    <a:pt x="21" y="19"/>
                    <a:pt x="21" y="19"/>
                    <a:pt x="21" y="20"/>
                  </a:cubicBezTo>
                  <a:cubicBezTo>
                    <a:pt x="21" y="21"/>
                    <a:pt x="22" y="22"/>
                    <a:pt x="21" y="23"/>
                  </a:cubicBezTo>
                  <a:cubicBezTo>
                    <a:pt x="21" y="24"/>
                    <a:pt x="20" y="25"/>
                    <a:pt x="20" y="25"/>
                  </a:cubicBezTo>
                  <a:cubicBezTo>
                    <a:pt x="19" y="25"/>
                    <a:pt x="19" y="25"/>
                    <a:pt x="19" y="25"/>
                  </a:cubicBezTo>
                  <a:cubicBezTo>
                    <a:pt x="18" y="27"/>
                    <a:pt x="18" y="27"/>
                    <a:pt x="17" y="28"/>
                  </a:cubicBezTo>
                  <a:cubicBezTo>
                    <a:pt x="17" y="29"/>
                    <a:pt x="16" y="30"/>
                    <a:pt x="16" y="31"/>
                  </a:cubicBezTo>
                  <a:cubicBezTo>
                    <a:pt x="16" y="33"/>
                    <a:pt x="15" y="34"/>
                    <a:pt x="15" y="35"/>
                  </a:cubicBezTo>
                  <a:cubicBezTo>
                    <a:pt x="15" y="36"/>
                    <a:pt x="15" y="37"/>
                    <a:pt x="15" y="39"/>
                  </a:cubicBezTo>
                  <a:cubicBezTo>
                    <a:pt x="15" y="39"/>
                    <a:pt x="14" y="40"/>
                    <a:pt x="14" y="41"/>
                  </a:cubicBezTo>
                  <a:cubicBezTo>
                    <a:pt x="13" y="42"/>
                    <a:pt x="12" y="44"/>
                    <a:pt x="13" y="45"/>
                  </a:cubicBezTo>
                  <a:cubicBezTo>
                    <a:pt x="13" y="46"/>
                    <a:pt x="13" y="46"/>
                    <a:pt x="13" y="47"/>
                  </a:cubicBezTo>
                  <a:cubicBezTo>
                    <a:pt x="14" y="49"/>
                    <a:pt x="15" y="51"/>
                    <a:pt x="15" y="53"/>
                  </a:cubicBezTo>
                  <a:cubicBezTo>
                    <a:pt x="15" y="56"/>
                    <a:pt x="15" y="57"/>
                    <a:pt x="14" y="58"/>
                  </a:cubicBezTo>
                  <a:cubicBezTo>
                    <a:pt x="13" y="59"/>
                    <a:pt x="13" y="60"/>
                    <a:pt x="13" y="62"/>
                  </a:cubicBezTo>
                  <a:cubicBezTo>
                    <a:pt x="13" y="62"/>
                    <a:pt x="13" y="63"/>
                    <a:pt x="13" y="63"/>
                  </a:cubicBezTo>
                  <a:cubicBezTo>
                    <a:pt x="13" y="64"/>
                    <a:pt x="13" y="65"/>
                    <a:pt x="13" y="66"/>
                  </a:cubicBezTo>
                  <a:cubicBezTo>
                    <a:pt x="13" y="67"/>
                    <a:pt x="12" y="67"/>
                    <a:pt x="11" y="68"/>
                  </a:cubicBezTo>
                  <a:cubicBezTo>
                    <a:pt x="11" y="68"/>
                    <a:pt x="11" y="68"/>
                    <a:pt x="10" y="69"/>
                  </a:cubicBezTo>
                  <a:cubicBezTo>
                    <a:pt x="10" y="70"/>
                    <a:pt x="10" y="73"/>
                    <a:pt x="10" y="75"/>
                  </a:cubicBezTo>
                  <a:cubicBezTo>
                    <a:pt x="10" y="76"/>
                    <a:pt x="10" y="76"/>
                    <a:pt x="10" y="76"/>
                  </a:cubicBezTo>
                  <a:cubicBezTo>
                    <a:pt x="11" y="77"/>
                    <a:pt x="10" y="79"/>
                    <a:pt x="9" y="81"/>
                  </a:cubicBezTo>
                  <a:cubicBezTo>
                    <a:pt x="9" y="81"/>
                    <a:pt x="9" y="82"/>
                    <a:pt x="9" y="83"/>
                  </a:cubicBezTo>
                  <a:cubicBezTo>
                    <a:pt x="8" y="85"/>
                    <a:pt x="8" y="87"/>
                    <a:pt x="8" y="90"/>
                  </a:cubicBezTo>
                  <a:cubicBezTo>
                    <a:pt x="8" y="92"/>
                    <a:pt x="8" y="95"/>
                    <a:pt x="7" y="98"/>
                  </a:cubicBezTo>
                  <a:cubicBezTo>
                    <a:pt x="6" y="101"/>
                    <a:pt x="8" y="108"/>
                    <a:pt x="9" y="109"/>
                  </a:cubicBezTo>
                  <a:cubicBezTo>
                    <a:pt x="12" y="110"/>
                    <a:pt x="12" y="110"/>
                    <a:pt x="12" y="110"/>
                  </a:cubicBezTo>
                  <a:cubicBezTo>
                    <a:pt x="9" y="110"/>
                    <a:pt x="9" y="110"/>
                    <a:pt x="9" y="110"/>
                  </a:cubicBezTo>
                  <a:cubicBezTo>
                    <a:pt x="9" y="110"/>
                    <a:pt x="8" y="110"/>
                    <a:pt x="8" y="111"/>
                  </a:cubicBezTo>
                  <a:cubicBezTo>
                    <a:pt x="11" y="113"/>
                    <a:pt x="8" y="119"/>
                    <a:pt x="7" y="123"/>
                  </a:cubicBezTo>
                  <a:cubicBezTo>
                    <a:pt x="6" y="125"/>
                    <a:pt x="6" y="126"/>
                    <a:pt x="5" y="127"/>
                  </a:cubicBezTo>
                  <a:cubicBezTo>
                    <a:pt x="5" y="128"/>
                    <a:pt x="5" y="129"/>
                    <a:pt x="5" y="130"/>
                  </a:cubicBezTo>
                  <a:cubicBezTo>
                    <a:pt x="5" y="132"/>
                    <a:pt x="5" y="134"/>
                    <a:pt x="3" y="137"/>
                  </a:cubicBezTo>
                  <a:cubicBezTo>
                    <a:pt x="2" y="139"/>
                    <a:pt x="2" y="142"/>
                    <a:pt x="2" y="144"/>
                  </a:cubicBezTo>
                  <a:lnTo>
                    <a:pt x="6" y="14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8" name="Freeform 87"/>
            <p:cNvSpPr>
              <a:spLocks noChangeArrowheads="1"/>
            </p:cNvSpPr>
            <p:nvPr/>
          </p:nvSpPr>
          <p:spPr bwMode="auto">
            <a:xfrm>
              <a:off x="5308712" y="5441036"/>
              <a:ext cx="16905" cy="4830"/>
            </a:xfrm>
            <a:custGeom>
              <a:avLst/>
              <a:gdLst>
                <a:gd name="T0" fmla="*/ 1 w 4"/>
                <a:gd name="T1" fmla="*/ 0 h 1"/>
                <a:gd name="T2" fmla="*/ 4 w 4"/>
                <a:gd name="T3" fmla="*/ 0 h 1"/>
                <a:gd name="T4" fmla="*/ 0 w 4"/>
                <a:gd name="T5" fmla="*/ 1 h 1"/>
                <a:gd name="T6" fmla="*/ 1 w 4"/>
                <a:gd name="T7" fmla="*/ 0 h 1"/>
              </a:gdLst>
              <a:ahLst/>
              <a:cxnLst>
                <a:cxn ang="0">
                  <a:pos x="T0" y="T1"/>
                </a:cxn>
                <a:cxn ang="0">
                  <a:pos x="T2" y="T3"/>
                </a:cxn>
                <a:cxn ang="0">
                  <a:pos x="T4" y="T5"/>
                </a:cxn>
                <a:cxn ang="0">
                  <a:pos x="T6" y="T7"/>
                </a:cxn>
              </a:cxnLst>
              <a:rect l="0" t="0" r="r" b="b"/>
              <a:pathLst>
                <a:path w="4" h="1">
                  <a:moveTo>
                    <a:pt x="1" y="0"/>
                  </a:moveTo>
                  <a:cubicBezTo>
                    <a:pt x="2" y="0"/>
                    <a:pt x="3" y="0"/>
                    <a:pt x="4" y="0"/>
                  </a:cubicBezTo>
                  <a:cubicBezTo>
                    <a:pt x="3" y="0"/>
                    <a:pt x="1" y="1"/>
                    <a:pt x="0" y="1"/>
                  </a:cubicBezTo>
                  <a:cubicBezTo>
                    <a:pt x="0" y="1"/>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89" name="Freeform 88"/>
            <p:cNvSpPr>
              <a:spLocks noChangeArrowheads="1"/>
            </p:cNvSpPr>
            <p:nvPr/>
          </p:nvSpPr>
          <p:spPr bwMode="auto">
            <a:xfrm>
              <a:off x="5299051" y="5436206"/>
              <a:ext cx="45886" cy="12075"/>
            </a:xfrm>
            <a:custGeom>
              <a:avLst/>
              <a:gdLst>
                <a:gd name="T0" fmla="*/ 0 w 11"/>
                <a:gd name="T1" fmla="*/ 3 h 3"/>
                <a:gd name="T2" fmla="*/ 1 w 11"/>
                <a:gd name="T3" fmla="*/ 1 h 3"/>
                <a:gd name="T4" fmla="*/ 2 w 11"/>
                <a:gd name="T5" fmla="*/ 1 h 3"/>
                <a:gd name="T6" fmla="*/ 2 w 11"/>
                <a:gd name="T7" fmla="*/ 0 h 3"/>
                <a:gd name="T8" fmla="*/ 3 w 11"/>
                <a:gd name="T9" fmla="*/ 0 h 3"/>
                <a:gd name="T10" fmla="*/ 5 w 11"/>
                <a:gd name="T11" fmla="*/ 0 h 3"/>
                <a:gd name="T12" fmla="*/ 6 w 11"/>
                <a:gd name="T13" fmla="*/ 0 h 3"/>
                <a:gd name="T14" fmla="*/ 11 w 11"/>
                <a:gd name="T15" fmla="*/ 0 h 3"/>
                <a:gd name="T16" fmla="*/ 6 w 11"/>
                <a:gd name="T17" fmla="*/ 2 h 3"/>
                <a:gd name="T18" fmla="*/ 2 w 11"/>
                <a:gd name="T19" fmla="*/ 3 h 3"/>
                <a:gd name="T20" fmla="*/ 0 w 11"/>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
                  <a:moveTo>
                    <a:pt x="0" y="3"/>
                  </a:moveTo>
                  <a:cubicBezTo>
                    <a:pt x="1" y="1"/>
                    <a:pt x="1" y="1"/>
                    <a:pt x="1" y="1"/>
                  </a:cubicBezTo>
                  <a:cubicBezTo>
                    <a:pt x="2" y="1"/>
                    <a:pt x="2" y="1"/>
                    <a:pt x="2" y="1"/>
                  </a:cubicBezTo>
                  <a:cubicBezTo>
                    <a:pt x="2" y="0"/>
                    <a:pt x="2" y="0"/>
                    <a:pt x="2" y="0"/>
                  </a:cubicBezTo>
                  <a:cubicBezTo>
                    <a:pt x="3" y="0"/>
                    <a:pt x="3" y="0"/>
                    <a:pt x="3" y="0"/>
                  </a:cubicBezTo>
                  <a:cubicBezTo>
                    <a:pt x="3" y="0"/>
                    <a:pt x="4" y="0"/>
                    <a:pt x="5" y="0"/>
                  </a:cubicBezTo>
                  <a:cubicBezTo>
                    <a:pt x="5" y="0"/>
                    <a:pt x="5" y="0"/>
                    <a:pt x="6" y="0"/>
                  </a:cubicBezTo>
                  <a:cubicBezTo>
                    <a:pt x="11" y="0"/>
                    <a:pt x="11" y="0"/>
                    <a:pt x="11" y="0"/>
                  </a:cubicBezTo>
                  <a:cubicBezTo>
                    <a:pt x="6" y="2"/>
                    <a:pt x="6" y="2"/>
                    <a:pt x="6" y="2"/>
                  </a:cubicBezTo>
                  <a:cubicBezTo>
                    <a:pt x="5" y="2"/>
                    <a:pt x="4" y="3"/>
                    <a:pt x="2" y="3"/>
                  </a:cubicBezTo>
                  <a:lnTo>
                    <a:pt x="0"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0" name="Freeform 89"/>
            <p:cNvSpPr>
              <a:spLocks noChangeArrowheads="1"/>
            </p:cNvSpPr>
            <p:nvPr/>
          </p:nvSpPr>
          <p:spPr bwMode="auto">
            <a:xfrm>
              <a:off x="5241090" y="5383075"/>
              <a:ext cx="57962" cy="79697"/>
            </a:xfrm>
            <a:custGeom>
              <a:avLst/>
              <a:gdLst>
                <a:gd name="T0" fmla="*/ 0 w 14"/>
                <a:gd name="T1" fmla="*/ 0 h 19"/>
                <a:gd name="T2" fmla="*/ 0 w 14"/>
                <a:gd name="T3" fmla="*/ 15 h 19"/>
                <a:gd name="T4" fmla="*/ 14 w 14"/>
                <a:gd name="T5" fmla="*/ 14 h 19"/>
                <a:gd name="T6" fmla="*/ 1 w 14"/>
                <a:gd name="T7" fmla="*/ 3 h 19"/>
                <a:gd name="T8" fmla="*/ 2 w 14"/>
                <a:gd name="T9" fmla="*/ 3 h 19"/>
                <a:gd name="T10" fmla="*/ 0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0" y="0"/>
                  </a:moveTo>
                  <a:cubicBezTo>
                    <a:pt x="0" y="5"/>
                    <a:pt x="0" y="10"/>
                    <a:pt x="0" y="15"/>
                  </a:cubicBezTo>
                  <a:cubicBezTo>
                    <a:pt x="5" y="13"/>
                    <a:pt x="11" y="19"/>
                    <a:pt x="14" y="14"/>
                  </a:cubicBezTo>
                  <a:cubicBezTo>
                    <a:pt x="8" y="12"/>
                    <a:pt x="4" y="8"/>
                    <a:pt x="1" y="3"/>
                  </a:cubicBezTo>
                  <a:cubicBezTo>
                    <a:pt x="1" y="3"/>
                    <a:pt x="2" y="3"/>
                    <a:pt x="2" y="3"/>
                  </a:cubicBezTo>
                  <a:cubicBezTo>
                    <a:pt x="2" y="2"/>
                    <a:pt x="1"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1" name="Freeform 90"/>
            <p:cNvSpPr>
              <a:spLocks noEditPoints="1" noChangeArrowheads="1"/>
            </p:cNvSpPr>
            <p:nvPr/>
          </p:nvSpPr>
          <p:spPr bwMode="auto">
            <a:xfrm>
              <a:off x="5236259" y="5373414"/>
              <a:ext cx="72452" cy="79697"/>
            </a:xfrm>
            <a:custGeom>
              <a:avLst/>
              <a:gdLst>
                <a:gd name="T0" fmla="*/ 11 w 17"/>
                <a:gd name="T1" fmla="*/ 19 h 19"/>
                <a:gd name="T2" fmla="*/ 11 w 17"/>
                <a:gd name="T3" fmla="*/ 19 h 19"/>
                <a:gd name="T4" fmla="*/ 7 w 17"/>
                <a:gd name="T5" fmla="*/ 18 h 19"/>
                <a:gd name="T6" fmla="*/ 2 w 17"/>
                <a:gd name="T7" fmla="*/ 18 h 19"/>
                <a:gd name="T8" fmla="*/ 0 w 17"/>
                <a:gd name="T9" fmla="*/ 19 h 19"/>
                <a:gd name="T10" fmla="*/ 0 w 17"/>
                <a:gd name="T11" fmla="*/ 17 h 19"/>
                <a:gd name="T12" fmla="*/ 0 w 17"/>
                <a:gd name="T13" fmla="*/ 5 h 19"/>
                <a:gd name="T14" fmla="*/ 0 w 17"/>
                <a:gd name="T15" fmla="*/ 5 h 19"/>
                <a:gd name="T16" fmla="*/ 0 w 17"/>
                <a:gd name="T17" fmla="*/ 5 h 19"/>
                <a:gd name="T18" fmla="*/ 0 w 17"/>
                <a:gd name="T19" fmla="*/ 2 h 19"/>
                <a:gd name="T20" fmla="*/ 0 w 17"/>
                <a:gd name="T21" fmla="*/ 0 h 19"/>
                <a:gd name="T22" fmla="*/ 2 w 17"/>
                <a:gd name="T23" fmla="*/ 1 h 19"/>
                <a:gd name="T24" fmla="*/ 3 w 17"/>
                <a:gd name="T25" fmla="*/ 3 h 19"/>
                <a:gd name="T26" fmla="*/ 4 w 17"/>
                <a:gd name="T27" fmla="*/ 4 h 19"/>
                <a:gd name="T28" fmla="*/ 5 w 17"/>
                <a:gd name="T29" fmla="*/ 6 h 19"/>
                <a:gd name="T30" fmla="*/ 3 w 17"/>
                <a:gd name="T31" fmla="*/ 6 h 19"/>
                <a:gd name="T32" fmla="*/ 3 w 17"/>
                <a:gd name="T33" fmla="*/ 6 h 19"/>
                <a:gd name="T34" fmla="*/ 15 w 17"/>
                <a:gd name="T35" fmla="*/ 15 h 19"/>
                <a:gd name="T36" fmla="*/ 17 w 17"/>
                <a:gd name="T37" fmla="*/ 15 h 19"/>
                <a:gd name="T38" fmla="*/ 16 w 17"/>
                <a:gd name="T39" fmla="*/ 16 h 19"/>
                <a:gd name="T40" fmla="*/ 11 w 17"/>
                <a:gd name="T41" fmla="*/ 19 h 19"/>
                <a:gd name="T42" fmla="*/ 4 w 17"/>
                <a:gd name="T43" fmla="*/ 15 h 19"/>
                <a:gd name="T44" fmla="*/ 8 w 17"/>
                <a:gd name="T45" fmla="*/ 16 h 19"/>
                <a:gd name="T46" fmla="*/ 11 w 17"/>
                <a:gd name="T47" fmla="*/ 17 h 19"/>
                <a:gd name="T48" fmla="*/ 11 w 17"/>
                <a:gd name="T49" fmla="*/ 17 h 19"/>
                <a:gd name="T50" fmla="*/ 13 w 17"/>
                <a:gd name="T51" fmla="*/ 16 h 19"/>
                <a:gd name="T52" fmla="*/ 2 w 17"/>
                <a:gd name="T53" fmla="*/ 8 h 19"/>
                <a:gd name="T54" fmla="*/ 2 w 17"/>
                <a:gd name="T55" fmla="*/ 15 h 19"/>
                <a:gd name="T56" fmla="*/ 4 w 17"/>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 h="19">
                  <a:moveTo>
                    <a:pt x="11" y="19"/>
                  </a:moveTo>
                  <a:cubicBezTo>
                    <a:pt x="11" y="19"/>
                    <a:pt x="11" y="19"/>
                    <a:pt x="11" y="19"/>
                  </a:cubicBezTo>
                  <a:cubicBezTo>
                    <a:pt x="10" y="19"/>
                    <a:pt x="9" y="18"/>
                    <a:pt x="7" y="18"/>
                  </a:cubicBezTo>
                  <a:cubicBezTo>
                    <a:pt x="5" y="17"/>
                    <a:pt x="3" y="17"/>
                    <a:pt x="2" y="18"/>
                  </a:cubicBezTo>
                  <a:cubicBezTo>
                    <a:pt x="0" y="19"/>
                    <a:pt x="0" y="19"/>
                    <a:pt x="0" y="19"/>
                  </a:cubicBezTo>
                  <a:cubicBezTo>
                    <a:pt x="0" y="17"/>
                    <a:pt x="0" y="17"/>
                    <a:pt x="0" y="17"/>
                  </a:cubicBezTo>
                  <a:cubicBezTo>
                    <a:pt x="0" y="13"/>
                    <a:pt x="0" y="9"/>
                    <a:pt x="0" y="5"/>
                  </a:cubicBezTo>
                  <a:cubicBezTo>
                    <a:pt x="0" y="5"/>
                    <a:pt x="0" y="5"/>
                    <a:pt x="0" y="5"/>
                  </a:cubicBezTo>
                  <a:cubicBezTo>
                    <a:pt x="0" y="5"/>
                    <a:pt x="0" y="5"/>
                    <a:pt x="0" y="5"/>
                  </a:cubicBezTo>
                  <a:cubicBezTo>
                    <a:pt x="0" y="4"/>
                    <a:pt x="0" y="3"/>
                    <a:pt x="0" y="2"/>
                  </a:cubicBezTo>
                  <a:cubicBezTo>
                    <a:pt x="0" y="0"/>
                    <a:pt x="0" y="0"/>
                    <a:pt x="0" y="0"/>
                  </a:cubicBezTo>
                  <a:cubicBezTo>
                    <a:pt x="2" y="1"/>
                    <a:pt x="2" y="1"/>
                    <a:pt x="2" y="1"/>
                  </a:cubicBezTo>
                  <a:cubicBezTo>
                    <a:pt x="3" y="2"/>
                    <a:pt x="3" y="3"/>
                    <a:pt x="3" y="3"/>
                  </a:cubicBezTo>
                  <a:cubicBezTo>
                    <a:pt x="4" y="4"/>
                    <a:pt x="4" y="4"/>
                    <a:pt x="4" y="4"/>
                  </a:cubicBezTo>
                  <a:cubicBezTo>
                    <a:pt x="5" y="6"/>
                    <a:pt x="5" y="6"/>
                    <a:pt x="5" y="6"/>
                  </a:cubicBezTo>
                  <a:cubicBezTo>
                    <a:pt x="3" y="6"/>
                    <a:pt x="3" y="6"/>
                    <a:pt x="3" y="6"/>
                  </a:cubicBezTo>
                  <a:cubicBezTo>
                    <a:pt x="3" y="6"/>
                    <a:pt x="3" y="6"/>
                    <a:pt x="3" y="6"/>
                  </a:cubicBezTo>
                  <a:cubicBezTo>
                    <a:pt x="7" y="11"/>
                    <a:pt x="11" y="14"/>
                    <a:pt x="15" y="15"/>
                  </a:cubicBezTo>
                  <a:cubicBezTo>
                    <a:pt x="17" y="15"/>
                    <a:pt x="17" y="15"/>
                    <a:pt x="17" y="15"/>
                  </a:cubicBezTo>
                  <a:cubicBezTo>
                    <a:pt x="16" y="16"/>
                    <a:pt x="16" y="16"/>
                    <a:pt x="16" y="16"/>
                  </a:cubicBezTo>
                  <a:cubicBezTo>
                    <a:pt x="15" y="18"/>
                    <a:pt x="13" y="19"/>
                    <a:pt x="11" y="19"/>
                  </a:cubicBezTo>
                  <a:close/>
                  <a:moveTo>
                    <a:pt x="4" y="15"/>
                  </a:moveTo>
                  <a:cubicBezTo>
                    <a:pt x="5" y="15"/>
                    <a:pt x="6" y="16"/>
                    <a:pt x="8" y="16"/>
                  </a:cubicBezTo>
                  <a:cubicBezTo>
                    <a:pt x="9" y="17"/>
                    <a:pt x="10" y="17"/>
                    <a:pt x="11" y="17"/>
                  </a:cubicBezTo>
                  <a:cubicBezTo>
                    <a:pt x="11" y="17"/>
                    <a:pt x="11" y="17"/>
                    <a:pt x="11" y="17"/>
                  </a:cubicBezTo>
                  <a:cubicBezTo>
                    <a:pt x="12" y="17"/>
                    <a:pt x="13" y="17"/>
                    <a:pt x="13" y="16"/>
                  </a:cubicBezTo>
                  <a:cubicBezTo>
                    <a:pt x="9" y="15"/>
                    <a:pt x="5" y="12"/>
                    <a:pt x="2" y="8"/>
                  </a:cubicBezTo>
                  <a:cubicBezTo>
                    <a:pt x="2" y="10"/>
                    <a:pt x="2" y="13"/>
                    <a:pt x="2" y="15"/>
                  </a:cubicBezTo>
                  <a:cubicBezTo>
                    <a:pt x="3" y="15"/>
                    <a:pt x="3" y="15"/>
                    <a:pt x="4"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2" name="Freeform 91"/>
            <p:cNvSpPr>
              <a:spLocks noChangeArrowheads="1"/>
            </p:cNvSpPr>
            <p:nvPr/>
          </p:nvSpPr>
          <p:spPr bwMode="auto">
            <a:xfrm>
              <a:off x="5224184" y="4525725"/>
              <a:ext cx="200451" cy="241507"/>
            </a:xfrm>
            <a:custGeom>
              <a:avLst/>
              <a:gdLst>
                <a:gd name="T0" fmla="*/ 0 w 48"/>
                <a:gd name="T1" fmla="*/ 33 h 58"/>
                <a:gd name="T2" fmla="*/ 4 w 48"/>
                <a:gd name="T3" fmla="*/ 39 h 58"/>
                <a:gd name="T4" fmla="*/ 4 w 48"/>
                <a:gd name="T5" fmla="*/ 45 h 58"/>
                <a:gd name="T6" fmla="*/ 7 w 48"/>
                <a:gd name="T7" fmla="*/ 54 h 58"/>
                <a:gd name="T8" fmla="*/ 14 w 48"/>
                <a:gd name="T9" fmla="*/ 50 h 58"/>
                <a:gd name="T10" fmla="*/ 21 w 48"/>
                <a:gd name="T11" fmla="*/ 54 h 58"/>
                <a:gd name="T12" fmla="*/ 28 w 48"/>
                <a:gd name="T13" fmla="*/ 52 h 58"/>
                <a:gd name="T14" fmla="*/ 33 w 48"/>
                <a:gd name="T15" fmla="*/ 41 h 58"/>
                <a:gd name="T16" fmla="*/ 40 w 48"/>
                <a:gd name="T17" fmla="*/ 40 h 58"/>
                <a:gd name="T18" fmla="*/ 46 w 48"/>
                <a:gd name="T19" fmla="*/ 43 h 58"/>
                <a:gd name="T20" fmla="*/ 45 w 48"/>
                <a:gd name="T21" fmla="*/ 32 h 58"/>
                <a:gd name="T22" fmla="*/ 42 w 48"/>
                <a:gd name="T23" fmla="*/ 28 h 58"/>
                <a:gd name="T24" fmla="*/ 36 w 48"/>
                <a:gd name="T25" fmla="*/ 24 h 58"/>
                <a:gd name="T26" fmla="*/ 36 w 48"/>
                <a:gd name="T27" fmla="*/ 18 h 58"/>
                <a:gd name="T28" fmla="*/ 31 w 48"/>
                <a:gd name="T29" fmla="*/ 16 h 58"/>
                <a:gd name="T30" fmla="*/ 18 w 48"/>
                <a:gd name="T31" fmla="*/ 10 h 58"/>
                <a:gd name="T32" fmla="*/ 13 w 48"/>
                <a:gd name="T33" fmla="*/ 1 h 58"/>
                <a:gd name="T34" fmla="*/ 8 w 48"/>
                <a:gd name="T35" fmla="*/ 5 h 58"/>
                <a:gd name="T36" fmla="*/ 0 w 48"/>
                <a:gd name="T37" fmla="*/ 6 h 58"/>
                <a:gd name="T38" fmla="*/ 3 w 48"/>
                <a:gd name="T39" fmla="*/ 13 h 58"/>
                <a:gd name="T40" fmla="*/ 2 w 48"/>
                <a:gd name="T41" fmla="*/ 20 h 58"/>
                <a:gd name="T42" fmla="*/ 1 w 48"/>
                <a:gd name="T43" fmla="*/ 26 h 58"/>
                <a:gd name="T44" fmla="*/ 2 w 48"/>
                <a:gd name="T45" fmla="*/ 29 h 58"/>
                <a:gd name="T46" fmla="*/ 0 w 48"/>
                <a:gd name="T47" fmla="*/ 3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58">
                  <a:moveTo>
                    <a:pt x="0" y="33"/>
                  </a:moveTo>
                  <a:cubicBezTo>
                    <a:pt x="3" y="34"/>
                    <a:pt x="2" y="37"/>
                    <a:pt x="4" y="39"/>
                  </a:cubicBezTo>
                  <a:cubicBezTo>
                    <a:pt x="6" y="41"/>
                    <a:pt x="3" y="43"/>
                    <a:pt x="4" y="45"/>
                  </a:cubicBezTo>
                  <a:cubicBezTo>
                    <a:pt x="6" y="48"/>
                    <a:pt x="6" y="51"/>
                    <a:pt x="7" y="54"/>
                  </a:cubicBezTo>
                  <a:cubicBezTo>
                    <a:pt x="7" y="58"/>
                    <a:pt x="13" y="51"/>
                    <a:pt x="14" y="50"/>
                  </a:cubicBezTo>
                  <a:cubicBezTo>
                    <a:pt x="16" y="53"/>
                    <a:pt x="19" y="51"/>
                    <a:pt x="21" y="54"/>
                  </a:cubicBezTo>
                  <a:cubicBezTo>
                    <a:pt x="21" y="50"/>
                    <a:pt x="25" y="51"/>
                    <a:pt x="28" y="52"/>
                  </a:cubicBezTo>
                  <a:cubicBezTo>
                    <a:pt x="29" y="48"/>
                    <a:pt x="28" y="42"/>
                    <a:pt x="33" y="41"/>
                  </a:cubicBezTo>
                  <a:cubicBezTo>
                    <a:pt x="35" y="40"/>
                    <a:pt x="38" y="40"/>
                    <a:pt x="40" y="40"/>
                  </a:cubicBezTo>
                  <a:cubicBezTo>
                    <a:pt x="42" y="40"/>
                    <a:pt x="45" y="43"/>
                    <a:pt x="46" y="43"/>
                  </a:cubicBezTo>
                  <a:cubicBezTo>
                    <a:pt x="48" y="43"/>
                    <a:pt x="48" y="33"/>
                    <a:pt x="45" y="32"/>
                  </a:cubicBezTo>
                  <a:cubicBezTo>
                    <a:pt x="42" y="31"/>
                    <a:pt x="47" y="28"/>
                    <a:pt x="42" y="28"/>
                  </a:cubicBezTo>
                  <a:cubicBezTo>
                    <a:pt x="38" y="27"/>
                    <a:pt x="38" y="28"/>
                    <a:pt x="36" y="24"/>
                  </a:cubicBezTo>
                  <a:cubicBezTo>
                    <a:pt x="36" y="22"/>
                    <a:pt x="37" y="21"/>
                    <a:pt x="36" y="18"/>
                  </a:cubicBezTo>
                  <a:cubicBezTo>
                    <a:pt x="34" y="15"/>
                    <a:pt x="32" y="17"/>
                    <a:pt x="31" y="16"/>
                  </a:cubicBezTo>
                  <a:cubicBezTo>
                    <a:pt x="27" y="12"/>
                    <a:pt x="22" y="13"/>
                    <a:pt x="18" y="10"/>
                  </a:cubicBezTo>
                  <a:cubicBezTo>
                    <a:pt x="14" y="7"/>
                    <a:pt x="21" y="0"/>
                    <a:pt x="13" y="1"/>
                  </a:cubicBezTo>
                  <a:cubicBezTo>
                    <a:pt x="11" y="2"/>
                    <a:pt x="10" y="4"/>
                    <a:pt x="8" y="5"/>
                  </a:cubicBezTo>
                  <a:cubicBezTo>
                    <a:pt x="5" y="7"/>
                    <a:pt x="4" y="6"/>
                    <a:pt x="0" y="6"/>
                  </a:cubicBezTo>
                  <a:cubicBezTo>
                    <a:pt x="1" y="8"/>
                    <a:pt x="4" y="11"/>
                    <a:pt x="3" y="13"/>
                  </a:cubicBezTo>
                  <a:cubicBezTo>
                    <a:pt x="2" y="15"/>
                    <a:pt x="4" y="19"/>
                    <a:pt x="2" y="20"/>
                  </a:cubicBezTo>
                  <a:cubicBezTo>
                    <a:pt x="2" y="21"/>
                    <a:pt x="1" y="25"/>
                    <a:pt x="1" y="26"/>
                  </a:cubicBezTo>
                  <a:cubicBezTo>
                    <a:pt x="1" y="27"/>
                    <a:pt x="3" y="28"/>
                    <a:pt x="2" y="29"/>
                  </a:cubicBezTo>
                  <a:cubicBezTo>
                    <a:pt x="1" y="30"/>
                    <a:pt x="0" y="31"/>
                    <a:pt x="0" y="3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3" name="Freeform 92"/>
            <p:cNvSpPr>
              <a:spLocks noEditPoints="1" noChangeArrowheads="1"/>
            </p:cNvSpPr>
            <p:nvPr/>
          </p:nvSpPr>
          <p:spPr bwMode="auto">
            <a:xfrm>
              <a:off x="5216939" y="4525725"/>
              <a:ext cx="212526" cy="236677"/>
            </a:xfrm>
            <a:custGeom>
              <a:avLst/>
              <a:gdLst>
                <a:gd name="T0" fmla="*/ 22 w 51"/>
                <a:gd name="T1" fmla="*/ 54 h 57"/>
                <a:gd name="T2" fmla="*/ 16 w 51"/>
                <a:gd name="T3" fmla="*/ 52 h 57"/>
                <a:gd name="T4" fmla="*/ 10 w 51"/>
                <a:gd name="T5" fmla="*/ 56 h 57"/>
                <a:gd name="T6" fmla="*/ 7 w 51"/>
                <a:gd name="T7" fmla="*/ 52 h 57"/>
                <a:gd name="T8" fmla="*/ 5 w 51"/>
                <a:gd name="T9" fmla="*/ 42 h 57"/>
                <a:gd name="T10" fmla="*/ 3 w 51"/>
                <a:gd name="T11" fmla="*/ 36 h 57"/>
                <a:gd name="T12" fmla="*/ 1 w 51"/>
                <a:gd name="T13" fmla="*/ 33 h 57"/>
                <a:gd name="T14" fmla="*/ 3 w 51"/>
                <a:gd name="T15" fmla="*/ 29 h 57"/>
                <a:gd name="T16" fmla="*/ 3 w 51"/>
                <a:gd name="T17" fmla="*/ 28 h 57"/>
                <a:gd name="T18" fmla="*/ 3 w 51"/>
                <a:gd name="T19" fmla="*/ 20 h 57"/>
                <a:gd name="T20" fmla="*/ 4 w 51"/>
                <a:gd name="T21" fmla="*/ 12 h 57"/>
                <a:gd name="T22" fmla="*/ 1 w 51"/>
                <a:gd name="T23" fmla="*/ 6 h 57"/>
                <a:gd name="T24" fmla="*/ 3 w 51"/>
                <a:gd name="T25" fmla="*/ 5 h 57"/>
                <a:gd name="T26" fmla="*/ 11 w 51"/>
                <a:gd name="T27" fmla="*/ 3 h 57"/>
                <a:gd name="T28" fmla="*/ 20 w 51"/>
                <a:gd name="T29" fmla="*/ 1 h 57"/>
                <a:gd name="T30" fmla="*/ 21 w 51"/>
                <a:gd name="T31" fmla="*/ 9 h 57"/>
                <a:gd name="T32" fmla="*/ 33 w 51"/>
                <a:gd name="T33" fmla="*/ 15 h 57"/>
                <a:gd name="T34" fmla="*/ 39 w 51"/>
                <a:gd name="T35" fmla="*/ 18 h 57"/>
                <a:gd name="T36" fmla="*/ 39 w 51"/>
                <a:gd name="T37" fmla="*/ 23 h 57"/>
                <a:gd name="T38" fmla="*/ 44 w 51"/>
                <a:gd name="T39" fmla="*/ 27 h 57"/>
                <a:gd name="T40" fmla="*/ 47 w 51"/>
                <a:gd name="T41" fmla="*/ 30 h 57"/>
                <a:gd name="T42" fmla="*/ 50 w 51"/>
                <a:gd name="T43" fmla="*/ 40 h 57"/>
                <a:gd name="T44" fmla="*/ 46 w 51"/>
                <a:gd name="T45" fmla="*/ 43 h 57"/>
                <a:gd name="T46" fmla="*/ 37 w 51"/>
                <a:gd name="T47" fmla="*/ 42 h 57"/>
                <a:gd name="T48" fmla="*/ 31 w 51"/>
                <a:gd name="T49" fmla="*/ 49 h 57"/>
                <a:gd name="T50" fmla="*/ 30 w 51"/>
                <a:gd name="T51" fmla="*/ 54 h 57"/>
                <a:gd name="T52" fmla="*/ 26 w 51"/>
                <a:gd name="T53" fmla="*/ 52 h 57"/>
                <a:gd name="T54" fmla="*/ 24 w 51"/>
                <a:gd name="T55" fmla="*/ 57 h 57"/>
                <a:gd name="T56" fmla="*/ 5 w 51"/>
                <a:gd name="T57" fmla="*/ 36 h 57"/>
                <a:gd name="T58" fmla="*/ 7 w 51"/>
                <a:gd name="T59" fmla="*/ 42 h 57"/>
                <a:gd name="T60" fmla="*/ 9 w 51"/>
                <a:gd name="T61" fmla="*/ 52 h 57"/>
                <a:gd name="T62" fmla="*/ 10 w 51"/>
                <a:gd name="T63" fmla="*/ 54 h 57"/>
                <a:gd name="T64" fmla="*/ 16 w 51"/>
                <a:gd name="T65" fmla="*/ 49 h 57"/>
                <a:gd name="T66" fmla="*/ 20 w 51"/>
                <a:gd name="T67" fmla="*/ 51 h 57"/>
                <a:gd name="T68" fmla="*/ 26 w 51"/>
                <a:gd name="T69" fmla="*/ 50 h 57"/>
                <a:gd name="T70" fmla="*/ 29 w 51"/>
                <a:gd name="T71" fmla="*/ 49 h 57"/>
                <a:gd name="T72" fmla="*/ 36 w 51"/>
                <a:gd name="T73" fmla="*/ 40 h 57"/>
                <a:gd name="T74" fmla="*/ 47 w 51"/>
                <a:gd name="T75" fmla="*/ 42 h 57"/>
                <a:gd name="T76" fmla="*/ 48 w 51"/>
                <a:gd name="T77" fmla="*/ 36 h 57"/>
                <a:gd name="T78" fmla="*/ 45 w 51"/>
                <a:gd name="T79" fmla="*/ 29 h 57"/>
                <a:gd name="T80" fmla="*/ 45 w 51"/>
                <a:gd name="T81" fmla="*/ 29 h 57"/>
                <a:gd name="T82" fmla="*/ 43 w 51"/>
                <a:gd name="T83" fmla="*/ 29 h 57"/>
                <a:gd name="T84" fmla="*/ 37 w 51"/>
                <a:gd name="T85" fmla="*/ 21 h 57"/>
                <a:gd name="T86" fmla="*/ 35 w 51"/>
                <a:gd name="T87" fmla="*/ 17 h 57"/>
                <a:gd name="T88" fmla="*/ 26 w 51"/>
                <a:gd name="T89" fmla="*/ 14 h 57"/>
                <a:gd name="T90" fmla="*/ 18 w 51"/>
                <a:gd name="T91" fmla="*/ 5 h 57"/>
                <a:gd name="T92" fmla="*/ 17 w 51"/>
                <a:gd name="T93" fmla="*/ 2 h 57"/>
                <a:gd name="T94" fmla="*/ 13 w 51"/>
                <a:gd name="T95" fmla="*/ 4 h 57"/>
                <a:gd name="T96" fmla="*/ 4 w 51"/>
                <a:gd name="T97" fmla="*/ 7 h 57"/>
                <a:gd name="T98" fmla="*/ 6 w 51"/>
                <a:gd name="T99" fmla="*/ 16 h 57"/>
                <a:gd name="T100" fmla="*/ 4 w 51"/>
                <a:gd name="T101" fmla="*/ 26 h 57"/>
                <a:gd name="T102" fmla="*/ 5 w 51"/>
                <a:gd name="T103" fmla="*/ 29 h 57"/>
                <a:gd name="T104" fmla="*/ 3 w 51"/>
                <a:gd name="T105" fmla="*/ 3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 h="57">
                  <a:moveTo>
                    <a:pt x="24" y="57"/>
                  </a:moveTo>
                  <a:cubicBezTo>
                    <a:pt x="22" y="54"/>
                    <a:pt x="22" y="54"/>
                    <a:pt x="22" y="54"/>
                  </a:cubicBezTo>
                  <a:cubicBezTo>
                    <a:pt x="22" y="53"/>
                    <a:pt x="21" y="53"/>
                    <a:pt x="19" y="53"/>
                  </a:cubicBezTo>
                  <a:cubicBezTo>
                    <a:pt x="18" y="53"/>
                    <a:pt x="17" y="53"/>
                    <a:pt x="16" y="52"/>
                  </a:cubicBezTo>
                  <a:cubicBezTo>
                    <a:pt x="12" y="56"/>
                    <a:pt x="10" y="56"/>
                    <a:pt x="10" y="56"/>
                  </a:cubicBezTo>
                  <a:cubicBezTo>
                    <a:pt x="10" y="56"/>
                    <a:pt x="10" y="56"/>
                    <a:pt x="10" y="56"/>
                  </a:cubicBezTo>
                  <a:cubicBezTo>
                    <a:pt x="9" y="56"/>
                    <a:pt x="8" y="55"/>
                    <a:pt x="8" y="54"/>
                  </a:cubicBezTo>
                  <a:cubicBezTo>
                    <a:pt x="8" y="54"/>
                    <a:pt x="8" y="53"/>
                    <a:pt x="7" y="52"/>
                  </a:cubicBezTo>
                  <a:cubicBezTo>
                    <a:pt x="7" y="50"/>
                    <a:pt x="7" y="48"/>
                    <a:pt x="6" y="46"/>
                  </a:cubicBezTo>
                  <a:cubicBezTo>
                    <a:pt x="5" y="44"/>
                    <a:pt x="5" y="43"/>
                    <a:pt x="5" y="42"/>
                  </a:cubicBezTo>
                  <a:cubicBezTo>
                    <a:pt x="6" y="41"/>
                    <a:pt x="6" y="40"/>
                    <a:pt x="5" y="40"/>
                  </a:cubicBezTo>
                  <a:cubicBezTo>
                    <a:pt x="4" y="39"/>
                    <a:pt x="4" y="38"/>
                    <a:pt x="3" y="36"/>
                  </a:cubicBezTo>
                  <a:cubicBezTo>
                    <a:pt x="3" y="35"/>
                    <a:pt x="3" y="34"/>
                    <a:pt x="2" y="34"/>
                  </a:cubicBezTo>
                  <a:cubicBezTo>
                    <a:pt x="1" y="33"/>
                    <a:pt x="1" y="33"/>
                    <a:pt x="1" y="33"/>
                  </a:cubicBezTo>
                  <a:cubicBezTo>
                    <a:pt x="1" y="33"/>
                    <a:pt x="1" y="33"/>
                    <a:pt x="1" y="33"/>
                  </a:cubicBezTo>
                  <a:cubicBezTo>
                    <a:pt x="1" y="31"/>
                    <a:pt x="2" y="30"/>
                    <a:pt x="3" y="29"/>
                  </a:cubicBezTo>
                  <a:cubicBezTo>
                    <a:pt x="3" y="29"/>
                    <a:pt x="3" y="29"/>
                    <a:pt x="3" y="28"/>
                  </a:cubicBezTo>
                  <a:cubicBezTo>
                    <a:pt x="3" y="28"/>
                    <a:pt x="3" y="28"/>
                    <a:pt x="3" y="28"/>
                  </a:cubicBezTo>
                  <a:cubicBezTo>
                    <a:pt x="3" y="27"/>
                    <a:pt x="2" y="27"/>
                    <a:pt x="2" y="26"/>
                  </a:cubicBezTo>
                  <a:cubicBezTo>
                    <a:pt x="3" y="20"/>
                    <a:pt x="3" y="20"/>
                    <a:pt x="3" y="20"/>
                  </a:cubicBezTo>
                  <a:cubicBezTo>
                    <a:pt x="4" y="19"/>
                    <a:pt x="4" y="18"/>
                    <a:pt x="4" y="17"/>
                  </a:cubicBezTo>
                  <a:cubicBezTo>
                    <a:pt x="4" y="15"/>
                    <a:pt x="4" y="13"/>
                    <a:pt x="4" y="12"/>
                  </a:cubicBezTo>
                  <a:cubicBezTo>
                    <a:pt x="5" y="11"/>
                    <a:pt x="3" y="9"/>
                    <a:pt x="2" y="8"/>
                  </a:cubicBezTo>
                  <a:cubicBezTo>
                    <a:pt x="2" y="7"/>
                    <a:pt x="2" y="7"/>
                    <a:pt x="1" y="6"/>
                  </a:cubicBezTo>
                  <a:cubicBezTo>
                    <a:pt x="0" y="5"/>
                    <a:pt x="0" y="5"/>
                    <a:pt x="0" y="5"/>
                  </a:cubicBezTo>
                  <a:cubicBezTo>
                    <a:pt x="3" y="5"/>
                    <a:pt x="3" y="5"/>
                    <a:pt x="3" y="5"/>
                  </a:cubicBezTo>
                  <a:cubicBezTo>
                    <a:pt x="6" y="5"/>
                    <a:pt x="7" y="6"/>
                    <a:pt x="9" y="4"/>
                  </a:cubicBezTo>
                  <a:cubicBezTo>
                    <a:pt x="10" y="4"/>
                    <a:pt x="11" y="3"/>
                    <a:pt x="11" y="3"/>
                  </a:cubicBezTo>
                  <a:cubicBezTo>
                    <a:pt x="12" y="2"/>
                    <a:pt x="13" y="1"/>
                    <a:pt x="15" y="0"/>
                  </a:cubicBezTo>
                  <a:cubicBezTo>
                    <a:pt x="18" y="0"/>
                    <a:pt x="19" y="0"/>
                    <a:pt x="20" y="1"/>
                  </a:cubicBezTo>
                  <a:cubicBezTo>
                    <a:pt x="20" y="2"/>
                    <a:pt x="20" y="4"/>
                    <a:pt x="20" y="5"/>
                  </a:cubicBezTo>
                  <a:cubicBezTo>
                    <a:pt x="20" y="7"/>
                    <a:pt x="19" y="8"/>
                    <a:pt x="21" y="9"/>
                  </a:cubicBezTo>
                  <a:cubicBezTo>
                    <a:pt x="22" y="10"/>
                    <a:pt x="24" y="11"/>
                    <a:pt x="26" y="12"/>
                  </a:cubicBezTo>
                  <a:cubicBezTo>
                    <a:pt x="29" y="12"/>
                    <a:pt x="31" y="13"/>
                    <a:pt x="33" y="15"/>
                  </a:cubicBezTo>
                  <a:cubicBezTo>
                    <a:pt x="34" y="15"/>
                    <a:pt x="34" y="15"/>
                    <a:pt x="35" y="15"/>
                  </a:cubicBezTo>
                  <a:cubicBezTo>
                    <a:pt x="36" y="16"/>
                    <a:pt x="38" y="16"/>
                    <a:pt x="39" y="18"/>
                  </a:cubicBezTo>
                  <a:cubicBezTo>
                    <a:pt x="39" y="19"/>
                    <a:pt x="39" y="21"/>
                    <a:pt x="39" y="22"/>
                  </a:cubicBezTo>
                  <a:cubicBezTo>
                    <a:pt x="39" y="22"/>
                    <a:pt x="39" y="23"/>
                    <a:pt x="39" y="23"/>
                  </a:cubicBezTo>
                  <a:cubicBezTo>
                    <a:pt x="40" y="26"/>
                    <a:pt x="40" y="26"/>
                    <a:pt x="43" y="27"/>
                  </a:cubicBezTo>
                  <a:cubicBezTo>
                    <a:pt x="44" y="27"/>
                    <a:pt x="44" y="27"/>
                    <a:pt x="44" y="27"/>
                  </a:cubicBezTo>
                  <a:cubicBezTo>
                    <a:pt x="45" y="27"/>
                    <a:pt x="46" y="27"/>
                    <a:pt x="47" y="28"/>
                  </a:cubicBezTo>
                  <a:cubicBezTo>
                    <a:pt x="47" y="28"/>
                    <a:pt x="47" y="29"/>
                    <a:pt x="47" y="30"/>
                  </a:cubicBezTo>
                  <a:cubicBezTo>
                    <a:pt x="47" y="30"/>
                    <a:pt x="47" y="31"/>
                    <a:pt x="48" y="31"/>
                  </a:cubicBezTo>
                  <a:cubicBezTo>
                    <a:pt x="50" y="32"/>
                    <a:pt x="51" y="37"/>
                    <a:pt x="50" y="40"/>
                  </a:cubicBezTo>
                  <a:cubicBezTo>
                    <a:pt x="50" y="42"/>
                    <a:pt x="49" y="44"/>
                    <a:pt x="48" y="44"/>
                  </a:cubicBezTo>
                  <a:cubicBezTo>
                    <a:pt x="47" y="44"/>
                    <a:pt x="47" y="44"/>
                    <a:pt x="46" y="43"/>
                  </a:cubicBezTo>
                  <a:cubicBezTo>
                    <a:pt x="45" y="42"/>
                    <a:pt x="43" y="41"/>
                    <a:pt x="42" y="41"/>
                  </a:cubicBezTo>
                  <a:cubicBezTo>
                    <a:pt x="40" y="41"/>
                    <a:pt x="39" y="41"/>
                    <a:pt x="37" y="42"/>
                  </a:cubicBezTo>
                  <a:cubicBezTo>
                    <a:pt x="35" y="42"/>
                    <a:pt x="35" y="42"/>
                    <a:pt x="35" y="42"/>
                  </a:cubicBezTo>
                  <a:cubicBezTo>
                    <a:pt x="32" y="43"/>
                    <a:pt x="32" y="46"/>
                    <a:pt x="31" y="49"/>
                  </a:cubicBezTo>
                  <a:cubicBezTo>
                    <a:pt x="31" y="50"/>
                    <a:pt x="31" y="52"/>
                    <a:pt x="30" y="53"/>
                  </a:cubicBezTo>
                  <a:cubicBezTo>
                    <a:pt x="30" y="54"/>
                    <a:pt x="30" y="54"/>
                    <a:pt x="30" y="54"/>
                  </a:cubicBezTo>
                  <a:cubicBezTo>
                    <a:pt x="29" y="53"/>
                    <a:pt x="29" y="53"/>
                    <a:pt x="29" y="53"/>
                  </a:cubicBezTo>
                  <a:cubicBezTo>
                    <a:pt x="28" y="53"/>
                    <a:pt x="27" y="52"/>
                    <a:pt x="26" y="52"/>
                  </a:cubicBezTo>
                  <a:cubicBezTo>
                    <a:pt x="25" y="52"/>
                    <a:pt x="24" y="53"/>
                    <a:pt x="24" y="54"/>
                  </a:cubicBezTo>
                  <a:lnTo>
                    <a:pt x="24" y="57"/>
                  </a:lnTo>
                  <a:close/>
                  <a:moveTo>
                    <a:pt x="3" y="32"/>
                  </a:moveTo>
                  <a:cubicBezTo>
                    <a:pt x="5" y="33"/>
                    <a:pt x="5" y="35"/>
                    <a:pt x="5" y="36"/>
                  </a:cubicBezTo>
                  <a:cubicBezTo>
                    <a:pt x="6" y="37"/>
                    <a:pt x="6" y="38"/>
                    <a:pt x="7" y="39"/>
                  </a:cubicBezTo>
                  <a:cubicBezTo>
                    <a:pt x="8" y="40"/>
                    <a:pt x="7" y="41"/>
                    <a:pt x="7" y="42"/>
                  </a:cubicBezTo>
                  <a:cubicBezTo>
                    <a:pt x="7" y="43"/>
                    <a:pt x="7" y="44"/>
                    <a:pt x="7" y="45"/>
                  </a:cubicBezTo>
                  <a:cubicBezTo>
                    <a:pt x="9" y="47"/>
                    <a:pt x="9" y="49"/>
                    <a:pt x="9" y="52"/>
                  </a:cubicBezTo>
                  <a:cubicBezTo>
                    <a:pt x="9" y="53"/>
                    <a:pt x="10" y="53"/>
                    <a:pt x="10" y="54"/>
                  </a:cubicBezTo>
                  <a:cubicBezTo>
                    <a:pt x="10" y="54"/>
                    <a:pt x="10" y="54"/>
                    <a:pt x="10" y="54"/>
                  </a:cubicBezTo>
                  <a:cubicBezTo>
                    <a:pt x="10" y="54"/>
                    <a:pt x="12" y="53"/>
                    <a:pt x="15" y="50"/>
                  </a:cubicBezTo>
                  <a:cubicBezTo>
                    <a:pt x="16" y="49"/>
                    <a:pt x="16" y="49"/>
                    <a:pt x="16" y="49"/>
                  </a:cubicBezTo>
                  <a:cubicBezTo>
                    <a:pt x="17" y="50"/>
                    <a:pt x="17" y="50"/>
                    <a:pt x="17" y="50"/>
                  </a:cubicBezTo>
                  <a:cubicBezTo>
                    <a:pt x="17" y="51"/>
                    <a:pt x="18" y="51"/>
                    <a:pt x="20" y="51"/>
                  </a:cubicBezTo>
                  <a:cubicBezTo>
                    <a:pt x="21" y="51"/>
                    <a:pt x="22" y="51"/>
                    <a:pt x="23" y="52"/>
                  </a:cubicBezTo>
                  <a:cubicBezTo>
                    <a:pt x="23" y="51"/>
                    <a:pt x="24" y="50"/>
                    <a:pt x="26" y="50"/>
                  </a:cubicBezTo>
                  <a:cubicBezTo>
                    <a:pt x="27" y="50"/>
                    <a:pt x="28" y="50"/>
                    <a:pt x="29" y="51"/>
                  </a:cubicBezTo>
                  <a:cubicBezTo>
                    <a:pt x="29" y="50"/>
                    <a:pt x="29" y="49"/>
                    <a:pt x="29" y="49"/>
                  </a:cubicBezTo>
                  <a:cubicBezTo>
                    <a:pt x="30" y="45"/>
                    <a:pt x="31" y="41"/>
                    <a:pt x="35" y="40"/>
                  </a:cubicBezTo>
                  <a:cubicBezTo>
                    <a:pt x="36" y="40"/>
                    <a:pt x="36" y="40"/>
                    <a:pt x="36" y="40"/>
                  </a:cubicBezTo>
                  <a:cubicBezTo>
                    <a:pt x="38" y="39"/>
                    <a:pt x="40" y="39"/>
                    <a:pt x="42" y="39"/>
                  </a:cubicBezTo>
                  <a:cubicBezTo>
                    <a:pt x="44" y="39"/>
                    <a:pt x="45" y="40"/>
                    <a:pt x="47" y="42"/>
                  </a:cubicBezTo>
                  <a:cubicBezTo>
                    <a:pt x="47" y="42"/>
                    <a:pt x="48" y="42"/>
                    <a:pt x="48" y="42"/>
                  </a:cubicBezTo>
                  <a:cubicBezTo>
                    <a:pt x="48" y="42"/>
                    <a:pt x="49" y="39"/>
                    <a:pt x="48" y="36"/>
                  </a:cubicBezTo>
                  <a:cubicBezTo>
                    <a:pt x="48" y="34"/>
                    <a:pt x="47" y="33"/>
                    <a:pt x="47" y="33"/>
                  </a:cubicBezTo>
                  <a:cubicBezTo>
                    <a:pt x="45" y="32"/>
                    <a:pt x="45" y="30"/>
                    <a:pt x="45" y="29"/>
                  </a:cubicBezTo>
                  <a:cubicBezTo>
                    <a:pt x="45" y="29"/>
                    <a:pt x="45" y="29"/>
                    <a:pt x="45" y="29"/>
                  </a:cubicBezTo>
                  <a:cubicBezTo>
                    <a:pt x="45" y="29"/>
                    <a:pt x="45" y="29"/>
                    <a:pt x="45" y="29"/>
                  </a:cubicBezTo>
                  <a:cubicBezTo>
                    <a:pt x="45" y="29"/>
                    <a:pt x="45" y="29"/>
                    <a:pt x="44" y="29"/>
                  </a:cubicBezTo>
                  <a:cubicBezTo>
                    <a:pt x="43" y="29"/>
                    <a:pt x="43" y="29"/>
                    <a:pt x="43" y="29"/>
                  </a:cubicBezTo>
                  <a:cubicBezTo>
                    <a:pt x="39" y="28"/>
                    <a:pt x="39" y="28"/>
                    <a:pt x="37" y="24"/>
                  </a:cubicBezTo>
                  <a:cubicBezTo>
                    <a:pt x="37" y="23"/>
                    <a:pt x="37" y="22"/>
                    <a:pt x="37" y="21"/>
                  </a:cubicBezTo>
                  <a:cubicBezTo>
                    <a:pt x="37" y="21"/>
                    <a:pt x="37" y="20"/>
                    <a:pt x="37" y="19"/>
                  </a:cubicBezTo>
                  <a:cubicBezTo>
                    <a:pt x="36" y="18"/>
                    <a:pt x="36" y="17"/>
                    <a:pt x="35" y="17"/>
                  </a:cubicBezTo>
                  <a:cubicBezTo>
                    <a:pt x="34" y="17"/>
                    <a:pt x="33" y="17"/>
                    <a:pt x="32" y="16"/>
                  </a:cubicBezTo>
                  <a:cubicBezTo>
                    <a:pt x="30" y="15"/>
                    <a:pt x="28" y="14"/>
                    <a:pt x="26" y="14"/>
                  </a:cubicBezTo>
                  <a:cubicBezTo>
                    <a:pt x="24" y="13"/>
                    <a:pt x="22" y="12"/>
                    <a:pt x="20" y="11"/>
                  </a:cubicBezTo>
                  <a:cubicBezTo>
                    <a:pt x="17" y="9"/>
                    <a:pt x="18" y="7"/>
                    <a:pt x="18" y="5"/>
                  </a:cubicBezTo>
                  <a:cubicBezTo>
                    <a:pt x="18" y="4"/>
                    <a:pt x="18" y="3"/>
                    <a:pt x="18" y="2"/>
                  </a:cubicBezTo>
                  <a:cubicBezTo>
                    <a:pt x="18" y="2"/>
                    <a:pt x="18" y="2"/>
                    <a:pt x="17" y="2"/>
                  </a:cubicBezTo>
                  <a:cubicBezTo>
                    <a:pt x="16" y="2"/>
                    <a:pt x="16" y="2"/>
                    <a:pt x="16" y="2"/>
                  </a:cubicBezTo>
                  <a:cubicBezTo>
                    <a:pt x="14" y="2"/>
                    <a:pt x="14" y="3"/>
                    <a:pt x="13" y="4"/>
                  </a:cubicBezTo>
                  <a:cubicBezTo>
                    <a:pt x="12" y="5"/>
                    <a:pt x="11" y="5"/>
                    <a:pt x="10" y="6"/>
                  </a:cubicBezTo>
                  <a:cubicBezTo>
                    <a:pt x="8" y="7"/>
                    <a:pt x="6" y="7"/>
                    <a:pt x="4" y="7"/>
                  </a:cubicBezTo>
                  <a:cubicBezTo>
                    <a:pt x="6" y="9"/>
                    <a:pt x="7" y="11"/>
                    <a:pt x="6" y="13"/>
                  </a:cubicBezTo>
                  <a:cubicBezTo>
                    <a:pt x="6" y="14"/>
                    <a:pt x="6" y="15"/>
                    <a:pt x="6" y="16"/>
                  </a:cubicBezTo>
                  <a:cubicBezTo>
                    <a:pt x="6" y="18"/>
                    <a:pt x="6" y="20"/>
                    <a:pt x="5" y="21"/>
                  </a:cubicBezTo>
                  <a:cubicBezTo>
                    <a:pt x="5" y="22"/>
                    <a:pt x="4" y="23"/>
                    <a:pt x="4" y="26"/>
                  </a:cubicBezTo>
                  <a:cubicBezTo>
                    <a:pt x="4" y="26"/>
                    <a:pt x="4" y="26"/>
                    <a:pt x="5" y="27"/>
                  </a:cubicBezTo>
                  <a:cubicBezTo>
                    <a:pt x="5" y="27"/>
                    <a:pt x="6" y="28"/>
                    <a:pt x="5" y="29"/>
                  </a:cubicBezTo>
                  <a:cubicBezTo>
                    <a:pt x="5" y="30"/>
                    <a:pt x="5" y="30"/>
                    <a:pt x="4" y="30"/>
                  </a:cubicBezTo>
                  <a:cubicBezTo>
                    <a:pt x="4" y="31"/>
                    <a:pt x="3" y="32"/>
                    <a:pt x="3" y="3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4" name="Freeform 93"/>
            <p:cNvSpPr>
              <a:spLocks noChangeArrowheads="1"/>
            </p:cNvSpPr>
            <p:nvPr/>
          </p:nvSpPr>
          <p:spPr bwMode="auto">
            <a:xfrm>
              <a:off x="5533313" y="4371160"/>
              <a:ext cx="41056" cy="38641"/>
            </a:xfrm>
            <a:custGeom>
              <a:avLst/>
              <a:gdLst>
                <a:gd name="T0" fmla="*/ 10 w 10"/>
                <a:gd name="T1" fmla="*/ 1 h 9"/>
                <a:gd name="T2" fmla="*/ 1 w 10"/>
                <a:gd name="T3" fmla="*/ 6 h 9"/>
                <a:gd name="T4" fmla="*/ 3 w 10"/>
                <a:gd name="T5" fmla="*/ 1 h 9"/>
                <a:gd name="T6" fmla="*/ 10 w 10"/>
                <a:gd name="T7" fmla="*/ 1 h 9"/>
              </a:gdLst>
              <a:ahLst/>
              <a:cxnLst>
                <a:cxn ang="0">
                  <a:pos x="T0" y="T1"/>
                </a:cxn>
                <a:cxn ang="0">
                  <a:pos x="T2" y="T3"/>
                </a:cxn>
                <a:cxn ang="0">
                  <a:pos x="T4" y="T5"/>
                </a:cxn>
                <a:cxn ang="0">
                  <a:pos x="T6" y="T7"/>
                </a:cxn>
              </a:cxnLst>
              <a:rect l="0" t="0" r="r" b="b"/>
              <a:pathLst>
                <a:path w="10" h="9">
                  <a:moveTo>
                    <a:pt x="10" y="1"/>
                  </a:moveTo>
                  <a:cubicBezTo>
                    <a:pt x="10" y="5"/>
                    <a:pt x="2" y="9"/>
                    <a:pt x="1" y="6"/>
                  </a:cubicBezTo>
                  <a:cubicBezTo>
                    <a:pt x="1" y="4"/>
                    <a:pt x="0" y="1"/>
                    <a:pt x="3" y="1"/>
                  </a:cubicBezTo>
                  <a:cubicBezTo>
                    <a:pt x="5" y="1"/>
                    <a:pt x="8" y="0"/>
                    <a:pt x="1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5" name="Freeform 94"/>
            <p:cNvSpPr>
              <a:spLocks noEditPoints="1" noChangeArrowheads="1"/>
            </p:cNvSpPr>
            <p:nvPr/>
          </p:nvSpPr>
          <p:spPr bwMode="auto">
            <a:xfrm>
              <a:off x="5533313" y="4371160"/>
              <a:ext cx="45886" cy="33811"/>
            </a:xfrm>
            <a:custGeom>
              <a:avLst/>
              <a:gdLst>
                <a:gd name="T0" fmla="*/ 3 w 11"/>
                <a:gd name="T1" fmla="*/ 8 h 8"/>
                <a:gd name="T2" fmla="*/ 0 w 11"/>
                <a:gd name="T3" fmla="*/ 6 h 8"/>
                <a:gd name="T4" fmla="*/ 0 w 11"/>
                <a:gd name="T5" fmla="*/ 5 h 8"/>
                <a:gd name="T6" fmla="*/ 1 w 11"/>
                <a:gd name="T7" fmla="*/ 1 h 8"/>
                <a:gd name="T8" fmla="*/ 3 w 11"/>
                <a:gd name="T9" fmla="*/ 0 h 8"/>
                <a:gd name="T10" fmla="*/ 4 w 11"/>
                <a:gd name="T11" fmla="*/ 0 h 8"/>
                <a:gd name="T12" fmla="*/ 10 w 11"/>
                <a:gd name="T13" fmla="*/ 0 h 8"/>
                <a:gd name="T14" fmla="*/ 11 w 11"/>
                <a:gd name="T15" fmla="*/ 1 h 8"/>
                <a:gd name="T16" fmla="*/ 11 w 11"/>
                <a:gd name="T17" fmla="*/ 1 h 8"/>
                <a:gd name="T18" fmla="*/ 3 w 11"/>
                <a:gd name="T19" fmla="*/ 8 h 8"/>
                <a:gd name="T20" fmla="*/ 7 w 11"/>
                <a:gd name="T21" fmla="*/ 2 h 8"/>
                <a:gd name="T22" fmla="*/ 4 w 11"/>
                <a:gd name="T23" fmla="*/ 2 h 8"/>
                <a:gd name="T24" fmla="*/ 3 w 11"/>
                <a:gd name="T25" fmla="*/ 2 h 8"/>
                <a:gd name="T26" fmla="*/ 2 w 11"/>
                <a:gd name="T27" fmla="*/ 2 h 8"/>
                <a:gd name="T28" fmla="*/ 2 w 11"/>
                <a:gd name="T29" fmla="*/ 5 h 8"/>
                <a:gd name="T30" fmla="*/ 2 w 11"/>
                <a:gd name="T31" fmla="*/ 6 h 8"/>
                <a:gd name="T32" fmla="*/ 3 w 11"/>
                <a:gd name="T33" fmla="*/ 6 h 8"/>
                <a:gd name="T34" fmla="*/ 9 w 11"/>
                <a:gd name="T35" fmla="*/ 2 h 8"/>
                <a:gd name="T36" fmla="*/ 7 w 11"/>
                <a:gd name="T3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8">
                  <a:moveTo>
                    <a:pt x="3" y="8"/>
                  </a:moveTo>
                  <a:cubicBezTo>
                    <a:pt x="1" y="8"/>
                    <a:pt x="1" y="7"/>
                    <a:pt x="0" y="6"/>
                  </a:cubicBezTo>
                  <a:cubicBezTo>
                    <a:pt x="0" y="6"/>
                    <a:pt x="0" y="5"/>
                    <a:pt x="0" y="5"/>
                  </a:cubicBezTo>
                  <a:cubicBezTo>
                    <a:pt x="0" y="4"/>
                    <a:pt x="0" y="2"/>
                    <a:pt x="1" y="1"/>
                  </a:cubicBezTo>
                  <a:cubicBezTo>
                    <a:pt x="1" y="0"/>
                    <a:pt x="2" y="0"/>
                    <a:pt x="3" y="0"/>
                  </a:cubicBezTo>
                  <a:cubicBezTo>
                    <a:pt x="3" y="0"/>
                    <a:pt x="4" y="0"/>
                    <a:pt x="4" y="0"/>
                  </a:cubicBezTo>
                  <a:cubicBezTo>
                    <a:pt x="6" y="0"/>
                    <a:pt x="9" y="0"/>
                    <a:pt x="10" y="0"/>
                  </a:cubicBezTo>
                  <a:cubicBezTo>
                    <a:pt x="11" y="1"/>
                    <a:pt x="11" y="1"/>
                    <a:pt x="11" y="1"/>
                  </a:cubicBezTo>
                  <a:cubicBezTo>
                    <a:pt x="11" y="1"/>
                    <a:pt x="11" y="1"/>
                    <a:pt x="11" y="1"/>
                  </a:cubicBezTo>
                  <a:cubicBezTo>
                    <a:pt x="11" y="5"/>
                    <a:pt x="6" y="8"/>
                    <a:pt x="3" y="8"/>
                  </a:cubicBezTo>
                  <a:close/>
                  <a:moveTo>
                    <a:pt x="7" y="2"/>
                  </a:moveTo>
                  <a:cubicBezTo>
                    <a:pt x="6" y="2"/>
                    <a:pt x="5" y="2"/>
                    <a:pt x="4" y="2"/>
                  </a:cubicBezTo>
                  <a:cubicBezTo>
                    <a:pt x="4" y="2"/>
                    <a:pt x="3" y="2"/>
                    <a:pt x="3" y="2"/>
                  </a:cubicBezTo>
                  <a:cubicBezTo>
                    <a:pt x="3" y="2"/>
                    <a:pt x="3" y="2"/>
                    <a:pt x="2" y="2"/>
                  </a:cubicBezTo>
                  <a:cubicBezTo>
                    <a:pt x="2" y="3"/>
                    <a:pt x="2" y="4"/>
                    <a:pt x="2" y="5"/>
                  </a:cubicBezTo>
                  <a:cubicBezTo>
                    <a:pt x="2" y="5"/>
                    <a:pt x="2" y="5"/>
                    <a:pt x="2" y="6"/>
                  </a:cubicBezTo>
                  <a:cubicBezTo>
                    <a:pt x="2" y="6"/>
                    <a:pt x="2" y="6"/>
                    <a:pt x="3" y="6"/>
                  </a:cubicBezTo>
                  <a:cubicBezTo>
                    <a:pt x="5" y="6"/>
                    <a:pt x="8" y="4"/>
                    <a:pt x="9" y="2"/>
                  </a:cubicBezTo>
                  <a:cubicBezTo>
                    <a:pt x="8" y="2"/>
                    <a:pt x="8" y="2"/>
                    <a:pt x="7"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6" name="Freeform 95"/>
            <p:cNvSpPr>
              <a:spLocks noChangeArrowheads="1"/>
            </p:cNvSpPr>
            <p:nvPr/>
          </p:nvSpPr>
          <p:spPr bwMode="auto">
            <a:xfrm>
              <a:off x="5154147" y="4284218"/>
              <a:ext cx="639993" cy="668974"/>
            </a:xfrm>
            <a:custGeom>
              <a:avLst/>
              <a:gdLst>
                <a:gd name="T0" fmla="*/ 80 w 154"/>
                <a:gd name="T1" fmla="*/ 128 h 161"/>
                <a:gd name="T2" fmla="*/ 64 w 154"/>
                <a:gd name="T3" fmla="*/ 145 h 161"/>
                <a:gd name="T4" fmla="*/ 82 w 154"/>
                <a:gd name="T5" fmla="*/ 156 h 161"/>
                <a:gd name="T6" fmla="*/ 88 w 154"/>
                <a:gd name="T7" fmla="*/ 153 h 161"/>
                <a:gd name="T8" fmla="*/ 100 w 154"/>
                <a:gd name="T9" fmla="*/ 134 h 161"/>
                <a:gd name="T10" fmla="*/ 120 w 154"/>
                <a:gd name="T11" fmla="*/ 113 h 161"/>
                <a:gd name="T12" fmla="*/ 135 w 154"/>
                <a:gd name="T13" fmla="*/ 97 h 161"/>
                <a:gd name="T14" fmla="*/ 138 w 154"/>
                <a:gd name="T15" fmla="*/ 74 h 161"/>
                <a:gd name="T16" fmla="*/ 144 w 154"/>
                <a:gd name="T17" fmla="*/ 65 h 161"/>
                <a:gd name="T18" fmla="*/ 153 w 154"/>
                <a:gd name="T19" fmla="*/ 45 h 161"/>
                <a:gd name="T20" fmla="*/ 134 w 154"/>
                <a:gd name="T21" fmla="*/ 33 h 161"/>
                <a:gd name="T22" fmla="*/ 116 w 154"/>
                <a:gd name="T23" fmla="*/ 32 h 161"/>
                <a:gd name="T24" fmla="*/ 115 w 154"/>
                <a:gd name="T25" fmla="*/ 30 h 161"/>
                <a:gd name="T26" fmla="*/ 103 w 154"/>
                <a:gd name="T27" fmla="*/ 24 h 161"/>
                <a:gd name="T28" fmla="*/ 89 w 154"/>
                <a:gd name="T29" fmla="*/ 29 h 161"/>
                <a:gd name="T30" fmla="*/ 92 w 154"/>
                <a:gd name="T31" fmla="*/ 24 h 161"/>
                <a:gd name="T32" fmla="*/ 95 w 154"/>
                <a:gd name="T33" fmla="*/ 15 h 161"/>
                <a:gd name="T34" fmla="*/ 92 w 154"/>
                <a:gd name="T35" fmla="*/ 11 h 161"/>
                <a:gd name="T36" fmla="*/ 80 w 154"/>
                <a:gd name="T37" fmla="*/ 13 h 161"/>
                <a:gd name="T38" fmla="*/ 71 w 154"/>
                <a:gd name="T39" fmla="*/ 14 h 161"/>
                <a:gd name="T40" fmla="*/ 59 w 154"/>
                <a:gd name="T41" fmla="*/ 15 h 161"/>
                <a:gd name="T42" fmla="*/ 55 w 154"/>
                <a:gd name="T43" fmla="*/ 1 h 161"/>
                <a:gd name="T44" fmla="*/ 37 w 154"/>
                <a:gd name="T45" fmla="*/ 4 h 161"/>
                <a:gd name="T46" fmla="*/ 42 w 154"/>
                <a:gd name="T47" fmla="*/ 12 h 161"/>
                <a:gd name="T48" fmla="*/ 31 w 154"/>
                <a:gd name="T49" fmla="*/ 18 h 161"/>
                <a:gd name="T50" fmla="*/ 23 w 154"/>
                <a:gd name="T51" fmla="*/ 13 h 161"/>
                <a:gd name="T52" fmla="*/ 19 w 154"/>
                <a:gd name="T53" fmla="*/ 19 h 161"/>
                <a:gd name="T54" fmla="*/ 16 w 154"/>
                <a:gd name="T55" fmla="*/ 35 h 161"/>
                <a:gd name="T56" fmla="*/ 6 w 154"/>
                <a:gd name="T57" fmla="*/ 41 h 161"/>
                <a:gd name="T58" fmla="*/ 1 w 154"/>
                <a:gd name="T59" fmla="*/ 51 h 161"/>
                <a:gd name="T60" fmla="*/ 8 w 154"/>
                <a:gd name="T61" fmla="*/ 60 h 161"/>
                <a:gd name="T62" fmla="*/ 14 w 154"/>
                <a:gd name="T63" fmla="*/ 64 h 161"/>
                <a:gd name="T64" fmla="*/ 34 w 154"/>
                <a:gd name="T65" fmla="*/ 61 h 161"/>
                <a:gd name="T66" fmla="*/ 39 w 154"/>
                <a:gd name="T67" fmla="*/ 70 h 161"/>
                <a:gd name="T68" fmla="*/ 54 w 154"/>
                <a:gd name="T69" fmla="*/ 80 h 161"/>
                <a:gd name="T70" fmla="*/ 61 w 154"/>
                <a:gd name="T71" fmla="*/ 86 h 161"/>
                <a:gd name="T72" fmla="*/ 64 w 154"/>
                <a:gd name="T73" fmla="*/ 91 h 161"/>
                <a:gd name="T74" fmla="*/ 63 w 154"/>
                <a:gd name="T75" fmla="*/ 103 h 161"/>
                <a:gd name="T76" fmla="*/ 72 w 154"/>
                <a:gd name="T77" fmla="*/ 112 h 161"/>
                <a:gd name="T78" fmla="*/ 77 w 154"/>
                <a:gd name="T79" fmla="*/ 12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61">
                  <a:moveTo>
                    <a:pt x="77" y="124"/>
                  </a:moveTo>
                  <a:cubicBezTo>
                    <a:pt x="79" y="124"/>
                    <a:pt x="80" y="126"/>
                    <a:pt x="80" y="128"/>
                  </a:cubicBezTo>
                  <a:cubicBezTo>
                    <a:pt x="79" y="132"/>
                    <a:pt x="78" y="130"/>
                    <a:pt x="76" y="133"/>
                  </a:cubicBezTo>
                  <a:cubicBezTo>
                    <a:pt x="72" y="137"/>
                    <a:pt x="68" y="141"/>
                    <a:pt x="64" y="145"/>
                  </a:cubicBezTo>
                  <a:cubicBezTo>
                    <a:pt x="67" y="144"/>
                    <a:pt x="70" y="145"/>
                    <a:pt x="71" y="148"/>
                  </a:cubicBezTo>
                  <a:cubicBezTo>
                    <a:pt x="74" y="146"/>
                    <a:pt x="79" y="155"/>
                    <a:pt x="82" y="156"/>
                  </a:cubicBezTo>
                  <a:cubicBezTo>
                    <a:pt x="81" y="158"/>
                    <a:pt x="80" y="159"/>
                    <a:pt x="81" y="161"/>
                  </a:cubicBezTo>
                  <a:cubicBezTo>
                    <a:pt x="84" y="158"/>
                    <a:pt x="85" y="155"/>
                    <a:pt x="88" y="153"/>
                  </a:cubicBezTo>
                  <a:cubicBezTo>
                    <a:pt x="91" y="150"/>
                    <a:pt x="93" y="147"/>
                    <a:pt x="95" y="143"/>
                  </a:cubicBezTo>
                  <a:cubicBezTo>
                    <a:pt x="96" y="139"/>
                    <a:pt x="99" y="138"/>
                    <a:pt x="100" y="134"/>
                  </a:cubicBezTo>
                  <a:cubicBezTo>
                    <a:pt x="100" y="130"/>
                    <a:pt x="99" y="128"/>
                    <a:pt x="101" y="124"/>
                  </a:cubicBezTo>
                  <a:cubicBezTo>
                    <a:pt x="104" y="119"/>
                    <a:pt x="114" y="113"/>
                    <a:pt x="120" y="113"/>
                  </a:cubicBezTo>
                  <a:cubicBezTo>
                    <a:pt x="123" y="113"/>
                    <a:pt x="128" y="112"/>
                    <a:pt x="129" y="108"/>
                  </a:cubicBezTo>
                  <a:cubicBezTo>
                    <a:pt x="130" y="104"/>
                    <a:pt x="134" y="101"/>
                    <a:pt x="135" y="97"/>
                  </a:cubicBezTo>
                  <a:cubicBezTo>
                    <a:pt x="135" y="93"/>
                    <a:pt x="137" y="90"/>
                    <a:pt x="137" y="86"/>
                  </a:cubicBezTo>
                  <a:cubicBezTo>
                    <a:pt x="138" y="82"/>
                    <a:pt x="137" y="78"/>
                    <a:pt x="138" y="74"/>
                  </a:cubicBezTo>
                  <a:cubicBezTo>
                    <a:pt x="138" y="72"/>
                    <a:pt x="140" y="72"/>
                    <a:pt x="141" y="71"/>
                  </a:cubicBezTo>
                  <a:cubicBezTo>
                    <a:pt x="142" y="69"/>
                    <a:pt x="143" y="67"/>
                    <a:pt x="144" y="65"/>
                  </a:cubicBezTo>
                  <a:cubicBezTo>
                    <a:pt x="147" y="62"/>
                    <a:pt x="150" y="60"/>
                    <a:pt x="152" y="56"/>
                  </a:cubicBezTo>
                  <a:cubicBezTo>
                    <a:pt x="154" y="53"/>
                    <a:pt x="154" y="49"/>
                    <a:pt x="153" y="45"/>
                  </a:cubicBezTo>
                  <a:cubicBezTo>
                    <a:pt x="152" y="40"/>
                    <a:pt x="148" y="43"/>
                    <a:pt x="145" y="40"/>
                  </a:cubicBezTo>
                  <a:cubicBezTo>
                    <a:pt x="141" y="38"/>
                    <a:pt x="138" y="34"/>
                    <a:pt x="134" y="33"/>
                  </a:cubicBezTo>
                  <a:cubicBezTo>
                    <a:pt x="130" y="31"/>
                    <a:pt x="126" y="32"/>
                    <a:pt x="121" y="31"/>
                  </a:cubicBezTo>
                  <a:cubicBezTo>
                    <a:pt x="119" y="30"/>
                    <a:pt x="118" y="31"/>
                    <a:pt x="116" y="32"/>
                  </a:cubicBezTo>
                  <a:cubicBezTo>
                    <a:pt x="117" y="31"/>
                    <a:pt x="117" y="31"/>
                    <a:pt x="117" y="30"/>
                  </a:cubicBezTo>
                  <a:cubicBezTo>
                    <a:pt x="116" y="30"/>
                    <a:pt x="116" y="30"/>
                    <a:pt x="115" y="30"/>
                  </a:cubicBezTo>
                  <a:cubicBezTo>
                    <a:pt x="116" y="28"/>
                    <a:pt x="115" y="26"/>
                    <a:pt x="113" y="28"/>
                  </a:cubicBezTo>
                  <a:cubicBezTo>
                    <a:pt x="112" y="24"/>
                    <a:pt x="106" y="24"/>
                    <a:pt x="103" y="24"/>
                  </a:cubicBezTo>
                  <a:cubicBezTo>
                    <a:pt x="102" y="24"/>
                    <a:pt x="98" y="30"/>
                    <a:pt x="97" y="31"/>
                  </a:cubicBezTo>
                  <a:cubicBezTo>
                    <a:pt x="98" y="27"/>
                    <a:pt x="91" y="28"/>
                    <a:pt x="89" y="29"/>
                  </a:cubicBezTo>
                  <a:cubicBezTo>
                    <a:pt x="89" y="27"/>
                    <a:pt x="91" y="29"/>
                    <a:pt x="92" y="28"/>
                  </a:cubicBezTo>
                  <a:cubicBezTo>
                    <a:pt x="93" y="26"/>
                    <a:pt x="91" y="26"/>
                    <a:pt x="92" y="24"/>
                  </a:cubicBezTo>
                  <a:cubicBezTo>
                    <a:pt x="91" y="25"/>
                    <a:pt x="90" y="25"/>
                    <a:pt x="90" y="26"/>
                  </a:cubicBezTo>
                  <a:cubicBezTo>
                    <a:pt x="87" y="21"/>
                    <a:pt x="96" y="20"/>
                    <a:pt x="95" y="15"/>
                  </a:cubicBezTo>
                  <a:cubicBezTo>
                    <a:pt x="95" y="14"/>
                    <a:pt x="93" y="14"/>
                    <a:pt x="93" y="14"/>
                  </a:cubicBezTo>
                  <a:cubicBezTo>
                    <a:pt x="93" y="13"/>
                    <a:pt x="92" y="12"/>
                    <a:pt x="92" y="11"/>
                  </a:cubicBezTo>
                  <a:cubicBezTo>
                    <a:pt x="92" y="10"/>
                    <a:pt x="90" y="4"/>
                    <a:pt x="89" y="5"/>
                  </a:cubicBezTo>
                  <a:cubicBezTo>
                    <a:pt x="85" y="9"/>
                    <a:pt x="85" y="13"/>
                    <a:pt x="80" y="13"/>
                  </a:cubicBezTo>
                  <a:cubicBezTo>
                    <a:pt x="78" y="13"/>
                    <a:pt x="77" y="11"/>
                    <a:pt x="75" y="11"/>
                  </a:cubicBezTo>
                  <a:cubicBezTo>
                    <a:pt x="72" y="11"/>
                    <a:pt x="72" y="14"/>
                    <a:pt x="71" y="14"/>
                  </a:cubicBezTo>
                  <a:cubicBezTo>
                    <a:pt x="69" y="14"/>
                    <a:pt x="67" y="13"/>
                    <a:pt x="65" y="14"/>
                  </a:cubicBezTo>
                  <a:cubicBezTo>
                    <a:pt x="63" y="15"/>
                    <a:pt x="61" y="16"/>
                    <a:pt x="59" y="15"/>
                  </a:cubicBezTo>
                  <a:cubicBezTo>
                    <a:pt x="53" y="14"/>
                    <a:pt x="58" y="8"/>
                    <a:pt x="57" y="5"/>
                  </a:cubicBezTo>
                  <a:cubicBezTo>
                    <a:pt x="57" y="5"/>
                    <a:pt x="55" y="1"/>
                    <a:pt x="55" y="1"/>
                  </a:cubicBezTo>
                  <a:cubicBezTo>
                    <a:pt x="52" y="0"/>
                    <a:pt x="53" y="3"/>
                    <a:pt x="51" y="3"/>
                  </a:cubicBezTo>
                  <a:cubicBezTo>
                    <a:pt x="45" y="6"/>
                    <a:pt x="43" y="6"/>
                    <a:pt x="37" y="4"/>
                  </a:cubicBezTo>
                  <a:cubicBezTo>
                    <a:pt x="37" y="6"/>
                    <a:pt x="39" y="6"/>
                    <a:pt x="38" y="9"/>
                  </a:cubicBezTo>
                  <a:cubicBezTo>
                    <a:pt x="38" y="11"/>
                    <a:pt x="39" y="12"/>
                    <a:pt x="42" y="12"/>
                  </a:cubicBezTo>
                  <a:cubicBezTo>
                    <a:pt x="41" y="13"/>
                    <a:pt x="38" y="15"/>
                    <a:pt x="36" y="17"/>
                  </a:cubicBezTo>
                  <a:cubicBezTo>
                    <a:pt x="34" y="18"/>
                    <a:pt x="33" y="18"/>
                    <a:pt x="31" y="18"/>
                  </a:cubicBezTo>
                  <a:cubicBezTo>
                    <a:pt x="29" y="18"/>
                    <a:pt x="29" y="16"/>
                    <a:pt x="27" y="17"/>
                  </a:cubicBezTo>
                  <a:cubicBezTo>
                    <a:pt x="26" y="13"/>
                    <a:pt x="25" y="14"/>
                    <a:pt x="23" y="13"/>
                  </a:cubicBezTo>
                  <a:cubicBezTo>
                    <a:pt x="22" y="15"/>
                    <a:pt x="18" y="14"/>
                    <a:pt x="16" y="14"/>
                  </a:cubicBezTo>
                  <a:cubicBezTo>
                    <a:pt x="16" y="18"/>
                    <a:pt x="19" y="16"/>
                    <a:pt x="19" y="19"/>
                  </a:cubicBezTo>
                  <a:cubicBezTo>
                    <a:pt x="11" y="17"/>
                    <a:pt x="19" y="24"/>
                    <a:pt x="18" y="26"/>
                  </a:cubicBezTo>
                  <a:cubicBezTo>
                    <a:pt x="18" y="29"/>
                    <a:pt x="17" y="32"/>
                    <a:pt x="16" y="35"/>
                  </a:cubicBezTo>
                  <a:cubicBezTo>
                    <a:pt x="16" y="38"/>
                    <a:pt x="15" y="37"/>
                    <a:pt x="12" y="38"/>
                  </a:cubicBezTo>
                  <a:cubicBezTo>
                    <a:pt x="10" y="39"/>
                    <a:pt x="8" y="39"/>
                    <a:pt x="6" y="41"/>
                  </a:cubicBezTo>
                  <a:cubicBezTo>
                    <a:pt x="4" y="43"/>
                    <a:pt x="5" y="45"/>
                    <a:pt x="4" y="47"/>
                  </a:cubicBezTo>
                  <a:cubicBezTo>
                    <a:pt x="3" y="48"/>
                    <a:pt x="0" y="49"/>
                    <a:pt x="1" y="51"/>
                  </a:cubicBezTo>
                  <a:cubicBezTo>
                    <a:pt x="2" y="54"/>
                    <a:pt x="5" y="55"/>
                    <a:pt x="4" y="58"/>
                  </a:cubicBezTo>
                  <a:cubicBezTo>
                    <a:pt x="7" y="57"/>
                    <a:pt x="6" y="60"/>
                    <a:pt x="8" y="60"/>
                  </a:cubicBezTo>
                  <a:cubicBezTo>
                    <a:pt x="10" y="60"/>
                    <a:pt x="12" y="58"/>
                    <a:pt x="14" y="57"/>
                  </a:cubicBezTo>
                  <a:cubicBezTo>
                    <a:pt x="14" y="59"/>
                    <a:pt x="13" y="63"/>
                    <a:pt x="14" y="64"/>
                  </a:cubicBezTo>
                  <a:cubicBezTo>
                    <a:pt x="14" y="64"/>
                    <a:pt x="22" y="65"/>
                    <a:pt x="22" y="64"/>
                  </a:cubicBezTo>
                  <a:cubicBezTo>
                    <a:pt x="24" y="64"/>
                    <a:pt x="35" y="54"/>
                    <a:pt x="34" y="61"/>
                  </a:cubicBezTo>
                  <a:cubicBezTo>
                    <a:pt x="34" y="64"/>
                    <a:pt x="33" y="67"/>
                    <a:pt x="36" y="69"/>
                  </a:cubicBezTo>
                  <a:cubicBezTo>
                    <a:pt x="37" y="70"/>
                    <a:pt x="38" y="70"/>
                    <a:pt x="39" y="70"/>
                  </a:cubicBezTo>
                  <a:cubicBezTo>
                    <a:pt x="41" y="70"/>
                    <a:pt x="41" y="71"/>
                    <a:pt x="43" y="72"/>
                  </a:cubicBezTo>
                  <a:cubicBezTo>
                    <a:pt x="46" y="73"/>
                    <a:pt x="56" y="74"/>
                    <a:pt x="54" y="80"/>
                  </a:cubicBezTo>
                  <a:cubicBezTo>
                    <a:pt x="53" y="82"/>
                    <a:pt x="53" y="85"/>
                    <a:pt x="56" y="85"/>
                  </a:cubicBezTo>
                  <a:cubicBezTo>
                    <a:pt x="58" y="86"/>
                    <a:pt x="59" y="86"/>
                    <a:pt x="61" y="86"/>
                  </a:cubicBezTo>
                  <a:cubicBezTo>
                    <a:pt x="62" y="86"/>
                    <a:pt x="61" y="89"/>
                    <a:pt x="61" y="89"/>
                  </a:cubicBezTo>
                  <a:cubicBezTo>
                    <a:pt x="62" y="90"/>
                    <a:pt x="63" y="90"/>
                    <a:pt x="64" y="91"/>
                  </a:cubicBezTo>
                  <a:cubicBezTo>
                    <a:pt x="64" y="93"/>
                    <a:pt x="64" y="94"/>
                    <a:pt x="64" y="95"/>
                  </a:cubicBezTo>
                  <a:cubicBezTo>
                    <a:pt x="64" y="98"/>
                    <a:pt x="63" y="101"/>
                    <a:pt x="63" y="103"/>
                  </a:cubicBezTo>
                  <a:cubicBezTo>
                    <a:pt x="63" y="107"/>
                    <a:pt x="62" y="109"/>
                    <a:pt x="66" y="110"/>
                  </a:cubicBezTo>
                  <a:cubicBezTo>
                    <a:pt x="68" y="111"/>
                    <a:pt x="71" y="108"/>
                    <a:pt x="72" y="112"/>
                  </a:cubicBezTo>
                  <a:cubicBezTo>
                    <a:pt x="73" y="116"/>
                    <a:pt x="72" y="117"/>
                    <a:pt x="77" y="117"/>
                  </a:cubicBezTo>
                  <a:cubicBezTo>
                    <a:pt x="78" y="117"/>
                    <a:pt x="77" y="124"/>
                    <a:pt x="77" y="12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7" name="Freeform 96"/>
            <p:cNvSpPr>
              <a:spLocks noEditPoints="1" noChangeArrowheads="1"/>
            </p:cNvSpPr>
            <p:nvPr/>
          </p:nvSpPr>
          <p:spPr bwMode="auto">
            <a:xfrm>
              <a:off x="5149317" y="4279388"/>
              <a:ext cx="649654" cy="683465"/>
            </a:xfrm>
            <a:custGeom>
              <a:avLst/>
              <a:gdLst>
                <a:gd name="T0" fmla="*/ 71 w 156"/>
                <a:gd name="T1" fmla="*/ 151 h 164"/>
                <a:gd name="T2" fmla="*/ 76 w 156"/>
                <a:gd name="T3" fmla="*/ 133 h 164"/>
                <a:gd name="T4" fmla="*/ 77 w 156"/>
                <a:gd name="T5" fmla="*/ 125 h 164"/>
                <a:gd name="T6" fmla="*/ 70 w 156"/>
                <a:gd name="T7" fmla="*/ 112 h 164"/>
                <a:gd name="T8" fmla="*/ 64 w 156"/>
                <a:gd name="T9" fmla="*/ 96 h 164"/>
                <a:gd name="T10" fmla="*/ 57 w 156"/>
                <a:gd name="T11" fmla="*/ 87 h 164"/>
                <a:gd name="T12" fmla="*/ 42 w 156"/>
                <a:gd name="T13" fmla="*/ 73 h 164"/>
                <a:gd name="T14" fmla="*/ 34 w 156"/>
                <a:gd name="T15" fmla="*/ 61 h 164"/>
                <a:gd name="T16" fmla="*/ 9 w 156"/>
                <a:gd name="T17" fmla="*/ 62 h 164"/>
                <a:gd name="T18" fmla="*/ 1 w 156"/>
                <a:gd name="T19" fmla="*/ 53 h 164"/>
                <a:gd name="T20" fmla="*/ 14 w 156"/>
                <a:gd name="T21" fmla="*/ 38 h 164"/>
                <a:gd name="T22" fmla="*/ 16 w 156"/>
                <a:gd name="T23" fmla="*/ 15 h 164"/>
                <a:gd name="T24" fmla="*/ 23 w 156"/>
                <a:gd name="T25" fmla="*/ 13 h 164"/>
                <a:gd name="T26" fmla="*/ 36 w 156"/>
                <a:gd name="T27" fmla="*/ 17 h 164"/>
                <a:gd name="T28" fmla="*/ 36 w 156"/>
                <a:gd name="T29" fmla="*/ 4 h 164"/>
                <a:gd name="T30" fmla="*/ 57 w 156"/>
                <a:gd name="T31" fmla="*/ 2 h 164"/>
                <a:gd name="T32" fmla="*/ 66 w 156"/>
                <a:gd name="T33" fmla="*/ 14 h 164"/>
                <a:gd name="T34" fmla="*/ 80 w 156"/>
                <a:gd name="T35" fmla="*/ 13 h 164"/>
                <a:gd name="T36" fmla="*/ 95 w 156"/>
                <a:gd name="T37" fmla="*/ 14 h 164"/>
                <a:gd name="T38" fmla="*/ 96 w 156"/>
                <a:gd name="T39" fmla="*/ 21 h 164"/>
                <a:gd name="T40" fmla="*/ 105 w 156"/>
                <a:gd name="T41" fmla="*/ 24 h 164"/>
                <a:gd name="T42" fmla="*/ 123 w 156"/>
                <a:gd name="T43" fmla="*/ 31 h 164"/>
                <a:gd name="T44" fmla="*/ 155 w 156"/>
                <a:gd name="T45" fmla="*/ 46 h 164"/>
                <a:gd name="T46" fmla="*/ 141 w 156"/>
                <a:gd name="T47" fmla="*/ 74 h 164"/>
                <a:gd name="T48" fmla="*/ 134 w 156"/>
                <a:gd name="T49" fmla="*/ 105 h 164"/>
                <a:gd name="T50" fmla="*/ 99 w 156"/>
                <a:gd name="T51" fmla="*/ 141 h 164"/>
                <a:gd name="T52" fmla="*/ 73 w 156"/>
                <a:gd name="T53" fmla="*/ 148 h 164"/>
                <a:gd name="T54" fmla="*/ 97 w 156"/>
                <a:gd name="T55" fmla="*/ 139 h 164"/>
                <a:gd name="T56" fmla="*/ 132 w 156"/>
                <a:gd name="T57" fmla="*/ 103 h 164"/>
                <a:gd name="T58" fmla="*/ 140 w 156"/>
                <a:gd name="T59" fmla="*/ 72 h 164"/>
                <a:gd name="T60" fmla="*/ 153 w 156"/>
                <a:gd name="T61" fmla="*/ 46 h 164"/>
                <a:gd name="T62" fmla="*/ 122 w 156"/>
                <a:gd name="T63" fmla="*/ 33 h 164"/>
                <a:gd name="T64" fmla="*/ 115 w 156"/>
                <a:gd name="T65" fmla="*/ 31 h 164"/>
                <a:gd name="T66" fmla="*/ 105 w 156"/>
                <a:gd name="T67" fmla="*/ 26 h 164"/>
                <a:gd name="T68" fmla="*/ 92 w 156"/>
                <a:gd name="T69" fmla="*/ 30 h 164"/>
                <a:gd name="T70" fmla="*/ 92 w 156"/>
                <a:gd name="T71" fmla="*/ 20 h 164"/>
                <a:gd name="T72" fmla="*/ 92 w 156"/>
                <a:gd name="T73" fmla="*/ 11 h 164"/>
                <a:gd name="T74" fmla="*/ 76 w 156"/>
                <a:gd name="T75" fmla="*/ 13 h 164"/>
                <a:gd name="T76" fmla="*/ 59 w 156"/>
                <a:gd name="T77" fmla="*/ 17 h 164"/>
                <a:gd name="T78" fmla="*/ 53 w 156"/>
                <a:gd name="T79" fmla="*/ 5 h 164"/>
                <a:gd name="T80" fmla="*/ 43 w 156"/>
                <a:gd name="T81" fmla="*/ 12 h 164"/>
                <a:gd name="T82" fmla="*/ 29 w 156"/>
                <a:gd name="T83" fmla="*/ 18 h 164"/>
                <a:gd name="T84" fmla="*/ 21 w 156"/>
                <a:gd name="T85" fmla="*/ 16 h 164"/>
                <a:gd name="T86" fmla="*/ 20 w 156"/>
                <a:gd name="T87" fmla="*/ 21 h 164"/>
                <a:gd name="T88" fmla="*/ 15 w 156"/>
                <a:gd name="T89" fmla="*/ 40 h 164"/>
                <a:gd name="T90" fmla="*/ 3 w 156"/>
                <a:gd name="T91" fmla="*/ 52 h 164"/>
                <a:gd name="T92" fmla="*/ 14 w 156"/>
                <a:gd name="T93" fmla="*/ 58 h 164"/>
                <a:gd name="T94" fmla="*/ 23 w 156"/>
                <a:gd name="T95" fmla="*/ 64 h 164"/>
                <a:gd name="T96" fmla="*/ 38 w 156"/>
                <a:gd name="T97" fmla="*/ 69 h 164"/>
                <a:gd name="T98" fmla="*/ 56 w 156"/>
                <a:gd name="T99" fmla="*/ 81 h 164"/>
                <a:gd name="T100" fmla="*/ 63 w 156"/>
                <a:gd name="T101" fmla="*/ 90 h 164"/>
                <a:gd name="T102" fmla="*/ 65 w 156"/>
                <a:gd name="T103" fmla="*/ 100 h 164"/>
                <a:gd name="T104" fmla="*/ 74 w 156"/>
                <a:gd name="T105" fmla="*/ 112 h 164"/>
                <a:gd name="T106" fmla="*/ 82 w 156"/>
                <a:gd name="T107" fmla="*/ 129 h 164"/>
                <a:gd name="T108" fmla="*/ 73 w 156"/>
                <a:gd name="T109" fmla="*/ 148 h 164"/>
                <a:gd name="T110" fmla="*/ 92 w 156"/>
                <a:gd name="T111"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 h="164">
                  <a:moveTo>
                    <a:pt x="82" y="164"/>
                  </a:moveTo>
                  <a:cubicBezTo>
                    <a:pt x="81" y="163"/>
                    <a:pt x="81" y="163"/>
                    <a:pt x="81" y="163"/>
                  </a:cubicBezTo>
                  <a:cubicBezTo>
                    <a:pt x="80" y="161"/>
                    <a:pt x="80" y="159"/>
                    <a:pt x="82" y="158"/>
                  </a:cubicBezTo>
                  <a:cubicBezTo>
                    <a:pt x="81" y="157"/>
                    <a:pt x="80" y="156"/>
                    <a:pt x="79" y="155"/>
                  </a:cubicBezTo>
                  <a:cubicBezTo>
                    <a:pt x="77" y="152"/>
                    <a:pt x="74" y="149"/>
                    <a:pt x="72" y="150"/>
                  </a:cubicBezTo>
                  <a:cubicBezTo>
                    <a:pt x="71" y="151"/>
                    <a:pt x="71" y="151"/>
                    <a:pt x="71" y="151"/>
                  </a:cubicBezTo>
                  <a:cubicBezTo>
                    <a:pt x="71" y="150"/>
                    <a:pt x="71" y="150"/>
                    <a:pt x="71" y="150"/>
                  </a:cubicBezTo>
                  <a:cubicBezTo>
                    <a:pt x="70" y="147"/>
                    <a:pt x="68" y="146"/>
                    <a:pt x="66" y="147"/>
                  </a:cubicBezTo>
                  <a:cubicBezTo>
                    <a:pt x="62" y="149"/>
                    <a:pt x="62" y="149"/>
                    <a:pt x="62" y="149"/>
                  </a:cubicBezTo>
                  <a:cubicBezTo>
                    <a:pt x="65" y="145"/>
                    <a:pt x="65" y="145"/>
                    <a:pt x="65" y="145"/>
                  </a:cubicBezTo>
                  <a:cubicBezTo>
                    <a:pt x="68" y="142"/>
                    <a:pt x="70" y="139"/>
                    <a:pt x="73" y="136"/>
                  </a:cubicBezTo>
                  <a:cubicBezTo>
                    <a:pt x="76" y="133"/>
                    <a:pt x="76" y="133"/>
                    <a:pt x="76" y="133"/>
                  </a:cubicBezTo>
                  <a:cubicBezTo>
                    <a:pt x="77" y="132"/>
                    <a:pt x="78" y="132"/>
                    <a:pt x="79" y="131"/>
                  </a:cubicBezTo>
                  <a:cubicBezTo>
                    <a:pt x="79" y="131"/>
                    <a:pt x="80" y="131"/>
                    <a:pt x="80" y="129"/>
                  </a:cubicBezTo>
                  <a:cubicBezTo>
                    <a:pt x="80" y="128"/>
                    <a:pt x="80" y="128"/>
                    <a:pt x="80" y="127"/>
                  </a:cubicBezTo>
                  <a:cubicBezTo>
                    <a:pt x="79" y="127"/>
                    <a:pt x="79" y="126"/>
                    <a:pt x="78" y="126"/>
                  </a:cubicBezTo>
                  <a:cubicBezTo>
                    <a:pt x="76" y="127"/>
                    <a:pt x="76" y="127"/>
                    <a:pt x="76" y="127"/>
                  </a:cubicBezTo>
                  <a:cubicBezTo>
                    <a:pt x="77" y="125"/>
                    <a:pt x="77" y="125"/>
                    <a:pt x="77" y="125"/>
                  </a:cubicBezTo>
                  <a:cubicBezTo>
                    <a:pt x="77" y="125"/>
                    <a:pt x="77" y="125"/>
                    <a:pt x="77" y="124"/>
                  </a:cubicBezTo>
                  <a:cubicBezTo>
                    <a:pt x="77" y="121"/>
                    <a:pt x="77" y="119"/>
                    <a:pt x="77" y="119"/>
                  </a:cubicBezTo>
                  <a:cubicBezTo>
                    <a:pt x="73" y="119"/>
                    <a:pt x="73" y="118"/>
                    <a:pt x="72" y="115"/>
                  </a:cubicBezTo>
                  <a:cubicBezTo>
                    <a:pt x="72" y="114"/>
                    <a:pt x="72" y="114"/>
                    <a:pt x="72" y="113"/>
                  </a:cubicBezTo>
                  <a:cubicBezTo>
                    <a:pt x="72" y="112"/>
                    <a:pt x="71" y="112"/>
                    <a:pt x="71" y="112"/>
                  </a:cubicBezTo>
                  <a:cubicBezTo>
                    <a:pt x="71" y="112"/>
                    <a:pt x="70" y="112"/>
                    <a:pt x="70" y="112"/>
                  </a:cubicBezTo>
                  <a:cubicBezTo>
                    <a:pt x="69" y="112"/>
                    <a:pt x="68" y="112"/>
                    <a:pt x="67" y="112"/>
                  </a:cubicBezTo>
                  <a:cubicBezTo>
                    <a:pt x="63" y="111"/>
                    <a:pt x="63" y="109"/>
                    <a:pt x="63" y="106"/>
                  </a:cubicBezTo>
                  <a:cubicBezTo>
                    <a:pt x="63" y="105"/>
                    <a:pt x="63" y="104"/>
                    <a:pt x="63" y="104"/>
                  </a:cubicBezTo>
                  <a:cubicBezTo>
                    <a:pt x="63" y="102"/>
                    <a:pt x="63" y="101"/>
                    <a:pt x="63" y="99"/>
                  </a:cubicBezTo>
                  <a:cubicBezTo>
                    <a:pt x="64" y="98"/>
                    <a:pt x="64" y="97"/>
                    <a:pt x="64" y="96"/>
                  </a:cubicBezTo>
                  <a:cubicBezTo>
                    <a:pt x="64" y="96"/>
                    <a:pt x="64" y="96"/>
                    <a:pt x="64" y="96"/>
                  </a:cubicBezTo>
                  <a:cubicBezTo>
                    <a:pt x="64" y="95"/>
                    <a:pt x="64" y="94"/>
                    <a:pt x="64" y="93"/>
                  </a:cubicBezTo>
                  <a:cubicBezTo>
                    <a:pt x="64" y="92"/>
                    <a:pt x="63" y="92"/>
                    <a:pt x="63" y="92"/>
                  </a:cubicBezTo>
                  <a:cubicBezTo>
                    <a:pt x="62" y="92"/>
                    <a:pt x="62" y="91"/>
                    <a:pt x="62" y="91"/>
                  </a:cubicBezTo>
                  <a:cubicBezTo>
                    <a:pt x="61" y="90"/>
                    <a:pt x="61" y="89"/>
                    <a:pt x="61" y="89"/>
                  </a:cubicBezTo>
                  <a:cubicBezTo>
                    <a:pt x="61" y="88"/>
                    <a:pt x="62" y="88"/>
                    <a:pt x="62" y="88"/>
                  </a:cubicBezTo>
                  <a:cubicBezTo>
                    <a:pt x="57" y="87"/>
                    <a:pt x="57" y="87"/>
                    <a:pt x="57" y="87"/>
                  </a:cubicBezTo>
                  <a:cubicBezTo>
                    <a:pt x="56" y="87"/>
                    <a:pt x="55" y="87"/>
                    <a:pt x="54" y="86"/>
                  </a:cubicBezTo>
                  <a:cubicBezTo>
                    <a:pt x="53" y="84"/>
                    <a:pt x="53" y="82"/>
                    <a:pt x="54" y="80"/>
                  </a:cubicBezTo>
                  <a:cubicBezTo>
                    <a:pt x="54" y="80"/>
                    <a:pt x="54" y="79"/>
                    <a:pt x="54" y="78"/>
                  </a:cubicBezTo>
                  <a:cubicBezTo>
                    <a:pt x="53" y="76"/>
                    <a:pt x="49" y="75"/>
                    <a:pt x="46" y="75"/>
                  </a:cubicBezTo>
                  <a:cubicBezTo>
                    <a:pt x="45" y="74"/>
                    <a:pt x="44" y="74"/>
                    <a:pt x="44" y="74"/>
                  </a:cubicBezTo>
                  <a:cubicBezTo>
                    <a:pt x="43" y="73"/>
                    <a:pt x="43" y="73"/>
                    <a:pt x="42" y="73"/>
                  </a:cubicBezTo>
                  <a:cubicBezTo>
                    <a:pt x="42" y="72"/>
                    <a:pt x="41" y="72"/>
                    <a:pt x="40" y="72"/>
                  </a:cubicBezTo>
                  <a:cubicBezTo>
                    <a:pt x="38" y="72"/>
                    <a:pt x="38" y="71"/>
                    <a:pt x="36" y="71"/>
                  </a:cubicBezTo>
                  <a:cubicBezTo>
                    <a:pt x="33" y="68"/>
                    <a:pt x="34" y="66"/>
                    <a:pt x="34" y="63"/>
                  </a:cubicBezTo>
                  <a:cubicBezTo>
                    <a:pt x="34" y="62"/>
                    <a:pt x="34" y="62"/>
                    <a:pt x="34" y="62"/>
                  </a:cubicBezTo>
                  <a:cubicBezTo>
                    <a:pt x="34" y="61"/>
                    <a:pt x="34" y="61"/>
                    <a:pt x="34" y="61"/>
                  </a:cubicBezTo>
                  <a:cubicBezTo>
                    <a:pt x="34" y="61"/>
                    <a:pt x="34" y="61"/>
                    <a:pt x="34" y="61"/>
                  </a:cubicBezTo>
                  <a:cubicBezTo>
                    <a:pt x="32" y="61"/>
                    <a:pt x="29" y="63"/>
                    <a:pt x="27" y="65"/>
                  </a:cubicBezTo>
                  <a:cubicBezTo>
                    <a:pt x="25" y="66"/>
                    <a:pt x="24" y="66"/>
                    <a:pt x="23" y="66"/>
                  </a:cubicBezTo>
                  <a:cubicBezTo>
                    <a:pt x="23" y="66"/>
                    <a:pt x="23" y="66"/>
                    <a:pt x="23" y="66"/>
                  </a:cubicBezTo>
                  <a:cubicBezTo>
                    <a:pt x="20" y="66"/>
                    <a:pt x="15" y="66"/>
                    <a:pt x="14" y="66"/>
                  </a:cubicBezTo>
                  <a:cubicBezTo>
                    <a:pt x="13" y="65"/>
                    <a:pt x="14" y="63"/>
                    <a:pt x="14" y="60"/>
                  </a:cubicBezTo>
                  <a:cubicBezTo>
                    <a:pt x="12" y="61"/>
                    <a:pt x="11" y="62"/>
                    <a:pt x="9" y="62"/>
                  </a:cubicBezTo>
                  <a:cubicBezTo>
                    <a:pt x="8" y="62"/>
                    <a:pt x="7" y="61"/>
                    <a:pt x="7" y="61"/>
                  </a:cubicBezTo>
                  <a:cubicBezTo>
                    <a:pt x="7" y="60"/>
                    <a:pt x="6" y="60"/>
                    <a:pt x="5" y="60"/>
                  </a:cubicBezTo>
                  <a:cubicBezTo>
                    <a:pt x="4" y="60"/>
                    <a:pt x="4" y="60"/>
                    <a:pt x="4" y="60"/>
                  </a:cubicBezTo>
                  <a:cubicBezTo>
                    <a:pt x="4" y="59"/>
                    <a:pt x="4" y="59"/>
                    <a:pt x="4" y="59"/>
                  </a:cubicBezTo>
                  <a:cubicBezTo>
                    <a:pt x="5" y="58"/>
                    <a:pt x="4" y="57"/>
                    <a:pt x="3" y="56"/>
                  </a:cubicBezTo>
                  <a:cubicBezTo>
                    <a:pt x="2" y="55"/>
                    <a:pt x="2" y="54"/>
                    <a:pt x="1" y="53"/>
                  </a:cubicBezTo>
                  <a:cubicBezTo>
                    <a:pt x="0" y="51"/>
                    <a:pt x="2" y="49"/>
                    <a:pt x="3" y="48"/>
                  </a:cubicBezTo>
                  <a:cubicBezTo>
                    <a:pt x="3" y="48"/>
                    <a:pt x="4" y="48"/>
                    <a:pt x="4" y="47"/>
                  </a:cubicBezTo>
                  <a:cubicBezTo>
                    <a:pt x="4" y="47"/>
                    <a:pt x="4" y="46"/>
                    <a:pt x="4" y="45"/>
                  </a:cubicBezTo>
                  <a:cubicBezTo>
                    <a:pt x="5" y="44"/>
                    <a:pt x="5" y="43"/>
                    <a:pt x="7" y="41"/>
                  </a:cubicBezTo>
                  <a:cubicBezTo>
                    <a:pt x="8" y="40"/>
                    <a:pt x="10" y="39"/>
                    <a:pt x="13" y="38"/>
                  </a:cubicBezTo>
                  <a:cubicBezTo>
                    <a:pt x="13" y="38"/>
                    <a:pt x="14" y="38"/>
                    <a:pt x="14" y="38"/>
                  </a:cubicBezTo>
                  <a:cubicBezTo>
                    <a:pt x="16" y="38"/>
                    <a:pt x="16" y="38"/>
                    <a:pt x="16" y="36"/>
                  </a:cubicBezTo>
                  <a:cubicBezTo>
                    <a:pt x="18" y="27"/>
                    <a:pt x="18" y="27"/>
                    <a:pt x="18" y="27"/>
                  </a:cubicBezTo>
                  <a:cubicBezTo>
                    <a:pt x="18" y="26"/>
                    <a:pt x="18" y="25"/>
                    <a:pt x="17" y="24"/>
                  </a:cubicBezTo>
                  <a:cubicBezTo>
                    <a:pt x="16" y="22"/>
                    <a:pt x="15" y="21"/>
                    <a:pt x="16" y="20"/>
                  </a:cubicBezTo>
                  <a:cubicBezTo>
                    <a:pt x="16" y="19"/>
                    <a:pt x="17" y="19"/>
                    <a:pt x="18" y="19"/>
                  </a:cubicBezTo>
                  <a:cubicBezTo>
                    <a:pt x="17" y="18"/>
                    <a:pt x="16" y="17"/>
                    <a:pt x="16" y="15"/>
                  </a:cubicBezTo>
                  <a:cubicBezTo>
                    <a:pt x="17" y="14"/>
                    <a:pt x="17" y="14"/>
                    <a:pt x="17" y="14"/>
                  </a:cubicBezTo>
                  <a:cubicBezTo>
                    <a:pt x="17" y="14"/>
                    <a:pt x="17" y="14"/>
                    <a:pt x="17" y="14"/>
                  </a:cubicBezTo>
                  <a:cubicBezTo>
                    <a:pt x="18" y="14"/>
                    <a:pt x="19" y="14"/>
                    <a:pt x="19" y="14"/>
                  </a:cubicBezTo>
                  <a:cubicBezTo>
                    <a:pt x="20" y="14"/>
                    <a:pt x="20" y="14"/>
                    <a:pt x="21" y="14"/>
                  </a:cubicBezTo>
                  <a:cubicBezTo>
                    <a:pt x="23" y="14"/>
                    <a:pt x="23" y="14"/>
                    <a:pt x="23" y="14"/>
                  </a:cubicBezTo>
                  <a:cubicBezTo>
                    <a:pt x="23" y="13"/>
                    <a:pt x="23" y="13"/>
                    <a:pt x="23" y="13"/>
                  </a:cubicBezTo>
                  <a:cubicBezTo>
                    <a:pt x="24" y="13"/>
                    <a:pt x="24" y="13"/>
                    <a:pt x="24" y="13"/>
                  </a:cubicBezTo>
                  <a:cubicBezTo>
                    <a:pt x="25" y="14"/>
                    <a:pt x="25" y="14"/>
                    <a:pt x="26" y="14"/>
                  </a:cubicBezTo>
                  <a:cubicBezTo>
                    <a:pt x="27" y="14"/>
                    <a:pt x="28" y="14"/>
                    <a:pt x="29" y="16"/>
                  </a:cubicBezTo>
                  <a:cubicBezTo>
                    <a:pt x="30" y="16"/>
                    <a:pt x="31" y="17"/>
                    <a:pt x="31" y="17"/>
                  </a:cubicBezTo>
                  <a:cubicBezTo>
                    <a:pt x="31" y="18"/>
                    <a:pt x="32" y="18"/>
                    <a:pt x="32" y="18"/>
                  </a:cubicBezTo>
                  <a:cubicBezTo>
                    <a:pt x="34" y="18"/>
                    <a:pt x="34" y="18"/>
                    <a:pt x="36" y="17"/>
                  </a:cubicBezTo>
                  <a:cubicBezTo>
                    <a:pt x="38" y="16"/>
                    <a:pt x="39" y="15"/>
                    <a:pt x="41" y="14"/>
                  </a:cubicBezTo>
                  <a:cubicBezTo>
                    <a:pt x="40" y="14"/>
                    <a:pt x="40" y="13"/>
                    <a:pt x="39" y="13"/>
                  </a:cubicBezTo>
                  <a:cubicBezTo>
                    <a:pt x="39" y="12"/>
                    <a:pt x="38" y="11"/>
                    <a:pt x="38" y="9"/>
                  </a:cubicBezTo>
                  <a:cubicBezTo>
                    <a:pt x="38" y="9"/>
                    <a:pt x="38" y="8"/>
                    <a:pt x="38" y="8"/>
                  </a:cubicBezTo>
                  <a:cubicBezTo>
                    <a:pt x="37" y="7"/>
                    <a:pt x="37" y="7"/>
                    <a:pt x="37" y="6"/>
                  </a:cubicBezTo>
                  <a:cubicBezTo>
                    <a:pt x="36" y="4"/>
                    <a:pt x="36" y="4"/>
                    <a:pt x="36" y="4"/>
                  </a:cubicBezTo>
                  <a:cubicBezTo>
                    <a:pt x="38" y="4"/>
                    <a:pt x="38" y="4"/>
                    <a:pt x="38" y="4"/>
                  </a:cubicBezTo>
                  <a:cubicBezTo>
                    <a:pt x="44" y="6"/>
                    <a:pt x="45" y="6"/>
                    <a:pt x="52" y="3"/>
                  </a:cubicBezTo>
                  <a:cubicBezTo>
                    <a:pt x="52" y="3"/>
                    <a:pt x="52" y="3"/>
                    <a:pt x="53" y="2"/>
                  </a:cubicBezTo>
                  <a:cubicBezTo>
                    <a:pt x="53" y="2"/>
                    <a:pt x="54" y="0"/>
                    <a:pt x="56" y="1"/>
                  </a:cubicBezTo>
                  <a:cubicBezTo>
                    <a:pt x="56" y="2"/>
                    <a:pt x="56" y="2"/>
                    <a:pt x="56" y="2"/>
                  </a:cubicBezTo>
                  <a:cubicBezTo>
                    <a:pt x="57" y="2"/>
                    <a:pt x="57" y="2"/>
                    <a:pt x="57" y="2"/>
                  </a:cubicBezTo>
                  <a:cubicBezTo>
                    <a:pt x="57" y="2"/>
                    <a:pt x="58" y="4"/>
                    <a:pt x="58" y="5"/>
                  </a:cubicBezTo>
                  <a:cubicBezTo>
                    <a:pt x="59" y="6"/>
                    <a:pt x="59" y="6"/>
                    <a:pt x="59" y="6"/>
                  </a:cubicBezTo>
                  <a:cubicBezTo>
                    <a:pt x="59" y="7"/>
                    <a:pt x="59" y="9"/>
                    <a:pt x="59" y="10"/>
                  </a:cubicBezTo>
                  <a:cubicBezTo>
                    <a:pt x="58" y="13"/>
                    <a:pt x="58" y="15"/>
                    <a:pt x="60" y="16"/>
                  </a:cubicBezTo>
                  <a:cubicBezTo>
                    <a:pt x="62" y="16"/>
                    <a:pt x="63" y="16"/>
                    <a:pt x="64" y="15"/>
                  </a:cubicBezTo>
                  <a:cubicBezTo>
                    <a:pt x="65" y="14"/>
                    <a:pt x="65" y="14"/>
                    <a:pt x="66" y="14"/>
                  </a:cubicBezTo>
                  <a:cubicBezTo>
                    <a:pt x="67" y="13"/>
                    <a:pt x="69" y="13"/>
                    <a:pt x="71" y="14"/>
                  </a:cubicBezTo>
                  <a:cubicBezTo>
                    <a:pt x="71" y="14"/>
                    <a:pt x="71" y="14"/>
                    <a:pt x="72" y="14"/>
                  </a:cubicBezTo>
                  <a:cubicBezTo>
                    <a:pt x="72" y="14"/>
                    <a:pt x="72" y="14"/>
                    <a:pt x="72" y="13"/>
                  </a:cubicBezTo>
                  <a:cubicBezTo>
                    <a:pt x="73" y="13"/>
                    <a:pt x="74" y="11"/>
                    <a:pt x="76" y="11"/>
                  </a:cubicBezTo>
                  <a:cubicBezTo>
                    <a:pt x="77" y="11"/>
                    <a:pt x="78" y="12"/>
                    <a:pt x="79" y="12"/>
                  </a:cubicBezTo>
                  <a:cubicBezTo>
                    <a:pt x="79" y="13"/>
                    <a:pt x="80" y="13"/>
                    <a:pt x="80" y="13"/>
                  </a:cubicBezTo>
                  <a:cubicBezTo>
                    <a:pt x="84" y="13"/>
                    <a:pt x="85" y="11"/>
                    <a:pt x="86" y="9"/>
                  </a:cubicBezTo>
                  <a:cubicBezTo>
                    <a:pt x="87" y="8"/>
                    <a:pt x="88" y="7"/>
                    <a:pt x="89" y="5"/>
                  </a:cubicBezTo>
                  <a:cubicBezTo>
                    <a:pt x="89" y="5"/>
                    <a:pt x="90" y="5"/>
                    <a:pt x="90" y="5"/>
                  </a:cubicBezTo>
                  <a:cubicBezTo>
                    <a:pt x="92" y="5"/>
                    <a:pt x="92" y="6"/>
                    <a:pt x="94" y="11"/>
                  </a:cubicBezTo>
                  <a:cubicBezTo>
                    <a:pt x="94" y="12"/>
                    <a:pt x="94" y="12"/>
                    <a:pt x="94" y="12"/>
                  </a:cubicBezTo>
                  <a:cubicBezTo>
                    <a:pt x="94" y="13"/>
                    <a:pt x="95" y="14"/>
                    <a:pt x="95" y="14"/>
                  </a:cubicBezTo>
                  <a:cubicBezTo>
                    <a:pt x="95" y="14"/>
                    <a:pt x="95" y="14"/>
                    <a:pt x="95" y="15"/>
                  </a:cubicBezTo>
                  <a:cubicBezTo>
                    <a:pt x="96" y="15"/>
                    <a:pt x="97" y="15"/>
                    <a:pt x="97" y="16"/>
                  </a:cubicBezTo>
                  <a:cubicBezTo>
                    <a:pt x="97" y="18"/>
                    <a:pt x="95" y="20"/>
                    <a:pt x="94" y="22"/>
                  </a:cubicBezTo>
                  <a:cubicBezTo>
                    <a:pt x="92" y="23"/>
                    <a:pt x="91" y="24"/>
                    <a:pt x="91" y="25"/>
                  </a:cubicBezTo>
                  <a:cubicBezTo>
                    <a:pt x="92" y="25"/>
                    <a:pt x="92" y="25"/>
                    <a:pt x="92" y="25"/>
                  </a:cubicBezTo>
                  <a:cubicBezTo>
                    <a:pt x="96" y="21"/>
                    <a:pt x="96" y="21"/>
                    <a:pt x="96" y="21"/>
                  </a:cubicBezTo>
                  <a:cubicBezTo>
                    <a:pt x="94" y="26"/>
                    <a:pt x="94" y="26"/>
                    <a:pt x="94" y="26"/>
                  </a:cubicBezTo>
                  <a:cubicBezTo>
                    <a:pt x="94" y="26"/>
                    <a:pt x="94" y="26"/>
                    <a:pt x="94" y="27"/>
                  </a:cubicBezTo>
                  <a:cubicBezTo>
                    <a:pt x="94" y="27"/>
                    <a:pt x="94" y="27"/>
                    <a:pt x="94" y="28"/>
                  </a:cubicBezTo>
                  <a:cubicBezTo>
                    <a:pt x="96" y="28"/>
                    <a:pt x="98" y="28"/>
                    <a:pt x="99" y="29"/>
                  </a:cubicBezTo>
                  <a:cubicBezTo>
                    <a:pt x="100" y="27"/>
                    <a:pt x="103" y="24"/>
                    <a:pt x="104" y="24"/>
                  </a:cubicBezTo>
                  <a:cubicBezTo>
                    <a:pt x="104" y="24"/>
                    <a:pt x="105" y="24"/>
                    <a:pt x="105" y="24"/>
                  </a:cubicBezTo>
                  <a:cubicBezTo>
                    <a:pt x="107" y="24"/>
                    <a:pt x="113" y="24"/>
                    <a:pt x="115" y="27"/>
                  </a:cubicBezTo>
                  <a:cubicBezTo>
                    <a:pt x="116" y="27"/>
                    <a:pt x="117" y="27"/>
                    <a:pt x="117" y="28"/>
                  </a:cubicBezTo>
                  <a:cubicBezTo>
                    <a:pt x="118" y="29"/>
                    <a:pt x="118" y="29"/>
                    <a:pt x="118" y="30"/>
                  </a:cubicBezTo>
                  <a:cubicBezTo>
                    <a:pt x="119" y="30"/>
                    <a:pt x="119" y="30"/>
                    <a:pt x="119" y="30"/>
                  </a:cubicBezTo>
                  <a:cubicBezTo>
                    <a:pt x="119" y="31"/>
                    <a:pt x="119" y="31"/>
                    <a:pt x="119" y="31"/>
                  </a:cubicBezTo>
                  <a:cubicBezTo>
                    <a:pt x="120" y="30"/>
                    <a:pt x="121" y="30"/>
                    <a:pt x="123" y="31"/>
                  </a:cubicBezTo>
                  <a:cubicBezTo>
                    <a:pt x="125" y="32"/>
                    <a:pt x="127" y="32"/>
                    <a:pt x="130" y="32"/>
                  </a:cubicBezTo>
                  <a:cubicBezTo>
                    <a:pt x="131" y="32"/>
                    <a:pt x="133" y="32"/>
                    <a:pt x="135" y="33"/>
                  </a:cubicBezTo>
                  <a:cubicBezTo>
                    <a:pt x="138" y="33"/>
                    <a:pt x="141" y="36"/>
                    <a:pt x="144" y="38"/>
                  </a:cubicBezTo>
                  <a:cubicBezTo>
                    <a:pt x="145" y="39"/>
                    <a:pt x="145" y="40"/>
                    <a:pt x="146" y="40"/>
                  </a:cubicBezTo>
                  <a:cubicBezTo>
                    <a:pt x="147" y="41"/>
                    <a:pt x="148" y="41"/>
                    <a:pt x="150" y="41"/>
                  </a:cubicBezTo>
                  <a:cubicBezTo>
                    <a:pt x="152" y="42"/>
                    <a:pt x="154" y="42"/>
                    <a:pt x="155" y="46"/>
                  </a:cubicBezTo>
                  <a:cubicBezTo>
                    <a:pt x="156" y="51"/>
                    <a:pt x="156" y="55"/>
                    <a:pt x="154" y="58"/>
                  </a:cubicBezTo>
                  <a:cubicBezTo>
                    <a:pt x="153" y="60"/>
                    <a:pt x="151" y="62"/>
                    <a:pt x="149" y="64"/>
                  </a:cubicBezTo>
                  <a:cubicBezTo>
                    <a:pt x="148" y="65"/>
                    <a:pt x="147" y="66"/>
                    <a:pt x="146" y="67"/>
                  </a:cubicBezTo>
                  <a:cubicBezTo>
                    <a:pt x="145" y="68"/>
                    <a:pt x="144" y="69"/>
                    <a:pt x="144" y="71"/>
                  </a:cubicBezTo>
                  <a:cubicBezTo>
                    <a:pt x="144" y="71"/>
                    <a:pt x="143" y="72"/>
                    <a:pt x="143" y="73"/>
                  </a:cubicBezTo>
                  <a:cubicBezTo>
                    <a:pt x="142" y="73"/>
                    <a:pt x="142" y="74"/>
                    <a:pt x="141" y="74"/>
                  </a:cubicBezTo>
                  <a:cubicBezTo>
                    <a:pt x="140" y="74"/>
                    <a:pt x="140" y="74"/>
                    <a:pt x="140" y="75"/>
                  </a:cubicBezTo>
                  <a:cubicBezTo>
                    <a:pt x="139" y="77"/>
                    <a:pt x="139" y="79"/>
                    <a:pt x="140" y="81"/>
                  </a:cubicBezTo>
                  <a:cubicBezTo>
                    <a:pt x="140" y="83"/>
                    <a:pt x="140" y="85"/>
                    <a:pt x="139" y="87"/>
                  </a:cubicBezTo>
                  <a:cubicBezTo>
                    <a:pt x="139" y="89"/>
                    <a:pt x="138" y="91"/>
                    <a:pt x="138" y="93"/>
                  </a:cubicBezTo>
                  <a:cubicBezTo>
                    <a:pt x="137" y="95"/>
                    <a:pt x="137" y="96"/>
                    <a:pt x="136" y="98"/>
                  </a:cubicBezTo>
                  <a:cubicBezTo>
                    <a:pt x="136" y="101"/>
                    <a:pt x="135" y="103"/>
                    <a:pt x="134" y="105"/>
                  </a:cubicBezTo>
                  <a:cubicBezTo>
                    <a:pt x="133" y="106"/>
                    <a:pt x="132" y="108"/>
                    <a:pt x="131" y="109"/>
                  </a:cubicBezTo>
                  <a:cubicBezTo>
                    <a:pt x="130" y="114"/>
                    <a:pt x="123" y="115"/>
                    <a:pt x="121" y="115"/>
                  </a:cubicBezTo>
                  <a:cubicBezTo>
                    <a:pt x="116" y="115"/>
                    <a:pt x="105" y="121"/>
                    <a:pt x="103" y="126"/>
                  </a:cubicBezTo>
                  <a:cubicBezTo>
                    <a:pt x="102" y="128"/>
                    <a:pt x="102" y="129"/>
                    <a:pt x="102" y="131"/>
                  </a:cubicBezTo>
                  <a:cubicBezTo>
                    <a:pt x="102" y="132"/>
                    <a:pt x="102" y="133"/>
                    <a:pt x="102" y="135"/>
                  </a:cubicBezTo>
                  <a:cubicBezTo>
                    <a:pt x="101" y="137"/>
                    <a:pt x="100" y="139"/>
                    <a:pt x="99" y="141"/>
                  </a:cubicBezTo>
                  <a:cubicBezTo>
                    <a:pt x="98" y="142"/>
                    <a:pt x="97" y="143"/>
                    <a:pt x="96" y="144"/>
                  </a:cubicBezTo>
                  <a:cubicBezTo>
                    <a:pt x="95" y="148"/>
                    <a:pt x="93" y="151"/>
                    <a:pt x="89" y="154"/>
                  </a:cubicBezTo>
                  <a:cubicBezTo>
                    <a:pt x="88" y="156"/>
                    <a:pt x="87" y="157"/>
                    <a:pt x="86" y="159"/>
                  </a:cubicBezTo>
                  <a:cubicBezTo>
                    <a:pt x="85" y="160"/>
                    <a:pt x="84" y="162"/>
                    <a:pt x="83" y="163"/>
                  </a:cubicBezTo>
                  <a:lnTo>
                    <a:pt x="82" y="164"/>
                  </a:lnTo>
                  <a:close/>
                  <a:moveTo>
                    <a:pt x="73" y="148"/>
                  </a:moveTo>
                  <a:cubicBezTo>
                    <a:pt x="75" y="148"/>
                    <a:pt x="78" y="151"/>
                    <a:pt x="80" y="154"/>
                  </a:cubicBezTo>
                  <a:cubicBezTo>
                    <a:pt x="82" y="155"/>
                    <a:pt x="83" y="156"/>
                    <a:pt x="84" y="157"/>
                  </a:cubicBezTo>
                  <a:cubicBezTo>
                    <a:pt x="84" y="157"/>
                    <a:pt x="84" y="157"/>
                    <a:pt x="84" y="157"/>
                  </a:cubicBezTo>
                  <a:cubicBezTo>
                    <a:pt x="85" y="156"/>
                    <a:pt x="87" y="154"/>
                    <a:pt x="88" y="153"/>
                  </a:cubicBezTo>
                  <a:cubicBezTo>
                    <a:pt x="91" y="150"/>
                    <a:pt x="93" y="147"/>
                    <a:pt x="95" y="143"/>
                  </a:cubicBezTo>
                  <a:cubicBezTo>
                    <a:pt x="95" y="142"/>
                    <a:pt x="96" y="140"/>
                    <a:pt x="97" y="139"/>
                  </a:cubicBezTo>
                  <a:cubicBezTo>
                    <a:pt x="99" y="138"/>
                    <a:pt x="100" y="137"/>
                    <a:pt x="100" y="135"/>
                  </a:cubicBezTo>
                  <a:cubicBezTo>
                    <a:pt x="100" y="133"/>
                    <a:pt x="100" y="132"/>
                    <a:pt x="100" y="131"/>
                  </a:cubicBezTo>
                  <a:cubicBezTo>
                    <a:pt x="100" y="129"/>
                    <a:pt x="100" y="127"/>
                    <a:pt x="101" y="125"/>
                  </a:cubicBezTo>
                  <a:cubicBezTo>
                    <a:pt x="104" y="119"/>
                    <a:pt x="115" y="113"/>
                    <a:pt x="121" y="113"/>
                  </a:cubicBezTo>
                  <a:cubicBezTo>
                    <a:pt x="124" y="113"/>
                    <a:pt x="128" y="112"/>
                    <a:pt x="129" y="109"/>
                  </a:cubicBezTo>
                  <a:cubicBezTo>
                    <a:pt x="130" y="107"/>
                    <a:pt x="131" y="105"/>
                    <a:pt x="132" y="103"/>
                  </a:cubicBezTo>
                  <a:cubicBezTo>
                    <a:pt x="133" y="102"/>
                    <a:pt x="134" y="100"/>
                    <a:pt x="135" y="98"/>
                  </a:cubicBezTo>
                  <a:cubicBezTo>
                    <a:pt x="135" y="96"/>
                    <a:pt x="135" y="94"/>
                    <a:pt x="136" y="92"/>
                  </a:cubicBezTo>
                  <a:cubicBezTo>
                    <a:pt x="137" y="91"/>
                    <a:pt x="137" y="89"/>
                    <a:pt x="137" y="87"/>
                  </a:cubicBezTo>
                  <a:cubicBezTo>
                    <a:pt x="138" y="85"/>
                    <a:pt x="138" y="83"/>
                    <a:pt x="138" y="81"/>
                  </a:cubicBezTo>
                  <a:cubicBezTo>
                    <a:pt x="138" y="79"/>
                    <a:pt x="137" y="77"/>
                    <a:pt x="138" y="74"/>
                  </a:cubicBezTo>
                  <a:cubicBezTo>
                    <a:pt x="138" y="73"/>
                    <a:pt x="139" y="73"/>
                    <a:pt x="140" y="72"/>
                  </a:cubicBezTo>
                  <a:cubicBezTo>
                    <a:pt x="141" y="72"/>
                    <a:pt x="141" y="72"/>
                    <a:pt x="141" y="72"/>
                  </a:cubicBezTo>
                  <a:cubicBezTo>
                    <a:pt x="141" y="71"/>
                    <a:pt x="142" y="70"/>
                    <a:pt x="142" y="70"/>
                  </a:cubicBezTo>
                  <a:cubicBezTo>
                    <a:pt x="143" y="68"/>
                    <a:pt x="143" y="67"/>
                    <a:pt x="144" y="66"/>
                  </a:cubicBezTo>
                  <a:cubicBezTo>
                    <a:pt x="145" y="65"/>
                    <a:pt x="147" y="63"/>
                    <a:pt x="148" y="62"/>
                  </a:cubicBezTo>
                  <a:cubicBezTo>
                    <a:pt x="150" y="61"/>
                    <a:pt x="151" y="59"/>
                    <a:pt x="152" y="57"/>
                  </a:cubicBezTo>
                  <a:cubicBezTo>
                    <a:pt x="154" y="54"/>
                    <a:pt x="154" y="50"/>
                    <a:pt x="153" y="46"/>
                  </a:cubicBezTo>
                  <a:cubicBezTo>
                    <a:pt x="153" y="44"/>
                    <a:pt x="152" y="44"/>
                    <a:pt x="150" y="43"/>
                  </a:cubicBezTo>
                  <a:cubicBezTo>
                    <a:pt x="148" y="43"/>
                    <a:pt x="146" y="43"/>
                    <a:pt x="145" y="42"/>
                  </a:cubicBezTo>
                  <a:cubicBezTo>
                    <a:pt x="144" y="41"/>
                    <a:pt x="143" y="40"/>
                    <a:pt x="142" y="40"/>
                  </a:cubicBezTo>
                  <a:cubicBezTo>
                    <a:pt x="140" y="37"/>
                    <a:pt x="138" y="35"/>
                    <a:pt x="135" y="35"/>
                  </a:cubicBezTo>
                  <a:cubicBezTo>
                    <a:pt x="133" y="34"/>
                    <a:pt x="131" y="34"/>
                    <a:pt x="129" y="34"/>
                  </a:cubicBezTo>
                  <a:cubicBezTo>
                    <a:pt x="127" y="34"/>
                    <a:pt x="125" y="34"/>
                    <a:pt x="122" y="33"/>
                  </a:cubicBezTo>
                  <a:cubicBezTo>
                    <a:pt x="121" y="32"/>
                    <a:pt x="120" y="33"/>
                    <a:pt x="119" y="33"/>
                  </a:cubicBezTo>
                  <a:cubicBezTo>
                    <a:pt x="119" y="33"/>
                    <a:pt x="118" y="34"/>
                    <a:pt x="118" y="34"/>
                  </a:cubicBezTo>
                  <a:cubicBezTo>
                    <a:pt x="116" y="35"/>
                    <a:pt x="116" y="35"/>
                    <a:pt x="116" y="35"/>
                  </a:cubicBezTo>
                  <a:cubicBezTo>
                    <a:pt x="116" y="32"/>
                    <a:pt x="116" y="32"/>
                    <a:pt x="116" y="32"/>
                  </a:cubicBezTo>
                  <a:cubicBezTo>
                    <a:pt x="117" y="32"/>
                    <a:pt x="117" y="32"/>
                    <a:pt x="117" y="32"/>
                  </a:cubicBezTo>
                  <a:cubicBezTo>
                    <a:pt x="115" y="31"/>
                    <a:pt x="115" y="31"/>
                    <a:pt x="115" y="31"/>
                  </a:cubicBezTo>
                  <a:cubicBezTo>
                    <a:pt x="115" y="30"/>
                    <a:pt x="115" y="30"/>
                    <a:pt x="115" y="30"/>
                  </a:cubicBezTo>
                  <a:cubicBezTo>
                    <a:pt x="116" y="30"/>
                    <a:pt x="116" y="29"/>
                    <a:pt x="116" y="29"/>
                  </a:cubicBezTo>
                  <a:cubicBezTo>
                    <a:pt x="115" y="29"/>
                    <a:pt x="115" y="29"/>
                    <a:pt x="115" y="30"/>
                  </a:cubicBezTo>
                  <a:cubicBezTo>
                    <a:pt x="113" y="31"/>
                    <a:pt x="113" y="31"/>
                    <a:pt x="113" y="31"/>
                  </a:cubicBezTo>
                  <a:cubicBezTo>
                    <a:pt x="113" y="29"/>
                    <a:pt x="113" y="29"/>
                    <a:pt x="113" y="29"/>
                  </a:cubicBezTo>
                  <a:cubicBezTo>
                    <a:pt x="113" y="27"/>
                    <a:pt x="108" y="26"/>
                    <a:pt x="105" y="26"/>
                  </a:cubicBezTo>
                  <a:cubicBezTo>
                    <a:pt x="105" y="26"/>
                    <a:pt x="104" y="26"/>
                    <a:pt x="104" y="26"/>
                  </a:cubicBezTo>
                  <a:cubicBezTo>
                    <a:pt x="103" y="26"/>
                    <a:pt x="100" y="31"/>
                    <a:pt x="99" y="32"/>
                  </a:cubicBezTo>
                  <a:cubicBezTo>
                    <a:pt x="97" y="32"/>
                    <a:pt x="97" y="32"/>
                    <a:pt x="97" y="32"/>
                  </a:cubicBezTo>
                  <a:cubicBezTo>
                    <a:pt x="97" y="31"/>
                    <a:pt x="97" y="31"/>
                    <a:pt x="97" y="30"/>
                  </a:cubicBezTo>
                  <a:cubicBezTo>
                    <a:pt x="97" y="30"/>
                    <a:pt x="95" y="30"/>
                    <a:pt x="94" y="30"/>
                  </a:cubicBezTo>
                  <a:cubicBezTo>
                    <a:pt x="93" y="30"/>
                    <a:pt x="93" y="30"/>
                    <a:pt x="92" y="30"/>
                  </a:cubicBezTo>
                  <a:cubicBezTo>
                    <a:pt x="91" y="31"/>
                    <a:pt x="91" y="31"/>
                    <a:pt x="90" y="31"/>
                  </a:cubicBezTo>
                  <a:cubicBezTo>
                    <a:pt x="89" y="32"/>
                    <a:pt x="89" y="32"/>
                    <a:pt x="89" y="32"/>
                  </a:cubicBezTo>
                  <a:cubicBezTo>
                    <a:pt x="89" y="30"/>
                    <a:pt x="89" y="30"/>
                    <a:pt x="89" y="30"/>
                  </a:cubicBezTo>
                  <a:cubicBezTo>
                    <a:pt x="89" y="29"/>
                    <a:pt x="90" y="28"/>
                    <a:pt x="90" y="28"/>
                  </a:cubicBezTo>
                  <a:cubicBezTo>
                    <a:pt x="90" y="27"/>
                    <a:pt x="90" y="27"/>
                    <a:pt x="90" y="27"/>
                  </a:cubicBezTo>
                  <a:cubicBezTo>
                    <a:pt x="88" y="24"/>
                    <a:pt x="90" y="22"/>
                    <a:pt x="92" y="20"/>
                  </a:cubicBezTo>
                  <a:cubicBezTo>
                    <a:pt x="94" y="19"/>
                    <a:pt x="95" y="18"/>
                    <a:pt x="95" y="16"/>
                  </a:cubicBezTo>
                  <a:cubicBezTo>
                    <a:pt x="95" y="16"/>
                    <a:pt x="95" y="16"/>
                    <a:pt x="95" y="16"/>
                  </a:cubicBezTo>
                  <a:cubicBezTo>
                    <a:pt x="94" y="16"/>
                    <a:pt x="93" y="16"/>
                    <a:pt x="93" y="15"/>
                  </a:cubicBezTo>
                  <a:cubicBezTo>
                    <a:pt x="93" y="15"/>
                    <a:pt x="93" y="14"/>
                    <a:pt x="92" y="13"/>
                  </a:cubicBezTo>
                  <a:cubicBezTo>
                    <a:pt x="92" y="12"/>
                    <a:pt x="92" y="12"/>
                    <a:pt x="92" y="12"/>
                  </a:cubicBezTo>
                  <a:cubicBezTo>
                    <a:pt x="92" y="12"/>
                    <a:pt x="92" y="12"/>
                    <a:pt x="92" y="11"/>
                  </a:cubicBezTo>
                  <a:cubicBezTo>
                    <a:pt x="91" y="9"/>
                    <a:pt x="90" y="7"/>
                    <a:pt x="90" y="7"/>
                  </a:cubicBezTo>
                  <a:cubicBezTo>
                    <a:pt x="89" y="8"/>
                    <a:pt x="89" y="9"/>
                    <a:pt x="88" y="10"/>
                  </a:cubicBezTo>
                  <a:cubicBezTo>
                    <a:pt x="86" y="13"/>
                    <a:pt x="85" y="15"/>
                    <a:pt x="81" y="15"/>
                  </a:cubicBezTo>
                  <a:cubicBezTo>
                    <a:pt x="80" y="15"/>
                    <a:pt x="80" y="15"/>
                    <a:pt x="80" y="15"/>
                  </a:cubicBezTo>
                  <a:cubicBezTo>
                    <a:pt x="79" y="15"/>
                    <a:pt x="78" y="15"/>
                    <a:pt x="78" y="14"/>
                  </a:cubicBezTo>
                  <a:cubicBezTo>
                    <a:pt x="77" y="14"/>
                    <a:pt x="77" y="13"/>
                    <a:pt x="76" y="13"/>
                  </a:cubicBezTo>
                  <a:cubicBezTo>
                    <a:pt x="75" y="13"/>
                    <a:pt x="74" y="14"/>
                    <a:pt x="74" y="15"/>
                  </a:cubicBezTo>
                  <a:cubicBezTo>
                    <a:pt x="73" y="15"/>
                    <a:pt x="73" y="16"/>
                    <a:pt x="72" y="16"/>
                  </a:cubicBezTo>
                  <a:cubicBezTo>
                    <a:pt x="71" y="16"/>
                    <a:pt x="71" y="16"/>
                    <a:pt x="70" y="16"/>
                  </a:cubicBezTo>
                  <a:cubicBezTo>
                    <a:pt x="69" y="15"/>
                    <a:pt x="68" y="15"/>
                    <a:pt x="67" y="16"/>
                  </a:cubicBezTo>
                  <a:cubicBezTo>
                    <a:pt x="66" y="16"/>
                    <a:pt x="66" y="16"/>
                    <a:pt x="65" y="16"/>
                  </a:cubicBezTo>
                  <a:cubicBezTo>
                    <a:pt x="64" y="17"/>
                    <a:pt x="62" y="18"/>
                    <a:pt x="59" y="17"/>
                  </a:cubicBezTo>
                  <a:cubicBezTo>
                    <a:pt x="55" y="16"/>
                    <a:pt x="56" y="12"/>
                    <a:pt x="57" y="9"/>
                  </a:cubicBezTo>
                  <a:cubicBezTo>
                    <a:pt x="57" y="8"/>
                    <a:pt x="57" y="7"/>
                    <a:pt x="57" y="7"/>
                  </a:cubicBezTo>
                  <a:cubicBezTo>
                    <a:pt x="57" y="7"/>
                    <a:pt x="57" y="6"/>
                    <a:pt x="57" y="6"/>
                  </a:cubicBezTo>
                  <a:cubicBezTo>
                    <a:pt x="56" y="4"/>
                    <a:pt x="55" y="3"/>
                    <a:pt x="55" y="3"/>
                  </a:cubicBezTo>
                  <a:cubicBezTo>
                    <a:pt x="55" y="3"/>
                    <a:pt x="55" y="3"/>
                    <a:pt x="54" y="3"/>
                  </a:cubicBezTo>
                  <a:cubicBezTo>
                    <a:pt x="54" y="4"/>
                    <a:pt x="54" y="5"/>
                    <a:pt x="53" y="5"/>
                  </a:cubicBezTo>
                  <a:cubicBezTo>
                    <a:pt x="49" y="6"/>
                    <a:pt x="46" y="7"/>
                    <a:pt x="44" y="7"/>
                  </a:cubicBezTo>
                  <a:cubicBezTo>
                    <a:pt x="43" y="7"/>
                    <a:pt x="41" y="7"/>
                    <a:pt x="40" y="7"/>
                  </a:cubicBezTo>
                  <a:cubicBezTo>
                    <a:pt x="40" y="7"/>
                    <a:pt x="40" y="8"/>
                    <a:pt x="40" y="10"/>
                  </a:cubicBezTo>
                  <a:cubicBezTo>
                    <a:pt x="40" y="11"/>
                    <a:pt x="40" y="11"/>
                    <a:pt x="41" y="12"/>
                  </a:cubicBezTo>
                  <a:cubicBezTo>
                    <a:pt x="41" y="12"/>
                    <a:pt x="41" y="12"/>
                    <a:pt x="42" y="12"/>
                  </a:cubicBezTo>
                  <a:cubicBezTo>
                    <a:pt x="42" y="12"/>
                    <a:pt x="43" y="12"/>
                    <a:pt x="43" y="12"/>
                  </a:cubicBezTo>
                  <a:cubicBezTo>
                    <a:pt x="45" y="12"/>
                    <a:pt x="45" y="12"/>
                    <a:pt x="45" y="12"/>
                  </a:cubicBezTo>
                  <a:cubicBezTo>
                    <a:pt x="44" y="13"/>
                    <a:pt x="44" y="13"/>
                    <a:pt x="44" y="13"/>
                  </a:cubicBezTo>
                  <a:cubicBezTo>
                    <a:pt x="43" y="15"/>
                    <a:pt x="40" y="17"/>
                    <a:pt x="37" y="19"/>
                  </a:cubicBezTo>
                  <a:cubicBezTo>
                    <a:pt x="35" y="20"/>
                    <a:pt x="34" y="20"/>
                    <a:pt x="32" y="20"/>
                  </a:cubicBezTo>
                  <a:cubicBezTo>
                    <a:pt x="31" y="20"/>
                    <a:pt x="30" y="19"/>
                    <a:pt x="29" y="19"/>
                  </a:cubicBezTo>
                  <a:cubicBezTo>
                    <a:pt x="29" y="19"/>
                    <a:pt x="29" y="18"/>
                    <a:pt x="29" y="18"/>
                  </a:cubicBezTo>
                  <a:cubicBezTo>
                    <a:pt x="29" y="18"/>
                    <a:pt x="29" y="18"/>
                    <a:pt x="29" y="18"/>
                  </a:cubicBezTo>
                  <a:cubicBezTo>
                    <a:pt x="28" y="19"/>
                    <a:pt x="28" y="19"/>
                    <a:pt x="28" y="19"/>
                  </a:cubicBezTo>
                  <a:cubicBezTo>
                    <a:pt x="27" y="18"/>
                    <a:pt x="27" y="18"/>
                    <a:pt x="27" y="18"/>
                  </a:cubicBezTo>
                  <a:cubicBezTo>
                    <a:pt x="27" y="16"/>
                    <a:pt x="27" y="16"/>
                    <a:pt x="26" y="16"/>
                  </a:cubicBezTo>
                  <a:cubicBezTo>
                    <a:pt x="25" y="16"/>
                    <a:pt x="25" y="16"/>
                    <a:pt x="24" y="15"/>
                  </a:cubicBezTo>
                  <a:cubicBezTo>
                    <a:pt x="23" y="16"/>
                    <a:pt x="22" y="16"/>
                    <a:pt x="21" y="16"/>
                  </a:cubicBezTo>
                  <a:cubicBezTo>
                    <a:pt x="20" y="16"/>
                    <a:pt x="20" y="16"/>
                    <a:pt x="19" y="16"/>
                  </a:cubicBezTo>
                  <a:cubicBezTo>
                    <a:pt x="19" y="16"/>
                    <a:pt x="18" y="16"/>
                    <a:pt x="18" y="16"/>
                  </a:cubicBezTo>
                  <a:cubicBezTo>
                    <a:pt x="18" y="17"/>
                    <a:pt x="19" y="17"/>
                    <a:pt x="19" y="17"/>
                  </a:cubicBezTo>
                  <a:cubicBezTo>
                    <a:pt x="20" y="17"/>
                    <a:pt x="21" y="18"/>
                    <a:pt x="21" y="20"/>
                  </a:cubicBezTo>
                  <a:cubicBezTo>
                    <a:pt x="21" y="21"/>
                    <a:pt x="21" y="21"/>
                    <a:pt x="21" y="21"/>
                  </a:cubicBezTo>
                  <a:cubicBezTo>
                    <a:pt x="20" y="21"/>
                    <a:pt x="20" y="21"/>
                    <a:pt x="20" y="21"/>
                  </a:cubicBezTo>
                  <a:cubicBezTo>
                    <a:pt x="19" y="21"/>
                    <a:pt x="19" y="21"/>
                    <a:pt x="18" y="21"/>
                  </a:cubicBezTo>
                  <a:cubicBezTo>
                    <a:pt x="18" y="21"/>
                    <a:pt x="18" y="21"/>
                    <a:pt x="18" y="21"/>
                  </a:cubicBezTo>
                  <a:cubicBezTo>
                    <a:pt x="18" y="21"/>
                    <a:pt x="18" y="22"/>
                    <a:pt x="19" y="23"/>
                  </a:cubicBezTo>
                  <a:cubicBezTo>
                    <a:pt x="20" y="25"/>
                    <a:pt x="20" y="26"/>
                    <a:pt x="20" y="27"/>
                  </a:cubicBezTo>
                  <a:cubicBezTo>
                    <a:pt x="18" y="36"/>
                    <a:pt x="18" y="36"/>
                    <a:pt x="18" y="36"/>
                  </a:cubicBezTo>
                  <a:cubicBezTo>
                    <a:pt x="18" y="39"/>
                    <a:pt x="17" y="39"/>
                    <a:pt x="15" y="40"/>
                  </a:cubicBezTo>
                  <a:cubicBezTo>
                    <a:pt x="14" y="40"/>
                    <a:pt x="14" y="40"/>
                    <a:pt x="13" y="40"/>
                  </a:cubicBezTo>
                  <a:cubicBezTo>
                    <a:pt x="11" y="41"/>
                    <a:pt x="9" y="41"/>
                    <a:pt x="8" y="43"/>
                  </a:cubicBezTo>
                  <a:cubicBezTo>
                    <a:pt x="7" y="44"/>
                    <a:pt x="7" y="45"/>
                    <a:pt x="6" y="46"/>
                  </a:cubicBezTo>
                  <a:cubicBezTo>
                    <a:pt x="6" y="46"/>
                    <a:pt x="6" y="47"/>
                    <a:pt x="6" y="48"/>
                  </a:cubicBezTo>
                  <a:cubicBezTo>
                    <a:pt x="5" y="49"/>
                    <a:pt x="5" y="49"/>
                    <a:pt x="4" y="50"/>
                  </a:cubicBezTo>
                  <a:cubicBezTo>
                    <a:pt x="3" y="51"/>
                    <a:pt x="3" y="51"/>
                    <a:pt x="3" y="52"/>
                  </a:cubicBezTo>
                  <a:cubicBezTo>
                    <a:pt x="3" y="53"/>
                    <a:pt x="4" y="54"/>
                    <a:pt x="5" y="54"/>
                  </a:cubicBezTo>
                  <a:cubicBezTo>
                    <a:pt x="5" y="55"/>
                    <a:pt x="6" y="56"/>
                    <a:pt x="6" y="58"/>
                  </a:cubicBezTo>
                  <a:cubicBezTo>
                    <a:pt x="8" y="58"/>
                    <a:pt x="8" y="59"/>
                    <a:pt x="9" y="59"/>
                  </a:cubicBezTo>
                  <a:cubicBezTo>
                    <a:pt x="9" y="60"/>
                    <a:pt x="9" y="60"/>
                    <a:pt x="10" y="60"/>
                  </a:cubicBezTo>
                  <a:cubicBezTo>
                    <a:pt x="11" y="60"/>
                    <a:pt x="12" y="59"/>
                    <a:pt x="13" y="58"/>
                  </a:cubicBezTo>
                  <a:cubicBezTo>
                    <a:pt x="14" y="58"/>
                    <a:pt x="14" y="58"/>
                    <a:pt x="14" y="58"/>
                  </a:cubicBezTo>
                  <a:cubicBezTo>
                    <a:pt x="16" y="57"/>
                    <a:pt x="16" y="57"/>
                    <a:pt x="16" y="57"/>
                  </a:cubicBezTo>
                  <a:cubicBezTo>
                    <a:pt x="16" y="58"/>
                    <a:pt x="16" y="58"/>
                    <a:pt x="16" y="58"/>
                  </a:cubicBezTo>
                  <a:cubicBezTo>
                    <a:pt x="16" y="59"/>
                    <a:pt x="16" y="59"/>
                    <a:pt x="16" y="60"/>
                  </a:cubicBezTo>
                  <a:cubicBezTo>
                    <a:pt x="16" y="61"/>
                    <a:pt x="15" y="63"/>
                    <a:pt x="16" y="64"/>
                  </a:cubicBezTo>
                  <a:cubicBezTo>
                    <a:pt x="17" y="64"/>
                    <a:pt x="21" y="64"/>
                    <a:pt x="23" y="64"/>
                  </a:cubicBezTo>
                  <a:cubicBezTo>
                    <a:pt x="23" y="64"/>
                    <a:pt x="23" y="64"/>
                    <a:pt x="23" y="64"/>
                  </a:cubicBezTo>
                  <a:cubicBezTo>
                    <a:pt x="23" y="64"/>
                    <a:pt x="24" y="64"/>
                    <a:pt x="25" y="63"/>
                  </a:cubicBezTo>
                  <a:cubicBezTo>
                    <a:pt x="29" y="61"/>
                    <a:pt x="32" y="59"/>
                    <a:pt x="34" y="59"/>
                  </a:cubicBezTo>
                  <a:cubicBezTo>
                    <a:pt x="35" y="59"/>
                    <a:pt x="35" y="59"/>
                    <a:pt x="36" y="60"/>
                  </a:cubicBezTo>
                  <a:cubicBezTo>
                    <a:pt x="36" y="60"/>
                    <a:pt x="36" y="61"/>
                    <a:pt x="36" y="62"/>
                  </a:cubicBezTo>
                  <a:cubicBezTo>
                    <a:pt x="36" y="63"/>
                    <a:pt x="36" y="63"/>
                    <a:pt x="36" y="63"/>
                  </a:cubicBezTo>
                  <a:cubicBezTo>
                    <a:pt x="36" y="66"/>
                    <a:pt x="36" y="68"/>
                    <a:pt x="38" y="69"/>
                  </a:cubicBezTo>
                  <a:cubicBezTo>
                    <a:pt x="39" y="70"/>
                    <a:pt x="39" y="70"/>
                    <a:pt x="40" y="70"/>
                  </a:cubicBezTo>
                  <a:cubicBezTo>
                    <a:pt x="42" y="70"/>
                    <a:pt x="43" y="71"/>
                    <a:pt x="43" y="71"/>
                  </a:cubicBezTo>
                  <a:cubicBezTo>
                    <a:pt x="44" y="71"/>
                    <a:pt x="44" y="72"/>
                    <a:pt x="44" y="72"/>
                  </a:cubicBezTo>
                  <a:cubicBezTo>
                    <a:pt x="45" y="72"/>
                    <a:pt x="46" y="72"/>
                    <a:pt x="47" y="73"/>
                  </a:cubicBezTo>
                  <a:cubicBezTo>
                    <a:pt x="50" y="73"/>
                    <a:pt x="54" y="75"/>
                    <a:pt x="56" y="77"/>
                  </a:cubicBezTo>
                  <a:cubicBezTo>
                    <a:pt x="56" y="78"/>
                    <a:pt x="56" y="80"/>
                    <a:pt x="56" y="81"/>
                  </a:cubicBezTo>
                  <a:cubicBezTo>
                    <a:pt x="55" y="82"/>
                    <a:pt x="55" y="84"/>
                    <a:pt x="56" y="85"/>
                  </a:cubicBezTo>
                  <a:cubicBezTo>
                    <a:pt x="56" y="85"/>
                    <a:pt x="57" y="85"/>
                    <a:pt x="57" y="85"/>
                  </a:cubicBezTo>
                  <a:cubicBezTo>
                    <a:pt x="62" y="86"/>
                    <a:pt x="62" y="86"/>
                    <a:pt x="62" y="86"/>
                  </a:cubicBezTo>
                  <a:cubicBezTo>
                    <a:pt x="62" y="86"/>
                    <a:pt x="63" y="86"/>
                    <a:pt x="63" y="86"/>
                  </a:cubicBezTo>
                  <a:cubicBezTo>
                    <a:pt x="64" y="87"/>
                    <a:pt x="64" y="88"/>
                    <a:pt x="63" y="89"/>
                  </a:cubicBezTo>
                  <a:cubicBezTo>
                    <a:pt x="63" y="89"/>
                    <a:pt x="63" y="90"/>
                    <a:pt x="63" y="90"/>
                  </a:cubicBezTo>
                  <a:cubicBezTo>
                    <a:pt x="63" y="90"/>
                    <a:pt x="63" y="90"/>
                    <a:pt x="63" y="90"/>
                  </a:cubicBezTo>
                  <a:cubicBezTo>
                    <a:pt x="63" y="90"/>
                    <a:pt x="64" y="90"/>
                    <a:pt x="64" y="90"/>
                  </a:cubicBezTo>
                  <a:cubicBezTo>
                    <a:pt x="64" y="91"/>
                    <a:pt x="65" y="91"/>
                    <a:pt x="66" y="92"/>
                  </a:cubicBezTo>
                  <a:cubicBezTo>
                    <a:pt x="66" y="94"/>
                    <a:pt x="66" y="95"/>
                    <a:pt x="66" y="96"/>
                  </a:cubicBezTo>
                  <a:cubicBezTo>
                    <a:pt x="66" y="97"/>
                    <a:pt x="66" y="97"/>
                    <a:pt x="66" y="97"/>
                  </a:cubicBezTo>
                  <a:cubicBezTo>
                    <a:pt x="66" y="98"/>
                    <a:pt x="66" y="99"/>
                    <a:pt x="65" y="100"/>
                  </a:cubicBezTo>
                  <a:cubicBezTo>
                    <a:pt x="65" y="101"/>
                    <a:pt x="65" y="103"/>
                    <a:pt x="65" y="103"/>
                  </a:cubicBezTo>
                  <a:cubicBezTo>
                    <a:pt x="65" y="104"/>
                    <a:pt x="65" y="105"/>
                    <a:pt x="65" y="106"/>
                  </a:cubicBezTo>
                  <a:cubicBezTo>
                    <a:pt x="65" y="108"/>
                    <a:pt x="65" y="109"/>
                    <a:pt x="67" y="110"/>
                  </a:cubicBezTo>
                  <a:cubicBezTo>
                    <a:pt x="68" y="110"/>
                    <a:pt x="69" y="110"/>
                    <a:pt x="69" y="110"/>
                  </a:cubicBezTo>
                  <a:cubicBezTo>
                    <a:pt x="70" y="110"/>
                    <a:pt x="70" y="110"/>
                    <a:pt x="71" y="110"/>
                  </a:cubicBezTo>
                  <a:cubicBezTo>
                    <a:pt x="72" y="110"/>
                    <a:pt x="73" y="111"/>
                    <a:pt x="74" y="112"/>
                  </a:cubicBezTo>
                  <a:cubicBezTo>
                    <a:pt x="74" y="113"/>
                    <a:pt x="74" y="114"/>
                    <a:pt x="74" y="114"/>
                  </a:cubicBezTo>
                  <a:cubicBezTo>
                    <a:pt x="75" y="117"/>
                    <a:pt x="75" y="117"/>
                    <a:pt x="78" y="117"/>
                  </a:cubicBezTo>
                  <a:cubicBezTo>
                    <a:pt x="78" y="117"/>
                    <a:pt x="79" y="117"/>
                    <a:pt x="79" y="118"/>
                  </a:cubicBezTo>
                  <a:cubicBezTo>
                    <a:pt x="80" y="119"/>
                    <a:pt x="79" y="121"/>
                    <a:pt x="79" y="124"/>
                  </a:cubicBezTo>
                  <a:cubicBezTo>
                    <a:pt x="80" y="125"/>
                    <a:pt x="81" y="125"/>
                    <a:pt x="81" y="126"/>
                  </a:cubicBezTo>
                  <a:cubicBezTo>
                    <a:pt x="82" y="127"/>
                    <a:pt x="82" y="128"/>
                    <a:pt x="82" y="129"/>
                  </a:cubicBezTo>
                  <a:cubicBezTo>
                    <a:pt x="82" y="132"/>
                    <a:pt x="81" y="133"/>
                    <a:pt x="80" y="133"/>
                  </a:cubicBezTo>
                  <a:cubicBezTo>
                    <a:pt x="79" y="133"/>
                    <a:pt x="78" y="134"/>
                    <a:pt x="78" y="135"/>
                  </a:cubicBezTo>
                  <a:cubicBezTo>
                    <a:pt x="75" y="137"/>
                    <a:pt x="75" y="137"/>
                    <a:pt x="75" y="137"/>
                  </a:cubicBezTo>
                  <a:cubicBezTo>
                    <a:pt x="73" y="140"/>
                    <a:pt x="70" y="142"/>
                    <a:pt x="68" y="145"/>
                  </a:cubicBezTo>
                  <a:cubicBezTo>
                    <a:pt x="70" y="145"/>
                    <a:pt x="72" y="146"/>
                    <a:pt x="72" y="148"/>
                  </a:cubicBezTo>
                  <a:cubicBezTo>
                    <a:pt x="72" y="148"/>
                    <a:pt x="73" y="148"/>
                    <a:pt x="73" y="148"/>
                  </a:cubicBezTo>
                  <a:close/>
                  <a:moveTo>
                    <a:pt x="91" y="28"/>
                  </a:moveTo>
                  <a:cubicBezTo>
                    <a:pt x="91" y="28"/>
                    <a:pt x="92" y="28"/>
                    <a:pt x="92" y="28"/>
                  </a:cubicBezTo>
                  <a:cubicBezTo>
                    <a:pt x="92" y="28"/>
                    <a:pt x="92" y="28"/>
                    <a:pt x="92" y="28"/>
                  </a:cubicBezTo>
                  <a:cubicBezTo>
                    <a:pt x="92" y="28"/>
                    <a:pt x="92" y="28"/>
                    <a:pt x="92" y="27"/>
                  </a:cubicBezTo>
                  <a:cubicBezTo>
                    <a:pt x="92" y="27"/>
                    <a:pt x="92" y="27"/>
                    <a:pt x="92" y="27"/>
                  </a:cubicBezTo>
                  <a:cubicBezTo>
                    <a:pt x="92" y="27"/>
                    <a:pt x="92" y="27"/>
                    <a:pt x="92" y="27"/>
                  </a:cubicBezTo>
                  <a:cubicBezTo>
                    <a:pt x="92" y="27"/>
                    <a:pt x="91" y="27"/>
                    <a:pt x="91" y="28"/>
                  </a:cubicBezTo>
                  <a:cubicBezTo>
                    <a:pt x="90" y="28"/>
                    <a:pt x="90" y="28"/>
                    <a:pt x="90" y="28"/>
                  </a:cubicBezTo>
                  <a:cubicBezTo>
                    <a:pt x="91" y="28"/>
                    <a:pt x="91" y="28"/>
                    <a:pt x="91" y="2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8" name="Freeform 97"/>
            <p:cNvSpPr>
              <a:spLocks noChangeArrowheads="1"/>
            </p:cNvSpPr>
            <p:nvPr/>
          </p:nvSpPr>
          <p:spPr bwMode="auto">
            <a:xfrm>
              <a:off x="5528483" y="4371160"/>
              <a:ext cx="9660" cy="12075"/>
            </a:xfrm>
            <a:custGeom>
              <a:avLst/>
              <a:gdLst>
                <a:gd name="T0" fmla="*/ 2 w 2"/>
                <a:gd name="T1" fmla="*/ 1 h 3"/>
                <a:gd name="T2" fmla="*/ 1 w 2"/>
                <a:gd name="T3" fmla="*/ 3 h 3"/>
                <a:gd name="T4" fmla="*/ 2 w 2"/>
                <a:gd name="T5" fmla="*/ 0 h 3"/>
                <a:gd name="T6" fmla="*/ 2 w 2"/>
                <a:gd name="T7" fmla="*/ 1 h 3"/>
              </a:gdLst>
              <a:ahLst/>
              <a:cxnLst>
                <a:cxn ang="0">
                  <a:pos x="T0" y="T1"/>
                </a:cxn>
                <a:cxn ang="0">
                  <a:pos x="T2" y="T3"/>
                </a:cxn>
                <a:cxn ang="0">
                  <a:pos x="T4" y="T5"/>
                </a:cxn>
                <a:cxn ang="0">
                  <a:pos x="T6" y="T7"/>
                </a:cxn>
              </a:cxnLst>
              <a:rect l="0" t="0" r="r" b="b"/>
              <a:pathLst>
                <a:path w="2" h="3">
                  <a:moveTo>
                    <a:pt x="2" y="1"/>
                  </a:moveTo>
                  <a:cubicBezTo>
                    <a:pt x="2" y="2"/>
                    <a:pt x="1" y="2"/>
                    <a:pt x="1" y="3"/>
                  </a:cubicBezTo>
                  <a:cubicBezTo>
                    <a:pt x="0" y="2"/>
                    <a:pt x="1" y="1"/>
                    <a:pt x="2" y="0"/>
                  </a:cubicBezTo>
                  <a:cubicBezTo>
                    <a:pt x="1" y="1"/>
                    <a:pt x="2" y="1"/>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99" name="Freeform 98"/>
            <p:cNvSpPr>
              <a:spLocks noChangeArrowheads="1"/>
            </p:cNvSpPr>
            <p:nvPr/>
          </p:nvSpPr>
          <p:spPr bwMode="auto">
            <a:xfrm>
              <a:off x="5523653" y="4359085"/>
              <a:ext cx="43471" cy="33811"/>
            </a:xfrm>
            <a:custGeom>
              <a:avLst/>
              <a:gdLst>
                <a:gd name="T0" fmla="*/ 1 w 10"/>
                <a:gd name="T1" fmla="*/ 8 h 8"/>
                <a:gd name="T2" fmla="*/ 1 w 10"/>
                <a:gd name="T3" fmla="*/ 6 h 8"/>
                <a:gd name="T4" fmla="*/ 1 w 10"/>
                <a:gd name="T5" fmla="*/ 4 h 8"/>
                <a:gd name="T6" fmla="*/ 3 w 10"/>
                <a:gd name="T7" fmla="*/ 2 h 8"/>
                <a:gd name="T8" fmla="*/ 10 w 10"/>
                <a:gd name="T9" fmla="*/ 0 h 8"/>
                <a:gd name="T10" fmla="*/ 4 w 10"/>
                <a:gd name="T11" fmla="*/ 4 h 8"/>
                <a:gd name="T12" fmla="*/ 4 w 10"/>
                <a:gd name="T13" fmla="*/ 4 h 8"/>
                <a:gd name="T14" fmla="*/ 4 w 10"/>
                <a:gd name="T15" fmla="*/ 5 h 8"/>
                <a:gd name="T16" fmla="*/ 4 w 10"/>
                <a:gd name="T17" fmla="*/ 5 h 8"/>
                <a:gd name="T18" fmla="*/ 3 w 10"/>
                <a:gd name="T19" fmla="*/ 6 h 8"/>
                <a:gd name="T20" fmla="*/ 2 w 10"/>
                <a:gd name="T21" fmla="*/ 7 h 8"/>
                <a:gd name="T22" fmla="*/ 1 w 1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8"/>
                  </a:moveTo>
                  <a:cubicBezTo>
                    <a:pt x="1" y="6"/>
                    <a:pt x="1" y="6"/>
                    <a:pt x="1" y="6"/>
                  </a:cubicBezTo>
                  <a:cubicBezTo>
                    <a:pt x="0" y="5"/>
                    <a:pt x="0" y="5"/>
                    <a:pt x="1" y="4"/>
                  </a:cubicBezTo>
                  <a:cubicBezTo>
                    <a:pt x="1" y="3"/>
                    <a:pt x="2" y="3"/>
                    <a:pt x="3" y="2"/>
                  </a:cubicBezTo>
                  <a:cubicBezTo>
                    <a:pt x="10" y="0"/>
                    <a:pt x="10" y="0"/>
                    <a:pt x="10" y="0"/>
                  </a:cubicBezTo>
                  <a:cubicBezTo>
                    <a:pt x="4" y="4"/>
                    <a:pt x="4" y="4"/>
                    <a:pt x="4" y="4"/>
                  </a:cubicBezTo>
                  <a:cubicBezTo>
                    <a:pt x="4" y="4"/>
                    <a:pt x="4" y="4"/>
                    <a:pt x="4" y="4"/>
                  </a:cubicBezTo>
                  <a:cubicBezTo>
                    <a:pt x="4" y="5"/>
                    <a:pt x="4" y="5"/>
                    <a:pt x="4" y="5"/>
                  </a:cubicBezTo>
                  <a:cubicBezTo>
                    <a:pt x="4" y="5"/>
                    <a:pt x="4" y="5"/>
                    <a:pt x="4" y="5"/>
                  </a:cubicBezTo>
                  <a:cubicBezTo>
                    <a:pt x="4" y="5"/>
                    <a:pt x="3" y="6"/>
                    <a:pt x="3" y="6"/>
                  </a:cubicBezTo>
                  <a:cubicBezTo>
                    <a:pt x="3" y="6"/>
                    <a:pt x="2" y="7"/>
                    <a:pt x="2" y="7"/>
                  </a:cubicBezTo>
                  <a:lnTo>
                    <a:pt x="1"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0" name="Freeform 99"/>
            <p:cNvSpPr>
              <a:spLocks noChangeArrowheads="1"/>
            </p:cNvSpPr>
            <p:nvPr/>
          </p:nvSpPr>
          <p:spPr bwMode="auto">
            <a:xfrm>
              <a:off x="5552633" y="4366330"/>
              <a:ext cx="4830" cy="9660"/>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1"/>
                    <a:pt x="0" y="1"/>
                    <a:pt x="0" y="2"/>
                  </a:cubicBezTo>
                  <a:cubicBezTo>
                    <a:pt x="0" y="0"/>
                    <a:pt x="0"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1" name="Freeform 100"/>
            <p:cNvSpPr>
              <a:spLocks noChangeArrowheads="1"/>
            </p:cNvSpPr>
            <p:nvPr/>
          </p:nvSpPr>
          <p:spPr bwMode="auto">
            <a:xfrm>
              <a:off x="5545388" y="4366330"/>
              <a:ext cx="28981" cy="14490"/>
            </a:xfrm>
            <a:custGeom>
              <a:avLst/>
              <a:gdLst>
                <a:gd name="T0" fmla="*/ 0 w 7"/>
                <a:gd name="T1" fmla="*/ 3 h 3"/>
                <a:gd name="T2" fmla="*/ 1 w 7"/>
                <a:gd name="T3" fmla="*/ 1 h 3"/>
                <a:gd name="T4" fmla="*/ 2 w 7"/>
                <a:gd name="T5" fmla="*/ 0 h 3"/>
                <a:gd name="T6" fmla="*/ 3 w 7"/>
                <a:gd name="T7" fmla="*/ 0 h 3"/>
                <a:gd name="T8" fmla="*/ 7 w 7"/>
                <a:gd name="T9" fmla="*/ 1 h 3"/>
                <a:gd name="T10" fmla="*/ 3 w 7"/>
                <a:gd name="T11" fmla="*/ 2 h 3"/>
                <a:gd name="T12" fmla="*/ 3 w 7"/>
                <a:gd name="T13" fmla="*/ 2 h 3"/>
                <a:gd name="T14" fmla="*/ 0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3"/>
                  </a:moveTo>
                  <a:cubicBezTo>
                    <a:pt x="1" y="1"/>
                    <a:pt x="1" y="1"/>
                    <a:pt x="1" y="1"/>
                  </a:cubicBezTo>
                  <a:cubicBezTo>
                    <a:pt x="1" y="1"/>
                    <a:pt x="1" y="0"/>
                    <a:pt x="2" y="0"/>
                  </a:cubicBezTo>
                  <a:cubicBezTo>
                    <a:pt x="3" y="0"/>
                    <a:pt x="3" y="0"/>
                    <a:pt x="3" y="0"/>
                  </a:cubicBezTo>
                  <a:cubicBezTo>
                    <a:pt x="7" y="1"/>
                    <a:pt x="7" y="1"/>
                    <a:pt x="7" y="1"/>
                  </a:cubicBezTo>
                  <a:cubicBezTo>
                    <a:pt x="3" y="2"/>
                    <a:pt x="3" y="2"/>
                    <a:pt x="3" y="2"/>
                  </a:cubicBezTo>
                  <a:cubicBezTo>
                    <a:pt x="3" y="2"/>
                    <a:pt x="3" y="2"/>
                    <a:pt x="3" y="2"/>
                  </a:cubicBezTo>
                  <a:lnTo>
                    <a:pt x="0"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2" name="Freeform 101"/>
            <p:cNvSpPr>
              <a:spLocks noChangeArrowheads="1"/>
            </p:cNvSpPr>
            <p:nvPr/>
          </p:nvSpPr>
          <p:spPr bwMode="auto">
            <a:xfrm>
              <a:off x="5540558" y="4363915"/>
              <a:ext cx="9660" cy="7245"/>
            </a:xfrm>
            <a:custGeom>
              <a:avLst/>
              <a:gdLst>
                <a:gd name="T0" fmla="*/ 1 w 2"/>
                <a:gd name="T1" fmla="*/ 0 h 2"/>
                <a:gd name="T2" fmla="*/ 2 w 2"/>
                <a:gd name="T3" fmla="*/ 2 h 2"/>
                <a:gd name="T4" fmla="*/ 1 w 2"/>
                <a:gd name="T5" fmla="*/ 0 h 2"/>
              </a:gdLst>
              <a:ahLst/>
              <a:cxnLst>
                <a:cxn ang="0">
                  <a:pos x="T0" y="T1"/>
                </a:cxn>
                <a:cxn ang="0">
                  <a:pos x="T2" y="T3"/>
                </a:cxn>
                <a:cxn ang="0">
                  <a:pos x="T4" y="T5"/>
                </a:cxn>
              </a:cxnLst>
              <a:rect l="0" t="0" r="r" b="b"/>
              <a:pathLst>
                <a:path w="2" h="2">
                  <a:moveTo>
                    <a:pt x="1" y="0"/>
                  </a:moveTo>
                  <a:cubicBezTo>
                    <a:pt x="0" y="2"/>
                    <a:pt x="1" y="2"/>
                    <a:pt x="2" y="2"/>
                  </a:cubicBezTo>
                  <a:cubicBezTo>
                    <a:pt x="2"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3" name="Freeform 102"/>
            <p:cNvSpPr>
              <a:spLocks noChangeArrowheads="1"/>
            </p:cNvSpPr>
            <p:nvPr/>
          </p:nvSpPr>
          <p:spPr bwMode="auto">
            <a:xfrm>
              <a:off x="5538143" y="4359085"/>
              <a:ext cx="19321" cy="16905"/>
            </a:xfrm>
            <a:custGeom>
              <a:avLst/>
              <a:gdLst>
                <a:gd name="T0" fmla="*/ 5 w 5"/>
                <a:gd name="T1" fmla="*/ 4 h 4"/>
                <a:gd name="T2" fmla="*/ 3 w 5"/>
                <a:gd name="T3" fmla="*/ 4 h 4"/>
                <a:gd name="T4" fmla="*/ 0 w 5"/>
                <a:gd name="T5" fmla="*/ 3 h 4"/>
                <a:gd name="T6" fmla="*/ 1 w 5"/>
                <a:gd name="T7" fmla="*/ 1 h 4"/>
                <a:gd name="T8" fmla="*/ 2 w 5"/>
                <a:gd name="T9" fmla="*/ 0 h 4"/>
                <a:gd name="T10" fmla="*/ 3 w 5"/>
                <a:gd name="T11" fmla="*/ 1 h 4"/>
                <a:gd name="T12" fmla="*/ 4 w 5"/>
                <a:gd name="T13" fmla="*/ 2 h 4"/>
                <a:gd name="T14" fmla="*/ 4 w 5"/>
                <a:gd name="T15" fmla="*/ 2 h 4"/>
                <a:gd name="T16" fmla="*/ 5 w 5"/>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5" y="4"/>
                  </a:moveTo>
                  <a:cubicBezTo>
                    <a:pt x="3" y="4"/>
                    <a:pt x="3" y="4"/>
                    <a:pt x="3" y="4"/>
                  </a:cubicBezTo>
                  <a:cubicBezTo>
                    <a:pt x="2" y="4"/>
                    <a:pt x="1" y="4"/>
                    <a:pt x="0" y="3"/>
                  </a:cubicBezTo>
                  <a:cubicBezTo>
                    <a:pt x="0" y="2"/>
                    <a:pt x="0" y="1"/>
                    <a:pt x="1" y="1"/>
                  </a:cubicBezTo>
                  <a:cubicBezTo>
                    <a:pt x="2" y="0"/>
                    <a:pt x="2" y="0"/>
                    <a:pt x="2" y="0"/>
                  </a:cubicBezTo>
                  <a:cubicBezTo>
                    <a:pt x="3" y="1"/>
                    <a:pt x="3" y="1"/>
                    <a:pt x="3" y="1"/>
                  </a:cubicBezTo>
                  <a:cubicBezTo>
                    <a:pt x="3" y="1"/>
                    <a:pt x="3" y="1"/>
                    <a:pt x="4" y="2"/>
                  </a:cubicBezTo>
                  <a:cubicBezTo>
                    <a:pt x="4" y="2"/>
                    <a:pt x="4" y="2"/>
                    <a:pt x="4" y="2"/>
                  </a:cubicBezTo>
                  <a:lnTo>
                    <a:pt x="5"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4" name="Freeform 103"/>
            <p:cNvSpPr>
              <a:spLocks noChangeArrowheads="1"/>
            </p:cNvSpPr>
            <p:nvPr/>
          </p:nvSpPr>
          <p:spPr bwMode="auto">
            <a:xfrm>
              <a:off x="5120336" y="4663384"/>
              <a:ext cx="154564" cy="748672"/>
            </a:xfrm>
            <a:custGeom>
              <a:avLst/>
              <a:gdLst>
                <a:gd name="T0" fmla="*/ 22 w 37"/>
                <a:gd name="T1" fmla="*/ 23 h 180"/>
                <a:gd name="T2" fmla="*/ 19 w 37"/>
                <a:gd name="T3" fmla="*/ 43 h 180"/>
                <a:gd name="T4" fmla="*/ 18 w 37"/>
                <a:gd name="T5" fmla="*/ 53 h 180"/>
                <a:gd name="T6" fmla="*/ 11 w 37"/>
                <a:gd name="T7" fmla="*/ 84 h 180"/>
                <a:gd name="T8" fmla="*/ 10 w 37"/>
                <a:gd name="T9" fmla="*/ 92 h 180"/>
                <a:gd name="T10" fmla="*/ 9 w 37"/>
                <a:gd name="T11" fmla="*/ 108 h 180"/>
                <a:gd name="T12" fmla="*/ 13 w 37"/>
                <a:gd name="T13" fmla="*/ 111 h 180"/>
                <a:gd name="T14" fmla="*/ 14 w 37"/>
                <a:gd name="T15" fmla="*/ 113 h 180"/>
                <a:gd name="T16" fmla="*/ 12 w 37"/>
                <a:gd name="T17" fmla="*/ 122 h 180"/>
                <a:gd name="T18" fmla="*/ 12 w 37"/>
                <a:gd name="T19" fmla="*/ 130 h 180"/>
                <a:gd name="T20" fmla="*/ 11 w 37"/>
                <a:gd name="T21" fmla="*/ 130 h 180"/>
                <a:gd name="T22" fmla="*/ 11 w 37"/>
                <a:gd name="T23" fmla="*/ 132 h 180"/>
                <a:gd name="T24" fmla="*/ 11 w 37"/>
                <a:gd name="T25" fmla="*/ 133 h 180"/>
                <a:gd name="T26" fmla="*/ 9 w 37"/>
                <a:gd name="T27" fmla="*/ 134 h 180"/>
                <a:gd name="T28" fmla="*/ 8 w 37"/>
                <a:gd name="T29" fmla="*/ 135 h 180"/>
                <a:gd name="T30" fmla="*/ 3 w 37"/>
                <a:gd name="T31" fmla="*/ 138 h 180"/>
                <a:gd name="T32" fmla="*/ 7 w 37"/>
                <a:gd name="T33" fmla="*/ 141 h 180"/>
                <a:gd name="T34" fmla="*/ 11 w 37"/>
                <a:gd name="T35" fmla="*/ 145 h 180"/>
                <a:gd name="T36" fmla="*/ 8 w 37"/>
                <a:gd name="T37" fmla="*/ 146 h 180"/>
                <a:gd name="T38" fmla="*/ 9 w 37"/>
                <a:gd name="T39" fmla="*/ 148 h 180"/>
                <a:gd name="T40" fmla="*/ 7 w 37"/>
                <a:gd name="T41" fmla="*/ 153 h 180"/>
                <a:gd name="T42" fmla="*/ 9 w 37"/>
                <a:gd name="T43" fmla="*/ 154 h 180"/>
                <a:gd name="T44" fmla="*/ 9 w 37"/>
                <a:gd name="T45" fmla="*/ 161 h 180"/>
                <a:gd name="T46" fmla="*/ 11 w 37"/>
                <a:gd name="T47" fmla="*/ 169 h 180"/>
                <a:gd name="T48" fmla="*/ 12 w 37"/>
                <a:gd name="T49" fmla="*/ 169 h 180"/>
                <a:gd name="T50" fmla="*/ 13 w 37"/>
                <a:gd name="T51" fmla="*/ 167 h 180"/>
                <a:gd name="T52" fmla="*/ 13 w 37"/>
                <a:gd name="T53" fmla="*/ 173 h 180"/>
                <a:gd name="T54" fmla="*/ 15 w 37"/>
                <a:gd name="T55" fmla="*/ 177 h 180"/>
                <a:gd name="T56" fmla="*/ 18 w 37"/>
                <a:gd name="T57" fmla="*/ 180 h 180"/>
                <a:gd name="T58" fmla="*/ 30 w 37"/>
                <a:gd name="T59" fmla="*/ 171 h 180"/>
                <a:gd name="T60" fmla="*/ 15 w 37"/>
                <a:gd name="T61" fmla="*/ 161 h 180"/>
                <a:gd name="T62" fmla="*/ 12 w 37"/>
                <a:gd name="T63" fmla="*/ 152 h 180"/>
                <a:gd name="T64" fmla="*/ 16 w 37"/>
                <a:gd name="T65" fmla="*/ 126 h 180"/>
                <a:gd name="T66" fmla="*/ 17 w 37"/>
                <a:gd name="T67" fmla="*/ 120 h 180"/>
                <a:gd name="T68" fmla="*/ 17 w 37"/>
                <a:gd name="T69" fmla="*/ 110 h 180"/>
                <a:gd name="T70" fmla="*/ 17 w 37"/>
                <a:gd name="T71" fmla="*/ 101 h 180"/>
                <a:gd name="T72" fmla="*/ 19 w 37"/>
                <a:gd name="T73" fmla="*/ 84 h 180"/>
                <a:gd name="T74" fmla="*/ 22 w 37"/>
                <a:gd name="T75" fmla="*/ 76 h 180"/>
                <a:gd name="T76" fmla="*/ 23 w 37"/>
                <a:gd name="T77" fmla="*/ 57 h 180"/>
                <a:gd name="T78" fmla="*/ 28 w 37"/>
                <a:gd name="T79" fmla="*/ 41 h 180"/>
                <a:gd name="T80" fmla="*/ 29 w 37"/>
                <a:gd name="T81" fmla="*/ 33 h 180"/>
                <a:gd name="T82" fmla="*/ 33 w 37"/>
                <a:gd name="T83" fmla="*/ 21 h 180"/>
                <a:gd name="T84" fmla="*/ 29 w 37"/>
                <a:gd name="T85" fmla="*/ 7 h 180"/>
                <a:gd name="T86" fmla="*/ 25 w 37"/>
                <a:gd name="T8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180">
                  <a:moveTo>
                    <a:pt x="22" y="2"/>
                  </a:moveTo>
                  <a:cubicBezTo>
                    <a:pt x="23" y="8"/>
                    <a:pt x="25" y="18"/>
                    <a:pt x="22" y="23"/>
                  </a:cubicBezTo>
                  <a:cubicBezTo>
                    <a:pt x="20" y="26"/>
                    <a:pt x="23" y="30"/>
                    <a:pt x="22" y="33"/>
                  </a:cubicBezTo>
                  <a:cubicBezTo>
                    <a:pt x="20" y="36"/>
                    <a:pt x="21" y="40"/>
                    <a:pt x="19" y="43"/>
                  </a:cubicBezTo>
                  <a:cubicBezTo>
                    <a:pt x="19" y="45"/>
                    <a:pt x="18" y="46"/>
                    <a:pt x="18" y="48"/>
                  </a:cubicBezTo>
                  <a:cubicBezTo>
                    <a:pt x="18" y="49"/>
                    <a:pt x="19" y="52"/>
                    <a:pt x="18" y="53"/>
                  </a:cubicBezTo>
                  <a:cubicBezTo>
                    <a:pt x="16" y="56"/>
                    <a:pt x="17" y="60"/>
                    <a:pt x="18" y="64"/>
                  </a:cubicBezTo>
                  <a:cubicBezTo>
                    <a:pt x="18" y="68"/>
                    <a:pt x="15" y="83"/>
                    <a:pt x="11" y="84"/>
                  </a:cubicBezTo>
                  <a:cubicBezTo>
                    <a:pt x="12" y="85"/>
                    <a:pt x="12" y="86"/>
                    <a:pt x="11" y="87"/>
                  </a:cubicBezTo>
                  <a:cubicBezTo>
                    <a:pt x="9" y="88"/>
                    <a:pt x="10" y="90"/>
                    <a:pt x="10" y="92"/>
                  </a:cubicBezTo>
                  <a:cubicBezTo>
                    <a:pt x="10" y="95"/>
                    <a:pt x="11" y="97"/>
                    <a:pt x="10" y="100"/>
                  </a:cubicBezTo>
                  <a:cubicBezTo>
                    <a:pt x="9" y="101"/>
                    <a:pt x="8" y="107"/>
                    <a:pt x="9" y="108"/>
                  </a:cubicBezTo>
                  <a:cubicBezTo>
                    <a:pt x="10" y="112"/>
                    <a:pt x="12" y="108"/>
                    <a:pt x="15" y="109"/>
                  </a:cubicBezTo>
                  <a:cubicBezTo>
                    <a:pt x="14" y="110"/>
                    <a:pt x="14" y="111"/>
                    <a:pt x="13" y="111"/>
                  </a:cubicBezTo>
                  <a:cubicBezTo>
                    <a:pt x="14" y="111"/>
                    <a:pt x="15" y="112"/>
                    <a:pt x="14" y="114"/>
                  </a:cubicBezTo>
                  <a:cubicBezTo>
                    <a:pt x="14" y="113"/>
                    <a:pt x="14" y="113"/>
                    <a:pt x="14" y="113"/>
                  </a:cubicBezTo>
                  <a:cubicBezTo>
                    <a:pt x="14" y="113"/>
                    <a:pt x="13" y="113"/>
                    <a:pt x="13" y="113"/>
                  </a:cubicBezTo>
                  <a:cubicBezTo>
                    <a:pt x="13" y="115"/>
                    <a:pt x="13" y="120"/>
                    <a:pt x="12" y="122"/>
                  </a:cubicBezTo>
                  <a:cubicBezTo>
                    <a:pt x="11" y="123"/>
                    <a:pt x="14" y="124"/>
                    <a:pt x="13" y="126"/>
                  </a:cubicBezTo>
                  <a:cubicBezTo>
                    <a:pt x="13" y="128"/>
                    <a:pt x="9" y="127"/>
                    <a:pt x="12" y="130"/>
                  </a:cubicBezTo>
                  <a:cubicBezTo>
                    <a:pt x="11" y="130"/>
                    <a:pt x="10" y="131"/>
                    <a:pt x="10" y="131"/>
                  </a:cubicBezTo>
                  <a:cubicBezTo>
                    <a:pt x="10" y="131"/>
                    <a:pt x="11" y="131"/>
                    <a:pt x="11" y="130"/>
                  </a:cubicBezTo>
                  <a:cubicBezTo>
                    <a:pt x="11" y="131"/>
                    <a:pt x="11" y="131"/>
                    <a:pt x="10" y="131"/>
                  </a:cubicBezTo>
                  <a:cubicBezTo>
                    <a:pt x="11" y="131"/>
                    <a:pt x="11" y="131"/>
                    <a:pt x="11" y="132"/>
                  </a:cubicBezTo>
                  <a:cubicBezTo>
                    <a:pt x="10" y="133"/>
                    <a:pt x="10" y="132"/>
                    <a:pt x="10" y="134"/>
                  </a:cubicBezTo>
                  <a:cubicBezTo>
                    <a:pt x="10" y="134"/>
                    <a:pt x="10" y="133"/>
                    <a:pt x="11" y="133"/>
                  </a:cubicBezTo>
                  <a:cubicBezTo>
                    <a:pt x="10" y="134"/>
                    <a:pt x="10" y="135"/>
                    <a:pt x="9" y="136"/>
                  </a:cubicBezTo>
                  <a:cubicBezTo>
                    <a:pt x="9" y="135"/>
                    <a:pt x="9" y="135"/>
                    <a:pt x="9" y="134"/>
                  </a:cubicBezTo>
                  <a:cubicBezTo>
                    <a:pt x="9" y="135"/>
                    <a:pt x="8" y="135"/>
                    <a:pt x="8" y="135"/>
                  </a:cubicBezTo>
                  <a:cubicBezTo>
                    <a:pt x="8" y="135"/>
                    <a:pt x="8" y="135"/>
                    <a:pt x="8" y="135"/>
                  </a:cubicBezTo>
                  <a:cubicBezTo>
                    <a:pt x="8" y="133"/>
                    <a:pt x="7" y="132"/>
                    <a:pt x="4" y="132"/>
                  </a:cubicBezTo>
                  <a:cubicBezTo>
                    <a:pt x="7" y="135"/>
                    <a:pt x="0" y="135"/>
                    <a:pt x="3" y="138"/>
                  </a:cubicBezTo>
                  <a:cubicBezTo>
                    <a:pt x="2" y="135"/>
                    <a:pt x="8" y="138"/>
                    <a:pt x="8" y="140"/>
                  </a:cubicBezTo>
                  <a:cubicBezTo>
                    <a:pt x="8" y="140"/>
                    <a:pt x="7" y="141"/>
                    <a:pt x="7" y="141"/>
                  </a:cubicBezTo>
                  <a:cubicBezTo>
                    <a:pt x="8" y="142"/>
                    <a:pt x="8" y="141"/>
                    <a:pt x="8" y="143"/>
                  </a:cubicBezTo>
                  <a:cubicBezTo>
                    <a:pt x="9" y="143"/>
                    <a:pt x="10" y="144"/>
                    <a:pt x="11" y="145"/>
                  </a:cubicBezTo>
                  <a:cubicBezTo>
                    <a:pt x="10" y="145"/>
                    <a:pt x="9" y="145"/>
                    <a:pt x="8" y="145"/>
                  </a:cubicBezTo>
                  <a:cubicBezTo>
                    <a:pt x="8" y="145"/>
                    <a:pt x="8" y="145"/>
                    <a:pt x="8" y="146"/>
                  </a:cubicBezTo>
                  <a:cubicBezTo>
                    <a:pt x="7" y="145"/>
                    <a:pt x="7" y="145"/>
                    <a:pt x="6" y="144"/>
                  </a:cubicBezTo>
                  <a:cubicBezTo>
                    <a:pt x="6" y="147"/>
                    <a:pt x="8" y="146"/>
                    <a:pt x="9" y="148"/>
                  </a:cubicBezTo>
                  <a:cubicBezTo>
                    <a:pt x="9" y="148"/>
                    <a:pt x="8" y="147"/>
                    <a:pt x="7" y="147"/>
                  </a:cubicBezTo>
                  <a:cubicBezTo>
                    <a:pt x="7" y="149"/>
                    <a:pt x="7" y="151"/>
                    <a:pt x="7" y="153"/>
                  </a:cubicBezTo>
                  <a:cubicBezTo>
                    <a:pt x="8" y="152"/>
                    <a:pt x="8" y="152"/>
                    <a:pt x="9" y="151"/>
                  </a:cubicBezTo>
                  <a:cubicBezTo>
                    <a:pt x="9" y="152"/>
                    <a:pt x="9" y="153"/>
                    <a:pt x="9" y="154"/>
                  </a:cubicBezTo>
                  <a:cubicBezTo>
                    <a:pt x="5" y="155"/>
                    <a:pt x="6" y="158"/>
                    <a:pt x="9" y="159"/>
                  </a:cubicBezTo>
                  <a:cubicBezTo>
                    <a:pt x="7" y="161"/>
                    <a:pt x="8" y="161"/>
                    <a:pt x="9" y="161"/>
                  </a:cubicBezTo>
                  <a:cubicBezTo>
                    <a:pt x="7" y="162"/>
                    <a:pt x="8" y="163"/>
                    <a:pt x="9" y="165"/>
                  </a:cubicBezTo>
                  <a:cubicBezTo>
                    <a:pt x="11" y="166"/>
                    <a:pt x="10" y="168"/>
                    <a:pt x="11" y="169"/>
                  </a:cubicBezTo>
                  <a:cubicBezTo>
                    <a:pt x="11" y="168"/>
                    <a:pt x="11" y="167"/>
                    <a:pt x="10" y="166"/>
                  </a:cubicBezTo>
                  <a:cubicBezTo>
                    <a:pt x="11" y="167"/>
                    <a:pt x="11" y="168"/>
                    <a:pt x="12" y="169"/>
                  </a:cubicBezTo>
                  <a:cubicBezTo>
                    <a:pt x="12" y="168"/>
                    <a:pt x="12" y="168"/>
                    <a:pt x="12" y="167"/>
                  </a:cubicBezTo>
                  <a:cubicBezTo>
                    <a:pt x="12" y="167"/>
                    <a:pt x="13" y="167"/>
                    <a:pt x="13" y="167"/>
                  </a:cubicBezTo>
                  <a:cubicBezTo>
                    <a:pt x="13" y="167"/>
                    <a:pt x="13" y="166"/>
                    <a:pt x="12" y="166"/>
                  </a:cubicBezTo>
                  <a:cubicBezTo>
                    <a:pt x="14" y="167"/>
                    <a:pt x="15" y="171"/>
                    <a:pt x="13" y="173"/>
                  </a:cubicBezTo>
                  <a:cubicBezTo>
                    <a:pt x="18" y="173"/>
                    <a:pt x="22" y="175"/>
                    <a:pt x="16" y="178"/>
                  </a:cubicBezTo>
                  <a:cubicBezTo>
                    <a:pt x="16" y="178"/>
                    <a:pt x="16" y="177"/>
                    <a:pt x="15" y="177"/>
                  </a:cubicBezTo>
                  <a:cubicBezTo>
                    <a:pt x="15" y="177"/>
                    <a:pt x="15" y="177"/>
                    <a:pt x="15" y="177"/>
                  </a:cubicBezTo>
                  <a:cubicBezTo>
                    <a:pt x="15" y="179"/>
                    <a:pt x="16" y="180"/>
                    <a:pt x="18" y="180"/>
                  </a:cubicBezTo>
                  <a:cubicBezTo>
                    <a:pt x="21" y="180"/>
                    <a:pt x="20" y="178"/>
                    <a:pt x="20" y="175"/>
                  </a:cubicBezTo>
                  <a:cubicBezTo>
                    <a:pt x="21" y="171"/>
                    <a:pt x="27" y="170"/>
                    <a:pt x="30" y="171"/>
                  </a:cubicBezTo>
                  <a:cubicBezTo>
                    <a:pt x="26" y="170"/>
                    <a:pt x="23" y="169"/>
                    <a:pt x="18" y="169"/>
                  </a:cubicBezTo>
                  <a:cubicBezTo>
                    <a:pt x="14" y="169"/>
                    <a:pt x="15" y="165"/>
                    <a:pt x="15" y="161"/>
                  </a:cubicBezTo>
                  <a:cubicBezTo>
                    <a:pt x="13" y="161"/>
                    <a:pt x="12" y="161"/>
                    <a:pt x="11" y="161"/>
                  </a:cubicBezTo>
                  <a:cubicBezTo>
                    <a:pt x="11" y="158"/>
                    <a:pt x="11" y="155"/>
                    <a:pt x="12" y="152"/>
                  </a:cubicBezTo>
                  <a:cubicBezTo>
                    <a:pt x="14" y="149"/>
                    <a:pt x="14" y="147"/>
                    <a:pt x="14" y="143"/>
                  </a:cubicBezTo>
                  <a:cubicBezTo>
                    <a:pt x="15" y="139"/>
                    <a:pt x="21" y="129"/>
                    <a:pt x="16" y="126"/>
                  </a:cubicBezTo>
                  <a:cubicBezTo>
                    <a:pt x="17" y="126"/>
                    <a:pt x="18" y="125"/>
                    <a:pt x="19" y="125"/>
                  </a:cubicBezTo>
                  <a:cubicBezTo>
                    <a:pt x="16" y="124"/>
                    <a:pt x="17" y="123"/>
                    <a:pt x="17" y="120"/>
                  </a:cubicBezTo>
                  <a:cubicBezTo>
                    <a:pt x="16" y="118"/>
                    <a:pt x="16" y="116"/>
                    <a:pt x="16" y="114"/>
                  </a:cubicBezTo>
                  <a:cubicBezTo>
                    <a:pt x="16" y="113"/>
                    <a:pt x="17" y="112"/>
                    <a:pt x="17" y="110"/>
                  </a:cubicBezTo>
                  <a:cubicBezTo>
                    <a:pt x="17" y="109"/>
                    <a:pt x="16" y="108"/>
                    <a:pt x="16" y="106"/>
                  </a:cubicBezTo>
                  <a:cubicBezTo>
                    <a:pt x="17" y="105"/>
                    <a:pt x="17" y="103"/>
                    <a:pt x="17" y="101"/>
                  </a:cubicBezTo>
                  <a:cubicBezTo>
                    <a:pt x="17" y="99"/>
                    <a:pt x="20" y="95"/>
                    <a:pt x="20" y="93"/>
                  </a:cubicBezTo>
                  <a:cubicBezTo>
                    <a:pt x="19" y="91"/>
                    <a:pt x="19" y="87"/>
                    <a:pt x="19" y="84"/>
                  </a:cubicBezTo>
                  <a:cubicBezTo>
                    <a:pt x="20" y="83"/>
                    <a:pt x="22" y="82"/>
                    <a:pt x="22" y="81"/>
                  </a:cubicBezTo>
                  <a:cubicBezTo>
                    <a:pt x="22" y="79"/>
                    <a:pt x="21" y="78"/>
                    <a:pt x="22" y="76"/>
                  </a:cubicBezTo>
                  <a:cubicBezTo>
                    <a:pt x="24" y="73"/>
                    <a:pt x="25" y="71"/>
                    <a:pt x="23" y="67"/>
                  </a:cubicBezTo>
                  <a:cubicBezTo>
                    <a:pt x="22" y="64"/>
                    <a:pt x="21" y="61"/>
                    <a:pt x="23" y="57"/>
                  </a:cubicBezTo>
                  <a:cubicBezTo>
                    <a:pt x="24" y="54"/>
                    <a:pt x="24" y="52"/>
                    <a:pt x="24" y="50"/>
                  </a:cubicBezTo>
                  <a:cubicBezTo>
                    <a:pt x="25" y="46"/>
                    <a:pt x="27" y="44"/>
                    <a:pt x="28" y="41"/>
                  </a:cubicBezTo>
                  <a:cubicBezTo>
                    <a:pt x="28" y="40"/>
                    <a:pt x="31" y="40"/>
                    <a:pt x="30" y="39"/>
                  </a:cubicBezTo>
                  <a:cubicBezTo>
                    <a:pt x="30" y="37"/>
                    <a:pt x="29" y="35"/>
                    <a:pt x="29" y="33"/>
                  </a:cubicBezTo>
                  <a:cubicBezTo>
                    <a:pt x="29" y="29"/>
                    <a:pt x="30" y="29"/>
                    <a:pt x="34" y="27"/>
                  </a:cubicBezTo>
                  <a:cubicBezTo>
                    <a:pt x="37" y="25"/>
                    <a:pt x="35" y="22"/>
                    <a:pt x="33" y="21"/>
                  </a:cubicBezTo>
                  <a:cubicBezTo>
                    <a:pt x="30" y="21"/>
                    <a:pt x="31" y="15"/>
                    <a:pt x="30" y="13"/>
                  </a:cubicBezTo>
                  <a:cubicBezTo>
                    <a:pt x="28" y="10"/>
                    <a:pt x="30" y="10"/>
                    <a:pt x="29" y="7"/>
                  </a:cubicBezTo>
                  <a:cubicBezTo>
                    <a:pt x="29" y="6"/>
                    <a:pt x="28" y="5"/>
                    <a:pt x="27" y="3"/>
                  </a:cubicBezTo>
                  <a:cubicBezTo>
                    <a:pt x="27" y="2"/>
                    <a:pt x="27" y="1"/>
                    <a:pt x="25" y="0"/>
                  </a:cubicBezTo>
                  <a:cubicBezTo>
                    <a:pt x="25" y="1"/>
                    <a:pt x="23" y="2"/>
                    <a:pt x="2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5" name="Freeform 104"/>
            <p:cNvSpPr>
              <a:spLocks noEditPoints="1" noChangeArrowheads="1"/>
            </p:cNvSpPr>
            <p:nvPr/>
          </p:nvSpPr>
          <p:spPr bwMode="auto">
            <a:xfrm>
              <a:off x="5125166" y="4653724"/>
              <a:ext cx="149734" cy="763162"/>
            </a:xfrm>
            <a:custGeom>
              <a:avLst/>
              <a:gdLst>
                <a:gd name="T0" fmla="*/ 15 w 36"/>
                <a:gd name="T1" fmla="*/ 179 h 183"/>
                <a:gd name="T2" fmla="*/ 11 w 36"/>
                <a:gd name="T3" fmla="*/ 176 h 183"/>
                <a:gd name="T4" fmla="*/ 8 w 36"/>
                <a:gd name="T5" fmla="*/ 169 h 183"/>
                <a:gd name="T6" fmla="*/ 6 w 36"/>
                <a:gd name="T7" fmla="*/ 162 h 183"/>
                <a:gd name="T8" fmla="*/ 5 w 36"/>
                <a:gd name="T9" fmla="*/ 144 h 183"/>
                <a:gd name="T10" fmla="*/ 3 w 36"/>
                <a:gd name="T11" fmla="*/ 140 h 183"/>
                <a:gd name="T12" fmla="*/ 2 w 36"/>
                <a:gd name="T13" fmla="*/ 137 h 183"/>
                <a:gd name="T14" fmla="*/ 7 w 36"/>
                <a:gd name="T15" fmla="*/ 134 h 183"/>
                <a:gd name="T16" fmla="*/ 8 w 36"/>
                <a:gd name="T17" fmla="*/ 132 h 183"/>
                <a:gd name="T18" fmla="*/ 12 w 36"/>
                <a:gd name="T19" fmla="*/ 128 h 183"/>
                <a:gd name="T20" fmla="*/ 12 w 36"/>
                <a:gd name="T21" fmla="*/ 114 h 183"/>
                <a:gd name="T22" fmla="*/ 10 w 36"/>
                <a:gd name="T23" fmla="*/ 113 h 183"/>
                <a:gd name="T24" fmla="*/ 8 w 36"/>
                <a:gd name="T25" fmla="*/ 94 h 183"/>
                <a:gd name="T26" fmla="*/ 10 w 36"/>
                <a:gd name="T27" fmla="*/ 85 h 183"/>
                <a:gd name="T28" fmla="*/ 16 w 36"/>
                <a:gd name="T29" fmla="*/ 50 h 183"/>
                <a:gd name="T30" fmla="*/ 20 w 36"/>
                <a:gd name="T31" fmla="*/ 30 h 183"/>
                <a:gd name="T32" fmla="*/ 21 w 36"/>
                <a:gd name="T33" fmla="*/ 3 h 183"/>
                <a:gd name="T34" fmla="*/ 28 w 36"/>
                <a:gd name="T35" fmla="*/ 7 h 183"/>
                <a:gd name="T36" fmla="*/ 32 w 36"/>
                <a:gd name="T37" fmla="*/ 23 h 183"/>
                <a:gd name="T38" fmla="*/ 30 w 36"/>
                <a:gd name="T39" fmla="*/ 39 h 183"/>
                <a:gd name="T40" fmla="*/ 24 w 36"/>
                <a:gd name="T41" fmla="*/ 52 h 183"/>
                <a:gd name="T42" fmla="*/ 22 w 36"/>
                <a:gd name="T43" fmla="*/ 79 h 183"/>
                <a:gd name="T44" fmla="*/ 19 w 36"/>
                <a:gd name="T45" fmla="*/ 93 h 183"/>
                <a:gd name="T46" fmla="*/ 16 w 36"/>
                <a:gd name="T47" fmla="*/ 108 h 183"/>
                <a:gd name="T48" fmla="*/ 16 w 36"/>
                <a:gd name="T49" fmla="*/ 122 h 183"/>
                <a:gd name="T50" fmla="*/ 17 w 36"/>
                <a:gd name="T51" fmla="*/ 129 h 183"/>
                <a:gd name="T52" fmla="*/ 11 w 36"/>
                <a:gd name="T53" fmla="*/ 162 h 183"/>
                <a:gd name="T54" fmla="*/ 30 w 36"/>
                <a:gd name="T55" fmla="*/ 172 h 183"/>
                <a:gd name="T56" fmla="*/ 29 w 36"/>
                <a:gd name="T57" fmla="*/ 174 h 183"/>
                <a:gd name="T58" fmla="*/ 20 w 36"/>
                <a:gd name="T59" fmla="*/ 177 h 183"/>
                <a:gd name="T60" fmla="*/ 18 w 36"/>
                <a:gd name="T61" fmla="*/ 179 h 183"/>
                <a:gd name="T62" fmla="*/ 17 w 36"/>
                <a:gd name="T63" fmla="*/ 172 h 183"/>
                <a:gd name="T64" fmla="*/ 12 w 36"/>
                <a:gd name="T65" fmla="*/ 171 h 183"/>
                <a:gd name="T66" fmla="*/ 9 w 36"/>
                <a:gd name="T67" fmla="*/ 166 h 183"/>
                <a:gd name="T68" fmla="*/ 9 w 36"/>
                <a:gd name="T69" fmla="*/ 165 h 183"/>
                <a:gd name="T70" fmla="*/ 9 w 36"/>
                <a:gd name="T71" fmla="*/ 166 h 183"/>
                <a:gd name="T72" fmla="*/ 8 w 36"/>
                <a:gd name="T73" fmla="*/ 157 h 183"/>
                <a:gd name="T74" fmla="*/ 11 w 36"/>
                <a:gd name="T75" fmla="*/ 152 h 183"/>
                <a:gd name="T76" fmla="*/ 8 w 36"/>
                <a:gd name="T77" fmla="*/ 151 h 183"/>
                <a:gd name="T78" fmla="*/ 12 w 36"/>
                <a:gd name="T79" fmla="*/ 148 h 183"/>
                <a:gd name="T80" fmla="*/ 13 w 36"/>
                <a:gd name="T81" fmla="*/ 128 h 183"/>
                <a:gd name="T82" fmla="*/ 14 w 36"/>
                <a:gd name="T83" fmla="*/ 130 h 183"/>
                <a:gd name="T84" fmla="*/ 11 w 36"/>
                <a:gd name="T85" fmla="*/ 135 h 183"/>
                <a:gd name="T86" fmla="*/ 8 w 36"/>
                <a:gd name="T87" fmla="*/ 143 h 183"/>
                <a:gd name="T88" fmla="*/ 9 w 36"/>
                <a:gd name="T89" fmla="*/ 148 h 183"/>
                <a:gd name="T90" fmla="*/ 6 w 36"/>
                <a:gd name="T91" fmla="*/ 145 h 183"/>
                <a:gd name="T92" fmla="*/ 7 w 36"/>
                <a:gd name="T93" fmla="*/ 138 h 183"/>
                <a:gd name="T94" fmla="*/ 5 w 36"/>
                <a:gd name="T95" fmla="*/ 136 h 183"/>
                <a:gd name="T96" fmla="*/ 15 w 36"/>
                <a:gd name="T97" fmla="*/ 127 h 183"/>
                <a:gd name="T98" fmla="*/ 13 w 36"/>
                <a:gd name="T99" fmla="*/ 117 h 183"/>
                <a:gd name="T100" fmla="*/ 15 w 36"/>
                <a:gd name="T101" fmla="*/ 114 h 183"/>
                <a:gd name="T102" fmla="*/ 11 w 36"/>
                <a:gd name="T103" fmla="*/ 87 h 183"/>
                <a:gd name="T104" fmla="*/ 10 w 36"/>
                <a:gd name="T105" fmla="*/ 102 h 183"/>
                <a:gd name="T106" fmla="*/ 15 w 36"/>
                <a:gd name="T107" fmla="*/ 111 h 183"/>
                <a:gd name="T108" fmla="*/ 18 w 36"/>
                <a:gd name="T109" fmla="*/ 95 h 183"/>
                <a:gd name="T110" fmla="*/ 20 w 36"/>
                <a:gd name="T111" fmla="*/ 82 h 183"/>
                <a:gd name="T112" fmla="*/ 22 w 36"/>
                <a:gd name="T113" fmla="*/ 54 h 183"/>
                <a:gd name="T114" fmla="*/ 28 w 36"/>
                <a:gd name="T115" fmla="*/ 41 h 183"/>
                <a:gd name="T116" fmla="*/ 34 w 36"/>
                <a:gd name="T117" fmla="*/ 27 h 183"/>
                <a:gd name="T118" fmla="*/ 27 w 36"/>
                <a:gd name="T119" fmla="*/ 9 h 183"/>
                <a:gd name="T120" fmla="*/ 22 w 36"/>
                <a:gd name="T121" fmla="*/ 7 h 183"/>
                <a:gd name="T122" fmla="*/ 19 w 36"/>
                <a:gd name="T123" fmla="*/ 46 h 183"/>
                <a:gd name="T124" fmla="*/ 17 w 36"/>
                <a:gd name="T125" fmla="*/ 6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183">
                  <a:moveTo>
                    <a:pt x="17" y="183"/>
                  </a:moveTo>
                  <a:cubicBezTo>
                    <a:pt x="15" y="183"/>
                    <a:pt x="13" y="182"/>
                    <a:pt x="13" y="179"/>
                  </a:cubicBezTo>
                  <a:cubicBezTo>
                    <a:pt x="13" y="179"/>
                    <a:pt x="13" y="179"/>
                    <a:pt x="13" y="179"/>
                  </a:cubicBezTo>
                  <a:cubicBezTo>
                    <a:pt x="15" y="178"/>
                    <a:pt x="15" y="178"/>
                    <a:pt x="15" y="178"/>
                  </a:cubicBezTo>
                  <a:cubicBezTo>
                    <a:pt x="15" y="179"/>
                    <a:pt x="15" y="179"/>
                    <a:pt x="15" y="179"/>
                  </a:cubicBezTo>
                  <a:cubicBezTo>
                    <a:pt x="17" y="178"/>
                    <a:pt x="17" y="177"/>
                    <a:pt x="17" y="177"/>
                  </a:cubicBezTo>
                  <a:cubicBezTo>
                    <a:pt x="17" y="176"/>
                    <a:pt x="15" y="176"/>
                    <a:pt x="12" y="176"/>
                  </a:cubicBezTo>
                  <a:cubicBezTo>
                    <a:pt x="12" y="176"/>
                    <a:pt x="12" y="176"/>
                    <a:pt x="12" y="176"/>
                  </a:cubicBezTo>
                  <a:cubicBezTo>
                    <a:pt x="12" y="177"/>
                    <a:pt x="12" y="177"/>
                    <a:pt x="12" y="177"/>
                  </a:cubicBezTo>
                  <a:cubicBezTo>
                    <a:pt x="11" y="176"/>
                    <a:pt x="11" y="176"/>
                    <a:pt x="11" y="176"/>
                  </a:cubicBezTo>
                  <a:cubicBezTo>
                    <a:pt x="10" y="176"/>
                    <a:pt x="10" y="176"/>
                    <a:pt x="10" y="176"/>
                  </a:cubicBezTo>
                  <a:cubicBezTo>
                    <a:pt x="11" y="175"/>
                    <a:pt x="11" y="175"/>
                    <a:pt x="11" y="175"/>
                  </a:cubicBezTo>
                  <a:cubicBezTo>
                    <a:pt x="10" y="173"/>
                    <a:pt x="10" y="173"/>
                    <a:pt x="10" y="173"/>
                  </a:cubicBezTo>
                  <a:cubicBezTo>
                    <a:pt x="9" y="172"/>
                    <a:pt x="9" y="172"/>
                    <a:pt x="9" y="172"/>
                  </a:cubicBezTo>
                  <a:cubicBezTo>
                    <a:pt x="8" y="171"/>
                    <a:pt x="8" y="170"/>
                    <a:pt x="8" y="169"/>
                  </a:cubicBezTo>
                  <a:cubicBezTo>
                    <a:pt x="8" y="168"/>
                    <a:pt x="8" y="168"/>
                    <a:pt x="8" y="167"/>
                  </a:cubicBezTo>
                  <a:cubicBezTo>
                    <a:pt x="7" y="166"/>
                    <a:pt x="6" y="165"/>
                    <a:pt x="6" y="164"/>
                  </a:cubicBezTo>
                  <a:cubicBezTo>
                    <a:pt x="6" y="164"/>
                    <a:pt x="6" y="164"/>
                    <a:pt x="6" y="163"/>
                  </a:cubicBezTo>
                  <a:cubicBezTo>
                    <a:pt x="6" y="163"/>
                    <a:pt x="6" y="163"/>
                    <a:pt x="6" y="163"/>
                  </a:cubicBezTo>
                  <a:cubicBezTo>
                    <a:pt x="6" y="162"/>
                    <a:pt x="6" y="162"/>
                    <a:pt x="6" y="162"/>
                  </a:cubicBezTo>
                  <a:cubicBezTo>
                    <a:pt x="5" y="161"/>
                    <a:pt x="4" y="159"/>
                    <a:pt x="4" y="158"/>
                  </a:cubicBezTo>
                  <a:cubicBezTo>
                    <a:pt x="4" y="157"/>
                    <a:pt x="5" y="157"/>
                    <a:pt x="5" y="156"/>
                  </a:cubicBezTo>
                  <a:cubicBezTo>
                    <a:pt x="5" y="149"/>
                    <a:pt x="5" y="149"/>
                    <a:pt x="5" y="149"/>
                  </a:cubicBezTo>
                  <a:cubicBezTo>
                    <a:pt x="5" y="149"/>
                    <a:pt x="4" y="148"/>
                    <a:pt x="4" y="146"/>
                  </a:cubicBezTo>
                  <a:cubicBezTo>
                    <a:pt x="5" y="144"/>
                    <a:pt x="5" y="144"/>
                    <a:pt x="5" y="144"/>
                  </a:cubicBezTo>
                  <a:cubicBezTo>
                    <a:pt x="3" y="143"/>
                    <a:pt x="3" y="143"/>
                    <a:pt x="3" y="143"/>
                  </a:cubicBezTo>
                  <a:cubicBezTo>
                    <a:pt x="5" y="142"/>
                    <a:pt x="5" y="142"/>
                    <a:pt x="5" y="142"/>
                  </a:cubicBezTo>
                  <a:cubicBezTo>
                    <a:pt x="5" y="142"/>
                    <a:pt x="6" y="142"/>
                    <a:pt x="6" y="142"/>
                  </a:cubicBezTo>
                  <a:cubicBezTo>
                    <a:pt x="6" y="142"/>
                    <a:pt x="6" y="142"/>
                    <a:pt x="6" y="141"/>
                  </a:cubicBezTo>
                  <a:cubicBezTo>
                    <a:pt x="6" y="141"/>
                    <a:pt x="4" y="140"/>
                    <a:pt x="3" y="140"/>
                  </a:cubicBezTo>
                  <a:cubicBezTo>
                    <a:pt x="3" y="140"/>
                    <a:pt x="3" y="140"/>
                    <a:pt x="3" y="140"/>
                  </a:cubicBezTo>
                  <a:cubicBezTo>
                    <a:pt x="3" y="143"/>
                    <a:pt x="3" y="143"/>
                    <a:pt x="3" y="143"/>
                  </a:cubicBezTo>
                  <a:cubicBezTo>
                    <a:pt x="1" y="141"/>
                    <a:pt x="1" y="141"/>
                    <a:pt x="1" y="141"/>
                  </a:cubicBezTo>
                  <a:cubicBezTo>
                    <a:pt x="0" y="140"/>
                    <a:pt x="0" y="140"/>
                    <a:pt x="0" y="139"/>
                  </a:cubicBezTo>
                  <a:cubicBezTo>
                    <a:pt x="0" y="138"/>
                    <a:pt x="1" y="137"/>
                    <a:pt x="2" y="137"/>
                  </a:cubicBezTo>
                  <a:cubicBezTo>
                    <a:pt x="2" y="136"/>
                    <a:pt x="3" y="136"/>
                    <a:pt x="3" y="136"/>
                  </a:cubicBezTo>
                  <a:cubicBezTo>
                    <a:pt x="3" y="136"/>
                    <a:pt x="3" y="135"/>
                    <a:pt x="3" y="135"/>
                  </a:cubicBezTo>
                  <a:cubicBezTo>
                    <a:pt x="1" y="134"/>
                    <a:pt x="1" y="134"/>
                    <a:pt x="1" y="134"/>
                  </a:cubicBezTo>
                  <a:cubicBezTo>
                    <a:pt x="3" y="133"/>
                    <a:pt x="3" y="133"/>
                    <a:pt x="3" y="133"/>
                  </a:cubicBezTo>
                  <a:cubicBezTo>
                    <a:pt x="5" y="133"/>
                    <a:pt x="6" y="133"/>
                    <a:pt x="7" y="134"/>
                  </a:cubicBezTo>
                  <a:cubicBezTo>
                    <a:pt x="7" y="134"/>
                    <a:pt x="7" y="135"/>
                    <a:pt x="8" y="135"/>
                  </a:cubicBezTo>
                  <a:cubicBezTo>
                    <a:pt x="8" y="134"/>
                    <a:pt x="8" y="134"/>
                    <a:pt x="8" y="134"/>
                  </a:cubicBezTo>
                  <a:cubicBezTo>
                    <a:pt x="8" y="134"/>
                    <a:pt x="8" y="134"/>
                    <a:pt x="8" y="134"/>
                  </a:cubicBezTo>
                  <a:cubicBezTo>
                    <a:pt x="9" y="133"/>
                    <a:pt x="9" y="133"/>
                    <a:pt x="9" y="133"/>
                  </a:cubicBezTo>
                  <a:cubicBezTo>
                    <a:pt x="8" y="132"/>
                    <a:pt x="8" y="132"/>
                    <a:pt x="8" y="132"/>
                  </a:cubicBezTo>
                  <a:cubicBezTo>
                    <a:pt x="9" y="132"/>
                    <a:pt x="9" y="132"/>
                    <a:pt x="9" y="132"/>
                  </a:cubicBezTo>
                  <a:cubicBezTo>
                    <a:pt x="9" y="132"/>
                    <a:pt x="9" y="132"/>
                    <a:pt x="9" y="131"/>
                  </a:cubicBezTo>
                  <a:cubicBezTo>
                    <a:pt x="9" y="131"/>
                    <a:pt x="9" y="131"/>
                    <a:pt x="9" y="130"/>
                  </a:cubicBezTo>
                  <a:cubicBezTo>
                    <a:pt x="9" y="129"/>
                    <a:pt x="10" y="129"/>
                    <a:pt x="10" y="128"/>
                  </a:cubicBezTo>
                  <a:cubicBezTo>
                    <a:pt x="11" y="128"/>
                    <a:pt x="11" y="128"/>
                    <a:pt x="12" y="128"/>
                  </a:cubicBezTo>
                  <a:cubicBezTo>
                    <a:pt x="12" y="127"/>
                    <a:pt x="11" y="127"/>
                    <a:pt x="11" y="126"/>
                  </a:cubicBezTo>
                  <a:cubicBezTo>
                    <a:pt x="10" y="126"/>
                    <a:pt x="9" y="125"/>
                    <a:pt x="10" y="124"/>
                  </a:cubicBezTo>
                  <a:cubicBezTo>
                    <a:pt x="11" y="122"/>
                    <a:pt x="11" y="117"/>
                    <a:pt x="11" y="115"/>
                  </a:cubicBezTo>
                  <a:cubicBezTo>
                    <a:pt x="11" y="115"/>
                    <a:pt x="11" y="115"/>
                    <a:pt x="11" y="115"/>
                  </a:cubicBezTo>
                  <a:cubicBezTo>
                    <a:pt x="12" y="114"/>
                    <a:pt x="12" y="114"/>
                    <a:pt x="12" y="114"/>
                  </a:cubicBezTo>
                  <a:cubicBezTo>
                    <a:pt x="12" y="114"/>
                    <a:pt x="12" y="114"/>
                    <a:pt x="12" y="114"/>
                  </a:cubicBezTo>
                  <a:cubicBezTo>
                    <a:pt x="8" y="114"/>
                    <a:pt x="8" y="114"/>
                    <a:pt x="8" y="114"/>
                  </a:cubicBezTo>
                  <a:cubicBezTo>
                    <a:pt x="11" y="112"/>
                    <a:pt x="11" y="112"/>
                    <a:pt x="11" y="112"/>
                  </a:cubicBezTo>
                  <a:cubicBezTo>
                    <a:pt x="11" y="112"/>
                    <a:pt x="11" y="112"/>
                    <a:pt x="11" y="112"/>
                  </a:cubicBezTo>
                  <a:cubicBezTo>
                    <a:pt x="11" y="112"/>
                    <a:pt x="10" y="113"/>
                    <a:pt x="10" y="113"/>
                  </a:cubicBezTo>
                  <a:cubicBezTo>
                    <a:pt x="10" y="113"/>
                    <a:pt x="10" y="113"/>
                    <a:pt x="10" y="113"/>
                  </a:cubicBezTo>
                  <a:cubicBezTo>
                    <a:pt x="8" y="113"/>
                    <a:pt x="7" y="111"/>
                    <a:pt x="7" y="110"/>
                  </a:cubicBezTo>
                  <a:cubicBezTo>
                    <a:pt x="6" y="109"/>
                    <a:pt x="7" y="103"/>
                    <a:pt x="8" y="101"/>
                  </a:cubicBezTo>
                  <a:cubicBezTo>
                    <a:pt x="9" y="100"/>
                    <a:pt x="8" y="99"/>
                    <a:pt x="8" y="97"/>
                  </a:cubicBezTo>
                  <a:cubicBezTo>
                    <a:pt x="8" y="96"/>
                    <a:pt x="8" y="95"/>
                    <a:pt x="8" y="94"/>
                  </a:cubicBezTo>
                  <a:cubicBezTo>
                    <a:pt x="8" y="94"/>
                    <a:pt x="8" y="93"/>
                    <a:pt x="8" y="93"/>
                  </a:cubicBezTo>
                  <a:cubicBezTo>
                    <a:pt x="7" y="91"/>
                    <a:pt x="7" y="89"/>
                    <a:pt x="9" y="88"/>
                  </a:cubicBezTo>
                  <a:cubicBezTo>
                    <a:pt x="9" y="88"/>
                    <a:pt x="10" y="88"/>
                    <a:pt x="9" y="87"/>
                  </a:cubicBezTo>
                  <a:cubicBezTo>
                    <a:pt x="9" y="85"/>
                    <a:pt x="9" y="85"/>
                    <a:pt x="9" y="85"/>
                  </a:cubicBezTo>
                  <a:cubicBezTo>
                    <a:pt x="10" y="85"/>
                    <a:pt x="10" y="85"/>
                    <a:pt x="10" y="85"/>
                  </a:cubicBezTo>
                  <a:cubicBezTo>
                    <a:pt x="13" y="85"/>
                    <a:pt x="16" y="71"/>
                    <a:pt x="16" y="66"/>
                  </a:cubicBezTo>
                  <a:cubicBezTo>
                    <a:pt x="16" y="65"/>
                    <a:pt x="16" y="65"/>
                    <a:pt x="15" y="64"/>
                  </a:cubicBezTo>
                  <a:cubicBezTo>
                    <a:pt x="15" y="61"/>
                    <a:pt x="14" y="57"/>
                    <a:pt x="16" y="54"/>
                  </a:cubicBezTo>
                  <a:cubicBezTo>
                    <a:pt x="17" y="54"/>
                    <a:pt x="16" y="53"/>
                    <a:pt x="16" y="52"/>
                  </a:cubicBezTo>
                  <a:cubicBezTo>
                    <a:pt x="16" y="51"/>
                    <a:pt x="16" y="51"/>
                    <a:pt x="16" y="50"/>
                  </a:cubicBezTo>
                  <a:cubicBezTo>
                    <a:pt x="16" y="49"/>
                    <a:pt x="16" y="47"/>
                    <a:pt x="17" y="46"/>
                  </a:cubicBezTo>
                  <a:cubicBezTo>
                    <a:pt x="17" y="46"/>
                    <a:pt x="17" y="45"/>
                    <a:pt x="17" y="45"/>
                  </a:cubicBezTo>
                  <a:cubicBezTo>
                    <a:pt x="18" y="43"/>
                    <a:pt x="18" y="42"/>
                    <a:pt x="18" y="40"/>
                  </a:cubicBezTo>
                  <a:cubicBezTo>
                    <a:pt x="19" y="38"/>
                    <a:pt x="19" y="36"/>
                    <a:pt x="20" y="34"/>
                  </a:cubicBezTo>
                  <a:cubicBezTo>
                    <a:pt x="20" y="33"/>
                    <a:pt x="20" y="32"/>
                    <a:pt x="20" y="30"/>
                  </a:cubicBezTo>
                  <a:cubicBezTo>
                    <a:pt x="19" y="28"/>
                    <a:pt x="19" y="26"/>
                    <a:pt x="20" y="25"/>
                  </a:cubicBezTo>
                  <a:cubicBezTo>
                    <a:pt x="23" y="20"/>
                    <a:pt x="21" y="13"/>
                    <a:pt x="20" y="8"/>
                  </a:cubicBezTo>
                  <a:cubicBezTo>
                    <a:pt x="20" y="6"/>
                    <a:pt x="20" y="5"/>
                    <a:pt x="20" y="4"/>
                  </a:cubicBezTo>
                  <a:cubicBezTo>
                    <a:pt x="20" y="3"/>
                    <a:pt x="20" y="3"/>
                    <a:pt x="20" y="3"/>
                  </a:cubicBezTo>
                  <a:cubicBezTo>
                    <a:pt x="21" y="3"/>
                    <a:pt x="21" y="3"/>
                    <a:pt x="21" y="3"/>
                  </a:cubicBezTo>
                  <a:cubicBezTo>
                    <a:pt x="21" y="3"/>
                    <a:pt x="23" y="3"/>
                    <a:pt x="23" y="1"/>
                  </a:cubicBezTo>
                  <a:cubicBezTo>
                    <a:pt x="24" y="0"/>
                    <a:pt x="24" y="0"/>
                    <a:pt x="24" y="0"/>
                  </a:cubicBezTo>
                  <a:cubicBezTo>
                    <a:pt x="25" y="1"/>
                    <a:pt x="25" y="1"/>
                    <a:pt x="25" y="1"/>
                  </a:cubicBezTo>
                  <a:cubicBezTo>
                    <a:pt x="27" y="2"/>
                    <a:pt x="27" y="4"/>
                    <a:pt x="27" y="5"/>
                  </a:cubicBezTo>
                  <a:cubicBezTo>
                    <a:pt x="27" y="6"/>
                    <a:pt x="28" y="6"/>
                    <a:pt x="28" y="7"/>
                  </a:cubicBezTo>
                  <a:cubicBezTo>
                    <a:pt x="29" y="7"/>
                    <a:pt x="29" y="8"/>
                    <a:pt x="29" y="9"/>
                  </a:cubicBezTo>
                  <a:cubicBezTo>
                    <a:pt x="30" y="10"/>
                    <a:pt x="29" y="11"/>
                    <a:pt x="29" y="12"/>
                  </a:cubicBezTo>
                  <a:cubicBezTo>
                    <a:pt x="29" y="13"/>
                    <a:pt x="29" y="13"/>
                    <a:pt x="30" y="15"/>
                  </a:cubicBezTo>
                  <a:cubicBezTo>
                    <a:pt x="31" y="16"/>
                    <a:pt x="31" y="17"/>
                    <a:pt x="31" y="19"/>
                  </a:cubicBezTo>
                  <a:cubicBezTo>
                    <a:pt x="31" y="20"/>
                    <a:pt x="31" y="22"/>
                    <a:pt x="32" y="23"/>
                  </a:cubicBezTo>
                  <a:cubicBezTo>
                    <a:pt x="33" y="23"/>
                    <a:pt x="35" y="24"/>
                    <a:pt x="36" y="26"/>
                  </a:cubicBezTo>
                  <a:cubicBezTo>
                    <a:pt x="36" y="28"/>
                    <a:pt x="35" y="29"/>
                    <a:pt x="34" y="30"/>
                  </a:cubicBezTo>
                  <a:cubicBezTo>
                    <a:pt x="33" y="30"/>
                    <a:pt x="33" y="30"/>
                    <a:pt x="33" y="30"/>
                  </a:cubicBezTo>
                  <a:cubicBezTo>
                    <a:pt x="30" y="31"/>
                    <a:pt x="29" y="32"/>
                    <a:pt x="29" y="35"/>
                  </a:cubicBezTo>
                  <a:cubicBezTo>
                    <a:pt x="29" y="36"/>
                    <a:pt x="30" y="37"/>
                    <a:pt x="30" y="39"/>
                  </a:cubicBezTo>
                  <a:cubicBezTo>
                    <a:pt x="30" y="39"/>
                    <a:pt x="30" y="40"/>
                    <a:pt x="30" y="41"/>
                  </a:cubicBezTo>
                  <a:cubicBezTo>
                    <a:pt x="31" y="42"/>
                    <a:pt x="29" y="42"/>
                    <a:pt x="29" y="43"/>
                  </a:cubicBezTo>
                  <a:cubicBezTo>
                    <a:pt x="28" y="43"/>
                    <a:pt x="28" y="43"/>
                    <a:pt x="28" y="43"/>
                  </a:cubicBezTo>
                  <a:cubicBezTo>
                    <a:pt x="27" y="45"/>
                    <a:pt x="27" y="46"/>
                    <a:pt x="26" y="47"/>
                  </a:cubicBezTo>
                  <a:cubicBezTo>
                    <a:pt x="26" y="48"/>
                    <a:pt x="25" y="50"/>
                    <a:pt x="24" y="52"/>
                  </a:cubicBezTo>
                  <a:cubicBezTo>
                    <a:pt x="24" y="53"/>
                    <a:pt x="24" y="54"/>
                    <a:pt x="24" y="55"/>
                  </a:cubicBezTo>
                  <a:cubicBezTo>
                    <a:pt x="24" y="56"/>
                    <a:pt x="23" y="58"/>
                    <a:pt x="22" y="60"/>
                  </a:cubicBezTo>
                  <a:cubicBezTo>
                    <a:pt x="21" y="62"/>
                    <a:pt x="22" y="64"/>
                    <a:pt x="23" y="67"/>
                  </a:cubicBezTo>
                  <a:cubicBezTo>
                    <a:pt x="23" y="68"/>
                    <a:pt x="23" y="68"/>
                    <a:pt x="23" y="69"/>
                  </a:cubicBezTo>
                  <a:cubicBezTo>
                    <a:pt x="25" y="73"/>
                    <a:pt x="24" y="75"/>
                    <a:pt x="22" y="79"/>
                  </a:cubicBezTo>
                  <a:cubicBezTo>
                    <a:pt x="22" y="80"/>
                    <a:pt x="22" y="80"/>
                    <a:pt x="22" y="82"/>
                  </a:cubicBezTo>
                  <a:cubicBezTo>
                    <a:pt x="22" y="83"/>
                    <a:pt x="22" y="83"/>
                    <a:pt x="22" y="83"/>
                  </a:cubicBezTo>
                  <a:cubicBezTo>
                    <a:pt x="22" y="84"/>
                    <a:pt x="21" y="85"/>
                    <a:pt x="20" y="86"/>
                  </a:cubicBezTo>
                  <a:cubicBezTo>
                    <a:pt x="20" y="86"/>
                    <a:pt x="20" y="86"/>
                    <a:pt x="19" y="87"/>
                  </a:cubicBezTo>
                  <a:cubicBezTo>
                    <a:pt x="19" y="88"/>
                    <a:pt x="19" y="91"/>
                    <a:pt x="19" y="93"/>
                  </a:cubicBezTo>
                  <a:cubicBezTo>
                    <a:pt x="19" y="94"/>
                    <a:pt x="20" y="94"/>
                    <a:pt x="20" y="95"/>
                  </a:cubicBezTo>
                  <a:cubicBezTo>
                    <a:pt x="20" y="96"/>
                    <a:pt x="19" y="98"/>
                    <a:pt x="18" y="100"/>
                  </a:cubicBezTo>
                  <a:cubicBezTo>
                    <a:pt x="18" y="101"/>
                    <a:pt x="17" y="103"/>
                    <a:pt x="17" y="103"/>
                  </a:cubicBezTo>
                  <a:cubicBezTo>
                    <a:pt x="17" y="104"/>
                    <a:pt x="17" y="106"/>
                    <a:pt x="17" y="107"/>
                  </a:cubicBezTo>
                  <a:cubicBezTo>
                    <a:pt x="16" y="107"/>
                    <a:pt x="16" y="108"/>
                    <a:pt x="16" y="108"/>
                  </a:cubicBezTo>
                  <a:cubicBezTo>
                    <a:pt x="16" y="109"/>
                    <a:pt x="17" y="110"/>
                    <a:pt x="17" y="110"/>
                  </a:cubicBezTo>
                  <a:cubicBezTo>
                    <a:pt x="17" y="111"/>
                    <a:pt x="17" y="112"/>
                    <a:pt x="17" y="113"/>
                  </a:cubicBezTo>
                  <a:cubicBezTo>
                    <a:pt x="17" y="113"/>
                    <a:pt x="17" y="114"/>
                    <a:pt x="16" y="115"/>
                  </a:cubicBezTo>
                  <a:cubicBezTo>
                    <a:pt x="16" y="115"/>
                    <a:pt x="16" y="116"/>
                    <a:pt x="16" y="116"/>
                  </a:cubicBezTo>
                  <a:cubicBezTo>
                    <a:pt x="16" y="118"/>
                    <a:pt x="16" y="120"/>
                    <a:pt x="16" y="122"/>
                  </a:cubicBezTo>
                  <a:cubicBezTo>
                    <a:pt x="17" y="123"/>
                    <a:pt x="17" y="123"/>
                    <a:pt x="17" y="124"/>
                  </a:cubicBezTo>
                  <a:cubicBezTo>
                    <a:pt x="17" y="125"/>
                    <a:pt x="17" y="126"/>
                    <a:pt x="18" y="127"/>
                  </a:cubicBezTo>
                  <a:cubicBezTo>
                    <a:pt x="21" y="128"/>
                    <a:pt x="21" y="128"/>
                    <a:pt x="21" y="128"/>
                  </a:cubicBezTo>
                  <a:cubicBezTo>
                    <a:pt x="18" y="128"/>
                    <a:pt x="18" y="128"/>
                    <a:pt x="18" y="128"/>
                  </a:cubicBezTo>
                  <a:cubicBezTo>
                    <a:pt x="18" y="128"/>
                    <a:pt x="17" y="128"/>
                    <a:pt x="17" y="129"/>
                  </a:cubicBezTo>
                  <a:cubicBezTo>
                    <a:pt x="20" y="131"/>
                    <a:pt x="17" y="137"/>
                    <a:pt x="16" y="141"/>
                  </a:cubicBezTo>
                  <a:cubicBezTo>
                    <a:pt x="15" y="143"/>
                    <a:pt x="15" y="144"/>
                    <a:pt x="14" y="145"/>
                  </a:cubicBezTo>
                  <a:cubicBezTo>
                    <a:pt x="14" y="146"/>
                    <a:pt x="14" y="147"/>
                    <a:pt x="14" y="148"/>
                  </a:cubicBezTo>
                  <a:cubicBezTo>
                    <a:pt x="14" y="150"/>
                    <a:pt x="14" y="152"/>
                    <a:pt x="12" y="155"/>
                  </a:cubicBezTo>
                  <a:cubicBezTo>
                    <a:pt x="11" y="157"/>
                    <a:pt x="11" y="160"/>
                    <a:pt x="11" y="162"/>
                  </a:cubicBezTo>
                  <a:cubicBezTo>
                    <a:pt x="15" y="162"/>
                    <a:pt x="15" y="162"/>
                    <a:pt x="15" y="162"/>
                  </a:cubicBezTo>
                  <a:cubicBezTo>
                    <a:pt x="15" y="163"/>
                    <a:pt x="15" y="163"/>
                    <a:pt x="15" y="163"/>
                  </a:cubicBezTo>
                  <a:cubicBezTo>
                    <a:pt x="15" y="164"/>
                    <a:pt x="15" y="164"/>
                    <a:pt x="15" y="165"/>
                  </a:cubicBezTo>
                  <a:cubicBezTo>
                    <a:pt x="15" y="169"/>
                    <a:pt x="15" y="170"/>
                    <a:pt x="17" y="170"/>
                  </a:cubicBezTo>
                  <a:cubicBezTo>
                    <a:pt x="21" y="170"/>
                    <a:pt x="25" y="170"/>
                    <a:pt x="30" y="172"/>
                  </a:cubicBezTo>
                  <a:cubicBezTo>
                    <a:pt x="29" y="174"/>
                    <a:pt x="29" y="174"/>
                    <a:pt x="29" y="174"/>
                  </a:cubicBezTo>
                  <a:cubicBezTo>
                    <a:pt x="29" y="173"/>
                    <a:pt x="29" y="173"/>
                    <a:pt x="29" y="173"/>
                  </a:cubicBezTo>
                  <a:cubicBezTo>
                    <a:pt x="29" y="174"/>
                    <a:pt x="29" y="174"/>
                    <a:pt x="29" y="174"/>
                  </a:cubicBezTo>
                  <a:cubicBezTo>
                    <a:pt x="29" y="173"/>
                    <a:pt x="29" y="173"/>
                    <a:pt x="29" y="173"/>
                  </a:cubicBezTo>
                  <a:cubicBezTo>
                    <a:pt x="29" y="174"/>
                    <a:pt x="29" y="174"/>
                    <a:pt x="29" y="174"/>
                  </a:cubicBezTo>
                  <a:cubicBezTo>
                    <a:pt x="29" y="174"/>
                    <a:pt x="29" y="174"/>
                    <a:pt x="29" y="174"/>
                  </a:cubicBezTo>
                  <a:cubicBezTo>
                    <a:pt x="29" y="174"/>
                    <a:pt x="29" y="174"/>
                    <a:pt x="29" y="174"/>
                  </a:cubicBezTo>
                  <a:cubicBezTo>
                    <a:pt x="29" y="174"/>
                    <a:pt x="29" y="174"/>
                    <a:pt x="29" y="174"/>
                  </a:cubicBezTo>
                  <a:cubicBezTo>
                    <a:pt x="29" y="174"/>
                    <a:pt x="28" y="174"/>
                    <a:pt x="27" y="174"/>
                  </a:cubicBezTo>
                  <a:cubicBezTo>
                    <a:pt x="24" y="174"/>
                    <a:pt x="21" y="175"/>
                    <a:pt x="20" y="177"/>
                  </a:cubicBezTo>
                  <a:cubicBezTo>
                    <a:pt x="20" y="178"/>
                    <a:pt x="20" y="178"/>
                    <a:pt x="20" y="179"/>
                  </a:cubicBezTo>
                  <a:cubicBezTo>
                    <a:pt x="20" y="181"/>
                    <a:pt x="20" y="183"/>
                    <a:pt x="17" y="183"/>
                  </a:cubicBezTo>
                  <a:close/>
                  <a:moveTo>
                    <a:pt x="16" y="181"/>
                  </a:moveTo>
                  <a:cubicBezTo>
                    <a:pt x="16" y="181"/>
                    <a:pt x="16" y="181"/>
                    <a:pt x="17" y="181"/>
                  </a:cubicBezTo>
                  <a:cubicBezTo>
                    <a:pt x="18" y="181"/>
                    <a:pt x="18" y="181"/>
                    <a:pt x="18" y="179"/>
                  </a:cubicBezTo>
                  <a:cubicBezTo>
                    <a:pt x="18" y="180"/>
                    <a:pt x="17" y="180"/>
                    <a:pt x="16" y="181"/>
                  </a:cubicBezTo>
                  <a:close/>
                  <a:moveTo>
                    <a:pt x="14" y="174"/>
                  </a:moveTo>
                  <a:cubicBezTo>
                    <a:pt x="16" y="174"/>
                    <a:pt x="18" y="175"/>
                    <a:pt x="19" y="176"/>
                  </a:cubicBezTo>
                  <a:cubicBezTo>
                    <a:pt x="19" y="174"/>
                    <a:pt x="21" y="173"/>
                    <a:pt x="23" y="172"/>
                  </a:cubicBezTo>
                  <a:cubicBezTo>
                    <a:pt x="21" y="172"/>
                    <a:pt x="19" y="172"/>
                    <a:pt x="17" y="172"/>
                  </a:cubicBezTo>
                  <a:cubicBezTo>
                    <a:pt x="16" y="172"/>
                    <a:pt x="15" y="172"/>
                    <a:pt x="14" y="171"/>
                  </a:cubicBezTo>
                  <a:cubicBezTo>
                    <a:pt x="14" y="172"/>
                    <a:pt x="14" y="173"/>
                    <a:pt x="14" y="174"/>
                  </a:cubicBezTo>
                  <a:close/>
                  <a:moveTo>
                    <a:pt x="12" y="170"/>
                  </a:moveTo>
                  <a:cubicBezTo>
                    <a:pt x="12" y="170"/>
                    <a:pt x="12" y="170"/>
                    <a:pt x="12" y="170"/>
                  </a:cubicBezTo>
                  <a:cubicBezTo>
                    <a:pt x="12" y="171"/>
                    <a:pt x="12" y="171"/>
                    <a:pt x="12" y="171"/>
                  </a:cubicBezTo>
                  <a:cubicBezTo>
                    <a:pt x="12" y="174"/>
                    <a:pt x="12" y="174"/>
                    <a:pt x="12" y="174"/>
                  </a:cubicBezTo>
                  <a:cubicBezTo>
                    <a:pt x="12" y="173"/>
                    <a:pt x="12" y="172"/>
                    <a:pt x="12" y="171"/>
                  </a:cubicBezTo>
                  <a:cubicBezTo>
                    <a:pt x="12" y="171"/>
                    <a:pt x="12" y="170"/>
                    <a:pt x="12" y="170"/>
                  </a:cubicBezTo>
                  <a:cubicBezTo>
                    <a:pt x="12" y="170"/>
                    <a:pt x="12" y="170"/>
                    <a:pt x="12" y="170"/>
                  </a:cubicBezTo>
                  <a:close/>
                  <a:moveTo>
                    <a:pt x="9" y="166"/>
                  </a:moveTo>
                  <a:cubicBezTo>
                    <a:pt x="12" y="167"/>
                    <a:pt x="12" y="167"/>
                    <a:pt x="12" y="167"/>
                  </a:cubicBezTo>
                  <a:cubicBezTo>
                    <a:pt x="12" y="167"/>
                    <a:pt x="12" y="167"/>
                    <a:pt x="13" y="168"/>
                  </a:cubicBezTo>
                  <a:cubicBezTo>
                    <a:pt x="13" y="167"/>
                    <a:pt x="13" y="166"/>
                    <a:pt x="13" y="165"/>
                  </a:cubicBezTo>
                  <a:cubicBezTo>
                    <a:pt x="13" y="165"/>
                    <a:pt x="13" y="164"/>
                    <a:pt x="13" y="164"/>
                  </a:cubicBezTo>
                  <a:cubicBezTo>
                    <a:pt x="9" y="165"/>
                    <a:pt x="9" y="165"/>
                    <a:pt x="9" y="165"/>
                  </a:cubicBezTo>
                  <a:cubicBezTo>
                    <a:pt x="9" y="164"/>
                    <a:pt x="9" y="164"/>
                    <a:pt x="9" y="164"/>
                  </a:cubicBezTo>
                  <a:cubicBezTo>
                    <a:pt x="9" y="164"/>
                    <a:pt x="9" y="164"/>
                    <a:pt x="9" y="164"/>
                  </a:cubicBezTo>
                  <a:cubicBezTo>
                    <a:pt x="8" y="165"/>
                    <a:pt x="8" y="165"/>
                    <a:pt x="8" y="165"/>
                  </a:cubicBezTo>
                  <a:cubicBezTo>
                    <a:pt x="8" y="165"/>
                    <a:pt x="8" y="165"/>
                    <a:pt x="9" y="166"/>
                  </a:cubicBezTo>
                  <a:cubicBezTo>
                    <a:pt x="9" y="166"/>
                    <a:pt x="9" y="166"/>
                    <a:pt x="9" y="166"/>
                  </a:cubicBezTo>
                  <a:close/>
                  <a:moveTo>
                    <a:pt x="9" y="151"/>
                  </a:moveTo>
                  <a:cubicBezTo>
                    <a:pt x="9" y="153"/>
                    <a:pt x="9" y="153"/>
                    <a:pt x="9" y="153"/>
                  </a:cubicBezTo>
                  <a:cubicBezTo>
                    <a:pt x="9" y="154"/>
                    <a:pt x="9" y="155"/>
                    <a:pt x="9" y="156"/>
                  </a:cubicBezTo>
                  <a:cubicBezTo>
                    <a:pt x="9" y="157"/>
                    <a:pt x="9" y="157"/>
                    <a:pt x="9" y="157"/>
                  </a:cubicBezTo>
                  <a:cubicBezTo>
                    <a:pt x="8" y="157"/>
                    <a:pt x="8" y="157"/>
                    <a:pt x="8" y="157"/>
                  </a:cubicBezTo>
                  <a:cubicBezTo>
                    <a:pt x="7" y="157"/>
                    <a:pt x="6" y="158"/>
                    <a:pt x="6" y="158"/>
                  </a:cubicBezTo>
                  <a:cubicBezTo>
                    <a:pt x="6" y="159"/>
                    <a:pt x="7" y="160"/>
                    <a:pt x="8" y="161"/>
                  </a:cubicBezTo>
                  <a:cubicBezTo>
                    <a:pt x="9" y="161"/>
                    <a:pt x="9" y="161"/>
                    <a:pt x="9" y="161"/>
                  </a:cubicBezTo>
                  <a:cubicBezTo>
                    <a:pt x="9" y="158"/>
                    <a:pt x="9" y="156"/>
                    <a:pt x="10" y="154"/>
                  </a:cubicBezTo>
                  <a:cubicBezTo>
                    <a:pt x="11" y="153"/>
                    <a:pt x="11" y="152"/>
                    <a:pt x="11" y="152"/>
                  </a:cubicBezTo>
                  <a:lnTo>
                    <a:pt x="9" y="151"/>
                  </a:lnTo>
                  <a:close/>
                  <a:moveTo>
                    <a:pt x="7" y="151"/>
                  </a:moveTo>
                  <a:cubicBezTo>
                    <a:pt x="7" y="152"/>
                    <a:pt x="7" y="152"/>
                    <a:pt x="7" y="152"/>
                  </a:cubicBezTo>
                  <a:cubicBezTo>
                    <a:pt x="8" y="151"/>
                    <a:pt x="8" y="151"/>
                    <a:pt x="8" y="151"/>
                  </a:cubicBezTo>
                  <a:cubicBezTo>
                    <a:pt x="8" y="151"/>
                    <a:pt x="8" y="151"/>
                    <a:pt x="8" y="151"/>
                  </a:cubicBezTo>
                  <a:cubicBezTo>
                    <a:pt x="8" y="151"/>
                    <a:pt x="8" y="151"/>
                    <a:pt x="7" y="151"/>
                  </a:cubicBezTo>
                  <a:close/>
                  <a:moveTo>
                    <a:pt x="7" y="148"/>
                  </a:moveTo>
                  <a:cubicBezTo>
                    <a:pt x="8" y="148"/>
                    <a:pt x="9" y="149"/>
                    <a:pt x="9" y="149"/>
                  </a:cubicBezTo>
                  <a:cubicBezTo>
                    <a:pt x="11" y="152"/>
                    <a:pt x="11" y="152"/>
                    <a:pt x="11" y="152"/>
                  </a:cubicBezTo>
                  <a:cubicBezTo>
                    <a:pt x="12" y="150"/>
                    <a:pt x="12" y="149"/>
                    <a:pt x="12" y="148"/>
                  </a:cubicBezTo>
                  <a:cubicBezTo>
                    <a:pt x="12" y="147"/>
                    <a:pt x="12" y="146"/>
                    <a:pt x="13" y="145"/>
                  </a:cubicBezTo>
                  <a:cubicBezTo>
                    <a:pt x="13" y="143"/>
                    <a:pt x="13" y="142"/>
                    <a:pt x="14" y="140"/>
                  </a:cubicBezTo>
                  <a:cubicBezTo>
                    <a:pt x="16" y="136"/>
                    <a:pt x="18" y="131"/>
                    <a:pt x="15" y="129"/>
                  </a:cubicBezTo>
                  <a:cubicBezTo>
                    <a:pt x="13" y="128"/>
                    <a:pt x="13" y="128"/>
                    <a:pt x="13" y="128"/>
                  </a:cubicBezTo>
                  <a:cubicBezTo>
                    <a:pt x="13" y="128"/>
                    <a:pt x="13" y="128"/>
                    <a:pt x="13" y="128"/>
                  </a:cubicBezTo>
                  <a:cubicBezTo>
                    <a:pt x="13" y="130"/>
                    <a:pt x="12" y="130"/>
                    <a:pt x="11" y="130"/>
                  </a:cubicBezTo>
                  <a:cubicBezTo>
                    <a:pt x="11" y="130"/>
                    <a:pt x="11" y="130"/>
                    <a:pt x="11" y="130"/>
                  </a:cubicBezTo>
                  <a:cubicBezTo>
                    <a:pt x="11" y="131"/>
                    <a:pt x="11" y="131"/>
                    <a:pt x="11" y="131"/>
                  </a:cubicBezTo>
                  <a:cubicBezTo>
                    <a:pt x="11" y="131"/>
                    <a:pt x="11" y="131"/>
                    <a:pt x="11" y="131"/>
                  </a:cubicBezTo>
                  <a:cubicBezTo>
                    <a:pt x="14" y="130"/>
                    <a:pt x="14" y="130"/>
                    <a:pt x="14" y="130"/>
                  </a:cubicBezTo>
                  <a:cubicBezTo>
                    <a:pt x="12" y="133"/>
                    <a:pt x="12" y="133"/>
                    <a:pt x="12" y="133"/>
                  </a:cubicBezTo>
                  <a:cubicBezTo>
                    <a:pt x="12" y="133"/>
                    <a:pt x="12" y="133"/>
                    <a:pt x="12" y="133"/>
                  </a:cubicBezTo>
                  <a:cubicBezTo>
                    <a:pt x="12" y="133"/>
                    <a:pt x="12" y="133"/>
                    <a:pt x="12" y="133"/>
                  </a:cubicBezTo>
                  <a:cubicBezTo>
                    <a:pt x="11" y="134"/>
                    <a:pt x="11" y="134"/>
                    <a:pt x="11" y="134"/>
                  </a:cubicBezTo>
                  <a:cubicBezTo>
                    <a:pt x="11" y="135"/>
                    <a:pt x="11" y="135"/>
                    <a:pt x="11" y="135"/>
                  </a:cubicBezTo>
                  <a:cubicBezTo>
                    <a:pt x="10" y="137"/>
                    <a:pt x="10" y="137"/>
                    <a:pt x="9" y="139"/>
                  </a:cubicBezTo>
                  <a:cubicBezTo>
                    <a:pt x="7" y="140"/>
                    <a:pt x="7" y="140"/>
                    <a:pt x="7" y="140"/>
                  </a:cubicBezTo>
                  <a:cubicBezTo>
                    <a:pt x="8" y="140"/>
                    <a:pt x="8" y="141"/>
                    <a:pt x="8" y="142"/>
                  </a:cubicBezTo>
                  <a:cubicBezTo>
                    <a:pt x="8" y="143"/>
                    <a:pt x="8" y="143"/>
                    <a:pt x="8" y="143"/>
                  </a:cubicBezTo>
                  <a:cubicBezTo>
                    <a:pt x="8" y="143"/>
                    <a:pt x="8" y="143"/>
                    <a:pt x="8" y="143"/>
                  </a:cubicBezTo>
                  <a:cubicBezTo>
                    <a:pt x="8" y="143"/>
                    <a:pt x="7" y="143"/>
                    <a:pt x="7" y="143"/>
                  </a:cubicBezTo>
                  <a:cubicBezTo>
                    <a:pt x="8" y="143"/>
                    <a:pt x="8" y="144"/>
                    <a:pt x="8" y="144"/>
                  </a:cubicBezTo>
                  <a:cubicBezTo>
                    <a:pt x="10" y="144"/>
                    <a:pt x="10" y="146"/>
                    <a:pt x="11" y="147"/>
                  </a:cubicBezTo>
                  <a:cubicBezTo>
                    <a:pt x="12" y="150"/>
                    <a:pt x="12" y="150"/>
                    <a:pt x="12" y="150"/>
                  </a:cubicBezTo>
                  <a:cubicBezTo>
                    <a:pt x="9" y="148"/>
                    <a:pt x="9" y="148"/>
                    <a:pt x="9" y="148"/>
                  </a:cubicBezTo>
                  <a:cubicBezTo>
                    <a:pt x="9" y="148"/>
                    <a:pt x="8" y="148"/>
                    <a:pt x="8" y="148"/>
                  </a:cubicBezTo>
                  <a:cubicBezTo>
                    <a:pt x="8" y="148"/>
                    <a:pt x="8" y="148"/>
                    <a:pt x="7" y="148"/>
                  </a:cubicBezTo>
                  <a:close/>
                  <a:moveTo>
                    <a:pt x="5" y="144"/>
                  </a:moveTo>
                  <a:cubicBezTo>
                    <a:pt x="6" y="145"/>
                    <a:pt x="6" y="145"/>
                    <a:pt x="6" y="145"/>
                  </a:cubicBezTo>
                  <a:cubicBezTo>
                    <a:pt x="6" y="145"/>
                    <a:pt x="6" y="145"/>
                    <a:pt x="6" y="145"/>
                  </a:cubicBezTo>
                  <a:cubicBezTo>
                    <a:pt x="6" y="145"/>
                    <a:pt x="6" y="145"/>
                    <a:pt x="6" y="144"/>
                  </a:cubicBezTo>
                  <a:cubicBezTo>
                    <a:pt x="6" y="144"/>
                    <a:pt x="5" y="144"/>
                    <a:pt x="5" y="144"/>
                  </a:cubicBezTo>
                  <a:close/>
                  <a:moveTo>
                    <a:pt x="4" y="138"/>
                  </a:moveTo>
                  <a:cubicBezTo>
                    <a:pt x="5" y="138"/>
                    <a:pt x="6" y="139"/>
                    <a:pt x="7" y="139"/>
                  </a:cubicBezTo>
                  <a:cubicBezTo>
                    <a:pt x="7" y="138"/>
                    <a:pt x="7" y="138"/>
                    <a:pt x="7" y="138"/>
                  </a:cubicBezTo>
                  <a:cubicBezTo>
                    <a:pt x="5" y="137"/>
                    <a:pt x="5" y="137"/>
                    <a:pt x="5" y="137"/>
                  </a:cubicBezTo>
                  <a:cubicBezTo>
                    <a:pt x="6" y="137"/>
                    <a:pt x="6" y="137"/>
                    <a:pt x="6" y="137"/>
                  </a:cubicBezTo>
                  <a:cubicBezTo>
                    <a:pt x="6" y="136"/>
                    <a:pt x="6" y="136"/>
                    <a:pt x="6" y="135"/>
                  </a:cubicBezTo>
                  <a:cubicBezTo>
                    <a:pt x="5" y="135"/>
                    <a:pt x="5" y="135"/>
                    <a:pt x="5" y="135"/>
                  </a:cubicBezTo>
                  <a:cubicBezTo>
                    <a:pt x="5" y="135"/>
                    <a:pt x="5" y="136"/>
                    <a:pt x="5" y="136"/>
                  </a:cubicBezTo>
                  <a:cubicBezTo>
                    <a:pt x="5" y="137"/>
                    <a:pt x="4" y="137"/>
                    <a:pt x="4" y="138"/>
                  </a:cubicBezTo>
                  <a:close/>
                  <a:moveTo>
                    <a:pt x="12" y="125"/>
                  </a:moveTo>
                  <a:cubicBezTo>
                    <a:pt x="12" y="125"/>
                    <a:pt x="12" y="125"/>
                    <a:pt x="12" y="125"/>
                  </a:cubicBezTo>
                  <a:cubicBezTo>
                    <a:pt x="13" y="126"/>
                    <a:pt x="13" y="126"/>
                    <a:pt x="13" y="127"/>
                  </a:cubicBezTo>
                  <a:cubicBezTo>
                    <a:pt x="15" y="127"/>
                    <a:pt x="15" y="127"/>
                    <a:pt x="15" y="127"/>
                  </a:cubicBezTo>
                  <a:cubicBezTo>
                    <a:pt x="15" y="127"/>
                    <a:pt x="15" y="127"/>
                    <a:pt x="16" y="127"/>
                  </a:cubicBezTo>
                  <a:cubicBezTo>
                    <a:pt x="15" y="126"/>
                    <a:pt x="15" y="125"/>
                    <a:pt x="15" y="124"/>
                  </a:cubicBezTo>
                  <a:cubicBezTo>
                    <a:pt x="15" y="123"/>
                    <a:pt x="15" y="123"/>
                    <a:pt x="15" y="122"/>
                  </a:cubicBezTo>
                  <a:cubicBezTo>
                    <a:pt x="14" y="121"/>
                    <a:pt x="14" y="119"/>
                    <a:pt x="14" y="118"/>
                  </a:cubicBezTo>
                  <a:cubicBezTo>
                    <a:pt x="13" y="117"/>
                    <a:pt x="13" y="117"/>
                    <a:pt x="13" y="117"/>
                  </a:cubicBezTo>
                  <a:cubicBezTo>
                    <a:pt x="13" y="119"/>
                    <a:pt x="13" y="123"/>
                    <a:pt x="12" y="125"/>
                  </a:cubicBezTo>
                  <a:close/>
                  <a:moveTo>
                    <a:pt x="14" y="113"/>
                  </a:moveTo>
                  <a:cubicBezTo>
                    <a:pt x="14" y="113"/>
                    <a:pt x="14" y="113"/>
                    <a:pt x="14" y="113"/>
                  </a:cubicBezTo>
                  <a:cubicBezTo>
                    <a:pt x="14" y="113"/>
                    <a:pt x="14" y="114"/>
                    <a:pt x="14" y="114"/>
                  </a:cubicBezTo>
                  <a:cubicBezTo>
                    <a:pt x="15" y="114"/>
                    <a:pt x="15" y="114"/>
                    <a:pt x="15" y="114"/>
                  </a:cubicBezTo>
                  <a:cubicBezTo>
                    <a:pt x="15" y="113"/>
                    <a:pt x="15" y="113"/>
                    <a:pt x="15" y="112"/>
                  </a:cubicBezTo>
                  <a:cubicBezTo>
                    <a:pt x="15" y="112"/>
                    <a:pt x="15" y="112"/>
                    <a:pt x="15" y="112"/>
                  </a:cubicBezTo>
                  <a:cubicBezTo>
                    <a:pt x="14" y="112"/>
                    <a:pt x="14" y="112"/>
                    <a:pt x="14" y="112"/>
                  </a:cubicBezTo>
                  <a:cubicBezTo>
                    <a:pt x="14" y="112"/>
                    <a:pt x="14" y="112"/>
                    <a:pt x="14" y="113"/>
                  </a:cubicBezTo>
                  <a:close/>
                  <a:moveTo>
                    <a:pt x="11" y="87"/>
                  </a:moveTo>
                  <a:cubicBezTo>
                    <a:pt x="12" y="89"/>
                    <a:pt x="11" y="90"/>
                    <a:pt x="10" y="90"/>
                  </a:cubicBezTo>
                  <a:cubicBezTo>
                    <a:pt x="9" y="90"/>
                    <a:pt x="9" y="91"/>
                    <a:pt x="10" y="93"/>
                  </a:cubicBezTo>
                  <a:cubicBezTo>
                    <a:pt x="10" y="93"/>
                    <a:pt x="10" y="94"/>
                    <a:pt x="10" y="94"/>
                  </a:cubicBezTo>
                  <a:cubicBezTo>
                    <a:pt x="10" y="95"/>
                    <a:pt x="10" y="96"/>
                    <a:pt x="10" y="97"/>
                  </a:cubicBezTo>
                  <a:cubicBezTo>
                    <a:pt x="10" y="98"/>
                    <a:pt x="11" y="100"/>
                    <a:pt x="10" y="102"/>
                  </a:cubicBezTo>
                  <a:cubicBezTo>
                    <a:pt x="9" y="103"/>
                    <a:pt x="8" y="109"/>
                    <a:pt x="9" y="110"/>
                  </a:cubicBezTo>
                  <a:cubicBezTo>
                    <a:pt x="9" y="111"/>
                    <a:pt x="9" y="111"/>
                    <a:pt x="10" y="111"/>
                  </a:cubicBezTo>
                  <a:cubicBezTo>
                    <a:pt x="10" y="111"/>
                    <a:pt x="10" y="111"/>
                    <a:pt x="11" y="110"/>
                  </a:cubicBezTo>
                  <a:cubicBezTo>
                    <a:pt x="11" y="110"/>
                    <a:pt x="13" y="110"/>
                    <a:pt x="14" y="110"/>
                  </a:cubicBezTo>
                  <a:cubicBezTo>
                    <a:pt x="15" y="111"/>
                    <a:pt x="15" y="111"/>
                    <a:pt x="15" y="111"/>
                  </a:cubicBezTo>
                  <a:cubicBezTo>
                    <a:pt x="15" y="110"/>
                    <a:pt x="14" y="109"/>
                    <a:pt x="14" y="108"/>
                  </a:cubicBezTo>
                  <a:cubicBezTo>
                    <a:pt x="14" y="108"/>
                    <a:pt x="14" y="107"/>
                    <a:pt x="15" y="107"/>
                  </a:cubicBezTo>
                  <a:cubicBezTo>
                    <a:pt x="15" y="105"/>
                    <a:pt x="15" y="104"/>
                    <a:pt x="15" y="103"/>
                  </a:cubicBezTo>
                  <a:cubicBezTo>
                    <a:pt x="15" y="102"/>
                    <a:pt x="16" y="101"/>
                    <a:pt x="16" y="99"/>
                  </a:cubicBezTo>
                  <a:cubicBezTo>
                    <a:pt x="17" y="98"/>
                    <a:pt x="18" y="96"/>
                    <a:pt x="18" y="95"/>
                  </a:cubicBezTo>
                  <a:cubicBezTo>
                    <a:pt x="18" y="95"/>
                    <a:pt x="17" y="94"/>
                    <a:pt x="17" y="94"/>
                  </a:cubicBezTo>
                  <a:cubicBezTo>
                    <a:pt x="17" y="91"/>
                    <a:pt x="17" y="88"/>
                    <a:pt x="18" y="86"/>
                  </a:cubicBezTo>
                  <a:cubicBezTo>
                    <a:pt x="18" y="85"/>
                    <a:pt x="18" y="85"/>
                    <a:pt x="19" y="84"/>
                  </a:cubicBezTo>
                  <a:cubicBezTo>
                    <a:pt x="19" y="84"/>
                    <a:pt x="20" y="83"/>
                    <a:pt x="20" y="83"/>
                  </a:cubicBezTo>
                  <a:cubicBezTo>
                    <a:pt x="20" y="82"/>
                    <a:pt x="20" y="82"/>
                    <a:pt x="20" y="82"/>
                  </a:cubicBezTo>
                  <a:cubicBezTo>
                    <a:pt x="20" y="80"/>
                    <a:pt x="20" y="79"/>
                    <a:pt x="20" y="78"/>
                  </a:cubicBezTo>
                  <a:cubicBezTo>
                    <a:pt x="22" y="74"/>
                    <a:pt x="23" y="73"/>
                    <a:pt x="22" y="69"/>
                  </a:cubicBezTo>
                  <a:cubicBezTo>
                    <a:pt x="21" y="69"/>
                    <a:pt x="21" y="68"/>
                    <a:pt x="21" y="68"/>
                  </a:cubicBezTo>
                  <a:cubicBezTo>
                    <a:pt x="20" y="65"/>
                    <a:pt x="19" y="62"/>
                    <a:pt x="21" y="59"/>
                  </a:cubicBezTo>
                  <a:cubicBezTo>
                    <a:pt x="21" y="57"/>
                    <a:pt x="22" y="56"/>
                    <a:pt x="22" y="54"/>
                  </a:cubicBezTo>
                  <a:cubicBezTo>
                    <a:pt x="22" y="53"/>
                    <a:pt x="22" y="52"/>
                    <a:pt x="22" y="51"/>
                  </a:cubicBezTo>
                  <a:cubicBezTo>
                    <a:pt x="23" y="49"/>
                    <a:pt x="24" y="47"/>
                    <a:pt x="25" y="46"/>
                  </a:cubicBezTo>
                  <a:cubicBezTo>
                    <a:pt x="25" y="45"/>
                    <a:pt x="26" y="44"/>
                    <a:pt x="26" y="43"/>
                  </a:cubicBezTo>
                  <a:cubicBezTo>
                    <a:pt x="26" y="42"/>
                    <a:pt x="27" y="41"/>
                    <a:pt x="28" y="41"/>
                  </a:cubicBezTo>
                  <a:cubicBezTo>
                    <a:pt x="28" y="41"/>
                    <a:pt x="28" y="41"/>
                    <a:pt x="28" y="41"/>
                  </a:cubicBezTo>
                  <a:cubicBezTo>
                    <a:pt x="28" y="40"/>
                    <a:pt x="28" y="40"/>
                    <a:pt x="28" y="39"/>
                  </a:cubicBezTo>
                  <a:cubicBezTo>
                    <a:pt x="28" y="38"/>
                    <a:pt x="27" y="37"/>
                    <a:pt x="27" y="35"/>
                  </a:cubicBezTo>
                  <a:cubicBezTo>
                    <a:pt x="27" y="31"/>
                    <a:pt x="28" y="30"/>
                    <a:pt x="32" y="28"/>
                  </a:cubicBezTo>
                  <a:cubicBezTo>
                    <a:pt x="33" y="28"/>
                    <a:pt x="33" y="28"/>
                    <a:pt x="33" y="28"/>
                  </a:cubicBezTo>
                  <a:cubicBezTo>
                    <a:pt x="33" y="28"/>
                    <a:pt x="34" y="27"/>
                    <a:pt x="34" y="27"/>
                  </a:cubicBezTo>
                  <a:cubicBezTo>
                    <a:pt x="33" y="26"/>
                    <a:pt x="32" y="25"/>
                    <a:pt x="32" y="24"/>
                  </a:cubicBezTo>
                  <a:cubicBezTo>
                    <a:pt x="29" y="24"/>
                    <a:pt x="29" y="22"/>
                    <a:pt x="29" y="19"/>
                  </a:cubicBezTo>
                  <a:cubicBezTo>
                    <a:pt x="29" y="18"/>
                    <a:pt x="29" y="16"/>
                    <a:pt x="28" y="16"/>
                  </a:cubicBezTo>
                  <a:cubicBezTo>
                    <a:pt x="27" y="13"/>
                    <a:pt x="27" y="12"/>
                    <a:pt x="27" y="11"/>
                  </a:cubicBezTo>
                  <a:cubicBezTo>
                    <a:pt x="27" y="11"/>
                    <a:pt x="28" y="10"/>
                    <a:pt x="27" y="9"/>
                  </a:cubicBezTo>
                  <a:cubicBezTo>
                    <a:pt x="27" y="9"/>
                    <a:pt x="27" y="8"/>
                    <a:pt x="27" y="8"/>
                  </a:cubicBezTo>
                  <a:cubicBezTo>
                    <a:pt x="26" y="8"/>
                    <a:pt x="26" y="7"/>
                    <a:pt x="25" y="6"/>
                  </a:cubicBezTo>
                  <a:cubicBezTo>
                    <a:pt x="25" y="4"/>
                    <a:pt x="25" y="4"/>
                    <a:pt x="25" y="3"/>
                  </a:cubicBezTo>
                  <a:cubicBezTo>
                    <a:pt x="24" y="4"/>
                    <a:pt x="23" y="5"/>
                    <a:pt x="22" y="5"/>
                  </a:cubicBezTo>
                  <a:cubicBezTo>
                    <a:pt x="22" y="6"/>
                    <a:pt x="22" y="6"/>
                    <a:pt x="22" y="7"/>
                  </a:cubicBezTo>
                  <a:cubicBezTo>
                    <a:pt x="23" y="13"/>
                    <a:pt x="25" y="21"/>
                    <a:pt x="22" y="26"/>
                  </a:cubicBezTo>
                  <a:cubicBezTo>
                    <a:pt x="21" y="27"/>
                    <a:pt x="21" y="28"/>
                    <a:pt x="22" y="30"/>
                  </a:cubicBezTo>
                  <a:cubicBezTo>
                    <a:pt x="22" y="32"/>
                    <a:pt x="22" y="33"/>
                    <a:pt x="21" y="35"/>
                  </a:cubicBezTo>
                  <a:cubicBezTo>
                    <a:pt x="21" y="37"/>
                    <a:pt x="21" y="38"/>
                    <a:pt x="20" y="40"/>
                  </a:cubicBezTo>
                  <a:cubicBezTo>
                    <a:pt x="20" y="42"/>
                    <a:pt x="20" y="44"/>
                    <a:pt x="19" y="46"/>
                  </a:cubicBezTo>
                  <a:cubicBezTo>
                    <a:pt x="19" y="46"/>
                    <a:pt x="19" y="47"/>
                    <a:pt x="19" y="47"/>
                  </a:cubicBezTo>
                  <a:cubicBezTo>
                    <a:pt x="18" y="48"/>
                    <a:pt x="18" y="49"/>
                    <a:pt x="18" y="50"/>
                  </a:cubicBezTo>
                  <a:cubicBezTo>
                    <a:pt x="18" y="50"/>
                    <a:pt x="18" y="51"/>
                    <a:pt x="18" y="52"/>
                  </a:cubicBezTo>
                  <a:cubicBezTo>
                    <a:pt x="18" y="53"/>
                    <a:pt x="19" y="54"/>
                    <a:pt x="18" y="55"/>
                  </a:cubicBezTo>
                  <a:cubicBezTo>
                    <a:pt x="16" y="58"/>
                    <a:pt x="17" y="60"/>
                    <a:pt x="17" y="63"/>
                  </a:cubicBezTo>
                  <a:cubicBezTo>
                    <a:pt x="18" y="64"/>
                    <a:pt x="18" y="65"/>
                    <a:pt x="18" y="66"/>
                  </a:cubicBezTo>
                  <a:cubicBezTo>
                    <a:pt x="18" y="69"/>
                    <a:pt x="16" y="84"/>
                    <a:pt x="11" y="8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6" name="Freeform 105"/>
            <p:cNvSpPr>
              <a:spLocks noChangeArrowheads="1"/>
            </p:cNvSpPr>
            <p:nvPr/>
          </p:nvSpPr>
          <p:spPr bwMode="auto">
            <a:xfrm>
              <a:off x="5192788" y="5378245"/>
              <a:ext cx="48301" cy="74867"/>
            </a:xfrm>
            <a:custGeom>
              <a:avLst/>
              <a:gdLst>
                <a:gd name="T0" fmla="*/ 12 w 12"/>
                <a:gd name="T1" fmla="*/ 1 h 18"/>
                <a:gd name="T2" fmla="*/ 9 w 12"/>
                <a:gd name="T3" fmla="*/ 0 h 18"/>
                <a:gd name="T4" fmla="*/ 5 w 12"/>
                <a:gd name="T5" fmla="*/ 2 h 18"/>
                <a:gd name="T6" fmla="*/ 6 w 12"/>
                <a:gd name="T7" fmla="*/ 3 h 18"/>
                <a:gd name="T8" fmla="*/ 10 w 12"/>
                <a:gd name="T9" fmla="*/ 6 h 18"/>
                <a:gd name="T10" fmla="*/ 9 w 12"/>
                <a:gd name="T11" fmla="*/ 12 h 18"/>
                <a:gd name="T12" fmla="*/ 6 w 12"/>
                <a:gd name="T13" fmla="*/ 11 h 18"/>
                <a:gd name="T14" fmla="*/ 7 w 12"/>
                <a:gd name="T15" fmla="*/ 12 h 18"/>
                <a:gd name="T16" fmla="*/ 6 w 12"/>
                <a:gd name="T17" fmla="*/ 13 h 18"/>
                <a:gd name="T18" fmla="*/ 3 w 12"/>
                <a:gd name="T19" fmla="*/ 10 h 18"/>
                <a:gd name="T20" fmla="*/ 4 w 12"/>
                <a:gd name="T21" fmla="*/ 12 h 18"/>
                <a:gd name="T22" fmla="*/ 4 w 12"/>
                <a:gd name="T23" fmla="*/ 14 h 18"/>
                <a:gd name="T24" fmla="*/ 3 w 12"/>
                <a:gd name="T25" fmla="*/ 15 h 18"/>
                <a:gd name="T26" fmla="*/ 12 w 12"/>
                <a:gd name="T27" fmla="*/ 14 h 18"/>
                <a:gd name="T28" fmla="*/ 12 w 12"/>
                <a:gd name="T2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2" y="1"/>
                  </a:moveTo>
                  <a:cubicBezTo>
                    <a:pt x="11" y="1"/>
                    <a:pt x="10" y="1"/>
                    <a:pt x="9" y="0"/>
                  </a:cubicBezTo>
                  <a:cubicBezTo>
                    <a:pt x="8" y="1"/>
                    <a:pt x="7" y="2"/>
                    <a:pt x="5" y="2"/>
                  </a:cubicBezTo>
                  <a:cubicBezTo>
                    <a:pt x="6" y="2"/>
                    <a:pt x="6" y="2"/>
                    <a:pt x="6" y="3"/>
                  </a:cubicBezTo>
                  <a:cubicBezTo>
                    <a:pt x="2" y="4"/>
                    <a:pt x="8" y="6"/>
                    <a:pt x="10" y="6"/>
                  </a:cubicBezTo>
                  <a:cubicBezTo>
                    <a:pt x="7" y="8"/>
                    <a:pt x="4" y="11"/>
                    <a:pt x="9" y="12"/>
                  </a:cubicBezTo>
                  <a:cubicBezTo>
                    <a:pt x="9" y="12"/>
                    <a:pt x="7" y="12"/>
                    <a:pt x="6" y="11"/>
                  </a:cubicBezTo>
                  <a:cubicBezTo>
                    <a:pt x="7" y="12"/>
                    <a:pt x="6" y="12"/>
                    <a:pt x="7" y="12"/>
                  </a:cubicBezTo>
                  <a:cubicBezTo>
                    <a:pt x="7" y="13"/>
                    <a:pt x="6" y="13"/>
                    <a:pt x="6" y="13"/>
                  </a:cubicBezTo>
                  <a:cubicBezTo>
                    <a:pt x="5" y="12"/>
                    <a:pt x="4" y="11"/>
                    <a:pt x="3" y="10"/>
                  </a:cubicBezTo>
                  <a:cubicBezTo>
                    <a:pt x="4" y="11"/>
                    <a:pt x="4" y="12"/>
                    <a:pt x="4" y="12"/>
                  </a:cubicBezTo>
                  <a:cubicBezTo>
                    <a:pt x="2" y="12"/>
                    <a:pt x="0" y="15"/>
                    <a:pt x="4" y="14"/>
                  </a:cubicBezTo>
                  <a:cubicBezTo>
                    <a:pt x="4" y="15"/>
                    <a:pt x="4" y="15"/>
                    <a:pt x="3" y="15"/>
                  </a:cubicBezTo>
                  <a:cubicBezTo>
                    <a:pt x="6" y="16"/>
                    <a:pt x="12" y="18"/>
                    <a:pt x="12" y="14"/>
                  </a:cubicBezTo>
                  <a:cubicBezTo>
                    <a:pt x="12" y="10"/>
                    <a:pt x="12" y="5"/>
                    <a:pt x="1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7" name="Freeform 106"/>
            <p:cNvSpPr>
              <a:spLocks noEditPoints="1" noChangeArrowheads="1"/>
            </p:cNvSpPr>
            <p:nvPr/>
          </p:nvSpPr>
          <p:spPr bwMode="auto">
            <a:xfrm>
              <a:off x="5192788" y="5366169"/>
              <a:ext cx="65207" cy="82112"/>
            </a:xfrm>
            <a:custGeom>
              <a:avLst/>
              <a:gdLst>
                <a:gd name="T0" fmla="*/ 10 w 16"/>
                <a:gd name="T1" fmla="*/ 20 h 20"/>
                <a:gd name="T2" fmla="*/ 10 w 16"/>
                <a:gd name="T3" fmla="*/ 20 h 20"/>
                <a:gd name="T4" fmla="*/ 5 w 16"/>
                <a:gd name="T5" fmla="*/ 20 h 20"/>
                <a:gd name="T6" fmla="*/ 3 w 16"/>
                <a:gd name="T7" fmla="*/ 19 h 20"/>
                <a:gd name="T8" fmla="*/ 2 w 16"/>
                <a:gd name="T9" fmla="*/ 19 h 20"/>
                <a:gd name="T10" fmla="*/ 2 w 16"/>
                <a:gd name="T11" fmla="*/ 18 h 20"/>
                <a:gd name="T12" fmla="*/ 1 w 16"/>
                <a:gd name="T13" fmla="*/ 17 h 20"/>
                <a:gd name="T14" fmla="*/ 3 w 16"/>
                <a:gd name="T15" fmla="*/ 14 h 20"/>
                <a:gd name="T16" fmla="*/ 0 w 16"/>
                <a:gd name="T17" fmla="*/ 9 h 20"/>
                <a:gd name="T18" fmla="*/ 5 w 16"/>
                <a:gd name="T19" fmla="*/ 14 h 20"/>
                <a:gd name="T20" fmla="*/ 5 w 16"/>
                <a:gd name="T21" fmla="*/ 13 h 20"/>
                <a:gd name="T22" fmla="*/ 6 w 16"/>
                <a:gd name="T23" fmla="*/ 13 h 20"/>
                <a:gd name="T24" fmla="*/ 7 w 16"/>
                <a:gd name="T25" fmla="*/ 10 h 20"/>
                <a:gd name="T26" fmla="*/ 4 w 16"/>
                <a:gd name="T27" fmla="*/ 7 h 20"/>
                <a:gd name="T28" fmla="*/ 5 w 16"/>
                <a:gd name="T29" fmla="*/ 6 h 20"/>
                <a:gd name="T30" fmla="*/ 2 w 16"/>
                <a:gd name="T31" fmla="*/ 3 h 20"/>
                <a:gd name="T32" fmla="*/ 5 w 16"/>
                <a:gd name="T33" fmla="*/ 4 h 20"/>
                <a:gd name="T34" fmla="*/ 8 w 16"/>
                <a:gd name="T35" fmla="*/ 2 h 20"/>
                <a:gd name="T36" fmla="*/ 9 w 16"/>
                <a:gd name="T37" fmla="*/ 0 h 20"/>
                <a:gd name="T38" fmla="*/ 10 w 16"/>
                <a:gd name="T39" fmla="*/ 2 h 20"/>
                <a:gd name="T40" fmla="*/ 11 w 16"/>
                <a:gd name="T41" fmla="*/ 3 h 20"/>
                <a:gd name="T42" fmla="*/ 12 w 16"/>
                <a:gd name="T43" fmla="*/ 3 h 20"/>
                <a:gd name="T44" fmla="*/ 13 w 16"/>
                <a:gd name="T45" fmla="*/ 3 h 20"/>
                <a:gd name="T46" fmla="*/ 13 w 16"/>
                <a:gd name="T47" fmla="*/ 16 h 20"/>
                <a:gd name="T48" fmla="*/ 16 w 16"/>
                <a:gd name="T49" fmla="*/ 17 h 20"/>
                <a:gd name="T50" fmla="*/ 13 w 16"/>
                <a:gd name="T51" fmla="*/ 17 h 20"/>
                <a:gd name="T52" fmla="*/ 13 w 16"/>
                <a:gd name="T53" fmla="*/ 17 h 20"/>
                <a:gd name="T54" fmla="*/ 13 w 16"/>
                <a:gd name="T55" fmla="*/ 19 h 20"/>
                <a:gd name="T56" fmla="*/ 10 w 16"/>
                <a:gd name="T57" fmla="*/ 20 h 20"/>
                <a:gd name="T58" fmla="*/ 5 w 16"/>
                <a:gd name="T59" fmla="*/ 18 h 20"/>
                <a:gd name="T60" fmla="*/ 5 w 16"/>
                <a:gd name="T61" fmla="*/ 18 h 20"/>
                <a:gd name="T62" fmla="*/ 10 w 16"/>
                <a:gd name="T63" fmla="*/ 18 h 20"/>
                <a:gd name="T64" fmla="*/ 10 w 16"/>
                <a:gd name="T65" fmla="*/ 18 h 20"/>
                <a:gd name="T66" fmla="*/ 11 w 16"/>
                <a:gd name="T67" fmla="*/ 18 h 20"/>
                <a:gd name="T68" fmla="*/ 11 w 16"/>
                <a:gd name="T69" fmla="*/ 17 h 20"/>
                <a:gd name="T70" fmla="*/ 11 w 16"/>
                <a:gd name="T71" fmla="*/ 16 h 20"/>
                <a:gd name="T72" fmla="*/ 9 w 16"/>
                <a:gd name="T73" fmla="*/ 16 h 20"/>
                <a:gd name="T74" fmla="*/ 8 w 16"/>
                <a:gd name="T75" fmla="*/ 16 h 20"/>
                <a:gd name="T76" fmla="*/ 7 w 16"/>
                <a:gd name="T77" fmla="*/ 17 h 20"/>
                <a:gd name="T78" fmla="*/ 6 w 16"/>
                <a:gd name="T79" fmla="*/ 17 h 20"/>
                <a:gd name="T80" fmla="*/ 5 w 16"/>
                <a:gd name="T81" fmla="*/ 16 h 20"/>
                <a:gd name="T82" fmla="*/ 4 w 16"/>
                <a:gd name="T83" fmla="*/ 16 h 20"/>
                <a:gd name="T84" fmla="*/ 3 w 16"/>
                <a:gd name="T85" fmla="*/ 16 h 20"/>
                <a:gd name="T86" fmla="*/ 4 w 16"/>
                <a:gd name="T87" fmla="*/ 16 h 20"/>
                <a:gd name="T88" fmla="*/ 5 w 16"/>
                <a:gd name="T89" fmla="*/ 16 h 20"/>
                <a:gd name="T90" fmla="*/ 5 w 16"/>
                <a:gd name="T91" fmla="*/ 17 h 20"/>
                <a:gd name="T92" fmla="*/ 5 w 16"/>
                <a:gd name="T93" fmla="*/ 18 h 20"/>
                <a:gd name="T94" fmla="*/ 8 w 16"/>
                <a:gd name="T95" fmla="*/ 14 h 20"/>
                <a:gd name="T96" fmla="*/ 10 w 16"/>
                <a:gd name="T97" fmla="*/ 14 h 20"/>
                <a:gd name="T98" fmla="*/ 11 w 16"/>
                <a:gd name="T99" fmla="*/ 15 h 20"/>
                <a:gd name="T100" fmla="*/ 11 w 16"/>
                <a:gd name="T101" fmla="*/ 9 h 20"/>
                <a:gd name="T102" fmla="*/ 10 w 16"/>
                <a:gd name="T103" fmla="*/ 10 h 20"/>
                <a:gd name="T104" fmla="*/ 8 w 16"/>
                <a:gd name="T105" fmla="*/ 13 h 20"/>
                <a:gd name="T106" fmla="*/ 8 w 16"/>
                <a:gd name="T107" fmla="*/ 14 h 20"/>
                <a:gd name="T108" fmla="*/ 6 w 16"/>
                <a:gd name="T109" fmla="*/ 7 h 20"/>
                <a:gd name="T110" fmla="*/ 10 w 16"/>
                <a:gd name="T111" fmla="*/ 8 h 20"/>
                <a:gd name="T112" fmla="*/ 11 w 16"/>
                <a:gd name="T113" fmla="*/ 8 h 20"/>
                <a:gd name="T114" fmla="*/ 11 w 16"/>
                <a:gd name="T115" fmla="*/ 5 h 20"/>
                <a:gd name="T116" fmla="*/ 9 w 16"/>
                <a:gd name="T117" fmla="*/ 4 h 20"/>
                <a:gd name="T118" fmla="*/ 8 w 16"/>
                <a:gd name="T119" fmla="*/ 5 h 20"/>
                <a:gd name="T120" fmla="*/ 8 w 16"/>
                <a:gd name="T121" fmla="*/ 6 h 20"/>
                <a:gd name="T122" fmla="*/ 7 w 16"/>
                <a:gd name="T123" fmla="*/ 7 h 20"/>
                <a:gd name="T124" fmla="*/ 6 w 16"/>
                <a:gd name="T125"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 h="20">
                  <a:moveTo>
                    <a:pt x="10" y="20"/>
                  </a:moveTo>
                  <a:cubicBezTo>
                    <a:pt x="10" y="20"/>
                    <a:pt x="10" y="20"/>
                    <a:pt x="10" y="20"/>
                  </a:cubicBezTo>
                  <a:cubicBezTo>
                    <a:pt x="8" y="20"/>
                    <a:pt x="6" y="20"/>
                    <a:pt x="5" y="20"/>
                  </a:cubicBezTo>
                  <a:cubicBezTo>
                    <a:pt x="4" y="19"/>
                    <a:pt x="4" y="19"/>
                    <a:pt x="3" y="19"/>
                  </a:cubicBezTo>
                  <a:cubicBezTo>
                    <a:pt x="2" y="19"/>
                    <a:pt x="2" y="19"/>
                    <a:pt x="2" y="19"/>
                  </a:cubicBezTo>
                  <a:cubicBezTo>
                    <a:pt x="2" y="18"/>
                    <a:pt x="2" y="18"/>
                    <a:pt x="2" y="18"/>
                  </a:cubicBezTo>
                  <a:cubicBezTo>
                    <a:pt x="1" y="18"/>
                    <a:pt x="1" y="17"/>
                    <a:pt x="1" y="17"/>
                  </a:cubicBezTo>
                  <a:cubicBezTo>
                    <a:pt x="1" y="16"/>
                    <a:pt x="1" y="15"/>
                    <a:pt x="3" y="14"/>
                  </a:cubicBezTo>
                  <a:cubicBezTo>
                    <a:pt x="0" y="9"/>
                    <a:pt x="0" y="9"/>
                    <a:pt x="0" y="9"/>
                  </a:cubicBezTo>
                  <a:cubicBezTo>
                    <a:pt x="5" y="14"/>
                    <a:pt x="5" y="14"/>
                    <a:pt x="5" y="14"/>
                  </a:cubicBezTo>
                  <a:cubicBezTo>
                    <a:pt x="5" y="13"/>
                    <a:pt x="5" y="13"/>
                    <a:pt x="5" y="13"/>
                  </a:cubicBezTo>
                  <a:cubicBezTo>
                    <a:pt x="6" y="13"/>
                    <a:pt x="6" y="13"/>
                    <a:pt x="6" y="13"/>
                  </a:cubicBezTo>
                  <a:cubicBezTo>
                    <a:pt x="6" y="12"/>
                    <a:pt x="6" y="11"/>
                    <a:pt x="7" y="10"/>
                  </a:cubicBezTo>
                  <a:cubicBezTo>
                    <a:pt x="6" y="9"/>
                    <a:pt x="4" y="8"/>
                    <a:pt x="4" y="7"/>
                  </a:cubicBezTo>
                  <a:cubicBezTo>
                    <a:pt x="4" y="6"/>
                    <a:pt x="4" y="6"/>
                    <a:pt x="5" y="6"/>
                  </a:cubicBezTo>
                  <a:cubicBezTo>
                    <a:pt x="2" y="3"/>
                    <a:pt x="2" y="3"/>
                    <a:pt x="2" y="3"/>
                  </a:cubicBezTo>
                  <a:cubicBezTo>
                    <a:pt x="5" y="4"/>
                    <a:pt x="5" y="4"/>
                    <a:pt x="5" y="4"/>
                  </a:cubicBezTo>
                  <a:cubicBezTo>
                    <a:pt x="7" y="4"/>
                    <a:pt x="8" y="3"/>
                    <a:pt x="8" y="2"/>
                  </a:cubicBezTo>
                  <a:cubicBezTo>
                    <a:pt x="9" y="0"/>
                    <a:pt x="9" y="0"/>
                    <a:pt x="9" y="0"/>
                  </a:cubicBezTo>
                  <a:cubicBezTo>
                    <a:pt x="10" y="2"/>
                    <a:pt x="10" y="2"/>
                    <a:pt x="10" y="2"/>
                  </a:cubicBezTo>
                  <a:cubicBezTo>
                    <a:pt x="10" y="3"/>
                    <a:pt x="10" y="3"/>
                    <a:pt x="11" y="3"/>
                  </a:cubicBezTo>
                  <a:cubicBezTo>
                    <a:pt x="12" y="3"/>
                    <a:pt x="12" y="3"/>
                    <a:pt x="12" y="3"/>
                  </a:cubicBezTo>
                  <a:cubicBezTo>
                    <a:pt x="13" y="3"/>
                    <a:pt x="13" y="3"/>
                    <a:pt x="13" y="3"/>
                  </a:cubicBezTo>
                  <a:cubicBezTo>
                    <a:pt x="13" y="16"/>
                    <a:pt x="13" y="16"/>
                    <a:pt x="13" y="16"/>
                  </a:cubicBezTo>
                  <a:cubicBezTo>
                    <a:pt x="16" y="17"/>
                    <a:pt x="16" y="17"/>
                    <a:pt x="16" y="17"/>
                  </a:cubicBezTo>
                  <a:cubicBezTo>
                    <a:pt x="13" y="17"/>
                    <a:pt x="13" y="17"/>
                    <a:pt x="13" y="17"/>
                  </a:cubicBezTo>
                  <a:cubicBezTo>
                    <a:pt x="13" y="17"/>
                    <a:pt x="13" y="17"/>
                    <a:pt x="13" y="17"/>
                  </a:cubicBezTo>
                  <a:cubicBezTo>
                    <a:pt x="13" y="18"/>
                    <a:pt x="13" y="19"/>
                    <a:pt x="13" y="19"/>
                  </a:cubicBezTo>
                  <a:cubicBezTo>
                    <a:pt x="12" y="20"/>
                    <a:pt x="11" y="20"/>
                    <a:pt x="10" y="20"/>
                  </a:cubicBezTo>
                  <a:close/>
                  <a:moveTo>
                    <a:pt x="5" y="18"/>
                  </a:moveTo>
                  <a:cubicBezTo>
                    <a:pt x="5" y="18"/>
                    <a:pt x="5" y="18"/>
                    <a:pt x="5" y="18"/>
                  </a:cubicBezTo>
                  <a:cubicBezTo>
                    <a:pt x="7" y="18"/>
                    <a:pt x="8" y="18"/>
                    <a:pt x="10" y="18"/>
                  </a:cubicBezTo>
                  <a:cubicBezTo>
                    <a:pt x="10" y="18"/>
                    <a:pt x="10" y="18"/>
                    <a:pt x="10" y="18"/>
                  </a:cubicBezTo>
                  <a:cubicBezTo>
                    <a:pt x="11" y="18"/>
                    <a:pt x="11" y="18"/>
                    <a:pt x="11" y="18"/>
                  </a:cubicBezTo>
                  <a:cubicBezTo>
                    <a:pt x="11" y="18"/>
                    <a:pt x="11" y="18"/>
                    <a:pt x="11" y="17"/>
                  </a:cubicBezTo>
                  <a:cubicBezTo>
                    <a:pt x="11" y="16"/>
                    <a:pt x="11" y="16"/>
                    <a:pt x="11" y="16"/>
                  </a:cubicBezTo>
                  <a:cubicBezTo>
                    <a:pt x="9" y="16"/>
                    <a:pt x="9" y="16"/>
                    <a:pt x="9" y="16"/>
                  </a:cubicBezTo>
                  <a:cubicBezTo>
                    <a:pt x="9" y="16"/>
                    <a:pt x="8" y="16"/>
                    <a:pt x="8" y="16"/>
                  </a:cubicBezTo>
                  <a:cubicBezTo>
                    <a:pt x="7" y="17"/>
                    <a:pt x="7" y="17"/>
                    <a:pt x="7" y="17"/>
                  </a:cubicBezTo>
                  <a:cubicBezTo>
                    <a:pt x="6" y="17"/>
                    <a:pt x="6" y="17"/>
                    <a:pt x="6" y="17"/>
                  </a:cubicBezTo>
                  <a:cubicBezTo>
                    <a:pt x="5" y="16"/>
                    <a:pt x="5" y="16"/>
                    <a:pt x="5" y="16"/>
                  </a:cubicBezTo>
                  <a:cubicBezTo>
                    <a:pt x="4" y="16"/>
                    <a:pt x="4" y="16"/>
                    <a:pt x="4" y="16"/>
                  </a:cubicBezTo>
                  <a:cubicBezTo>
                    <a:pt x="4" y="16"/>
                    <a:pt x="3" y="16"/>
                    <a:pt x="3" y="16"/>
                  </a:cubicBezTo>
                  <a:cubicBezTo>
                    <a:pt x="3" y="16"/>
                    <a:pt x="3" y="16"/>
                    <a:pt x="4" y="16"/>
                  </a:cubicBezTo>
                  <a:cubicBezTo>
                    <a:pt x="5" y="16"/>
                    <a:pt x="5" y="16"/>
                    <a:pt x="5" y="16"/>
                  </a:cubicBezTo>
                  <a:cubicBezTo>
                    <a:pt x="5" y="17"/>
                    <a:pt x="5" y="17"/>
                    <a:pt x="5" y="17"/>
                  </a:cubicBezTo>
                  <a:cubicBezTo>
                    <a:pt x="5" y="17"/>
                    <a:pt x="5" y="17"/>
                    <a:pt x="5" y="18"/>
                  </a:cubicBezTo>
                  <a:close/>
                  <a:moveTo>
                    <a:pt x="8" y="14"/>
                  </a:moveTo>
                  <a:cubicBezTo>
                    <a:pt x="9" y="14"/>
                    <a:pt x="9" y="14"/>
                    <a:pt x="10" y="14"/>
                  </a:cubicBezTo>
                  <a:cubicBezTo>
                    <a:pt x="11" y="15"/>
                    <a:pt x="11" y="15"/>
                    <a:pt x="11" y="15"/>
                  </a:cubicBezTo>
                  <a:cubicBezTo>
                    <a:pt x="11" y="9"/>
                    <a:pt x="11" y="9"/>
                    <a:pt x="11" y="9"/>
                  </a:cubicBezTo>
                  <a:cubicBezTo>
                    <a:pt x="10" y="10"/>
                    <a:pt x="10" y="10"/>
                    <a:pt x="10" y="10"/>
                  </a:cubicBezTo>
                  <a:cubicBezTo>
                    <a:pt x="9" y="11"/>
                    <a:pt x="7" y="12"/>
                    <a:pt x="8" y="13"/>
                  </a:cubicBezTo>
                  <a:cubicBezTo>
                    <a:pt x="8" y="13"/>
                    <a:pt x="8" y="13"/>
                    <a:pt x="8" y="14"/>
                  </a:cubicBezTo>
                  <a:close/>
                  <a:moveTo>
                    <a:pt x="6" y="7"/>
                  </a:moveTo>
                  <a:cubicBezTo>
                    <a:pt x="7" y="7"/>
                    <a:pt x="8" y="8"/>
                    <a:pt x="10" y="8"/>
                  </a:cubicBezTo>
                  <a:cubicBezTo>
                    <a:pt x="11" y="8"/>
                    <a:pt x="11" y="8"/>
                    <a:pt x="11" y="8"/>
                  </a:cubicBezTo>
                  <a:cubicBezTo>
                    <a:pt x="11" y="5"/>
                    <a:pt x="11" y="5"/>
                    <a:pt x="11" y="5"/>
                  </a:cubicBezTo>
                  <a:cubicBezTo>
                    <a:pt x="11" y="5"/>
                    <a:pt x="10" y="5"/>
                    <a:pt x="9" y="4"/>
                  </a:cubicBezTo>
                  <a:cubicBezTo>
                    <a:pt x="9" y="5"/>
                    <a:pt x="8" y="5"/>
                    <a:pt x="8" y="5"/>
                  </a:cubicBezTo>
                  <a:cubicBezTo>
                    <a:pt x="8" y="6"/>
                    <a:pt x="8" y="6"/>
                    <a:pt x="8" y="6"/>
                  </a:cubicBezTo>
                  <a:cubicBezTo>
                    <a:pt x="7" y="7"/>
                    <a:pt x="7" y="7"/>
                    <a:pt x="7" y="7"/>
                  </a:cubicBezTo>
                  <a:cubicBezTo>
                    <a:pt x="7" y="7"/>
                    <a:pt x="6" y="7"/>
                    <a:pt x="6"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8" name="Freeform 107"/>
            <p:cNvSpPr>
              <a:spLocks noChangeArrowheads="1"/>
            </p:cNvSpPr>
            <p:nvPr/>
          </p:nvSpPr>
          <p:spPr bwMode="auto">
            <a:xfrm>
              <a:off x="5204864" y="5407225"/>
              <a:ext cx="7245" cy="16905"/>
            </a:xfrm>
            <a:custGeom>
              <a:avLst/>
              <a:gdLst>
                <a:gd name="T0" fmla="*/ 2 w 2"/>
                <a:gd name="T1" fmla="*/ 0 h 4"/>
                <a:gd name="T2" fmla="*/ 2 w 2"/>
                <a:gd name="T3" fmla="*/ 3 h 4"/>
                <a:gd name="T4" fmla="*/ 1 w 2"/>
                <a:gd name="T5" fmla="*/ 3 h 4"/>
                <a:gd name="T6" fmla="*/ 2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2" y="3"/>
                    <a:pt x="1" y="3"/>
                  </a:cubicBezTo>
                  <a:cubicBezTo>
                    <a:pt x="2" y="4"/>
                    <a:pt x="2" y="4"/>
                    <a:pt x="2" y="4"/>
                  </a:cubicBezTo>
                  <a:cubicBezTo>
                    <a:pt x="0" y="3"/>
                    <a:pt x="1" y="2"/>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09" name="Freeform 108"/>
            <p:cNvSpPr>
              <a:spLocks noChangeArrowheads="1"/>
            </p:cNvSpPr>
            <p:nvPr/>
          </p:nvSpPr>
          <p:spPr bwMode="auto">
            <a:xfrm>
              <a:off x="5200033" y="5399980"/>
              <a:ext cx="33811" cy="36226"/>
            </a:xfrm>
            <a:custGeom>
              <a:avLst/>
              <a:gdLst>
                <a:gd name="T0" fmla="*/ 8 w 8"/>
                <a:gd name="T1" fmla="*/ 9 h 9"/>
                <a:gd name="T2" fmla="*/ 3 w 8"/>
                <a:gd name="T3" fmla="*/ 7 h 9"/>
                <a:gd name="T4" fmla="*/ 1 w 8"/>
                <a:gd name="T5" fmla="*/ 5 h 9"/>
                <a:gd name="T6" fmla="*/ 0 w 8"/>
                <a:gd name="T7" fmla="*/ 5 h 9"/>
                <a:gd name="T8" fmla="*/ 1 w 8"/>
                <a:gd name="T9" fmla="*/ 5 h 9"/>
                <a:gd name="T10" fmla="*/ 2 w 8"/>
                <a:gd name="T11" fmla="*/ 1 h 9"/>
                <a:gd name="T12" fmla="*/ 3 w 8"/>
                <a:gd name="T13" fmla="*/ 0 h 9"/>
                <a:gd name="T14" fmla="*/ 4 w 8"/>
                <a:gd name="T15" fmla="*/ 2 h 9"/>
                <a:gd name="T16" fmla="*/ 4 w 8"/>
                <a:gd name="T17" fmla="*/ 4 h 9"/>
                <a:gd name="T18" fmla="*/ 4 w 8"/>
                <a:gd name="T19" fmla="*/ 5 h 9"/>
                <a:gd name="T20" fmla="*/ 5 w 8"/>
                <a:gd name="T21" fmla="*/ 6 h 9"/>
                <a:gd name="T22" fmla="*/ 4 w 8"/>
                <a:gd name="T23" fmla="*/ 6 h 9"/>
                <a:gd name="T24" fmla="*/ 8 w 8"/>
                <a:gd name="T2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8" y="9"/>
                  </a:moveTo>
                  <a:cubicBezTo>
                    <a:pt x="3" y="7"/>
                    <a:pt x="3" y="7"/>
                    <a:pt x="3" y="7"/>
                  </a:cubicBezTo>
                  <a:cubicBezTo>
                    <a:pt x="2" y="7"/>
                    <a:pt x="1" y="6"/>
                    <a:pt x="1" y="5"/>
                  </a:cubicBezTo>
                  <a:cubicBezTo>
                    <a:pt x="0" y="5"/>
                    <a:pt x="0" y="5"/>
                    <a:pt x="0" y="5"/>
                  </a:cubicBezTo>
                  <a:cubicBezTo>
                    <a:pt x="1" y="5"/>
                    <a:pt x="1" y="5"/>
                    <a:pt x="1" y="5"/>
                  </a:cubicBezTo>
                  <a:cubicBezTo>
                    <a:pt x="1" y="4"/>
                    <a:pt x="1" y="3"/>
                    <a:pt x="2" y="1"/>
                  </a:cubicBezTo>
                  <a:cubicBezTo>
                    <a:pt x="3" y="0"/>
                    <a:pt x="3" y="0"/>
                    <a:pt x="3" y="0"/>
                  </a:cubicBezTo>
                  <a:cubicBezTo>
                    <a:pt x="4" y="2"/>
                    <a:pt x="4" y="2"/>
                    <a:pt x="4" y="2"/>
                  </a:cubicBezTo>
                  <a:cubicBezTo>
                    <a:pt x="4" y="2"/>
                    <a:pt x="4" y="3"/>
                    <a:pt x="4" y="4"/>
                  </a:cubicBezTo>
                  <a:cubicBezTo>
                    <a:pt x="4" y="4"/>
                    <a:pt x="4" y="5"/>
                    <a:pt x="4" y="5"/>
                  </a:cubicBezTo>
                  <a:cubicBezTo>
                    <a:pt x="5" y="6"/>
                    <a:pt x="5" y="6"/>
                    <a:pt x="5" y="6"/>
                  </a:cubicBezTo>
                  <a:cubicBezTo>
                    <a:pt x="4" y="6"/>
                    <a:pt x="4" y="6"/>
                    <a:pt x="4" y="6"/>
                  </a:cubicBezTo>
                  <a:lnTo>
                    <a:pt x="8"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0" name="Freeform 109"/>
            <p:cNvSpPr>
              <a:spLocks noChangeArrowheads="1"/>
            </p:cNvSpPr>
            <p:nvPr/>
          </p:nvSpPr>
          <p:spPr bwMode="auto">
            <a:xfrm>
              <a:off x="5178298" y="5416886"/>
              <a:ext cx="26566" cy="12075"/>
            </a:xfrm>
            <a:custGeom>
              <a:avLst/>
              <a:gdLst>
                <a:gd name="T0" fmla="*/ 2 w 6"/>
                <a:gd name="T1" fmla="*/ 0 h 3"/>
                <a:gd name="T2" fmla="*/ 6 w 6"/>
                <a:gd name="T3" fmla="*/ 3 h 3"/>
                <a:gd name="T4" fmla="*/ 2 w 6"/>
                <a:gd name="T5" fmla="*/ 0 h 3"/>
              </a:gdLst>
              <a:ahLst/>
              <a:cxnLst>
                <a:cxn ang="0">
                  <a:pos x="T0" y="T1"/>
                </a:cxn>
                <a:cxn ang="0">
                  <a:pos x="T2" y="T3"/>
                </a:cxn>
                <a:cxn ang="0">
                  <a:pos x="T4" y="T5"/>
                </a:cxn>
              </a:cxnLst>
              <a:rect l="0" t="0" r="r" b="b"/>
              <a:pathLst>
                <a:path w="6" h="3">
                  <a:moveTo>
                    <a:pt x="2" y="0"/>
                  </a:moveTo>
                  <a:cubicBezTo>
                    <a:pt x="4" y="1"/>
                    <a:pt x="5" y="2"/>
                    <a:pt x="6" y="3"/>
                  </a:cubicBezTo>
                  <a:cubicBezTo>
                    <a:pt x="4" y="2"/>
                    <a:pt x="0" y="2"/>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1" name="Freeform 110"/>
            <p:cNvSpPr>
              <a:spLocks noChangeArrowheads="1"/>
            </p:cNvSpPr>
            <p:nvPr/>
          </p:nvSpPr>
          <p:spPr bwMode="auto">
            <a:xfrm>
              <a:off x="5178298" y="5412056"/>
              <a:ext cx="38641" cy="21736"/>
            </a:xfrm>
            <a:custGeom>
              <a:avLst/>
              <a:gdLst>
                <a:gd name="T0" fmla="*/ 9 w 9"/>
                <a:gd name="T1" fmla="*/ 5 h 5"/>
                <a:gd name="T2" fmla="*/ 5 w 9"/>
                <a:gd name="T3" fmla="*/ 5 h 5"/>
                <a:gd name="T4" fmla="*/ 1 w 9"/>
                <a:gd name="T5" fmla="*/ 2 h 5"/>
                <a:gd name="T6" fmla="*/ 2 w 9"/>
                <a:gd name="T7" fmla="*/ 0 h 5"/>
                <a:gd name="T8" fmla="*/ 2 w 9"/>
                <a:gd name="T9" fmla="*/ 0 h 5"/>
                <a:gd name="T10" fmla="*/ 3 w 9"/>
                <a:gd name="T11" fmla="*/ 0 h 5"/>
                <a:gd name="T12" fmla="*/ 5 w 9"/>
                <a:gd name="T13" fmla="*/ 2 h 5"/>
                <a:gd name="T14" fmla="*/ 9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9" y="5"/>
                  </a:moveTo>
                  <a:cubicBezTo>
                    <a:pt x="5" y="5"/>
                    <a:pt x="5" y="5"/>
                    <a:pt x="5" y="5"/>
                  </a:cubicBezTo>
                  <a:cubicBezTo>
                    <a:pt x="3" y="4"/>
                    <a:pt x="1" y="4"/>
                    <a:pt x="1" y="2"/>
                  </a:cubicBezTo>
                  <a:cubicBezTo>
                    <a:pt x="0" y="1"/>
                    <a:pt x="1" y="0"/>
                    <a:pt x="2" y="0"/>
                  </a:cubicBezTo>
                  <a:cubicBezTo>
                    <a:pt x="2" y="0"/>
                    <a:pt x="2" y="0"/>
                    <a:pt x="2" y="0"/>
                  </a:cubicBezTo>
                  <a:cubicBezTo>
                    <a:pt x="3" y="0"/>
                    <a:pt x="3" y="0"/>
                    <a:pt x="3" y="0"/>
                  </a:cubicBezTo>
                  <a:cubicBezTo>
                    <a:pt x="4" y="1"/>
                    <a:pt x="5" y="1"/>
                    <a:pt x="5" y="2"/>
                  </a:cubicBezTo>
                  <a:lnTo>
                    <a:pt x="9"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2" name="Freeform 111"/>
            <p:cNvSpPr>
              <a:spLocks noChangeArrowheads="1"/>
            </p:cNvSpPr>
            <p:nvPr/>
          </p:nvSpPr>
          <p:spPr bwMode="auto">
            <a:xfrm>
              <a:off x="5161392" y="5404810"/>
              <a:ext cx="26566" cy="31396"/>
            </a:xfrm>
            <a:custGeom>
              <a:avLst/>
              <a:gdLst>
                <a:gd name="T0" fmla="*/ 0 w 6"/>
                <a:gd name="T1" fmla="*/ 0 h 8"/>
                <a:gd name="T2" fmla="*/ 5 w 6"/>
                <a:gd name="T3" fmla="*/ 4 h 8"/>
                <a:gd name="T4" fmla="*/ 0 w 6"/>
                <a:gd name="T5" fmla="*/ 0 h 8"/>
              </a:gdLst>
              <a:ahLst/>
              <a:cxnLst>
                <a:cxn ang="0">
                  <a:pos x="T0" y="T1"/>
                </a:cxn>
                <a:cxn ang="0">
                  <a:pos x="T2" y="T3"/>
                </a:cxn>
                <a:cxn ang="0">
                  <a:pos x="T4" y="T5"/>
                </a:cxn>
              </a:cxnLst>
              <a:rect l="0" t="0" r="r" b="b"/>
              <a:pathLst>
                <a:path w="6" h="8">
                  <a:moveTo>
                    <a:pt x="0" y="0"/>
                  </a:moveTo>
                  <a:cubicBezTo>
                    <a:pt x="2" y="0"/>
                    <a:pt x="6" y="1"/>
                    <a:pt x="5" y="4"/>
                  </a:cubicBezTo>
                  <a:cubicBezTo>
                    <a:pt x="3" y="8"/>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3" name="Freeform 112"/>
            <p:cNvSpPr>
              <a:spLocks noEditPoints="1" noChangeArrowheads="1"/>
            </p:cNvSpPr>
            <p:nvPr/>
          </p:nvSpPr>
          <p:spPr bwMode="auto">
            <a:xfrm>
              <a:off x="5154147" y="5399980"/>
              <a:ext cx="33811" cy="28981"/>
            </a:xfrm>
            <a:custGeom>
              <a:avLst/>
              <a:gdLst>
                <a:gd name="T0" fmla="*/ 5 w 8"/>
                <a:gd name="T1" fmla="*/ 7 h 7"/>
                <a:gd name="T2" fmla="*/ 1 w 8"/>
                <a:gd name="T3" fmla="*/ 1 h 7"/>
                <a:gd name="T4" fmla="*/ 0 w 8"/>
                <a:gd name="T5" fmla="*/ 0 h 7"/>
                <a:gd name="T6" fmla="*/ 2 w 8"/>
                <a:gd name="T7" fmla="*/ 0 h 7"/>
                <a:gd name="T8" fmla="*/ 8 w 8"/>
                <a:gd name="T9" fmla="*/ 2 h 7"/>
                <a:gd name="T10" fmla="*/ 8 w 8"/>
                <a:gd name="T11" fmla="*/ 5 h 7"/>
                <a:gd name="T12" fmla="*/ 5 w 8"/>
                <a:gd name="T13" fmla="*/ 7 h 7"/>
                <a:gd name="T14" fmla="*/ 3 w 8"/>
                <a:gd name="T15" fmla="*/ 2 h 7"/>
                <a:gd name="T16" fmla="*/ 5 w 8"/>
                <a:gd name="T17" fmla="*/ 5 h 7"/>
                <a:gd name="T18" fmla="*/ 6 w 8"/>
                <a:gd name="T19" fmla="*/ 4 h 7"/>
                <a:gd name="T20" fmla="*/ 6 w 8"/>
                <a:gd name="T21" fmla="*/ 3 h 7"/>
                <a:gd name="T22" fmla="*/ 3 w 8"/>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5" y="7"/>
                  </a:moveTo>
                  <a:cubicBezTo>
                    <a:pt x="3" y="7"/>
                    <a:pt x="1" y="2"/>
                    <a:pt x="1" y="1"/>
                  </a:cubicBezTo>
                  <a:cubicBezTo>
                    <a:pt x="0" y="0"/>
                    <a:pt x="0" y="0"/>
                    <a:pt x="0" y="0"/>
                  </a:cubicBezTo>
                  <a:cubicBezTo>
                    <a:pt x="2" y="0"/>
                    <a:pt x="2" y="0"/>
                    <a:pt x="2" y="0"/>
                  </a:cubicBezTo>
                  <a:cubicBezTo>
                    <a:pt x="3" y="0"/>
                    <a:pt x="6" y="1"/>
                    <a:pt x="8" y="2"/>
                  </a:cubicBezTo>
                  <a:cubicBezTo>
                    <a:pt x="8" y="3"/>
                    <a:pt x="8" y="4"/>
                    <a:pt x="8" y="5"/>
                  </a:cubicBezTo>
                  <a:cubicBezTo>
                    <a:pt x="7" y="6"/>
                    <a:pt x="6" y="7"/>
                    <a:pt x="5" y="7"/>
                  </a:cubicBezTo>
                  <a:close/>
                  <a:moveTo>
                    <a:pt x="3" y="2"/>
                  </a:moveTo>
                  <a:cubicBezTo>
                    <a:pt x="4" y="4"/>
                    <a:pt x="5" y="5"/>
                    <a:pt x="5" y="5"/>
                  </a:cubicBezTo>
                  <a:cubicBezTo>
                    <a:pt x="5" y="5"/>
                    <a:pt x="6" y="5"/>
                    <a:pt x="6" y="4"/>
                  </a:cubicBezTo>
                  <a:cubicBezTo>
                    <a:pt x="6" y="4"/>
                    <a:pt x="6" y="4"/>
                    <a:pt x="6" y="3"/>
                  </a:cubicBezTo>
                  <a:cubicBezTo>
                    <a:pt x="6" y="3"/>
                    <a:pt x="4"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4" name="Freeform 113"/>
            <p:cNvSpPr>
              <a:spLocks noChangeArrowheads="1"/>
            </p:cNvSpPr>
            <p:nvPr/>
          </p:nvSpPr>
          <p:spPr bwMode="auto">
            <a:xfrm>
              <a:off x="5142072" y="5387905"/>
              <a:ext cx="28981" cy="16905"/>
            </a:xfrm>
            <a:custGeom>
              <a:avLst/>
              <a:gdLst>
                <a:gd name="T0" fmla="*/ 0 w 7"/>
                <a:gd name="T1" fmla="*/ 0 h 4"/>
                <a:gd name="T2" fmla="*/ 7 w 7"/>
                <a:gd name="T3" fmla="*/ 4 h 4"/>
                <a:gd name="T4" fmla="*/ 0 w 7"/>
                <a:gd name="T5" fmla="*/ 0 h 4"/>
              </a:gdLst>
              <a:ahLst/>
              <a:cxnLst>
                <a:cxn ang="0">
                  <a:pos x="T0" y="T1"/>
                </a:cxn>
                <a:cxn ang="0">
                  <a:pos x="T2" y="T3"/>
                </a:cxn>
                <a:cxn ang="0">
                  <a:pos x="T4" y="T5"/>
                </a:cxn>
              </a:cxnLst>
              <a:rect l="0" t="0" r="r" b="b"/>
              <a:pathLst>
                <a:path w="7" h="4">
                  <a:moveTo>
                    <a:pt x="0" y="0"/>
                  </a:moveTo>
                  <a:cubicBezTo>
                    <a:pt x="3" y="1"/>
                    <a:pt x="5" y="2"/>
                    <a:pt x="7" y="4"/>
                  </a:cubicBezTo>
                  <a:cubicBezTo>
                    <a:pt x="4" y="3"/>
                    <a:pt x="2" y="2"/>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5" name="Freeform 114"/>
            <p:cNvSpPr>
              <a:spLocks noChangeArrowheads="1"/>
            </p:cNvSpPr>
            <p:nvPr/>
          </p:nvSpPr>
          <p:spPr bwMode="auto">
            <a:xfrm>
              <a:off x="5132411" y="5373414"/>
              <a:ext cx="38641" cy="33811"/>
            </a:xfrm>
            <a:custGeom>
              <a:avLst/>
              <a:gdLst>
                <a:gd name="T0" fmla="*/ 8 w 9"/>
                <a:gd name="T1" fmla="*/ 8 h 8"/>
                <a:gd name="T2" fmla="*/ 7 w 9"/>
                <a:gd name="T3" fmla="*/ 7 h 8"/>
                <a:gd name="T4" fmla="*/ 2 w 9"/>
                <a:gd name="T5" fmla="*/ 3 h 8"/>
                <a:gd name="T6" fmla="*/ 0 w 9"/>
                <a:gd name="T7" fmla="*/ 0 h 8"/>
                <a:gd name="T8" fmla="*/ 3 w 9"/>
                <a:gd name="T9" fmla="*/ 2 h 8"/>
                <a:gd name="T10" fmla="*/ 8 w 9"/>
                <a:gd name="T11" fmla="*/ 5 h 8"/>
                <a:gd name="T12" fmla="*/ 9 w 9"/>
                <a:gd name="T13" fmla="*/ 6 h 8"/>
                <a:gd name="T14" fmla="*/ 8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8" y="8"/>
                  </a:moveTo>
                  <a:cubicBezTo>
                    <a:pt x="8" y="7"/>
                    <a:pt x="7" y="7"/>
                    <a:pt x="7" y="7"/>
                  </a:cubicBezTo>
                  <a:cubicBezTo>
                    <a:pt x="5" y="6"/>
                    <a:pt x="3" y="5"/>
                    <a:pt x="2" y="3"/>
                  </a:cubicBezTo>
                  <a:cubicBezTo>
                    <a:pt x="0" y="0"/>
                    <a:pt x="0" y="0"/>
                    <a:pt x="0" y="0"/>
                  </a:cubicBezTo>
                  <a:cubicBezTo>
                    <a:pt x="3" y="2"/>
                    <a:pt x="3" y="2"/>
                    <a:pt x="3" y="2"/>
                  </a:cubicBezTo>
                  <a:cubicBezTo>
                    <a:pt x="5" y="3"/>
                    <a:pt x="6" y="4"/>
                    <a:pt x="8" y="5"/>
                  </a:cubicBezTo>
                  <a:cubicBezTo>
                    <a:pt x="9" y="6"/>
                    <a:pt x="9" y="6"/>
                    <a:pt x="9" y="6"/>
                  </a:cubicBezTo>
                  <a:lnTo>
                    <a:pt x="8"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6" name="Freeform 115"/>
            <p:cNvSpPr>
              <a:spLocks noChangeArrowheads="1"/>
            </p:cNvSpPr>
            <p:nvPr/>
          </p:nvSpPr>
          <p:spPr bwMode="auto">
            <a:xfrm>
              <a:off x="5154147" y="5378245"/>
              <a:ext cx="4830" cy="4830"/>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1" y="1"/>
                  </a:cubicBezTo>
                  <a:cubicBezTo>
                    <a:pt x="0" y="0"/>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7" name="Freeform 116"/>
            <p:cNvSpPr>
              <a:spLocks noChangeArrowheads="1"/>
            </p:cNvSpPr>
            <p:nvPr/>
          </p:nvSpPr>
          <p:spPr bwMode="auto">
            <a:xfrm>
              <a:off x="5149317" y="5349264"/>
              <a:ext cx="26566" cy="45886"/>
            </a:xfrm>
            <a:custGeom>
              <a:avLst/>
              <a:gdLst>
                <a:gd name="T0" fmla="*/ 2 w 6"/>
                <a:gd name="T1" fmla="*/ 11 h 11"/>
                <a:gd name="T2" fmla="*/ 1 w 6"/>
                <a:gd name="T3" fmla="*/ 9 h 11"/>
                <a:gd name="T4" fmla="*/ 1 w 6"/>
                <a:gd name="T5" fmla="*/ 7 h 11"/>
                <a:gd name="T6" fmla="*/ 1 w 6"/>
                <a:gd name="T7" fmla="*/ 6 h 11"/>
                <a:gd name="T8" fmla="*/ 6 w 6"/>
                <a:gd name="T9" fmla="*/ 0 h 11"/>
                <a:gd name="T10" fmla="*/ 3 w 6"/>
                <a:gd name="T11" fmla="*/ 8 h 11"/>
                <a:gd name="T12" fmla="*/ 3 w 6"/>
                <a:gd name="T13" fmla="*/ 9 h 11"/>
                <a:gd name="T14" fmla="*/ 2 w 6"/>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1">
                  <a:moveTo>
                    <a:pt x="2" y="11"/>
                  </a:moveTo>
                  <a:cubicBezTo>
                    <a:pt x="1" y="9"/>
                    <a:pt x="1" y="9"/>
                    <a:pt x="1" y="9"/>
                  </a:cubicBezTo>
                  <a:cubicBezTo>
                    <a:pt x="1" y="8"/>
                    <a:pt x="0" y="8"/>
                    <a:pt x="1" y="7"/>
                  </a:cubicBezTo>
                  <a:cubicBezTo>
                    <a:pt x="1" y="6"/>
                    <a:pt x="1" y="6"/>
                    <a:pt x="1" y="6"/>
                  </a:cubicBezTo>
                  <a:cubicBezTo>
                    <a:pt x="6" y="0"/>
                    <a:pt x="6" y="0"/>
                    <a:pt x="6" y="0"/>
                  </a:cubicBezTo>
                  <a:cubicBezTo>
                    <a:pt x="3" y="8"/>
                    <a:pt x="3" y="8"/>
                    <a:pt x="3" y="8"/>
                  </a:cubicBezTo>
                  <a:cubicBezTo>
                    <a:pt x="3" y="8"/>
                    <a:pt x="3" y="8"/>
                    <a:pt x="3" y="9"/>
                  </a:cubicBezTo>
                  <a:lnTo>
                    <a:pt x="2" y="1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8" name="Freeform 117"/>
            <p:cNvSpPr>
              <a:spLocks noChangeArrowheads="1"/>
            </p:cNvSpPr>
            <p:nvPr/>
          </p:nvSpPr>
          <p:spPr bwMode="auto">
            <a:xfrm>
              <a:off x="5158977" y="5366169"/>
              <a:ext cx="48301" cy="38641"/>
            </a:xfrm>
            <a:custGeom>
              <a:avLst/>
              <a:gdLst>
                <a:gd name="T0" fmla="*/ 1 w 12"/>
                <a:gd name="T1" fmla="*/ 1 h 9"/>
                <a:gd name="T2" fmla="*/ 3 w 12"/>
                <a:gd name="T3" fmla="*/ 2 h 9"/>
                <a:gd name="T4" fmla="*/ 4 w 12"/>
                <a:gd name="T5" fmla="*/ 0 h 9"/>
                <a:gd name="T6" fmla="*/ 3 w 12"/>
                <a:gd name="T7" fmla="*/ 4 h 9"/>
                <a:gd name="T8" fmla="*/ 7 w 12"/>
                <a:gd name="T9" fmla="*/ 4 h 9"/>
                <a:gd name="T10" fmla="*/ 5 w 12"/>
                <a:gd name="T11" fmla="*/ 9 h 9"/>
                <a:gd name="T12" fmla="*/ 3 w 12"/>
                <a:gd name="T13" fmla="*/ 7 h 9"/>
                <a:gd name="T14" fmla="*/ 4 w 12"/>
                <a:gd name="T15" fmla="*/ 7 h 9"/>
                <a:gd name="T16" fmla="*/ 1 w 1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9">
                  <a:moveTo>
                    <a:pt x="1" y="1"/>
                  </a:moveTo>
                  <a:cubicBezTo>
                    <a:pt x="2" y="1"/>
                    <a:pt x="3" y="0"/>
                    <a:pt x="3" y="2"/>
                  </a:cubicBezTo>
                  <a:cubicBezTo>
                    <a:pt x="3" y="1"/>
                    <a:pt x="4" y="1"/>
                    <a:pt x="4" y="0"/>
                  </a:cubicBezTo>
                  <a:cubicBezTo>
                    <a:pt x="5" y="2"/>
                    <a:pt x="3" y="3"/>
                    <a:pt x="3" y="4"/>
                  </a:cubicBezTo>
                  <a:cubicBezTo>
                    <a:pt x="6" y="7"/>
                    <a:pt x="5" y="4"/>
                    <a:pt x="7" y="4"/>
                  </a:cubicBezTo>
                  <a:cubicBezTo>
                    <a:pt x="12" y="6"/>
                    <a:pt x="5" y="5"/>
                    <a:pt x="5" y="9"/>
                  </a:cubicBezTo>
                  <a:cubicBezTo>
                    <a:pt x="4" y="9"/>
                    <a:pt x="3" y="8"/>
                    <a:pt x="3" y="7"/>
                  </a:cubicBezTo>
                  <a:cubicBezTo>
                    <a:pt x="3" y="7"/>
                    <a:pt x="4" y="7"/>
                    <a:pt x="4" y="7"/>
                  </a:cubicBezTo>
                  <a:cubicBezTo>
                    <a:pt x="3" y="5"/>
                    <a:pt x="0" y="6"/>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19" name="Freeform 118"/>
            <p:cNvSpPr>
              <a:spLocks noEditPoints="1" noChangeArrowheads="1"/>
            </p:cNvSpPr>
            <p:nvPr/>
          </p:nvSpPr>
          <p:spPr bwMode="auto">
            <a:xfrm>
              <a:off x="5154147" y="5358924"/>
              <a:ext cx="45886" cy="53132"/>
            </a:xfrm>
            <a:custGeom>
              <a:avLst/>
              <a:gdLst>
                <a:gd name="T0" fmla="*/ 7 w 11"/>
                <a:gd name="T1" fmla="*/ 13 h 13"/>
                <a:gd name="T2" fmla="*/ 6 w 11"/>
                <a:gd name="T3" fmla="*/ 12 h 13"/>
                <a:gd name="T4" fmla="*/ 3 w 11"/>
                <a:gd name="T5" fmla="*/ 10 h 13"/>
                <a:gd name="T6" fmla="*/ 2 w 11"/>
                <a:gd name="T7" fmla="*/ 8 h 13"/>
                <a:gd name="T8" fmla="*/ 2 w 11"/>
                <a:gd name="T9" fmla="*/ 8 h 13"/>
                <a:gd name="T10" fmla="*/ 1 w 11"/>
                <a:gd name="T11" fmla="*/ 3 h 13"/>
                <a:gd name="T12" fmla="*/ 1 w 11"/>
                <a:gd name="T13" fmla="*/ 2 h 13"/>
                <a:gd name="T14" fmla="*/ 2 w 11"/>
                <a:gd name="T15" fmla="*/ 2 h 13"/>
                <a:gd name="T16" fmla="*/ 3 w 11"/>
                <a:gd name="T17" fmla="*/ 2 h 13"/>
                <a:gd name="T18" fmla="*/ 4 w 11"/>
                <a:gd name="T19" fmla="*/ 2 h 13"/>
                <a:gd name="T20" fmla="*/ 4 w 11"/>
                <a:gd name="T21" fmla="*/ 0 h 13"/>
                <a:gd name="T22" fmla="*/ 6 w 11"/>
                <a:gd name="T23" fmla="*/ 1 h 13"/>
                <a:gd name="T24" fmla="*/ 6 w 11"/>
                <a:gd name="T25" fmla="*/ 5 h 13"/>
                <a:gd name="T26" fmla="*/ 5 w 11"/>
                <a:gd name="T27" fmla="*/ 6 h 13"/>
                <a:gd name="T28" fmla="*/ 6 w 11"/>
                <a:gd name="T29" fmla="*/ 6 h 13"/>
                <a:gd name="T30" fmla="*/ 6 w 11"/>
                <a:gd name="T31" fmla="*/ 6 h 13"/>
                <a:gd name="T32" fmla="*/ 8 w 11"/>
                <a:gd name="T33" fmla="*/ 5 h 13"/>
                <a:gd name="T34" fmla="*/ 11 w 11"/>
                <a:gd name="T35" fmla="*/ 7 h 13"/>
                <a:gd name="T36" fmla="*/ 9 w 11"/>
                <a:gd name="T37" fmla="*/ 9 h 13"/>
                <a:gd name="T38" fmla="*/ 7 w 11"/>
                <a:gd name="T39" fmla="*/ 11 h 13"/>
                <a:gd name="T40" fmla="*/ 7 w 11"/>
                <a:gd name="T41" fmla="*/ 13 h 13"/>
                <a:gd name="T42" fmla="*/ 6 w 11"/>
                <a:gd name="T43" fmla="*/ 8 h 13"/>
                <a:gd name="T44" fmla="*/ 6 w 11"/>
                <a:gd name="T45" fmla="*/ 9 h 13"/>
                <a:gd name="T46" fmla="*/ 6 w 11"/>
                <a:gd name="T47" fmla="*/ 9 h 13"/>
                <a:gd name="T48" fmla="*/ 8 w 11"/>
                <a:gd name="T49" fmla="*/ 7 h 13"/>
                <a:gd name="T50" fmla="*/ 8 w 11"/>
                <a:gd name="T51" fmla="*/ 7 h 13"/>
                <a:gd name="T52" fmla="*/ 7 w 11"/>
                <a:gd name="T53" fmla="*/ 7 h 13"/>
                <a:gd name="T54" fmla="*/ 6 w 11"/>
                <a:gd name="T55" fmla="*/ 8 h 13"/>
                <a:gd name="T56" fmla="*/ 3 w 11"/>
                <a:gd name="T57" fmla="*/ 4 h 13"/>
                <a:gd name="T58" fmla="*/ 4 w 11"/>
                <a:gd name="T59" fmla="*/ 7 h 13"/>
                <a:gd name="T60" fmla="*/ 4 w 11"/>
                <a:gd name="T61" fmla="*/ 7 h 13"/>
                <a:gd name="T62" fmla="*/ 4 w 11"/>
                <a:gd name="T63" fmla="*/ 6 h 13"/>
                <a:gd name="T64" fmla="*/ 4 w 11"/>
                <a:gd name="T65" fmla="*/ 5 h 13"/>
                <a:gd name="T66" fmla="*/ 3 w 11"/>
                <a:gd name="T67" fmla="*/ 4 h 13"/>
                <a:gd name="T68" fmla="*/ 3 w 11"/>
                <a:gd name="T69" fmla="*/ 4 h 13"/>
                <a:gd name="T70" fmla="*/ 3 w 11"/>
                <a:gd name="T71"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 h="13">
                  <a:moveTo>
                    <a:pt x="7" y="13"/>
                  </a:moveTo>
                  <a:cubicBezTo>
                    <a:pt x="6" y="12"/>
                    <a:pt x="6" y="12"/>
                    <a:pt x="6" y="12"/>
                  </a:cubicBezTo>
                  <a:cubicBezTo>
                    <a:pt x="5" y="12"/>
                    <a:pt x="4" y="11"/>
                    <a:pt x="3" y="10"/>
                  </a:cubicBezTo>
                  <a:cubicBezTo>
                    <a:pt x="2" y="8"/>
                    <a:pt x="2" y="8"/>
                    <a:pt x="2" y="8"/>
                  </a:cubicBezTo>
                  <a:cubicBezTo>
                    <a:pt x="2" y="8"/>
                    <a:pt x="2" y="8"/>
                    <a:pt x="2" y="8"/>
                  </a:cubicBezTo>
                  <a:cubicBezTo>
                    <a:pt x="1" y="7"/>
                    <a:pt x="0" y="6"/>
                    <a:pt x="1" y="3"/>
                  </a:cubicBezTo>
                  <a:cubicBezTo>
                    <a:pt x="1" y="2"/>
                    <a:pt x="1" y="2"/>
                    <a:pt x="1" y="2"/>
                  </a:cubicBezTo>
                  <a:cubicBezTo>
                    <a:pt x="2" y="2"/>
                    <a:pt x="2" y="2"/>
                    <a:pt x="2" y="2"/>
                  </a:cubicBezTo>
                  <a:cubicBezTo>
                    <a:pt x="2" y="2"/>
                    <a:pt x="3" y="2"/>
                    <a:pt x="3" y="2"/>
                  </a:cubicBezTo>
                  <a:cubicBezTo>
                    <a:pt x="3" y="2"/>
                    <a:pt x="3" y="2"/>
                    <a:pt x="4" y="2"/>
                  </a:cubicBezTo>
                  <a:cubicBezTo>
                    <a:pt x="4" y="0"/>
                    <a:pt x="4" y="0"/>
                    <a:pt x="4" y="0"/>
                  </a:cubicBezTo>
                  <a:cubicBezTo>
                    <a:pt x="6" y="1"/>
                    <a:pt x="6" y="1"/>
                    <a:pt x="6" y="1"/>
                  </a:cubicBezTo>
                  <a:cubicBezTo>
                    <a:pt x="7" y="3"/>
                    <a:pt x="6" y="4"/>
                    <a:pt x="6" y="5"/>
                  </a:cubicBezTo>
                  <a:cubicBezTo>
                    <a:pt x="6" y="5"/>
                    <a:pt x="5" y="6"/>
                    <a:pt x="5" y="6"/>
                  </a:cubicBezTo>
                  <a:cubicBezTo>
                    <a:pt x="6" y="6"/>
                    <a:pt x="6" y="6"/>
                    <a:pt x="6" y="6"/>
                  </a:cubicBezTo>
                  <a:cubicBezTo>
                    <a:pt x="6" y="6"/>
                    <a:pt x="6" y="6"/>
                    <a:pt x="6" y="6"/>
                  </a:cubicBezTo>
                  <a:cubicBezTo>
                    <a:pt x="6" y="6"/>
                    <a:pt x="7" y="5"/>
                    <a:pt x="8" y="5"/>
                  </a:cubicBezTo>
                  <a:cubicBezTo>
                    <a:pt x="10" y="6"/>
                    <a:pt x="11" y="6"/>
                    <a:pt x="11" y="7"/>
                  </a:cubicBezTo>
                  <a:cubicBezTo>
                    <a:pt x="11" y="8"/>
                    <a:pt x="10" y="9"/>
                    <a:pt x="9" y="9"/>
                  </a:cubicBezTo>
                  <a:cubicBezTo>
                    <a:pt x="8" y="10"/>
                    <a:pt x="7" y="10"/>
                    <a:pt x="7" y="11"/>
                  </a:cubicBezTo>
                  <a:lnTo>
                    <a:pt x="7" y="13"/>
                  </a:lnTo>
                  <a:close/>
                  <a:moveTo>
                    <a:pt x="6" y="8"/>
                  </a:moveTo>
                  <a:cubicBezTo>
                    <a:pt x="6" y="9"/>
                    <a:pt x="6" y="9"/>
                    <a:pt x="6" y="9"/>
                  </a:cubicBezTo>
                  <a:cubicBezTo>
                    <a:pt x="6" y="9"/>
                    <a:pt x="6" y="9"/>
                    <a:pt x="6" y="9"/>
                  </a:cubicBezTo>
                  <a:cubicBezTo>
                    <a:pt x="7" y="8"/>
                    <a:pt x="8" y="8"/>
                    <a:pt x="8" y="7"/>
                  </a:cubicBezTo>
                  <a:cubicBezTo>
                    <a:pt x="8" y="7"/>
                    <a:pt x="8" y="7"/>
                    <a:pt x="8" y="7"/>
                  </a:cubicBezTo>
                  <a:cubicBezTo>
                    <a:pt x="8" y="7"/>
                    <a:pt x="8" y="7"/>
                    <a:pt x="7" y="7"/>
                  </a:cubicBezTo>
                  <a:cubicBezTo>
                    <a:pt x="7" y="8"/>
                    <a:pt x="7" y="8"/>
                    <a:pt x="6" y="8"/>
                  </a:cubicBezTo>
                  <a:close/>
                  <a:moveTo>
                    <a:pt x="3" y="4"/>
                  </a:moveTo>
                  <a:cubicBezTo>
                    <a:pt x="2" y="6"/>
                    <a:pt x="3" y="6"/>
                    <a:pt x="4" y="7"/>
                  </a:cubicBezTo>
                  <a:cubicBezTo>
                    <a:pt x="4" y="7"/>
                    <a:pt x="4" y="7"/>
                    <a:pt x="4" y="7"/>
                  </a:cubicBezTo>
                  <a:cubicBezTo>
                    <a:pt x="4" y="7"/>
                    <a:pt x="4" y="7"/>
                    <a:pt x="4" y="6"/>
                  </a:cubicBezTo>
                  <a:cubicBezTo>
                    <a:pt x="3" y="6"/>
                    <a:pt x="3" y="6"/>
                    <a:pt x="4" y="5"/>
                  </a:cubicBezTo>
                  <a:cubicBezTo>
                    <a:pt x="3" y="4"/>
                    <a:pt x="3" y="4"/>
                    <a:pt x="3" y="4"/>
                  </a:cubicBezTo>
                  <a:cubicBezTo>
                    <a:pt x="3" y="4"/>
                    <a:pt x="3" y="4"/>
                    <a:pt x="3" y="4"/>
                  </a:cubicBezTo>
                  <a:cubicBezTo>
                    <a:pt x="3" y="4"/>
                    <a:pt x="3" y="4"/>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0" name="Freeform 119"/>
            <p:cNvSpPr>
              <a:spLocks noChangeArrowheads="1"/>
            </p:cNvSpPr>
            <p:nvPr/>
          </p:nvSpPr>
          <p:spPr bwMode="auto">
            <a:xfrm>
              <a:off x="5158977" y="5349264"/>
              <a:ext cx="2415" cy="9660"/>
            </a:xfrm>
            <a:custGeom>
              <a:avLst/>
              <a:gdLst>
                <a:gd name="T0" fmla="*/ 0 w 1"/>
                <a:gd name="T1" fmla="*/ 1 h 2"/>
                <a:gd name="T2" fmla="*/ 0 w 1"/>
                <a:gd name="T3" fmla="*/ 2 h 2"/>
                <a:gd name="T4" fmla="*/ 0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1"/>
                    <a:pt x="0" y="2"/>
                    <a:pt x="0" y="2"/>
                  </a:cubicBezTo>
                  <a:cubicBezTo>
                    <a:pt x="0" y="1"/>
                    <a:pt x="0" y="1"/>
                    <a:pt x="0" y="0"/>
                  </a:cubicBezTo>
                  <a:cubicBezTo>
                    <a:pt x="0" y="0"/>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1" name="Freeform 120"/>
            <p:cNvSpPr>
              <a:spLocks noChangeArrowheads="1"/>
            </p:cNvSpPr>
            <p:nvPr/>
          </p:nvSpPr>
          <p:spPr bwMode="auto">
            <a:xfrm>
              <a:off x="5146902" y="5320283"/>
              <a:ext cx="24151" cy="67622"/>
            </a:xfrm>
            <a:custGeom>
              <a:avLst/>
              <a:gdLst>
                <a:gd name="T0" fmla="*/ 6 w 6"/>
                <a:gd name="T1" fmla="*/ 16 h 16"/>
                <a:gd name="T2" fmla="*/ 3 w 6"/>
                <a:gd name="T3" fmla="*/ 9 h 16"/>
                <a:gd name="T4" fmla="*/ 2 w 6"/>
                <a:gd name="T5" fmla="*/ 7 h 16"/>
                <a:gd name="T6" fmla="*/ 0 w 6"/>
                <a:gd name="T7" fmla="*/ 0 h 16"/>
                <a:gd name="T8" fmla="*/ 4 w 6"/>
                <a:gd name="T9" fmla="*/ 6 h 16"/>
                <a:gd name="T10" fmla="*/ 4 w 6"/>
                <a:gd name="T11" fmla="*/ 7 h 16"/>
                <a:gd name="T12" fmla="*/ 4 w 6"/>
                <a:gd name="T13" fmla="*/ 8 h 16"/>
                <a:gd name="T14" fmla="*/ 6 w 6"/>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6">
                  <a:moveTo>
                    <a:pt x="6" y="16"/>
                  </a:moveTo>
                  <a:cubicBezTo>
                    <a:pt x="3" y="9"/>
                    <a:pt x="3" y="9"/>
                    <a:pt x="3" y="9"/>
                  </a:cubicBezTo>
                  <a:cubicBezTo>
                    <a:pt x="2" y="9"/>
                    <a:pt x="2" y="8"/>
                    <a:pt x="2" y="7"/>
                  </a:cubicBezTo>
                  <a:cubicBezTo>
                    <a:pt x="0" y="0"/>
                    <a:pt x="0" y="0"/>
                    <a:pt x="0" y="0"/>
                  </a:cubicBezTo>
                  <a:cubicBezTo>
                    <a:pt x="4" y="6"/>
                    <a:pt x="4" y="6"/>
                    <a:pt x="4" y="6"/>
                  </a:cubicBezTo>
                  <a:cubicBezTo>
                    <a:pt x="4" y="7"/>
                    <a:pt x="4" y="7"/>
                    <a:pt x="4" y="7"/>
                  </a:cubicBezTo>
                  <a:cubicBezTo>
                    <a:pt x="4" y="8"/>
                    <a:pt x="4" y="8"/>
                    <a:pt x="4" y="8"/>
                  </a:cubicBezTo>
                  <a:lnTo>
                    <a:pt x="6" y="1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2" name="Freeform 121"/>
            <p:cNvSpPr>
              <a:spLocks noChangeArrowheads="1"/>
            </p:cNvSpPr>
            <p:nvPr/>
          </p:nvSpPr>
          <p:spPr bwMode="auto">
            <a:xfrm>
              <a:off x="5149317" y="5358924"/>
              <a:ext cx="9660" cy="2415"/>
            </a:xfrm>
            <a:custGeom>
              <a:avLst/>
              <a:gdLst>
                <a:gd name="T0" fmla="*/ 1 w 2"/>
                <a:gd name="T1" fmla="*/ 0 h 1"/>
                <a:gd name="T2" fmla="*/ 2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1"/>
                    <a:pt x="2" y="1"/>
                  </a:cubicBezTo>
                  <a:cubicBezTo>
                    <a:pt x="0" y="0"/>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3" name="Freeform 122"/>
            <p:cNvSpPr>
              <a:spLocks noChangeArrowheads="1"/>
            </p:cNvSpPr>
            <p:nvPr/>
          </p:nvSpPr>
          <p:spPr bwMode="auto">
            <a:xfrm>
              <a:off x="5149317" y="5354094"/>
              <a:ext cx="33811" cy="36226"/>
            </a:xfrm>
            <a:custGeom>
              <a:avLst/>
              <a:gdLst>
                <a:gd name="T0" fmla="*/ 8 w 8"/>
                <a:gd name="T1" fmla="*/ 9 h 9"/>
                <a:gd name="T2" fmla="*/ 1 w 8"/>
                <a:gd name="T3" fmla="*/ 3 h 9"/>
                <a:gd name="T4" fmla="*/ 0 w 8"/>
                <a:gd name="T5" fmla="*/ 1 h 9"/>
                <a:gd name="T6" fmla="*/ 0 w 8"/>
                <a:gd name="T7" fmla="*/ 1 h 9"/>
                <a:gd name="T8" fmla="*/ 0 w 8"/>
                <a:gd name="T9" fmla="*/ 1 h 9"/>
                <a:gd name="T10" fmla="*/ 0 w 8"/>
                <a:gd name="T11" fmla="*/ 0 h 9"/>
                <a:gd name="T12" fmla="*/ 0 w 8"/>
                <a:gd name="T13" fmla="*/ 0 h 9"/>
                <a:gd name="T14" fmla="*/ 1 w 8"/>
                <a:gd name="T15" fmla="*/ 0 h 9"/>
                <a:gd name="T16" fmla="*/ 2 w 8"/>
                <a:gd name="T17" fmla="*/ 1 h 9"/>
                <a:gd name="T18" fmla="*/ 2 w 8"/>
                <a:gd name="T19" fmla="*/ 1 h 9"/>
                <a:gd name="T20" fmla="*/ 3 w 8"/>
                <a:gd name="T21" fmla="*/ 1 h 9"/>
                <a:gd name="T22" fmla="*/ 8 w 8"/>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9">
                  <a:moveTo>
                    <a:pt x="8" y="9"/>
                  </a:moveTo>
                  <a:cubicBezTo>
                    <a:pt x="1" y="3"/>
                    <a:pt x="1" y="3"/>
                    <a:pt x="1" y="3"/>
                  </a:cubicBezTo>
                  <a:cubicBezTo>
                    <a:pt x="0" y="2"/>
                    <a:pt x="0" y="2"/>
                    <a:pt x="0" y="1"/>
                  </a:cubicBezTo>
                  <a:cubicBezTo>
                    <a:pt x="0" y="1"/>
                    <a:pt x="0" y="1"/>
                    <a:pt x="0" y="1"/>
                  </a:cubicBezTo>
                  <a:cubicBezTo>
                    <a:pt x="0" y="1"/>
                    <a:pt x="0" y="1"/>
                    <a:pt x="0" y="1"/>
                  </a:cubicBezTo>
                  <a:cubicBezTo>
                    <a:pt x="0" y="1"/>
                    <a:pt x="0" y="1"/>
                    <a:pt x="0" y="0"/>
                  </a:cubicBezTo>
                  <a:cubicBezTo>
                    <a:pt x="0" y="0"/>
                    <a:pt x="0" y="0"/>
                    <a:pt x="0" y="0"/>
                  </a:cubicBezTo>
                  <a:cubicBezTo>
                    <a:pt x="1" y="0"/>
                    <a:pt x="1" y="0"/>
                    <a:pt x="1" y="0"/>
                  </a:cubicBezTo>
                  <a:cubicBezTo>
                    <a:pt x="2" y="1"/>
                    <a:pt x="2" y="1"/>
                    <a:pt x="2" y="1"/>
                  </a:cubicBezTo>
                  <a:cubicBezTo>
                    <a:pt x="2" y="1"/>
                    <a:pt x="2" y="1"/>
                    <a:pt x="2" y="1"/>
                  </a:cubicBezTo>
                  <a:cubicBezTo>
                    <a:pt x="3" y="1"/>
                    <a:pt x="3" y="1"/>
                    <a:pt x="3" y="1"/>
                  </a:cubicBezTo>
                  <a:lnTo>
                    <a:pt x="8"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4" name="Freeform 123"/>
            <p:cNvSpPr>
              <a:spLocks noChangeArrowheads="1"/>
            </p:cNvSpPr>
            <p:nvPr/>
          </p:nvSpPr>
          <p:spPr bwMode="auto">
            <a:xfrm>
              <a:off x="5142072" y="5342019"/>
              <a:ext cx="4830" cy="7245"/>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2"/>
                    <a:pt x="0" y="1"/>
                    <a:pt x="1" y="0"/>
                  </a:cubicBezTo>
                  <a:cubicBezTo>
                    <a:pt x="1" y="2"/>
                    <a:pt x="1" y="2"/>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5" name="Freeform 124"/>
            <p:cNvSpPr>
              <a:spLocks noChangeArrowheads="1"/>
            </p:cNvSpPr>
            <p:nvPr/>
          </p:nvSpPr>
          <p:spPr bwMode="auto">
            <a:xfrm>
              <a:off x="5129996" y="5332358"/>
              <a:ext cx="19321" cy="28981"/>
            </a:xfrm>
            <a:custGeom>
              <a:avLst/>
              <a:gdLst>
                <a:gd name="T0" fmla="*/ 0 w 5"/>
                <a:gd name="T1" fmla="*/ 7 h 7"/>
                <a:gd name="T2" fmla="*/ 2 w 5"/>
                <a:gd name="T3" fmla="*/ 4 h 7"/>
                <a:gd name="T4" fmla="*/ 3 w 5"/>
                <a:gd name="T5" fmla="*/ 2 h 7"/>
                <a:gd name="T6" fmla="*/ 4 w 5"/>
                <a:gd name="T7" fmla="*/ 0 h 7"/>
                <a:gd name="T8" fmla="*/ 5 w 5"/>
                <a:gd name="T9" fmla="*/ 2 h 7"/>
                <a:gd name="T10" fmla="*/ 5 w 5"/>
                <a:gd name="T11" fmla="*/ 4 h 7"/>
                <a:gd name="T12" fmla="*/ 4 w 5"/>
                <a:gd name="T13" fmla="*/ 5 h 7"/>
                <a:gd name="T14" fmla="*/ 3 w 5"/>
                <a:gd name="T15" fmla="*/ 5 h 7"/>
                <a:gd name="T16" fmla="*/ 0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0" y="7"/>
                  </a:moveTo>
                  <a:cubicBezTo>
                    <a:pt x="2" y="4"/>
                    <a:pt x="2" y="4"/>
                    <a:pt x="2" y="4"/>
                  </a:cubicBezTo>
                  <a:cubicBezTo>
                    <a:pt x="2" y="3"/>
                    <a:pt x="2" y="3"/>
                    <a:pt x="3" y="2"/>
                  </a:cubicBezTo>
                  <a:cubicBezTo>
                    <a:pt x="4" y="0"/>
                    <a:pt x="4" y="0"/>
                    <a:pt x="4" y="0"/>
                  </a:cubicBezTo>
                  <a:cubicBezTo>
                    <a:pt x="5" y="2"/>
                    <a:pt x="5" y="2"/>
                    <a:pt x="5" y="2"/>
                  </a:cubicBezTo>
                  <a:cubicBezTo>
                    <a:pt x="5" y="3"/>
                    <a:pt x="5" y="3"/>
                    <a:pt x="5" y="4"/>
                  </a:cubicBezTo>
                  <a:cubicBezTo>
                    <a:pt x="5" y="5"/>
                    <a:pt x="4" y="5"/>
                    <a:pt x="4" y="5"/>
                  </a:cubicBezTo>
                  <a:cubicBezTo>
                    <a:pt x="4" y="5"/>
                    <a:pt x="3" y="5"/>
                    <a:pt x="3" y="5"/>
                  </a:cubicBezTo>
                  <a:lnTo>
                    <a:pt x="0"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6" name="Freeform 125"/>
            <p:cNvSpPr>
              <a:spLocks noChangeArrowheads="1"/>
            </p:cNvSpPr>
            <p:nvPr/>
          </p:nvSpPr>
          <p:spPr bwMode="auto">
            <a:xfrm>
              <a:off x="5142072" y="5329943"/>
              <a:ext cx="7245" cy="12075"/>
            </a:xfrm>
            <a:custGeom>
              <a:avLst/>
              <a:gdLst>
                <a:gd name="T0" fmla="*/ 2 w 2"/>
                <a:gd name="T1" fmla="*/ 2 h 3"/>
                <a:gd name="T2" fmla="*/ 1 w 2"/>
                <a:gd name="T3" fmla="*/ 3 h 3"/>
                <a:gd name="T4" fmla="*/ 0 w 2"/>
                <a:gd name="T5" fmla="*/ 0 h 3"/>
                <a:gd name="T6" fmla="*/ 2 w 2"/>
                <a:gd name="T7" fmla="*/ 2 h 3"/>
              </a:gdLst>
              <a:ahLst/>
              <a:cxnLst>
                <a:cxn ang="0">
                  <a:pos x="T0" y="T1"/>
                </a:cxn>
                <a:cxn ang="0">
                  <a:pos x="T2" y="T3"/>
                </a:cxn>
                <a:cxn ang="0">
                  <a:pos x="T4" y="T5"/>
                </a:cxn>
                <a:cxn ang="0">
                  <a:pos x="T6" y="T7"/>
                </a:cxn>
              </a:cxnLst>
              <a:rect l="0" t="0" r="r" b="b"/>
              <a:pathLst>
                <a:path w="2" h="3">
                  <a:moveTo>
                    <a:pt x="2" y="2"/>
                  </a:moveTo>
                  <a:cubicBezTo>
                    <a:pt x="1" y="3"/>
                    <a:pt x="1" y="3"/>
                    <a:pt x="1" y="3"/>
                  </a:cubicBezTo>
                  <a:cubicBezTo>
                    <a:pt x="0" y="3"/>
                    <a:pt x="0" y="2"/>
                    <a:pt x="0" y="0"/>
                  </a:cubicBezTo>
                  <a:cubicBezTo>
                    <a:pt x="0" y="1"/>
                    <a:pt x="1" y="2"/>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7" name="Freeform 126"/>
            <p:cNvSpPr>
              <a:spLocks noChangeArrowheads="1"/>
            </p:cNvSpPr>
            <p:nvPr/>
          </p:nvSpPr>
          <p:spPr bwMode="auto">
            <a:xfrm>
              <a:off x="5137242" y="5315453"/>
              <a:ext cx="16905" cy="33811"/>
            </a:xfrm>
            <a:custGeom>
              <a:avLst/>
              <a:gdLst>
                <a:gd name="T0" fmla="*/ 3 w 4"/>
                <a:gd name="T1" fmla="*/ 8 h 8"/>
                <a:gd name="T2" fmla="*/ 2 w 4"/>
                <a:gd name="T3" fmla="*/ 7 h 8"/>
                <a:gd name="T4" fmla="*/ 0 w 4"/>
                <a:gd name="T5" fmla="*/ 3 h 8"/>
                <a:gd name="T6" fmla="*/ 0 w 4"/>
                <a:gd name="T7" fmla="*/ 0 h 8"/>
                <a:gd name="T8" fmla="*/ 2 w 4"/>
                <a:gd name="T9" fmla="*/ 3 h 8"/>
                <a:gd name="T10" fmla="*/ 2 w 4"/>
                <a:gd name="T11" fmla="*/ 3 h 8"/>
                <a:gd name="T12" fmla="*/ 3 w 4"/>
                <a:gd name="T13" fmla="*/ 5 h 8"/>
                <a:gd name="T14" fmla="*/ 4 w 4"/>
                <a:gd name="T15" fmla="*/ 5 h 8"/>
                <a:gd name="T16" fmla="*/ 3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3" y="8"/>
                  </a:moveTo>
                  <a:cubicBezTo>
                    <a:pt x="2" y="7"/>
                    <a:pt x="2" y="7"/>
                    <a:pt x="2" y="7"/>
                  </a:cubicBezTo>
                  <a:cubicBezTo>
                    <a:pt x="1" y="7"/>
                    <a:pt x="0" y="5"/>
                    <a:pt x="0" y="3"/>
                  </a:cubicBezTo>
                  <a:cubicBezTo>
                    <a:pt x="0" y="0"/>
                    <a:pt x="0" y="0"/>
                    <a:pt x="0" y="0"/>
                  </a:cubicBezTo>
                  <a:cubicBezTo>
                    <a:pt x="2" y="3"/>
                    <a:pt x="2" y="3"/>
                    <a:pt x="2" y="3"/>
                  </a:cubicBezTo>
                  <a:cubicBezTo>
                    <a:pt x="2" y="3"/>
                    <a:pt x="2" y="3"/>
                    <a:pt x="2" y="3"/>
                  </a:cubicBezTo>
                  <a:cubicBezTo>
                    <a:pt x="3" y="4"/>
                    <a:pt x="3" y="4"/>
                    <a:pt x="3" y="5"/>
                  </a:cubicBezTo>
                  <a:cubicBezTo>
                    <a:pt x="4" y="5"/>
                    <a:pt x="4" y="5"/>
                    <a:pt x="4" y="5"/>
                  </a:cubicBezTo>
                  <a:lnTo>
                    <a:pt x="3"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8" name="Freeform 127"/>
            <p:cNvSpPr>
              <a:spLocks noChangeArrowheads="1"/>
            </p:cNvSpPr>
            <p:nvPr/>
          </p:nvSpPr>
          <p:spPr bwMode="auto">
            <a:xfrm>
              <a:off x="5142072" y="5325113"/>
              <a:ext cx="12075" cy="7245"/>
            </a:xfrm>
            <a:custGeom>
              <a:avLst/>
              <a:gdLst>
                <a:gd name="T0" fmla="*/ 2 w 3"/>
                <a:gd name="T1" fmla="*/ 2 h 2"/>
                <a:gd name="T2" fmla="*/ 0 w 3"/>
                <a:gd name="T3" fmla="*/ 0 h 2"/>
                <a:gd name="T4" fmla="*/ 3 w 3"/>
                <a:gd name="T5" fmla="*/ 2 h 2"/>
                <a:gd name="T6" fmla="*/ 2 w 3"/>
                <a:gd name="T7" fmla="*/ 2 h 2"/>
              </a:gdLst>
              <a:ahLst/>
              <a:cxnLst>
                <a:cxn ang="0">
                  <a:pos x="T0" y="T1"/>
                </a:cxn>
                <a:cxn ang="0">
                  <a:pos x="T2" y="T3"/>
                </a:cxn>
                <a:cxn ang="0">
                  <a:pos x="T4" y="T5"/>
                </a:cxn>
                <a:cxn ang="0">
                  <a:pos x="T6" y="T7"/>
                </a:cxn>
              </a:cxnLst>
              <a:rect l="0" t="0" r="r" b="b"/>
              <a:pathLst>
                <a:path w="3" h="2">
                  <a:moveTo>
                    <a:pt x="2" y="2"/>
                  </a:moveTo>
                  <a:cubicBezTo>
                    <a:pt x="1" y="1"/>
                    <a:pt x="1" y="0"/>
                    <a:pt x="0" y="0"/>
                  </a:cubicBezTo>
                  <a:cubicBezTo>
                    <a:pt x="2" y="1"/>
                    <a:pt x="2" y="1"/>
                    <a:pt x="3" y="2"/>
                  </a:cubicBezTo>
                  <a:cubicBezTo>
                    <a:pt x="2" y="2"/>
                    <a:pt x="2" y="2"/>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29" name="Freeform 128"/>
            <p:cNvSpPr>
              <a:spLocks noChangeArrowheads="1"/>
            </p:cNvSpPr>
            <p:nvPr/>
          </p:nvSpPr>
          <p:spPr bwMode="auto">
            <a:xfrm>
              <a:off x="5132411" y="5313038"/>
              <a:ext cx="28981" cy="31396"/>
            </a:xfrm>
            <a:custGeom>
              <a:avLst/>
              <a:gdLst>
                <a:gd name="T0" fmla="*/ 7 w 7"/>
                <a:gd name="T1" fmla="*/ 8 h 8"/>
                <a:gd name="T2" fmla="*/ 4 w 7"/>
                <a:gd name="T3" fmla="*/ 6 h 8"/>
                <a:gd name="T4" fmla="*/ 3 w 7"/>
                <a:gd name="T5" fmla="*/ 5 h 8"/>
                <a:gd name="T6" fmla="*/ 3 w 7"/>
                <a:gd name="T7" fmla="*/ 5 h 8"/>
                <a:gd name="T8" fmla="*/ 0 w 7"/>
                <a:gd name="T9" fmla="*/ 0 h 8"/>
                <a:gd name="T10" fmla="*/ 3 w 7"/>
                <a:gd name="T11" fmla="*/ 2 h 8"/>
                <a:gd name="T12" fmla="*/ 6 w 7"/>
                <a:gd name="T13" fmla="*/ 5 h 8"/>
                <a:gd name="T14" fmla="*/ 7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7" y="8"/>
                  </a:moveTo>
                  <a:cubicBezTo>
                    <a:pt x="4" y="6"/>
                    <a:pt x="4" y="6"/>
                    <a:pt x="4" y="6"/>
                  </a:cubicBezTo>
                  <a:cubicBezTo>
                    <a:pt x="4" y="6"/>
                    <a:pt x="3" y="6"/>
                    <a:pt x="3" y="5"/>
                  </a:cubicBezTo>
                  <a:cubicBezTo>
                    <a:pt x="3" y="5"/>
                    <a:pt x="3" y="5"/>
                    <a:pt x="3" y="5"/>
                  </a:cubicBezTo>
                  <a:cubicBezTo>
                    <a:pt x="0" y="0"/>
                    <a:pt x="0" y="0"/>
                    <a:pt x="0" y="0"/>
                  </a:cubicBezTo>
                  <a:cubicBezTo>
                    <a:pt x="3" y="2"/>
                    <a:pt x="3" y="2"/>
                    <a:pt x="3" y="2"/>
                  </a:cubicBezTo>
                  <a:cubicBezTo>
                    <a:pt x="4" y="3"/>
                    <a:pt x="5" y="4"/>
                    <a:pt x="6" y="5"/>
                  </a:cubicBezTo>
                  <a:lnTo>
                    <a:pt x="7"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0" name="Freeform 129"/>
            <p:cNvSpPr>
              <a:spLocks noChangeArrowheads="1"/>
            </p:cNvSpPr>
            <p:nvPr/>
          </p:nvSpPr>
          <p:spPr bwMode="auto">
            <a:xfrm>
              <a:off x="5132411" y="5320283"/>
              <a:ext cx="9660" cy="4830"/>
            </a:xfrm>
            <a:custGeom>
              <a:avLst/>
              <a:gdLst>
                <a:gd name="T0" fmla="*/ 0 w 2"/>
                <a:gd name="T1" fmla="*/ 0 h 1"/>
                <a:gd name="T2" fmla="*/ 2 w 2"/>
                <a:gd name="T3" fmla="*/ 0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1" y="0"/>
                    <a:pt x="2" y="0"/>
                  </a:cubicBezTo>
                  <a:cubicBezTo>
                    <a:pt x="2" y="0"/>
                    <a:pt x="2" y="1"/>
                    <a:pt x="2" y="1"/>
                  </a:cubicBezTo>
                  <a:cubicBezTo>
                    <a:pt x="1" y="1"/>
                    <a:pt x="0"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1" name="Freeform 130"/>
            <p:cNvSpPr>
              <a:spLocks noChangeArrowheads="1"/>
            </p:cNvSpPr>
            <p:nvPr/>
          </p:nvSpPr>
          <p:spPr bwMode="auto">
            <a:xfrm>
              <a:off x="5120336" y="5315453"/>
              <a:ext cx="26566" cy="16905"/>
            </a:xfrm>
            <a:custGeom>
              <a:avLst/>
              <a:gdLst>
                <a:gd name="T0" fmla="*/ 5 w 6"/>
                <a:gd name="T1" fmla="*/ 4 h 4"/>
                <a:gd name="T2" fmla="*/ 0 w 6"/>
                <a:gd name="T3" fmla="*/ 0 h 4"/>
                <a:gd name="T4" fmla="*/ 6 w 6"/>
                <a:gd name="T5" fmla="*/ 0 h 4"/>
                <a:gd name="T6" fmla="*/ 6 w 6"/>
                <a:gd name="T7" fmla="*/ 1 h 4"/>
                <a:gd name="T8" fmla="*/ 5 w 6"/>
                <a:gd name="T9" fmla="*/ 3 h 4"/>
                <a:gd name="T10" fmla="*/ 5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5" y="4"/>
                  </a:moveTo>
                  <a:cubicBezTo>
                    <a:pt x="0" y="0"/>
                    <a:pt x="0" y="0"/>
                    <a:pt x="0" y="0"/>
                  </a:cubicBezTo>
                  <a:cubicBezTo>
                    <a:pt x="6" y="0"/>
                    <a:pt x="6" y="0"/>
                    <a:pt x="6" y="0"/>
                  </a:cubicBezTo>
                  <a:cubicBezTo>
                    <a:pt x="6" y="1"/>
                    <a:pt x="6" y="1"/>
                    <a:pt x="6" y="1"/>
                  </a:cubicBezTo>
                  <a:cubicBezTo>
                    <a:pt x="6" y="2"/>
                    <a:pt x="6" y="2"/>
                    <a:pt x="5" y="3"/>
                  </a:cubicBezTo>
                  <a:lnTo>
                    <a:pt x="5"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2" name="Freeform 131"/>
            <p:cNvSpPr>
              <a:spLocks noChangeArrowheads="1"/>
            </p:cNvSpPr>
            <p:nvPr/>
          </p:nvSpPr>
          <p:spPr bwMode="auto">
            <a:xfrm>
              <a:off x="5129996" y="5303377"/>
              <a:ext cx="7245" cy="4830"/>
            </a:xfrm>
            <a:custGeom>
              <a:avLst/>
              <a:gdLst>
                <a:gd name="T0" fmla="*/ 0 w 2"/>
                <a:gd name="T1" fmla="*/ 1 h 1"/>
                <a:gd name="T2" fmla="*/ 2 w 2"/>
                <a:gd name="T3" fmla="*/ 1 h 1"/>
                <a:gd name="T4" fmla="*/ 0 w 2"/>
                <a:gd name="T5" fmla="*/ 1 h 1"/>
              </a:gdLst>
              <a:ahLst/>
              <a:cxnLst>
                <a:cxn ang="0">
                  <a:pos x="T0" y="T1"/>
                </a:cxn>
                <a:cxn ang="0">
                  <a:pos x="T2" y="T3"/>
                </a:cxn>
                <a:cxn ang="0">
                  <a:pos x="T4" y="T5"/>
                </a:cxn>
              </a:cxnLst>
              <a:rect l="0" t="0" r="r" b="b"/>
              <a:pathLst>
                <a:path w="2" h="1">
                  <a:moveTo>
                    <a:pt x="0" y="1"/>
                  </a:moveTo>
                  <a:cubicBezTo>
                    <a:pt x="1" y="1"/>
                    <a:pt x="1" y="0"/>
                    <a:pt x="2" y="1"/>
                  </a:cubicBezTo>
                  <a:cubicBezTo>
                    <a:pt x="1" y="1"/>
                    <a:pt x="1"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3" name="Freeform 132"/>
            <p:cNvSpPr>
              <a:spLocks noChangeArrowheads="1"/>
            </p:cNvSpPr>
            <p:nvPr/>
          </p:nvSpPr>
          <p:spPr bwMode="auto">
            <a:xfrm>
              <a:off x="5108261" y="5298547"/>
              <a:ext cx="33811" cy="16905"/>
            </a:xfrm>
            <a:custGeom>
              <a:avLst/>
              <a:gdLst>
                <a:gd name="T0" fmla="*/ 8 w 8"/>
                <a:gd name="T1" fmla="*/ 4 h 4"/>
                <a:gd name="T2" fmla="*/ 0 w 8"/>
                <a:gd name="T3" fmla="*/ 0 h 4"/>
                <a:gd name="T4" fmla="*/ 5 w 8"/>
                <a:gd name="T5" fmla="*/ 1 h 4"/>
                <a:gd name="T6" fmla="*/ 6 w 8"/>
                <a:gd name="T7" fmla="*/ 0 h 4"/>
                <a:gd name="T8" fmla="*/ 7 w 8"/>
                <a:gd name="T9" fmla="*/ 2 h 4"/>
                <a:gd name="T10" fmla="*/ 8 w 8"/>
                <a:gd name="T11" fmla="*/ 4 h 4"/>
              </a:gdLst>
              <a:ahLst/>
              <a:cxnLst>
                <a:cxn ang="0">
                  <a:pos x="T0" y="T1"/>
                </a:cxn>
                <a:cxn ang="0">
                  <a:pos x="T2" y="T3"/>
                </a:cxn>
                <a:cxn ang="0">
                  <a:pos x="T4" y="T5"/>
                </a:cxn>
                <a:cxn ang="0">
                  <a:pos x="T6" y="T7"/>
                </a:cxn>
                <a:cxn ang="0">
                  <a:pos x="T8" y="T9"/>
                </a:cxn>
                <a:cxn ang="0">
                  <a:pos x="T10" y="T11"/>
                </a:cxn>
              </a:cxnLst>
              <a:rect l="0" t="0" r="r" b="b"/>
              <a:pathLst>
                <a:path w="8" h="4">
                  <a:moveTo>
                    <a:pt x="8" y="4"/>
                  </a:moveTo>
                  <a:cubicBezTo>
                    <a:pt x="0" y="0"/>
                    <a:pt x="0" y="0"/>
                    <a:pt x="0" y="0"/>
                  </a:cubicBezTo>
                  <a:cubicBezTo>
                    <a:pt x="5" y="1"/>
                    <a:pt x="5" y="1"/>
                    <a:pt x="5" y="1"/>
                  </a:cubicBezTo>
                  <a:cubicBezTo>
                    <a:pt x="5" y="1"/>
                    <a:pt x="6" y="0"/>
                    <a:pt x="6" y="0"/>
                  </a:cubicBezTo>
                  <a:cubicBezTo>
                    <a:pt x="7" y="0"/>
                    <a:pt x="7" y="1"/>
                    <a:pt x="7" y="2"/>
                  </a:cubicBezTo>
                  <a:lnTo>
                    <a:pt x="8"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4" name="Freeform 133"/>
            <p:cNvSpPr>
              <a:spLocks noChangeArrowheads="1"/>
            </p:cNvSpPr>
            <p:nvPr/>
          </p:nvSpPr>
          <p:spPr bwMode="auto">
            <a:xfrm>
              <a:off x="5132411" y="5279227"/>
              <a:ext cx="16905" cy="36226"/>
            </a:xfrm>
            <a:custGeom>
              <a:avLst/>
              <a:gdLst>
                <a:gd name="T0" fmla="*/ 1 w 4"/>
                <a:gd name="T1" fmla="*/ 2 h 9"/>
                <a:gd name="T2" fmla="*/ 2 w 4"/>
                <a:gd name="T3" fmla="*/ 0 h 9"/>
                <a:gd name="T4" fmla="*/ 3 w 4"/>
                <a:gd name="T5" fmla="*/ 9 h 9"/>
                <a:gd name="T6" fmla="*/ 0 w 4"/>
                <a:gd name="T7" fmla="*/ 4 h 9"/>
                <a:gd name="T8" fmla="*/ 1 w 4"/>
                <a:gd name="T9" fmla="*/ 4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2" y="1"/>
                    <a:pt x="2" y="1"/>
                    <a:pt x="2" y="0"/>
                  </a:cubicBezTo>
                  <a:cubicBezTo>
                    <a:pt x="4" y="2"/>
                    <a:pt x="3" y="6"/>
                    <a:pt x="3" y="9"/>
                  </a:cubicBezTo>
                  <a:cubicBezTo>
                    <a:pt x="1" y="7"/>
                    <a:pt x="3" y="5"/>
                    <a:pt x="0" y="4"/>
                  </a:cubicBezTo>
                  <a:cubicBezTo>
                    <a:pt x="1" y="4"/>
                    <a:pt x="1" y="4"/>
                    <a:pt x="1" y="4"/>
                  </a:cubicBezTo>
                  <a:cubicBezTo>
                    <a:pt x="0" y="3"/>
                    <a:pt x="1" y="3"/>
                    <a:pt x="1"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5" name="Freeform 134"/>
            <p:cNvSpPr>
              <a:spLocks noChangeArrowheads="1"/>
            </p:cNvSpPr>
            <p:nvPr/>
          </p:nvSpPr>
          <p:spPr bwMode="auto">
            <a:xfrm>
              <a:off x="5103431" y="5274397"/>
              <a:ext cx="50716" cy="45886"/>
            </a:xfrm>
            <a:custGeom>
              <a:avLst/>
              <a:gdLst>
                <a:gd name="T0" fmla="*/ 11 w 12"/>
                <a:gd name="T1" fmla="*/ 11 h 11"/>
                <a:gd name="T2" fmla="*/ 9 w 12"/>
                <a:gd name="T3" fmla="*/ 10 h 11"/>
                <a:gd name="T4" fmla="*/ 8 w 12"/>
                <a:gd name="T5" fmla="*/ 8 h 11"/>
                <a:gd name="T6" fmla="*/ 7 w 12"/>
                <a:gd name="T7" fmla="*/ 6 h 11"/>
                <a:gd name="T8" fmla="*/ 0 w 12"/>
                <a:gd name="T9" fmla="*/ 3 h 11"/>
                <a:gd name="T10" fmla="*/ 7 w 12"/>
                <a:gd name="T11" fmla="*/ 4 h 11"/>
                <a:gd name="T12" fmla="*/ 7 w 12"/>
                <a:gd name="T13" fmla="*/ 3 h 11"/>
                <a:gd name="T14" fmla="*/ 7 w 12"/>
                <a:gd name="T15" fmla="*/ 3 h 11"/>
                <a:gd name="T16" fmla="*/ 8 w 12"/>
                <a:gd name="T17" fmla="*/ 0 h 11"/>
                <a:gd name="T18" fmla="*/ 10 w 12"/>
                <a:gd name="T19" fmla="*/ 0 h 11"/>
                <a:gd name="T20" fmla="*/ 11 w 12"/>
                <a:gd name="T21" fmla="*/ 7 h 11"/>
                <a:gd name="T22" fmla="*/ 12 w 12"/>
                <a:gd name="T23" fmla="*/ 7 h 11"/>
                <a:gd name="T24" fmla="*/ 11 w 12"/>
                <a:gd name="T25" fmla="*/ 7 h 11"/>
                <a:gd name="T26" fmla="*/ 11 w 12"/>
                <a:gd name="T27" fmla="*/ 8 h 11"/>
                <a:gd name="T28" fmla="*/ 11 w 12"/>
                <a:gd name="T29" fmla="*/ 10 h 11"/>
                <a:gd name="T30" fmla="*/ 11 w 12"/>
                <a:gd name="T3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1">
                  <a:moveTo>
                    <a:pt x="11" y="11"/>
                  </a:moveTo>
                  <a:cubicBezTo>
                    <a:pt x="9" y="10"/>
                    <a:pt x="9" y="10"/>
                    <a:pt x="9" y="10"/>
                  </a:cubicBezTo>
                  <a:cubicBezTo>
                    <a:pt x="8" y="10"/>
                    <a:pt x="8" y="8"/>
                    <a:pt x="8" y="8"/>
                  </a:cubicBezTo>
                  <a:cubicBezTo>
                    <a:pt x="8" y="7"/>
                    <a:pt x="8" y="6"/>
                    <a:pt x="7" y="6"/>
                  </a:cubicBezTo>
                  <a:cubicBezTo>
                    <a:pt x="0" y="3"/>
                    <a:pt x="0" y="3"/>
                    <a:pt x="0" y="3"/>
                  </a:cubicBezTo>
                  <a:cubicBezTo>
                    <a:pt x="7" y="4"/>
                    <a:pt x="7" y="4"/>
                    <a:pt x="7" y="4"/>
                  </a:cubicBezTo>
                  <a:cubicBezTo>
                    <a:pt x="7" y="4"/>
                    <a:pt x="7" y="3"/>
                    <a:pt x="7" y="3"/>
                  </a:cubicBezTo>
                  <a:cubicBezTo>
                    <a:pt x="7" y="3"/>
                    <a:pt x="7" y="3"/>
                    <a:pt x="7" y="3"/>
                  </a:cubicBezTo>
                  <a:cubicBezTo>
                    <a:pt x="8" y="0"/>
                    <a:pt x="8" y="0"/>
                    <a:pt x="8" y="0"/>
                  </a:cubicBezTo>
                  <a:cubicBezTo>
                    <a:pt x="10" y="0"/>
                    <a:pt x="10" y="0"/>
                    <a:pt x="10" y="0"/>
                  </a:cubicBezTo>
                  <a:cubicBezTo>
                    <a:pt x="11" y="2"/>
                    <a:pt x="12" y="4"/>
                    <a:pt x="11" y="7"/>
                  </a:cubicBezTo>
                  <a:cubicBezTo>
                    <a:pt x="12" y="7"/>
                    <a:pt x="12" y="7"/>
                    <a:pt x="12" y="7"/>
                  </a:cubicBezTo>
                  <a:cubicBezTo>
                    <a:pt x="11" y="7"/>
                    <a:pt x="11" y="7"/>
                    <a:pt x="11" y="7"/>
                  </a:cubicBezTo>
                  <a:cubicBezTo>
                    <a:pt x="11" y="7"/>
                    <a:pt x="11" y="8"/>
                    <a:pt x="11" y="8"/>
                  </a:cubicBezTo>
                  <a:cubicBezTo>
                    <a:pt x="11" y="9"/>
                    <a:pt x="11" y="9"/>
                    <a:pt x="11" y="10"/>
                  </a:cubicBezTo>
                  <a:lnTo>
                    <a:pt x="11" y="1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6" name="Freeform 135"/>
            <p:cNvSpPr>
              <a:spLocks noChangeArrowheads="1"/>
            </p:cNvSpPr>
            <p:nvPr/>
          </p:nvSpPr>
          <p:spPr bwMode="auto">
            <a:xfrm>
              <a:off x="5132411" y="5274397"/>
              <a:ext cx="4830" cy="966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0" y="1"/>
                    <a:pt x="1" y="0"/>
                    <a:pt x="0" y="2"/>
                  </a:cubicBezTo>
                  <a:cubicBezTo>
                    <a:pt x="0" y="2"/>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7" name="Freeform 136"/>
            <p:cNvSpPr>
              <a:spLocks noChangeArrowheads="1"/>
            </p:cNvSpPr>
            <p:nvPr/>
          </p:nvSpPr>
          <p:spPr bwMode="auto">
            <a:xfrm>
              <a:off x="5129996" y="5269566"/>
              <a:ext cx="7245" cy="28981"/>
            </a:xfrm>
            <a:custGeom>
              <a:avLst/>
              <a:gdLst>
                <a:gd name="T0" fmla="*/ 0 w 2"/>
                <a:gd name="T1" fmla="*/ 7 h 7"/>
                <a:gd name="T2" fmla="*/ 0 w 2"/>
                <a:gd name="T3" fmla="*/ 0 h 7"/>
                <a:gd name="T4" fmla="*/ 1 w 2"/>
                <a:gd name="T5" fmla="*/ 1 h 7"/>
                <a:gd name="T6" fmla="*/ 1 w 2"/>
                <a:gd name="T7" fmla="*/ 1 h 7"/>
                <a:gd name="T8" fmla="*/ 1 w 2"/>
                <a:gd name="T9" fmla="*/ 1 h 7"/>
                <a:gd name="T10" fmla="*/ 2 w 2"/>
                <a:gd name="T11" fmla="*/ 1 h 7"/>
                <a:gd name="T12" fmla="*/ 1 w 2"/>
                <a:gd name="T13" fmla="*/ 3 h 7"/>
                <a:gd name="T14" fmla="*/ 0 w 2"/>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7">
                  <a:moveTo>
                    <a:pt x="0" y="7"/>
                  </a:moveTo>
                  <a:cubicBezTo>
                    <a:pt x="0" y="0"/>
                    <a:pt x="0" y="0"/>
                    <a:pt x="0" y="0"/>
                  </a:cubicBezTo>
                  <a:cubicBezTo>
                    <a:pt x="1" y="1"/>
                    <a:pt x="1" y="1"/>
                    <a:pt x="1" y="1"/>
                  </a:cubicBezTo>
                  <a:cubicBezTo>
                    <a:pt x="1" y="1"/>
                    <a:pt x="1" y="1"/>
                    <a:pt x="1" y="1"/>
                  </a:cubicBezTo>
                  <a:cubicBezTo>
                    <a:pt x="1" y="1"/>
                    <a:pt x="1" y="1"/>
                    <a:pt x="1" y="1"/>
                  </a:cubicBezTo>
                  <a:cubicBezTo>
                    <a:pt x="2" y="1"/>
                    <a:pt x="2" y="1"/>
                    <a:pt x="2" y="1"/>
                  </a:cubicBezTo>
                  <a:cubicBezTo>
                    <a:pt x="2" y="2"/>
                    <a:pt x="2" y="2"/>
                    <a:pt x="1" y="3"/>
                  </a:cubicBezTo>
                  <a:lnTo>
                    <a:pt x="0"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8" name="Freeform 137"/>
            <p:cNvSpPr>
              <a:spLocks noChangeArrowheads="1"/>
            </p:cNvSpPr>
            <p:nvPr/>
          </p:nvSpPr>
          <p:spPr bwMode="auto">
            <a:xfrm>
              <a:off x="5132411" y="5267151"/>
              <a:ext cx="4830" cy="12075"/>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0"/>
                    <a:pt x="1" y="1"/>
                    <a:pt x="1" y="3"/>
                  </a:cubicBezTo>
                  <a:cubicBezTo>
                    <a:pt x="0" y="2"/>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39" name="Freeform 138"/>
            <p:cNvSpPr>
              <a:spLocks noChangeArrowheads="1"/>
            </p:cNvSpPr>
            <p:nvPr/>
          </p:nvSpPr>
          <p:spPr bwMode="auto">
            <a:xfrm>
              <a:off x="5125166" y="5262321"/>
              <a:ext cx="21736" cy="36226"/>
            </a:xfrm>
            <a:custGeom>
              <a:avLst/>
              <a:gdLst>
                <a:gd name="T0" fmla="*/ 5 w 5"/>
                <a:gd name="T1" fmla="*/ 9 h 9"/>
                <a:gd name="T2" fmla="*/ 2 w 5"/>
                <a:gd name="T3" fmla="*/ 3 h 9"/>
                <a:gd name="T4" fmla="*/ 1 w 5"/>
                <a:gd name="T5" fmla="*/ 2 h 9"/>
                <a:gd name="T6" fmla="*/ 0 w 5"/>
                <a:gd name="T7" fmla="*/ 1 h 9"/>
                <a:gd name="T8" fmla="*/ 1 w 5"/>
                <a:gd name="T9" fmla="*/ 0 h 9"/>
                <a:gd name="T10" fmla="*/ 2 w 5"/>
                <a:gd name="T11" fmla="*/ 0 h 9"/>
                <a:gd name="T12" fmla="*/ 4 w 5"/>
                <a:gd name="T13" fmla="*/ 4 h 9"/>
                <a:gd name="T14" fmla="*/ 5 w 5"/>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5" y="9"/>
                  </a:moveTo>
                  <a:cubicBezTo>
                    <a:pt x="2" y="3"/>
                    <a:pt x="2" y="3"/>
                    <a:pt x="2" y="3"/>
                  </a:cubicBezTo>
                  <a:cubicBezTo>
                    <a:pt x="1" y="3"/>
                    <a:pt x="1" y="2"/>
                    <a:pt x="1" y="2"/>
                  </a:cubicBezTo>
                  <a:cubicBezTo>
                    <a:pt x="0" y="1"/>
                    <a:pt x="0" y="1"/>
                    <a:pt x="0" y="1"/>
                  </a:cubicBezTo>
                  <a:cubicBezTo>
                    <a:pt x="1" y="0"/>
                    <a:pt x="1" y="0"/>
                    <a:pt x="1" y="0"/>
                  </a:cubicBezTo>
                  <a:cubicBezTo>
                    <a:pt x="1" y="0"/>
                    <a:pt x="2" y="0"/>
                    <a:pt x="2" y="0"/>
                  </a:cubicBezTo>
                  <a:cubicBezTo>
                    <a:pt x="3" y="0"/>
                    <a:pt x="4" y="2"/>
                    <a:pt x="4" y="4"/>
                  </a:cubicBezTo>
                  <a:lnTo>
                    <a:pt x="5"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0" name="Freeform 139"/>
            <p:cNvSpPr>
              <a:spLocks noChangeArrowheads="1"/>
            </p:cNvSpPr>
            <p:nvPr/>
          </p:nvSpPr>
          <p:spPr bwMode="auto">
            <a:xfrm>
              <a:off x="5146902" y="5252661"/>
              <a:ext cx="2415" cy="4830"/>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0" y="1"/>
                    <a:pt x="0" y="0"/>
                  </a:cubicBezTo>
                  <a:cubicBezTo>
                    <a:pt x="0" y="0"/>
                    <a:pt x="0" y="0"/>
                    <a:pt x="0" y="0"/>
                  </a:cubicBezTo>
                  <a:cubicBezTo>
                    <a:pt x="1" y="0"/>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1" name="Freeform 140"/>
            <p:cNvSpPr>
              <a:spLocks noChangeArrowheads="1"/>
            </p:cNvSpPr>
            <p:nvPr/>
          </p:nvSpPr>
          <p:spPr bwMode="auto">
            <a:xfrm>
              <a:off x="5137242" y="5245416"/>
              <a:ext cx="24151" cy="24151"/>
            </a:xfrm>
            <a:custGeom>
              <a:avLst/>
              <a:gdLst>
                <a:gd name="T0" fmla="*/ 6 w 6"/>
                <a:gd name="T1" fmla="*/ 6 h 6"/>
                <a:gd name="T2" fmla="*/ 2 w 6"/>
                <a:gd name="T3" fmla="*/ 4 h 6"/>
                <a:gd name="T4" fmla="*/ 1 w 6"/>
                <a:gd name="T5" fmla="*/ 3 h 6"/>
                <a:gd name="T6" fmla="*/ 0 w 6"/>
                <a:gd name="T7" fmla="*/ 2 h 6"/>
                <a:gd name="T8" fmla="*/ 3 w 6"/>
                <a:gd name="T9" fmla="*/ 0 h 6"/>
                <a:gd name="T10" fmla="*/ 3 w 6"/>
                <a:gd name="T11" fmla="*/ 1 h 6"/>
                <a:gd name="T12" fmla="*/ 4 w 6"/>
                <a:gd name="T13" fmla="*/ 3 h 6"/>
                <a:gd name="T14" fmla="*/ 6 w 6"/>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6" y="6"/>
                  </a:moveTo>
                  <a:cubicBezTo>
                    <a:pt x="2" y="4"/>
                    <a:pt x="2" y="4"/>
                    <a:pt x="2" y="4"/>
                  </a:cubicBezTo>
                  <a:cubicBezTo>
                    <a:pt x="2" y="4"/>
                    <a:pt x="2" y="3"/>
                    <a:pt x="1" y="3"/>
                  </a:cubicBezTo>
                  <a:cubicBezTo>
                    <a:pt x="0" y="2"/>
                    <a:pt x="0" y="2"/>
                    <a:pt x="0" y="2"/>
                  </a:cubicBezTo>
                  <a:cubicBezTo>
                    <a:pt x="3" y="0"/>
                    <a:pt x="3" y="0"/>
                    <a:pt x="3" y="0"/>
                  </a:cubicBezTo>
                  <a:cubicBezTo>
                    <a:pt x="3" y="1"/>
                    <a:pt x="3" y="1"/>
                    <a:pt x="3" y="1"/>
                  </a:cubicBezTo>
                  <a:cubicBezTo>
                    <a:pt x="3" y="2"/>
                    <a:pt x="4" y="2"/>
                    <a:pt x="4" y="3"/>
                  </a:cubicBezTo>
                  <a:lnTo>
                    <a:pt x="6"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2" name="Freeform 141"/>
            <p:cNvSpPr>
              <a:spLocks noChangeArrowheads="1"/>
            </p:cNvSpPr>
            <p:nvPr/>
          </p:nvSpPr>
          <p:spPr bwMode="auto">
            <a:xfrm>
              <a:off x="5154147" y="5192284"/>
              <a:ext cx="4830" cy="7245"/>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1"/>
                    <a:pt x="1" y="0"/>
                    <a:pt x="1" y="2"/>
                  </a:cubicBezTo>
                  <a:cubicBezTo>
                    <a:pt x="1" y="2"/>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3" name="Freeform 142"/>
            <p:cNvSpPr>
              <a:spLocks noChangeArrowheads="1"/>
            </p:cNvSpPr>
            <p:nvPr/>
          </p:nvSpPr>
          <p:spPr bwMode="auto">
            <a:xfrm>
              <a:off x="5132411" y="5192284"/>
              <a:ext cx="28981" cy="16905"/>
            </a:xfrm>
            <a:custGeom>
              <a:avLst/>
              <a:gdLst>
                <a:gd name="T0" fmla="*/ 7 w 7"/>
                <a:gd name="T1" fmla="*/ 4 h 4"/>
                <a:gd name="T2" fmla="*/ 6 w 7"/>
                <a:gd name="T3" fmla="*/ 3 h 4"/>
                <a:gd name="T4" fmla="*/ 6 w 7"/>
                <a:gd name="T5" fmla="*/ 2 h 4"/>
                <a:gd name="T6" fmla="*/ 6 w 7"/>
                <a:gd name="T7" fmla="*/ 3 h 4"/>
                <a:gd name="T8" fmla="*/ 0 w 7"/>
                <a:gd name="T9" fmla="*/ 0 h 4"/>
                <a:gd name="T10" fmla="*/ 5 w 7"/>
                <a:gd name="T11" fmla="*/ 0 h 4"/>
                <a:gd name="T12" fmla="*/ 5 w 7"/>
                <a:gd name="T13" fmla="*/ 0 h 4"/>
                <a:gd name="T14" fmla="*/ 5 w 7"/>
                <a:gd name="T15" fmla="*/ 0 h 4"/>
                <a:gd name="T16" fmla="*/ 6 w 7"/>
                <a:gd name="T17" fmla="*/ 0 h 4"/>
                <a:gd name="T18" fmla="*/ 7 w 7"/>
                <a:gd name="T19" fmla="*/ 2 h 4"/>
                <a:gd name="T20" fmla="*/ 7 w 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7" y="4"/>
                  </a:moveTo>
                  <a:cubicBezTo>
                    <a:pt x="6" y="3"/>
                    <a:pt x="6" y="3"/>
                    <a:pt x="6" y="3"/>
                  </a:cubicBezTo>
                  <a:cubicBezTo>
                    <a:pt x="6" y="2"/>
                    <a:pt x="6" y="2"/>
                    <a:pt x="6" y="2"/>
                  </a:cubicBezTo>
                  <a:cubicBezTo>
                    <a:pt x="6" y="3"/>
                    <a:pt x="6" y="3"/>
                    <a:pt x="6" y="3"/>
                  </a:cubicBezTo>
                  <a:cubicBezTo>
                    <a:pt x="0" y="0"/>
                    <a:pt x="0" y="0"/>
                    <a:pt x="0" y="0"/>
                  </a:cubicBezTo>
                  <a:cubicBezTo>
                    <a:pt x="5" y="0"/>
                    <a:pt x="5" y="0"/>
                    <a:pt x="5" y="0"/>
                  </a:cubicBezTo>
                  <a:cubicBezTo>
                    <a:pt x="5" y="0"/>
                    <a:pt x="5" y="0"/>
                    <a:pt x="5" y="0"/>
                  </a:cubicBezTo>
                  <a:cubicBezTo>
                    <a:pt x="5" y="0"/>
                    <a:pt x="5" y="0"/>
                    <a:pt x="5" y="0"/>
                  </a:cubicBezTo>
                  <a:cubicBezTo>
                    <a:pt x="5" y="0"/>
                    <a:pt x="6" y="0"/>
                    <a:pt x="6" y="0"/>
                  </a:cubicBezTo>
                  <a:cubicBezTo>
                    <a:pt x="7" y="0"/>
                    <a:pt x="7" y="1"/>
                    <a:pt x="7" y="2"/>
                  </a:cubicBezTo>
                  <a:lnTo>
                    <a:pt x="7"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4" name="Freeform 143"/>
            <p:cNvSpPr>
              <a:spLocks noChangeArrowheads="1"/>
            </p:cNvSpPr>
            <p:nvPr/>
          </p:nvSpPr>
          <p:spPr bwMode="auto">
            <a:xfrm>
              <a:off x="5146902" y="5177794"/>
              <a:ext cx="41056" cy="16905"/>
            </a:xfrm>
            <a:custGeom>
              <a:avLst/>
              <a:gdLst>
                <a:gd name="T0" fmla="*/ 6 w 10"/>
                <a:gd name="T1" fmla="*/ 0 h 4"/>
                <a:gd name="T2" fmla="*/ 6 w 10"/>
                <a:gd name="T3" fmla="*/ 0 h 4"/>
              </a:gdLst>
              <a:ahLst/>
              <a:cxnLst>
                <a:cxn ang="0">
                  <a:pos x="T0" y="T1"/>
                </a:cxn>
                <a:cxn ang="0">
                  <a:pos x="T2" y="T3"/>
                </a:cxn>
              </a:cxnLst>
              <a:rect l="0" t="0" r="r" b="b"/>
              <a:pathLst>
                <a:path w="10" h="4">
                  <a:moveTo>
                    <a:pt x="6" y="0"/>
                  </a:moveTo>
                  <a:cubicBezTo>
                    <a:pt x="10" y="4"/>
                    <a:pt x="0" y="2"/>
                    <a:pt x="6"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5" name="Freeform 144"/>
            <p:cNvSpPr>
              <a:spLocks noChangeArrowheads="1"/>
            </p:cNvSpPr>
            <p:nvPr/>
          </p:nvSpPr>
          <p:spPr bwMode="auto">
            <a:xfrm>
              <a:off x="5158977" y="5175379"/>
              <a:ext cx="19321" cy="16905"/>
            </a:xfrm>
            <a:custGeom>
              <a:avLst/>
              <a:gdLst>
                <a:gd name="T0" fmla="*/ 3 w 5"/>
                <a:gd name="T1" fmla="*/ 4 h 4"/>
                <a:gd name="T2" fmla="*/ 0 w 5"/>
                <a:gd name="T3" fmla="*/ 2 h 4"/>
                <a:gd name="T4" fmla="*/ 2 w 5"/>
                <a:gd name="T5" fmla="*/ 0 h 4"/>
                <a:gd name="T6" fmla="*/ 3 w 5"/>
                <a:gd name="T7" fmla="*/ 0 h 4"/>
                <a:gd name="T8" fmla="*/ 3 w 5"/>
                <a:gd name="T9" fmla="*/ 0 h 4"/>
                <a:gd name="T10" fmla="*/ 5 w 5"/>
                <a:gd name="T11" fmla="*/ 3 h 4"/>
                <a:gd name="T12" fmla="*/ 3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3" y="4"/>
                  </a:moveTo>
                  <a:cubicBezTo>
                    <a:pt x="2" y="4"/>
                    <a:pt x="0" y="4"/>
                    <a:pt x="0" y="2"/>
                  </a:cubicBezTo>
                  <a:cubicBezTo>
                    <a:pt x="0" y="1"/>
                    <a:pt x="2" y="0"/>
                    <a:pt x="2" y="0"/>
                  </a:cubicBezTo>
                  <a:cubicBezTo>
                    <a:pt x="3" y="0"/>
                    <a:pt x="3" y="0"/>
                    <a:pt x="3" y="0"/>
                  </a:cubicBezTo>
                  <a:cubicBezTo>
                    <a:pt x="3" y="0"/>
                    <a:pt x="3" y="0"/>
                    <a:pt x="3" y="0"/>
                  </a:cubicBezTo>
                  <a:cubicBezTo>
                    <a:pt x="4" y="1"/>
                    <a:pt x="5" y="2"/>
                    <a:pt x="5" y="3"/>
                  </a:cubicBezTo>
                  <a:cubicBezTo>
                    <a:pt x="5" y="3"/>
                    <a:pt x="4" y="4"/>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6" name="Freeform 145"/>
            <p:cNvSpPr>
              <a:spLocks noChangeArrowheads="1"/>
            </p:cNvSpPr>
            <p:nvPr/>
          </p:nvSpPr>
          <p:spPr bwMode="auto">
            <a:xfrm>
              <a:off x="5146902" y="5119832"/>
              <a:ext cx="19321" cy="50716"/>
            </a:xfrm>
            <a:custGeom>
              <a:avLst/>
              <a:gdLst>
                <a:gd name="T0" fmla="*/ 3 w 5"/>
                <a:gd name="T1" fmla="*/ 0 h 12"/>
                <a:gd name="T2" fmla="*/ 3 w 5"/>
                <a:gd name="T3" fmla="*/ 7 h 12"/>
                <a:gd name="T4" fmla="*/ 3 w 5"/>
                <a:gd name="T5" fmla="*/ 0 h 12"/>
              </a:gdLst>
              <a:ahLst/>
              <a:cxnLst>
                <a:cxn ang="0">
                  <a:pos x="T0" y="T1"/>
                </a:cxn>
                <a:cxn ang="0">
                  <a:pos x="T2" y="T3"/>
                </a:cxn>
                <a:cxn ang="0">
                  <a:pos x="T4" y="T5"/>
                </a:cxn>
              </a:cxnLst>
              <a:rect l="0" t="0" r="r" b="b"/>
              <a:pathLst>
                <a:path w="5" h="12">
                  <a:moveTo>
                    <a:pt x="3" y="0"/>
                  </a:moveTo>
                  <a:cubicBezTo>
                    <a:pt x="5" y="1"/>
                    <a:pt x="4" y="6"/>
                    <a:pt x="3" y="7"/>
                  </a:cubicBezTo>
                  <a:cubicBezTo>
                    <a:pt x="0" y="12"/>
                    <a:pt x="1" y="2"/>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7" name="Freeform 146"/>
            <p:cNvSpPr>
              <a:spLocks noEditPoints="1" noChangeArrowheads="1"/>
            </p:cNvSpPr>
            <p:nvPr/>
          </p:nvSpPr>
          <p:spPr bwMode="auto">
            <a:xfrm>
              <a:off x="5142072" y="5112587"/>
              <a:ext cx="24151" cy="50716"/>
            </a:xfrm>
            <a:custGeom>
              <a:avLst/>
              <a:gdLst>
                <a:gd name="T0" fmla="*/ 3 w 6"/>
                <a:gd name="T1" fmla="*/ 12 h 12"/>
                <a:gd name="T2" fmla="*/ 1 w 6"/>
                <a:gd name="T3" fmla="*/ 10 h 12"/>
                <a:gd name="T4" fmla="*/ 3 w 6"/>
                <a:gd name="T5" fmla="*/ 1 h 12"/>
                <a:gd name="T6" fmla="*/ 4 w 6"/>
                <a:gd name="T7" fmla="*/ 0 h 12"/>
                <a:gd name="T8" fmla="*/ 4 w 6"/>
                <a:gd name="T9" fmla="*/ 1 h 12"/>
                <a:gd name="T10" fmla="*/ 6 w 6"/>
                <a:gd name="T11" fmla="*/ 4 h 12"/>
                <a:gd name="T12" fmla="*/ 5 w 6"/>
                <a:gd name="T13" fmla="*/ 10 h 12"/>
                <a:gd name="T14" fmla="*/ 3 w 6"/>
                <a:gd name="T15" fmla="*/ 12 h 12"/>
                <a:gd name="T16" fmla="*/ 4 w 6"/>
                <a:gd name="T17" fmla="*/ 3 h 12"/>
                <a:gd name="T18" fmla="*/ 3 w 6"/>
                <a:gd name="T19" fmla="*/ 9 h 12"/>
                <a:gd name="T20" fmla="*/ 4 w 6"/>
                <a:gd name="T21" fmla="*/ 9 h 12"/>
                <a:gd name="T22" fmla="*/ 4 w 6"/>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2">
                  <a:moveTo>
                    <a:pt x="3" y="12"/>
                  </a:moveTo>
                  <a:cubicBezTo>
                    <a:pt x="3" y="12"/>
                    <a:pt x="2" y="11"/>
                    <a:pt x="1" y="10"/>
                  </a:cubicBezTo>
                  <a:cubicBezTo>
                    <a:pt x="0" y="8"/>
                    <a:pt x="1" y="3"/>
                    <a:pt x="3" y="1"/>
                  </a:cubicBezTo>
                  <a:cubicBezTo>
                    <a:pt x="4" y="0"/>
                    <a:pt x="4" y="0"/>
                    <a:pt x="4" y="0"/>
                  </a:cubicBezTo>
                  <a:cubicBezTo>
                    <a:pt x="4" y="1"/>
                    <a:pt x="4" y="1"/>
                    <a:pt x="4" y="1"/>
                  </a:cubicBezTo>
                  <a:cubicBezTo>
                    <a:pt x="5" y="2"/>
                    <a:pt x="6" y="3"/>
                    <a:pt x="6" y="4"/>
                  </a:cubicBezTo>
                  <a:cubicBezTo>
                    <a:pt x="6" y="7"/>
                    <a:pt x="6" y="9"/>
                    <a:pt x="5" y="10"/>
                  </a:cubicBezTo>
                  <a:cubicBezTo>
                    <a:pt x="4" y="11"/>
                    <a:pt x="4" y="12"/>
                    <a:pt x="3" y="12"/>
                  </a:cubicBezTo>
                  <a:close/>
                  <a:moveTo>
                    <a:pt x="4" y="3"/>
                  </a:moveTo>
                  <a:cubicBezTo>
                    <a:pt x="3" y="5"/>
                    <a:pt x="3" y="8"/>
                    <a:pt x="3" y="9"/>
                  </a:cubicBezTo>
                  <a:cubicBezTo>
                    <a:pt x="3" y="9"/>
                    <a:pt x="3" y="9"/>
                    <a:pt x="4" y="9"/>
                  </a:cubicBezTo>
                  <a:cubicBezTo>
                    <a:pt x="4" y="8"/>
                    <a:pt x="5" y="5"/>
                    <a:pt x="4"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8" name="Freeform 147"/>
            <p:cNvSpPr>
              <a:spLocks noChangeArrowheads="1"/>
            </p:cNvSpPr>
            <p:nvPr/>
          </p:nvSpPr>
          <p:spPr bwMode="auto">
            <a:xfrm>
              <a:off x="5033394" y="4347010"/>
              <a:ext cx="103848" cy="111093"/>
            </a:xfrm>
            <a:custGeom>
              <a:avLst/>
              <a:gdLst>
                <a:gd name="T0" fmla="*/ 24 w 25"/>
                <a:gd name="T1" fmla="*/ 7 h 27"/>
                <a:gd name="T2" fmla="*/ 16 w 25"/>
                <a:gd name="T3" fmla="*/ 5 h 27"/>
                <a:gd name="T4" fmla="*/ 8 w 25"/>
                <a:gd name="T5" fmla="*/ 2 h 27"/>
                <a:gd name="T6" fmla="*/ 3 w 25"/>
                <a:gd name="T7" fmla="*/ 10 h 27"/>
                <a:gd name="T8" fmla="*/ 6 w 25"/>
                <a:gd name="T9" fmla="*/ 15 h 27"/>
                <a:gd name="T10" fmla="*/ 5 w 25"/>
                <a:gd name="T11" fmla="*/ 19 h 27"/>
                <a:gd name="T12" fmla="*/ 4 w 25"/>
                <a:gd name="T13" fmla="*/ 24 h 27"/>
                <a:gd name="T14" fmla="*/ 10 w 25"/>
                <a:gd name="T15" fmla="*/ 25 h 27"/>
                <a:gd name="T16" fmla="*/ 11 w 25"/>
                <a:gd name="T17" fmla="*/ 22 h 27"/>
                <a:gd name="T18" fmla="*/ 13 w 25"/>
                <a:gd name="T19" fmla="*/ 19 h 27"/>
                <a:gd name="T20" fmla="*/ 20 w 25"/>
                <a:gd name="T21" fmla="*/ 15 h 27"/>
                <a:gd name="T22" fmla="*/ 25 w 25"/>
                <a:gd name="T23" fmla="*/ 10 h 27"/>
                <a:gd name="T24" fmla="*/ 24 w 25"/>
                <a:gd name="T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7"/>
                  </a:moveTo>
                  <a:cubicBezTo>
                    <a:pt x="22" y="5"/>
                    <a:pt x="17" y="6"/>
                    <a:pt x="16" y="5"/>
                  </a:cubicBezTo>
                  <a:cubicBezTo>
                    <a:pt x="14" y="2"/>
                    <a:pt x="11" y="0"/>
                    <a:pt x="8" y="2"/>
                  </a:cubicBezTo>
                  <a:cubicBezTo>
                    <a:pt x="4" y="4"/>
                    <a:pt x="6" y="7"/>
                    <a:pt x="3" y="10"/>
                  </a:cubicBezTo>
                  <a:cubicBezTo>
                    <a:pt x="0" y="12"/>
                    <a:pt x="4" y="19"/>
                    <a:pt x="6" y="15"/>
                  </a:cubicBezTo>
                  <a:cubicBezTo>
                    <a:pt x="7" y="17"/>
                    <a:pt x="6" y="18"/>
                    <a:pt x="5" y="19"/>
                  </a:cubicBezTo>
                  <a:cubicBezTo>
                    <a:pt x="4" y="20"/>
                    <a:pt x="3" y="23"/>
                    <a:pt x="4" y="24"/>
                  </a:cubicBezTo>
                  <a:cubicBezTo>
                    <a:pt x="7" y="22"/>
                    <a:pt x="7" y="27"/>
                    <a:pt x="10" y="25"/>
                  </a:cubicBezTo>
                  <a:cubicBezTo>
                    <a:pt x="11" y="24"/>
                    <a:pt x="10" y="23"/>
                    <a:pt x="11" y="22"/>
                  </a:cubicBezTo>
                  <a:cubicBezTo>
                    <a:pt x="11" y="20"/>
                    <a:pt x="13" y="20"/>
                    <a:pt x="13" y="19"/>
                  </a:cubicBezTo>
                  <a:cubicBezTo>
                    <a:pt x="14" y="17"/>
                    <a:pt x="18" y="17"/>
                    <a:pt x="20" y="15"/>
                  </a:cubicBezTo>
                  <a:cubicBezTo>
                    <a:pt x="21" y="14"/>
                    <a:pt x="23" y="11"/>
                    <a:pt x="25" y="10"/>
                  </a:cubicBezTo>
                  <a:cubicBezTo>
                    <a:pt x="23" y="9"/>
                    <a:pt x="22" y="7"/>
                    <a:pt x="24"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49" name="Freeform 148"/>
            <p:cNvSpPr>
              <a:spLocks noEditPoints="1" noChangeArrowheads="1"/>
            </p:cNvSpPr>
            <p:nvPr/>
          </p:nvSpPr>
          <p:spPr bwMode="auto">
            <a:xfrm>
              <a:off x="5038224" y="4347010"/>
              <a:ext cx="103848" cy="111093"/>
            </a:xfrm>
            <a:custGeom>
              <a:avLst/>
              <a:gdLst>
                <a:gd name="T0" fmla="*/ 8 w 25"/>
                <a:gd name="T1" fmla="*/ 27 h 27"/>
                <a:gd name="T2" fmla="*/ 8 w 25"/>
                <a:gd name="T3" fmla="*/ 27 h 27"/>
                <a:gd name="T4" fmla="*/ 5 w 25"/>
                <a:gd name="T5" fmla="*/ 25 h 27"/>
                <a:gd name="T6" fmla="*/ 3 w 25"/>
                <a:gd name="T7" fmla="*/ 25 h 27"/>
                <a:gd name="T8" fmla="*/ 2 w 25"/>
                <a:gd name="T9" fmla="*/ 25 h 27"/>
                <a:gd name="T10" fmla="*/ 2 w 25"/>
                <a:gd name="T11" fmla="*/ 24 h 27"/>
                <a:gd name="T12" fmla="*/ 3 w 25"/>
                <a:gd name="T13" fmla="*/ 19 h 27"/>
                <a:gd name="T14" fmla="*/ 4 w 25"/>
                <a:gd name="T15" fmla="*/ 17 h 27"/>
                <a:gd name="T16" fmla="*/ 3 w 25"/>
                <a:gd name="T17" fmla="*/ 17 h 27"/>
                <a:gd name="T18" fmla="*/ 0 w 25"/>
                <a:gd name="T19" fmla="*/ 14 h 27"/>
                <a:gd name="T20" fmla="*/ 2 w 25"/>
                <a:gd name="T21" fmla="*/ 9 h 27"/>
                <a:gd name="T22" fmla="*/ 3 w 25"/>
                <a:gd name="T23" fmla="*/ 6 h 27"/>
                <a:gd name="T24" fmla="*/ 6 w 25"/>
                <a:gd name="T25" fmla="*/ 1 h 27"/>
                <a:gd name="T26" fmla="*/ 16 w 25"/>
                <a:gd name="T27" fmla="*/ 4 h 27"/>
                <a:gd name="T28" fmla="*/ 18 w 25"/>
                <a:gd name="T29" fmla="*/ 5 h 27"/>
                <a:gd name="T30" fmla="*/ 24 w 25"/>
                <a:gd name="T31" fmla="*/ 6 h 27"/>
                <a:gd name="T32" fmla="*/ 25 w 25"/>
                <a:gd name="T33" fmla="*/ 7 h 27"/>
                <a:gd name="T34" fmla="*/ 23 w 25"/>
                <a:gd name="T35" fmla="*/ 7 h 27"/>
                <a:gd name="T36" fmla="*/ 23 w 25"/>
                <a:gd name="T37" fmla="*/ 8 h 27"/>
                <a:gd name="T38" fmla="*/ 24 w 25"/>
                <a:gd name="T39" fmla="*/ 9 h 27"/>
                <a:gd name="T40" fmla="*/ 25 w 25"/>
                <a:gd name="T41" fmla="*/ 10 h 27"/>
                <a:gd name="T42" fmla="*/ 24 w 25"/>
                <a:gd name="T43" fmla="*/ 11 h 27"/>
                <a:gd name="T44" fmla="*/ 22 w 25"/>
                <a:gd name="T45" fmla="*/ 14 h 27"/>
                <a:gd name="T46" fmla="*/ 20 w 25"/>
                <a:gd name="T47" fmla="*/ 16 h 27"/>
                <a:gd name="T48" fmla="*/ 16 w 25"/>
                <a:gd name="T49" fmla="*/ 18 h 27"/>
                <a:gd name="T50" fmla="*/ 13 w 25"/>
                <a:gd name="T51" fmla="*/ 20 h 27"/>
                <a:gd name="T52" fmla="*/ 12 w 25"/>
                <a:gd name="T53" fmla="*/ 21 h 27"/>
                <a:gd name="T54" fmla="*/ 11 w 25"/>
                <a:gd name="T55" fmla="*/ 22 h 27"/>
                <a:gd name="T56" fmla="*/ 11 w 25"/>
                <a:gd name="T57" fmla="*/ 23 h 27"/>
                <a:gd name="T58" fmla="*/ 9 w 25"/>
                <a:gd name="T59" fmla="*/ 26 h 27"/>
                <a:gd name="T60" fmla="*/ 8 w 25"/>
                <a:gd name="T61" fmla="*/ 27 h 27"/>
                <a:gd name="T62" fmla="*/ 4 w 25"/>
                <a:gd name="T63" fmla="*/ 23 h 27"/>
                <a:gd name="T64" fmla="*/ 7 w 25"/>
                <a:gd name="T65" fmla="*/ 24 h 27"/>
                <a:gd name="T66" fmla="*/ 8 w 25"/>
                <a:gd name="T67" fmla="*/ 24 h 27"/>
                <a:gd name="T68" fmla="*/ 9 w 25"/>
                <a:gd name="T69" fmla="*/ 23 h 27"/>
                <a:gd name="T70" fmla="*/ 9 w 25"/>
                <a:gd name="T71" fmla="*/ 21 h 27"/>
                <a:gd name="T72" fmla="*/ 11 w 25"/>
                <a:gd name="T73" fmla="*/ 19 h 27"/>
                <a:gd name="T74" fmla="*/ 11 w 25"/>
                <a:gd name="T75" fmla="*/ 19 h 27"/>
                <a:gd name="T76" fmla="*/ 15 w 25"/>
                <a:gd name="T77" fmla="*/ 16 h 27"/>
                <a:gd name="T78" fmla="*/ 18 w 25"/>
                <a:gd name="T79" fmla="*/ 14 h 27"/>
                <a:gd name="T80" fmla="*/ 20 w 25"/>
                <a:gd name="T81" fmla="*/ 12 h 27"/>
                <a:gd name="T82" fmla="*/ 22 w 25"/>
                <a:gd name="T83" fmla="*/ 10 h 27"/>
                <a:gd name="T84" fmla="*/ 21 w 25"/>
                <a:gd name="T85" fmla="*/ 7 h 27"/>
                <a:gd name="T86" fmla="*/ 21 w 25"/>
                <a:gd name="T87" fmla="*/ 7 h 27"/>
                <a:gd name="T88" fmla="*/ 18 w 25"/>
                <a:gd name="T89" fmla="*/ 7 h 27"/>
                <a:gd name="T90" fmla="*/ 14 w 25"/>
                <a:gd name="T91" fmla="*/ 5 h 27"/>
                <a:gd name="T92" fmla="*/ 7 w 25"/>
                <a:gd name="T93" fmla="*/ 3 h 27"/>
                <a:gd name="T94" fmla="*/ 5 w 25"/>
                <a:gd name="T95" fmla="*/ 6 h 27"/>
                <a:gd name="T96" fmla="*/ 3 w 25"/>
                <a:gd name="T97" fmla="*/ 10 h 27"/>
                <a:gd name="T98" fmla="*/ 2 w 25"/>
                <a:gd name="T99" fmla="*/ 13 h 27"/>
                <a:gd name="T100" fmla="*/ 3 w 25"/>
                <a:gd name="T101" fmla="*/ 15 h 27"/>
                <a:gd name="T102" fmla="*/ 4 w 25"/>
                <a:gd name="T103" fmla="*/ 14 h 27"/>
                <a:gd name="T104" fmla="*/ 5 w 25"/>
                <a:gd name="T105" fmla="*/ 13 h 27"/>
                <a:gd name="T106" fmla="*/ 6 w 25"/>
                <a:gd name="T107" fmla="*/ 14 h 27"/>
                <a:gd name="T108" fmla="*/ 4 w 25"/>
                <a:gd name="T109" fmla="*/ 20 h 27"/>
                <a:gd name="T110" fmla="*/ 4 w 25"/>
                <a:gd name="T111" fmla="*/ 23 h 27"/>
                <a:gd name="T112" fmla="*/ 4 w 25"/>
                <a:gd name="T113"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 h="27">
                  <a:moveTo>
                    <a:pt x="8" y="27"/>
                  </a:moveTo>
                  <a:cubicBezTo>
                    <a:pt x="8" y="27"/>
                    <a:pt x="8" y="27"/>
                    <a:pt x="8" y="27"/>
                  </a:cubicBezTo>
                  <a:cubicBezTo>
                    <a:pt x="7" y="27"/>
                    <a:pt x="6" y="26"/>
                    <a:pt x="5" y="25"/>
                  </a:cubicBezTo>
                  <a:cubicBezTo>
                    <a:pt x="5" y="25"/>
                    <a:pt x="4" y="24"/>
                    <a:pt x="3" y="25"/>
                  </a:cubicBezTo>
                  <a:cubicBezTo>
                    <a:pt x="2" y="25"/>
                    <a:pt x="2" y="25"/>
                    <a:pt x="2" y="25"/>
                  </a:cubicBezTo>
                  <a:cubicBezTo>
                    <a:pt x="2" y="24"/>
                    <a:pt x="2" y="24"/>
                    <a:pt x="2" y="24"/>
                  </a:cubicBezTo>
                  <a:cubicBezTo>
                    <a:pt x="2" y="23"/>
                    <a:pt x="2" y="20"/>
                    <a:pt x="3" y="19"/>
                  </a:cubicBezTo>
                  <a:cubicBezTo>
                    <a:pt x="4" y="18"/>
                    <a:pt x="4" y="18"/>
                    <a:pt x="4" y="17"/>
                  </a:cubicBezTo>
                  <a:cubicBezTo>
                    <a:pt x="4" y="17"/>
                    <a:pt x="4" y="17"/>
                    <a:pt x="3" y="17"/>
                  </a:cubicBezTo>
                  <a:cubicBezTo>
                    <a:pt x="2" y="17"/>
                    <a:pt x="1" y="16"/>
                    <a:pt x="0" y="14"/>
                  </a:cubicBezTo>
                  <a:cubicBezTo>
                    <a:pt x="0" y="13"/>
                    <a:pt x="0" y="10"/>
                    <a:pt x="2" y="9"/>
                  </a:cubicBezTo>
                  <a:cubicBezTo>
                    <a:pt x="3" y="8"/>
                    <a:pt x="3" y="7"/>
                    <a:pt x="3" y="6"/>
                  </a:cubicBezTo>
                  <a:cubicBezTo>
                    <a:pt x="3" y="4"/>
                    <a:pt x="4" y="2"/>
                    <a:pt x="6" y="1"/>
                  </a:cubicBezTo>
                  <a:cubicBezTo>
                    <a:pt x="9" y="0"/>
                    <a:pt x="13" y="1"/>
                    <a:pt x="16" y="4"/>
                  </a:cubicBezTo>
                  <a:cubicBezTo>
                    <a:pt x="16" y="5"/>
                    <a:pt x="17" y="5"/>
                    <a:pt x="18" y="5"/>
                  </a:cubicBezTo>
                  <a:cubicBezTo>
                    <a:pt x="20" y="5"/>
                    <a:pt x="22" y="5"/>
                    <a:pt x="24" y="6"/>
                  </a:cubicBezTo>
                  <a:cubicBezTo>
                    <a:pt x="25" y="7"/>
                    <a:pt x="25" y="7"/>
                    <a:pt x="25" y="7"/>
                  </a:cubicBezTo>
                  <a:cubicBezTo>
                    <a:pt x="23" y="7"/>
                    <a:pt x="23" y="7"/>
                    <a:pt x="23" y="7"/>
                  </a:cubicBezTo>
                  <a:cubicBezTo>
                    <a:pt x="23" y="8"/>
                    <a:pt x="23" y="8"/>
                    <a:pt x="23" y="8"/>
                  </a:cubicBezTo>
                  <a:cubicBezTo>
                    <a:pt x="23" y="8"/>
                    <a:pt x="23" y="8"/>
                    <a:pt x="24" y="9"/>
                  </a:cubicBezTo>
                  <a:cubicBezTo>
                    <a:pt x="25" y="10"/>
                    <a:pt x="25" y="10"/>
                    <a:pt x="25" y="10"/>
                  </a:cubicBezTo>
                  <a:cubicBezTo>
                    <a:pt x="24" y="11"/>
                    <a:pt x="24" y="11"/>
                    <a:pt x="24" y="11"/>
                  </a:cubicBezTo>
                  <a:cubicBezTo>
                    <a:pt x="23" y="11"/>
                    <a:pt x="22" y="13"/>
                    <a:pt x="22" y="14"/>
                  </a:cubicBezTo>
                  <a:cubicBezTo>
                    <a:pt x="21" y="14"/>
                    <a:pt x="20" y="15"/>
                    <a:pt x="20" y="16"/>
                  </a:cubicBezTo>
                  <a:cubicBezTo>
                    <a:pt x="19" y="17"/>
                    <a:pt x="17" y="17"/>
                    <a:pt x="16" y="18"/>
                  </a:cubicBezTo>
                  <a:cubicBezTo>
                    <a:pt x="15" y="18"/>
                    <a:pt x="13" y="19"/>
                    <a:pt x="13" y="20"/>
                  </a:cubicBezTo>
                  <a:cubicBezTo>
                    <a:pt x="13" y="20"/>
                    <a:pt x="12" y="21"/>
                    <a:pt x="12" y="21"/>
                  </a:cubicBezTo>
                  <a:cubicBezTo>
                    <a:pt x="11" y="21"/>
                    <a:pt x="11" y="22"/>
                    <a:pt x="11" y="22"/>
                  </a:cubicBezTo>
                  <a:cubicBezTo>
                    <a:pt x="11" y="22"/>
                    <a:pt x="11" y="23"/>
                    <a:pt x="11" y="23"/>
                  </a:cubicBezTo>
                  <a:cubicBezTo>
                    <a:pt x="11" y="24"/>
                    <a:pt x="11" y="25"/>
                    <a:pt x="9" y="26"/>
                  </a:cubicBezTo>
                  <a:cubicBezTo>
                    <a:pt x="9" y="26"/>
                    <a:pt x="8" y="27"/>
                    <a:pt x="8" y="27"/>
                  </a:cubicBezTo>
                  <a:close/>
                  <a:moveTo>
                    <a:pt x="4" y="23"/>
                  </a:moveTo>
                  <a:cubicBezTo>
                    <a:pt x="5" y="23"/>
                    <a:pt x="6" y="23"/>
                    <a:pt x="7" y="24"/>
                  </a:cubicBezTo>
                  <a:cubicBezTo>
                    <a:pt x="7" y="25"/>
                    <a:pt x="8" y="25"/>
                    <a:pt x="8" y="24"/>
                  </a:cubicBezTo>
                  <a:cubicBezTo>
                    <a:pt x="9" y="24"/>
                    <a:pt x="9" y="24"/>
                    <a:pt x="9" y="23"/>
                  </a:cubicBezTo>
                  <a:cubicBezTo>
                    <a:pt x="9" y="23"/>
                    <a:pt x="9" y="22"/>
                    <a:pt x="9" y="21"/>
                  </a:cubicBezTo>
                  <a:cubicBezTo>
                    <a:pt x="9" y="20"/>
                    <a:pt x="10" y="20"/>
                    <a:pt x="11" y="19"/>
                  </a:cubicBezTo>
                  <a:cubicBezTo>
                    <a:pt x="11" y="19"/>
                    <a:pt x="11" y="19"/>
                    <a:pt x="11" y="19"/>
                  </a:cubicBezTo>
                  <a:cubicBezTo>
                    <a:pt x="11" y="17"/>
                    <a:pt x="13" y="17"/>
                    <a:pt x="15" y="16"/>
                  </a:cubicBezTo>
                  <a:cubicBezTo>
                    <a:pt x="17" y="15"/>
                    <a:pt x="18" y="15"/>
                    <a:pt x="18" y="14"/>
                  </a:cubicBezTo>
                  <a:cubicBezTo>
                    <a:pt x="19" y="14"/>
                    <a:pt x="19" y="13"/>
                    <a:pt x="20" y="12"/>
                  </a:cubicBezTo>
                  <a:cubicBezTo>
                    <a:pt x="21" y="11"/>
                    <a:pt x="21" y="10"/>
                    <a:pt x="22" y="10"/>
                  </a:cubicBezTo>
                  <a:cubicBezTo>
                    <a:pt x="21" y="9"/>
                    <a:pt x="21" y="8"/>
                    <a:pt x="21" y="7"/>
                  </a:cubicBezTo>
                  <a:cubicBezTo>
                    <a:pt x="21" y="7"/>
                    <a:pt x="21" y="7"/>
                    <a:pt x="21" y="7"/>
                  </a:cubicBezTo>
                  <a:cubicBezTo>
                    <a:pt x="20" y="7"/>
                    <a:pt x="19" y="7"/>
                    <a:pt x="18" y="7"/>
                  </a:cubicBezTo>
                  <a:cubicBezTo>
                    <a:pt x="17" y="6"/>
                    <a:pt x="15" y="6"/>
                    <a:pt x="14" y="5"/>
                  </a:cubicBezTo>
                  <a:cubicBezTo>
                    <a:pt x="12" y="3"/>
                    <a:pt x="10" y="2"/>
                    <a:pt x="7" y="3"/>
                  </a:cubicBezTo>
                  <a:cubicBezTo>
                    <a:pt x="6" y="4"/>
                    <a:pt x="5" y="5"/>
                    <a:pt x="5" y="6"/>
                  </a:cubicBezTo>
                  <a:cubicBezTo>
                    <a:pt x="5" y="7"/>
                    <a:pt x="5" y="9"/>
                    <a:pt x="3" y="10"/>
                  </a:cubicBezTo>
                  <a:cubicBezTo>
                    <a:pt x="2" y="11"/>
                    <a:pt x="2" y="12"/>
                    <a:pt x="2" y="13"/>
                  </a:cubicBezTo>
                  <a:cubicBezTo>
                    <a:pt x="3" y="15"/>
                    <a:pt x="3" y="15"/>
                    <a:pt x="3" y="15"/>
                  </a:cubicBezTo>
                  <a:cubicBezTo>
                    <a:pt x="3" y="15"/>
                    <a:pt x="4" y="15"/>
                    <a:pt x="4" y="14"/>
                  </a:cubicBezTo>
                  <a:cubicBezTo>
                    <a:pt x="5" y="13"/>
                    <a:pt x="5" y="13"/>
                    <a:pt x="5" y="13"/>
                  </a:cubicBezTo>
                  <a:cubicBezTo>
                    <a:pt x="6" y="14"/>
                    <a:pt x="6" y="14"/>
                    <a:pt x="6" y="14"/>
                  </a:cubicBezTo>
                  <a:cubicBezTo>
                    <a:pt x="8" y="17"/>
                    <a:pt x="5" y="19"/>
                    <a:pt x="4" y="20"/>
                  </a:cubicBezTo>
                  <a:cubicBezTo>
                    <a:pt x="4" y="20"/>
                    <a:pt x="4" y="22"/>
                    <a:pt x="4" y="23"/>
                  </a:cubicBezTo>
                  <a:cubicBezTo>
                    <a:pt x="4" y="23"/>
                    <a:pt x="4" y="23"/>
                    <a:pt x="4" y="2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0" name="Freeform 149"/>
            <p:cNvSpPr>
              <a:spLocks noChangeArrowheads="1"/>
            </p:cNvSpPr>
            <p:nvPr/>
          </p:nvSpPr>
          <p:spPr bwMode="auto">
            <a:xfrm>
              <a:off x="5460861" y="4262482"/>
              <a:ext cx="62792" cy="84527"/>
            </a:xfrm>
            <a:custGeom>
              <a:avLst/>
              <a:gdLst>
                <a:gd name="T0" fmla="*/ 3 w 15"/>
                <a:gd name="T1" fmla="*/ 17 h 20"/>
                <a:gd name="T2" fmla="*/ 10 w 15"/>
                <a:gd name="T3" fmla="*/ 6 h 20"/>
                <a:gd name="T4" fmla="*/ 12 w 15"/>
                <a:gd name="T5" fmla="*/ 15 h 20"/>
                <a:gd name="T6" fmla="*/ 3 w 15"/>
                <a:gd name="T7" fmla="*/ 17 h 20"/>
              </a:gdLst>
              <a:ahLst/>
              <a:cxnLst>
                <a:cxn ang="0">
                  <a:pos x="T0" y="T1"/>
                </a:cxn>
                <a:cxn ang="0">
                  <a:pos x="T2" y="T3"/>
                </a:cxn>
                <a:cxn ang="0">
                  <a:pos x="T4" y="T5"/>
                </a:cxn>
                <a:cxn ang="0">
                  <a:pos x="T6" y="T7"/>
                </a:cxn>
              </a:cxnLst>
              <a:rect l="0" t="0" r="r" b="b"/>
              <a:pathLst>
                <a:path w="15" h="20">
                  <a:moveTo>
                    <a:pt x="3" y="17"/>
                  </a:moveTo>
                  <a:cubicBezTo>
                    <a:pt x="7" y="14"/>
                    <a:pt x="0" y="0"/>
                    <a:pt x="10" y="6"/>
                  </a:cubicBezTo>
                  <a:cubicBezTo>
                    <a:pt x="15" y="9"/>
                    <a:pt x="14" y="11"/>
                    <a:pt x="12" y="15"/>
                  </a:cubicBezTo>
                  <a:cubicBezTo>
                    <a:pt x="10" y="18"/>
                    <a:pt x="6" y="20"/>
                    <a:pt x="3"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1" name="Freeform 150"/>
            <p:cNvSpPr>
              <a:spLocks noEditPoints="1" noChangeArrowheads="1"/>
            </p:cNvSpPr>
            <p:nvPr/>
          </p:nvSpPr>
          <p:spPr bwMode="auto">
            <a:xfrm>
              <a:off x="5470521" y="4276973"/>
              <a:ext cx="53132" cy="65207"/>
            </a:xfrm>
            <a:custGeom>
              <a:avLst/>
              <a:gdLst>
                <a:gd name="T0" fmla="*/ 4 w 13"/>
                <a:gd name="T1" fmla="*/ 16 h 16"/>
                <a:gd name="T2" fmla="*/ 0 w 13"/>
                <a:gd name="T3" fmla="*/ 15 h 16"/>
                <a:gd name="T4" fmla="*/ 0 w 13"/>
                <a:gd name="T5" fmla="*/ 14 h 16"/>
                <a:gd name="T6" fmla="*/ 1 w 13"/>
                <a:gd name="T7" fmla="*/ 13 h 16"/>
                <a:gd name="T8" fmla="*/ 1 w 13"/>
                <a:gd name="T9" fmla="*/ 7 h 16"/>
                <a:gd name="T10" fmla="*/ 2 w 13"/>
                <a:gd name="T11" fmla="*/ 1 h 16"/>
                <a:gd name="T12" fmla="*/ 4 w 13"/>
                <a:gd name="T13" fmla="*/ 0 h 16"/>
                <a:gd name="T14" fmla="*/ 9 w 13"/>
                <a:gd name="T15" fmla="*/ 2 h 16"/>
                <a:gd name="T16" fmla="*/ 13 w 13"/>
                <a:gd name="T17" fmla="*/ 6 h 16"/>
                <a:gd name="T18" fmla="*/ 11 w 13"/>
                <a:gd name="T19" fmla="*/ 12 h 16"/>
                <a:gd name="T20" fmla="*/ 4 w 13"/>
                <a:gd name="T21" fmla="*/ 16 h 16"/>
                <a:gd name="T22" fmla="*/ 3 w 13"/>
                <a:gd name="T23" fmla="*/ 14 h 16"/>
                <a:gd name="T24" fmla="*/ 4 w 13"/>
                <a:gd name="T25" fmla="*/ 14 h 16"/>
                <a:gd name="T26" fmla="*/ 9 w 13"/>
                <a:gd name="T27" fmla="*/ 11 h 16"/>
                <a:gd name="T28" fmla="*/ 11 w 13"/>
                <a:gd name="T29" fmla="*/ 7 h 16"/>
                <a:gd name="T30" fmla="*/ 8 w 13"/>
                <a:gd name="T31" fmla="*/ 4 h 16"/>
                <a:gd name="T32" fmla="*/ 4 w 13"/>
                <a:gd name="T33" fmla="*/ 3 h 16"/>
                <a:gd name="T34" fmla="*/ 3 w 13"/>
                <a:gd name="T35" fmla="*/ 7 h 16"/>
                <a:gd name="T36" fmla="*/ 3 w 13"/>
                <a:gd name="T3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6">
                  <a:moveTo>
                    <a:pt x="4" y="16"/>
                  </a:moveTo>
                  <a:cubicBezTo>
                    <a:pt x="3" y="16"/>
                    <a:pt x="1" y="16"/>
                    <a:pt x="0" y="15"/>
                  </a:cubicBezTo>
                  <a:cubicBezTo>
                    <a:pt x="0" y="14"/>
                    <a:pt x="0" y="14"/>
                    <a:pt x="0" y="14"/>
                  </a:cubicBezTo>
                  <a:cubicBezTo>
                    <a:pt x="1" y="13"/>
                    <a:pt x="1" y="13"/>
                    <a:pt x="1" y="13"/>
                  </a:cubicBezTo>
                  <a:cubicBezTo>
                    <a:pt x="2" y="12"/>
                    <a:pt x="1" y="10"/>
                    <a:pt x="1" y="7"/>
                  </a:cubicBezTo>
                  <a:cubicBezTo>
                    <a:pt x="1" y="5"/>
                    <a:pt x="1" y="2"/>
                    <a:pt x="2" y="1"/>
                  </a:cubicBezTo>
                  <a:cubicBezTo>
                    <a:pt x="2" y="1"/>
                    <a:pt x="3" y="0"/>
                    <a:pt x="4" y="0"/>
                  </a:cubicBezTo>
                  <a:cubicBezTo>
                    <a:pt x="5" y="0"/>
                    <a:pt x="7" y="1"/>
                    <a:pt x="9" y="2"/>
                  </a:cubicBezTo>
                  <a:cubicBezTo>
                    <a:pt x="11" y="4"/>
                    <a:pt x="12" y="5"/>
                    <a:pt x="13" y="6"/>
                  </a:cubicBezTo>
                  <a:cubicBezTo>
                    <a:pt x="13" y="8"/>
                    <a:pt x="12" y="10"/>
                    <a:pt x="11" y="12"/>
                  </a:cubicBezTo>
                  <a:cubicBezTo>
                    <a:pt x="9" y="14"/>
                    <a:pt x="7" y="16"/>
                    <a:pt x="4" y="16"/>
                  </a:cubicBezTo>
                  <a:close/>
                  <a:moveTo>
                    <a:pt x="3" y="14"/>
                  </a:moveTo>
                  <a:cubicBezTo>
                    <a:pt x="3" y="14"/>
                    <a:pt x="4" y="14"/>
                    <a:pt x="4" y="14"/>
                  </a:cubicBezTo>
                  <a:cubicBezTo>
                    <a:pt x="6" y="14"/>
                    <a:pt x="8" y="13"/>
                    <a:pt x="9" y="11"/>
                  </a:cubicBezTo>
                  <a:cubicBezTo>
                    <a:pt x="10" y="9"/>
                    <a:pt x="11" y="8"/>
                    <a:pt x="11" y="7"/>
                  </a:cubicBezTo>
                  <a:cubicBezTo>
                    <a:pt x="11" y="6"/>
                    <a:pt x="10" y="5"/>
                    <a:pt x="8" y="4"/>
                  </a:cubicBezTo>
                  <a:cubicBezTo>
                    <a:pt x="4" y="2"/>
                    <a:pt x="4" y="2"/>
                    <a:pt x="4" y="3"/>
                  </a:cubicBezTo>
                  <a:cubicBezTo>
                    <a:pt x="3" y="3"/>
                    <a:pt x="3" y="5"/>
                    <a:pt x="3" y="7"/>
                  </a:cubicBezTo>
                  <a:cubicBezTo>
                    <a:pt x="3" y="9"/>
                    <a:pt x="4" y="12"/>
                    <a:pt x="3"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2" name="Freeform 151"/>
            <p:cNvSpPr>
              <a:spLocks noChangeArrowheads="1"/>
            </p:cNvSpPr>
            <p:nvPr/>
          </p:nvSpPr>
          <p:spPr bwMode="auto">
            <a:xfrm>
              <a:off x="5357013" y="4233501"/>
              <a:ext cx="89358" cy="120753"/>
            </a:xfrm>
            <a:custGeom>
              <a:avLst/>
              <a:gdLst>
                <a:gd name="T0" fmla="*/ 4 w 21"/>
                <a:gd name="T1" fmla="*/ 13 h 29"/>
                <a:gd name="T2" fmla="*/ 4 w 21"/>
                <a:gd name="T3" fmla="*/ 5 h 29"/>
                <a:gd name="T4" fmla="*/ 8 w 21"/>
                <a:gd name="T5" fmla="*/ 1 h 29"/>
                <a:gd name="T6" fmla="*/ 12 w 21"/>
                <a:gd name="T7" fmla="*/ 4 h 29"/>
                <a:gd name="T8" fmla="*/ 16 w 21"/>
                <a:gd name="T9" fmla="*/ 8 h 29"/>
                <a:gd name="T10" fmla="*/ 14 w 21"/>
                <a:gd name="T11" fmla="*/ 17 h 29"/>
                <a:gd name="T12" fmla="*/ 17 w 21"/>
                <a:gd name="T13" fmla="*/ 20 h 29"/>
                <a:gd name="T14" fmla="*/ 20 w 21"/>
                <a:gd name="T15" fmla="*/ 26 h 29"/>
                <a:gd name="T16" fmla="*/ 12 w 21"/>
                <a:gd name="T17" fmla="*/ 28 h 29"/>
                <a:gd name="T18" fmla="*/ 7 w 21"/>
                <a:gd name="T19" fmla="*/ 24 h 29"/>
                <a:gd name="T20" fmla="*/ 8 w 21"/>
                <a:gd name="T21" fmla="*/ 17 h 29"/>
                <a:gd name="T22" fmla="*/ 4 w 21"/>
                <a:gd name="T2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9">
                  <a:moveTo>
                    <a:pt x="4" y="13"/>
                  </a:moveTo>
                  <a:cubicBezTo>
                    <a:pt x="2" y="10"/>
                    <a:pt x="0" y="7"/>
                    <a:pt x="4" y="5"/>
                  </a:cubicBezTo>
                  <a:cubicBezTo>
                    <a:pt x="1" y="5"/>
                    <a:pt x="6" y="0"/>
                    <a:pt x="8" y="1"/>
                  </a:cubicBezTo>
                  <a:cubicBezTo>
                    <a:pt x="9" y="1"/>
                    <a:pt x="11" y="3"/>
                    <a:pt x="12" y="4"/>
                  </a:cubicBezTo>
                  <a:cubicBezTo>
                    <a:pt x="12" y="7"/>
                    <a:pt x="14" y="6"/>
                    <a:pt x="16" y="8"/>
                  </a:cubicBezTo>
                  <a:cubicBezTo>
                    <a:pt x="21" y="13"/>
                    <a:pt x="13" y="13"/>
                    <a:pt x="14" y="17"/>
                  </a:cubicBezTo>
                  <a:cubicBezTo>
                    <a:pt x="14" y="19"/>
                    <a:pt x="16" y="19"/>
                    <a:pt x="17" y="20"/>
                  </a:cubicBezTo>
                  <a:cubicBezTo>
                    <a:pt x="18" y="22"/>
                    <a:pt x="18" y="24"/>
                    <a:pt x="20" y="26"/>
                  </a:cubicBezTo>
                  <a:cubicBezTo>
                    <a:pt x="17" y="25"/>
                    <a:pt x="15" y="27"/>
                    <a:pt x="12" y="28"/>
                  </a:cubicBezTo>
                  <a:cubicBezTo>
                    <a:pt x="9" y="29"/>
                    <a:pt x="8" y="25"/>
                    <a:pt x="7" y="24"/>
                  </a:cubicBezTo>
                  <a:cubicBezTo>
                    <a:pt x="5" y="22"/>
                    <a:pt x="9" y="19"/>
                    <a:pt x="8" y="17"/>
                  </a:cubicBezTo>
                  <a:cubicBezTo>
                    <a:pt x="8" y="15"/>
                    <a:pt x="6" y="12"/>
                    <a:pt x="4"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3" name="Freeform 152"/>
            <p:cNvSpPr>
              <a:spLocks noEditPoints="1" noChangeArrowheads="1"/>
            </p:cNvSpPr>
            <p:nvPr/>
          </p:nvSpPr>
          <p:spPr bwMode="auto">
            <a:xfrm>
              <a:off x="5357013" y="4233501"/>
              <a:ext cx="103848" cy="120753"/>
            </a:xfrm>
            <a:custGeom>
              <a:avLst/>
              <a:gdLst>
                <a:gd name="T0" fmla="*/ 11 w 25"/>
                <a:gd name="T1" fmla="*/ 29 h 29"/>
                <a:gd name="T2" fmla="*/ 7 w 25"/>
                <a:gd name="T3" fmla="*/ 26 h 29"/>
                <a:gd name="T4" fmla="*/ 6 w 25"/>
                <a:gd name="T5" fmla="*/ 24 h 29"/>
                <a:gd name="T6" fmla="*/ 7 w 25"/>
                <a:gd name="T7" fmla="*/ 19 h 29"/>
                <a:gd name="T8" fmla="*/ 7 w 25"/>
                <a:gd name="T9" fmla="*/ 18 h 29"/>
                <a:gd name="T10" fmla="*/ 4 w 25"/>
                <a:gd name="T11" fmla="*/ 14 h 29"/>
                <a:gd name="T12" fmla="*/ 3 w 25"/>
                <a:gd name="T13" fmla="*/ 14 h 29"/>
                <a:gd name="T14" fmla="*/ 3 w 25"/>
                <a:gd name="T15" fmla="*/ 13 h 29"/>
                <a:gd name="T16" fmla="*/ 1 w 25"/>
                <a:gd name="T17" fmla="*/ 7 h 29"/>
                <a:gd name="T18" fmla="*/ 2 w 25"/>
                <a:gd name="T19" fmla="*/ 5 h 29"/>
                <a:gd name="T20" fmla="*/ 2 w 25"/>
                <a:gd name="T21" fmla="*/ 4 h 29"/>
                <a:gd name="T22" fmla="*/ 8 w 25"/>
                <a:gd name="T23" fmla="*/ 0 h 29"/>
                <a:gd name="T24" fmla="*/ 8 w 25"/>
                <a:gd name="T25" fmla="*/ 0 h 29"/>
                <a:gd name="T26" fmla="*/ 13 w 25"/>
                <a:gd name="T27" fmla="*/ 4 h 29"/>
                <a:gd name="T28" fmla="*/ 14 w 25"/>
                <a:gd name="T29" fmla="*/ 6 h 29"/>
                <a:gd name="T30" fmla="*/ 17 w 25"/>
                <a:gd name="T31" fmla="*/ 8 h 29"/>
                <a:gd name="T32" fmla="*/ 19 w 25"/>
                <a:gd name="T33" fmla="*/ 11 h 29"/>
                <a:gd name="T34" fmla="*/ 16 w 25"/>
                <a:gd name="T35" fmla="*/ 14 h 29"/>
                <a:gd name="T36" fmla="*/ 15 w 25"/>
                <a:gd name="T37" fmla="*/ 17 h 29"/>
                <a:gd name="T38" fmla="*/ 16 w 25"/>
                <a:gd name="T39" fmla="*/ 19 h 29"/>
                <a:gd name="T40" fmla="*/ 18 w 25"/>
                <a:gd name="T41" fmla="*/ 20 h 29"/>
                <a:gd name="T42" fmla="*/ 19 w 25"/>
                <a:gd name="T43" fmla="*/ 22 h 29"/>
                <a:gd name="T44" fmla="*/ 21 w 25"/>
                <a:gd name="T45" fmla="*/ 25 h 29"/>
                <a:gd name="T46" fmla="*/ 25 w 25"/>
                <a:gd name="T47" fmla="*/ 29 h 29"/>
                <a:gd name="T48" fmla="*/ 20 w 25"/>
                <a:gd name="T49" fmla="*/ 27 h 29"/>
                <a:gd name="T50" fmla="*/ 14 w 25"/>
                <a:gd name="T51" fmla="*/ 28 h 29"/>
                <a:gd name="T52" fmla="*/ 12 w 25"/>
                <a:gd name="T53" fmla="*/ 29 h 29"/>
                <a:gd name="T54" fmla="*/ 11 w 25"/>
                <a:gd name="T55" fmla="*/ 29 h 29"/>
                <a:gd name="T56" fmla="*/ 4 w 25"/>
                <a:gd name="T57" fmla="*/ 12 h 29"/>
                <a:gd name="T58" fmla="*/ 9 w 25"/>
                <a:gd name="T59" fmla="*/ 17 h 29"/>
                <a:gd name="T60" fmla="*/ 8 w 25"/>
                <a:gd name="T61" fmla="*/ 20 h 29"/>
                <a:gd name="T62" fmla="*/ 8 w 25"/>
                <a:gd name="T63" fmla="*/ 23 h 29"/>
                <a:gd name="T64" fmla="*/ 9 w 25"/>
                <a:gd name="T65" fmla="*/ 25 h 29"/>
                <a:gd name="T66" fmla="*/ 12 w 25"/>
                <a:gd name="T67" fmla="*/ 27 h 29"/>
                <a:gd name="T68" fmla="*/ 13 w 25"/>
                <a:gd name="T69" fmla="*/ 26 h 29"/>
                <a:gd name="T70" fmla="*/ 18 w 25"/>
                <a:gd name="T71" fmla="*/ 24 h 29"/>
                <a:gd name="T72" fmla="*/ 17 w 25"/>
                <a:gd name="T73" fmla="*/ 23 h 29"/>
                <a:gd name="T74" fmla="*/ 16 w 25"/>
                <a:gd name="T75" fmla="*/ 21 h 29"/>
                <a:gd name="T76" fmla="*/ 15 w 25"/>
                <a:gd name="T77" fmla="*/ 20 h 29"/>
                <a:gd name="T78" fmla="*/ 13 w 25"/>
                <a:gd name="T79" fmla="*/ 17 h 29"/>
                <a:gd name="T80" fmla="*/ 15 w 25"/>
                <a:gd name="T81" fmla="*/ 13 h 29"/>
                <a:gd name="T82" fmla="*/ 17 w 25"/>
                <a:gd name="T83" fmla="*/ 11 h 29"/>
                <a:gd name="T84" fmla="*/ 15 w 25"/>
                <a:gd name="T85" fmla="*/ 9 h 29"/>
                <a:gd name="T86" fmla="*/ 14 w 25"/>
                <a:gd name="T87" fmla="*/ 8 h 29"/>
                <a:gd name="T88" fmla="*/ 11 w 25"/>
                <a:gd name="T89" fmla="*/ 4 h 29"/>
                <a:gd name="T90" fmla="*/ 8 w 25"/>
                <a:gd name="T91" fmla="*/ 2 h 29"/>
                <a:gd name="T92" fmla="*/ 4 w 25"/>
                <a:gd name="T93" fmla="*/ 4 h 29"/>
                <a:gd name="T94" fmla="*/ 4 w 25"/>
                <a:gd name="T95" fmla="*/ 4 h 29"/>
                <a:gd name="T96" fmla="*/ 5 w 25"/>
                <a:gd name="T97" fmla="*/ 4 h 29"/>
                <a:gd name="T98" fmla="*/ 8 w 25"/>
                <a:gd name="T99" fmla="*/ 5 h 29"/>
                <a:gd name="T100" fmla="*/ 5 w 25"/>
                <a:gd name="T101" fmla="*/ 6 h 29"/>
                <a:gd name="T102" fmla="*/ 3 w 25"/>
                <a:gd name="T103" fmla="*/ 8 h 29"/>
                <a:gd name="T104" fmla="*/ 4 w 25"/>
                <a:gd name="T105" fmla="*/ 12 h 29"/>
                <a:gd name="T106" fmla="*/ 4 w 25"/>
                <a:gd name="T107" fmla="*/ 1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9">
                  <a:moveTo>
                    <a:pt x="11" y="29"/>
                  </a:moveTo>
                  <a:cubicBezTo>
                    <a:pt x="9" y="29"/>
                    <a:pt x="8" y="27"/>
                    <a:pt x="7" y="26"/>
                  </a:cubicBezTo>
                  <a:cubicBezTo>
                    <a:pt x="7" y="25"/>
                    <a:pt x="7" y="25"/>
                    <a:pt x="6" y="24"/>
                  </a:cubicBezTo>
                  <a:cubicBezTo>
                    <a:pt x="5" y="23"/>
                    <a:pt x="6" y="21"/>
                    <a:pt x="7" y="19"/>
                  </a:cubicBezTo>
                  <a:cubicBezTo>
                    <a:pt x="7" y="19"/>
                    <a:pt x="7" y="18"/>
                    <a:pt x="7" y="18"/>
                  </a:cubicBezTo>
                  <a:cubicBezTo>
                    <a:pt x="7" y="16"/>
                    <a:pt x="5" y="13"/>
                    <a:pt x="4" y="14"/>
                  </a:cubicBezTo>
                  <a:cubicBezTo>
                    <a:pt x="3" y="14"/>
                    <a:pt x="3" y="14"/>
                    <a:pt x="3" y="14"/>
                  </a:cubicBezTo>
                  <a:cubicBezTo>
                    <a:pt x="3" y="13"/>
                    <a:pt x="3" y="13"/>
                    <a:pt x="3" y="13"/>
                  </a:cubicBezTo>
                  <a:cubicBezTo>
                    <a:pt x="2" y="11"/>
                    <a:pt x="0" y="9"/>
                    <a:pt x="1" y="7"/>
                  </a:cubicBezTo>
                  <a:cubicBezTo>
                    <a:pt x="1" y="6"/>
                    <a:pt x="2" y="6"/>
                    <a:pt x="2" y="5"/>
                  </a:cubicBezTo>
                  <a:cubicBezTo>
                    <a:pt x="2" y="5"/>
                    <a:pt x="2" y="4"/>
                    <a:pt x="2" y="4"/>
                  </a:cubicBezTo>
                  <a:cubicBezTo>
                    <a:pt x="2" y="2"/>
                    <a:pt x="6" y="0"/>
                    <a:pt x="8" y="0"/>
                  </a:cubicBezTo>
                  <a:cubicBezTo>
                    <a:pt x="8" y="0"/>
                    <a:pt x="8" y="0"/>
                    <a:pt x="8" y="0"/>
                  </a:cubicBezTo>
                  <a:cubicBezTo>
                    <a:pt x="10" y="0"/>
                    <a:pt x="12" y="2"/>
                    <a:pt x="13" y="4"/>
                  </a:cubicBezTo>
                  <a:cubicBezTo>
                    <a:pt x="13" y="5"/>
                    <a:pt x="13" y="5"/>
                    <a:pt x="14" y="6"/>
                  </a:cubicBezTo>
                  <a:cubicBezTo>
                    <a:pt x="15" y="6"/>
                    <a:pt x="16" y="7"/>
                    <a:pt x="17" y="8"/>
                  </a:cubicBezTo>
                  <a:cubicBezTo>
                    <a:pt x="18" y="9"/>
                    <a:pt x="19" y="10"/>
                    <a:pt x="19" y="11"/>
                  </a:cubicBezTo>
                  <a:cubicBezTo>
                    <a:pt x="18" y="13"/>
                    <a:pt x="17" y="13"/>
                    <a:pt x="16" y="14"/>
                  </a:cubicBezTo>
                  <a:cubicBezTo>
                    <a:pt x="15" y="15"/>
                    <a:pt x="14" y="16"/>
                    <a:pt x="15" y="17"/>
                  </a:cubicBezTo>
                  <a:cubicBezTo>
                    <a:pt x="15" y="18"/>
                    <a:pt x="15" y="18"/>
                    <a:pt x="16" y="19"/>
                  </a:cubicBezTo>
                  <a:cubicBezTo>
                    <a:pt x="17" y="19"/>
                    <a:pt x="17" y="19"/>
                    <a:pt x="18" y="20"/>
                  </a:cubicBezTo>
                  <a:cubicBezTo>
                    <a:pt x="18" y="21"/>
                    <a:pt x="19" y="21"/>
                    <a:pt x="19" y="22"/>
                  </a:cubicBezTo>
                  <a:cubicBezTo>
                    <a:pt x="20" y="23"/>
                    <a:pt x="20" y="24"/>
                    <a:pt x="21" y="25"/>
                  </a:cubicBezTo>
                  <a:cubicBezTo>
                    <a:pt x="25" y="29"/>
                    <a:pt x="25" y="29"/>
                    <a:pt x="25" y="29"/>
                  </a:cubicBezTo>
                  <a:cubicBezTo>
                    <a:pt x="20" y="27"/>
                    <a:pt x="20" y="27"/>
                    <a:pt x="20" y="27"/>
                  </a:cubicBezTo>
                  <a:cubicBezTo>
                    <a:pt x="18" y="26"/>
                    <a:pt x="16" y="27"/>
                    <a:pt x="14" y="28"/>
                  </a:cubicBezTo>
                  <a:cubicBezTo>
                    <a:pt x="13" y="28"/>
                    <a:pt x="13" y="29"/>
                    <a:pt x="12" y="29"/>
                  </a:cubicBezTo>
                  <a:cubicBezTo>
                    <a:pt x="12" y="29"/>
                    <a:pt x="11" y="29"/>
                    <a:pt x="11" y="29"/>
                  </a:cubicBezTo>
                  <a:close/>
                  <a:moveTo>
                    <a:pt x="4" y="12"/>
                  </a:moveTo>
                  <a:cubicBezTo>
                    <a:pt x="7" y="12"/>
                    <a:pt x="9" y="15"/>
                    <a:pt x="9" y="17"/>
                  </a:cubicBezTo>
                  <a:cubicBezTo>
                    <a:pt x="9" y="18"/>
                    <a:pt x="9" y="19"/>
                    <a:pt x="8" y="20"/>
                  </a:cubicBezTo>
                  <a:cubicBezTo>
                    <a:pt x="8" y="21"/>
                    <a:pt x="7" y="22"/>
                    <a:pt x="8" y="23"/>
                  </a:cubicBezTo>
                  <a:cubicBezTo>
                    <a:pt x="8" y="23"/>
                    <a:pt x="9" y="24"/>
                    <a:pt x="9" y="25"/>
                  </a:cubicBezTo>
                  <a:cubicBezTo>
                    <a:pt x="10" y="27"/>
                    <a:pt x="10" y="28"/>
                    <a:pt x="12" y="27"/>
                  </a:cubicBezTo>
                  <a:cubicBezTo>
                    <a:pt x="12" y="27"/>
                    <a:pt x="12" y="27"/>
                    <a:pt x="13" y="26"/>
                  </a:cubicBezTo>
                  <a:cubicBezTo>
                    <a:pt x="15" y="25"/>
                    <a:pt x="16" y="25"/>
                    <a:pt x="18" y="24"/>
                  </a:cubicBezTo>
                  <a:cubicBezTo>
                    <a:pt x="18" y="24"/>
                    <a:pt x="17" y="23"/>
                    <a:pt x="17" y="23"/>
                  </a:cubicBezTo>
                  <a:cubicBezTo>
                    <a:pt x="17" y="22"/>
                    <a:pt x="17" y="22"/>
                    <a:pt x="16" y="21"/>
                  </a:cubicBezTo>
                  <a:cubicBezTo>
                    <a:pt x="16" y="21"/>
                    <a:pt x="16" y="20"/>
                    <a:pt x="15" y="20"/>
                  </a:cubicBezTo>
                  <a:cubicBezTo>
                    <a:pt x="14" y="20"/>
                    <a:pt x="13" y="19"/>
                    <a:pt x="13" y="17"/>
                  </a:cubicBezTo>
                  <a:cubicBezTo>
                    <a:pt x="12" y="15"/>
                    <a:pt x="14" y="13"/>
                    <a:pt x="15" y="13"/>
                  </a:cubicBezTo>
                  <a:cubicBezTo>
                    <a:pt x="16" y="12"/>
                    <a:pt x="17" y="11"/>
                    <a:pt x="17" y="11"/>
                  </a:cubicBezTo>
                  <a:cubicBezTo>
                    <a:pt x="17" y="11"/>
                    <a:pt x="16" y="10"/>
                    <a:pt x="15" y="9"/>
                  </a:cubicBezTo>
                  <a:cubicBezTo>
                    <a:pt x="15" y="8"/>
                    <a:pt x="14" y="8"/>
                    <a:pt x="14" y="8"/>
                  </a:cubicBezTo>
                  <a:cubicBezTo>
                    <a:pt x="12" y="7"/>
                    <a:pt x="11" y="7"/>
                    <a:pt x="11" y="4"/>
                  </a:cubicBezTo>
                  <a:cubicBezTo>
                    <a:pt x="10" y="4"/>
                    <a:pt x="9" y="2"/>
                    <a:pt x="8" y="2"/>
                  </a:cubicBezTo>
                  <a:cubicBezTo>
                    <a:pt x="7" y="2"/>
                    <a:pt x="4" y="4"/>
                    <a:pt x="4" y="4"/>
                  </a:cubicBezTo>
                  <a:cubicBezTo>
                    <a:pt x="4" y="4"/>
                    <a:pt x="4" y="4"/>
                    <a:pt x="4" y="4"/>
                  </a:cubicBezTo>
                  <a:cubicBezTo>
                    <a:pt x="4" y="4"/>
                    <a:pt x="4" y="4"/>
                    <a:pt x="5" y="4"/>
                  </a:cubicBezTo>
                  <a:cubicBezTo>
                    <a:pt x="8" y="5"/>
                    <a:pt x="8" y="5"/>
                    <a:pt x="8" y="5"/>
                  </a:cubicBezTo>
                  <a:cubicBezTo>
                    <a:pt x="5" y="6"/>
                    <a:pt x="5" y="6"/>
                    <a:pt x="5" y="6"/>
                  </a:cubicBezTo>
                  <a:cubicBezTo>
                    <a:pt x="4" y="7"/>
                    <a:pt x="3" y="7"/>
                    <a:pt x="3" y="8"/>
                  </a:cubicBezTo>
                  <a:cubicBezTo>
                    <a:pt x="2" y="9"/>
                    <a:pt x="3" y="10"/>
                    <a:pt x="4" y="12"/>
                  </a:cubicBezTo>
                  <a:cubicBezTo>
                    <a:pt x="4" y="12"/>
                    <a:pt x="4" y="12"/>
                    <a:pt x="4"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4" name="Freeform 153"/>
            <p:cNvSpPr>
              <a:spLocks noChangeArrowheads="1"/>
            </p:cNvSpPr>
            <p:nvPr/>
          </p:nvSpPr>
          <p:spPr bwMode="auto">
            <a:xfrm>
              <a:off x="5342522" y="4682704"/>
              <a:ext cx="135244" cy="154564"/>
            </a:xfrm>
            <a:custGeom>
              <a:avLst/>
              <a:gdLst>
                <a:gd name="T0" fmla="*/ 18 w 33"/>
                <a:gd name="T1" fmla="*/ 5 h 37"/>
                <a:gd name="T2" fmla="*/ 5 w 33"/>
                <a:gd name="T3" fmla="*/ 3 h 37"/>
                <a:gd name="T4" fmla="*/ 0 w 33"/>
                <a:gd name="T5" fmla="*/ 14 h 37"/>
                <a:gd name="T6" fmla="*/ 7 w 33"/>
                <a:gd name="T7" fmla="*/ 21 h 37"/>
                <a:gd name="T8" fmla="*/ 12 w 33"/>
                <a:gd name="T9" fmla="*/ 23 h 37"/>
                <a:gd name="T10" fmla="*/ 18 w 33"/>
                <a:gd name="T11" fmla="*/ 27 h 37"/>
                <a:gd name="T12" fmla="*/ 16 w 33"/>
                <a:gd name="T13" fmla="*/ 35 h 37"/>
                <a:gd name="T14" fmla="*/ 27 w 33"/>
                <a:gd name="T15" fmla="*/ 36 h 37"/>
                <a:gd name="T16" fmla="*/ 32 w 33"/>
                <a:gd name="T17" fmla="*/ 27 h 37"/>
                <a:gd name="T18" fmla="*/ 32 w 33"/>
                <a:gd name="T19" fmla="*/ 21 h 37"/>
                <a:gd name="T20" fmla="*/ 28 w 33"/>
                <a:gd name="T21" fmla="*/ 20 h 37"/>
                <a:gd name="T22" fmla="*/ 27 w 33"/>
                <a:gd name="T23" fmla="*/ 14 h 37"/>
                <a:gd name="T24" fmla="*/ 22 w 33"/>
                <a:gd name="T25" fmla="*/ 14 h 37"/>
                <a:gd name="T26" fmla="*/ 18 w 33"/>
                <a:gd name="T27"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18" y="5"/>
                  </a:moveTo>
                  <a:cubicBezTo>
                    <a:pt x="15" y="0"/>
                    <a:pt x="10" y="2"/>
                    <a:pt x="5" y="3"/>
                  </a:cubicBezTo>
                  <a:cubicBezTo>
                    <a:pt x="0" y="4"/>
                    <a:pt x="1" y="10"/>
                    <a:pt x="0" y="14"/>
                  </a:cubicBezTo>
                  <a:cubicBezTo>
                    <a:pt x="3" y="15"/>
                    <a:pt x="4" y="20"/>
                    <a:pt x="7" y="21"/>
                  </a:cubicBezTo>
                  <a:cubicBezTo>
                    <a:pt x="8" y="22"/>
                    <a:pt x="10" y="22"/>
                    <a:pt x="12" y="23"/>
                  </a:cubicBezTo>
                  <a:cubicBezTo>
                    <a:pt x="14" y="24"/>
                    <a:pt x="16" y="25"/>
                    <a:pt x="18" y="27"/>
                  </a:cubicBezTo>
                  <a:cubicBezTo>
                    <a:pt x="21" y="29"/>
                    <a:pt x="15" y="32"/>
                    <a:pt x="16" y="35"/>
                  </a:cubicBezTo>
                  <a:cubicBezTo>
                    <a:pt x="17" y="36"/>
                    <a:pt x="26" y="37"/>
                    <a:pt x="27" y="36"/>
                  </a:cubicBezTo>
                  <a:cubicBezTo>
                    <a:pt x="31" y="34"/>
                    <a:pt x="31" y="30"/>
                    <a:pt x="32" y="27"/>
                  </a:cubicBezTo>
                  <a:cubicBezTo>
                    <a:pt x="32" y="26"/>
                    <a:pt x="33" y="22"/>
                    <a:pt x="32" y="21"/>
                  </a:cubicBezTo>
                  <a:cubicBezTo>
                    <a:pt x="31" y="20"/>
                    <a:pt x="28" y="22"/>
                    <a:pt x="28" y="20"/>
                  </a:cubicBezTo>
                  <a:cubicBezTo>
                    <a:pt x="28" y="19"/>
                    <a:pt x="28" y="15"/>
                    <a:pt x="27" y="14"/>
                  </a:cubicBezTo>
                  <a:cubicBezTo>
                    <a:pt x="25" y="13"/>
                    <a:pt x="23" y="15"/>
                    <a:pt x="22" y="14"/>
                  </a:cubicBezTo>
                  <a:cubicBezTo>
                    <a:pt x="17" y="13"/>
                    <a:pt x="18" y="10"/>
                    <a:pt x="18"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5" name="Freeform 154"/>
            <p:cNvSpPr>
              <a:spLocks noEditPoints="1" noChangeArrowheads="1"/>
            </p:cNvSpPr>
            <p:nvPr/>
          </p:nvSpPr>
          <p:spPr bwMode="auto">
            <a:xfrm>
              <a:off x="5332862" y="4687535"/>
              <a:ext cx="149734" cy="154564"/>
            </a:xfrm>
            <a:custGeom>
              <a:avLst/>
              <a:gdLst>
                <a:gd name="T0" fmla="*/ 26 w 36"/>
                <a:gd name="T1" fmla="*/ 37 h 37"/>
                <a:gd name="T2" fmla="*/ 18 w 36"/>
                <a:gd name="T3" fmla="*/ 35 h 37"/>
                <a:gd name="T4" fmla="*/ 19 w 36"/>
                <a:gd name="T5" fmla="*/ 30 h 37"/>
                <a:gd name="T6" fmla="*/ 20 w 36"/>
                <a:gd name="T7" fmla="*/ 27 h 37"/>
                <a:gd name="T8" fmla="*/ 19 w 36"/>
                <a:gd name="T9" fmla="*/ 27 h 37"/>
                <a:gd name="T10" fmla="*/ 13 w 36"/>
                <a:gd name="T11" fmla="*/ 22 h 37"/>
                <a:gd name="T12" fmla="*/ 11 w 36"/>
                <a:gd name="T13" fmla="*/ 22 h 37"/>
                <a:gd name="T14" fmla="*/ 8 w 36"/>
                <a:gd name="T15" fmla="*/ 21 h 37"/>
                <a:gd name="T16" fmla="*/ 5 w 36"/>
                <a:gd name="T17" fmla="*/ 18 h 37"/>
                <a:gd name="T18" fmla="*/ 1 w 36"/>
                <a:gd name="T19" fmla="*/ 14 h 37"/>
                <a:gd name="T20" fmla="*/ 0 w 36"/>
                <a:gd name="T21" fmla="*/ 14 h 37"/>
                <a:gd name="T22" fmla="*/ 1 w 36"/>
                <a:gd name="T23" fmla="*/ 13 h 37"/>
                <a:gd name="T24" fmla="*/ 1 w 36"/>
                <a:gd name="T25" fmla="*/ 10 h 37"/>
                <a:gd name="T26" fmla="*/ 7 w 36"/>
                <a:gd name="T27" fmla="*/ 1 h 37"/>
                <a:gd name="T28" fmla="*/ 8 w 36"/>
                <a:gd name="T29" fmla="*/ 1 h 37"/>
                <a:gd name="T30" fmla="*/ 14 w 36"/>
                <a:gd name="T31" fmla="*/ 0 h 37"/>
                <a:gd name="T32" fmla="*/ 20 w 36"/>
                <a:gd name="T33" fmla="*/ 4 h 37"/>
                <a:gd name="T34" fmla="*/ 21 w 36"/>
                <a:gd name="T35" fmla="*/ 4 h 37"/>
                <a:gd name="T36" fmla="*/ 21 w 36"/>
                <a:gd name="T37" fmla="*/ 7 h 37"/>
                <a:gd name="T38" fmla="*/ 24 w 36"/>
                <a:gd name="T39" fmla="*/ 12 h 37"/>
                <a:gd name="T40" fmla="*/ 25 w 36"/>
                <a:gd name="T41" fmla="*/ 12 h 37"/>
                <a:gd name="T42" fmla="*/ 29 w 36"/>
                <a:gd name="T43" fmla="*/ 13 h 37"/>
                <a:gd name="T44" fmla="*/ 31 w 36"/>
                <a:gd name="T45" fmla="*/ 18 h 37"/>
                <a:gd name="T46" fmla="*/ 31 w 36"/>
                <a:gd name="T47" fmla="*/ 19 h 37"/>
                <a:gd name="T48" fmla="*/ 32 w 36"/>
                <a:gd name="T49" fmla="*/ 19 h 37"/>
                <a:gd name="T50" fmla="*/ 33 w 36"/>
                <a:gd name="T51" fmla="*/ 19 h 37"/>
                <a:gd name="T52" fmla="*/ 35 w 36"/>
                <a:gd name="T53" fmla="*/ 19 h 37"/>
                <a:gd name="T54" fmla="*/ 35 w 36"/>
                <a:gd name="T55" fmla="*/ 25 h 37"/>
                <a:gd name="T56" fmla="*/ 35 w 36"/>
                <a:gd name="T57" fmla="*/ 26 h 37"/>
                <a:gd name="T58" fmla="*/ 35 w 36"/>
                <a:gd name="T59" fmla="*/ 27 h 37"/>
                <a:gd name="T60" fmla="*/ 30 w 36"/>
                <a:gd name="T61" fmla="*/ 36 h 37"/>
                <a:gd name="T62" fmla="*/ 26 w 36"/>
                <a:gd name="T63" fmla="*/ 37 h 37"/>
                <a:gd name="T64" fmla="*/ 3 w 36"/>
                <a:gd name="T65" fmla="*/ 13 h 37"/>
                <a:gd name="T66" fmla="*/ 6 w 36"/>
                <a:gd name="T67" fmla="*/ 17 h 37"/>
                <a:gd name="T68" fmla="*/ 9 w 36"/>
                <a:gd name="T69" fmla="*/ 20 h 37"/>
                <a:gd name="T70" fmla="*/ 11 w 36"/>
                <a:gd name="T71" fmla="*/ 20 h 37"/>
                <a:gd name="T72" fmla="*/ 14 w 36"/>
                <a:gd name="T73" fmla="*/ 21 h 37"/>
                <a:gd name="T74" fmla="*/ 20 w 36"/>
                <a:gd name="T75" fmla="*/ 25 h 37"/>
                <a:gd name="T76" fmla="*/ 22 w 36"/>
                <a:gd name="T77" fmla="*/ 27 h 37"/>
                <a:gd name="T78" fmla="*/ 20 w 36"/>
                <a:gd name="T79" fmla="*/ 31 h 37"/>
                <a:gd name="T80" fmla="*/ 19 w 36"/>
                <a:gd name="T81" fmla="*/ 33 h 37"/>
                <a:gd name="T82" fmla="*/ 26 w 36"/>
                <a:gd name="T83" fmla="*/ 35 h 37"/>
                <a:gd name="T84" fmla="*/ 29 w 36"/>
                <a:gd name="T85" fmla="*/ 34 h 37"/>
                <a:gd name="T86" fmla="*/ 33 w 36"/>
                <a:gd name="T87" fmla="*/ 27 h 37"/>
                <a:gd name="T88" fmla="*/ 33 w 36"/>
                <a:gd name="T89" fmla="*/ 26 h 37"/>
                <a:gd name="T90" fmla="*/ 33 w 36"/>
                <a:gd name="T91" fmla="*/ 25 h 37"/>
                <a:gd name="T92" fmla="*/ 33 w 36"/>
                <a:gd name="T93" fmla="*/ 21 h 37"/>
                <a:gd name="T94" fmla="*/ 33 w 36"/>
                <a:gd name="T95" fmla="*/ 21 h 37"/>
                <a:gd name="T96" fmla="*/ 32 w 36"/>
                <a:gd name="T97" fmla="*/ 21 h 37"/>
                <a:gd name="T98" fmla="*/ 31 w 36"/>
                <a:gd name="T99" fmla="*/ 21 h 37"/>
                <a:gd name="T100" fmla="*/ 29 w 36"/>
                <a:gd name="T101" fmla="*/ 20 h 37"/>
                <a:gd name="T102" fmla="*/ 29 w 36"/>
                <a:gd name="T103" fmla="*/ 18 h 37"/>
                <a:gd name="T104" fmla="*/ 28 w 36"/>
                <a:gd name="T105" fmla="*/ 14 h 37"/>
                <a:gd name="T106" fmla="*/ 26 w 36"/>
                <a:gd name="T107" fmla="*/ 14 h 37"/>
                <a:gd name="T108" fmla="*/ 23 w 36"/>
                <a:gd name="T109" fmla="*/ 14 h 37"/>
                <a:gd name="T110" fmla="*/ 19 w 36"/>
                <a:gd name="T111" fmla="*/ 7 h 37"/>
                <a:gd name="T112" fmla="*/ 19 w 36"/>
                <a:gd name="T113" fmla="*/ 5 h 37"/>
                <a:gd name="T114" fmla="*/ 14 w 36"/>
                <a:gd name="T115" fmla="*/ 2 h 37"/>
                <a:gd name="T116" fmla="*/ 9 w 36"/>
                <a:gd name="T117" fmla="*/ 3 h 37"/>
                <a:gd name="T118" fmla="*/ 7 w 36"/>
                <a:gd name="T119" fmla="*/ 3 h 37"/>
                <a:gd name="T120" fmla="*/ 3 w 36"/>
                <a:gd name="T121" fmla="*/ 10 h 37"/>
                <a:gd name="T122" fmla="*/ 3 w 36"/>
                <a:gd name="T123"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 h="37">
                  <a:moveTo>
                    <a:pt x="26" y="37"/>
                  </a:moveTo>
                  <a:cubicBezTo>
                    <a:pt x="26" y="37"/>
                    <a:pt x="19" y="36"/>
                    <a:pt x="18" y="35"/>
                  </a:cubicBezTo>
                  <a:cubicBezTo>
                    <a:pt x="16" y="33"/>
                    <a:pt x="18" y="31"/>
                    <a:pt x="19" y="30"/>
                  </a:cubicBezTo>
                  <a:cubicBezTo>
                    <a:pt x="19" y="29"/>
                    <a:pt x="20" y="28"/>
                    <a:pt x="20" y="27"/>
                  </a:cubicBezTo>
                  <a:cubicBezTo>
                    <a:pt x="20" y="27"/>
                    <a:pt x="20" y="27"/>
                    <a:pt x="19" y="27"/>
                  </a:cubicBezTo>
                  <a:cubicBezTo>
                    <a:pt x="17" y="25"/>
                    <a:pt x="15" y="24"/>
                    <a:pt x="13" y="22"/>
                  </a:cubicBezTo>
                  <a:cubicBezTo>
                    <a:pt x="13" y="22"/>
                    <a:pt x="12" y="22"/>
                    <a:pt x="11" y="22"/>
                  </a:cubicBezTo>
                  <a:cubicBezTo>
                    <a:pt x="10" y="22"/>
                    <a:pt x="9" y="22"/>
                    <a:pt x="8" y="21"/>
                  </a:cubicBezTo>
                  <a:cubicBezTo>
                    <a:pt x="7" y="20"/>
                    <a:pt x="6" y="19"/>
                    <a:pt x="5" y="18"/>
                  </a:cubicBezTo>
                  <a:cubicBezTo>
                    <a:pt x="4" y="16"/>
                    <a:pt x="3" y="15"/>
                    <a:pt x="1" y="14"/>
                  </a:cubicBezTo>
                  <a:cubicBezTo>
                    <a:pt x="0" y="14"/>
                    <a:pt x="0" y="14"/>
                    <a:pt x="0" y="14"/>
                  </a:cubicBezTo>
                  <a:cubicBezTo>
                    <a:pt x="1" y="13"/>
                    <a:pt x="1" y="13"/>
                    <a:pt x="1" y="13"/>
                  </a:cubicBezTo>
                  <a:cubicBezTo>
                    <a:pt x="1" y="12"/>
                    <a:pt x="1" y="11"/>
                    <a:pt x="1" y="10"/>
                  </a:cubicBezTo>
                  <a:cubicBezTo>
                    <a:pt x="2" y="6"/>
                    <a:pt x="3" y="2"/>
                    <a:pt x="7" y="1"/>
                  </a:cubicBezTo>
                  <a:cubicBezTo>
                    <a:pt x="8" y="1"/>
                    <a:pt x="8" y="1"/>
                    <a:pt x="8" y="1"/>
                  </a:cubicBezTo>
                  <a:cubicBezTo>
                    <a:pt x="10" y="0"/>
                    <a:pt x="12" y="0"/>
                    <a:pt x="14" y="0"/>
                  </a:cubicBezTo>
                  <a:cubicBezTo>
                    <a:pt x="17" y="0"/>
                    <a:pt x="19" y="1"/>
                    <a:pt x="20" y="4"/>
                  </a:cubicBezTo>
                  <a:cubicBezTo>
                    <a:pt x="21" y="4"/>
                    <a:pt x="21" y="4"/>
                    <a:pt x="21" y="4"/>
                  </a:cubicBezTo>
                  <a:cubicBezTo>
                    <a:pt x="21" y="5"/>
                    <a:pt x="21" y="6"/>
                    <a:pt x="21" y="7"/>
                  </a:cubicBezTo>
                  <a:cubicBezTo>
                    <a:pt x="21" y="10"/>
                    <a:pt x="21" y="11"/>
                    <a:pt x="24" y="12"/>
                  </a:cubicBezTo>
                  <a:cubicBezTo>
                    <a:pt x="24" y="12"/>
                    <a:pt x="25" y="12"/>
                    <a:pt x="25" y="12"/>
                  </a:cubicBezTo>
                  <a:cubicBezTo>
                    <a:pt x="27" y="12"/>
                    <a:pt x="28" y="12"/>
                    <a:pt x="29" y="13"/>
                  </a:cubicBezTo>
                  <a:cubicBezTo>
                    <a:pt x="30" y="14"/>
                    <a:pt x="30" y="15"/>
                    <a:pt x="31" y="18"/>
                  </a:cubicBezTo>
                  <a:cubicBezTo>
                    <a:pt x="31" y="18"/>
                    <a:pt x="31" y="19"/>
                    <a:pt x="31" y="19"/>
                  </a:cubicBezTo>
                  <a:cubicBezTo>
                    <a:pt x="31" y="19"/>
                    <a:pt x="32" y="19"/>
                    <a:pt x="32" y="19"/>
                  </a:cubicBezTo>
                  <a:cubicBezTo>
                    <a:pt x="32" y="19"/>
                    <a:pt x="33" y="19"/>
                    <a:pt x="33" y="19"/>
                  </a:cubicBezTo>
                  <a:cubicBezTo>
                    <a:pt x="34" y="19"/>
                    <a:pt x="34" y="19"/>
                    <a:pt x="35" y="19"/>
                  </a:cubicBezTo>
                  <a:cubicBezTo>
                    <a:pt x="36" y="20"/>
                    <a:pt x="35" y="23"/>
                    <a:pt x="35" y="25"/>
                  </a:cubicBezTo>
                  <a:cubicBezTo>
                    <a:pt x="35" y="25"/>
                    <a:pt x="35" y="26"/>
                    <a:pt x="35" y="26"/>
                  </a:cubicBezTo>
                  <a:cubicBezTo>
                    <a:pt x="35" y="27"/>
                    <a:pt x="35" y="27"/>
                    <a:pt x="35" y="27"/>
                  </a:cubicBezTo>
                  <a:cubicBezTo>
                    <a:pt x="34" y="30"/>
                    <a:pt x="34" y="34"/>
                    <a:pt x="30" y="36"/>
                  </a:cubicBezTo>
                  <a:cubicBezTo>
                    <a:pt x="29" y="36"/>
                    <a:pt x="28" y="37"/>
                    <a:pt x="26" y="37"/>
                  </a:cubicBezTo>
                  <a:close/>
                  <a:moveTo>
                    <a:pt x="3" y="13"/>
                  </a:moveTo>
                  <a:cubicBezTo>
                    <a:pt x="4" y="14"/>
                    <a:pt x="5" y="15"/>
                    <a:pt x="6" y="17"/>
                  </a:cubicBezTo>
                  <a:cubicBezTo>
                    <a:pt x="7" y="18"/>
                    <a:pt x="8" y="19"/>
                    <a:pt x="9" y="20"/>
                  </a:cubicBezTo>
                  <a:cubicBezTo>
                    <a:pt x="10" y="20"/>
                    <a:pt x="10" y="20"/>
                    <a:pt x="11" y="20"/>
                  </a:cubicBezTo>
                  <a:cubicBezTo>
                    <a:pt x="12" y="20"/>
                    <a:pt x="13" y="20"/>
                    <a:pt x="14" y="21"/>
                  </a:cubicBezTo>
                  <a:cubicBezTo>
                    <a:pt x="16" y="22"/>
                    <a:pt x="18" y="24"/>
                    <a:pt x="20" y="25"/>
                  </a:cubicBezTo>
                  <a:cubicBezTo>
                    <a:pt x="21" y="26"/>
                    <a:pt x="22" y="26"/>
                    <a:pt x="22" y="27"/>
                  </a:cubicBezTo>
                  <a:cubicBezTo>
                    <a:pt x="22" y="29"/>
                    <a:pt x="21" y="30"/>
                    <a:pt x="20" y="31"/>
                  </a:cubicBezTo>
                  <a:cubicBezTo>
                    <a:pt x="19" y="32"/>
                    <a:pt x="19" y="33"/>
                    <a:pt x="19" y="33"/>
                  </a:cubicBezTo>
                  <a:cubicBezTo>
                    <a:pt x="20" y="34"/>
                    <a:pt x="23" y="35"/>
                    <a:pt x="26" y="35"/>
                  </a:cubicBezTo>
                  <a:cubicBezTo>
                    <a:pt x="28" y="35"/>
                    <a:pt x="29" y="34"/>
                    <a:pt x="29" y="34"/>
                  </a:cubicBezTo>
                  <a:cubicBezTo>
                    <a:pt x="32" y="33"/>
                    <a:pt x="32" y="30"/>
                    <a:pt x="33" y="27"/>
                  </a:cubicBezTo>
                  <a:cubicBezTo>
                    <a:pt x="33" y="26"/>
                    <a:pt x="33" y="26"/>
                    <a:pt x="33" y="26"/>
                  </a:cubicBezTo>
                  <a:cubicBezTo>
                    <a:pt x="33" y="25"/>
                    <a:pt x="33" y="25"/>
                    <a:pt x="33" y="25"/>
                  </a:cubicBezTo>
                  <a:cubicBezTo>
                    <a:pt x="33" y="23"/>
                    <a:pt x="34" y="21"/>
                    <a:pt x="33" y="21"/>
                  </a:cubicBezTo>
                  <a:cubicBezTo>
                    <a:pt x="33" y="21"/>
                    <a:pt x="33" y="21"/>
                    <a:pt x="33" y="21"/>
                  </a:cubicBezTo>
                  <a:cubicBezTo>
                    <a:pt x="33" y="21"/>
                    <a:pt x="33" y="21"/>
                    <a:pt x="32" y="21"/>
                  </a:cubicBezTo>
                  <a:cubicBezTo>
                    <a:pt x="32" y="21"/>
                    <a:pt x="31" y="21"/>
                    <a:pt x="31" y="21"/>
                  </a:cubicBezTo>
                  <a:cubicBezTo>
                    <a:pt x="29" y="21"/>
                    <a:pt x="29" y="20"/>
                    <a:pt x="29" y="20"/>
                  </a:cubicBezTo>
                  <a:cubicBezTo>
                    <a:pt x="29" y="19"/>
                    <a:pt x="29" y="19"/>
                    <a:pt x="29" y="18"/>
                  </a:cubicBezTo>
                  <a:cubicBezTo>
                    <a:pt x="29" y="17"/>
                    <a:pt x="28" y="15"/>
                    <a:pt x="28" y="14"/>
                  </a:cubicBezTo>
                  <a:cubicBezTo>
                    <a:pt x="27" y="13"/>
                    <a:pt x="27" y="14"/>
                    <a:pt x="26" y="14"/>
                  </a:cubicBezTo>
                  <a:cubicBezTo>
                    <a:pt x="25" y="14"/>
                    <a:pt x="24" y="14"/>
                    <a:pt x="23" y="14"/>
                  </a:cubicBezTo>
                  <a:cubicBezTo>
                    <a:pt x="19" y="13"/>
                    <a:pt x="19" y="10"/>
                    <a:pt x="19" y="7"/>
                  </a:cubicBezTo>
                  <a:cubicBezTo>
                    <a:pt x="19" y="6"/>
                    <a:pt x="19" y="5"/>
                    <a:pt x="19" y="5"/>
                  </a:cubicBezTo>
                  <a:cubicBezTo>
                    <a:pt x="18" y="3"/>
                    <a:pt x="16" y="2"/>
                    <a:pt x="14" y="2"/>
                  </a:cubicBezTo>
                  <a:cubicBezTo>
                    <a:pt x="12" y="2"/>
                    <a:pt x="10" y="2"/>
                    <a:pt x="9" y="3"/>
                  </a:cubicBezTo>
                  <a:cubicBezTo>
                    <a:pt x="7" y="3"/>
                    <a:pt x="7" y="3"/>
                    <a:pt x="7" y="3"/>
                  </a:cubicBezTo>
                  <a:cubicBezTo>
                    <a:pt x="4" y="4"/>
                    <a:pt x="4" y="7"/>
                    <a:pt x="3" y="10"/>
                  </a:cubicBezTo>
                  <a:cubicBezTo>
                    <a:pt x="3" y="11"/>
                    <a:pt x="3" y="12"/>
                    <a:pt x="3"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6" name="Freeform 155"/>
            <p:cNvSpPr>
              <a:spLocks noChangeArrowheads="1"/>
            </p:cNvSpPr>
            <p:nvPr/>
          </p:nvSpPr>
          <p:spPr bwMode="auto">
            <a:xfrm>
              <a:off x="5033394" y="4371160"/>
              <a:ext cx="207696" cy="311544"/>
            </a:xfrm>
            <a:custGeom>
              <a:avLst/>
              <a:gdLst>
                <a:gd name="T0" fmla="*/ 46 w 50"/>
                <a:gd name="T1" fmla="*/ 70 h 75"/>
                <a:gd name="T2" fmla="*/ 39 w 50"/>
                <a:gd name="T3" fmla="*/ 69 h 75"/>
                <a:gd name="T4" fmla="*/ 30 w 50"/>
                <a:gd name="T5" fmla="*/ 64 h 75"/>
                <a:gd name="T6" fmla="*/ 21 w 50"/>
                <a:gd name="T7" fmla="*/ 57 h 75"/>
                <a:gd name="T8" fmla="*/ 20 w 50"/>
                <a:gd name="T9" fmla="*/ 53 h 75"/>
                <a:gd name="T10" fmla="*/ 17 w 50"/>
                <a:gd name="T11" fmla="*/ 48 h 75"/>
                <a:gd name="T12" fmla="*/ 12 w 50"/>
                <a:gd name="T13" fmla="*/ 38 h 75"/>
                <a:gd name="T14" fmla="*/ 7 w 50"/>
                <a:gd name="T15" fmla="*/ 29 h 75"/>
                <a:gd name="T16" fmla="*/ 5 w 50"/>
                <a:gd name="T17" fmla="*/ 26 h 75"/>
                <a:gd name="T18" fmla="*/ 2 w 50"/>
                <a:gd name="T19" fmla="*/ 23 h 75"/>
                <a:gd name="T20" fmla="*/ 2 w 50"/>
                <a:gd name="T21" fmla="*/ 22 h 75"/>
                <a:gd name="T22" fmla="*/ 4 w 50"/>
                <a:gd name="T23" fmla="*/ 14 h 75"/>
                <a:gd name="T24" fmla="*/ 4 w 50"/>
                <a:gd name="T25" fmla="*/ 18 h 75"/>
                <a:gd name="T26" fmla="*/ 10 w 50"/>
                <a:gd name="T27" fmla="*/ 19 h 75"/>
                <a:gd name="T28" fmla="*/ 11 w 50"/>
                <a:gd name="T29" fmla="*/ 16 h 75"/>
                <a:gd name="T30" fmla="*/ 13 w 50"/>
                <a:gd name="T31" fmla="*/ 13 h 75"/>
                <a:gd name="T32" fmla="*/ 20 w 50"/>
                <a:gd name="T33" fmla="*/ 9 h 75"/>
                <a:gd name="T34" fmla="*/ 25 w 50"/>
                <a:gd name="T35" fmla="*/ 4 h 75"/>
                <a:gd name="T36" fmla="*/ 27 w 50"/>
                <a:gd name="T37" fmla="*/ 2 h 75"/>
                <a:gd name="T38" fmla="*/ 32 w 50"/>
                <a:gd name="T39" fmla="*/ 8 h 75"/>
                <a:gd name="T40" fmla="*/ 42 w 50"/>
                <a:gd name="T41" fmla="*/ 15 h 75"/>
                <a:gd name="T42" fmla="*/ 45 w 50"/>
                <a:gd name="T43" fmla="*/ 16 h 75"/>
                <a:gd name="T44" fmla="*/ 33 w 50"/>
                <a:gd name="T45" fmla="*/ 24 h 75"/>
                <a:gd name="T46" fmla="*/ 30 w 50"/>
                <a:gd name="T47" fmla="*/ 30 h 75"/>
                <a:gd name="T48" fmla="*/ 33 w 50"/>
                <a:gd name="T49" fmla="*/ 37 h 75"/>
                <a:gd name="T50" fmla="*/ 37 w 50"/>
                <a:gd name="T51" fmla="*/ 39 h 75"/>
                <a:gd name="T52" fmla="*/ 43 w 50"/>
                <a:gd name="T53" fmla="*/ 36 h 75"/>
                <a:gd name="T54" fmla="*/ 45 w 50"/>
                <a:gd name="T55" fmla="*/ 43 h 75"/>
                <a:gd name="T56" fmla="*/ 49 w 50"/>
                <a:gd name="T57" fmla="*/ 48 h 75"/>
                <a:gd name="T58" fmla="*/ 49 w 50"/>
                <a:gd name="T59" fmla="*/ 52 h 75"/>
                <a:gd name="T60" fmla="*/ 49 w 50"/>
                <a:gd name="T61" fmla="*/ 57 h 75"/>
                <a:gd name="T62" fmla="*/ 48 w 50"/>
                <a:gd name="T63" fmla="*/ 59 h 75"/>
                <a:gd name="T64" fmla="*/ 48 w 50"/>
                <a:gd name="T65" fmla="*/ 61 h 75"/>
                <a:gd name="T66" fmla="*/ 49 w 50"/>
                <a:gd name="T67" fmla="*/ 65 h 75"/>
                <a:gd name="T68" fmla="*/ 46 w 50"/>
                <a:gd name="T69" fmla="*/ 7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75">
                  <a:moveTo>
                    <a:pt x="46" y="70"/>
                  </a:moveTo>
                  <a:cubicBezTo>
                    <a:pt x="45" y="75"/>
                    <a:pt x="41" y="71"/>
                    <a:pt x="39" y="69"/>
                  </a:cubicBezTo>
                  <a:cubicBezTo>
                    <a:pt x="36" y="67"/>
                    <a:pt x="33" y="66"/>
                    <a:pt x="30" y="64"/>
                  </a:cubicBezTo>
                  <a:cubicBezTo>
                    <a:pt x="26" y="62"/>
                    <a:pt x="24" y="60"/>
                    <a:pt x="21" y="57"/>
                  </a:cubicBezTo>
                  <a:cubicBezTo>
                    <a:pt x="20" y="56"/>
                    <a:pt x="20" y="55"/>
                    <a:pt x="20" y="53"/>
                  </a:cubicBezTo>
                  <a:cubicBezTo>
                    <a:pt x="20" y="51"/>
                    <a:pt x="18" y="49"/>
                    <a:pt x="17" y="48"/>
                  </a:cubicBezTo>
                  <a:cubicBezTo>
                    <a:pt x="15" y="45"/>
                    <a:pt x="14" y="42"/>
                    <a:pt x="12" y="38"/>
                  </a:cubicBezTo>
                  <a:cubicBezTo>
                    <a:pt x="11" y="35"/>
                    <a:pt x="9" y="33"/>
                    <a:pt x="7" y="29"/>
                  </a:cubicBezTo>
                  <a:cubicBezTo>
                    <a:pt x="6" y="28"/>
                    <a:pt x="6" y="27"/>
                    <a:pt x="5" y="26"/>
                  </a:cubicBezTo>
                  <a:cubicBezTo>
                    <a:pt x="4" y="25"/>
                    <a:pt x="3" y="24"/>
                    <a:pt x="2" y="23"/>
                  </a:cubicBezTo>
                  <a:cubicBezTo>
                    <a:pt x="1" y="23"/>
                    <a:pt x="2" y="23"/>
                    <a:pt x="2" y="22"/>
                  </a:cubicBezTo>
                  <a:cubicBezTo>
                    <a:pt x="0" y="18"/>
                    <a:pt x="1" y="17"/>
                    <a:pt x="4" y="14"/>
                  </a:cubicBezTo>
                  <a:cubicBezTo>
                    <a:pt x="5" y="16"/>
                    <a:pt x="3" y="16"/>
                    <a:pt x="4" y="18"/>
                  </a:cubicBezTo>
                  <a:cubicBezTo>
                    <a:pt x="7" y="16"/>
                    <a:pt x="7" y="21"/>
                    <a:pt x="10" y="19"/>
                  </a:cubicBezTo>
                  <a:cubicBezTo>
                    <a:pt x="11" y="18"/>
                    <a:pt x="10" y="17"/>
                    <a:pt x="11" y="16"/>
                  </a:cubicBezTo>
                  <a:cubicBezTo>
                    <a:pt x="11" y="14"/>
                    <a:pt x="13" y="14"/>
                    <a:pt x="13" y="13"/>
                  </a:cubicBezTo>
                  <a:cubicBezTo>
                    <a:pt x="14" y="11"/>
                    <a:pt x="18" y="11"/>
                    <a:pt x="20" y="9"/>
                  </a:cubicBezTo>
                  <a:cubicBezTo>
                    <a:pt x="21" y="8"/>
                    <a:pt x="23" y="5"/>
                    <a:pt x="25" y="4"/>
                  </a:cubicBezTo>
                  <a:cubicBezTo>
                    <a:pt x="22" y="1"/>
                    <a:pt x="25" y="0"/>
                    <a:pt x="27" y="2"/>
                  </a:cubicBezTo>
                  <a:cubicBezTo>
                    <a:pt x="28" y="4"/>
                    <a:pt x="32" y="6"/>
                    <a:pt x="32" y="8"/>
                  </a:cubicBezTo>
                  <a:cubicBezTo>
                    <a:pt x="34" y="13"/>
                    <a:pt x="49" y="5"/>
                    <a:pt x="42" y="15"/>
                  </a:cubicBezTo>
                  <a:cubicBezTo>
                    <a:pt x="43" y="15"/>
                    <a:pt x="44" y="16"/>
                    <a:pt x="45" y="16"/>
                  </a:cubicBezTo>
                  <a:cubicBezTo>
                    <a:pt x="41" y="17"/>
                    <a:pt x="33" y="19"/>
                    <a:pt x="33" y="24"/>
                  </a:cubicBezTo>
                  <a:cubicBezTo>
                    <a:pt x="33" y="26"/>
                    <a:pt x="30" y="27"/>
                    <a:pt x="30" y="30"/>
                  </a:cubicBezTo>
                  <a:cubicBezTo>
                    <a:pt x="30" y="33"/>
                    <a:pt x="34" y="34"/>
                    <a:pt x="33" y="37"/>
                  </a:cubicBezTo>
                  <a:cubicBezTo>
                    <a:pt x="36" y="36"/>
                    <a:pt x="35" y="39"/>
                    <a:pt x="37" y="39"/>
                  </a:cubicBezTo>
                  <a:cubicBezTo>
                    <a:pt x="39" y="39"/>
                    <a:pt x="41" y="37"/>
                    <a:pt x="43" y="36"/>
                  </a:cubicBezTo>
                  <a:cubicBezTo>
                    <a:pt x="43" y="40"/>
                    <a:pt x="41" y="44"/>
                    <a:pt x="45" y="43"/>
                  </a:cubicBezTo>
                  <a:cubicBezTo>
                    <a:pt x="47" y="43"/>
                    <a:pt x="48" y="46"/>
                    <a:pt x="49" y="48"/>
                  </a:cubicBezTo>
                  <a:cubicBezTo>
                    <a:pt x="50" y="49"/>
                    <a:pt x="49" y="50"/>
                    <a:pt x="49" y="52"/>
                  </a:cubicBezTo>
                  <a:cubicBezTo>
                    <a:pt x="49" y="54"/>
                    <a:pt x="49" y="55"/>
                    <a:pt x="49" y="57"/>
                  </a:cubicBezTo>
                  <a:cubicBezTo>
                    <a:pt x="49" y="58"/>
                    <a:pt x="47" y="57"/>
                    <a:pt x="48" y="59"/>
                  </a:cubicBezTo>
                  <a:cubicBezTo>
                    <a:pt x="48" y="60"/>
                    <a:pt x="48" y="60"/>
                    <a:pt x="48" y="61"/>
                  </a:cubicBezTo>
                  <a:cubicBezTo>
                    <a:pt x="46" y="63"/>
                    <a:pt x="49" y="63"/>
                    <a:pt x="49" y="65"/>
                  </a:cubicBezTo>
                  <a:cubicBezTo>
                    <a:pt x="48" y="67"/>
                    <a:pt x="46" y="68"/>
                    <a:pt x="46" y="7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7" name="Freeform 156"/>
            <p:cNvSpPr>
              <a:spLocks noEditPoints="1" noChangeArrowheads="1"/>
            </p:cNvSpPr>
            <p:nvPr/>
          </p:nvSpPr>
          <p:spPr bwMode="auto">
            <a:xfrm>
              <a:off x="5028564" y="4366330"/>
              <a:ext cx="217356" cy="309129"/>
            </a:xfrm>
            <a:custGeom>
              <a:avLst/>
              <a:gdLst>
                <a:gd name="T0" fmla="*/ 39 w 52"/>
                <a:gd name="T1" fmla="*/ 71 h 74"/>
                <a:gd name="T2" fmla="*/ 21 w 52"/>
                <a:gd name="T3" fmla="*/ 59 h 74"/>
                <a:gd name="T4" fmla="*/ 18 w 52"/>
                <a:gd name="T5" fmla="*/ 51 h 74"/>
                <a:gd name="T6" fmla="*/ 12 w 52"/>
                <a:gd name="T7" fmla="*/ 40 h 74"/>
                <a:gd name="T8" fmla="*/ 7 w 52"/>
                <a:gd name="T9" fmla="*/ 30 h 74"/>
                <a:gd name="T10" fmla="*/ 1 w 52"/>
                <a:gd name="T11" fmla="*/ 24 h 74"/>
                <a:gd name="T12" fmla="*/ 6 w 52"/>
                <a:gd name="T13" fmla="*/ 13 h 74"/>
                <a:gd name="T14" fmla="*/ 6 w 52"/>
                <a:gd name="T15" fmla="*/ 18 h 74"/>
                <a:gd name="T16" fmla="*/ 11 w 52"/>
                <a:gd name="T17" fmla="*/ 18 h 74"/>
                <a:gd name="T18" fmla="*/ 13 w 52"/>
                <a:gd name="T19" fmla="*/ 14 h 74"/>
                <a:gd name="T20" fmla="*/ 22 w 52"/>
                <a:gd name="T21" fmla="*/ 7 h 74"/>
                <a:gd name="T22" fmla="*/ 29 w 52"/>
                <a:gd name="T23" fmla="*/ 3 h 74"/>
                <a:gd name="T24" fmla="*/ 37 w 52"/>
                <a:gd name="T25" fmla="*/ 10 h 74"/>
                <a:gd name="T26" fmla="*/ 46 w 52"/>
                <a:gd name="T27" fmla="*/ 11 h 74"/>
                <a:gd name="T28" fmla="*/ 46 w 52"/>
                <a:gd name="T29" fmla="*/ 16 h 74"/>
                <a:gd name="T30" fmla="*/ 45 w 52"/>
                <a:gd name="T31" fmla="*/ 18 h 74"/>
                <a:gd name="T32" fmla="*/ 32 w 52"/>
                <a:gd name="T33" fmla="*/ 31 h 74"/>
                <a:gd name="T34" fmla="*/ 38 w 52"/>
                <a:gd name="T35" fmla="*/ 38 h 74"/>
                <a:gd name="T36" fmla="*/ 43 w 52"/>
                <a:gd name="T37" fmla="*/ 37 h 74"/>
                <a:gd name="T38" fmla="*/ 45 w 52"/>
                <a:gd name="T39" fmla="*/ 40 h 74"/>
                <a:gd name="T40" fmla="*/ 47 w 52"/>
                <a:gd name="T41" fmla="*/ 43 h 74"/>
                <a:gd name="T42" fmla="*/ 51 w 52"/>
                <a:gd name="T43" fmla="*/ 51 h 74"/>
                <a:gd name="T44" fmla="*/ 51 w 52"/>
                <a:gd name="T45" fmla="*/ 58 h 74"/>
                <a:gd name="T46" fmla="*/ 50 w 52"/>
                <a:gd name="T47" fmla="*/ 62 h 74"/>
                <a:gd name="T48" fmla="*/ 49 w 52"/>
                <a:gd name="T49" fmla="*/ 69 h 74"/>
                <a:gd name="T50" fmla="*/ 48 w 52"/>
                <a:gd name="T51" fmla="*/ 71 h 74"/>
                <a:gd name="T52" fmla="*/ 6 w 52"/>
                <a:gd name="T53" fmla="*/ 26 h 74"/>
                <a:gd name="T54" fmla="*/ 11 w 52"/>
                <a:gd name="T55" fmla="*/ 33 h 74"/>
                <a:gd name="T56" fmla="*/ 19 w 52"/>
                <a:gd name="T57" fmla="*/ 49 h 74"/>
                <a:gd name="T58" fmla="*/ 22 w 52"/>
                <a:gd name="T59" fmla="*/ 55 h 74"/>
                <a:gd name="T60" fmla="*/ 35 w 52"/>
                <a:gd name="T61" fmla="*/ 66 h 74"/>
                <a:gd name="T62" fmla="*/ 45 w 52"/>
                <a:gd name="T63" fmla="*/ 72 h 74"/>
                <a:gd name="T64" fmla="*/ 49 w 52"/>
                <a:gd name="T65" fmla="*/ 66 h 74"/>
                <a:gd name="T66" fmla="*/ 48 w 52"/>
                <a:gd name="T67" fmla="*/ 61 h 74"/>
                <a:gd name="T68" fmla="*/ 48 w 52"/>
                <a:gd name="T69" fmla="*/ 58 h 74"/>
                <a:gd name="T70" fmla="*/ 49 w 52"/>
                <a:gd name="T71" fmla="*/ 53 h 74"/>
                <a:gd name="T72" fmla="*/ 49 w 52"/>
                <a:gd name="T73" fmla="*/ 48 h 74"/>
                <a:gd name="T74" fmla="*/ 43 w 52"/>
                <a:gd name="T75" fmla="*/ 40 h 74"/>
                <a:gd name="T76" fmla="*/ 36 w 52"/>
                <a:gd name="T77" fmla="*/ 40 h 74"/>
                <a:gd name="T78" fmla="*/ 33 w 52"/>
                <a:gd name="T79" fmla="*/ 38 h 74"/>
                <a:gd name="T80" fmla="*/ 32 w 52"/>
                <a:gd name="T81" fmla="*/ 27 h 74"/>
                <a:gd name="T82" fmla="*/ 42 w 52"/>
                <a:gd name="T83" fmla="*/ 17 h 74"/>
                <a:gd name="T84" fmla="*/ 42 w 52"/>
                <a:gd name="T85" fmla="*/ 12 h 74"/>
                <a:gd name="T86" fmla="*/ 32 w 52"/>
                <a:gd name="T87" fmla="*/ 9 h 74"/>
                <a:gd name="T88" fmla="*/ 25 w 52"/>
                <a:gd name="T89" fmla="*/ 3 h 74"/>
                <a:gd name="T90" fmla="*/ 26 w 52"/>
                <a:gd name="T91" fmla="*/ 6 h 74"/>
                <a:gd name="T92" fmla="*/ 18 w 52"/>
                <a:gd name="T93" fmla="*/ 13 h 74"/>
                <a:gd name="T94" fmla="*/ 13 w 52"/>
                <a:gd name="T95" fmla="*/ 17 h 74"/>
                <a:gd name="T96" fmla="*/ 10 w 52"/>
                <a:gd name="T97" fmla="*/ 22 h 74"/>
                <a:gd name="T98" fmla="*/ 4 w 52"/>
                <a:gd name="T99" fmla="*/ 20 h 74"/>
                <a:gd name="T100" fmla="*/ 4 w 52"/>
                <a:gd name="T101" fmla="*/ 2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 h="74">
                  <a:moveTo>
                    <a:pt x="45" y="74"/>
                  </a:moveTo>
                  <a:cubicBezTo>
                    <a:pt x="43" y="74"/>
                    <a:pt x="41" y="72"/>
                    <a:pt x="39" y="71"/>
                  </a:cubicBezTo>
                  <a:cubicBezTo>
                    <a:pt x="39" y="71"/>
                    <a:pt x="39" y="71"/>
                    <a:pt x="39" y="71"/>
                  </a:cubicBezTo>
                  <a:cubicBezTo>
                    <a:pt x="37" y="69"/>
                    <a:pt x="36" y="69"/>
                    <a:pt x="34" y="68"/>
                  </a:cubicBezTo>
                  <a:cubicBezTo>
                    <a:pt x="33" y="68"/>
                    <a:pt x="31" y="67"/>
                    <a:pt x="30" y="66"/>
                  </a:cubicBezTo>
                  <a:cubicBezTo>
                    <a:pt x="26" y="64"/>
                    <a:pt x="24" y="61"/>
                    <a:pt x="21" y="59"/>
                  </a:cubicBezTo>
                  <a:cubicBezTo>
                    <a:pt x="20" y="58"/>
                    <a:pt x="20" y="56"/>
                    <a:pt x="20" y="55"/>
                  </a:cubicBezTo>
                  <a:cubicBezTo>
                    <a:pt x="20" y="55"/>
                    <a:pt x="20" y="54"/>
                    <a:pt x="20" y="54"/>
                  </a:cubicBezTo>
                  <a:cubicBezTo>
                    <a:pt x="20" y="53"/>
                    <a:pt x="19" y="52"/>
                    <a:pt x="18" y="51"/>
                  </a:cubicBezTo>
                  <a:cubicBezTo>
                    <a:pt x="18" y="51"/>
                    <a:pt x="17" y="50"/>
                    <a:pt x="17" y="50"/>
                  </a:cubicBezTo>
                  <a:cubicBezTo>
                    <a:pt x="15" y="47"/>
                    <a:pt x="14" y="44"/>
                    <a:pt x="12" y="40"/>
                  </a:cubicBezTo>
                  <a:cubicBezTo>
                    <a:pt x="12" y="40"/>
                    <a:pt x="12" y="40"/>
                    <a:pt x="12" y="40"/>
                  </a:cubicBezTo>
                  <a:cubicBezTo>
                    <a:pt x="11" y="37"/>
                    <a:pt x="10" y="36"/>
                    <a:pt x="9" y="34"/>
                  </a:cubicBezTo>
                  <a:cubicBezTo>
                    <a:pt x="9" y="33"/>
                    <a:pt x="8" y="32"/>
                    <a:pt x="7" y="31"/>
                  </a:cubicBezTo>
                  <a:cubicBezTo>
                    <a:pt x="7" y="30"/>
                    <a:pt x="7" y="30"/>
                    <a:pt x="7" y="30"/>
                  </a:cubicBezTo>
                  <a:cubicBezTo>
                    <a:pt x="6" y="29"/>
                    <a:pt x="6" y="28"/>
                    <a:pt x="5" y="28"/>
                  </a:cubicBezTo>
                  <a:cubicBezTo>
                    <a:pt x="2" y="25"/>
                    <a:pt x="2" y="25"/>
                    <a:pt x="2" y="25"/>
                  </a:cubicBezTo>
                  <a:cubicBezTo>
                    <a:pt x="2" y="25"/>
                    <a:pt x="1" y="24"/>
                    <a:pt x="1" y="24"/>
                  </a:cubicBezTo>
                  <a:cubicBezTo>
                    <a:pt x="1" y="23"/>
                    <a:pt x="2" y="23"/>
                    <a:pt x="2" y="23"/>
                  </a:cubicBezTo>
                  <a:cubicBezTo>
                    <a:pt x="0" y="18"/>
                    <a:pt x="1" y="18"/>
                    <a:pt x="4" y="14"/>
                  </a:cubicBezTo>
                  <a:cubicBezTo>
                    <a:pt x="6" y="13"/>
                    <a:pt x="6" y="13"/>
                    <a:pt x="6" y="13"/>
                  </a:cubicBezTo>
                  <a:cubicBezTo>
                    <a:pt x="6" y="15"/>
                    <a:pt x="6" y="15"/>
                    <a:pt x="6" y="15"/>
                  </a:cubicBezTo>
                  <a:cubicBezTo>
                    <a:pt x="6" y="16"/>
                    <a:pt x="6" y="17"/>
                    <a:pt x="6" y="17"/>
                  </a:cubicBezTo>
                  <a:cubicBezTo>
                    <a:pt x="6" y="17"/>
                    <a:pt x="6" y="18"/>
                    <a:pt x="6" y="18"/>
                  </a:cubicBezTo>
                  <a:cubicBezTo>
                    <a:pt x="7" y="18"/>
                    <a:pt x="8" y="18"/>
                    <a:pt x="9" y="19"/>
                  </a:cubicBezTo>
                  <a:cubicBezTo>
                    <a:pt x="9" y="20"/>
                    <a:pt x="10" y="20"/>
                    <a:pt x="10" y="19"/>
                  </a:cubicBezTo>
                  <a:cubicBezTo>
                    <a:pt x="11" y="19"/>
                    <a:pt x="11" y="19"/>
                    <a:pt x="11" y="18"/>
                  </a:cubicBezTo>
                  <a:cubicBezTo>
                    <a:pt x="11" y="18"/>
                    <a:pt x="11" y="17"/>
                    <a:pt x="11" y="16"/>
                  </a:cubicBezTo>
                  <a:cubicBezTo>
                    <a:pt x="11" y="15"/>
                    <a:pt x="12" y="15"/>
                    <a:pt x="13" y="14"/>
                  </a:cubicBezTo>
                  <a:cubicBezTo>
                    <a:pt x="13" y="14"/>
                    <a:pt x="13" y="14"/>
                    <a:pt x="13" y="14"/>
                  </a:cubicBezTo>
                  <a:cubicBezTo>
                    <a:pt x="13" y="12"/>
                    <a:pt x="15" y="12"/>
                    <a:pt x="17" y="11"/>
                  </a:cubicBezTo>
                  <a:cubicBezTo>
                    <a:pt x="19" y="10"/>
                    <a:pt x="20" y="10"/>
                    <a:pt x="20" y="9"/>
                  </a:cubicBezTo>
                  <a:cubicBezTo>
                    <a:pt x="21" y="9"/>
                    <a:pt x="21" y="8"/>
                    <a:pt x="22" y="7"/>
                  </a:cubicBezTo>
                  <a:cubicBezTo>
                    <a:pt x="23" y="6"/>
                    <a:pt x="23" y="5"/>
                    <a:pt x="24" y="5"/>
                  </a:cubicBezTo>
                  <a:cubicBezTo>
                    <a:pt x="23" y="3"/>
                    <a:pt x="23" y="2"/>
                    <a:pt x="23" y="2"/>
                  </a:cubicBezTo>
                  <a:cubicBezTo>
                    <a:pt x="24" y="0"/>
                    <a:pt x="27" y="1"/>
                    <a:pt x="29" y="3"/>
                  </a:cubicBezTo>
                  <a:cubicBezTo>
                    <a:pt x="29" y="3"/>
                    <a:pt x="30" y="4"/>
                    <a:pt x="31" y="5"/>
                  </a:cubicBezTo>
                  <a:cubicBezTo>
                    <a:pt x="33" y="6"/>
                    <a:pt x="34" y="7"/>
                    <a:pt x="34" y="9"/>
                  </a:cubicBezTo>
                  <a:cubicBezTo>
                    <a:pt x="35" y="9"/>
                    <a:pt x="35" y="10"/>
                    <a:pt x="37" y="10"/>
                  </a:cubicBezTo>
                  <a:cubicBezTo>
                    <a:pt x="38" y="10"/>
                    <a:pt x="39" y="10"/>
                    <a:pt x="40" y="10"/>
                  </a:cubicBezTo>
                  <a:cubicBezTo>
                    <a:pt x="40" y="10"/>
                    <a:pt x="41" y="10"/>
                    <a:pt x="42" y="10"/>
                  </a:cubicBezTo>
                  <a:cubicBezTo>
                    <a:pt x="43" y="10"/>
                    <a:pt x="45" y="10"/>
                    <a:pt x="46" y="11"/>
                  </a:cubicBezTo>
                  <a:cubicBezTo>
                    <a:pt x="46" y="12"/>
                    <a:pt x="46" y="14"/>
                    <a:pt x="45" y="16"/>
                  </a:cubicBezTo>
                  <a:cubicBezTo>
                    <a:pt x="45" y="16"/>
                    <a:pt x="45" y="16"/>
                    <a:pt x="45" y="16"/>
                  </a:cubicBezTo>
                  <a:cubicBezTo>
                    <a:pt x="45" y="16"/>
                    <a:pt x="46" y="16"/>
                    <a:pt x="46" y="16"/>
                  </a:cubicBezTo>
                  <a:cubicBezTo>
                    <a:pt x="50" y="17"/>
                    <a:pt x="50" y="17"/>
                    <a:pt x="50" y="17"/>
                  </a:cubicBezTo>
                  <a:cubicBezTo>
                    <a:pt x="46" y="18"/>
                    <a:pt x="46" y="18"/>
                    <a:pt x="46" y="18"/>
                  </a:cubicBezTo>
                  <a:cubicBezTo>
                    <a:pt x="46" y="18"/>
                    <a:pt x="45" y="18"/>
                    <a:pt x="45" y="18"/>
                  </a:cubicBezTo>
                  <a:cubicBezTo>
                    <a:pt x="41" y="19"/>
                    <a:pt x="35" y="21"/>
                    <a:pt x="35" y="25"/>
                  </a:cubicBezTo>
                  <a:cubicBezTo>
                    <a:pt x="35" y="26"/>
                    <a:pt x="34" y="27"/>
                    <a:pt x="33" y="28"/>
                  </a:cubicBezTo>
                  <a:cubicBezTo>
                    <a:pt x="32" y="29"/>
                    <a:pt x="32" y="30"/>
                    <a:pt x="32" y="31"/>
                  </a:cubicBezTo>
                  <a:cubicBezTo>
                    <a:pt x="32" y="32"/>
                    <a:pt x="33" y="33"/>
                    <a:pt x="33" y="34"/>
                  </a:cubicBezTo>
                  <a:cubicBezTo>
                    <a:pt x="34" y="34"/>
                    <a:pt x="35" y="35"/>
                    <a:pt x="35" y="37"/>
                  </a:cubicBezTo>
                  <a:cubicBezTo>
                    <a:pt x="37" y="37"/>
                    <a:pt x="37" y="38"/>
                    <a:pt x="38" y="38"/>
                  </a:cubicBezTo>
                  <a:cubicBezTo>
                    <a:pt x="38" y="39"/>
                    <a:pt x="38" y="39"/>
                    <a:pt x="39" y="39"/>
                  </a:cubicBezTo>
                  <a:cubicBezTo>
                    <a:pt x="40" y="39"/>
                    <a:pt x="41" y="38"/>
                    <a:pt x="42" y="37"/>
                  </a:cubicBezTo>
                  <a:cubicBezTo>
                    <a:pt x="43" y="37"/>
                    <a:pt x="43" y="37"/>
                    <a:pt x="43" y="37"/>
                  </a:cubicBezTo>
                  <a:cubicBezTo>
                    <a:pt x="45" y="36"/>
                    <a:pt x="45" y="36"/>
                    <a:pt x="45" y="36"/>
                  </a:cubicBezTo>
                  <a:cubicBezTo>
                    <a:pt x="45" y="37"/>
                    <a:pt x="45" y="37"/>
                    <a:pt x="45" y="37"/>
                  </a:cubicBezTo>
                  <a:cubicBezTo>
                    <a:pt x="45" y="38"/>
                    <a:pt x="45" y="39"/>
                    <a:pt x="45" y="40"/>
                  </a:cubicBezTo>
                  <a:cubicBezTo>
                    <a:pt x="45" y="41"/>
                    <a:pt x="44" y="43"/>
                    <a:pt x="45" y="43"/>
                  </a:cubicBezTo>
                  <a:cubicBezTo>
                    <a:pt x="45" y="43"/>
                    <a:pt x="46" y="43"/>
                    <a:pt x="46" y="43"/>
                  </a:cubicBezTo>
                  <a:cubicBezTo>
                    <a:pt x="47" y="43"/>
                    <a:pt x="47" y="43"/>
                    <a:pt x="47" y="43"/>
                  </a:cubicBezTo>
                  <a:cubicBezTo>
                    <a:pt x="48" y="43"/>
                    <a:pt x="49" y="45"/>
                    <a:pt x="50" y="47"/>
                  </a:cubicBezTo>
                  <a:cubicBezTo>
                    <a:pt x="50" y="48"/>
                    <a:pt x="51" y="48"/>
                    <a:pt x="51" y="48"/>
                  </a:cubicBezTo>
                  <a:cubicBezTo>
                    <a:pt x="52" y="50"/>
                    <a:pt x="51" y="51"/>
                    <a:pt x="51" y="51"/>
                  </a:cubicBezTo>
                  <a:cubicBezTo>
                    <a:pt x="51" y="52"/>
                    <a:pt x="51" y="52"/>
                    <a:pt x="51" y="53"/>
                  </a:cubicBezTo>
                  <a:cubicBezTo>
                    <a:pt x="51" y="53"/>
                    <a:pt x="51" y="54"/>
                    <a:pt x="51" y="55"/>
                  </a:cubicBezTo>
                  <a:cubicBezTo>
                    <a:pt x="51" y="56"/>
                    <a:pt x="51" y="57"/>
                    <a:pt x="51" y="58"/>
                  </a:cubicBezTo>
                  <a:cubicBezTo>
                    <a:pt x="51" y="59"/>
                    <a:pt x="50" y="59"/>
                    <a:pt x="50" y="59"/>
                  </a:cubicBezTo>
                  <a:cubicBezTo>
                    <a:pt x="50" y="59"/>
                    <a:pt x="50" y="60"/>
                    <a:pt x="50" y="60"/>
                  </a:cubicBezTo>
                  <a:cubicBezTo>
                    <a:pt x="50" y="60"/>
                    <a:pt x="50" y="61"/>
                    <a:pt x="50" y="62"/>
                  </a:cubicBezTo>
                  <a:cubicBezTo>
                    <a:pt x="49" y="63"/>
                    <a:pt x="49" y="63"/>
                    <a:pt x="50" y="64"/>
                  </a:cubicBezTo>
                  <a:cubicBezTo>
                    <a:pt x="50" y="64"/>
                    <a:pt x="51" y="65"/>
                    <a:pt x="51" y="67"/>
                  </a:cubicBezTo>
                  <a:cubicBezTo>
                    <a:pt x="50" y="68"/>
                    <a:pt x="50" y="68"/>
                    <a:pt x="49" y="69"/>
                  </a:cubicBezTo>
                  <a:cubicBezTo>
                    <a:pt x="49" y="70"/>
                    <a:pt x="48" y="70"/>
                    <a:pt x="48" y="71"/>
                  </a:cubicBezTo>
                  <a:cubicBezTo>
                    <a:pt x="48" y="71"/>
                    <a:pt x="48" y="71"/>
                    <a:pt x="48" y="71"/>
                  </a:cubicBezTo>
                  <a:cubicBezTo>
                    <a:pt x="48" y="71"/>
                    <a:pt x="48" y="71"/>
                    <a:pt x="48" y="71"/>
                  </a:cubicBezTo>
                  <a:cubicBezTo>
                    <a:pt x="48" y="74"/>
                    <a:pt x="46" y="74"/>
                    <a:pt x="45" y="74"/>
                  </a:cubicBezTo>
                  <a:close/>
                  <a:moveTo>
                    <a:pt x="4" y="24"/>
                  </a:moveTo>
                  <a:cubicBezTo>
                    <a:pt x="6" y="26"/>
                    <a:pt x="6" y="26"/>
                    <a:pt x="6" y="26"/>
                  </a:cubicBezTo>
                  <a:cubicBezTo>
                    <a:pt x="8" y="27"/>
                    <a:pt x="8" y="28"/>
                    <a:pt x="9" y="29"/>
                  </a:cubicBezTo>
                  <a:cubicBezTo>
                    <a:pt x="9" y="30"/>
                    <a:pt x="9" y="30"/>
                    <a:pt x="9" y="30"/>
                  </a:cubicBezTo>
                  <a:cubicBezTo>
                    <a:pt x="10" y="31"/>
                    <a:pt x="10" y="32"/>
                    <a:pt x="11" y="33"/>
                  </a:cubicBezTo>
                  <a:cubicBezTo>
                    <a:pt x="12" y="35"/>
                    <a:pt x="13" y="37"/>
                    <a:pt x="14" y="39"/>
                  </a:cubicBezTo>
                  <a:cubicBezTo>
                    <a:pt x="14" y="39"/>
                    <a:pt x="14" y="39"/>
                    <a:pt x="14" y="39"/>
                  </a:cubicBezTo>
                  <a:cubicBezTo>
                    <a:pt x="16" y="43"/>
                    <a:pt x="17" y="46"/>
                    <a:pt x="19" y="49"/>
                  </a:cubicBezTo>
                  <a:cubicBezTo>
                    <a:pt x="19" y="49"/>
                    <a:pt x="19" y="49"/>
                    <a:pt x="20" y="50"/>
                  </a:cubicBezTo>
                  <a:cubicBezTo>
                    <a:pt x="21" y="51"/>
                    <a:pt x="22" y="52"/>
                    <a:pt x="22" y="54"/>
                  </a:cubicBezTo>
                  <a:cubicBezTo>
                    <a:pt x="22" y="54"/>
                    <a:pt x="22" y="55"/>
                    <a:pt x="22" y="55"/>
                  </a:cubicBezTo>
                  <a:cubicBezTo>
                    <a:pt x="22" y="56"/>
                    <a:pt x="22" y="57"/>
                    <a:pt x="23" y="58"/>
                  </a:cubicBezTo>
                  <a:cubicBezTo>
                    <a:pt x="25" y="60"/>
                    <a:pt x="28" y="62"/>
                    <a:pt x="31" y="64"/>
                  </a:cubicBezTo>
                  <a:cubicBezTo>
                    <a:pt x="32" y="65"/>
                    <a:pt x="34" y="66"/>
                    <a:pt x="35" y="66"/>
                  </a:cubicBezTo>
                  <a:cubicBezTo>
                    <a:pt x="37" y="67"/>
                    <a:pt x="38" y="68"/>
                    <a:pt x="40" y="69"/>
                  </a:cubicBezTo>
                  <a:cubicBezTo>
                    <a:pt x="41" y="70"/>
                    <a:pt x="41" y="70"/>
                    <a:pt x="41" y="70"/>
                  </a:cubicBezTo>
                  <a:cubicBezTo>
                    <a:pt x="42" y="71"/>
                    <a:pt x="44" y="72"/>
                    <a:pt x="45" y="72"/>
                  </a:cubicBezTo>
                  <a:cubicBezTo>
                    <a:pt x="45" y="72"/>
                    <a:pt x="46" y="72"/>
                    <a:pt x="46" y="71"/>
                  </a:cubicBezTo>
                  <a:cubicBezTo>
                    <a:pt x="46" y="69"/>
                    <a:pt x="47" y="68"/>
                    <a:pt x="48" y="68"/>
                  </a:cubicBezTo>
                  <a:cubicBezTo>
                    <a:pt x="48" y="67"/>
                    <a:pt x="49" y="67"/>
                    <a:pt x="49" y="66"/>
                  </a:cubicBezTo>
                  <a:cubicBezTo>
                    <a:pt x="49" y="66"/>
                    <a:pt x="49" y="66"/>
                    <a:pt x="48" y="65"/>
                  </a:cubicBezTo>
                  <a:cubicBezTo>
                    <a:pt x="48" y="64"/>
                    <a:pt x="47" y="63"/>
                    <a:pt x="48" y="61"/>
                  </a:cubicBezTo>
                  <a:cubicBezTo>
                    <a:pt x="48" y="61"/>
                    <a:pt x="48" y="61"/>
                    <a:pt x="48" y="61"/>
                  </a:cubicBezTo>
                  <a:cubicBezTo>
                    <a:pt x="48" y="61"/>
                    <a:pt x="48" y="61"/>
                    <a:pt x="48" y="61"/>
                  </a:cubicBezTo>
                  <a:cubicBezTo>
                    <a:pt x="48" y="60"/>
                    <a:pt x="48" y="60"/>
                    <a:pt x="48" y="60"/>
                  </a:cubicBezTo>
                  <a:cubicBezTo>
                    <a:pt x="48" y="60"/>
                    <a:pt x="47" y="59"/>
                    <a:pt x="48" y="58"/>
                  </a:cubicBezTo>
                  <a:cubicBezTo>
                    <a:pt x="48" y="58"/>
                    <a:pt x="48" y="58"/>
                    <a:pt x="49" y="58"/>
                  </a:cubicBezTo>
                  <a:cubicBezTo>
                    <a:pt x="49" y="57"/>
                    <a:pt x="49" y="56"/>
                    <a:pt x="49" y="55"/>
                  </a:cubicBezTo>
                  <a:cubicBezTo>
                    <a:pt x="49" y="54"/>
                    <a:pt x="49" y="53"/>
                    <a:pt x="49" y="53"/>
                  </a:cubicBezTo>
                  <a:cubicBezTo>
                    <a:pt x="49" y="52"/>
                    <a:pt x="49" y="51"/>
                    <a:pt x="49" y="51"/>
                  </a:cubicBezTo>
                  <a:cubicBezTo>
                    <a:pt x="49" y="50"/>
                    <a:pt x="49" y="50"/>
                    <a:pt x="49" y="49"/>
                  </a:cubicBezTo>
                  <a:cubicBezTo>
                    <a:pt x="49" y="49"/>
                    <a:pt x="49" y="48"/>
                    <a:pt x="49" y="48"/>
                  </a:cubicBezTo>
                  <a:cubicBezTo>
                    <a:pt x="48" y="47"/>
                    <a:pt x="47" y="45"/>
                    <a:pt x="47" y="45"/>
                  </a:cubicBezTo>
                  <a:cubicBezTo>
                    <a:pt x="45" y="45"/>
                    <a:pt x="44" y="45"/>
                    <a:pt x="43" y="44"/>
                  </a:cubicBezTo>
                  <a:cubicBezTo>
                    <a:pt x="42" y="43"/>
                    <a:pt x="43" y="41"/>
                    <a:pt x="43" y="40"/>
                  </a:cubicBezTo>
                  <a:cubicBezTo>
                    <a:pt x="43" y="40"/>
                    <a:pt x="43" y="39"/>
                    <a:pt x="43" y="39"/>
                  </a:cubicBezTo>
                  <a:cubicBezTo>
                    <a:pt x="41" y="40"/>
                    <a:pt x="40" y="41"/>
                    <a:pt x="38" y="41"/>
                  </a:cubicBezTo>
                  <a:cubicBezTo>
                    <a:pt x="37" y="41"/>
                    <a:pt x="36" y="40"/>
                    <a:pt x="36" y="40"/>
                  </a:cubicBezTo>
                  <a:cubicBezTo>
                    <a:pt x="36" y="39"/>
                    <a:pt x="35" y="39"/>
                    <a:pt x="34" y="39"/>
                  </a:cubicBezTo>
                  <a:cubicBezTo>
                    <a:pt x="33" y="39"/>
                    <a:pt x="33" y="39"/>
                    <a:pt x="33" y="39"/>
                  </a:cubicBezTo>
                  <a:cubicBezTo>
                    <a:pt x="33" y="38"/>
                    <a:pt x="33" y="38"/>
                    <a:pt x="33" y="38"/>
                  </a:cubicBezTo>
                  <a:cubicBezTo>
                    <a:pt x="34" y="37"/>
                    <a:pt x="33" y="36"/>
                    <a:pt x="32" y="35"/>
                  </a:cubicBezTo>
                  <a:cubicBezTo>
                    <a:pt x="31" y="34"/>
                    <a:pt x="30" y="33"/>
                    <a:pt x="30" y="31"/>
                  </a:cubicBezTo>
                  <a:cubicBezTo>
                    <a:pt x="30" y="29"/>
                    <a:pt x="31" y="28"/>
                    <a:pt x="32" y="27"/>
                  </a:cubicBezTo>
                  <a:cubicBezTo>
                    <a:pt x="32" y="26"/>
                    <a:pt x="33" y="26"/>
                    <a:pt x="33" y="25"/>
                  </a:cubicBezTo>
                  <a:cubicBezTo>
                    <a:pt x="33" y="20"/>
                    <a:pt x="39" y="18"/>
                    <a:pt x="43" y="17"/>
                  </a:cubicBezTo>
                  <a:cubicBezTo>
                    <a:pt x="42" y="17"/>
                    <a:pt x="42" y="17"/>
                    <a:pt x="42" y="17"/>
                  </a:cubicBezTo>
                  <a:cubicBezTo>
                    <a:pt x="43" y="15"/>
                    <a:pt x="43" y="15"/>
                    <a:pt x="43" y="15"/>
                  </a:cubicBezTo>
                  <a:cubicBezTo>
                    <a:pt x="44" y="13"/>
                    <a:pt x="44" y="12"/>
                    <a:pt x="44" y="12"/>
                  </a:cubicBezTo>
                  <a:cubicBezTo>
                    <a:pt x="44" y="12"/>
                    <a:pt x="44" y="12"/>
                    <a:pt x="42" y="12"/>
                  </a:cubicBezTo>
                  <a:cubicBezTo>
                    <a:pt x="41" y="12"/>
                    <a:pt x="40" y="12"/>
                    <a:pt x="40" y="12"/>
                  </a:cubicBezTo>
                  <a:cubicBezTo>
                    <a:pt x="39" y="12"/>
                    <a:pt x="38" y="12"/>
                    <a:pt x="37" y="12"/>
                  </a:cubicBezTo>
                  <a:cubicBezTo>
                    <a:pt x="36" y="12"/>
                    <a:pt x="33" y="12"/>
                    <a:pt x="32" y="9"/>
                  </a:cubicBezTo>
                  <a:cubicBezTo>
                    <a:pt x="32" y="8"/>
                    <a:pt x="31" y="7"/>
                    <a:pt x="30" y="6"/>
                  </a:cubicBezTo>
                  <a:cubicBezTo>
                    <a:pt x="29" y="5"/>
                    <a:pt x="28" y="5"/>
                    <a:pt x="27" y="4"/>
                  </a:cubicBezTo>
                  <a:cubicBezTo>
                    <a:pt x="26" y="3"/>
                    <a:pt x="26" y="3"/>
                    <a:pt x="25" y="3"/>
                  </a:cubicBezTo>
                  <a:cubicBezTo>
                    <a:pt x="25" y="3"/>
                    <a:pt x="25" y="3"/>
                    <a:pt x="26" y="4"/>
                  </a:cubicBezTo>
                  <a:cubicBezTo>
                    <a:pt x="27" y="5"/>
                    <a:pt x="27" y="5"/>
                    <a:pt x="27" y="5"/>
                  </a:cubicBezTo>
                  <a:cubicBezTo>
                    <a:pt x="26" y="6"/>
                    <a:pt x="26" y="6"/>
                    <a:pt x="26" y="6"/>
                  </a:cubicBezTo>
                  <a:cubicBezTo>
                    <a:pt x="25" y="6"/>
                    <a:pt x="24" y="8"/>
                    <a:pt x="24" y="9"/>
                  </a:cubicBezTo>
                  <a:cubicBezTo>
                    <a:pt x="23" y="9"/>
                    <a:pt x="22" y="10"/>
                    <a:pt x="22" y="11"/>
                  </a:cubicBezTo>
                  <a:cubicBezTo>
                    <a:pt x="21" y="12"/>
                    <a:pt x="19" y="12"/>
                    <a:pt x="18" y="13"/>
                  </a:cubicBezTo>
                  <a:cubicBezTo>
                    <a:pt x="17" y="13"/>
                    <a:pt x="15" y="14"/>
                    <a:pt x="15" y="15"/>
                  </a:cubicBezTo>
                  <a:cubicBezTo>
                    <a:pt x="15" y="15"/>
                    <a:pt x="14" y="16"/>
                    <a:pt x="14" y="16"/>
                  </a:cubicBezTo>
                  <a:cubicBezTo>
                    <a:pt x="13" y="16"/>
                    <a:pt x="13" y="17"/>
                    <a:pt x="13" y="17"/>
                  </a:cubicBezTo>
                  <a:cubicBezTo>
                    <a:pt x="13" y="17"/>
                    <a:pt x="13" y="18"/>
                    <a:pt x="13" y="18"/>
                  </a:cubicBezTo>
                  <a:cubicBezTo>
                    <a:pt x="13" y="19"/>
                    <a:pt x="13" y="20"/>
                    <a:pt x="11" y="21"/>
                  </a:cubicBezTo>
                  <a:cubicBezTo>
                    <a:pt x="11" y="21"/>
                    <a:pt x="10" y="22"/>
                    <a:pt x="10" y="22"/>
                  </a:cubicBezTo>
                  <a:cubicBezTo>
                    <a:pt x="9" y="22"/>
                    <a:pt x="8" y="21"/>
                    <a:pt x="7" y="20"/>
                  </a:cubicBezTo>
                  <a:cubicBezTo>
                    <a:pt x="7" y="20"/>
                    <a:pt x="6" y="19"/>
                    <a:pt x="5" y="20"/>
                  </a:cubicBezTo>
                  <a:cubicBezTo>
                    <a:pt x="4" y="20"/>
                    <a:pt x="4" y="20"/>
                    <a:pt x="4" y="20"/>
                  </a:cubicBezTo>
                  <a:cubicBezTo>
                    <a:pt x="4" y="19"/>
                    <a:pt x="4" y="19"/>
                    <a:pt x="4" y="19"/>
                  </a:cubicBezTo>
                  <a:cubicBezTo>
                    <a:pt x="4" y="19"/>
                    <a:pt x="4" y="18"/>
                    <a:pt x="4" y="18"/>
                  </a:cubicBezTo>
                  <a:cubicBezTo>
                    <a:pt x="3" y="19"/>
                    <a:pt x="3" y="20"/>
                    <a:pt x="4" y="22"/>
                  </a:cubicBezTo>
                  <a:cubicBezTo>
                    <a:pt x="4" y="23"/>
                    <a:pt x="4" y="24"/>
                    <a:pt x="4" y="2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8" name="Freeform 157"/>
            <p:cNvSpPr>
              <a:spLocks noChangeArrowheads="1"/>
            </p:cNvSpPr>
            <p:nvPr/>
          </p:nvSpPr>
          <p:spPr bwMode="auto">
            <a:xfrm>
              <a:off x="5412559" y="4276973"/>
              <a:ext cx="79697" cy="70037"/>
            </a:xfrm>
            <a:custGeom>
              <a:avLst/>
              <a:gdLst>
                <a:gd name="T0" fmla="*/ 7 w 19"/>
                <a:gd name="T1" fmla="*/ 16 h 17"/>
                <a:gd name="T2" fmla="*/ 3 w 19"/>
                <a:gd name="T3" fmla="*/ 10 h 17"/>
                <a:gd name="T4" fmla="*/ 1 w 19"/>
                <a:gd name="T5" fmla="*/ 4 h 17"/>
                <a:gd name="T6" fmla="*/ 4 w 19"/>
                <a:gd name="T7" fmla="*/ 2 h 17"/>
                <a:gd name="T8" fmla="*/ 6 w 19"/>
                <a:gd name="T9" fmla="*/ 0 h 17"/>
                <a:gd name="T10" fmla="*/ 15 w 19"/>
                <a:gd name="T11" fmla="*/ 0 h 17"/>
                <a:gd name="T12" fmla="*/ 15 w 19"/>
                <a:gd name="T13" fmla="*/ 4 h 17"/>
                <a:gd name="T14" fmla="*/ 16 w 19"/>
                <a:gd name="T15" fmla="*/ 12 h 17"/>
                <a:gd name="T16" fmla="*/ 12 w 19"/>
                <a:gd name="T17" fmla="*/ 13 h 17"/>
                <a:gd name="T18" fmla="*/ 7 w 19"/>
                <a:gd name="T1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
                  <a:moveTo>
                    <a:pt x="7" y="16"/>
                  </a:moveTo>
                  <a:cubicBezTo>
                    <a:pt x="6" y="14"/>
                    <a:pt x="5" y="11"/>
                    <a:pt x="3" y="10"/>
                  </a:cubicBezTo>
                  <a:cubicBezTo>
                    <a:pt x="1" y="9"/>
                    <a:pt x="0" y="6"/>
                    <a:pt x="1" y="4"/>
                  </a:cubicBezTo>
                  <a:cubicBezTo>
                    <a:pt x="2" y="3"/>
                    <a:pt x="3" y="4"/>
                    <a:pt x="4" y="2"/>
                  </a:cubicBezTo>
                  <a:cubicBezTo>
                    <a:pt x="5" y="0"/>
                    <a:pt x="5" y="0"/>
                    <a:pt x="6" y="0"/>
                  </a:cubicBezTo>
                  <a:cubicBezTo>
                    <a:pt x="9" y="0"/>
                    <a:pt x="12" y="0"/>
                    <a:pt x="15" y="0"/>
                  </a:cubicBezTo>
                  <a:cubicBezTo>
                    <a:pt x="19" y="1"/>
                    <a:pt x="15" y="2"/>
                    <a:pt x="15" y="4"/>
                  </a:cubicBezTo>
                  <a:cubicBezTo>
                    <a:pt x="16" y="8"/>
                    <a:pt x="17" y="9"/>
                    <a:pt x="16" y="12"/>
                  </a:cubicBezTo>
                  <a:cubicBezTo>
                    <a:pt x="16" y="15"/>
                    <a:pt x="13" y="13"/>
                    <a:pt x="12" y="13"/>
                  </a:cubicBezTo>
                  <a:cubicBezTo>
                    <a:pt x="9" y="14"/>
                    <a:pt x="10" y="17"/>
                    <a:pt x="7"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59" name="Freeform 158"/>
            <p:cNvSpPr>
              <a:spLocks noEditPoints="1" noChangeArrowheads="1"/>
            </p:cNvSpPr>
            <p:nvPr/>
          </p:nvSpPr>
          <p:spPr bwMode="auto">
            <a:xfrm>
              <a:off x="5412559" y="4272143"/>
              <a:ext cx="74867" cy="74867"/>
            </a:xfrm>
            <a:custGeom>
              <a:avLst/>
              <a:gdLst>
                <a:gd name="T0" fmla="*/ 8 w 18"/>
                <a:gd name="T1" fmla="*/ 18 h 18"/>
                <a:gd name="T2" fmla="*/ 7 w 18"/>
                <a:gd name="T3" fmla="*/ 18 h 18"/>
                <a:gd name="T4" fmla="*/ 7 w 18"/>
                <a:gd name="T5" fmla="*/ 17 h 18"/>
                <a:gd name="T6" fmla="*/ 5 w 18"/>
                <a:gd name="T7" fmla="*/ 14 h 18"/>
                <a:gd name="T8" fmla="*/ 3 w 18"/>
                <a:gd name="T9" fmla="*/ 12 h 18"/>
                <a:gd name="T10" fmla="*/ 0 w 18"/>
                <a:gd name="T11" fmla="*/ 10 h 18"/>
                <a:gd name="T12" fmla="*/ 1 w 18"/>
                <a:gd name="T13" fmla="*/ 5 h 18"/>
                <a:gd name="T14" fmla="*/ 2 w 18"/>
                <a:gd name="T15" fmla="*/ 4 h 18"/>
                <a:gd name="T16" fmla="*/ 3 w 18"/>
                <a:gd name="T17" fmla="*/ 3 h 18"/>
                <a:gd name="T18" fmla="*/ 4 w 18"/>
                <a:gd name="T19" fmla="*/ 2 h 18"/>
                <a:gd name="T20" fmla="*/ 6 w 18"/>
                <a:gd name="T21" fmla="*/ 0 h 18"/>
                <a:gd name="T22" fmla="*/ 8 w 18"/>
                <a:gd name="T23" fmla="*/ 0 h 18"/>
                <a:gd name="T24" fmla="*/ 15 w 18"/>
                <a:gd name="T25" fmla="*/ 0 h 18"/>
                <a:gd name="T26" fmla="*/ 18 w 18"/>
                <a:gd name="T27" fmla="*/ 2 h 18"/>
                <a:gd name="T28" fmla="*/ 17 w 18"/>
                <a:gd name="T29" fmla="*/ 4 h 18"/>
                <a:gd name="T30" fmla="*/ 16 w 18"/>
                <a:gd name="T31" fmla="*/ 5 h 18"/>
                <a:gd name="T32" fmla="*/ 17 w 18"/>
                <a:gd name="T33" fmla="*/ 8 h 18"/>
                <a:gd name="T34" fmla="*/ 17 w 18"/>
                <a:gd name="T35" fmla="*/ 13 h 18"/>
                <a:gd name="T36" fmla="*/ 15 w 18"/>
                <a:gd name="T37" fmla="*/ 16 h 18"/>
                <a:gd name="T38" fmla="*/ 13 w 18"/>
                <a:gd name="T39" fmla="*/ 16 h 18"/>
                <a:gd name="T40" fmla="*/ 12 w 18"/>
                <a:gd name="T41" fmla="*/ 15 h 18"/>
                <a:gd name="T42" fmla="*/ 11 w 18"/>
                <a:gd name="T43" fmla="*/ 16 h 18"/>
                <a:gd name="T44" fmla="*/ 8 w 18"/>
                <a:gd name="T45" fmla="*/ 18 h 18"/>
                <a:gd name="T46" fmla="*/ 8 w 18"/>
                <a:gd name="T47" fmla="*/ 16 h 18"/>
                <a:gd name="T48" fmla="*/ 8 w 18"/>
                <a:gd name="T49" fmla="*/ 16 h 18"/>
                <a:gd name="T50" fmla="*/ 9 w 18"/>
                <a:gd name="T51" fmla="*/ 15 h 18"/>
                <a:gd name="T52" fmla="*/ 11 w 18"/>
                <a:gd name="T53" fmla="*/ 13 h 18"/>
                <a:gd name="T54" fmla="*/ 14 w 18"/>
                <a:gd name="T55" fmla="*/ 14 h 18"/>
                <a:gd name="T56" fmla="*/ 15 w 18"/>
                <a:gd name="T57" fmla="*/ 14 h 18"/>
                <a:gd name="T58" fmla="*/ 15 w 18"/>
                <a:gd name="T59" fmla="*/ 13 h 18"/>
                <a:gd name="T60" fmla="*/ 15 w 18"/>
                <a:gd name="T61" fmla="*/ 9 h 18"/>
                <a:gd name="T62" fmla="*/ 14 w 18"/>
                <a:gd name="T63" fmla="*/ 5 h 18"/>
                <a:gd name="T64" fmla="*/ 16 w 18"/>
                <a:gd name="T65" fmla="*/ 3 h 18"/>
                <a:gd name="T66" fmla="*/ 16 w 18"/>
                <a:gd name="T67" fmla="*/ 3 h 18"/>
                <a:gd name="T68" fmla="*/ 15 w 18"/>
                <a:gd name="T69" fmla="*/ 2 h 18"/>
                <a:gd name="T70" fmla="*/ 8 w 18"/>
                <a:gd name="T71" fmla="*/ 2 h 18"/>
                <a:gd name="T72" fmla="*/ 6 w 18"/>
                <a:gd name="T73" fmla="*/ 2 h 18"/>
                <a:gd name="T74" fmla="*/ 6 w 18"/>
                <a:gd name="T75" fmla="*/ 2 h 18"/>
                <a:gd name="T76" fmla="*/ 6 w 18"/>
                <a:gd name="T77" fmla="*/ 2 h 18"/>
                <a:gd name="T78" fmla="*/ 5 w 18"/>
                <a:gd name="T79" fmla="*/ 3 h 18"/>
                <a:gd name="T80" fmla="*/ 5 w 18"/>
                <a:gd name="T81" fmla="*/ 3 h 18"/>
                <a:gd name="T82" fmla="*/ 3 w 18"/>
                <a:gd name="T83" fmla="*/ 5 h 18"/>
                <a:gd name="T84" fmla="*/ 2 w 18"/>
                <a:gd name="T85" fmla="*/ 6 h 18"/>
                <a:gd name="T86" fmla="*/ 2 w 18"/>
                <a:gd name="T87" fmla="*/ 9 h 18"/>
                <a:gd name="T88" fmla="*/ 4 w 18"/>
                <a:gd name="T89" fmla="*/ 10 h 18"/>
                <a:gd name="T90" fmla="*/ 6 w 18"/>
                <a:gd name="T91" fmla="*/ 13 h 18"/>
                <a:gd name="T92" fmla="*/ 8 w 18"/>
                <a:gd name="T9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18">
                  <a:moveTo>
                    <a:pt x="8" y="18"/>
                  </a:moveTo>
                  <a:cubicBezTo>
                    <a:pt x="8" y="18"/>
                    <a:pt x="7" y="18"/>
                    <a:pt x="7" y="18"/>
                  </a:cubicBezTo>
                  <a:cubicBezTo>
                    <a:pt x="7" y="17"/>
                    <a:pt x="7" y="17"/>
                    <a:pt x="7" y="17"/>
                  </a:cubicBezTo>
                  <a:cubicBezTo>
                    <a:pt x="6" y="17"/>
                    <a:pt x="5" y="16"/>
                    <a:pt x="5" y="14"/>
                  </a:cubicBezTo>
                  <a:cubicBezTo>
                    <a:pt x="4" y="13"/>
                    <a:pt x="3" y="12"/>
                    <a:pt x="3" y="12"/>
                  </a:cubicBezTo>
                  <a:cubicBezTo>
                    <a:pt x="2" y="12"/>
                    <a:pt x="1" y="11"/>
                    <a:pt x="0" y="10"/>
                  </a:cubicBezTo>
                  <a:cubicBezTo>
                    <a:pt x="0" y="8"/>
                    <a:pt x="0" y="6"/>
                    <a:pt x="1" y="5"/>
                  </a:cubicBezTo>
                  <a:cubicBezTo>
                    <a:pt x="1" y="4"/>
                    <a:pt x="1" y="4"/>
                    <a:pt x="2" y="4"/>
                  </a:cubicBezTo>
                  <a:cubicBezTo>
                    <a:pt x="3" y="3"/>
                    <a:pt x="3" y="3"/>
                    <a:pt x="3" y="3"/>
                  </a:cubicBezTo>
                  <a:cubicBezTo>
                    <a:pt x="4" y="2"/>
                    <a:pt x="4" y="2"/>
                    <a:pt x="4" y="2"/>
                  </a:cubicBezTo>
                  <a:cubicBezTo>
                    <a:pt x="4" y="1"/>
                    <a:pt x="5" y="0"/>
                    <a:pt x="6" y="0"/>
                  </a:cubicBezTo>
                  <a:cubicBezTo>
                    <a:pt x="7" y="0"/>
                    <a:pt x="7" y="0"/>
                    <a:pt x="8" y="0"/>
                  </a:cubicBezTo>
                  <a:cubicBezTo>
                    <a:pt x="11" y="0"/>
                    <a:pt x="13" y="0"/>
                    <a:pt x="15" y="0"/>
                  </a:cubicBezTo>
                  <a:cubicBezTo>
                    <a:pt x="17" y="1"/>
                    <a:pt x="18" y="1"/>
                    <a:pt x="18" y="2"/>
                  </a:cubicBezTo>
                  <a:cubicBezTo>
                    <a:pt x="18" y="3"/>
                    <a:pt x="18" y="3"/>
                    <a:pt x="17" y="4"/>
                  </a:cubicBezTo>
                  <a:cubicBezTo>
                    <a:pt x="17" y="4"/>
                    <a:pt x="16" y="5"/>
                    <a:pt x="16" y="5"/>
                  </a:cubicBezTo>
                  <a:cubicBezTo>
                    <a:pt x="16" y="6"/>
                    <a:pt x="17" y="7"/>
                    <a:pt x="17" y="8"/>
                  </a:cubicBezTo>
                  <a:cubicBezTo>
                    <a:pt x="17" y="10"/>
                    <a:pt x="18" y="11"/>
                    <a:pt x="17" y="13"/>
                  </a:cubicBezTo>
                  <a:cubicBezTo>
                    <a:pt x="17" y="15"/>
                    <a:pt x="16" y="16"/>
                    <a:pt x="15" y="16"/>
                  </a:cubicBezTo>
                  <a:cubicBezTo>
                    <a:pt x="14" y="16"/>
                    <a:pt x="14" y="16"/>
                    <a:pt x="13" y="16"/>
                  </a:cubicBezTo>
                  <a:cubicBezTo>
                    <a:pt x="13" y="16"/>
                    <a:pt x="12" y="15"/>
                    <a:pt x="12" y="15"/>
                  </a:cubicBezTo>
                  <a:cubicBezTo>
                    <a:pt x="11" y="16"/>
                    <a:pt x="11" y="16"/>
                    <a:pt x="11" y="16"/>
                  </a:cubicBezTo>
                  <a:cubicBezTo>
                    <a:pt x="10" y="17"/>
                    <a:pt x="10" y="18"/>
                    <a:pt x="8" y="18"/>
                  </a:cubicBezTo>
                  <a:close/>
                  <a:moveTo>
                    <a:pt x="8" y="16"/>
                  </a:moveTo>
                  <a:cubicBezTo>
                    <a:pt x="8" y="16"/>
                    <a:pt x="8" y="16"/>
                    <a:pt x="8" y="16"/>
                  </a:cubicBezTo>
                  <a:cubicBezTo>
                    <a:pt x="8" y="16"/>
                    <a:pt x="9" y="16"/>
                    <a:pt x="9" y="15"/>
                  </a:cubicBezTo>
                  <a:cubicBezTo>
                    <a:pt x="9" y="15"/>
                    <a:pt x="10" y="14"/>
                    <a:pt x="11" y="13"/>
                  </a:cubicBezTo>
                  <a:cubicBezTo>
                    <a:pt x="12" y="13"/>
                    <a:pt x="13" y="14"/>
                    <a:pt x="14" y="14"/>
                  </a:cubicBezTo>
                  <a:cubicBezTo>
                    <a:pt x="14" y="14"/>
                    <a:pt x="14" y="14"/>
                    <a:pt x="15" y="14"/>
                  </a:cubicBezTo>
                  <a:cubicBezTo>
                    <a:pt x="15" y="14"/>
                    <a:pt x="15" y="14"/>
                    <a:pt x="15" y="13"/>
                  </a:cubicBezTo>
                  <a:cubicBezTo>
                    <a:pt x="16" y="11"/>
                    <a:pt x="15" y="10"/>
                    <a:pt x="15" y="9"/>
                  </a:cubicBezTo>
                  <a:cubicBezTo>
                    <a:pt x="15" y="8"/>
                    <a:pt x="15" y="7"/>
                    <a:pt x="14" y="5"/>
                  </a:cubicBezTo>
                  <a:cubicBezTo>
                    <a:pt x="14" y="4"/>
                    <a:pt x="15" y="3"/>
                    <a:pt x="16" y="3"/>
                  </a:cubicBezTo>
                  <a:cubicBezTo>
                    <a:pt x="16" y="3"/>
                    <a:pt x="16" y="3"/>
                    <a:pt x="16" y="3"/>
                  </a:cubicBezTo>
                  <a:cubicBezTo>
                    <a:pt x="15" y="2"/>
                    <a:pt x="15" y="2"/>
                    <a:pt x="15" y="2"/>
                  </a:cubicBezTo>
                  <a:cubicBezTo>
                    <a:pt x="13" y="2"/>
                    <a:pt x="11" y="2"/>
                    <a:pt x="8" y="2"/>
                  </a:cubicBezTo>
                  <a:cubicBezTo>
                    <a:pt x="8" y="2"/>
                    <a:pt x="7" y="2"/>
                    <a:pt x="6" y="2"/>
                  </a:cubicBezTo>
                  <a:cubicBezTo>
                    <a:pt x="6" y="2"/>
                    <a:pt x="6" y="2"/>
                    <a:pt x="6" y="2"/>
                  </a:cubicBezTo>
                  <a:cubicBezTo>
                    <a:pt x="6" y="2"/>
                    <a:pt x="6" y="2"/>
                    <a:pt x="6" y="2"/>
                  </a:cubicBezTo>
                  <a:cubicBezTo>
                    <a:pt x="6" y="2"/>
                    <a:pt x="5" y="3"/>
                    <a:pt x="5" y="3"/>
                  </a:cubicBezTo>
                  <a:cubicBezTo>
                    <a:pt x="5" y="3"/>
                    <a:pt x="5" y="3"/>
                    <a:pt x="5" y="3"/>
                  </a:cubicBezTo>
                  <a:cubicBezTo>
                    <a:pt x="5" y="5"/>
                    <a:pt x="3" y="5"/>
                    <a:pt x="3" y="5"/>
                  </a:cubicBezTo>
                  <a:cubicBezTo>
                    <a:pt x="3" y="5"/>
                    <a:pt x="2" y="6"/>
                    <a:pt x="2" y="6"/>
                  </a:cubicBezTo>
                  <a:cubicBezTo>
                    <a:pt x="2" y="7"/>
                    <a:pt x="2" y="8"/>
                    <a:pt x="2" y="9"/>
                  </a:cubicBezTo>
                  <a:cubicBezTo>
                    <a:pt x="2" y="10"/>
                    <a:pt x="3" y="10"/>
                    <a:pt x="4" y="10"/>
                  </a:cubicBezTo>
                  <a:cubicBezTo>
                    <a:pt x="5" y="11"/>
                    <a:pt x="6" y="12"/>
                    <a:pt x="6" y="13"/>
                  </a:cubicBezTo>
                  <a:cubicBezTo>
                    <a:pt x="7" y="14"/>
                    <a:pt x="7" y="15"/>
                    <a:pt x="8"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0" name="Freeform 159"/>
            <p:cNvSpPr>
              <a:spLocks noChangeArrowheads="1"/>
            </p:cNvSpPr>
            <p:nvPr/>
          </p:nvSpPr>
          <p:spPr bwMode="auto">
            <a:xfrm>
              <a:off x="5354598" y="4197275"/>
              <a:ext cx="12075" cy="12075"/>
            </a:xfrm>
            <a:custGeom>
              <a:avLst/>
              <a:gdLst>
                <a:gd name="T0" fmla="*/ 3 w 3"/>
                <a:gd name="T1" fmla="*/ 0 h 3"/>
                <a:gd name="T2" fmla="*/ 0 w 3"/>
                <a:gd name="T3" fmla="*/ 3 h 3"/>
                <a:gd name="T4" fmla="*/ 1 w 3"/>
                <a:gd name="T5" fmla="*/ 0 h 3"/>
                <a:gd name="T6" fmla="*/ 3 w 3"/>
                <a:gd name="T7" fmla="*/ 0 h 3"/>
              </a:gdLst>
              <a:ahLst/>
              <a:cxnLst>
                <a:cxn ang="0">
                  <a:pos x="T0" y="T1"/>
                </a:cxn>
                <a:cxn ang="0">
                  <a:pos x="T2" y="T3"/>
                </a:cxn>
                <a:cxn ang="0">
                  <a:pos x="T4" y="T5"/>
                </a:cxn>
                <a:cxn ang="0">
                  <a:pos x="T6" y="T7"/>
                </a:cxn>
              </a:cxnLst>
              <a:rect l="0" t="0" r="r" b="b"/>
              <a:pathLst>
                <a:path w="3" h="3">
                  <a:moveTo>
                    <a:pt x="3" y="0"/>
                  </a:moveTo>
                  <a:cubicBezTo>
                    <a:pt x="3" y="2"/>
                    <a:pt x="2" y="3"/>
                    <a:pt x="0" y="3"/>
                  </a:cubicBezTo>
                  <a:cubicBezTo>
                    <a:pt x="1" y="1"/>
                    <a:pt x="1" y="2"/>
                    <a:pt x="1" y="0"/>
                  </a:cubicBezTo>
                  <a:cubicBezTo>
                    <a:pt x="2" y="0"/>
                    <a:pt x="3" y="0"/>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1" name="Freeform 160"/>
            <p:cNvSpPr>
              <a:spLocks noChangeArrowheads="1"/>
            </p:cNvSpPr>
            <p:nvPr/>
          </p:nvSpPr>
          <p:spPr bwMode="auto">
            <a:xfrm>
              <a:off x="5344938" y="4192445"/>
              <a:ext cx="28981" cy="21736"/>
            </a:xfrm>
            <a:custGeom>
              <a:avLst/>
              <a:gdLst>
                <a:gd name="T0" fmla="*/ 3 w 7"/>
                <a:gd name="T1" fmla="*/ 5 h 5"/>
                <a:gd name="T2" fmla="*/ 2 w 7"/>
                <a:gd name="T3" fmla="*/ 5 h 5"/>
                <a:gd name="T4" fmla="*/ 0 w 7"/>
                <a:gd name="T5" fmla="*/ 4 h 5"/>
                <a:gd name="T6" fmla="*/ 1 w 7"/>
                <a:gd name="T7" fmla="*/ 3 h 5"/>
                <a:gd name="T8" fmla="*/ 2 w 7"/>
                <a:gd name="T9" fmla="*/ 2 h 5"/>
                <a:gd name="T10" fmla="*/ 2 w 7"/>
                <a:gd name="T11" fmla="*/ 1 h 5"/>
                <a:gd name="T12" fmla="*/ 2 w 7"/>
                <a:gd name="T13" fmla="*/ 0 h 5"/>
                <a:gd name="T14" fmla="*/ 3 w 7"/>
                <a:gd name="T15" fmla="*/ 0 h 5"/>
                <a:gd name="T16" fmla="*/ 4 w 7"/>
                <a:gd name="T17" fmla="*/ 0 h 5"/>
                <a:gd name="T18" fmla="*/ 6 w 7"/>
                <a:gd name="T19" fmla="*/ 0 h 5"/>
                <a:gd name="T20" fmla="*/ 7 w 7"/>
                <a:gd name="T21" fmla="*/ 0 h 5"/>
                <a:gd name="T22" fmla="*/ 6 w 7"/>
                <a:gd name="T23" fmla="*/ 1 h 5"/>
                <a:gd name="T24" fmla="*/ 3 w 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5">
                  <a:moveTo>
                    <a:pt x="3" y="5"/>
                  </a:moveTo>
                  <a:cubicBezTo>
                    <a:pt x="2" y="5"/>
                    <a:pt x="2" y="5"/>
                    <a:pt x="2" y="5"/>
                  </a:cubicBezTo>
                  <a:cubicBezTo>
                    <a:pt x="0" y="4"/>
                    <a:pt x="0" y="4"/>
                    <a:pt x="0" y="4"/>
                  </a:cubicBezTo>
                  <a:cubicBezTo>
                    <a:pt x="1" y="3"/>
                    <a:pt x="1" y="3"/>
                    <a:pt x="1" y="3"/>
                  </a:cubicBezTo>
                  <a:cubicBezTo>
                    <a:pt x="2" y="2"/>
                    <a:pt x="2" y="2"/>
                    <a:pt x="2" y="2"/>
                  </a:cubicBezTo>
                  <a:cubicBezTo>
                    <a:pt x="2" y="2"/>
                    <a:pt x="2" y="2"/>
                    <a:pt x="2" y="1"/>
                  </a:cubicBezTo>
                  <a:cubicBezTo>
                    <a:pt x="2" y="0"/>
                    <a:pt x="2" y="0"/>
                    <a:pt x="2" y="0"/>
                  </a:cubicBezTo>
                  <a:cubicBezTo>
                    <a:pt x="3" y="0"/>
                    <a:pt x="3" y="0"/>
                    <a:pt x="3" y="0"/>
                  </a:cubicBezTo>
                  <a:cubicBezTo>
                    <a:pt x="3" y="0"/>
                    <a:pt x="3" y="0"/>
                    <a:pt x="4" y="0"/>
                  </a:cubicBezTo>
                  <a:cubicBezTo>
                    <a:pt x="4" y="0"/>
                    <a:pt x="5" y="0"/>
                    <a:pt x="6" y="0"/>
                  </a:cubicBezTo>
                  <a:cubicBezTo>
                    <a:pt x="7" y="0"/>
                    <a:pt x="7" y="0"/>
                    <a:pt x="7" y="0"/>
                  </a:cubicBezTo>
                  <a:cubicBezTo>
                    <a:pt x="6" y="1"/>
                    <a:pt x="6" y="1"/>
                    <a:pt x="6" y="1"/>
                  </a:cubicBezTo>
                  <a:cubicBezTo>
                    <a:pt x="6" y="3"/>
                    <a:pt x="5" y="5"/>
                    <a:pt x="3"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2" name="Freeform 161"/>
            <p:cNvSpPr>
              <a:spLocks noChangeArrowheads="1"/>
            </p:cNvSpPr>
            <p:nvPr/>
          </p:nvSpPr>
          <p:spPr bwMode="auto">
            <a:xfrm>
              <a:off x="5407729" y="4883155"/>
              <a:ext cx="86942" cy="99018"/>
            </a:xfrm>
            <a:custGeom>
              <a:avLst/>
              <a:gdLst>
                <a:gd name="T0" fmla="*/ 3 w 21"/>
                <a:gd name="T1" fmla="*/ 1 h 24"/>
                <a:gd name="T2" fmla="*/ 10 w 21"/>
                <a:gd name="T3" fmla="*/ 4 h 24"/>
                <a:gd name="T4" fmla="*/ 21 w 21"/>
                <a:gd name="T5" fmla="*/ 12 h 24"/>
                <a:gd name="T6" fmla="*/ 17 w 21"/>
                <a:gd name="T7" fmla="*/ 22 h 24"/>
                <a:gd name="T8" fmla="*/ 5 w 21"/>
                <a:gd name="T9" fmla="*/ 21 h 24"/>
                <a:gd name="T10" fmla="*/ 1 w 21"/>
                <a:gd name="T11" fmla="*/ 13 h 24"/>
                <a:gd name="T12" fmla="*/ 3 w 21"/>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21" h="24">
                  <a:moveTo>
                    <a:pt x="3" y="1"/>
                  </a:moveTo>
                  <a:cubicBezTo>
                    <a:pt x="6" y="0"/>
                    <a:pt x="9" y="1"/>
                    <a:pt x="10" y="4"/>
                  </a:cubicBezTo>
                  <a:cubicBezTo>
                    <a:pt x="13" y="2"/>
                    <a:pt x="18" y="11"/>
                    <a:pt x="21" y="12"/>
                  </a:cubicBezTo>
                  <a:cubicBezTo>
                    <a:pt x="18" y="15"/>
                    <a:pt x="21" y="20"/>
                    <a:pt x="17" y="22"/>
                  </a:cubicBezTo>
                  <a:cubicBezTo>
                    <a:pt x="12" y="24"/>
                    <a:pt x="9" y="22"/>
                    <a:pt x="5" y="21"/>
                  </a:cubicBezTo>
                  <a:cubicBezTo>
                    <a:pt x="0" y="19"/>
                    <a:pt x="0" y="19"/>
                    <a:pt x="1" y="13"/>
                  </a:cubicBezTo>
                  <a:cubicBezTo>
                    <a:pt x="2" y="9"/>
                    <a:pt x="1" y="4"/>
                    <a:pt x="3"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3" name="Freeform 162"/>
            <p:cNvSpPr>
              <a:spLocks noEditPoints="1" noChangeArrowheads="1"/>
            </p:cNvSpPr>
            <p:nvPr/>
          </p:nvSpPr>
          <p:spPr bwMode="auto">
            <a:xfrm>
              <a:off x="5402899" y="4883155"/>
              <a:ext cx="101433" cy="99018"/>
            </a:xfrm>
            <a:custGeom>
              <a:avLst/>
              <a:gdLst>
                <a:gd name="T0" fmla="*/ 13 w 24"/>
                <a:gd name="T1" fmla="*/ 24 h 24"/>
                <a:gd name="T2" fmla="*/ 6 w 24"/>
                <a:gd name="T3" fmla="*/ 22 h 24"/>
                <a:gd name="T4" fmla="*/ 5 w 24"/>
                <a:gd name="T5" fmla="*/ 21 h 24"/>
                <a:gd name="T6" fmla="*/ 1 w 24"/>
                <a:gd name="T7" fmla="*/ 15 h 24"/>
                <a:gd name="T8" fmla="*/ 1 w 24"/>
                <a:gd name="T9" fmla="*/ 13 h 24"/>
                <a:gd name="T10" fmla="*/ 2 w 24"/>
                <a:gd name="T11" fmla="*/ 9 h 24"/>
                <a:gd name="T12" fmla="*/ 4 w 24"/>
                <a:gd name="T13" fmla="*/ 0 h 24"/>
                <a:gd name="T14" fmla="*/ 4 w 24"/>
                <a:gd name="T15" fmla="*/ 0 h 24"/>
                <a:gd name="T16" fmla="*/ 4 w 24"/>
                <a:gd name="T17" fmla="*/ 0 h 24"/>
                <a:gd name="T18" fmla="*/ 6 w 24"/>
                <a:gd name="T19" fmla="*/ 0 h 24"/>
                <a:gd name="T20" fmla="*/ 11 w 24"/>
                <a:gd name="T21" fmla="*/ 3 h 24"/>
                <a:gd name="T22" fmla="*/ 19 w 24"/>
                <a:gd name="T23" fmla="*/ 9 h 24"/>
                <a:gd name="T24" fmla="*/ 23 w 24"/>
                <a:gd name="T25" fmla="*/ 12 h 24"/>
                <a:gd name="T26" fmla="*/ 24 w 24"/>
                <a:gd name="T27" fmla="*/ 12 h 24"/>
                <a:gd name="T28" fmla="*/ 23 w 24"/>
                <a:gd name="T29" fmla="*/ 13 h 24"/>
                <a:gd name="T30" fmla="*/ 21 w 24"/>
                <a:gd name="T31" fmla="*/ 17 h 24"/>
                <a:gd name="T32" fmla="*/ 18 w 24"/>
                <a:gd name="T33" fmla="*/ 23 h 24"/>
                <a:gd name="T34" fmla="*/ 13 w 24"/>
                <a:gd name="T35" fmla="*/ 24 h 24"/>
                <a:gd name="T36" fmla="*/ 5 w 24"/>
                <a:gd name="T37" fmla="*/ 2 h 24"/>
                <a:gd name="T38" fmla="*/ 4 w 24"/>
                <a:gd name="T39" fmla="*/ 9 h 24"/>
                <a:gd name="T40" fmla="*/ 3 w 24"/>
                <a:gd name="T41" fmla="*/ 13 h 24"/>
                <a:gd name="T42" fmla="*/ 3 w 24"/>
                <a:gd name="T43" fmla="*/ 15 h 24"/>
                <a:gd name="T44" fmla="*/ 6 w 24"/>
                <a:gd name="T45" fmla="*/ 19 h 24"/>
                <a:gd name="T46" fmla="*/ 6 w 24"/>
                <a:gd name="T47" fmla="*/ 20 h 24"/>
                <a:gd name="T48" fmla="*/ 17 w 24"/>
                <a:gd name="T49" fmla="*/ 21 h 24"/>
                <a:gd name="T50" fmla="*/ 19 w 24"/>
                <a:gd name="T51" fmla="*/ 16 h 24"/>
                <a:gd name="T52" fmla="*/ 21 w 24"/>
                <a:gd name="T53" fmla="*/ 13 h 24"/>
                <a:gd name="T54" fmla="*/ 18 w 24"/>
                <a:gd name="T55" fmla="*/ 10 h 24"/>
                <a:gd name="T56" fmla="*/ 11 w 24"/>
                <a:gd name="T57" fmla="*/ 5 h 24"/>
                <a:gd name="T58" fmla="*/ 10 w 24"/>
                <a:gd name="T59" fmla="*/ 6 h 24"/>
                <a:gd name="T60" fmla="*/ 10 w 24"/>
                <a:gd name="T61" fmla="*/ 5 h 24"/>
                <a:gd name="T62" fmla="*/ 5 w 24"/>
                <a:gd name="T63"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4">
                  <a:moveTo>
                    <a:pt x="13" y="24"/>
                  </a:moveTo>
                  <a:cubicBezTo>
                    <a:pt x="11" y="24"/>
                    <a:pt x="8" y="23"/>
                    <a:pt x="6" y="22"/>
                  </a:cubicBezTo>
                  <a:cubicBezTo>
                    <a:pt x="5" y="21"/>
                    <a:pt x="5" y="21"/>
                    <a:pt x="5" y="21"/>
                  </a:cubicBezTo>
                  <a:cubicBezTo>
                    <a:pt x="1" y="20"/>
                    <a:pt x="0" y="19"/>
                    <a:pt x="1" y="15"/>
                  </a:cubicBezTo>
                  <a:cubicBezTo>
                    <a:pt x="1" y="13"/>
                    <a:pt x="1" y="13"/>
                    <a:pt x="1" y="13"/>
                  </a:cubicBezTo>
                  <a:cubicBezTo>
                    <a:pt x="2" y="12"/>
                    <a:pt x="2" y="11"/>
                    <a:pt x="2" y="9"/>
                  </a:cubicBezTo>
                  <a:cubicBezTo>
                    <a:pt x="2" y="6"/>
                    <a:pt x="2" y="3"/>
                    <a:pt x="4" y="0"/>
                  </a:cubicBezTo>
                  <a:cubicBezTo>
                    <a:pt x="4" y="0"/>
                    <a:pt x="4" y="0"/>
                    <a:pt x="4" y="0"/>
                  </a:cubicBezTo>
                  <a:cubicBezTo>
                    <a:pt x="4" y="0"/>
                    <a:pt x="4" y="0"/>
                    <a:pt x="4" y="0"/>
                  </a:cubicBezTo>
                  <a:cubicBezTo>
                    <a:pt x="5" y="0"/>
                    <a:pt x="5" y="0"/>
                    <a:pt x="6" y="0"/>
                  </a:cubicBezTo>
                  <a:cubicBezTo>
                    <a:pt x="9" y="0"/>
                    <a:pt x="11" y="1"/>
                    <a:pt x="11" y="3"/>
                  </a:cubicBezTo>
                  <a:cubicBezTo>
                    <a:pt x="14" y="3"/>
                    <a:pt x="17" y="6"/>
                    <a:pt x="19" y="9"/>
                  </a:cubicBezTo>
                  <a:cubicBezTo>
                    <a:pt x="21" y="10"/>
                    <a:pt x="22" y="11"/>
                    <a:pt x="23" y="12"/>
                  </a:cubicBezTo>
                  <a:cubicBezTo>
                    <a:pt x="24" y="12"/>
                    <a:pt x="24" y="12"/>
                    <a:pt x="24" y="12"/>
                  </a:cubicBezTo>
                  <a:cubicBezTo>
                    <a:pt x="23" y="13"/>
                    <a:pt x="23" y="13"/>
                    <a:pt x="23" y="13"/>
                  </a:cubicBezTo>
                  <a:cubicBezTo>
                    <a:pt x="22" y="14"/>
                    <a:pt x="22" y="15"/>
                    <a:pt x="21" y="17"/>
                  </a:cubicBezTo>
                  <a:cubicBezTo>
                    <a:pt x="21" y="19"/>
                    <a:pt x="21" y="21"/>
                    <a:pt x="18" y="23"/>
                  </a:cubicBezTo>
                  <a:cubicBezTo>
                    <a:pt x="17" y="23"/>
                    <a:pt x="15" y="24"/>
                    <a:pt x="13" y="24"/>
                  </a:cubicBezTo>
                  <a:close/>
                  <a:moveTo>
                    <a:pt x="5" y="2"/>
                  </a:moveTo>
                  <a:cubicBezTo>
                    <a:pt x="4" y="4"/>
                    <a:pt x="4" y="6"/>
                    <a:pt x="4" y="9"/>
                  </a:cubicBezTo>
                  <a:cubicBezTo>
                    <a:pt x="4" y="11"/>
                    <a:pt x="4" y="12"/>
                    <a:pt x="3" y="13"/>
                  </a:cubicBezTo>
                  <a:cubicBezTo>
                    <a:pt x="3" y="15"/>
                    <a:pt x="3" y="15"/>
                    <a:pt x="3" y="15"/>
                  </a:cubicBezTo>
                  <a:cubicBezTo>
                    <a:pt x="3" y="18"/>
                    <a:pt x="3" y="18"/>
                    <a:pt x="6" y="19"/>
                  </a:cubicBezTo>
                  <a:cubicBezTo>
                    <a:pt x="6" y="20"/>
                    <a:pt x="6" y="20"/>
                    <a:pt x="6" y="20"/>
                  </a:cubicBezTo>
                  <a:cubicBezTo>
                    <a:pt x="11" y="21"/>
                    <a:pt x="14" y="22"/>
                    <a:pt x="17" y="21"/>
                  </a:cubicBezTo>
                  <a:cubicBezTo>
                    <a:pt x="19" y="20"/>
                    <a:pt x="19" y="19"/>
                    <a:pt x="19" y="16"/>
                  </a:cubicBezTo>
                  <a:cubicBezTo>
                    <a:pt x="20" y="15"/>
                    <a:pt x="20" y="14"/>
                    <a:pt x="21" y="13"/>
                  </a:cubicBezTo>
                  <a:cubicBezTo>
                    <a:pt x="20" y="12"/>
                    <a:pt x="19" y="11"/>
                    <a:pt x="18" y="10"/>
                  </a:cubicBezTo>
                  <a:cubicBezTo>
                    <a:pt x="16" y="7"/>
                    <a:pt x="13" y="4"/>
                    <a:pt x="11" y="5"/>
                  </a:cubicBezTo>
                  <a:cubicBezTo>
                    <a:pt x="10" y="6"/>
                    <a:pt x="10" y="6"/>
                    <a:pt x="10" y="6"/>
                  </a:cubicBezTo>
                  <a:cubicBezTo>
                    <a:pt x="10" y="5"/>
                    <a:pt x="10" y="5"/>
                    <a:pt x="10" y="5"/>
                  </a:cubicBezTo>
                  <a:cubicBezTo>
                    <a:pt x="9" y="2"/>
                    <a:pt x="7" y="1"/>
                    <a:pt x="5"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4" name="Freeform 163"/>
            <p:cNvSpPr>
              <a:spLocks noChangeArrowheads="1"/>
            </p:cNvSpPr>
            <p:nvPr/>
          </p:nvSpPr>
          <p:spPr bwMode="auto">
            <a:xfrm>
              <a:off x="5166222" y="4170710"/>
              <a:ext cx="241507" cy="193206"/>
            </a:xfrm>
            <a:custGeom>
              <a:avLst/>
              <a:gdLst>
                <a:gd name="T0" fmla="*/ 8 w 58"/>
                <a:gd name="T1" fmla="*/ 1 h 46"/>
                <a:gd name="T2" fmla="*/ 0 w 58"/>
                <a:gd name="T3" fmla="*/ 12 h 46"/>
                <a:gd name="T4" fmla="*/ 9 w 58"/>
                <a:gd name="T5" fmla="*/ 20 h 46"/>
                <a:gd name="T6" fmla="*/ 15 w 58"/>
                <a:gd name="T7" fmla="*/ 24 h 46"/>
                <a:gd name="T8" fmla="*/ 23 w 58"/>
                <a:gd name="T9" fmla="*/ 24 h 46"/>
                <a:gd name="T10" fmla="*/ 22 w 58"/>
                <a:gd name="T11" fmla="*/ 33 h 46"/>
                <a:gd name="T12" fmla="*/ 22 w 58"/>
                <a:gd name="T13" fmla="*/ 37 h 46"/>
                <a:gd name="T14" fmla="*/ 24 w 58"/>
                <a:gd name="T15" fmla="*/ 40 h 46"/>
                <a:gd name="T16" fmla="*/ 32 w 58"/>
                <a:gd name="T17" fmla="*/ 44 h 46"/>
                <a:gd name="T18" fmla="*/ 39 w 58"/>
                <a:gd name="T19" fmla="*/ 39 h 46"/>
                <a:gd name="T20" fmla="*/ 35 w 58"/>
                <a:gd name="T21" fmla="*/ 36 h 46"/>
                <a:gd name="T22" fmla="*/ 35 w 58"/>
                <a:gd name="T23" fmla="*/ 34 h 46"/>
                <a:gd name="T24" fmla="*/ 34 w 58"/>
                <a:gd name="T25" fmla="*/ 31 h 46"/>
                <a:gd name="T26" fmla="*/ 48 w 58"/>
                <a:gd name="T27" fmla="*/ 30 h 46"/>
                <a:gd name="T28" fmla="*/ 50 w 58"/>
                <a:gd name="T29" fmla="*/ 20 h 46"/>
                <a:gd name="T30" fmla="*/ 48 w 58"/>
                <a:gd name="T31" fmla="*/ 15 h 46"/>
                <a:gd name="T32" fmla="*/ 46 w 58"/>
                <a:gd name="T33" fmla="*/ 10 h 46"/>
                <a:gd name="T34" fmla="*/ 43 w 58"/>
                <a:gd name="T35" fmla="*/ 10 h 46"/>
                <a:gd name="T36" fmla="*/ 41 w 58"/>
                <a:gd name="T37" fmla="*/ 7 h 46"/>
                <a:gd name="T38" fmla="*/ 44 w 58"/>
                <a:gd name="T39" fmla="*/ 6 h 46"/>
                <a:gd name="T40" fmla="*/ 36 w 58"/>
                <a:gd name="T41" fmla="*/ 6 h 46"/>
                <a:gd name="T42" fmla="*/ 37 w 58"/>
                <a:gd name="T43" fmla="*/ 7 h 46"/>
                <a:gd name="T44" fmla="*/ 30 w 58"/>
                <a:gd name="T45" fmla="*/ 8 h 46"/>
                <a:gd name="T46" fmla="*/ 28 w 58"/>
                <a:gd name="T47" fmla="*/ 6 h 46"/>
                <a:gd name="T48" fmla="*/ 23 w 58"/>
                <a:gd name="T49" fmla="*/ 7 h 46"/>
                <a:gd name="T50" fmla="*/ 19 w 58"/>
                <a:gd name="T51" fmla="*/ 4 h 46"/>
                <a:gd name="T52" fmla="*/ 13 w 58"/>
                <a:gd name="T53" fmla="*/ 0 h 46"/>
                <a:gd name="T54" fmla="*/ 12 w 58"/>
                <a:gd name="T55" fmla="*/ 2 h 46"/>
                <a:gd name="T56" fmla="*/ 14 w 58"/>
                <a:gd name="T57" fmla="*/ 3 h 46"/>
                <a:gd name="T58" fmla="*/ 7 w 58"/>
                <a:gd name="T59" fmla="*/ 7 h 46"/>
                <a:gd name="T60" fmla="*/ 7 w 58"/>
                <a:gd name="T61" fmla="*/ 13 h 46"/>
                <a:gd name="T62" fmla="*/ 6 w 58"/>
                <a:gd name="T63" fmla="*/ 7 h 46"/>
                <a:gd name="T64" fmla="*/ 8 w 58"/>
                <a:gd name="T65"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6">
                  <a:moveTo>
                    <a:pt x="8" y="1"/>
                  </a:moveTo>
                  <a:cubicBezTo>
                    <a:pt x="3" y="2"/>
                    <a:pt x="1" y="8"/>
                    <a:pt x="0" y="12"/>
                  </a:cubicBezTo>
                  <a:cubicBezTo>
                    <a:pt x="5" y="11"/>
                    <a:pt x="2" y="22"/>
                    <a:pt x="9" y="20"/>
                  </a:cubicBezTo>
                  <a:cubicBezTo>
                    <a:pt x="12" y="20"/>
                    <a:pt x="13" y="22"/>
                    <a:pt x="15" y="24"/>
                  </a:cubicBezTo>
                  <a:cubicBezTo>
                    <a:pt x="16" y="25"/>
                    <a:pt x="21" y="24"/>
                    <a:pt x="23" y="24"/>
                  </a:cubicBezTo>
                  <a:cubicBezTo>
                    <a:pt x="22" y="27"/>
                    <a:pt x="20" y="30"/>
                    <a:pt x="22" y="33"/>
                  </a:cubicBezTo>
                  <a:cubicBezTo>
                    <a:pt x="23" y="35"/>
                    <a:pt x="24" y="35"/>
                    <a:pt x="22" y="37"/>
                  </a:cubicBezTo>
                  <a:cubicBezTo>
                    <a:pt x="21" y="38"/>
                    <a:pt x="23" y="39"/>
                    <a:pt x="24" y="40"/>
                  </a:cubicBezTo>
                  <a:cubicBezTo>
                    <a:pt x="26" y="44"/>
                    <a:pt x="28" y="46"/>
                    <a:pt x="32" y="44"/>
                  </a:cubicBezTo>
                  <a:cubicBezTo>
                    <a:pt x="34" y="43"/>
                    <a:pt x="38" y="41"/>
                    <a:pt x="39" y="39"/>
                  </a:cubicBezTo>
                  <a:cubicBezTo>
                    <a:pt x="35" y="40"/>
                    <a:pt x="37" y="38"/>
                    <a:pt x="35" y="36"/>
                  </a:cubicBezTo>
                  <a:cubicBezTo>
                    <a:pt x="35" y="35"/>
                    <a:pt x="36" y="34"/>
                    <a:pt x="35" y="34"/>
                  </a:cubicBezTo>
                  <a:cubicBezTo>
                    <a:pt x="34" y="33"/>
                    <a:pt x="34" y="33"/>
                    <a:pt x="34" y="31"/>
                  </a:cubicBezTo>
                  <a:cubicBezTo>
                    <a:pt x="40" y="33"/>
                    <a:pt x="42" y="33"/>
                    <a:pt x="48" y="30"/>
                  </a:cubicBezTo>
                  <a:cubicBezTo>
                    <a:pt x="52" y="29"/>
                    <a:pt x="44" y="23"/>
                    <a:pt x="50" y="20"/>
                  </a:cubicBezTo>
                  <a:cubicBezTo>
                    <a:pt x="46" y="19"/>
                    <a:pt x="58" y="15"/>
                    <a:pt x="48" y="15"/>
                  </a:cubicBezTo>
                  <a:cubicBezTo>
                    <a:pt x="50" y="13"/>
                    <a:pt x="48" y="11"/>
                    <a:pt x="46" y="10"/>
                  </a:cubicBezTo>
                  <a:cubicBezTo>
                    <a:pt x="45" y="10"/>
                    <a:pt x="44" y="10"/>
                    <a:pt x="43" y="10"/>
                  </a:cubicBezTo>
                  <a:cubicBezTo>
                    <a:pt x="42" y="9"/>
                    <a:pt x="42" y="8"/>
                    <a:pt x="41" y="7"/>
                  </a:cubicBezTo>
                  <a:cubicBezTo>
                    <a:pt x="42" y="7"/>
                    <a:pt x="43" y="7"/>
                    <a:pt x="44" y="6"/>
                  </a:cubicBezTo>
                  <a:cubicBezTo>
                    <a:pt x="41" y="6"/>
                    <a:pt x="38" y="6"/>
                    <a:pt x="36" y="6"/>
                  </a:cubicBezTo>
                  <a:cubicBezTo>
                    <a:pt x="36" y="7"/>
                    <a:pt x="37" y="7"/>
                    <a:pt x="37" y="7"/>
                  </a:cubicBezTo>
                  <a:cubicBezTo>
                    <a:pt x="35" y="8"/>
                    <a:pt x="32" y="9"/>
                    <a:pt x="30" y="8"/>
                  </a:cubicBezTo>
                  <a:cubicBezTo>
                    <a:pt x="29" y="8"/>
                    <a:pt x="29" y="6"/>
                    <a:pt x="28" y="6"/>
                  </a:cubicBezTo>
                  <a:cubicBezTo>
                    <a:pt x="26" y="7"/>
                    <a:pt x="25" y="7"/>
                    <a:pt x="23" y="7"/>
                  </a:cubicBezTo>
                  <a:cubicBezTo>
                    <a:pt x="19" y="7"/>
                    <a:pt x="22" y="4"/>
                    <a:pt x="19" y="4"/>
                  </a:cubicBezTo>
                  <a:cubicBezTo>
                    <a:pt x="16" y="3"/>
                    <a:pt x="14" y="3"/>
                    <a:pt x="13" y="0"/>
                  </a:cubicBezTo>
                  <a:cubicBezTo>
                    <a:pt x="13" y="1"/>
                    <a:pt x="12" y="1"/>
                    <a:pt x="12" y="2"/>
                  </a:cubicBezTo>
                  <a:cubicBezTo>
                    <a:pt x="13" y="2"/>
                    <a:pt x="13" y="3"/>
                    <a:pt x="14" y="3"/>
                  </a:cubicBezTo>
                  <a:cubicBezTo>
                    <a:pt x="12" y="3"/>
                    <a:pt x="7" y="4"/>
                    <a:pt x="7" y="7"/>
                  </a:cubicBezTo>
                  <a:cubicBezTo>
                    <a:pt x="7" y="9"/>
                    <a:pt x="11" y="12"/>
                    <a:pt x="7" y="13"/>
                  </a:cubicBezTo>
                  <a:cubicBezTo>
                    <a:pt x="5" y="11"/>
                    <a:pt x="5" y="9"/>
                    <a:pt x="6" y="7"/>
                  </a:cubicBezTo>
                  <a:cubicBezTo>
                    <a:pt x="7" y="5"/>
                    <a:pt x="4" y="2"/>
                    <a:pt x="8"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5" name="Freeform 164"/>
            <p:cNvSpPr>
              <a:spLocks noEditPoints="1" noChangeArrowheads="1"/>
            </p:cNvSpPr>
            <p:nvPr/>
          </p:nvSpPr>
          <p:spPr bwMode="auto">
            <a:xfrm>
              <a:off x="5158977" y="4163464"/>
              <a:ext cx="231847" cy="200451"/>
            </a:xfrm>
            <a:custGeom>
              <a:avLst/>
              <a:gdLst>
                <a:gd name="T0" fmla="*/ 24 w 56"/>
                <a:gd name="T1" fmla="*/ 42 h 48"/>
                <a:gd name="T2" fmla="*/ 24 w 56"/>
                <a:gd name="T3" fmla="*/ 36 h 48"/>
                <a:gd name="T4" fmla="*/ 23 w 56"/>
                <a:gd name="T5" fmla="*/ 27 h 48"/>
                <a:gd name="T6" fmla="*/ 16 w 56"/>
                <a:gd name="T7" fmla="*/ 27 h 48"/>
                <a:gd name="T8" fmla="*/ 4 w 56"/>
                <a:gd name="T9" fmla="*/ 18 h 48"/>
                <a:gd name="T10" fmla="*/ 1 w 56"/>
                <a:gd name="T11" fmla="*/ 14 h 48"/>
                <a:gd name="T12" fmla="*/ 9 w 56"/>
                <a:gd name="T13" fmla="*/ 3 h 48"/>
                <a:gd name="T14" fmla="*/ 10 w 56"/>
                <a:gd name="T15" fmla="*/ 4 h 48"/>
                <a:gd name="T16" fmla="*/ 9 w 56"/>
                <a:gd name="T17" fmla="*/ 5 h 48"/>
                <a:gd name="T18" fmla="*/ 13 w 56"/>
                <a:gd name="T19" fmla="*/ 5 h 48"/>
                <a:gd name="T20" fmla="*/ 15 w 56"/>
                <a:gd name="T21" fmla="*/ 1 h 48"/>
                <a:gd name="T22" fmla="*/ 20 w 56"/>
                <a:gd name="T23" fmla="*/ 5 h 48"/>
                <a:gd name="T24" fmla="*/ 25 w 56"/>
                <a:gd name="T25" fmla="*/ 8 h 48"/>
                <a:gd name="T26" fmla="*/ 32 w 56"/>
                <a:gd name="T27" fmla="*/ 9 h 48"/>
                <a:gd name="T28" fmla="*/ 34 w 56"/>
                <a:gd name="T29" fmla="*/ 8 h 48"/>
                <a:gd name="T30" fmla="*/ 44 w 56"/>
                <a:gd name="T31" fmla="*/ 7 h 48"/>
                <a:gd name="T32" fmla="*/ 47 w 56"/>
                <a:gd name="T33" fmla="*/ 9 h 48"/>
                <a:gd name="T34" fmla="*/ 46 w 56"/>
                <a:gd name="T35" fmla="*/ 11 h 48"/>
                <a:gd name="T36" fmla="*/ 52 w 56"/>
                <a:gd name="T37" fmla="*/ 15 h 48"/>
                <a:gd name="T38" fmla="*/ 54 w 56"/>
                <a:gd name="T39" fmla="*/ 21 h 48"/>
                <a:gd name="T40" fmla="*/ 53 w 56"/>
                <a:gd name="T41" fmla="*/ 23 h 48"/>
                <a:gd name="T42" fmla="*/ 52 w 56"/>
                <a:gd name="T43" fmla="*/ 32 h 48"/>
                <a:gd name="T44" fmla="*/ 38 w 56"/>
                <a:gd name="T45" fmla="*/ 35 h 48"/>
                <a:gd name="T46" fmla="*/ 39 w 56"/>
                <a:gd name="T47" fmla="*/ 39 h 48"/>
                <a:gd name="T48" fmla="*/ 41 w 56"/>
                <a:gd name="T49" fmla="*/ 40 h 48"/>
                <a:gd name="T50" fmla="*/ 34 w 56"/>
                <a:gd name="T51" fmla="*/ 47 h 48"/>
                <a:gd name="T52" fmla="*/ 26 w 56"/>
                <a:gd name="T53" fmla="*/ 40 h 48"/>
                <a:gd name="T54" fmla="*/ 39 w 56"/>
                <a:gd name="T55" fmla="*/ 42 h 48"/>
                <a:gd name="T56" fmla="*/ 36 w 56"/>
                <a:gd name="T57" fmla="*/ 37 h 48"/>
                <a:gd name="T58" fmla="*/ 35 w 56"/>
                <a:gd name="T59" fmla="*/ 34 h 48"/>
                <a:gd name="T60" fmla="*/ 50 w 56"/>
                <a:gd name="T61" fmla="*/ 31 h 48"/>
                <a:gd name="T62" fmla="*/ 49 w 56"/>
                <a:gd name="T63" fmla="*/ 24 h 48"/>
                <a:gd name="T64" fmla="*/ 52 w 56"/>
                <a:gd name="T65" fmla="*/ 19 h 48"/>
                <a:gd name="T66" fmla="*/ 48 w 56"/>
                <a:gd name="T67" fmla="*/ 18 h 48"/>
                <a:gd name="T68" fmla="*/ 47 w 56"/>
                <a:gd name="T69" fmla="*/ 13 h 48"/>
                <a:gd name="T70" fmla="*/ 43 w 56"/>
                <a:gd name="T71" fmla="*/ 11 h 48"/>
                <a:gd name="T72" fmla="*/ 40 w 56"/>
                <a:gd name="T73" fmla="*/ 10 h 48"/>
                <a:gd name="T74" fmla="*/ 30 w 56"/>
                <a:gd name="T75" fmla="*/ 10 h 48"/>
                <a:gd name="T76" fmla="*/ 22 w 56"/>
                <a:gd name="T77" fmla="*/ 8 h 48"/>
                <a:gd name="T78" fmla="*/ 17 w 56"/>
                <a:gd name="T79" fmla="*/ 6 h 48"/>
                <a:gd name="T80" fmla="*/ 10 w 56"/>
                <a:gd name="T81" fmla="*/ 9 h 48"/>
                <a:gd name="T82" fmla="*/ 9 w 56"/>
                <a:gd name="T83" fmla="*/ 16 h 48"/>
                <a:gd name="T84" fmla="*/ 7 w 56"/>
                <a:gd name="T85" fmla="*/ 8 h 48"/>
                <a:gd name="T86" fmla="*/ 3 w 56"/>
                <a:gd name="T87" fmla="*/ 13 h 48"/>
                <a:gd name="T88" fmla="*/ 11 w 56"/>
                <a:gd name="T89" fmla="*/ 22 h 48"/>
                <a:gd name="T90" fmla="*/ 18 w 56"/>
                <a:gd name="T91" fmla="*/ 25 h 48"/>
                <a:gd name="T92" fmla="*/ 25 w 56"/>
                <a:gd name="T93" fmla="*/ 25 h 48"/>
                <a:gd name="T94" fmla="*/ 25 w 56"/>
                <a:gd name="T95" fmla="*/ 28 h 48"/>
                <a:gd name="T96" fmla="*/ 25 w 56"/>
                <a:gd name="T97" fmla="*/ 39 h 48"/>
                <a:gd name="T98" fmla="*/ 10 w 56"/>
                <a:gd name="T99" fmla="*/ 1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 h="48">
                  <a:moveTo>
                    <a:pt x="31" y="48"/>
                  </a:moveTo>
                  <a:cubicBezTo>
                    <a:pt x="28" y="48"/>
                    <a:pt x="26" y="45"/>
                    <a:pt x="25" y="43"/>
                  </a:cubicBezTo>
                  <a:cubicBezTo>
                    <a:pt x="25" y="43"/>
                    <a:pt x="25" y="42"/>
                    <a:pt x="24" y="42"/>
                  </a:cubicBezTo>
                  <a:cubicBezTo>
                    <a:pt x="23" y="41"/>
                    <a:pt x="22" y="39"/>
                    <a:pt x="23" y="38"/>
                  </a:cubicBezTo>
                  <a:cubicBezTo>
                    <a:pt x="24" y="38"/>
                    <a:pt x="24" y="37"/>
                    <a:pt x="24" y="37"/>
                  </a:cubicBezTo>
                  <a:cubicBezTo>
                    <a:pt x="24" y="37"/>
                    <a:pt x="24" y="36"/>
                    <a:pt x="24" y="36"/>
                  </a:cubicBezTo>
                  <a:cubicBezTo>
                    <a:pt x="24" y="36"/>
                    <a:pt x="23" y="36"/>
                    <a:pt x="23" y="35"/>
                  </a:cubicBezTo>
                  <a:cubicBezTo>
                    <a:pt x="22" y="33"/>
                    <a:pt x="23" y="30"/>
                    <a:pt x="23" y="27"/>
                  </a:cubicBezTo>
                  <a:cubicBezTo>
                    <a:pt x="23" y="27"/>
                    <a:pt x="23" y="27"/>
                    <a:pt x="23" y="27"/>
                  </a:cubicBezTo>
                  <a:cubicBezTo>
                    <a:pt x="23" y="27"/>
                    <a:pt x="23" y="27"/>
                    <a:pt x="23" y="27"/>
                  </a:cubicBezTo>
                  <a:cubicBezTo>
                    <a:pt x="22" y="27"/>
                    <a:pt x="21" y="28"/>
                    <a:pt x="19" y="28"/>
                  </a:cubicBezTo>
                  <a:cubicBezTo>
                    <a:pt x="18" y="28"/>
                    <a:pt x="17" y="27"/>
                    <a:pt x="16" y="27"/>
                  </a:cubicBezTo>
                  <a:cubicBezTo>
                    <a:pt x="16" y="26"/>
                    <a:pt x="16" y="26"/>
                    <a:pt x="16" y="26"/>
                  </a:cubicBezTo>
                  <a:cubicBezTo>
                    <a:pt x="14" y="24"/>
                    <a:pt x="13" y="23"/>
                    <a:pt x="11" y="23"/>
                  </a:cubicBezTo>
                  <a:cubicBezTo>
                    <a:pt x="6" y="24"/>
                    <a:pt x="5" y="21"/>
                    <a:pt x="4" y="18"/>
                  </a:cubicBezTo>
                  <a:cubicBezTo>
                    <a:pt x="4" y="16"/>
                    <a:pt x="3" y="15"/>
                    <a:pt x="2" y="15"/>
                  </a:cubicBezTo>
                  <a:cubicBezTo>
                    <a:pt x="0" y="16"/>
                    <a:pt x="0" y="16"/>
                    <a:pt x="0" y="16"/>
                  </a:cubicBezTo>
                  <a:cubicBezTo>
                    <a:pt x="1" y="14"/>
                    <a:pt x="1" y="14"/>
                    <a:pt x="1" y="14"/>
                  </a:cubicBezTo>
                  <a:cubicBezTo>
                    <a:pt x="1" y="13"/>
                    <a:pt x="1" y="13"/>
                    <a:pt x="2" y="12"/>
                  </a:cubicBezTo>
                  <a:cubicBezTo>
                    <a:pt x="3" y="8"/>
                    <a:pt x="5" y="4"/>
                    <a:pt x="9" y="3"/>
                  </a:cubicBezTo>
                  <a:cubicBezTo>
                    <a:pt x="9" y="3"/>
                    <a:pt x="9" y="3"/>
                    <a:pt x="9" y="3"/>
                  </a:cubicBezTo>
                  <a:cubicBezTo>
                    <a:pt x="9" y="2"/>
                    <a:pt x="9" y="2"/>
                    <a:pt x="9" y="2"/>
                  </a:cubicBezTo>
                  <a:cubicBezTo>
                    <a:pt x="10" y="4"/>
                    <a:pt x="10" y="4"/>
                    <a:pt x="10" y="4"/>
                  </a:cubicBezTo>
                  <a:cubicBezTo>
                    <a:pt x="10" y="4"/>
                    <a:pt x="10" y="4"/>
                    <a:pt x="10" y="4"/>
                  </a:cubicBezTo>
                  <a:cubicBezTo>
                    <a:pt x="10" y="4"/>
                    <a:pt x="10" y="4"/>
                    <a:pt x="10" y="4"/>
                  </a:cubicBezTo>
                  <a:cubicBezTo>
                    <a:pt x="10" y="4"/>
                    <a:pt x="10" y="4"/>
                    <a:pt x="10" y="4"/>
                  </a:cubicBezTo>
                  <a:cubicBezTo>
                    <a:pt x="9" y="5"/>
                    <a:pt x="9" y="5"/>
                    <a:pt x="9" y="5"/>
                  </a:cubicBezTo>
                  <a:cubicBezTo>
                    <a:pt x="9" y="5"/>
                    <a:pt x="9" y="6"/>
                    <a:pt x="9" y="6"/>
                  </a:cubicBezTo>
                  <a:cubicBezTo>
                    <a:pt x="9" y="6"/>
                    <a:pt x="9" y="6"/>
                    <a:pt x="9" y="6"/>
                  </a:cubicBezTo>
                  <a:cubicBezTo>
                    <a:pt x="10" y="6"/>
                    <a:pt x="11" y="5"/>
                    <a:pt x="13" y="5"/>
                  </a:cubicBezTo>
                  <a:cubicBezTo>
                    <a:pt x="12" y="5"/>
                    <a:pt x="12" y="5"/>
                    <a:pt x="12" y="5"/>
                  </a:cubicBezTo>
                  <a:cubicBezTo>
                    <a:pt x="13" y="4"/>
                    <a:pt x="13" y="4"/>
                    <a:pt x="13" y="4"/>
                  </a:cubicBezTo>
                  <a:cubicBezTo>
                    <a:pt x="13" y="3"/>
                    <a:pt x="14" y="2"/>
                    <a:pt x="15" y="1"/>
                  </a:cubicBezTo>
                  <a:cubicBezTo>
                    <a:pt x="16" y="0"/>
                    <a:pt x="16" y="0"/>
                    <a:pt x="16" y="0"/>
                  </a:cubicBezTo>
                  <a:cubicBezTo>
                    <a:pt x="16" y="2"/>
                    <a:pt x="16" y="2"/>
                    <a:pt x="16" y="2"/>
                  </a:cubicBezTo>
                  <a:cubicBezTo>
                    <a:pt x="17" y="4"/>
                    <a:pt x="18" y="4"/>
                    <a:pt x="20" y="5"/>
                  </a:cubicBezTo>
                  <a:cubicBezTo>
                    <a:pt x="20" y="5"/>
                    <a:pt x="21" y="5"/>
                    <a:pt x="21" y="5"/>
                  </a:cubicBezTo>
                  <a:cubicBezTo>
                    <a:pt x="23" y="5"/>
                    <a:pt x="23" y="6"/>
                    <a:pt x="23" y="7"/>
                  </a:cubicBezTo>
                  <a:cubicBezTo>
                    <a:pt x="24" y="8"/>
                    <a:pt x="24" y="8"/>
                    <a:pt x="25" y="8"/>
                  </a:cubicBezTo>
                  <a:cubicBezTo>
                    <a:pt x="30" y="7"/>
                    <a:pt x="30" y="7"/>
                    <a:pt x="30" y="7"/>
                  </a:cubicBezTo>
                  <a:cubicBezTo>
                    <a:pt x="30" y="7"/>
                    <a:pt x="30" y="7"/>
                    <a:pt x="30" y="7"/>
                  </a:cubicBezTo>
                  <a:cubicBezTo>
                    <a:pt x="31" y="7"/>
                    <a:pt x="31" y="8"/>
                    <a:pt x="32" y="9"/>
                  </a:cubicBezTo>
                  <a:cubicBezTo>
                    <a:pt x="32" y="9"/>
                    <a:pt x="32" y="9"/>
                    <a:pt x="32" y="9"/>
                  </a:cubicBezTo>
                  <a:cubicBezTo>
                    <a:pt x="33" y="9"/>
                    <a:pt x="35" y="9"/>
                    <a:pt x="36" y="9"/>
                  </a:cubicBezTo>
                  <a:cubicBezTo>
                    <a:pt x="34" y="8"/>
                    <a:pt x="34" y="8"/>
                    <a:pt x="34" y="8"/>
                  </a:cubicBezTo>
                  <a:cubicBezTo>
                    <a:pt x="37" y="7"/>
                    <a:pt x="37" y="7"/>
                    <a:pt x="37" y="7"/>
                  </a:cubicBezTo>
                  <a:cubicBezTo>
                    <a:pt x="39" y="7"/>
                    <a:pt x="40" y="7"/>
                    <a:pt x="42" y="7"/>
                  </a:cubicBezTo>
                  <a:cubicBezTo>
                    <a:pt x="42" y="7"/>
                    <a:pt x="43" y="7"/>
                    <a:pt x="44" y="7"/>
                  </a:cubicBezTo>
                  <a:cubicBezTo>
                    <a:pt x="45" y="7"/>
                    <a:pt x="46" y="7"/>
                    <a:pt x="46" y="7"/>
                  </a:cubicBezTo>
                  <a:cubicBezTo>
                    <a:pt x="52" y="7"/>
                    <a:pt x="52" y="7"/>
                    <a:pt x="52" y="7"/>
                  </a:cubicBezTo>
                  <a:cubicBezTo>
                    <a:pt x="47" y="9"/>
                    <a:pt x="47" y="9"/>
                    <a:pt x="47" y="9"/>
                  </a:cubicBezTo>
                  <a:cubicBezTo>
                    <a:pt x="46" y="9"/>
                    <a:pt x="45" y="10"/>
                    <a:pt x="45" y="10"/>
                  </a:cubicBezTo>
                  <a:cubicBezTo>
                    <a:pt x="45" y="10"/>
                    <a:pt x="45" y="10"/>
                    <a:pt x="45" y="10"/>
                  </a:cubicBezTo>
                  <a:cubicBezTo>
                    <a:pt x="45" y="10"/>
                    <a:pt x="45" y="11"/>
                    <a:pt x="46" y="11"/>
                  </a:cubicBezTo>
                  <a:cubicBezTo>
                    <a:pt x="46" y="11"/>
                    <a:pt x="46" y="11"/>
                    <a:pt x="46" y="11"/>
                  </a:cubicBezTo>
                  <a:cubicBezTo>
                    <a:pt x="47" y="11"/>
                    <a:pt x="48" y="11"/>
                    <a:pt x="48" y="11"/>
                  </a:cubicBezTo>
                  <a:cubicBezTo>
                    <a:pt x="50" y="12"/>
                    <a:pt x="52" y="13"/>
                    <a:pt x="52" y="15"/>
                  </a:cubicBezTo>
                  <a:cubicBezTo>
                    <a:pt x="52" y="15"/>
                    <a:pt x="52" y="16"/>
                    <a:pt x="52" y="16"/>
                  </a:cubicBezTo>
                  <a:cubicBezTo>
                    <a:pt x="54" y="16"/>
                    <a:pt x="55" y="17"/>
                    <a:pt x="55" y="17"/>
                  </a:cubicBezTo>
                  <a:cubicBezTo>
                    <a:pt x="56" y="19"/>
                    <a:pt x="55" y="20"/>
                    <a:pt x="54" y="21"/>
                  </a:cubicBezTo>
                  <a:cubicBezTo>
                    <a:pt x="53" y="21"/>
                    <a:pt x="53" y="21"/>
                    <a:pt x="53" y="21"/>
                  </a:cubicBezTo>
                  <a:cubicBezTo>
                    <a:pt x="56" y="22"/>
                    <a:pt x="56" y="22"/>
                    <a:pt x="56" y="22"/>
                  </a:cubicBezTo>
                  <a:cubicBezTo>
                    <a:pt x="53" y="23"/>
                    <a:pt x="53" y="23"/>
                    <a:pt x="53" y="23"/>
                  </a:cubicBezTo>
                  <a:cubicBezTo>
                    <a:pt x="52" y="24"/>
                    <a:pt x="51" y="24"/>
                    <a:pt x="51" y="25"/>
                  </a:cubicBezTo>
                  <a:cubicBezTo>
                    <a:pt x="51" y="26"/>
                    <a:pt x="51" y="27"/>
                    <a:pt x="52" y="28"/>
                  </a:cubicBezTo>
                  <a:cubicBezTo>
                    <a:pt x="52" y="29"/>
                    <a:pt x="53" y="31"/>
                    <a:pt x="52" y="32"/>
                  </a:cubicBezTo>
                  <a:cubicBezTo>
                    <a:pt x="52" y="32"/>
                    <a:pt x="51" y="33"/>
                    <a:pt x="51" y="33"/>
                  </a:cubicBezTo>
                  <a:cubicBezTo>
                    <a:pt x="47" y="34"/>
                    <a:pt x="44" y="35"/>
                    <a:pt x="42" y="35"/>
                  </a:cubicBezTo>
                  <a:cubicBezTo>
                    <a:pt x="41" y="35"/>
                    <a:pt x="39" y="35"/>
                    <a:pt x="38" y="35"/>
                  </a:cubicBezTo>
                  <a:cubicBezTo>
                    <a:pt x="39" y="36"/>
                    <a:pt x="38" y="37"/>
                    <a:pt x="38" y="37"/>
                  </a:cubicBezTo>
                  <a:cubicBezTo>
                    <a:pt x="38" y="37"/>
                    <a:pt x="38" y="38"/>
                    <a:pt x="38" y="38"/>
                  </a:cubicBezTo>
                  <a:cubicBezTo>
                    <a:pt x="39" y="38"/>
                    <a:pt x="39" y="39"/>
                    <a:pt x="39" y="39"/>
                  </a:cubicBezTo>
                  <a:cubicBezTo>
                    <a:pt x="39" y="40"/>
                    <a:pt x="39" y="40"/>
                    <a:pt x="39" y="40"/>
                  </a:cubicBezTo>
                  <a:cubicBezTo>
                    <a:pt x="39" y="40"/>
                    <a:pt x="39" y="40"/>
                    <a:pt x="39" y="40"/>
                  </a:cubicBezTo>
                  <a:cubicBezTo>
                    <a:pt x="39" y="40"/>
                    <a:pt x="40" y="40"/>
                    <a:pt x="41" y="40"/>
                  </a:cubicBezTo>
                  <a:cubicBezTo>
                    <a:pt x="43" y="40"/>
                    <a:pt x="43" y="40"/>
                    <a:pt x="43" y="40"/>
                  </a:cubicBezTo>
                  <a:cubicBezTo>
                    <a:pt x="42" y="41"/>
                    <a:pt x="42" y="41"/>
                    <a:pt x="42" y="41"/>
                  </a:cubicBezTo>
                  <a:cubicBezTo>
                    <a:pt x="40" y="43"/>
                    <a:pt x="37" y="46"/>
                    <a:pt x="34" y="47"/>
                  </a:cubicBezTo>
                  <a:cubicBezTo>
                    <a:pt x="33" y="48"/>
                    <a:pt x="32" y="48"/>
                    <a:pt x="31" y="48"/>
                  </a:cubicBezTo>
                  <a:close/>
                  <a:moveTo>
                    <a:pt x="25" y="39"/>
                  </a:moveTo>
                  <a:cubicBezTo>
                    <a:pt x="25" y="40"/>
                    <a:pt x="26" y="40"/>
                    <a:pt x="26" y="40"/>
                  </a:cubicBezTo>
                  <a:cubicBezTo>
                    <a:pt x="26" y="41"/>
                    <a:pt x="27" y="42"/>
                    <a:pt x="27" y="42"/>
                  </a:cubicBezTo>
                  <a:cubicBezTo>
                    <a:pt x="29" y="46"/>
                    <a:pt x="30" y="47"/>
                    <a:pt x="33" y="45"/>
                  </a:cubicBezTo>
                  <a:cubicBezTo>
                    <a:pt x="34" y="45"/>
                    <a:pt x="37" y="43"/>
                    <a:pt x="39" y="42"/>
                  </a:cubicBezTo>
                  <a:cubicBezTo>
                    <a:pt x="37" y="42"/>
                    <a:pt x="37" y="41"/>
                    <a:pt x="37" y="40"/>
                  </a:cubicBezTo>
                  <a:cubicBezTo>
                    <a:pt x="37" y="40"/>
                    <a:pt x="37" y="39"/>
                    <a:pt x="36" y="39"/>
                  </a:cubicBezTo>
                  <a:cubicBezTo>
                    <a:pt x="36" y="38"/>
                    <a:pt x="36" y="37"/>
                    <a:pt x="36" y="37"/>
                  </a:cubicBezTo>
                  <a:cubicBezTo>
                    <a:pt x="36" y="37"/>
                    <a:pt x="37" y="36"/>
                    <a:pt x="37" y="36"/>
                  </a:cubicBezTo>
                  <a:cubicBezTo>
                    <a:pt x="35" y="36"/>
                    <a:pt x="35" y="35"/>
                    <a:pt x="35" y="34"/>
                  </a:cubicBezTo>
                  <a:cubicBezTo>
                    <a:pt x="35" y="34"/>
                    <a:pt x="35" y="34"/>
                    <a:pt x="35" y="34"/>
                  </a:cubicBezTo>
                  <a:cubicBezTo>
                    <a:pt x="34" y="32"/>
                    <a:pt x="34" y="32"/>
                    <a:pt x="34" y="32"/>
                  </a:cubicBezTo>
                  <a:cubicBezTo>
                    <a:pt x="36" y="32"/>
                    <a:pt x="36" y="32"/>
                    <a:pt x="36" y="32"/>
                  </a:cubicBezTo>
                  <a:cubicBezTo>
                    <a:pt x="42" y="34"/>
                    <a:pt x="43" y="34"/>
                    <a:pt x="50" y="31"/>
                  </a:cubicBezTo>
                  <a:cubicBezTo>
                    <a:pt x="50" y="31"/>
                    <a:pt x="50" y="31"/>
                    <a:pt x="50" y="31"/>
                  </a:cubicBezTo>
                  <a:cubicBezTo>
                    <a:pt x="51" y="31"/>
                    <a:pt x="50" y="30"/>
                    <a:pt x="50" y="29"/>
                  </a:cubicBezTo>
                  <a:cubicBezTo>
                    <a:pt x="49" y="27"/>
                    <a:pt x="48" y="26"/>
                    <a:pt x="49" y="24"/>
                  </a:cubicBezTo>
                  <a:cubicBezTo>
                    <a:pt x="49" y="23"/>
                    <a:pt x="50" y="23"/>
                    <a:pt x="51" y="22"/>
                  </a:cubicBezTo>
                  <a:cubicBezTo>
                    <a:pt x="51" y="22"/>
                    <a:pt x="51" y="22"/>
                    <a:pt x="51" y="22"/>
                  </a:cubicBezTo>
                  <a:cubicBezTo>
                    <a:pt x="50" y="21"/>
                    <a:pt x="51" y="20"/>
                    <a:pt x="52" y="19"/>
                  </a:cubicBezTo>
                  <a:cubicBezTo>
                    <a:pt x="53" y="19"/>
                    <a:pt x="53" y="18"/>
                    <a:pt x="53" y="18"/>
                  </a:cubicBezTo>
                  <a:cubicBezTo>
                    <a:pt x="53" y="18"/>
                    <a:pt x="52" y="18"/>
                    <a:pt x="50" y="18"/>
                  </a:cubicBezTo>
                  <a:cubicBezTo>
                    <a:pt x="48" y="18"/>
                    <a:pt x="48" y="18"/>
                    <a:pt x="48" y="18"/>
                  </a:cubicBezTo>
                  <a:cubicBezTo>
                    <a:pt x="50" y="16"/>
                    <a:pt x="50" y="16"/>
                    <a:pt x="50" y="16"/>
                  </a:cubicBezTo>
                  <a:cubicBezTo>
                    <a:pt x="50" y="16"/>
                    <a:pt x="50" y="15"/>
                    <a:pt x="50" y="15"/>
                  </a:cubicBezTo>
                  <a:cubicBezTo>
                    <a:pt x="50" y="14"/>
                    <a:pt x="48" y="13"/>
                    <a:pt x="47" y="13"/>
                  </a:cubicBezTo>
                  <a:cubicBezTo>
                    <a:pt x="47" y="13"/>
                    <a:pt x="47" y="13"/>
                    <a:pt x="47" y="13"/>
                  </a:cubicBezTo>
                  <a:cubicBezTo>
                    <a:pt x="46" y="13"/>
                    <a:pt x="45" y="13"/>
                    <a:pt x="45" y="13"/>
                  </a:cubicBezTo>
                  <a:cubicBezTo>
                    <a:pt x="44" y="12"/>
                    <a:pt x="44" y="12"/>
                    <a:pt x="43" y="11"/>
                  </a:cubicBezTo>
                  <a:cubicBezTo>
                    <a:pt x="43" y="11"/>
                    <a:pt x="43" y="11"/>
                    <a:pt x="42" y="10"/>
                  </a:cubicBezTo>
                  <a:cubicBezTo>
                    <a:pt x="41" y="10"/>
                    <a:pt x="41" y="10"/>
                    <a:pt x="41" y="10"/>
                  </a:cubicBezTo>
                  <a:cubicBezTo>
                    <a:pt x="40" y="10"/>
                    <a:pt x="40" y="10"/>
                    <a:pt x="40" y="10"/>
                  </a:cubicBezTo>
                  <a:cubicBezTo>
                    <a:pt x="39" y="10"/>
                    <a:pt x="39" y="10"/>
                    <a:pt x="38" y="10"/>
                  </a:cubicBezTo>
                  <a:cubicBezTo>
                    <a:pt x="36" y="11"/>
                    <a:pt x="34" y="12"/>
                    <a:pt x="32" y="11"/>
                  </a:cubicBezTo>
                  <a:cubicBezTo>
                    <a:pt x="31" y="11"/>
                    <a:pt x="31" y="10"/>
                    <a:pt x="30" y="10"/>
                  </a:cubicBezTo>
                  <a:cubicBezTo>
                    <a:pt x="30" y="10"/>
                    <a:pt x="30" y="9"/>
                    <a:pt x="30" y="9"/>
                  </a:cubicBezTo>
                  <a:cubicBezTo>
                    <a:pt x="25" y="10"/>
                    <a:pt x="25" y="10"/>
                    <a:pt x="25" y="10"/>
                  </a:cubicBezTo>
                  <a:cubicBezTo>
                    <a:pt x="22" y="10"/>
                    <a:pt x="22" y="9"/>
                    <a:pt x="22" y="8"/>
                  </a:cubicBezTo>
                  <a:cubicBezTo>
                    <a:pt x="21" y="7"/>
                    <a:pt x="21" y="7"/>
                    <a:pt x="21" y="7"/>
                  </a:cubicBezTo>
                  <a:cubicBezTo>
                    <a:pt x="20" y="7"/>
                    <a:pt x="20" y="7"/>
                    <a:pt x="20" y="7"/>
                  </a:cubicBezTo>
                  <a:cubicBezTo>
                    <a:pt x="19" y="6"/>
                    <a:pt x="18" y="6"/>
                    <a:pt x="17" y="6"/>
                  </a:cubicBezTo>
                  <a:cubicBezTo>
                    <a:pt x="16" y="6"/>
                    <a:pt x="16" y="6"/>
                    <a:pt x="16" y="6"/>
                  </a:cubicBezTo>
                  <a:cubicBezTo>
                    <a:pt x="16" y="6"/>
                    <a:pt x="15" y="6"/>
                    <a:pt x="15" y="6"/>
                  </a:cubicBezTo>
                  <a:cubicBezTo>
                    <a:pt x="13" y="7"/>
                    <a:pt x="10" y="7"/>
                    <a:pt x="10" y="9"/>
                  </a:cubicBezTo>
                  <a:cubicBezTo>
                    <a:pt x="10" y="9"/>
                    <a:pt x="11" y="10"/>
                    <a:pt x="11" y="11"/>
                  </a:cubicBezTo>
                  <a:cubicBezTo>
                    <a:pt x="11" y="12"/>
                    <a:pt x="12" y="13"/>
                    <a:pt x="12" y="14"/>
                  </a:cubicBezTo>
                  <a:cubicBezTo>
                    <a:pt x="11" y="15"/>
                    <a:pt x="10" y="15"/>
                    <a:pt x="9" y="16"/>
                  </a:cubicBezTo>
                  <a:cubicBezTo>
                    <a:pt x="8" y="16"/>
                    <a:pt x="8" y="16"/>
                    <a:pt x="8" y="16"/>
                  </a:cubicBezTo>
                  <a:cubicBezTo>
                    <a:pt x="8" y="15"/>
                    <a:pt x="8" y="15"/>
                    <a:pt x="8" y="15"/>
                  </a:cubicBezTo>
                  <a:cubicBezTo>
                    <a:pt x="6" y="13"/>
                    <a:pt x="6" y="11"/>
                    <a:pt x="7" y="8"/>
                  </a:cubicBezTo>
                  <a:cubicBezTo>
                    <a:pt x="8" y="8"/>
                    <a:pt x="7" y="7"/>
                    <a:pt x="7" y="6"/>
                  </a:cubicBezTo>
                  <a:cubicBezTo>
                    <a:pt x="7" y="6"/>
                    <a:pt x="7" y="6"/>
                    <a:pt x="7" y="6"/>
                  </a:cubicBezTo>
                  <a:cubicBezTo>
                    <a:pt x="5" y="8"/>
                    <a:pt x="4" y="10"/>
                    <a:pt x="3" y="13"/>
                  </a:cubicBezTo>
                  <a:cubicBezTo>
                    <a:pt x="3" y="13"/>
                    <a:pt x="3" y="13"/>
                    <a:pt x="3" y="13"/>
                  </a:cubicBezTo>
                  <a:cubicBezTo>
                    <a:pt x="5" y="14"/>
                    <a:pt x="6" y="16"/>
                    <a:pt x="6" y="18"/>
                  </a:cubicBezTo>
                  <a:cubicBezTo>
                    <a:pt x="7" y="20"/>
                    <a:pt x="8" y="22"/>
                    <a:pt x="11" y="22"/>
                  </a:cubicBezTo>
                  <a:cubicBezTo>
                    <a:pt x="14" y="21"/>
                    <a:pt x="16" y="23"/>
                    <a:pt x="17" y="25"/>
                  </a:cubicBezTo>
                  <a:cubicBezTo>
                    <a:pt x="18" y="25"/>
                    <a:pt x="18" y="25"/>
                    <a:pt x="18" y="25"/>
                  </a:cubicBezTo>
                  <a:cubicBezTo>
                    <a:pt x="18" y="25"/>
                    <a:pt x="18" y="25"/>
                    <a:pt x="18" y="25"/>
                  </a:cubicBezTo>
                  <a:cubicBezTo>
                    <a:pt x="18" y="25"/>
                    <a:pt x="18" y="26"/>
                    <a:pt x="19" y="26"/>
                  </a:cubicBezTo>
                  <a:cubicBezTo>
                    <a:pt x="20" y="26"/>
                    <a:pt x="22" y="25"/>
                    <a:pt x="23" y="25"/>
                  </a:cubicBezTo>
                  <a:cubicBezTo>
                    <a:pt x="24" y="25"/>
                    <a:pt x="24" y="25"/>
                    <a:pt x="25" y="25"/>
                  </a:cubicBezTo>
                  <a:cubicBezTo>
                    <a:pt x="26" y="25"/>
                    <a:pt x="26" y="25"/>
                    <a:pt x="26" y="25"/>
                  </a:cubicBezTo>
                  <a:cubicBezTo>
                    <a:pt x="26" y="26"/>
                    <a:pt x="26" y="26"/>
                    <a:pt x="26" y="26"/>
                  </a:cubicBezTo>
                  <a:cubicBezTo>
                    <a:pt x="26" y="27"/>
                    <a:pt x="25" y="27"/>
                    <a:pt x="25" y="28"/>
                  </a:cubicBezTo>
                  <a:cubicBezTo>
                    <a:pt x="24" y="30"/>
                    <a:pt x="24" y="32"/>
                    <a:pt x="25" y="34"/>
                  </a:cubicBezTo>
                  <a:cubicBezTo>
                    <a:pt x="25" y="35"/>
                    <a:pt x="25" y="35"/>
                    <a:pt x="25" y="35"/>
                  </a:cubicBezTo>
                  <a:cubicBezTo>
                    <a:pt x="27" y="37"/>
                    <a:pt x="27" y="37"/>
                    <a:pt x="25" y="39"/>
                  </a:cubicBezTo>
                  <a:close/>
                  <a:moveTo>
                    <a:pt x="9" y="10"/>
                  </a:moveTo>
                  <a:cubicBezTo>
                    <a:pt x="8" y="12"/>
                    <a:pt x="8" y="12"/>
                    <a:pt x="9" y="14"/>
                  </a:cubicBezTo>
                  <a:cubicBezTo>
                    <a:pt x="10" y="13"/>
                    <a:pt x="10" y="13"/>
                    <a:pt x="10" y="13"/>
                  </a:cubicBezTo>
                  <a:cubicBezTo>
                    <a:pt x="10" y="13"/>
                    <a:pt x="9" y="12"/>
                    <a:pt x="9" y="11"/>
                  </a:cubicBezTo>
                  <a:cubicBezTo>
                    <a:pt x="9" y="11"/>
                    <a:pt x="9" y="11"/>
                    <a:pt x="9" y="1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6" name="Freeform 165"/>
            <p:cNvSpPr>
              <a:spLocks noChangeArrowheads="1"/>
            </p:cNvSpPr>
            <p:nvPr/>
          </p:nvSpPr>
          <p:spPr bwMode="auto">
            <a:xfrm>
              <a:off x="5311127" y="4187615"/>
              <a:ext cx="9660" cy="4830"/>
            </a:xfrm>
            <a:custGeom>
              <a:avLst/>
              <a:gdLst>
                <a:gd name="T0" fmla="*/ 2 w 2"/>
                <a:gd name="T1" fmla="*/ 0 h 1"/>
                <a:gd name="T2" fmla="*/ 2 w 2"/>
                <a:gd name="T3" fmla="*/ 1 h 1"/>
                <a:gd name="T4" fmla="*/ 0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2" y="1"/>
                    <a:pt x="2" y="1"/>
                    <a:pt x="2" y="1"/>
                  </a:cubicBezTo>
                  <a:cubicBezTo>
                    <a:pt x="1" y="1"/>
                    <a:pt x="1" y="1"/>
                    <a:pt x="0" y="1"/>
                  </a:cubicBezTo>
                  <a:cubicBezTo>
                    <a:pt x="1" y="1"/>
                    <a:pt x="1" y="0"/>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7" name="Freeform 166"/>
            <p:cNvSpPr>
              <a:spLocks noChangeArrowheads="1"/>
            </p:cNvSpPr>
            <p:nvPr/>
          </p:nvSpPr>
          <p:spPr bwMode="auto">
            <a:xfrm>
              <a:off x="5303881" y="4185200"/>
              <a:ext cx="24151" cy="12075"/>
            </a:xfrm>
            <a:custGeom>
              <a:avLst/>
              <a:gdLst>
                <a:gd name="T0" fmla="*/ 3 w 6"/>
                <a:gd name="T1" fmla="*/ 3 h 3"/>
                <a:gd name="T2" fmla="*/ 2 w 6"/>
                <a:gd name="T3" fmla="*/ 3 h 3"/>
                <a:gd name="T4" fmla="*/ 0 w 6"/>
                <a:gd name="T5" fmla="*/ 2 h 3"/>
                <a:gd name="T6" fmla="*/ 4 w 6"/>
                <a:gd name="T7" fmla="*/ 0 h 3"/>
                <a:gd name="T8" fmla="*/ 6 w 6"/>
                <a:gd name="T9" fmla="*/ 3 h 3"/>
                <a:gd name="T10" fmla="*/ 4 w 6"/>
                <a:gd name="T11" fmla="*/ 3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3" y="3"/>
                    <a:pt x="2" y="3"/>
                    <a:pt x="2" y="3"/>
                  </a:cubicBezTo>
                  <a:cubicBezTo>
                    <a:pt x="0" y="2"/>
                    <a:pt x="0" y="2"/>
                    <a:pt x="0" y="2"/>
                  </a:cubicBezTo>
                  <a:cubicBezTo>
                    <a:pt x="4" y="0"/>
                    <a:pt x="4" y="0"/>
                    <a:pt x="4" y="0"/>
                  </a:cubicBezTo>
                  <a:cubicBezTo>
                    <a:pt x="6" y="3"/>
                    <a:pt x="6" y="3"/>
                    <a:pt x="6" y="3"/>
                  </a:cubicBezTo>
                  <a:cubicBezTo>
                    <a:pt x="4" y="3"/>
                    <a:pt x="4" y="3"/>
                    <a:pt x="4" y="3"/>
                  </a:cubicBezTo>
                  <a:cubicBezTo>
                    <a:pt x="4" y="3"/>
                    <a:pt x="4" y="3"/>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8" name="Freeform 167"/>
            <p:cNvSpPr>
              <a:spLocks noChangeArrowheads="1"/>
            </p:cNvSpPr>
            <p:nvPr/>
          </p:nvSpPr>
          <p:spPr bwMode="auto">
            <a:xfrm>
              <a:off x="5074450" y="4163464"/>
              <a:ext cx="200451" cy="275318"/>
            </a:xfrm>
            <a:custGeom>
              <a:avLst/>
              <a:gdLst>
                <a:gd name="T0" fmla="*/ 4 w 48"/>
                <a:gd name="T1" fmla="*/ 21 h 66"/>
                <a:gd name="T2" fmla="*/ 6 w 48"/>
                <a:gd name="T3" fmla="*/ 16 h 66"/>
                <a:gd name="T4" fmla="*/ 8 w 48"/>
                <a:gd name="T5" fmla="*/ 19 h 66"/>
                <a:gd name="T6" fmla="*/ 13 w 48"/>
                <a:gd name="T7" fmla="*/ 12 h 66"/>
                <a:gd name="T8" fmla="*/ 17 w 48"/>
                <a:gd name="T9" fmla="*/ 8 h 66"/>
                <a:gd name="T10" fmla="*/ 23 w 48"/>
                <a:gd name="T11" fmla="*/ 5 h 66"/>
                <a:gd name="T12" fmla="*/ 30 w 48"/>
                <a:gd name="T13" fmla="*/ 2 h 66"/>
                <a:gd name="T14" fmla="*/ 25 w 48"/>
                <a:gd name="T15" fmla="*/ 7 h 66"/>
                <a:gd name="T16" fmla="*/ 22 w 48"/>
                <a:gd name="T17" fmla="*/ 14 h 66"/>
                <a:gd name="T18" fmla="*/ 31 w 48"/>
                <a:gd name="T19" fmla="*/ 22 h 66"/>
                <a:gd name="T20" fmla="*/ 37 w 48"/>
                <a:gd name="T21" fmla="*/ 26 h 66"/>
                <a:gd name="T22" fmla="*/ 45 w 48"/>
                <a:gd name="T23" fmla="*/ 26 h 66"/>
                <a:gd name="T24" fmla="*/ 45 w 48"/>
                <a:gd name="T25" fmla="*/ 37 h 66"/>
                <a:gd name="T26" fmla="*/ 44 w 48"/>
                <a:gd name="T27" fmla="*/ 39 h 66"/>
                <a:gd name="T28" fmla="*/ 45 w 48"/>
                <a:gd name="T29" fmla="*/ 41 h 66"/>
                <a:gd name="T30" fmla="*/ 46 w 48"/>
                <a:gd name="T31" fmla="*/ 46 h 66"/>
                <a:gd name="T32" fmla="*/ 42 w 48"/>
                <a:gd name="T33" fmla="*/ 42 h 66"/>
                <a:gd name="T34" fmla="*/ 35 w 48"/>
                <a:gd name="T35" fmla="*/ 43 h 66"/>
                <a:gd name="T36" fmla="*/ 38 w 48"/>
                <a:gd name="T37" fmla="*/ 48 h 66"/>
                <a:gd name="T38" fmla="*/ 37 w 48"/>
                <a:gd name="T39" fmla="*/ 54 h 66"/>
                <a:gd name="T40" fmla="*/ 35 w 48"/>
                <a:gd name="T41" fmla="*/ 66 h 66"/>
                <a:gd name="T42" fmla="*/ 32 w 48"/>
                <a:gd name="T43" fmla="*/ 65 h 66"/>
                <a:gd name="T44" fmla="*/ 25 w 48"/>
                <a:gd name="T45" fmla="*/ 60 h 66"/>
                <a:gd name="T46" fmla="*/ 15 w 48"/>
                <a:gd name="T47" fmla="*/ 51 h 66"/>
                <a:gd name="T48" fmla="*/ 8 w 48"/>
                <a:gd name="T49" fmla="*/ 49 h 66"/>
                <a:gd name="T50" fmla="*/ 1 w 48"/>
                <a:gd name="T51" fmla="*/ 45 h 66"/>
                <a:gd name="T52" fmla="*/ 0 w 48"/>
                <a:gd name="T53" fmla="*/ 44 h 66"/>
                <a:gd name="T54" fmla="*/ 1 w 48"/>
                <a:gd name="T55" fmla="*/ 40 h 66"/>
                <a:gd name="T56" fmla="*/ 5 w 48"/>
                <a:gd name="T57" fmla="*/ 38 h 66"/>
                <a:gd name="T58" fmla="*/ 8 w 48"/>
                <a:gd name="T59" fmla="*/ 35 h 66"/>
                <a:gd name="T60" fmla="*/ 6 w 48"/>
                <a:gd name="T61" fmla="*/ 28 h 66"/>
                <a:gd name="T62" fmla="*/ 4 w 48"/>
                <a:gd name="T63" fmla="*/ 2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66">
                  <a:moveTo>
                    <a:pt x="4" y="21"/>
                  </a:moveTo>
                  <a:cubicBezTo>
                    <a:pt x="5" y="19"/>
                    <a:pt x="7" y="19"/>
                    <a:pt x="6" y="16"/>
                  </a:cubicBezTo>
                  <a:cubicBezTo>
                    <a:pt x="6" y="17"/>
                    <a:pt x="7" y="18"/>
                    <a:pt x="8" y="19"/>
                  </a:cubicBezTo>
                  <a:cubicBezTo>
                    <a:pt x="7" y="15"/>
                    <a:pt x="12" y="15"/>
                    <a:pt x="13" y="12"/>
                  </a:cubicBezTo>
                  <a:cubicBezTo>
                    <a:pt x="13" y="10"/>
                    <a:pt x="15" y="5"/>
                    <a:pt x="17" y="8"/>
                  </a:cubicBezTo>
                  <a:cubicBezTo>
                    <a:pt x="18" y="5"/>
                    <a:pt x="21" y="6"/>
                    <a:pt x="23" y="5"/>
                  </a:cubicBezTo>
                  <a:cubicBezTo>
                    <a:pt x="24" y="5"/>
                    <a:pt x="29" y="0"/>
                    <a:pt x="30" y="2"/>
                  </a:cubicBezTo>
                  <a:cubicBezTo>
                    <a:pt x="30" y="3"/>
                    <a:pt x="26" y="6"/>
                    <a:pt x="25" y="7"/>
                  </a:cubicBezTo>
                  <a:cubicBezTo>
                    <a:pt x="23" y="9"/>
                    <a:pt x="23" y="12"/>
                    <a:pt x="22" y="14"/>
                  </a:cubicBezTo>
                  <a:cubicBezTo>
                    <a:pt x="27" y="13"/>
                    <a:pt x="24" y="24"/>
                    <a:pt x="31" y="22"/>
                  </a:cubicBezTo>
                  <a:cubicBezTo>
                    <a:pt x="34" y="22"/>
                    <a:pt x="35" y="24"/>
                    <a:pt x="37" y="26"/>
                  </a:cubicBezTo>
                  <a:cubicBezTo>
                    <a:pt x="38" y="27"/>
                    <a:pt x="43" y="26"/>
                    <a:pt x="45" y="26"/>
                  </a:cubicBezTo>
                  <a:cubicBezTo>
                    <a:pt x="44" y="31"/>
                    <a:pt x="43" y="33"/>
                    <a:pt x="45" y="37"/>
                  </a:cubicBezTo>
                  <a:cubicBezTo>
                    <a:pt x="46" y="37"/>
                    <a:pt x="45" y="38"/>
                    <a:pt x="44" y="39"/>
                  </a:cubicBezTo>
                  <a:cubicBezTo>
                    <a:pt x="43" y="40"/>
                    <a:pt x="45" y="40"/>
                    <a:pt x="45" y="41"/>
                  </a:cubicBezTo>
                  <a:cubicBezTo>
                    <a:pt x="46" y="43"/>
                    <a:pt x="48" y="44"/>
                    <a:pt x="46" y="46"/>
                  </a:cubicBezTo>
                  <a:cubicBezTo>
                    <a:pt x="45" y="42"/>
                    <a:pt x="44" y="43"/>
                    <a:pt x="42" y="42"/>
                  </a:cubicBezTo>
                  <a:cubicBezTo>
                    <a:pt x="41" y="44"/>
                    <a:pt x="37" y="43"/>
                    <a:pt x="35" y="43"/>
                  </a:cubicBezTo>
                  <a:cubicBezTo>
                    <a:pt x="35" y="47"/>
                    <a:pt x="38" y="45"/>
                    <a:pt x="38" y="48"/>
                  </a:cubicBezTo>
                  <a:cubicBezTo>
                    <a:pt x="32" y="47"/>
                    <a:pt x="36" y="52"/>
                    <a:pt x="37" y="54"/>
                  </a:cubicBezTo>
                  <a:cubicBezTo>
                    <a:pt x="38" y="58"/>
                    <a:pt x="36" y="63"/>
                    <a:pt x="35" y="66"/>
                  </a:cubicBezTo>
                  <a:cubicBezTo>
                    <a:pt x="34" y="66"/>
                    <a:pt x="33" y="65"/>
                    <a:pt x="32" y="65"/>
                  </a:cubicBezTo>
                  <a:cubicBezTo>
                    <a:pt x="37" y="57"/>
                    <a:pt x="29" y="60"/>
                    <a:pt x="25" y="60"/>
                  </a:cubicBezTo>
                  <a:cubicBezTo>
                    <a:pt x="21" y="60"/>
                    <a:pt x="20" y="52"/>
                    <a:pt x="15" y="51"/>
                  </a:cubicBezTo>
                  <a:cubicBezTo>
                    <a:pt x="12" y="50"/>
                    <a:pt x="11" y="49"/>
                    <a:pt x="8" y="49"/>
                  </a:cubicBezTo>
                  <a:cubicBezTo>
                    <a:pt x="6" y="49"/>
                    <a:pt x="4" y="47"/>
                    <a:pt x="1" y="45"/>
                  </a:cubicBezTo>
                  <a:cubicBezTo>
                    <a:pt x="0" y="45"/>
                    <a:pt x="0" y="45"/>
                    <a:pt x="0" y="44"/>
                  </a:cubicBezTo>
                  <a:cubicBezTo>
                    <a:pt x="0" y="45"/>
                    <a:pt x="2" y="40"/>
                    <a:pt x="1" y="40"/>
                  </a:cubicBezTo>
                  <a:cubicBezTo>
                    <a:pt x="2" y="39"/>
                    <a:pt x="5" y="40"/>
                    <a:pt x="5" y="38"/>
                  </a:cubicBezTo>
                  <a:cubicBezTo>
                    <a:pt x="5" y="37"/>
                    <a:pt x="7" y="36"/>
                    <a:pt x="8" y="35"/>
                  </a:cubicBezTo>
                  <a:cubicBezTo>
                    <a:pt x="4" y="36"/>
                    <a:pt x="6" y="31"/>
                    <a:pt x="6" y="28"/>
                  </a:cubicBezTo>
                  <a:cubicBezTo>
                    <a:pt x="6" y="25"/>
                    <a:pt x="5" y="24"/>
                    <a:pt x="4" y="2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69" name="Freeform 168"/>
            <p:cNvSpPr>
              <a:spLocks noEditPoints="1" noChangeArrowheads="1"/>
            </p:cNvSpPr>
            <p:nvPr/>
          </p:nvSpPr>
          <p:spPr bwMode="auto">
            <a:xfrm>
              <a:off x="5072035" y="4168295"/>
              <a:ext cx="207696" cy="272903"/>
            </a:xfrm>
            <a:custGeom>
              <a:avLst/>
              <a:gdLst>
                <a:gd name="T0" fmla="*/ 33 w 50"/>
                <a:gd name="T1" fmla="*/ 65 h 66"/>
                <a:gd name="T2" fmla="*/ 34 w 50"/>
                <a:gd name="T3" fmla="*/ 60 h 66"/>
                <a:gd name="T4" fmla="*/ 27 w 50"/>
                <a:gd name="T5" fmla="*/ 60 h 66"/>
                <a:gd name="T6" fmla="*/ 21 w 50"/>
                <a:gd name="T7" fmla="*/ 55 h 66"/>
                <a:gd name="T8" fmla="*/ 9 w 50"/>
                <a:gd name="T9" fmla="*/ 49 h 66"/>
                <a:gd name="T10" fmla="*/ 1 w 50"/>
                <a:gd name="T11" fmla="*/ 45 h 66"/>
                <a:gd name="T12" fmla="*/ 0 w 50"/>
                <a:gd name="T13" fmla="*/ 43 h 66"/>
                <a:gd name="T14" fmla="*/ 0 w 50"/>
                <a:gd name="T15" fmla="*/ 43 h 66"/>
                <a:gd name="T16" fmla="*/ 0 w 50"/>
                <a:gd name="T17" fmla="*/ 42 h 66"/>
                <a:gd name="T18" fmla="*/ 2 w 50"/>
                <a:gd name="T19" fmla="*/ 39 h 66"/>
                <a:gd name="T20" fmla="*/ 2 w 50"/>
                <a:gd name="T21" fmla="*/ 38 h 66"/>
                <a:gd name="T22" fmla="*/ 7 w 50"/>
                <a:gd name="T23" fmla="*/ 35 h 66"/>
                <a:gd name="T24" fmla="*/ 6 w 50"/>
                <a:gd name="T25" fmla="*/ 27 h 66"/>
                <a:gd name="T26" fmla="*/ 4 w 50"/>
                <a:gd name="T27" fmla="*/ 20 h 66"/>
                <a:gd name="T28" fmla="*/ 4 w 50"/>
                <a:gd name="T29" fmla="*/ 9 h 66"/>
                <a:gd name="T30" fmla="*/ 11 w 50"/>
                <a:gd name="T31" fmla="*/ 13 h 66"/>
                <a:gd name="T32" fmla="*/ 18 w 50"/>
                <a:gd name="T33" fmla="*/ 5 h 66"/>
                <a:gd name="T34" fmla="*/ 25 w 50"/>
                <a:gd name="T35" fmla="*/ 2 h 66"/>
                <a:gd name="T36" fmla="*/ 28 w 50"/>
                <a:gd name="T37" fmla="*/ 5 h 66"/>
                <a:gd name="T38" fmla="*/ 24 w 50"/>
                <a:gd name="T39" fmla="*/ 12 h 66"/>
                <a:gd name="T40" fmla="*/ 38 w 50"/>
                <a:gd name="T41" fmla="*/ 24 h 66"/>
                <a:gd name="T42" fmla="*/ 40 w 50"/>
                <a:gd name="T43" fmla="*/ 25 h 66"/>
                <a:gd name="T44" fmla="*/ 47 w 50"/>
                <a:gd name="T45" fmla="*/ 24 h 66"/>
                <a:gd name="T46" fmla="*/ 46 w 50"/>
                <a:gd name="T47" fmla="*/ 38 h 66"/>
                <a:gd name="T48" fmla="*/ 48 w 50"/>
                <a:gd name="T49" fmla="*/ 41 h 66"/>
                <a:gd name="T50" fmla="*/ 46 w 50"/>
                <a:gd name="T51" fmla="*/ 45 h 66"/>
                <a:gd name="T52" fmla="*/ 40 w 50"/>
                <a:gd name="T53" fmla="*/ 43 h 66"/>
                <a:gd name="T54" fmla="*/ 38 w 50"/>
                <a:gd name="T55" fmla="*/ 44 h 66"/>
                <a:gd name="T56" fmla="*/ 39 w 50"/>
                <a:gd name="T57" fmla="*/ 48 h 66"/>
                <a:gd name="T58" fmla="*/ 39 w 50"/>
                <a:gd name="T59" fmla="*/ 53 h 66"/>
                <a:gd name="T60" fmla="*/ 37 w 50"/>
                <a:gd name="T61" fmla="*/ 66 h 66"/>
                <a:gd name="T62" fmla="*/ 36 w 50"/>
                <a:gd name="T63" fmla="*/ 62 h 66"/>
                <a:gd name="T64" fmla="*/ 35 w 50"/>
                <a:gd name="T65" fmla="*/ 47 h 66"/>
                <a:gd name="T66" fmla="*/ 36 w 50"/>
                <a:gd name="T67" fmla="*/ 41 h 66"/>
                <a:gd name="T68" fmla="*/ 40 w 50"/>
                <a:gd name="T69" fmla="*/ 41 h 66"/>
                <a:gd name="T70" fmla="*/ 43 w 50"/>
                <a:gd name="T71" fmla="*/ 40 h 66"/>
                <a:gd name="T72" fmla="*/ 45 w 50"/>
                <a:gd name="T73" fmla="*/ 40 h 66"/>
                <a:gd name="T74" fmla="*/ 44 w 50"/>
                <a:gd name="T75" fmla="*/ 37 h 66"/>
                <a:gd name="T76" fmla="*/ 44 w 50"/>
                <a:gd name="T77" fmla="*/ 26 h 66"/>
                <a:gd name="T78" fmla="*/ 37 w 50"/>
                <a:gd name="T79" fmla="*/ 26 h 66"/>
                <a:gd name="T80" fmla="*/ 25 w 50"/>
                <a:gd name="T81" fmla="*/ 17 h 66"/>
                <a:gd name="T82" fmla="*/ 22 w 50"/>
                <a:gd name="T83" fmla="*/ 13 h 66"/>
                <a:gd name="T84" fmla="*/ 27 w 50"/>
                <a:gd name="T85" fmla="*/ 4 h 66"/>
                <a:gd name="T86" fmla="*/ 24 w 50"/>
                <a:gd name="T87" fmla="*/ 5 h 66"/>
                <a:gd name="T88" fmla="*/ 19 w 50"/>
                <a:gd name="T89" fmla="*/ 9 h 66"/>
                <a:gd name="T90" fmla="*/ 15 w 50"/>
                <a:gd name="T91" fmla="*/ 11 h 66"/>
                <a:gd name="T92" fmla="*/ 12 w 50"/>
                <a:gd name="T93" fmla="*/ 24 h 66"/>
                <a:gd name="T94" fmla="*/ 7 w 50"/>
                <a:gd name="T95" fmla="*/ 20 h 66"/>
                <a:gd name="T96" fmla="*/ 8 w 50"/>
                <a:gd name="T97" fmla="*/ 29 h 66"/>
                <a:gd name="T98" fmla="*/ 12 w 50"/>
                <a:gd name="T99" fmla="*/ 33 h 66"/>
                <a:gd name="T100" fmla="*/ 4 w 50"/>
                <a:gd name="T101" fmla="*/ 40 h 66"/>
                <a:gd name="T102" fmla="*/ 2 w 50"/>
                <a:gd name="T103" fmla="*/ 43 h 66"/>
                <a:gd name="T104" fmla="*/ 9 w 50"/>
                <a:gd name="T105" fmla="*/ 47 h 66"/>
                <a:gd name="T106" fmla="*/ 22 w 50"/>
                <a:gd name="T107" fmla="*/ 54 h 66"/>
                <a:gd name="T108" fmla="*/ 27 w 50"/>
                <a:gd name="T109" fmla="*/ 58 h 66"/>
                <a:gd name="T110" fmla="*/ 36 w 50"/>
                <a:gd name="T111"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66">
                  <a:moveTo>
                    <a:pt x="37" y="66"/>
                  </a:moveTo>
                  <a:cubicBezTo>
                    <a:pt x="36" y="66"/>
                    <a:pt x="36" y="66"/>
                    <a:pt x="36" y="66"/>
                  </a:cubicBezTo>
                  <a:cubicBezTo>
                    <a:pt x="35" y="66"/>
                    <a:pt x="33" y="65"/>
                    <a:pt x="33" y="65"/>
                  </a:cubicBezTo>
                  <a:cubicBezTo>
                    <a:pt x="32" y="64"/>
                    <a:pt x="32" y="64"/>
                    <a:pt x="32" y="64"/>
                  </a:cubicBezTo>
                  <a:cubicBezTo>
                    <a:pt x="33" y="63"/>
                    <a:pt x="33" y="63"/>
                    <a:pt x="33" y="63"/>
                  </a:cubicBezTo>
                  <a:cubicBezTo>
                    <a:pt x="34" y="61"/>
                    <a:pt x="34" y="60"/>
                    <a:pt x="34" y="60"/>
                  </a:cubicBezTo>
                  <a:cubicBezTo>
                    <a:pt x="34" y="60"/>
                    <a:pt x="34" y="60"/>
                    <a:pt x="32" y="60"/>
                  </a:cubicBezTo>
                  <a:cubicBezTo>
                    <a:pt x="31" y="60"/>
                    <a:pt x="30" y="60"/>
                    <a:pt x="29" y="60"/>
                  </a:cubicBezTo>
                  <a:cubicBezTo>
                    <a:pt x="28" y="60"/>
                    <a:pt x="27" y="60"/>
                    <a:pt x="27" y="60"/>
                  </a:cubicBezTo>
                  <a:cubicBezTo>
                    <a:pt x="27" y="60"/>
                    <a:pt x="27" y="60"/>
                    <a:pt x="27" y="60"/>
                  </a:cubicBezTo>
                  <a:cubicBezTo>
                    <a:pt x="26" y="60"/>
                    <a:pt x="26" y="60"/>
                    <a:pt x="26" y="60"/>
                  </a:cubicBezTo>
                  <a:cubicBezTo>
                    <a:pt x="23" y="60"/>
                    <a:pt x="22" y="58"/>
                    <a:pt x="21" y="55"/>
                  </a:cubicBezTo>
                  <a:cubicBezTo>
                    <a:pt x="19" y="53"/>
                    <a:pt x="18" y="51"/>
                    <a:pt x="16" y="51"/>
                  </a:cubicBezTo>
                  <a:cubicBezTo>
                    <a:pt x="14" y="51"/>
                    <a:pt x="14" y="50"/>
                    <a:pt x="13" y="50"/>
                  </a:cubicBezTo>
                  <a:cubicBezTo>
                    <a:pt x="12" y="50"/>
                    <a:pt x="11" y="49"/>
                    <a:pt x="9" y="49"/>
                  </a:cubicBezTo>
                  <a:cubicBezTo>
                    <a:pt x="7" y="49"/>
                    <a:pt x="6" y="48"/>
                    <a:pt x="4" y="47"/>
                  </a:cubicBezTo>
                  <a:cubicBezTo>
                    <a:pt x="3" y="46"/>
                    <a:pt x="3" y="46"/>
                    <a:pt x="2" y="45"/>
                  </a:cubicBezTo>
                  <a:cubicBezTo>
                    <a:pt x="1" y="45"/>
                    <a:pt x="1" y="45"/>
                    <a:pt x="1" y="45"/>
                  </a:cubicBezTo>
                  <a:cubicBezTo>
                    <a:pt x="1" y="45"/>
                    <a:pt x="0" y="45"/>
                    <a:pt x="0" y="44"/>
                  </a:cubicBezTo>
                  <a:cubicBezTo>
                    <a:pt x="0" y="44"/>
                    <a:pt x="0" y="44"/>
                    <a:pt x="0" y="44"/>
                  </a:cubicBezTo>
                  <a:cubicBezTo>
                    <a:pt x="0" y="44"/>
                    <a:pt x="0" y="43"/>
                    <a:pt x="0" y="43"/>
                  </a:cubicBezTo>
                  <a:cubicBezTo>
                    <a:pt x="0" y="43"/>
                    <a:pt x="0" y="43"/>
                    <a:pt x="0" y="43"/>
                  </a:cubicBezTo>
                  <a:cubicBezTo>
                    <a:pt x="0" y="43"/>
                    <a:pt x="0" y="43"/>
                    <a:pt x="0" y="43"/>
                  </a:cubicBezTo>
                  <a:cubicBezTo>
                    <a:pt x="0" y="43"/>
                    <a:pt x="0" y="43"/>
                    <a:pt x="0" y="43"/>
                  </a:cubicBezTo>
                  <a:cubicBezTo>
                    <a:pt x="1" y="43"/>
                    <a:pt x="1" y="43"/>
                    <a:pt x="1" y="43"/>
                  </a:cubicBezTo>
                  <a:cubicBezTo>
                    <a:pt x="1" y="42"/>
                    <a:pt x="1" y="42"/>
                    <a:pt x="1" y="42"/>
                  </a:cubicBezTo>
                  <a:cubicBezTo>
                    <a:pt x="0" y="42"/>
                    <a:pt x="0" y="42"/>
                    <a:pt x="0" y="42"/>
                  </a:cubicBezTo>
                  <a:cubicBezTo>
                    <a:pt x="1" y="42"/>
                    <a:pt x="1" y="40"/>
                    <a:pt x="1" y="39"/>
                  </a:cubicBezTo>
                  <a:cubicBezTo>
                    <a:pt x="2" y="39"/>
                    <a:pt x="2" y="39"/>
                    <a:pt x="2" y="39"/>
                  </a:cubicBezTo>
                  <a:cubicBezTo>
                    <a:pt x="2" y="39"/>
                    <a:pt x="2" y="39"/>
                    <a:pt x="2" y="39"/>
                  </a:cubicBezTo>
                  <a:cubicBezTo>
                    <a:pt x="1" y="39"/>
                    <a:pt x="1" y="39"/>
                    <a:pt x="1" y="39"/>
                  </a:cubicBezTo>
                  <a:cubicBezTo>
                    <a:pt x="1" y="39"/>
                    <a:pt x="2" y="39"/>
                    <a:pt x="2" y="39"/>
                  </a:cubicBezTo>
                  <a:cubicBezTo>
                    <a:pt x="2" y="38"/>
                    <a:pt x="2" y="38"/>
                    <a:pt x="2" y="38"/>
                  </a:cubicBezTo>
                  <a:cubicBezTo>
                    <a:pt x="3" y="38"/>
                    <a:pt x="3" y="38"/>
                    <a:pt x="4" y="38"/>
                  </a:cubicBezTo>
                  <a:cubicBezTo>
                    <a:pt x="5" y="38"/>
                    <a:pt x="5" y="38"/>
                    <a:pt x="5" y="37"/>
                  </a:cubicBezTo>
                  <a:cubicBezTo>
                    <a:pt x="5" y="36"/>
                    <a:pt x="6" y="35"/>
                    <a:pt x="7" y="35"/>
                  </a:cubicBezTo>
                  <a:cubicBezTo>
                    <a:pt x="6" y="35"/>
                    <a:pt x="6" y="34"/>
                    <a:pt x="6" y="34"/>
                  </a:cubicBezTo>
                  <a:cubicBezTo>
                    <a:pt x="5" y="33"/>
                    <a:pt x="5" y="31"/>
                    <a:pt x="6" y="29"/>
                  </a:cubicBezTo>
                  <a:cubicBezTo>
                    <a:pt x="6" y="28"/>
                    <a:pt x="6" y="28"/>
                    <a:pt x="6" y="27"/>
                  </a:cubicBezTo>
                  <a:cubicBezTo>
                    <a:pt x="6" y="24"/>
                    <a:pt x="6" y="24"/>
                    <a:pt x="4" y="21"/>
                  </a:cubicBezTo>
                  <a:cubicBezTo>
                    <a:pt x="4" y="20"/>
                    <a:pt x="4" y="20"/>
                    <a:pt x="4" y="20"/>
                  </a:cubicBezTo>
                  <a:cubicBezTo>
                    <a:pt x="4" y="20"/>
                    <a:pt x="4" y="20"/>
                    <a:pt x="4" y="20"/>
                  </a:cubicBezTo>
                  <a:cubicBezTo>
                    <a:pt x="4" y="19"/>
                    <a:pt x="5" y="19"/>
                    <a:pt x="5" y="18"/>
                  </a:cubicBezTo>
                  <a:cubicBezTo>
                    <a:pt x="6" y="17"/>
                    <a:pt x="6" y="17"/>
                    <a:pt x="6" y="15"/>
                  </a:cubicBezTo>
                  <a:cubicBezTo>
                    <a:pt x="4" y="9"/>
                    <a:pt x="4" y="9"/>
                    <a:pt x="4" y="9"/>
                  </a:cubicBezTo>
                  <a:cubicBezTo>
                    <a:pt x="8" y="15"/>
                    <a:pt x="8" y="15"/>
                    <a:pt x="8" y="15"/>
                  </a:cubicBezTo>
                  <a:cubicBezTo>
                    <a:pt x="8" y="15"/>
                    <a:pt x="8" y="15"/>
                    <a:pt x="8" y="15"/>
                  </a:cubicBezTo>
                  <a:cubicBezTo>
                    <a:pt x="9" y="14"/>
                    <a:pt x="10" y="13"/>
                    <a:pt x="11" y="13"/>
                  </a:cubicBezTo>
                  <a:cubicBezTo>
                    <a:pt x="12" y="12"/>
                    <a:pt x="13" y="12"/>
                    <a:pt x="13" y="11"/>
                  </a:cubicBezTo>
                  <a:cubicBezTo>
                    <a:pt x="13" y="9"/>
                    <a:pt x="14" y="5"/>
                    <a:pt x="17" y="5"/>
                  </a:cubicBezTo>
                  <a:cubicBezTo>
                    <a:pt x="17" y="5"/>
                    <a:pt x="18" y="5"/>
                    <a:pt x="18" y="5"/>
                  </a:cubicBezTo>
                  <a:cubicBezTo>
                    <a:pt x="19" y="4"/>
                    <a:pt x="20" y="4"/>
                    <a:pt x="21" y="4"/>
                  </a:cubicBezTo>
                  <a:cubicBezTo>
                    <a:pt x="22" y="4"/>
                    <a:pt x="23" y="4"/>
                    <a:pt x="23" y="3"/>
                  </a:cubicBezTo>
                  <a:cubicBezTo>
                    <a:pt x="24" y="3"/>
                    <a:pt x="24" y="3"/>
                    <a:pt x="25" y="2"/>
                  </a:cubicBezTo>
                  <a:cubicBezTo>
                    <a:pt x="27" y="1"/>
                    <a:pt x="29" y="0"/>
                    <a:pt x="30" y="0"/>
                  </a:cubicBezTo>
                  <a:cubicBezTo>
                    <a:pt x="31" y="0"/>
                    <a:pt x="32" y="0"/>
                    <a:pt x="32" y="1"/>
                  </a:cubicBezTo>
                  <a:cubicBezTo>
                    <a:pt x="32" y="2"/>
                    <a:pt x="32" y="3"/>
                    <a:pt x="28" y="5"/>
                  </a:cubicBezTo>
                  <a:cubicBezTo>
                    <a:pt x="28" y="6"/>
                    <a:pt x="27" y="6"/>
                    <a:pt x="27" y="6"/>
                  </a:cubicBezTo>
                  <a:cubicBezTo>
                    <a:pt x="26" y="8"/>
                    <a:pt x="25" y="10"/>
                    <a:pt x="24" y="11"/>
                  </a:cubicBezTo>
                  <a:cubicBezTo>
                    <a:pt x="24" y="12"/>
                    <a:pt x="24" y="12"/>
                    <a:pt x="24" y="12"/>
                  </a:cubicBezTo>
                  <a:cubicBezTo>
                    <a:pt x="26" y="13"/>
                    <a:pt x="27" y="15"/>
                    <a:pt x="27" y="17"/>
                  </a:cubicBezTo>
                  <a:cubicBezTo>
                    <a:pt x="28" y="19"/>
                    <a:pt x="29" y="21"/>
                    <a:pt x="32" y="21"/>
                  </a:cubicBezTo>
                  <a:cubicBezTo>
                    <a:pt x="35" y="20"/>
                    <a:pt x="37" y="22"/>
                    <a:pt x="38" y="24"/>
                  </a:cubicBezTo>
                  <a:cubicBezTo>
                    <a:pt x="39" y="24"/>
                    <a:pt x="39" y="24"/>
                    <a:pt x="39" y="24"/>
                  </a:cubicBezTo>
                  <a:cubicBezTo>
                    <a:pt x="39" y="24"/>
                    <a:pt x="39" y="24"/>
                    <a:pt x="39" y="24"/>
                  </a:cubicBezTo>
                  <a:cubicBezTo>
                    <a:pt x="39" y="24"/>
                    <a:pt x="39" y="25"/>
                    <a:pt x="40" y="25"/>
                  </a:cubicBezTo>
                  <a:cubicBezTo>
                    <a:pt x="41" y="25"/>
                    <a:pt x="43" y="24"/>
                    <a:pt x="44" y="24"/>
                  </a:cubicBezTo>
                  <a:cubicBezTo>
                    <a:pt x="45" y="24"/>
                    <a:pt x="45" y="24"/>
                    <a:pt x="46" y="24"/>
                  </a:cubicBezTo>
                  <a:cubicBezTo>
                    <a:pt x="47" y="24"/>
                    <a:pt x="47" y="24"/>
                    <a:pt x="47" y="24"/>
                  </a:cubicBezTo>
                  <a:cubicBezTo>
                    <a:pt x="46" y="26"/>
                    <a:pt x="46" y="26"/>
                    <a:pt x="46" y="26"/>
                  </a:cubicBezTo>
                  <a:cubicBezTo>
                    <a:pt x="45" y="30"/>
                    <a:pt x="45" y="32"/>
                    <a:pt x="47" y="35"/>
                  </a:cubicBezTo>
                  <a:cubicBezTo>
                    <a:pt x="48" y="36"/>
                    <a:pt x="47" y="38"/>
                    <a:pt x="46" y="38"/>
                  </a:cubicBezTo>
                  <a:cubicBezTo>
                    <a:pt x="46" y="38"/>
                    <a:pt x="46" y="38"/>
                    <a:pt x="46" y="38"/>
                  </a:cubicBezTo>
                  <a:cubicBezTo>
                    <a:pt x="46" y="39"/>
                    <a:pt x="47" y="39"/>
                    <a:pt x="47" y="40"/>
                  </a:cubicBezTo>
                  <a:cubicBezTo>
                    <a:pt x="47" y="40"/>
                    <a:pt x="48" y="41"/>
                    <a:pt x="48" y="41"/>
                  </a:cubicBezTo>
                  <a:cubicBezTo>
                    <a:pt x="49" y="42"/>
                    <a:pt x="50" y="44"/>
                    <a:pt x="48" y="45"/>
                  </a:cubicBezTo>
                  <a:cubicBezTo>
                    <a:pt x="47" y="46"/>
                    <a:pt x="47" y="46"/>
                    <a:pt x="47" y="46"/>
                  </a:cubicBezTo>
                  <a:cubicBezTo>
                    <a:pt x="46" y="45"/>
                    <a:pt x="46" y="45"/>
                    <a:pt x="46" y="45"/>
                  </a:cubicBezTo>
                  <a:cubicBezTo>
                    <a:pt x="46" y="43"/>
                    <a:pt x="46" y="43"/>
                    <a:pt x="45" y="43"/>
                  </a:cubicBezTo>
                  <a:cubicBezTo>
                    <a:pt x="44" y="43"/>
                    <a:pt x="44" y="43"/>
                    <a:pt x="43" y="42"/>
                  </a:cubicBezTo>
                  <a:cubicBezTo>
                    <a:pt x="42" y="43"/>
                    <a:pt x="41" y="43"/>
                    <a:pt x="40" y="43"/>
                  </a:cubicBezTo>
                  <a:cubicBezTo>
                    <a:pt x="39" y="43"/>
                    <a:pt x="39" y="43"/>
                    <a:pt x="38" y="43"/>
                  </a:cubicBezTo>
                  <a:cubicBezTo>
                    <a:pt x="38" y="43"/>
                    <a:pt x="37" y="43"/>
                    <a:pt x="37" y="43"/>
                  </a:cubicBezTo>
                  <a:cubicBezTo>
                    <a:pt x="37" y="44"/>
                    <a:pt x="38" y="44"/>
                    <a:pt x="38" y="44"/>
                  </a:cubicBezTo>
                  <a:cubicBezTo>
                    <a:pt x="39" y="44"/>
                    <a:pt x="40" y="45"/>
                    <a:pt x="40" y="47"/>
                  </a:cubicBezTo>
                  <a:cubicBezTo>
                    <a:pt x="40" y="48"/>
                    <a:pt x="40" y="48"/>
                    <a:pt x="40" y="48"/>
                  </a:cubicBezTo>
                  <a:cubicBezTo>
                    <a:pt x="39" y="48"/>
                    <a:pt x="39" y="48"/>
                    <a:pt x="39" y="48"/>
                  </a:cubicBezTo>
                  <a:cubicBezTo>
                    <a:pt x="37" y="48"/>
                    <a:pt x="37" y="48"/>
                    <a:pt x="37" y="48"/>
                  </a:cubicBezTo>
                  <a:cubicBezTo>
                    <a:pt x="37" y="48"/>
                    <a:pt x="37" y="50"/>
                    <a:pt x="38" y="51"/>
                  </a:cubicBezTo>
                  <a:cubicBezTo>
                    <a:pt x="38" y="51"/>
                    <a:pt x="39" y="52"/>
                    <a:pt x="39" y="53"/>
                  </a:cubicBezTo>
                  <a:cubicBezTo>
                    <a:pt x="40" y="56"/>
                    <a:pt x="39" y="59"/>
                    <a:pt x="38" y="62"/>
                  </a:cubicBezTo>
                  <a:cubicBezTo>
                    <a:pt x="37" y="63"/>
                    <a:pt x="37" y="64"/>
                    <a:pt x="37" y="65"/>
                  </a:cubicBezTo>
                  <a:lnTo>
                    <a:pt x="37" y="66"/>
                  </a:lnTo>
                  <a:close/>
                  <a:moveTo>
                    <a:pt x="35" y="64"/>
                  </a:moveTo>
                  <a:cubicBezTo>
                    <a:pt x="35" y="64"/>
                    <a:pt x="35" y="64"/>
                    <a:pt x="35" y="64"/>
                  </a:cubicBezTo>
                  <a:cubicBezTo>
                    <a:pt x="35" y="63"/>
                    <a:pt x="36" y="62"/>
                    <a:pt x="36" y="62"/>
                  </a:cubicBezTo>
                  <a:cubicBezTo>
                    <a:pt x="37" y="59"/>
                    <a:pt x="38" y="56"/>
                    <a:pt x="37" y="54"/>
                  </a:cubicBezTo>
                  <a:cubicBezTo>
                    <a:pt x="37" y="53"/>
                    <a:pt x="36" y="52"/>
                    <a:pt x="36" y="51"/>
                  </a:cubicBezTo>
                  <a:cubicBezTo>
                    <a:pt x="35" y="50"/>
                    <a:pt x="34" y="48"/>
                    <a:pt x="35" y="47"/>
                  </a:cubicBezTo>
                  <a:cubicBezTo>
                    <a:pt x="35" y="46"/>
                    <a:pt x="36" y="46"/>
                    <a:pt x="37" y="46"/>
                  </a:cubicBezTo>
                  <a:cubicBezTo>
                    <a:pt x="36" y="45"/>
                    <a:pt x="35" y="44"/>
                    <a:pt x="35" y="42"/>
                  </a:cubicBezTo>
                  <a:cubicBezTo>
                    <a:pt x="36" y="41"/>
                    <a:pt x="36" y="41"/>
                    <a:pt x="36" y="41"/>
                  </a:cubicBezTo>
                  <a:cubicBezTo>
                    <a:pt x="36" y="41"/>
                    <a:pt x="36" y="41"/>
                    <a:pt x="36" y="41"/>
                  </a:cubicBezTo>
                  <a:cubicBezTo>
                    <a:pt x="37" y="41"/>
                    <a:pt x="38" y="41"/>
                    <a:pt x="38" y="41"/>
                  </a:cubicBezTo>
                  <a:cubicBezTo>
                    <a:pt x="39" y="41"/>
                    <a:pt x="39" y="41"/>
                    <a:pt x="40" y="41"/>
                  </a:cubicBezTo>
                  <a:cubicBezTo>
                    <a:pt x="42" y="41"/>
                    <a:pt x="42" y="41"/>
                    <a:pt x="42" y="41"/>
                  </a:cubicBezTo>
                  <a:cubicBezTo>
                    <a:pt x="42" y="40"/>
                    <a:pt x="42" y="40"/>
                    <a:pt x="42" y="40"/>
                  </a:cubicBezTo>
                  <a:cubicBezTo>
                    <a:pt x="43" y="40"/>
                    <a:pt x="43" y="40"/>
                    <a:pt x="43" y="40"/>
                  </a:cubicBezTo>
                  <a:cubicBezTo>
                    <a:pt x="44" y="41"/>
                    <a:pt x="44" y="41"/>
                    <a:pt x="45" y="41"/>
                  </a:cubicBezTo>
                  <a:cubicBezTo>
                    <a:pt x="45" y="41"/>
                    <a:pt x="45" y="41"/>
                    <a:pt x="46" y="41"/>
                  </a:cubicBezTo>
                  <a:cubicBezTo>
                    <a:pt x="46" y="41"/>
                    <a:pt x="46" y="41"/>
                    <a:pt x="45" y="40"/>
                  </a:cubicBezTo>
                  <a:cubicBezTo>
                    <a:pt x="45" y="40"/>
                    <a:pt x="45" y="40"/>
                    <a:pt x="45" y="40"/>
                  </a:cubicBezTo>
                  <a:cubicBezTo>
                    <a:pt x="44" y="40"/>
                    <a:pt x="44" y="39"/>
                    <a:pt x="44" y="39"/>
                  </a:cubicBezTo>
                  <a:cubicBezTo>
                    <a:pt x="44" y="38"/>
                    <a:pt x="44" y="37"/>
                    <a:pt x="44" y="37"/>
                  </a:cubicBezTo>
                  <a:cubicBezTo>
                    <a:pt x="45" y="37"/>
                    <a:pt x="45" y="37"/>
                    <a:pt x="45" y="37"/>
                  </a:cubicBezTo>
                  <a:cubicBezTo>
                    <a:pt x="45" y="36"/>
                    <a:pt x="45" y="36"/>
                    <a:pt x="45" y="36"/>
                  </a:cubicBezTo>
                  <a:cubicBezTo>
                    <a:pt x="43" y="32"/>
                    <a:pt x="43" y="30"/>
                    <a:pt x="44" y="26"/>
                  </a:cubicBezTo>
                  <a:cubicBezTo>
                    <a:pt x="44" y="26"/>
                    <a:pt x="44" y="26"/>
                    <a:pt x="44" y="26"/>
                  </a:cubicBezTo>
                  <a:cubicBezTo>
                    <a:pt x="43" y="26"/>
                    <a:pt x="42" y="27"/>
                    <a:pt x="40" y="27"/>
                  </a:cubicBezTo>
                  <a:cubicBezTo>
                    <a:pt x="39" y="27"/>
                    <a:pt x="38" y="26"/>
                    <a:pt x="37" y="26"/>
                  </a:cubicBezTo>
                  <a:cubicBezTo>
                    <a:pt x="37" y="25"/>
                    <a:pt x="37" y="25"/>
                    <a:pt x="37" y="25"/>
                  </a:cubicBezTo>
                  <a:cubicBezTo>
                    <a:pt x="35" y="23"/>
                    <a:pt x="34" y="22"/>
                    <a:pt x="32" y="22"/>
                  </a:cubicBezTo>
                  <a:cubicBezTo>
                    <a:pt x="27" y="23"/>
                    <a:pt x="26" y="20"/>
                    <a:pt x="25" y="17"/>
                  </a:cubicBezTo>
                  <a:cubicBezTo>
                    <a:pt x="25" y="15"/>
                    <a:pt x="24" y="14"/>
                    <a:pt x="23" y="14"/>
                  </a:cubicBezTo>
                  <a:cubicBezTo>
                    <a:pt x="21" y="15"/>
                    <a:pt x="21" y="15"/>
                    <a:pt x="21" y="15"/>
                  </a:cubicBezTo>
                  <a:cubicBezTo>
                    <a:pt x="22" y="13"/>
                    <a:pt x="22" y="13"/>
                    <a:pt x="22" y="13"/>
                  </a:cubicBezTo>
                  <a:cubicBezTo>
                    <a:pt x="22" y="12"/>
                    <a:pt x="22" y="11"/>
                    <a:pt x="23" y="11"/>
                  </a:cubicBezTo>
                  <a:cubicBezTo>
                    <a:pt x="23" y="9"/>
                    <a:pt x="24" y="7"/>
                    <a:pt x="25" y="5"/>
                  </a:cubicBezTo>
                  <a:cubicBezTo>
                    <a:pt x="26" y="5"/>
                    <a:pt x="26" y="4"/>
                    <a:pt x="27" y="4"/>
                  </a:cubicBezTo>
                  <a:cubicBezTo>
                    <a:pt x="28" y="3"/>
                    <a:pt x="29" y="2"/>
                    <a:pt x="30" y="2"/>
                  </a:cubicBezTo>
                  <a:cubicBezTo>
                    <a:pt x="29" y="2"/>
                    <a:pt x="27" y="3"/>
                    <a:pt x="26" y="4"/>
                  </a:cubicBezTo>
                  <a:cubicBezTo>
                    <a:pt x="25" y="5"/>
                    <a:pt x="25" y="5"/>
                    <a:pt x="24" y="5"/>
                  </a:cubicBezTo>
                  <a:cubicBezTo>
                    <a:pt x="23" y="5"/>
                    <a:pt x="22" y="6"/>
                    <a:pt x="22" y="6"/>
                  </a:cubicBezTo>
                  <a:cubicBezTo>
                    <a:pt x="20" y="6"/>
                    <a:pt x="20" y="6"/>
                    <a:pt x="19" y="7"/>
                  </a:cubicBezTo>
                  <a:cubicBezTo>
                    <a:pt x="19" y="9"/>
                    <a:pt x="19" y="9"/>
                    <a:pt x="19" y="9"/>
                  </a:cubicBezTo>
                  <a:cubicBezTo>
                    <a:pt x="18" y="7"/>
                    <a:pt x="18" y="7"/>
                    <a:pt x="18" y="7"/>
                  </a:cubicBezTo>
                  <a:cubicBezTo>
                    <a:pt x="17" y="7"/>
                    <a:pt x="17" y="7"/>
                    <a:pt x="17" y="7"/>
                  </a:cubicBezTo>
                  <a:cubicBezTo>
                    <a:pt x="16" y="7"/>
                    <a:pt x="15" y="10"/>
                    <a:pt x="15" y="11"/>
                  </a:cubicBezTo>
                  <a:cubicBezTo>
                    <a:pt x="14" y="13"/>
                    <a:pt x="13" y="14"/>
                    <a:pt x="12" y="15"/>
                  </a:cubicBezTo>
                  <a:cubicBezTo>
                    <a:pt x="10" y="16"/>
                    <a:pt x="9" y="16"/>
                    <a:pt x="10" y="18"/>
                  </a:cubicBezTo>
                  <a:cubicBezTo>
                    <a:pt x="12" y="24"/>
                    <a:pt x="12" y="24"/>
                    <a:pt x="12" y="24"/>
                  </a:cubicBezTo>
                  <a:cubicBezTo>
                    <a:pt x="8" y="18"/>
                    <a:pt x="8" y="18"/>
                    <a:pt x="8" y="18"/>
                  </a:cubicBezTo>
                  <a:cubicBezTo>
                    <a:pt x="8" y="18"/>
                    <a:pt x="8" y="18"/>
                    <a:pt x="8" y="18"/>
                  </a:cubicBezTo>
                  <a:cubicBezTo>
                    <a:pt x="8" y="19"/>
                    <a:pt x="7" y="19"/>
                    <a:pt x="7" y="20"/>
                  </a:cubicBezTo>
                  <a:cubicBezTo>
                    <a:pt x="6" y="20"/>
                    <a:pt x="6" y="20"/>
                    <a:pt x="6" y="20"/>
                  </a:cubicBezTo>
                  <a:cubicBezTo>
                    <a:pt x="7" y="23"/>
                    <a:pt x="8" y="24"/>
                    <a:pt x="8" y="27"/>
                  </a:cubicBezTo>
                  <a:cubicBezTo>
                    <a:pt x="8" y="28"/>
                    <a:pt x="8" y="28"/>
                    <a:pt x="8" y="29"/>
                  </a:cubicBezTo>
                  <a:cubicBezTo>
                    <a:pt x="7" y="30"/>
                    <a:pt x="7" y="32"/>
                    <a:pt x="8" y="33"/>
                  </a:cubicBezTo>
                  <a:cubicBezTo>
                    <a:pt x="8" y="33"/>
                    <a:pt x="8" y="33"/>
                    <a:pt x="8" y="33"/>
                  </a:cubicBezTo>
                  <a:cubicBezTo>
                    <a:pt x="12" y="33"/>
                    <a:pt x="12" y="33"/>
                    <a:pt x="12" y="33"/>
                  </a:cubicBezTo>
                  <a:cubicBezTo>
                    <a:pt x="9" y="35"/>
                    <a:pt x="9" y="35"/>
                    <a:pt x="9" y="35"/>
                  </a:cubicBezTo>
                  <a:cubicBezTo>
                    <a:pt x="8" y="36"/>
                    <a:pt x="7" y="37"/>
                    <a:pt x="7" y="38"/>
                  </a:cubicBezTo>
                  <a:cubicBezTo>
                    <a:pt x="6" y="39"/>
                    <a:pt x="5" y="40"/>
                    <a:pt x="4" y="40"/>
                  </a:cubicBezTo>
                  <a:cubicBezTo>
                    <a:pt x="4" y="40"/>
                    <a:pt x="3" y="40"/>
                    <a:pt x="3" y="40"/>
                  </a:cubicBezTo>
                  <a:cubicBezTo>
                    <a:pt x="3" y="41"/>
                    <a:pt x="3" y="42"/>
                    <a:pt x="2" y="43"/>
                  </a:cubicBezTo>
                  <a:cubicBezTo>
                    <a:pt x="2" y="43"/>
                    <a:pt x="2" y="43"/>
                    <a:pt x="2" y="43"/>
                  </a:cubicBezTo>
                  <a:cubicBezTo>
                    <a:pt x="3" y="44"/>
                    <a:pt x="3" y="44"/>
                    <a:pt x="3" y="44"/>
                  </a:cubicBezTo>
                  <a:cubicBezTo>
                    <a:pt x="4" y="44"/>
                    <a:pt x="4" y="45"/>
                    <a:pt x="5" y="45"/>
                  </a:cubicBezTo>
                  <a:cubicBezTo>
                    <a:pt x="7" y="46"/>
                    <a:pt x="8" y="47"/>
                    <a:pt x="9" y="47"/>
                  </a:cubicBezTo>
                  <a:cubicBezTo>
                    <a:pt x="11" y="47"/>
                    <a:pt x="12" y="48"/>
                    <a:pt x="14" y="48"/>
                  </a:cubicBezTo>
                  <a:cubicBezTo>
                    <a:pt x="14" y="48"/>
                    <a:pt x="15" y="49"/>
                    <a:pt x="16" y="49"/>
                  </a:cubicBezTo>
                  <a:cubicBezTo>
                    <a:pt x="19" y="49"/>
                    <a:pt x="21" y="52"/>
                    <a:pt x="22" y="54"/>
                  </a:cubicBezTo>
                  <a:cubicBezTo>
                    <a:pt x="23" y="56"/>
                    <a:pt x="24" y="58"/>
                    <a:pt x="26" y="58"/>
                  </a:cubicBezTo>
                  <a:cubicBezTo>
                    <a:pt x="26" y="58"/>
                    <a:pt x="26" y="58"/>
                    <a:pt x="27" y="58"/>
                  </a:cubicBezTo>
                  <a:cubicBezTo>
                    <a:pt x="27" y="58"/>
                    <a:pt x="27" y="58"/>
                    <a:pt x="27" y="58"/>
                  </a:cubicBezTo>
                  <a:cubicBezTo>
                    <a:pt x="27" y="58"/>
                    <a:pt x="28" y="58"/>
                    <a:pt x="29" y="58"/>
                  </a:cubicBezTo>
                  <a:cubicBezTo>
                    <a:pt x="30" y="58"/>
                    <a:pt x="31" y="58"/>
                    <a:pt x="32" y="58"/>
                  </a:cubicBezTo>
                  <a:cubicBezTo>
                    <a:pt x="33" y="58"/>
                    <a:pt x="35" y="58"/>
                    <a:pt x="36" y="59"/>
                  </a:cubicBezTo>
                  <a:cubicBezTo>
                    <a:pt x="36" y="60"/>
                    <a:pt x="36" y="62"/>
                    <a:pt x="35" y="6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0" name="Freeform 169"/>
            <p:cNvSpPr>
              <a:spLocks noChangeArrowheads="1"/>
            </p:cNvSpPr>
            <p:nvPr/>
          </p:nvSpPr>
          <p:spPr bwMode="auto">
            <a:xfrm>
              <a:off x="4267817" y="3402717"/>
              <a:ext cx="82112" cy="74867"/>
            </a:xfrm>
            <a:custGeom>
              <a:avLst/>
              <a:gdLst>
                <a:gd name="T0" fmla="*/ 3 w 20"/>
                <a:gd name="T1" fmla="*/ 4 h 18"/>
                <a:gd name="T2" fmla="*/ 0 w 20"/>
                <a:gd name="T3" fmla="*/ 2 h 18"/>
                <a:gd name="T4" fmla="*/ 8 w 20"/>
                <a:gd name="T5" fmla="*/ 4 h 18"/>
                <a:gd name="T6" fmla="*/ 14 w 20"/>
                <a:gd name="T7" fmla="*/ 10 h 18"/>
                <a:gd name="T8" fmla="*/ 19 w 20"/>
                <a:gd name="T9" fmla="*/ 16 h 18"/>
                <a:gd name="T10" fmla="*/ 14 w 20"/>
                <a:gd name="T11" fmla="*/ 14 h 18"/>
                <a:gd name="T12" fmla="*/ 12 w 20"/>
                <a:gd name="T13" fmla="*/ 14 h 18"/>
                <a:gd name="T14" fmla="*/ 13 w 20"/>
                <a:gd name="T15" fmla="*/ 13 h 18"/>
                <a:gd name="T16" fmla="*/ 10 w 20"/>
                <a:gd name="T17" fmla="*/ 12 h 18"/>
                <a:gd name="T18" fmla="*/ 11 w 20"/>
                <a:gd name="T19" fmla="*/ 12 h 18"/>
                <a:gd name="T20" fmla="*/ 7 w 20"/>
                <a:gd name="T21" fmla="*/ 9 h 18"/>
                <a:gd name="T22" fmla="*/ 9 w 20"/>
                <a:gd name="T23" fmla="*/ 9 h 18"/>
                <a:gd name="T24" fmla="*/ 4 w 20"/>
                <a:gd name="T25" fmla="*/ 6 h 18"/>
                <a:gd name="T26" fmla="*/ 1 w 20"/>
                <a:gd name="T27" fmla="*/ 4 h 18"/>
                <a:gd name="T28" fmla="*/ 3 w 20"/>
                <a:gd name="T2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8">
                  <a:moveTo>
                    <a:pt x="3" y="4"/>
                  </a:moveTo>
                  <a:cubicBezTo>
                    <a:pt x="3" y="2"/>
                    <a:pt x="1" y="2"/>
                    <a:pt x="0" y="2"/>
                  </a:cubicBezTo>
                  <a:cubicBezTo>
                    <a:pt x="1" y="0"/>
                    <a:pt x="6" y="3"/>
                    <a:pt x="8" y="4"/>
                  </a:cubicBezTo>
                  <a:cubicBezTo>
                    <a:pt x="12" y="5"/>
                    <a:pt x="11" y="7"/>
                    <a:pt x="14" y="10"/>
                  </a:cubicBezTo>
                  <a:cubicBezTo>
                    <a:pt x="15" y="11"/>
                    <a:pt x="20" y="13"/>
                    <a:pt x="19" y="16"/>
                  </a:cubicBezTo>
                  <a:cubicBezTo>
                    <a:pt x="19" y="18"/>
                    <a:pt x="13" y="16"/>
                    <a:pt x="14" y="14"/>
                  </a:cubicBezTo>
                  <a:cubicBezTo>
                    <a:pt x="13" y="14"/>
                    <a:pt x="14" y="14"/>
                    <a:pt x="12" y="14"/>
                  </a:cubicBezTo>
                  <a:cubicBezTo>
                    <a:pt x="13" y="13"/>
                    <a:pt x="13" y="13"/>
                    <a:pt x="13" y="13"/>
                  </a:cubicBezTo>
                  <a:cubicBezTo>
                    <a:pt x="11" y="13"/>
                    <a:pt x="11" y="13"/>
                    <a:pt x="10" y="12"/>
                  </a:cubicBezTo>
                  <a:cubicBezTo>
                    <a:pt x="10" y="12"/>
                    <a:pt x="10" y="12"/>
                    <a:pt x="11" y="12"/>
                  </a:cubicBezTo>
                  <a:cubicBezTo>
                    <a:pt x="10" y="11"/>
                    <a:pt x="8" y="11"/>
                    <a:pt x="7" y="9"/>
                  </a:cubicBezTo>
                  <a:cubicBezTo>
                    <a:pt x="7" y="9"/>
                    <a:pt x="8" y="9"/>
                    <a:pt x="9" y="9"/>
                  </a:cubicBezTo>
                  <a:cubicBezTo>
                    <a:pt x="7" y="8"/>
                    <a:pt x="4" y="8"/>
                    <a:pt x="4" y="6"/>
                  </a:cubicBezTo>
                  <a:cubicBezTo>
                    <a:pt x="3" y="7"/>
                    <a:pt x="1" y="6"/>
                    <a:pt x="1" y="4"/>
                  </a:cubicBezTo>
                  <a:cubicBezTo>
                    <a:pt x="2" y="4"/>
                    <a:pt x="2" y="4"/>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1" name="Freeform 170"/>
            <p:cNvSpPr>
              <a:spLocks noEditPoints="1" noChangeArrowheads="1"/>
            </p:cNvSpPr>
            <p:nvPr/>
          </p:nvSpPr>
          <p:spPr bwMode="auto">
            <a:xfrm>
              <a:off x="4260572" y="3405132"/>
              <a:ext cx="94188" cy="72452"/>
            </a:xfrm>
            <a:custGeom>
              <a:avLst/>
              <a:gdLst>
                <a:gd name="T0" fmla="*/ 20 w 23"/>
                <a:gd name="T1" fmla="*/ 17 h 17"/>
                <a:gd name="T2" fmla="*/ 15 w 23"/>
                <a:gd name="T3" fmla="*/ 15 h 17"/>
                <a:gd name="T4" fmla="*/ 15 w 23"/>
                <a:gd name="T5" fmla="*/ 14 h 17"/>
                <a:gd name="T6" fmla="*/ 15 w 23"/>
                <a:gd name="T7" fmla="*/ 14 h 17"/>
                <a:gd name="T8" fmla="*/ 14 w 23"/>
                <a:gd name="T9" fmla="*/ 14 h 17"/>
                <a:gd name="T10" fmla="*/ 13 w 23"/>
                <a:gd name="T11" fmla="*/ 14 h 17"/>
                <a:gd name="T12" fmla="*/ 13 w 23"/>
                <a:gd name="T13" fmla="*/ 13 h 17"/>
                <a:gd name="T14" fmla="*/ 12 w 23"/>
                <a:gd name="T15" fmla="*/ 12 h 17"/>
                <a:gd name="T16" fmla="*/ 11 w 23"/>
                <a:gd name="T17" fmla="*/ 12 h 17"/>
                <a:gd name="T18" fmla="*/ 7 w 23"/>
                <a:gd name="T19" fmla="*/ 10 h 17"/>
                <a:gd name="T20" fmla="*/ 9 w 23"/>
                <a:gd name="T21" fmla="*/ 10 h 17"/>
                <a:gd name="T22" fmla="*/ 8 w 23"/>
                <a:gd name="T23" fmla="*/ 9 h 17"/>
                <a:gd name="T24" fmla="*/ 8 w 23"/>
                <a:gd name="T25" fmla="*/ 8 h 17"/>
                <a:gd name="T26" fmla="*/ 5 w 23"/>
                <a:gd name="T27" fmla="*/ 6 h 17"/>
                <a:gd name="T28" fmla="*/ 3 w 23"/>
                <a:gd name="T29" fmla="*/ 5 h 17"/>
                <a:gd name="T30" fmla="*/ 2 w 23"/>
                <a:gd name="T31" fmla="*/ 3 h 17"/>
                <a:gd name="T32" fmla="*/ 3 w 23"/>
                <a:gd name="T33" fmla="*/ 2 h 17"/>
                <a:gd name="T34" fmla="*/ 2 w 23"/>
                <a:gd name="T35" fmla="*/ 2 h 17"/>
                <a:gd name="T36" fmla="*/ 0 w 23"/>
                <a:gd name="T37" fmla="*/ 3 h 17"/>
                <a:gd name="T38" fmla="*/ 1 w 23"/>
                <a:gd name="T39" fmla="*/ 1 h 17"/>
                <a:gd name="T40" fmla="*/ 4 w 23"/>
                <a:gd name="T41" fmla="*/ 0 h 17"/>
                <a:gd name="T42" fmla="*/ 9 w 23"/>
                <a:gd name="T43" fmla="*/ 1 h 17"/>
                <a:gd name="T44" fmla="*/ 11 w 23"/>
                <a:gd name="T45" fmla="*/ 2 h 17"/>
                <a:gd name="T46" fmla="*/ 15 w 23"/>
                <a:gd name="T47" fmla="*/ 6 h 17"/>
                <a:gd name="T48" fmla="*/ 16 w 23"/>
                <a:gd name="T49" fmla="*/ 8 h 17"/>
                <a:gd name="T50" fmla="*/ 18 w 23"/>
                <a:gd name="T51" fmla="*/ 9 h 17"/>
                <a:gd name="T52" fmla="*/ 22 w 23"/>
                <a:gd name="T53" fmla="*/ 15 h 17"/>
                <a:gd name="T54" fmla="*/ 20 w 23"/>
                <a:gd name="T55" fmla="*/ 17 h 17"/>
                <a:gd name="T56" fmla="*/ 18 w 23"/>
                <a:gd name="T57" fmla="*/ 11 h 17"/>
                <a:gd name="T58" fmla="*/ 17 w 23"/>
                <a:gd name="T59" fmla="*/ 13 h 17"/>
                <a:gd name="T60" fmla="*/ 17 w 23"/>
                <a:gd name="T61" fmla="*/ 14 h 17"/>
                <a:gd name="T62" fmla="*/ 20 w 23"/>
                <a:gd name="T63" fmla="*/ 15 h 17"/>
                <a:gd name="T64" fmla="*/ 20 w 23"/>
                <a:gd name="T65" fmla="*/ 14 h 17"/>
                <a:gd name="T66" fmla="*/ 18 w 23"/>
                <a:gd name="T67" fmla="*/ 11 h 17"/>
                <a:gd name="T68" fmla="*/ 14 w 23"/>
                <a:gd name="T69" fmla="*/ 11 h 17"/>
                <a:gd name="T70" fmla="*/ 15 w 23"/>
                <a:gd name="T71" fmla="*/ 11 h 17"/>
                <a:gd name="T72" fmla="*/ 17 w 23"/>
                <a:gd name="T73" fmla="*/ 11 h 17"/>
                <a:gd name="T74" fmla="*/ 15 w 23"/>
                <a:gd name="T75" fmla="*/ 9 h 17"/>
                <a:gd name="T76" fmla="*/ 14 w 23"/>
                <a:gd name="T77" fmla="*/ 8 h 17"/>
                <a:gd name="T78" fmla="*/ 11 w 23"/>
                <a:gd name="T79" fmla="*/ 9 h 17"/>
                <a:gd name="T80" fmla="*/ 11 w 23"/>
                <a:gd name="T81" fmla="*/ 9 h 17"/>
                <a:gd name="T82" fmla="*/ 11 w 23"/>
                <a:gd name="T83" fmla="*/ 9 h 17"/>
                <a:gd name="T84" fmla="*/ 14 w 23"/>
                <a:gd name="T85" fmla="*/ 11 h 17"/>
                <a:gd name="T86" fmla="*/ 6 w 23"/>
                <a:gd name="T87" fmla="*/ 3 h 17"/>
                <a:gd name="T88" fmla="*/ 7 w 23"/>
                <a:gd name="T89" fmla="*/ 4 h 17"/>
                <a:gd name="T90" fmla="*/ 10 w 23"/>
                <a:gd name="T91" fmla="*/ 7 h 17"/>
                <a:gd name="T92" fmla="*/ 11 w 23"/>
                <a:gd name="T93" fmla="*/ 7 h 17"/>
                <a:gd name="T94" fmla="*/ 14 w 23"/>
                <a:gd name="T95" fmla="*/ 8 h 17"/>
                <a:gd name="T96" fmla="*/ 13 w 23"/>
                <a:gd name="T97" fmla="*/ 6 h 17"/>
                <a:gd name="T98" fmla="*/ 10 w 23"/>
                <a:gd name="T99" fmla="*/ 4 h 17"/>
                <a:gd name="T100" fmla="*/ 8 w 23"/>
                <a:gd name="T101" fmla="*/ 3 h 17"/>
                <a:gd name="T102" fmla="*/ 6 w 23"/>
                <a:gd name="T103" fmla="*/ 2 h 17"/>
                <a:gd name="T104" fmla="*/ 6 w 23"/>
                <a:gd name="T105" fmla="*/ 3 h 17"/>
                <a:gd name="T106" fmla="*/ 6 w 23"/>
                <a:gd name="T10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17">
                  <a:moveTo>
                    <a:pt x="20" y="17"/>
                  </a:moveTo>
                  <a:cubicBezTo>
                    <a:pt x="18" y="17"/>
                    <a:pt x="16" y="16"/>
                    <a:pt x="15" y="15"/>
                  </a:cubicBezTo>
                  <a:cubicBezTo>
                    <a:pt x="15" y="14"/>
                    <a:pt x="15" y="14"/>
                    <a:pt x="15" y="14"/>
                  </a:cubicBezTo>
                  <a:cubicBezTo>
                    <a:pt x="15" y="14"/>
                    <a:pt x="15" y="14"/>
                    <a:pt x="15" y="14"/>
                  </a:cubicBezTo>
                  <a:cubicBezTo>
                    <a:pt x="15" y="14"/>
                    <a:pt x="15" y="14"/>
                    <a:pt x="14" y="14"/>
                  </a:cubicBezTo>
                  <a:cubicBezTo>
                    <a:pt x="13" y="14"/>
                    <a:pt x="13" y="14"/>
                    <a:pt x="13" y="14"/>
                  </a:cubicBezTo>
                  <a:cubicBezTo>
                    <a:pt x="13" y="13"/>
                    <a:pt x="13" y="13"/>
                    <a:pt x="13" y="13"/>
                  </a:cubicBezTo>
                  <a:cubicBezTo>
                    <a:pt x="13" y="13"/>
                    <a:pt x="12" y="13"/>
                    <a:pt x="12" y="12"/>
                  </a:cubicBezTo>
                  <a:cubicBezTo>
                    <a:pt x="12" y="12"/>
                    <a:pt x="12" y="12"/>
                    <a:pt x="11" y="12"/>
                  </a:cubicBezTo>
                  <a:cubicBezTo>
                    <a:pt x="7" y="10"/>
                    <a:pt x="7" y="10"/>
                    <a:pt x="7" y="10"/>
                  </a:cubicBezTo>
                  <a:cubicBezTo>
                    <a:pt x="9" y="10"/>
                    <a:pt x="9" y="10"/>
                    <a:pt x="9" y="10"/>
                  </a:cubicBezTo>
                  <a:cubicBezTo>
                    <a:pt x="9" y="10"/>
                    <a:pt x="8" y="9"/>
                    <a:pt x="8" y="9"/>
                  </a:cubicBezTo>
                  <a:cubicBezTo>
                    <a:pt x="8" y="8"/>
                    <a:pt x="8" y="8"/>
                    <a:pt x="8" y="8"/>
                  </a:cubicBezTo>
                  <a:cubicBezTo>
                    <a:pt x="7" y="8"/>
                    <a:pt x="6" y="7"/>
                    <a:pt x="5" y="6"/>
                  </a:cubicBezTo>
                  <a:cubicBezTo>
                    <a:pt x="4" y="6"/>
                    <a:pt x="4" y="6"/>
                    <a:pt x="3" y="5"/>
                  </a:cubicBezTo>
                  <a:cubicBezTo>
                    <a:pt x="2" y="5"/>
                    <a:pt x="2" y="4"/>
                    <a:pt x="2" y="3"/>
                  </a:cubicBezTo>
                  <a:cubicBezTo>
                    <a:pt x="3" y="2"/>
                    <a:pt x="3" y="2"/>
                    <a:pt x="3" y="2"/>
                  </a:cubicBezTo>
                  <a:cubicBezTo>
                    <a:pt x="2" y="2"/>
                    <a:pt x="2" y="2"/>
                    <a:pt x="2" y="2"/>
                  </a:cubicBezTo>
                  <a:cubicBezTo>
                    <a:pt x="0" y="3"/>
                    <a:pt x="0" y="3"/>
                    <a:pt x="0" y="3"/>
                  </a:cubicBezTo>
                  <a:cubicBezTo>
                    <a:pt x="1" y="1"/>
                    <a:pt x="1" y="1"/>
                    <a:pt x="1" y="1"/>
                  </a:cubicBezTo>
                  <a:cubicBezTo>
                    <a:pt x="1" y="0"/>
                    <a:pt x="2" y="0"/>
                    <a:pt x="4" y="0"/>
                  </a:cubicBezTo>
                  <a:cubicBezTo>
                    <a:pt x="5" y="0"/>
                    <a:pt x="7" y="0"/>
                    <a:pt x="9" y="1"/>
                  </a:cubicBezTo>
                  <a:cubicBezTo>
                    <a:pt x="10" y="1"/>
                    <a:pt x="10" y="2"/>
                    <a:pt x="11" y="2"/>
                  </a:cubicBezTo>
                  <a:cubicBezTo>
                    <a:pt x="13" y="3"/>
                    <a:pt x="14" y="4"/>
                    <a:pt x="15" y="6"/>
                  </a:cubicBezTo>
                  <a:cubicBezTo>
                    <a:pt x="15" y="6"/>
                    <a:pt x="16" y="7"/>
                    <a:pt x="16" y="8"/>
                  </a:cubicBezTo>
                  <a:cubicBezTo>
                    <a:pt x="16" y="8"/>
                    <a:pt x="17" y="9"/>
                    <a:pt x="18" y="9"/>
                  </a:cubicBezTo>
                  <a:cubicBezTo>
                    <a:pt x="20" y="10"/>
                    <a:pt x="23" y="12"/>
                    <a:pt x="22" y="15"/>
                  </a:cubicBezTo>
                  <a:cubicBezTo>
                    <a:pt x="22" y="16"/>
                    <a:pt x="21" y="17"/>
                    <a:pt x="20" y="17"/>
                  </a:cubicBezTo>
                  <a:close/>
                  <a:moveTo>
                    <a:pt x="18" y="11"/>
                  </a:moveTo>
                  <a:cubicBezTo>
                    <a:pt x="17" y="13"/>
                    <a:pt x="17" y="13"/>
                    <a:pt x="17" y="13"/>
                  </a:cubicBezTo>
                  <a:cubicBezTo>
                    <a:pt x="17" y="13"/>
                    <a:pt x="17" y="13"/>
                    <a:pt x="17" y="14"/>
                  </a:cubicBezTo>
                  <a:cubicBezTo>
                    <a:pt x="17" y="14"/>
                    <a:pt x="19" y="15"/>
                    <a:pt x="20" y="15"/>
                  </a:cubicBezTo>
                  <a:cubicBezTo>
                    <a:pt x="20" y="15"/>
                    <a:pt x="20" y="15"/>
                    <a:pt x="20" y="14"/>
                  </a:cubicBezTo>
                  <a:cubicBezTo>
                    <a:pt x="21" y="13"/>
                    <a:pt x="19" y="12"/>
                    <a:pt x="18" y="11"/>
                  </a:cubicBezTo>
                  <a:close/>
                  <a:moveTo>
                    <a:pt x="14" y="11"/>
                  </a:moveTo>
                  <a:cubicBezTo>
                    <a:pt x="14" y="11"/>
                    <a:pt x="14" y="11"/>
                    <a:pt x="15" y="11"/>
                  </a:cubicBezTo>
                  <a:cubicBezTo>
                    <a:pt x="17" y="11"/>
                    <a:pt x="17" y="11"/>
                    <a:pt x="17" y="11"/>
                  </a:cubicBezTo>
                  <a:cubicBezTo>
                    <a:pt x="16" y="10"/>
                    <a:pt x="15" y="10"/>
                    <a:pt x="15" y="9"/>
                  </a:cubicBezTo>
                  <a:cubicBezTo>
                    <a:pt x="14" y="9"/>
                    <a:pt x="14" y="9"/>
                    <a:pt x="14" y="8"/>
                  </a:cubicBezTo>
                  <a:cubicBezTo>
                    <a:pt x="11" y="9"/>
                    <a:pt x="11" y="9"/>
                    <a:pt x="11" y="9"/>
                  </a:cubicBezTo>
                  <a:cubicBezTo>
                    <a:pt x="11" y="9"/>
                    <a:pt x="11" y="9"/>
                    <a:pt x="11" y="9"/>
                  </a:cubicBezTo>
                  <a:cubicBezTo>
                    <a:pt x="11" y="9"/>
                    <a:pt x="11" y="9"/>
                    <a:pt x="11" y="9"/>
                  </a:cubicBezTo>
                  <a:cubicBezTo>
                    <a:pt x="12" y="9"/>
                    <a:pt x="13" y="10"/>
                    <a:pt x="14" y="11"/>
                  </a:cubicBezTo>
                  <a:close/>
                  <a:moveTo>
                    <a:pt x="6" y="3"/>
                  </a:moveTo>
                  <a:cubicBezTo>
                    <a:pt x="7" y="4"/>
                    <a:pt x="7" y="4"/>
                    <a:pt x="7" y="4"/>
                  </a:cubicBezTo>
                  <a:cubicBezTo>
                    <a:pt x="7" y="6"/>
                    <a:pt x="8" y="6"/>
                    <a:pt x="10" y="7"/>
                  </a:cubicBezTo>
                  <a:cubicBezTo>
                    <a:pt x="10" y="7"/>
                    <a:pt x="11" y="7"/>
                    <a:pt x="11" y="7"/>
                  </a:cubicBezTo>
                  <a:cubicBezTo>
                    <a:pt x="14" y="8"/>
                    <a:pt x="14" y="8"/>
                    <a:pt x="14" y="8"/>
                  </a:cubicBezTo>
                  <a:cubicBezTo>
                    <a:pt x="13" y="7"/>
                    <a:pt x="13" y="7"/>
                    <a:pt x="13" y="6"/>
                  </a:cubicBezTo>
                  <a:cubicBezTo>
                    <a:pt x="12" y="5"/>
                    <a:pt x="12" y="4"/>
                    <a:pt x="10" y="4"/>
                  </a:cubicBezTo>
                  <a:cubicBezTo>
                    <a:pt x="10" y="4"/>
                    <a:pt x="9" y="3"/>
                    <a:pt x="8" y="3"/>
                  </a:cubicBezTo>
                  <a:cubicBezTo>
                    <a:pt x="7" y="3"/>
                    <a:pt x="6" y="2"/>
                    <a:pt x="6" y="2"/>
                  </a:cubicBezTo>
                  <a:cubicBezTo>
                    <a:pt x="6" y="2"/>
                    <a:pt x="6" y="3"/>
                    <a:pt x="6" y="3"/>
                  </a:cubicBezTo>
                  <a:cubicBezTo>
                    <a:pt x="6" y="3"/>
                    <a:pt x="6" y="3"/>
                    <a:pt x="6"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2" name="Freeform 171"/>
            <p:cNvSpPr>
              <a:spLocks noChangeArrowheads="1"/>
            </p:cNvSpPr>
            <p:nvPr/>
          </p:nvSpPr>
          <p:spPr bwMode="auto">
            <a:xfrm>
              <a:off x="4683209" y="2540537"/>
              <a:ext cx="108678" cy="154564"/>
            </a:xfrm>
            <a:custGeom>
              <a:avLst/>
              <a:gdLst>
                <a:gd name="T0" fmla="*/ 11 w 26"/>
                <a:gd name="T1" fmla="*/ 28 h 37"/>
                <a:gd name="T2" fmla="*/ 5 w 26"/>
                <a:gd name="T3" fmla="*/ 24 h 37"/>
                <a:gd name="T4" fmla="*/ 2 w 26"/>
                <a:gd name="T5" fmla="*/ 15 h 37"/>
                <a:gd name="T6" fmla="*/ 9 w 26"/>
                <a:gd name="T7" fmla="*/ 18 h 37"/>
                <a:gd name="T8" fmla="*/ 9 w 26"/>
                <a:gd name="T9" fmla="*/ 12 h 37"/>
                <a:gd name="T10" fmla="*/ 11 w 26"/>
                <a:gd name="T11" fmla="*/ 12 h 37"/>
                <a:gd name="T12" fmla="*/ 6 w 26"/>
                <a:gd name="T13" fmla="*/ 8 h 37"/>
                <a:gd name="T14" fmla="*/ 9 w 26"/>
                <a:gd name="T15" fmla="*/ 8 h 37"/>
                <a:gd name="T16" fmla="*/ 6 w 26"/>
                <a:gd name="T17" fmla="*/ 5 h 37"/>
                <a:gd name="T18" fmla="*/ 10 w 26"/>
                <a:gd name="T19" fmla="*/ 4 h 37"/>
                <a:gd name="T20" fmla="*/ 14 w 26"/>
                <a:gd name="T21" fmla="*/ 4 h 37"/>
                <a:gd name="T22" fmla="*/ 21 w 26"/>
                <a:gd name="T23" fmla="*/ 2 h 37"/>
                <a:gd name="T24" fmla="*/ 21 w 26"/>
                <a:gd name="T25" fmla="*/ 8 h 37"/>
                <a:gd name="T26" fmla="*/ 17 w 26"/>
                <a:gd name="T27" fmla="*/ 16 h 37"/>
                <a:gd name="T28" fmla="*/ 22 w 26"/>
                <a:gd name="T29" fmla="*/ 19 h 37"/>
                <a:gd name="T30" fmla="*/ 24 w 26"/>
                <a:gd name="T31" fmla="*/ 17 h 37"/>
                <a:gd name="T32" fmla="*/ 24 w 26"/>
                <a:gd name="T33" fmla="*/ 26 h 37"/>
                <a:gd name="T34" fmla="*/ 19 w 26"/>
                <a:gd name="T35" fmla="*/ 32 h 37"/>
                <a:gd name="T36" fmla="*/ 15 w 26"/>
                <a:gd name="T37" fmla="*/ 35 h 37"/>
                <a:gd name="T38" fmla="*/ 11 w 26"/>
                <a:gd name="T39" fmla="*/ 2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37">
                  <a:moveTo>
                    <a:pt x="11" y="28"/>
                  </a:moveTo>
                  <a:cubicBezTo>
                    <a:pt x="11" y="24"/>
                    <a:pt x="7" y="27"/>
                    <a:pt x="5" y="24"/>
                  </a:cubicBezTo>
                  <a:cubicBezTo>
                    <a:pt x="4" y="23"/>
                    <a:pt x="0" y="17"/>
                    <a:pt x="2" y="15"/>
                  </a:cubicBezTo>
                  <a:cubicBezTo>
                    <a:pt x="4" y="13"/>
                    <a:pt x="5" y="20"/>
                    <a:pt x="9" y="18"/>
                  </a:cubicBezTo>
                  <a:cubicBezTo>
                    <a:pt x="11" y="17"/>
                    <a:pt x="11" y="14"/>
                    <a:pt x="9" y="12"/>
                  </a:cubicBezTo>
                  <a:cubicBezTo>
                    <a:pt x="10" y="12"/>
                    <a:pt x="11" y="12"/>
                    <a:pt x="11" y="12"/>
                  </a:cubicBezTo>
                  <a:cubicBezTo>
                    <a:pt x="9" y="11"/>
                    <a:pt x="8" y="9"/>
                    <a:pt x="6" y="8"/>
                  </a:cubicBezTo>
                  <a:cubicBezTo>
                    <a:pt x="7" y="8"/>
                    <a:pt x="8" y="8"/>
                    <a:pt x="9" y="8"/>
                  </a:cubicBezTo>
                  <a:cubicBezTo>
                    <a:pt x="9" y="7"/>
                    <a:pt x="8" y="5"/>
                    <a:pt x="6" y="5"/>
                  </a:cubicBezTo>
                  <a:cubicBezTo>
                    <a:pt x="8" y="5"/>
                    <a:pt x="9" y="4"/>
                    <a:pt x="10" y="4"/>
                  </a:cubicBezTo>
                  <a:cubicBezTo>
                    <a:pt x="8" y="0"/>
                    <a:pt x="12" y="3"/>
                    <a:pt x="14" y="4"/>
                  </a:cubicBezTo>
                  <a:cubicBezTo>
                    <a:pt x="16" y="5"/>
                    <a:pt x="19" y="1"/>
                    <a:pt x="21" y="2"/>
                  </a:cubicBezTo>
                  <a:cubicBezTo>
                    <a:pt x="25" y="3"/>
                    <a:pt x="20" y="6"/>
                    <a:pt x="21" y="8"/>
                  </a:cubicBezTo>
                  <a:cubicBezTo>
                    <a:pt x="22" y="10"/>
                    <a:pt x="18" y="13"/>
                    <a:pt x="17" y="16"/>
                  </a:cubicBezTo>
                  <a:cubicBezTo>
                    <a:pt x="20" y="13"/>
                    <a:pt x="23" y="15"/>
                    <a:pt x="22" y="19"/>
                  </a:cubicBezTo>
                  <a:cubicBezTo>
                    <a:pt x="23" y="18"/>
                    <a:pt x="24" y="18"/>
                    <a:pt x="24" y="17"/>
                  </a:cubicBezTo>
                  <a:cubicBezTo>
                    <a:pt x="26" y="21"/>
                    <a:pt x="24" y="23"/>
                    <a:pt x="24" y="26"/>
                  </a:cubicBezTo>
                  <a:cubicBezTo>
                    <a:pt x="25" y="29"/>
                    <a:pt x="23" y="33"/>
                    <a:pt x="19" y="32"/>
                  </a:cubicBezTo>
                  <a:cubicBezTo>
                    <a:pt x="20" y="34"/>
                    <a:pt x="18" y="37"/>
                    <a:pt x="15" y="35"/>
                  </a:cubicBezTo>
                  <a:cubicBezTo>
                    <a:pt x="14" y="35"/>
                    <a:pt x="13" y="30"/>
                    <a:pt x="11" y="2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3" name="Freeform 172"/>
            <p:cNvSpPr>
              <a:spLocks noEditPoints="1" noChangeArrowheads="1"/>
            </p:cNvSpPr>
            <p:nvPr/>
          </p:nvSpPr>
          <p:spPr bwMode="auto">
            <a:xfrm>
              <a:off x="4675963" y="2540537"/>
              <a:ext cx="115923" cy="154564"/>
            </a:xfrm>
            <a:custGeom>
              <a:avLst/>
              <a:gdLst>
                <a:gd name="T0" fmla="*/ 16 w 28"/>
                <a:gd name="T1" fmla="*/ 36 h 37"/>
                <a:gd name="T2" fmla="*/ 12 w 28"/>
                <a:gd name="T3" fmla="*/ 29 h 37"/>
                <a:gd name="T4" fmla="*/ 12 w 28"/>
                <a:gd name="T5" fmla="*/ 28 h 37"/>
                <a:gd name="T6" fmla="*/ 6 w 28"/>
                <a:gd name="T7" fmla="*/ 25 h 37"/>
                <a:gd name="T8" fmla="*/ 3 w 28"/>
                <a:gd name="T9" fmla="*/ 14 h 37"/>
                <a:gd name="T10" fmla="*/ 8 w 28"/>
                <a:gd name="T11" fmla="*/ 16 h 37"/>
                <a:gd name="T12" fmla="*/ 12 w 28"/>
                <a:gd name="T13" fmla="*/ 16 h 37"/>
                <a:gd name="T14" fmla="*/ 9 w 28"/>
                <a:gd name="T15" fmla="*/ 11 h 37"/>
                <a:gd name="T16" fmla="*/ 0 w 28"/>
                <a:gd name="T17" fmla="*/ 4 h 37"/>
                <a:gd name="T18" fmla="*/ 9 w 28"/>
                <a:gd name="T19" fmla="*/ 7 h 37"/>
                <a:gd name="T20" fmla="*/ 8 w 28"/>
                <a:gd name="T21" fmla="*/ 6 h 37"/>
                <a:gd name="T22" fmla="*/ 11 w 28"/>
                <a:gd name="T23" fmla="*/ 3 h 37"/>
                <a:gd name="T24" fmla="*/ 12 w 28"/>
                <a:gd name="T25" fmla="*/ 1 h 37"/>
                <a:gd name="T26" fmla="*/ 16 w 28"/>
                <a:gd name="T27" fmla="*/ 3 h 37"/>
                <a:gd name="T28" fmla="*/ 23 w 28"/>
                <a:gd name="T29" fmla="*/ 1 h 37"/>
                <a:gd name="T30" fmla="*/ 24 w 28"/>
                <a:gd name="T31" fmla="*/ 6 h 37"/>
                <a:gd name="T32" fmla="*/ 22 w 28"/>
                <a:gd name="T33" fmla="*/ 13 h 37"/>
                <a:gd name="T34" fmla="*/ 24 w 28"/>
                <a:gd name="T35" fmla="*/ 15 h 37"/>
                <a:gd name="T36" fmla="*/ 25 w 28"/>
                <a:gd name="T37" fmla="*/ 17 h 37"/>
                <a:gd name="T38" fmla="*/ 27 w 28"/>
                <a:gd name="T39" fmla="*/ 17 h 37"/>
                <a:gd name="T40" fmla="*/ 27 w 28"/>
                <a:gd name="T41" fmla="*/ 26 h 37"/>
                <a:gd name="T42" fmla="*/ 22 w 28"/>
                <a:gd name="T43" fmla="*/ 33 h 37"/>
                <a:gd name="T44" fmla="*/ 19 w 28"/>
                <a:gd name="T45" fmla="*/ 37 h 37"/>
                <a:gd name="T46" fmla="*/ 16 w 28"/>
                <a:gd name="T47" fmla="*/ 32 h 37"/>
                <a:gd name="T48" fmla="*/ 20 w 28"/>
                <a:gd name="T49" fmla="*/ 34 h 37"/>
                <a:gd name="T50" fmla="*/ 19 w 28"/>
                <a:gd name="T51" fmla="*/ 30 h 37"/>
                <a:gd name="T52" fmla="*/ 24 w 28"/>
                <a:gd name="T53" fmla="*/ 30 h 37"/>
                <a:gd name="T54" fmla="*/ 26 w 28"/>
                <a:gd name="T55" fmla="*/ 22 h 37"/>
                <a:gd name="T56" fmla="*/ 25 w 28"/>
                <a:gd name="T57" fmla="*/ 20 h 37"/>
                <a:gd name="T58" fmla="*/ 23 w 28"/>
                <a:gd name="T59" fmla="*/ 19 h 37"/>
                <a:gd name="T60" fmla="*/ 20 w 28"/>
                <a:gd name="T61" fmla="*/ 16 h 37"/>
                <a:gd name="T62" fmla="*/ 18 w 28"/>
                <a:gd name="T63" fmla="*/ 15 h 37"/>
                <a:gd name="T64" fmla="*/ 22 w 28"/>
                <a:gd name="T65" fmla="*/ 8 h 37"/>
                <a:gd name="T66" fmla="*/ 24 w 28"/>
                <a:gd name="T67" fmla="*/ 3 h 37"/>
                <a:gd name="T68" fmla="*/ 20 w 28"/>
                <a:gd name="T69" fmla="*/ 4 h 37"/>
                <a:gd name="T70" fmla="*/ 15 w 28"/>
                <a:gd name="T71" fmla="*/ 4 h 37"/>
                <a:gd name="T72" fmla="*/ 13 w 28"/>
                <a:gd name="T73" fmla="*/ 4 h 37"/>
                <a:gd name="T74" fmla="*/ 11 w 28"/>
                <a:gd name="T75" fmla="*/ 5 h 37"/>
                <a:gd name="T76" fmla="*/ 12 w 28"/>
                <a:gd name="T77" fmla="*/ 10 h 37"/>
                <a:gd name="T78" fmla="*/ 17 w 28"/>
                <a:gd name="T79" fmla="*/ 13 h 37"/>
                <a:gd name="T80" fmla="*/ 13 w 28"/>
                <a:gd name="T81" fmla="*/ 16 h 37"/>
                <a:gd name="T82" fmla="*/ 10 w 28"/>
                <a:gd name="T83" fmla="*/ 19 h 37"/>
                <a:gd name="T84" fmla="*/ 5 w 28"/>
                <a:gd name="T85" fmla="*/ 16 h 37"/>
                <a:gd name="T86" fmla="*/ 7 w 28"/>
                <a:gd name="T87" fmla="*/ 22 h 37"/>
                <a:gd name="T88" fmla="*/ 10 w 28"/>
                <a:gd name="T89"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 h="37">
                  <a:moveTo>
                    <a:pt x="19" y="37"/>
                  </a:moveTo>
                  <a:cubicBezTo>
                    <a:pt x="18" y="37"/>
                    <a:pt x="17" y="37"/>
                    <a:pt x="16" y="36"/>
                  </a:cubicBezTo>
                  <a:cubicBezTo>
                    <a:pt x="15" y="36"/>
                    <a:pt x="15" y="34"/>
                    <a:pt x="14" y="33"/>
                  </a:cubicBezTo>
                  <a:cubicBezTo>
                    <a:pt x="14" y="31"/>
                    <a:pt x="13" y="30"/>
                    <a:pt x="12" y="29"/>
                  </a:cubicBezTo>
                  <a:cubicBezTo>
                    <a:pt x="12" y="29"/>
                    <a:pt x="12" y="29"/>
                    <a:pt x="12" y="29"/>
                  </a:cubicBezTo>
                  <a:cubicBezTo>
                    <a:pt x="12" y="28"/>
                    <a:pt x="12" y="28"/>
                    <a:pt x="12" y="28"/>
                  </a:cubicBezTo>
                  <a:cubicBezTo>
                    <a:pt x="12" y="27"/>
                    <a:pt x="11" y="27"/>
                    <a:pt x="10" y="27"/>
                  </a:cubicBezTo>
                  <a:cubicBezTo>
                    <a:pt x="9" y="26"/>
                    <a:pt x="7" y="26"/>
                    <a:pt x="6" y="25"/>
                  </a:cubicBezTo>
                  <a:cubicBezTo>
                    <a:pt x="6" y="25"/>
                    <a:pt x="6" y="24"/>
                    <a:pt x="6" y="24"/>
                  </a:cubicBezTo>
                  <a:cubicBezTo>
                    <a:pt x="4" y="21"/>
                    <a:pt x="1" y="17"/>
                    <a:pt x="3" y="14"/>
                  </a:cubicBezTo>
                  <a:cubicBezTo>
                    <a:pt x="4" y="14"/>
                    <a:pt x="4" y="14"/>
                    <a:pt x="5" y="14"/>
                  </a:cubicBezTo>
                  <a:cubicBezTo>
                    <a:pt x="6" y="14"/>
                    <a:pt x="7" y="15"/>
                    <a:pt x="8" y="16"/>
                  </a:cubicBezTo>
                  <a:cubicBezTo>
                    <a:pt x="8" y="17"/>
                    <a:pt x="9" y="18"/>
                    <a:pt x="10" y="17"/>
                  </a:cubicBezTo>
                  <a:cubicBezTo>
                    <a:pt x="11" y="17"/>
                    <a:pt x="11" y="17"/>
                    <a:pt x="12" y="16"/>
                  </a:cubicBezTo>
                  <a:cubicBezTo>
                    <a:pt x="12" y="15"/>
                    <a:pt x="11" y="14"/>
                    <a:pt x="11" y="12"/>
                  </a:cubicBezTo>
                  <a:cubicBezTo>
                    <a:pt x="9" y="11"/>
                    <a:pt x="9" y="11"/>
                    <a:pt x="9" y="11"/>
                  </a:cubicBezTo>
                  <a:cubicBezTo>
                    <a:pt x="10" y="11"/>
                    <a:pt x="10" y="11"/>
                    <a:pt x="10" y="11"/>
                  </a:cubicBezTo>
                  <a:cubicBezTo>
                    <a:pt x="0" y="4"/>
                    <a:pt x="0" y="4"/>
                    <a:pt x="0" y="4"/>
                  </a:cubicBezTo>
                  <a:cubicBezTo>
                    <a:pt x="8" y="7"/>
                    <a:pt x="8" y="7"/>
                    <a:pt x="8" y="7"/>
                  </a:cubicBezTo>
                  <a:cubicBezTo>
                    <a:pt x="8" y="7"/>
                    <a:pt x="9" y="7"/>
                    <a:pt x="9" y="7"/>
                  </a:cubicBezTo>
                  <a:cubicBezTo>
                    <a:pt x="9" y="7"/>
                    <a:pt x="10" y="7"/>
                    <a:pt x="10" y="7"/>
                  </a:cubicBezTo>
                  <a:cubicBezTo>
                    <a:pt x="9" y="6"/>
                    <a:pt x="8" y="6"/>
                    <a:pt x="8" y="6"/>
                  </a:cubicBezTo>
                  <a:cubicBezTo>
                    <a:pt x="5" y="4"/>
                    <a:pt x="5" y="4"/>
                    <a:pt x="5" y="4"/>
                  </a:cubicBezTo>
                  <a:cubicBezTo>
                    <a:pt x="11" y="3"/>
                    <a:pt x="11" y="3"/>
                    <a:pt x="11" y="3"/>
                  </a:cubicBezTo>
                  <a:cubicBezTo>
                    <a:pt x="10" y="3"/>
                    <a:pt x="10" y="2"/>
                    <a:pt x="11" y="2"/>
                  </a:cubicBezTo>
                  <a:cubicBezTo>
                    <a:pt x="11" y="2"/>
                    <a:pt x="11" y="1"/>
                    <a:pt x="12" y="1"/>
                  </a:cubicBezTo>
                  <a:cubicBezTo>
                    <a:pt x="13" y="1"/>
                    <a:pt x="14" y="2"/>
                    <a:pt x="16" y="2"/>
                  </a:cubicBezTo>
                  <a:cubicBezTo>
                    <a:pt x="16" y="3"/>
                    <a:pt x="16" y="3"/>
                    <a:pt x="16" y="3"/>
                  </a:cubicBezTo>
                  <a:cubicBezTo>
                    <a:pt x="17" y="3"/>
                    <a:pt x="18" y="2"/>
                    <a:pt x="19" y="2"/>
                  </a:cubicBezTo>
                  <a:cubicBezTo>
                    <a:pt x="21" y="1"/>
                    <a:pt x="22" y="0"/>
                    <a:pt x="23" y="1"/>
                  </a:cubicBezTo>
                  <a:cubicBezTo>
                    <a:pt x="25" y="1"/>
                    <a:pt x="25" y="2"/>
                    <a:pt x="25" y="3"/>
                  </a:cubicBezTo>
                  <a:cubicBezTo>
                    <a:pt x="26" y="4"/>
                    <a:pt x="25" y="5"/>
                    <a:pt x="24" y="6"/>
                  </a:cubicBezTo>
                  <a:cubicBezTo>
                    <a:pt x="24" y="6"/>
                    <a:pt x="23" y="7"/>
                    <a:pt x="24" y="7"/>
                  </a:cubicBezTo>
                  <a:cubicBezTo>
                    <a:pt x="24" y="9"/>
                    <a:pt x="23" y="11"/>
                    <a:pt x="22" y="13"/>
                  </a:cubicBezTo>
                  <a:cubicBezTo>
                    <a:pt x="22" y="13"/>
                    <a:pt x="22" y="13"/>
                    <a:pt x="22" y="13"/>
                  </a:cubicBezTo>
                  <a:cubicBezTo>
                    <a:pt x="23" y="13"/>
                    <a:pt x="23" y="14"/>
                    <a:pt x="24" y="15"/>
                  </a:cubicBezTo>
                  <a:cubicBezTo>
                    <a:pt x="25" y="15"/>
                    <a:pt x="25" y="16"/>
                    <a:pt x="25" y="17"/>
                  </a:cubicBezTo>
                  <a:cubicBezTo>
                    <a:pt x="25" y="17"/>
                    <a:pt x="25" y="17"/>
                    <a:pt x="25" y="17"/>
                  </a:cubicBezTo>
                  <a:cubicBezTo>
                    <a:pt x="26" y="16"/>
                    <a:pt x="26" y="16"/>
                    <a:pt x="26" y="16"/>
                  </a:cubicBezTo>
                  <a:cubicBezTo>
                    <a:pt x="27" y="17"/>
                    <a:pt x="27" y="17"/>
                    <a:pt x="27" y="17"/>
                  </a:cubicBezTo>
                  <a:cubicBezTo>
                    <a:pt x="28" y="19"/>
                    <a:pt x="28" y="21"/>
                    <a:pt x="28" y="23"/>
                  </a:cubicBezTo>
                  <a:cubicBezTo>
                    <a:pt x="27" y="24"/>
                    <a:pt x="27" y="25"/>
                    <a:pt x="27" y="26"/>
                  </a:cubicBezTo>
                  <a:cubicBezTo>
                    <a:pt x="28" y="28"/>
                    <a:pt x="27" y="30"/>
                    <a:pt x="26" y="31"/>
                  </a:cubicBezTo>
                  <a:cubicBezTo>
                    <a:pt x="25" y="33"/>
                    <a:pt x="24" y="33"/>
                    <a:pt x="22" y="33"/>
                  </a:cubicBezTo>
                  <a:cubicBezTo>
                    <a:pt x="22" y="34"/>
                    <a:pt x="22" y="35"/>
                    <a:pt x="21" y="35"/>
                  </a:cubicBezTo>
                  <a:cubicBezTo>
                    <a:pt x="21" y="36"/>
                    <a:pt x="20" y="37"/>
                    <a:pt x="19" y="37"/>
                  </a:cubicBezTo>
                  <a:close/>
                  <a:moveTo>
                    <a:pt x="14" y="28"/>
                  </a:moveTo>
                  <a:cubicBezTo>
                    <a:pt x="15" y="29"/>
                    <a:pt x="16" y="30"/>
                    <a:pt x="16" y="32"/>
                  </a:cubicBezTo>
                  <a:cubicBezTo>
                    <a:pt x="17" y="33"/>
                    <a:pt x="17" y="34"/>
                    <a:pt x="17" y="35"/>
                  </a:cubicBezTo>
                  <a:cubicBezTo>
                    <a:pt x="18" y="35"/>
                    <a:pt x="19" y="35"/>
                    <a:pt x="20" y="34"/>
                  </a:cubicBezTo>
                  <a:cubicBezTo>
                    <a:pt x="20" y="34"/>
                    <a:pt x="20" y="33"/>
                    <a:pt x="20" y="32"/>
                  </a:cubicBezTo>
                  <a:cubicBezTo>
                    <a:pt x="19" y="30"/>
                    <a:pt x="19" y="30"/>
                    <a:pt x="19" y="30"/>
                  </a:cubicBezTo>
                  <a:cubicBezTo>
                    <a:pt x="21" y="31"/>
                    <a:pt x="21" y="31"/>
                    <a:pt x="21" y="31"/>
                  </a:cubicBezTo>
                  <a:cubicBezTo>
                    <a:pt x="22" y="31"/>
                    <a:pt x="24" y="31"/>
                    <a:pt x="24" y="30"/>
                  </a:cubicBezTo>
                  <a:cubicBezTo>
                    <a:pt x="25" y="29"/>
                    <a:pt x="26" y="28"/>
                    <a:pt x="26" y="26"/>
                  </a:cubicBezTo>
                  <a:cubicBezTo>
                    <a:pt x="25" y="25"/>
                    <a:pt x="25" y="24"/>
                    <a:pt x="26" y="22"/>
                  </a:cubicBezTo>
                  <a:cubicBezTo>
                    <a:pt x="26" y="21"/>
                    <a:pt x="26" y="20"/>
                    <a:pt x="26" y="19"/>
                  </a:cubicBezTo>
                  <a:cubicBezTo>
                    <a:pt x="25" y="19"/>
                    <a:pt x="25" y="20"/>
                    <a:pt x="25" y="20"/>
                  </a:cubicBezTo>
                  <a:cubicBezTo>
                    <a:pt x="23" y="23"/>
                    <a:pt x="23" y="23"/>
                    <a:pt x="23" y="23"/>
                  </a:cubicBezTo>
                  <a:cubicBezTo>
                    <a:pt x="23" y="19"/>
                    <a:pt x="23" y="19"/>
                    <a:pt x="23" y="19"/>
                  </a:cubicBezTo>
                  <a:cubicBezTo>
                    <a:pt x="23" y="18"/>
                    <a:pt x="23" y="17"/>
                    <a:pt x="23" y="16"/>
                  </a:cubicBezTo>
                  <a:cubicBezTo>
                    <a:pt x="22" y="15"/>
                    <a:pt x="21" y="15"/>
                    <a:pt x="20" y="16"/>
                  </a:cubicBezTo>
                  <a:cubicBezTo>
                    <a:pt x="16" y="19"/>
                    <a:pt x="16" y="19"/>
                    <a:pt x="16" y="19"/>
                  </a:cubicBezTo>
                  <a:cubicBezTo>
                    <a:pt x="18" y="15"/>
                    <a:pt x="18" y="15"/>
                    <a:pt x="18" y="15"/>
                  </a:cubicBezTo>
                  <a:cubicBezTo>
                    <a:pt x="19" y="14"/>
                    <a:pt x="19" y="13"/>
                    <a:pt x="20" y="12"/>
                  </a:cubicBezTo>
                  <a:cubicBezTo>
                    <a:pt x="21" y="11"/>
                    <a:pt x="22" y="9"/>
                    <a:pt x="22" y="8"/>
                  </a:cubicBezTo>
                  <a:cubicBezTo>
                    <a:pt x="21" y="7"/>
                    <a:pt x="22" y="6"/>
                    <a:pt x="23" y="5"/>
                  </a:cubicBezTo>
                  <a:cubicBezTo>
                    <a:pt x="23" y="4"/>
                    <a:pt x="24" y="3"/>
                    <a:pt x="24" y="3"/>
                  </a:cubicBezTo>
                  <a:cubicBezTo>
                    <a:pt x="24" y="3"/>
                    <a:pt x="23" y="3"/>
                    <a:pt x="23" y="3"/>
                  </a:cubicBezTo>
                  <a:cubicBezTo>
                    <a:pt x="22" y="2"/>
                    <a:pt x="21" y="3"/>
                    <a:pt x="20" y="4"/>
                  </a:cubicBezTo>
                  <a:cubicBezTo>
                    <a:pt x="19" y="4"/>
                    <a:pt x="17" y="5"/>
                    <a:pt x="15" y="4"/>
                  </a:cubicBezTo>
                  <a:cubicBezTo>
                    <a:pt x="15" y="4"/>
                    <a:pt x="15" y="4"/>
                    <a:pt x="15" y="4"/>
                  </a:cubicBezTo>
                  <a:cubicBezTo>
                    <a:pt x="14" y="4"/>
                    <a:pt x="14" y="4"/>
                    <a:pt x="13" y="3"/>
                  </a:cubicBezTo>
                  <a:cubicBezTo>
                    <a:pt x="13" y="3"/>
                    <a:pt x="13" y="4"/>
                    <a:pt x="13" y="4"/>
                  </a:cubicBezTo>
                  <a:cubicBezTo>
                    <a:pt x="14" y="5"/>
                    <a:pt x="14" y="5"/>
                    <a:pt x="14" y="5"/>
                  </a:cubicBezTo>
                  <a:cubicBezTo>
                    <a:pt x="11" y="5"/>
                    <a:pt x="11" y="5"/>
                    <a:pt x="11" y="5"/>
                  </a:cubicBezTo>
                  <a:cubicBezTo>
                    <a:pt x="11" y="6"/>
                    <a:pt x="12" y="7"/>
                    <a:pt x="12" y="8"/>
                  </a:cubicBezTo>
                  <a:cubicBezTo>
                    <a:pt x="12" y="10"/>
                    <a:pt x="12" y="10"/>
                    <a:pt x="12" y="10"/>
                  </a:cubicBezTo>
                  <a:cubicBezTo>
                    <a:pt x="12" y="10"/>
                    <a:pt x="12" y="10"/>
                    <a:pt x="12" y="10"/>
                  </a:cubicBezTo>
                  <a:cubicBezTo>
                    <a:pt x="17" y="13"/>
                    <a:pt x="17" y="13"/>
                    <a:pt x="17" y="13"/>
                  </a:cubicBezTo>
                  <a:cubicBezTo>
                    <a:pt x="13" y="13"/>
                    <a:pt x="13" y="13"/>
                    <a:pt x="13" y="13"/>
                  </a:cubicBezTo>
                  <a:cubicBezTo>
                    <a:pt x="14" y="14"/>
                    <a:pt x="14" y="15"/>
                    <a:pt x="13" y="16"/>
                  </a:cubicBezTo>
                  <a:cubicBezTo>
                    <a:pt x="13" y="18"/>
                    <a:pt x="12" y="19"/>
                    <a:pt x="11" y="19"/>
                  </a:cubicBezTo>
                  <a:cubicBezTo>
                    <a:pt x="11" y="19"/>
                    <a:pt x="10" y="19"/>
                    <a:pt x="10" y="19"/>
                  </a:cubicBezTo>
                  <a:cubicBezTo>
                    <a:pt x="8" y="19"/>
                    <a:pt x="7" y="18"/>
                    <a:pt x="6" y="17"/>
                  </a:cubicBezTo>
                  <a:cubicBezTo>
                    <a:pt x="6" y="16"/>
                    <a:pt x="5" y="16"/>
                    <a:pt x="5" y="16"/>
                  </a:cubicBezTo>
                  <a:cubicBezTo>
                    <a:pt x="5" y="16"/>
                    <a:pt x="5" y="16"/>
                    <a:pt x="5" y="16"/>
                  </a:cubicBezTo>
                  <a:cubicBezTo>
                    <a:pt x="3" y="17"/>
                    <a:pt x="6" y="21"/>
                    <a:pt x="7" y="22"/>
                  </a:cubicBezTo>
                  <a:cubicBezTo>
                    <a:pt x="8" y="23"/>
                    <a:pt x="8" y="24"/>
                    <a:pt x="8" y="24"/>
                  </a:cubicBezTo>
                  <a:cubicBezTo>
                    <a:pt x="8" y="24"/>
                    <a:pt x="9" y="25"/>
                    <a:pt x="10" y="25"/>
                  </a:cubicBezTo>
                  <a:cubicBezTo>
                    <a:pt x="11" y="25"/>
                    <a:pt x="13" y="25"/>
                    <a:pt x="14" y="2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4" name="Freeform 173"/>
            <p:cNvSpPr>
              <a:spLocks noChangeArrowheads="1"/>
            </p:cNvSpPr>
            <p:nvPr/>
          </p:nvSpPr>
          <p:spPr bwMode="auto">
            <a:xfrm>
              <a:off x="5250750" y="3122569"/>
              <a:ext cx="2415" cy="12075"/>
            </a:xfrm>
            <a:custGeom>
              <a:avLst/>
              <a:gdLst>
                <a:gd name="T0" fmla="*/ 0 w 1"/>
                <a:gd name="T1" fmla="*/ 1 h 3"/>
                <a:gd name="T2" fmla="*/ 0 w 1"/>
                <a:gd name="T3" fmla="*/ 3 h 3"/>
                <a:gd name="T4" fmla="*/ 1 w 1"/>
                <a:gd name="T5" fmla="*/ 0 h 3"/>
                <a:gd name="T6" fmla="*/ 0 w 1"/>
                <a:gd name="T7" fmla="*/ 1 h 3"/>
              </a:gdLst>
              <a:ahLst/>
              <a:cxnLst>
                <a:cxn ang="0">
                  <a:pos x="T0" y="T1"/>
                </a:cxn>
                <a:cxn ang="0">
                  <a:pos x="T2" y="T3"/>
                </a:cxn>
                <a:cxn ang="0">
                  <a:pos x="T4" y="T5"/>
                </a:cxn>
                <a:cxn ang="0">
                  <a:pos x="T6" y="T7"/>
                </a:cxn>
              </a:cxnLst>
              <a:rect l="0" t="0" r="r" b="b"/>
              <a:pathLst>
                <a:path w="1" h="3">
                  <a:moveTo>
                    <a:pt x="0" y="1"/>
                  </a:moveTo>
                  <a:cubicBezTo>
                    <a:pt x="0" y="2"/>
                    <a:pt x="0" y="2"/>
                    <a:pt x="0" y="3"/>
                  </a:cubicBezTo>
                  <a:cubicBezTo>
                    <a:pt x="1" y="2"/>
                    <a:pt x="1" y="2"/>
                    <a:pt x="1" y="0"/>
                  </a:cubicBezTo>
                  <a:cubicBezTo>
                    <a:pt x="1" y="1"/>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5" name="Freeform 174"/>
            <p:cNvSpPr>
              <a:spLocks noChangeArrowheads="1"/>
            </p:cNvSpPr>
            <p:nvPr/>
          </p:nvSpPr>
          <p:spPr bwMode="auto">
            <a:xfrm>
              <a:off x="5241090" y="3117739"/>
              <a:ext cx="21736" cy="26566"/>
            </a:xfrm>
            <a:custGeom>
              <a:avLst/>
              <a:gdLst>
                <a:gd name="T0" fmla="*/ 0 w 5"/>
                <a:gd name="T1" fmla="*/ 6 h 6"/>
                <a:gd name="T2" fmla="*/ 1 w 5"/>
                <a:gd name="T3" fmla="*/ 1 h 6"/>
                <a:gd name="T4" fmla="*/ 5 w 5"/>
                <a:gd name="T5" fmla="*/ 0 h 6"/>
                <a:gd name="T6" fmla="*/ 4 w 5"/>
                <a:gd name="T7" fmla="*/ 2 h 6"/>
                <a:gd name="T8" fmla="*/ 2 w 5"/>
                <a:gd name="T9" fmla="*/ 4 h 6"/>
                <a:gd name="T10" fmla="*/ 0 w 5"/>
                <a:gd name="T11" fmla="*/ 6 h 6"/>
              </a:gdLst>
              <a:ahLst/>
              <a:cxnLst>
                <a:cxn ang="0">
                  <a:pos x="T0" y="T1"/>
                </a:cxn>
                <a:cxn ang="0">
                  <a:pos x="T2" y="T3"/>
                </a:cxn>
                <a:cxn ang="0">
                  <a:pos x="T4" y="T5"/>
                </a:cxn>
                <a:cxn ang="0">
                  <a:pos x="T6" y="T7"/>
                </a:cxn>
                <a:cxn ang="0">
                  <a:pos x="T8" y="T9"/>
                </a:cxn>
                <a:cxn ang="0">
                  <a:pos x="T10" y="T11"/>
                </a:cxn>
              </a:cxnLst>
              <a:rect l="0" t="0" r="r" b="b"/>
              <a:pathLst>
                <a:path w="5" h="6">
                  <a:moveTo>
                    <a:pt x="0" y="6"/>
                  </a:moveTo>
                  <a:cubicBezTo>
                    <a:pt x="1" y="1"/>
                    <a:pt x="1" y="1"/>
                    <a:pt x="1" y="1"/>
                  </a:cubicBezTo>
                  <a:cubicBezTo>
                    <a:pt x="5" y="0"/>
                    <a:pt x="5" y="0"/>
                    <a:pt x="5" y="0"/>
                  </a:cubicBezTo>
                  <a:cubicBezTo>
                    <a:pt x="4" y="2"/>
                    <a:pt x="4" y="2"/>
                    <a:pt x="4" y="2"/>
                  </a:cubicBezTo>
                  <a:cubicBezTo>
                    <a:pt x="4" y="3"/>
                    <a:pt x="4" y="3"/>
                    <a:pt x="2" y="4"/>
                  </a:cubicBezTo>
                  <a:lnTo>
                    <a:pt x="0"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6" name="Freeform 175"/>
            <p:cNvSpPr>
              <a:spLocks noChangeArrowheads="1"/>
            </p:cNvSpPr>
            <p:nvPr/>
          </p:nvSpPr>
          <p:spPr bwMode="auto">
            <a:xfrm>
              <a:off x="5004413" y="3530716"/>
              <a:ext cx="24151" cy="9660"/>
            </a:xfrm>
            <a:custGeom>
              <a:avLst/>
              <a:gdLst>
                <a:gd name="T0" fmla="*/ 4 w 6"/>
                <a:gd name="T1" fmla="*/ 0 h 2"/>
                <a:gd name="T2" fmla="*/ 5 w 6"/>
                <a:gd name="T3" fmla="*/ 1 h 2"/>
                <a:gd name="T4" fmla="*/ 0 w 6"/>
                <a:gd name="T5" fmla="*/ 0 h 2"/>
                <a:gd name="T6" fmla="*/ 4 w 6"/>
                <a:gd name="T7" fmla="*/ 0 h 2"/>
              </a:gdLst>
              <a:ahLst/>
              <a:cxnLst>
                <a:cxn ang="0">
                  <a:pos x="T0" y="T1"/>
                </a:cxn>
                <a:cxn ang="0">
                  <a:pos x="T2" y="T3"/>
                </a:cxn>
                <a:cxn ang="0">
                  <a:pos x="T4" y="T5"/>
                </a:cxn>
                <a:cxn ang="0">
                  <a:pos x="T6" y="T7"/>
                </a:cxn>
              </a:cxnLst>
              <a:rect l="0" t="0" r="r" b="b"/>
              <a:pathLst>
                <a:path w="6" h="2">
                  <a:moveTo>
                    <a:pt x="4" y="0"/>
                  </a:moveTo>
                  <a:cubicBezTo>
                    <a:pt x="5" y="0"/>
                    <a:pt x="6" y="0"/>
                    <a:pt x="5" y="1"/>
                  </a:cubicBezTo>
                  <a:cubicBezTo>
                    <a:pt x="4" y="2"/>
                    <a:pt x="1" y="0"/>
                    <a:pt x="0" y="0"/>
                  </a:cubicBezTo>
                  <a:cubicBezTo>
                    <a:pt x="1" y="0"/>
                    <a:pt x="3" y="0"/>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7" name="Freeform 176"/>
            <p:cNvSpPr>
              <a:spLocks noChangeArrowheads="1"/>
            </p:cNvSpPr>
            <p:nvPr/>
          </p:nvSpPr>
          <p:spPr bwMode="auto">
            <a:xfrm>
              <a:off x="4982677" y="3525886"/>
              <a:ext cx="50716" cy="16905"/>
            </a:xfrm>
            <a:custGeom>
              <a:avLst/>
              <a:gdLst>
                <a:gd name="T0" fmla="*/ 10 w 12"/>
                <a:gd name="T1" fmla="*/ 4 h 4"/>
                <a:gd name="T2" fmla="*/ 6 w 12"/>
                <a:gd name="T3" fmla="*/ 2 h 4"/>
                <a:gd name="T4" fmla="*/ 5 w 12"/>
                <a:gd name="T5" fmla="*/ 2 h 4"/>
                <a:gd name="T6" fmla="*/ 0 w 12"/>
                <a:gd name="T7" fmla="*/ 0 h 4"/>
                <a:gd name="T8" fmla="*/ 9 w 12"/>
                <a:gd name="T9" fmla="*/ 0 h 4"/>
                <a:gd name="T10" fmla="*/ 12 w 12"/>
                <a:gd name="T11" fmla="*/ 1 h 4"/>
                <a:gd name="T12" fmla="*/ 11 w 12"/>
                <a:gd name="T13" fmla="*/ 3 h 4"/>
                <a:gd name="T14" fmla="*/ 10 w 1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10" y="4"/>
                  </a:moveTo>
                  <a:cubicBezTo>
                    <a:pt x="9" y="4"/>
                    <a:pt x="7" y="3"/>
                    <a:pt x="6" y="2"/>
                  </a:cubicBezTo>
                  <a:cubicBezTo>
                    <a:pt x="5" y="2"/>
                    <a:pt x="5" y="2"/>
                    <a:pt x="5" y="2"/>
                  </a:cubicBezTo>
                  <a:cubicBezTo>
                    <a:pt x="0" y="0"/>
                    <a:pt x="0" y="0"/>
                    <a:pt x="0" y="0"/>
                  </a:cubicBezTo>
                  <a:cubicBezTo>
                    <a:pt x="9" y="0"/>
                    <a:pt x="9" y="0"/>
                    <a:pt x="9" y="0"/>
                  </a:cubicBezTo>
                  <a:cubicBezTo>
                    <a:pt x="10" y="0"/>
                    <a:pt x="11" y="0"/>
                    <a:pt x="12" y="1"/>
                  </a:cubicBezTo>
                  <a:cubicBezTo>
                    <a:pt x="12" y="2"/>
                    <a:pt x="11" y="2"/>
                    <a:pt x="11" y="3"/>
                  </a:cubicBezTo>
                  <a:cubicBezTo>
                    <a:pt x="11" y="3"/>
                    <a:pt x="10" y="4"/>
                    <a:pt x="10"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8" name="Freeform 177"/>
            <p:cNvSpPr>
              <a:spLocks noChangeArrowheads="1"/>
            </p:cNvSpPr>
            <p:nvPr/>
          </p:nvSpPr>
          <p:spPr bwMode="auto">
            <a:xfrm>
              <a:off x="5026148" y="3347171"/>
              <a:ext cx="19321" cy="12075"/>
            </a:xfrm>
            <a:custGeom>
              <a:avLst/>
              <a:gdLst>
                <a:gd name="T0" fmla="*/ 0 w 5"/>
                <a:gd name="T1" fmla="*/ 0 h 3"/>
                <a:gd name="T2" fmla="*/ 5 w 5"/>
                <a:gd name="T3" fmla="*/ 3 h 3"/>
                <a:gd name="T4" fmla="*/ 0 w 5"/>
                <a:gd name="T5" fmla="*/ 0 h 3"/>
              </a:gdLst>
              <a:ahLst/>
              <a:cxnLst>
                <a:cxn ang="0">
                  <a:pos x="T0" y="T1"/>
                </a:cxn>
                <a:cxn ang="0">
                  <a:pos x="T2" y="T3"/>
                </a:cxn>
                <a:cxn ang="0">
                  <a:pos x="T4" y="T5"/>
                </a:cxn>
              </a:cxnLst>
              <a:rect l="0" t="0" r="r" b="b"/>
              <a:pathLst>
                <a:path w="5" h="3">
                  <a:moveTo>
                    <a:pt x="0" y="0"/>
                  </a:moveTo>
                  <a:cubicBezTo>
                    <a:pt x="2" y="0"/>
                    <a:pt x="4" y="0"/>
                    <a:pt x="5" y="3"/>
                  </a:cubicBezTo>
                  <a:cubicBezTo>
                    <a:pt x="3" y="2"/>
                    <a:pt x="0" y="2"/>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79" name="Freeform 178"/>
            <p:cNvSpPr>
              <a:spLocks noChangeArrowheads="1"/>
            </p:cNvSpPr>
            <p:nvPr/>
          </p:nvSpPr>
          <p:spPr bwMode="auto">
            <a:xfrm>
              <a:off x="5021318" y="3339926"/>
              <a:ext cx="28981" cy="24151"/>
            </a:xfrm>
            <a:custGeom>
              <a:avLst/>
              <a:gdLst>
                <a:gd name="T0" fmla="*/ 7 w 7"/>
                <a:gd name="T1" fmla="*/ 6 h 6"/>
                <a:gd name="T2" fmla="*/ 5 w 7"/>
                <a:gd name="T3" fmla="*/ 6 h 6"/>
                <a:gd name="T4" fmla="*/ 4 w 7"/>
                <a:gd name="T5" fmla="*/ 5 h 6"/>
                <a:gd name="T6" fmla="*/ 0 w 7"/>
                <a:gd name="T7" fmla="*/ 2 h 6"/>
                <a:gd name="T8" fmla="*/ 0 w 7"/>
                <a:gd name="T9" fmla="*/ 1 h 6"/>
                <a:gd name="T10" fmla="*/ 0 w 7"/>
                <a:gd name="T11" fmla="*/ 1 h 6"/>
                <a:gd name="T12" fmla="*/ 7 w 7"/>
                <a:gd name="T13" fmla="*/ 5 h 6"/>
                <a:gd name="T14" fmla="*/ 7 w 7"/>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7" y="6"/>
                  </a:moveTo>
                  <a:cubicBezTo>
                    <a:pt x="5" y="6"/>
                    <a:pt x="5" y="6"/>
                    <a:pt x="5" y="6"/>
                  </a:cubicBezTo>
                  <a:cubicBezTo>
                    <a:pt x="5" y="6"/>
                    <a:pt x="4" y="6"/>
                    <a:pt x="4" y="5"/>
                  </a:cubicBezTo>
                  <a:cubicBezTo>
                    <a:pt x="2" y="5"/>
                    <a:pt x="0" y="4"/>
                    <a:pt x="0" y="2"/>
                  </a:cubicBezTo>
                  <a:cubicBezTo>
                    <a:pt x="0" y="1"/>
                    <a:pt x="0" y="1"/>
                    <a:pt x="0" y="1"/>
                  </a:cubicBezTo>
                  <a:cubicBezTo>
                    <a:pt x="0" y="1"/>
                    <a:pt x="0" y="1"/>
                    <a:pt x="0" y="1"/>
                  </a:cubicBezTo>
                  <a:cubicBezTo>
                    <a:pt x="4" y="0"/>
                    <a:pt x="6" y="2"/>
                    <a:pt x="7" y="5"/>
                  </a:cubicBezTo>
                  <a:lnTo>
                    <a:pt x="7"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0" name="Freeform 179"/>
            <p:cNvSpPr>
              <a:spLocks noChangeArrowheads="1"/>
            </p:cNvSpPr>
            <p:nvPr/>
          </p:nvSpPr>
          <p:spPr bwMode="auto">
            <a:xfrm>
              <a:off x="5050299" y="3064608"/>
              <a:ext cx="16905" cy="24151"/>
            </a:xfrm>
            <a:custGeom>
              <a:avLst/>
              <a:gdLst>
                <a:gd name="T0" fmla="*/ 1 w 4"/>
                <a:gd name="T1" fmla="*/ 0 h 6"/>
                <a:gd name="T2" fmla="*/ 2 w 4"/>
                <a:gd name="T3" fmla="*/ 6 h 6"/>
                <a:gd name="T4" fmla="*/ 4 w 4"/>
                <a:gd name="T5" fmla="*/ 0 h 6"/>
                <a:gd name="T6" fmla="*/ 1 w 4"/>
                <a:gd name="T7" fmla="*/ 0 h 6"/>
              </a:gdLst>
              <a:ahLst/>
              <a:cxnLst>
                <a:cxn ang="0">
                  <a:pos x="T0" y="T1"/>
                </a:cxn>
                <a:cxn ang="0">
                  <a:pos x="T2" y="T3"/>
                </a:cxn>
                <a:cxn ang="0">
                  <a:pos x="T4" y="T5"/>
                </a:cxn>
                <a:cxn ang="0">
                  <a:pos x="T6" y="T7"/>
                </a:cxn>
              </a:cxnLst>
              <a:rect l="0" t="0" r="r" b="b"/>
              <a:pathLst>
                <a:path w="4" h="6">
                  <a:moveTo>
                    <a:pt x="1" y="0"/>
                  </a:moveTo>
                  <a:cubicBezTo>
                    <a:pt x="0" y="2"/>
                    <a:pt x="0" y="5"/>
                    <a:pt x="2" y="6"/>
                  </a:cubicBezTo>
                  <a:cubicBezTo>
                    <a:pt x="3" y="4"/>
                    <a:pt x="3" y="2"/>
                    <a:pt x="4" y="0"/>
                  </a:cubicBezTo>
                  <a:cubicBezTo>
                    <a:pt x="3" y="0"/>
                    <a:pt x="2"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1" name="Freeform 180"/>
            <p:cNvSpPr>
              <a:spLocks noEditPoints="1" noChangeArrowheads="1"/>
            </p:cNvSpPr>
            <p:nvPr/>
          </p:nvSpPr>
          <p:spPr bwMode="auto">
            <a:xfrm>
              <a:off x="5045469" y="3059777"/>
              <a:ext cx="26566" cy="38641"/>
            </a:xfrm>
            <a:custGeom>
              <a:avLst/>
              <a:gdLst>
                <a:gd name="T0" fmla="*/ 4 w 6"/>
                <a:gd name="T1" fmla="*/ 9 h 9"/>
                <a:gd name="T2" fmla="*/ 2 w 6"/>
                <a:gd name="T3" fmla="*/ 8 h 9"/>
                <a:gd name="T4" fmla="*/ 1 w 6"/>
                <a:gd name="T5" fmla="*/ 0 h 9"/>
                <a:gd name="T6" fmla="*/ 2 w 6"/>
                <a:gd name="T7" fmla="*/ 0 h 9"/>
                <a:gd name="T8" fmla="*/ 2 w 6"/>
                <a:gd name="T9" fmla="*/ 0 h 9"/>
                <a:gd name="T10" fmla="*/ 2 w 6"/>
                <a:gd name="T11" fmla="*/ 0 h 9"/>
                <a:gd name="T12" fmla="*/ 4 w 6"/>
                <a:gd name="T13" fmla="*/ 0 h 9"/>
                <a:gd name="T14" fmla="*/ 5 w 6"/>
                <a:gd name="T15" fmla="*/ 0 h 9"/>
                <a:gd name="T16" fmla="*/ 6 w 6"/>
                <a:gd name="T17" fmla="*/ 1 h 9"/>
                <a:gd name="T18" fmla="*/ 4 w 6"/>
                <a:gd name="T19" fmla="*/ 9 h 9"/>
                <a:gd name="T20" fmla="*/ 3 w 6"/>
                <a:gd name="T21" fmla="*/ 2 h 9"/>
                <a:gd name="T22" fmla="*/ 3 w 6"/>
                <a:gd name="T23" fmla="*/ 5 h 9"/>
                <a:gd name="T24" fmla="*/ 4 w 6"/>
                <a:gd name="T25" fmla="*/ 2 h 9"/>
                <a:gd name="T26" fmla="*/ 3 w 6"/>
                <a:gd name="T2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9">
                  <a:moveTo>
                    <a:pt x="4" y="9"/>
                  </a:moveTo>
                  <a:cubicBezTo>
                    <a:pt x="2" y="8"/>
                    <a:pt x="2" y="8"/>
                    <a:pt x="2" y="8"/>
                  </a:cubicBezTo>
                  <a:cubicBezTo>
                    <a:pt x="0" y="6"/>
                    <a:pt x="0" y="3"/>
                    <a:pt x="1" y="0"/>
                  </a:cubicBezTo>
                  <a:cubicBezTo>
                    <a:pt x="2" y="0"/>
                    <a:pt x="2" y="0"/>
                    <a:pt x="2" y="0"/>
                  </a:cubicBezTo>
                  <a:cubicBezTo>
                    <a:pt x="2" y="0"/>
                    <a:pt x="2" y="0"/>
                    <a:pt x="2" y="0"/>
                  </a:cubicBezTo>
                  <a:cubicBezTo>
                    <a:pt x="2" y="0"/>
                    <a:pt x="2" y="0"/>
                    <a:pt x="2" y="0"/>
                  </a:cubicBezTo>
                  <a:cubicBezTo>
                    <a:pt x="3" y="0"/>
                    <a:pt x="4" y="0"/>
                    <a:pt x="4" y="0"/>
                  </a:cubicBezTo>
                  <a:cubicBezTo>
                    <a:pt x="5" y="0"/>
                    <a:pt x="5" y="0"/>
                    <a:pt x="5" y="0"/>
                  </a:cubicBezTo>
                  <a:cubicBezTo>
                    <a:pt x="6" y="1"/>
                    <a:pt x="6" y="1"/>
                    <a:pt x="6" y="1"/>
                  </a:cubicBezTo>
                  <a:lnTo>
                    <a:pt x="4" y="9"/>
                  </a:lnTo>
                  <a:close/>
                  <a:moveTo>
                    <a:pt x="3" y="2"/>
                  </a:moveTo>
                  <a:cubicBezTo>
                    <a:pt x="2" y="3"/>
                    <a:pt x="2" y="4"/>
                    <a:pt x="3" y="5"/>
                  </a:cubicBezTo>
                  <a:cubicBezTo>
                    <a:pt x="4" y="2"/>
                    <a:pt x="4" y="2"/>
                    <a:pt x="4" y="2"/>
                  </a:cubicBezTo>
                  <a:cubicBezTo>
                    <a:pt x="3" y="2"/>
                    <a:pt x="3"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2" name="Freeform 181"/>
            <p:cNvSpPr>
              <a:spLocks noChangeArrowheads="1"/>
            </p:cNvSpPr>
            <p:nvPr/>
          </p:nvSpPr>
          <p:spPr bwMode="auto">
            <a:xfrm>
              <a:off x="4992337" y="3042872"/>
              <a:ext cx="33811" cy="31396"/>
            </a:xfrm>
            <a:custGeom>
              <a:avLst/>
              <a:gdLst>
                <a:gd name="T0" fmla="*/ 6 w 8"/>
                <a:gd name="T1" fmla="*/ 0 h 7"/>
                <a:gd name="T2" fmla="*/ 0 w 8"/>
                <a:gd name="T3" fmla="*/ 7 h 7"/>
                <a:gd name="T4" fmla="*/ 8 w 8"/>
                <a:gd name="T5" fmla="*/ 0 h 7"/>
                <a:gd name="T6" fmla="*/ 6 w 8"/>
                <a:gd name="T7" fmla="*/ 0 h 7"/>
              </a:gdLst>
              <a:ahLst/>
              <a:cxnLst>
                <a:cxn ang="0">
                  <a:pos x="T0" y="T1"/>
                </a:cxn>
                <a:cxn ang="0">
                  <a:pos x="T2" y="T3"/>
                </a:cxn>
                <a:cxn ang="0">
                  <a:pos x="T4" y="T5"/>
                </a:cxn>
                <a:cxn ang="0">
                  <a:pos x="T6" y="T7"/>
                </a:cxn>
              </a:cxnLst>
              <a:rect l="0" t="0" r="r" b="b"/>
              <a:pathLst>
                <a:path w="8" h="7">
                  <a:moveTo>
                    <a:pt x="6" y="0"/>
                  </a:moveTo>
                  <a:cubicBezTo>
                    <a:pt x="2" y="1"/>
                    <a:pt x="2" y="4"/>
                    <a:pt x="0" y="7"/>
                  </a:cubicBezTo>
                  <a:cubicBezTo>
                    <a:pt x="4" y="7"/>
                    <a:pt x="7" y="3"/>
                    <a:pt x="8" y="0"/>
                  </a:cubicBezTo>
                  <a:cubicBezTo>
                    <a:pt x="7" y="0"/>
                    <a:pt x="6" y="0"/>
                    <a:pt x="6"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3" name="Freeform 182"/>
            <p:cNvSpPr>
              <a:spLocks noEditPoints="1" noChangeArrowheads="1"/>
            </p:cNvSpPr>
            <p:nvPr/>
          </p:nvSpPr>
          <p:spPr bwMode="auto">
            <a:xfrm>
              <a:off x="4987507" y="3040457"/>
              <a:ext cx="41056" cy="36226"/>
            </a:xfrm>
            <a:custGeom>
              <a:avLst/>
              <a:gdLst>
                <a:gd name="T0" fmla="*/ 0 w 10"/>
                <a:gd name="T1" fmla="*/ 9 h 9"/>
                <a:gd name="T2" fmla="*/ 1 w 10"/>
                <a:gd name="T3" fmla="*/ 7 h 9"/>
                <a:gd name="T4" fmla="*/ 1 w 10"/>
                <a:gd name="T5" fmla="*/ 6 h 9"/>
                <a:gd name="T6" fmla="*/ 6 w 10"/>
                <a:gd name="T7" fmla="*/ 0 h 9"/>
                <a:gd name="T8" fmla="*/ 6 w 10"/>
                <a:gd name="T9" fmla="*/ 0 h 9"/>
                <a:gd name="T10" fmla="*/ 10 w 10"/>
                <a:gd name="T11" fmla="*/ 0 h 9"/>
                <a:gd name="T12" fmla="*/ 10 w 10"/>
                <a:gd name="T13" fmla="*/ 1 h 9"/>
                <a:gd name="T14" fmla="*/ 2 w 10"/>
                <a:gd name="T15" fmla="*/ 9 h 9"/>
                <a:gd name="T16" fmla="*/ 0 w 10"/>
                <a:gd name="T17" fmla="*/ 9 h 9"/>
                <a:gd name="T18" fmla="*/ 7 w 10"/>
                <a:gd name="T19" fmla="*/ 2 h 9"/>
                <a:gd name="T20" fmla="*/ 3 w 10"/>
                <a:gd name="T21" fmla="*/ 6 h 9"/>
                <a:gd name="T22" fmla="*/ 7 w 10"/>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9">
                  <a:moveTo>
                    <a:pt x="0" y="9"/>
                  </a:moveTo>
                  <a:cubicBezTo>
                    <a:pt x="1" y="7"/>
                    <a:pt x="1" y="7"/>
                    <a:pt x="1" y="7"/>
                  </a:cubicBezTo>
                  <a:cubicBezTo>
                    <a:pt x="1" y="7"/>
                    <a:pt x="1" y="6"/>
                    <a:pt x="1" y="6"/>
                  </a:cubicBezTo>
                  <a:cubicBezTo>
                    <a:pt x="2" y="4"/>
                    <a:pt x="3" y="1"/>
                    <a:pt x="6" y="0"/>
                  </a:cubicBezTo>
                  <a:cubicBezTo>
                    <a:pt x="6" y="0"/>
                    <a:pt x="6" y="0"/>
                    <a:pt x="6" y="0"/>
                  </a:cubicBezTo>
                  <a:cubicBezTo>
                    <a:pt x="10" y="0"/>
                    <a:pt x="10" y="0"/>
                    <a:pt x="10" y="0"/>
                  </a:cubicBezTo>
                  <a:cubicBezTo>
                    <a:pt x="10" y="1"/>
                    <a:pt x="10" y="1"/>
                    <a:pt x="10" y="1"/>
                  </a:cubicBezTo>
                  <a:cubicBezTo>
                    <a:pt x="9" y="5"/>
                    <a:pt x="5" y="9"/>
                    <a:pt x="2" y="9"/>
                  </a:cubicBezTo>
                  <a:lnTo>
                    <a:pt x="0" y="9"/>
                  </a:lnTo>
                  <a:close/>
                  <a:moveTo>
                    <a:pt x="7" y="2"/>
                  </a:moveTo>
                  <a:cubicBezTo>
                    <a:pt x="5" y="3"/>
                    <a:pt x="4" y="4"/>
                    <a:pt x="3" y="6"/>
                  </a:cubicBezTo>
                  <a:cubicBezTo>
                    <a:pt x="5" y="6"/>
                    <a:pt x="6" y="4"/>
                    <a:pt x="7"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4" name="Freeform 183"/>
            <p:cNvSpPr>
              <a:spLocks noChangeArrowheads="1"/>
            </p:cNvSpPr>
            <p:nvPr/>
          </p:nvSpPr>
          <p:spPr bwMode="auto">
            <a:xfrm>
              <a:off x="5357013" y="3501735"/>
              <a:ext cx="33811" cy="38641"/>
            </a:xfrm>
            <a:custGeom>
              <a:avLst/>
              <a:gdLst>
                <a:gd name="T0" fmla="*/ 4 w 8"/>
                <a:gd name="T1" fmla="*/ 0 h 9"/>
                <a:gd name="T2" fmla="*/ 1 w 8"/>
                <a:gd name="T3" fmla="*/ 8 h 9"/>
                <a:gd name="T4" fmla="*/ 6 w 8"/>
                <a:gd name="T5" fmla="*/ 4 h 9"/>
                <a:gd name="T6" fmla="*/ 4 w 8"/>
                <a:gd name="T7" fmla="*/ 6 h 9"/>
                <a:gd name="T8" fmla="*/ 4 w 8"/>
                <a:gd name="T9" fmla="*/ 0 h 9"/>
              </a:gdLst>
              <a:ahLst/>
              <a:cxnLst>
                <a:cxn ang="0">
                  <a:pos x="T0" y="T1"/>
                </a:cxn>
                <a:cxn ang="0">
                  <a:pos x="T2" y="T3"/>
                </a:cxn>
                <a:cxn ang="0">
                  <a:pos x="T4" y="T5"/>
                </a:cxn>
                <a:cxn ang="0">
                  <a:pos x="T6" y="T7"/>
                </a:cxn>
                <a:cxn ang="0">
                  <a:pos x="T8" y="T9"/>
                </a:cxn>
              </a:cxnLst>
              <a:rect l="0" t="0" r="r" b="b"/>
              <a:pathLst>
                <a:path w="8" h="9">
                  <a:moveTo>
                    <a:pt x="4" y="0"/>
                  </a:moveTo>
                  <a:cubicBezTo>
                    <a:pt x="3" y="2"/>
                    <a:pt x="0" y="6"/>
                    <a:pt x="1" y="8"/>
                  </a:cubicBezTo>
                  <a:cubicBezTo>
                    <a:pt x="2" y="9"/>
                    <a:pt x="8" y="7"/>
                    <a:pt x="6" y="4"/>
                  </a:cubicBezTo>
                  <a:cubicBezTo>
                    <a:pt x="5" y="6"/>
                    <a:pt x="5" y="5"/>
                    <a:pt x="4" y="6"/>
                  </a:cubicBezTo>
                  <a:cubicBezTo>
                    <a:pt x="4" y="4"/>
                    <a:pt x="6" y="2"/>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5" name="Freeform 184"/>
            <p:cNvSpPr>
              <a:spLocks noEditPoints="1" noChangeArrowheads="1"/>
            </p:cNvSpPr>
            <p:nvPr/>
          </p:nvSpPr>
          <p:spPr bwMode="auto">
            <a:xfrm>
              <a:off x="5354598" y="3496905"/>
              <a:ext cx="36226" cy="43471"/>
            </a:xfrm>
            <a:custGeom>
              <a:avLst/>
              <a:gdLst>
                <a:gd name="T0" fmla="*/ 4 w 9"/>
                <a:gd name="T1" fmla="*/ 10 h 10"/>
                <a:gd name="T2" fmla="*/ 1 w 9"/>
                <a:gd name="T3" fmla="*/ 9 h 10"/>
                <a:gd name="T4" fmla="*/ 4 w 9"/>
                <a:gd name="T5" fmla="*/ 2 h 10"/>
                <a:gd name="T6" fmla="*/ 4 w 9"/>
                <a:gd name="T7" fmla="*/ 1 h 10"/>
                <a:gd name="T8" fmla="*/ 5 w 9"/>
                <a:gd name="T9" fmla="*/ 0 h 10"/>
                <a:gd name="T10" fmla="*/ 6 w 9"/>
                <a:gd name="T11" fmla="*/ 1 h 10"/>
                <a:gd name="T12" fmla="*/ 6 w 9"/>
                <a:gd name="T13" fmla="*/ 5 h 10"/>
                <a:gd name="T14" fmla="*/ 7 w 9"/>
                <a:gd name="T15" fmla="*/ 5 h 10"/>
                <a:gd name="T16" fmla="*/ 7 w 9"/>
                <a:gd name="T17" fmla="*/ 4 h 10"/>
                <a:gd name="T18" fmla="*/ 8 w 9"/>
                <a:gd name="T19" fmla="*/ 5 h 10"/>
                <a:gd name="T20" fmla="*/ 8 w 9"/>
                <a:gd name="T21" fmla="*/ 8 h 10"/>
                <a:gd name="T22" fmla="*/ 4 w 9"/>
                <a:gd name="T23" fmla="*/ 10 h 10"/>
                <a:gd name="T24" fmla="*/ 5 w 9"/>
                <a:gd name="T25" fmla="*/ 4 h 10"/>
                <a:gd name="T26" fmla="*/ 3 w 9"/>
                <a:gd name="T27" fmla="*/ 8 h 10"/>
                <a:gd name="T28" fmla="*/ 4 w 9"/>
                <a:gd name="T29" fmla="*/ 8 h 10"/>
                <a:gd name="T30" fmla="*/ 6 w 9"/>
                <a:gd name="T31" fmla="*/ 7 h 10"/>
                <a:gd name="T32" fmla="*/ 6 w 9"/>
                <a:gd name="T33" fmla="*/ 7 h 10"/>
                <a:gd name="T34" fmla="*/ 5 w 9"/>
                <a:gd name="T35" fmla="*/ 7 h 10"/>
                <a:gd name="T36" fmla="*/ 3 w 9"/>
                <a:gd name="T37" fmla="*/ 8 h 10"/>
                <a:gd name="T38" fmla="*/ 4 w 9"/>
                <a:gd name="T39" fmla="*/ 6 h 10"/>
                <a:gd name="T40" fmla="*/ 4 w 9"/>
                <a:gd name="T41" fmla="*/ 5 h 10"/>
                <a:gd name="T42" fmla="*/ 5 w 9"/>
                <a:gd name="T4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10">
                  <a:moveTo>
                    <a:pt x="4" y="10"/>
                  </a:moveTo>
                  <a:cubicBezTo>
                    <a:pt x="3" y="10"/>
                    <a:pt x="2" y="10"/>
                    <a:pt x="1" y="9"/>
                  </a:cubicBezTo>
                  <a:cubicBezTo>
                    <a:pt x="0" y="7"/>
                    <a:pt x="2" y="4"/>
                    <a:pt x="4" y="2"/>
                  </a:cubicBezTo>
                  <a:cubicBezTo>
                    <a:pt x="4" y="1"/>
                    <a:pt x="4" y="1"/>
                    <a:pt x="4" y="1"/>
                  </a:cubicBezTo>
                  <a:cubicBezTo>
                    <a:pt x="5" y="0"/>
                    <a:pt x="5" y="0"/>
                    <a:pt x="5" y="0"/>
                  </a:cubicBezTo>
                  <a:cubicBezTo>
                    <a:pt x="6" y="1"/>
                    <a:pt x="6" y="1"/>
                    <a:pt x="6" y="1"/>
                  </a:cubicBezTo>
                  <a:cubicBezTo>
                    <a:pt x="7" y="2"/>
                    <a:pt x="7" y="3"/>
                    <a:pt x="6" y="5"/>
                  </a:cubicBezTo>
                  <a:cubicBezTo>
                    <a:pt x="6" y="5"/>
                    <a:pt x="7" y="5"/>
                    <a:pt x="7" y="5"/>
                  </a:cubicBezTo>
                  <a:cubicBezTo>
                    <a:pt x="7" y="4"/>
                    <a:pt x="7" y="4"/>
                    <a:pt x="7" y="4"/>
                  </a:cubicBezTo>
                  <a:cubicBezTo>
                    <a:pt x="8" y="5"/>
                    <a:pt x="8" y="5"/>
                    <a:pt x="8" y="5"/>
                  </a:cubicBezTo>
                  <a:cubicBezTo>
                    <a:pt x="9" y="6"/>
                    <a:pt x="9" y="7"/>
                    <a:pt x="8" y="8"/>
                  </a:cubicBezTo>
                  <a:cubicBezTo>
                    <a:pt x="7" y="9"/>
                    <a:pt x="5" y="10"/>
                    <a:pt x="4" y="10"/>
                  </a:cubicBezTo>
                  <a:close/>
                  <a:moveTo>
                    <a:pt x="5" y="4"/>
                  </a:moveTo>
                  <a:cubicBezTo>
                    <a:pt x="3" y="6"/>
                    <a:pt x="2" y="8"/>
                    <a:pt x="3" y="8"/>
                  </a:cubicBezTo>
                  <a:cubicBezTo>
                    <a:pt x="3" y="8"/>
                    <a:pt x="3" y="8"/>
                    <a:pt x="4" y="8"/>
                  </a:cubicBezTo>
                  <a:cubicBezTo>
                    <a:pt x="5" y="8"/>
                    <a:pt x="6" y="8"/>
                    <a:pt x="6" y="7"/>
                  </a:cubicBezTo>
                  <a:cubicBezTo>
                    <a:pt x="6" y="7"/>
                    <a:pt x="6" y="7"/>
                    <a:pt x="6" y="7"/>
                  </a:cubicBezTo>
                  <a:cubicBezTo>
                    <a:pt x="6" y="7"/>
                    <a:pt x="5" y="7"/>
                    <a:pt x="5" y="7"/>
                  </a:cubicBezTo>
                  <a:cubicBezTo>
                    <a:pt x="3" y="8"/>
                    <a:pt x="3" y="8"/>
                    <a:pt x="3" y="8"/>
                  </a:cubicBezTo>
                  <a:cubicBezTo>
                    <a:pt x="4" y="6"/>
                    <a:pt x="4" y="6"/>
                    <a:pt x="4" y="6"/>
                  </a:cubicBezTo>
                  <a:cubicBezTo>
                    <a:pt x="4" y="6"/>
                    <a:pt x="4" y="5"/>
                    <a:pt x="4" y="5"/>
                  </a:cubicBezTo>
                  <a:cubicBezTo>
                    <a:pt x="5" y="4"/>
                    <a:pt x="5" y="4"/>
                    <a:pt x="5"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6" name="Freeform 185"/>
            <p:cNvSpPr>
              <a:spLocks noChangeArrowheads="1"/>
            </p:cNvSpPr>
            <p:nvPr/>
          </p:nvSpPr>
          <p:spPr bwMode="auto">
            <a:xfrm>
              <a:off x="5296636" y="3086343"/>
              <a:ext cx="12075" cy="12075"/>
            </a:xfrm>
            <a:custGeom>
              <a:avLst/>
              <a:gdLst>
                <a:gd name="T0" fmla="*/ 1 w 3"/>
                <a:gd name="T1" fmla="*/ 0 h 3"/>
                <a:gd name="T2" fmla="*/ 2 w 3"/>
                <a:gd name="T3" fmla="*/ 3 h 3"/>
                <a:gd name="T4" fmla="*/ 0 w 3"/>
                <a:gd name="T5" fmla="*/ 1 h 3"/>
                <a:gd name="T6" fmla="*/ 1 w 3"/>
                <a:gd name="T7" fmla="*/ 0 h 3"/>
              </a:gdLst>
              <a:ahLst/>
              <a:cxnLst>
                <a:cxn ang="0">
                  <a:pos x="T0" y="T1"/>
                </a:cxn>
                <a:cxn ang="0">
                  <a:pos x="T2" y="T3"/>
                </a:cxn>
                <a:cxn ang="0">
                  <a:pos x="T4" y="T5"/>
                </a:cxn>
                <a:cxn ang="0">
                  <a:pos x="T6" y="T7"/>
                </a:cxn>
              </a:cxnLst>
              <a:rect l="0" t="0" r="r" b="b"/>
              <a:pathLst>
                <a:path w="3" h="3">
                  <a:moveTo>
                    <a:pt x="1" y="0"/>
                  </a:moveTo>
                  <a:cubicBezTo>
                    <a:pt x="2" y="1"/>
                    <a:pt x="3" y="1"/>
                    <a:pt x="2" y="3"/>
                  </a:cubicBezTo>
                  <a:cubicBezTo>
                    <a:pt x="2" y="3"/>
                    <a:pt x="0" y="2"/>
                    <a:pt x="0" y="1"/>
                  </a:cubicBezTo>
                  <a:cubicBezTo>
                    <a:pt x="0" y="1"/>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7" name="Freeform 186"/>
            <p:cNvSpPr>
              <a:spLocks noChangeArrowheads="1"/>
            </p:cNvSpPr>
            <p:nvPr/>
          </p:nvSpPr>
          <p:spPr bwMode="auto">
            <a:xfrm>
              <a:off x="5286976" y="3081513"/>
              <a:ext cx="24151" cy="21736"/>
            </a:xfrm>
            <a:custGeom>
              <a:avLst/>
              <a:gdLst>
                <a:gd name="T0" fmla="*/ 5 w 6"/>
                <a:gd name="T1" fmla="*/ 5 h 5"/>
                <a:gd name="T2" fmla="*/ 4 w 6"/>
                <a:gd name="T3" fmla="*/ 5 h 5"/>
                <a:gd name="T4" fmla="*/ 1 w 6"/>
                <a:gd name="T5" fmla="*/ 3 h 5"/>
                <a:gd name="T6" fmla="*/ 0 w 6"/>
                <a:gd name="T7" fmla="*/ 2 h 5"/>
                <a:gd name="T8" fmla="*/ 1 w 6"/>
                <a:gd name="T9" fmla="*/ 2 h 5"/>
                <a:gd name="T10" fmla="*/ 1 w 6"/>
                <a:gd name="T11" fmla="*/ 1 h 5"/>
                <a:gd name="T12" fmla="*/ 3 w 6"/>
                <a:gd name="T13" fmla="*/ 0 h 5"/>
                <a:gd name="T14" fmla="*/ 4 w 6"/>
                <a:gd name="T15" fmla="*/ 0 h 5"/>
                <a:gd name="T16" fmla="*/ 4 w 6"/>
                <a:gd name="T17" fmla="*/ 0 h 5"/>
                <a:gd name="T18" fmla="*/ 5 w 6"/>
                <a:gd name="T19" fmla="*/ 4 h 5"/>
                <a:gd name="T20" fmla="*/ 5 w 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5" y="5"/>
                  </a:moveTo>
                  <a:cubicBezTo>
                    <a:pt x="4" y="5"/>
                    <a:pt x="4" y="5"/>
                    <a:pt x="4" y="5"/>
                  </a:cubicBezTo>
                  <a:cubicBezTo>
                    <a:pt x="3" y="5"/>
                    <a:pt x="2" y="4"/>
                    <a:pt x="1" y="3"/>
                  </a:cubicBezTo>
                  <a:cubicBezTo>
                    <a:pt x="0" y="2"/>
                    <a:pt x="0" y="2"/>
                    <a:pt x="0" y="2"/>
                  </a:cubicBezTo>
                  <a:cubicBezTo>
                    <a:pt x="1" y="2"/>
                    <a:pt x="1" y="2"/>
                    <a:pt x="1" y="2"/>
                  </a:cubicBezTo>
                  <a:cubicBezTo>
                    <a:pt x="1" y="1"/>
                    <a:pt x="1" y="1"/>
                    <a:pt x="1" y="1"/>
                  </a:cubicBezTo>
                  <a:cubicBezTo>
                    <a:pt x="2" y="1"/>
                    <a:pt x="2" y="1"/>
                    <a:pt x="3" y="0"/>
                  </a:cubicBezTo>
                  <a:cubicBezTo>
                    <a:pt x="4" y="0"/>
                    <a:pt x="4" y="0"/>
                    <a:pt x="4" y="0"/>
                  </a:cubicBezTo>
                  <a:cubicBezTo>
                    <a:pt x="4" y="0"/>
                    <a:pt x="4" y="0"/>
                    <a:pt x="4" y="0"/>
                  </a:cubicBezTo>
                  <a:cubicBezTo>
                    <a:pt x="5" y="1"/>
                    <a:pt x="6" y="2"/>
                    <a:pt x="5" y="4"/>
                  </a:cubicBezTo>
                  <a:lnTo>
                    <a:pt x="5"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8" name="Freeform 187"/>
            <p:cNvSpPr>
              <a:spLocks noChangeArrowheads="1"/>
            </p:cNvSpPr>
            <p:nvPr/>
          </p:nvSpPr>
          <p:spPr bwMode="auto">
            <a:xfrm>
              <a:off x="5311127" y="3431698"/>
              <a:ext cx="43471" cy="24151"/>
            </a:xfrm>
            <a:custGeom>
              <a:avLst/>
              <a:gdLst>
                <a:gd name="T0" fmla="*/ 2 w 10"/>
                <a:gd name="T1" fmla="*/ 0 h 6"/>
                <a:gd name="T2" fmla="*/ 10 w 10"/>
                <a:gd name="T3" fmla="*/ 5 h 6"/>
                <a:gd name="T4" fmla="*/ 0 w 10"/>
                <a:gd name="T5" fmla="*/ 1 h 6"/>
                <a:gd name="T6" fmla="*/ 2 w 10"/>
                <a:gd name="T7" fmla="*/ 0 h 6"/>
              </a:gdLst>
              <a:ahLst/>
              <a:cxnLst>
                <a:cxn ang="0">
                  <a:pos x="T0" y="T1"/>
                </a:cxn>
                <a:cxn ang="0">
                  <a:pos x="T2" y="T3"/>
                </a:cxn>
                <a:cxn ang="0">
                  <a:pos x="T4" y="T5"/>
                </a:cxn>
                <a:cxn ang="0">
                  <a:pos x="T6" y="T7"/>
                </a:cxn>
              </a:cxnLst>
              <a:rect l="0" t="0" r="r" b="b"/>
              <a:pathLst>
                <a:path w="10" h="6">
                  <a:moveTo>
                    <a:pt x="2" y="0"/>
                  </a:moveTo>
                  <a:cubicBezTo>
                    <a:pt x="4" y="1"/>
                    <a:pt x="10" y="2"/>
                    <a:pt x="10" y="5"/>
                  </a:cubicBezTo>
                  <a:cubicBezTo>
                    <a:pt x="6" y="6"/>
                    <a:pt x="4" y="2"/>
                    <a:pt x="0" y="1"/>
                  </a:cubicBezTo>
                  <a:cubicBezTo>
                    <a:pt x="0" y="0"/>
                    <a:pt x="1" y="0"/>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89" name="Freeform 188"/>
            <p:cNvSpPr>
              <a:spLocks noEditPoints="1" noChangeArrowheads="1"/>
            </p:cNvSpPr>
            <p:nvPr/>
          </p:nvSpPr>
          <p:spPr bwMode="auto">
            <a:xfrm>
              <a:off x="5296636" y="3426868"/>
              <a:ext cx="65207" cy="28981"/>
            </a:xfrm>
            <a:custGeom>
              <a:avLst/>
              <a:gdLst>
                <a:gd name="T0" fmla="*/ 13 w 16"/>
                <a:gd name="T1" fmla="*/ 7 h 7"/>
                <a:gd name="T2" fmla="*/ 7 w 16"/>
                <a:gd name="T3" fmla="*/ 5 h 7"/>
                <a:gd name="T4" fmla="*/ 3 w 16"/>
                <a:gd name="T5" fmla="*/ 3 h 7"/>
                <a:gd name="T6" fmla="*/ 0 w 16"/>
                <a:gd name="T7" fmla="*/ 2 h 7"/>
                <a:gd name="T8" fmla="*/ 3 w 16"/>
                <a:gd name="T9" fmla="*/ 1 h 7"/>
                <a:gd name="T10" fmla="*/ 5 w 16"/>
                <a:gd name="T11" fmla="*/ 0 h 7"/>
                <a:gd name="T12" fmla="*/ 6 w 16"/>
                <a:gd name="T13" fmla="*/ 0 h 7"/>
                <a:gd name="T14" fmla="*/ 6 w 16"/>
                <a:gd name="T15" fmla="*/ 0 h 7"/>
                <a:gd name="T16" fmla="*/ 8 w 16"/>
                <a:gd name="T17" fmla="*/ 1 h 7"/>
                <a:gd name="T18" fmla="*/ 15 w 16"/>
                <a:gd name="T19" fmla="*/ 6 h 7"/>
                <a:gd name="T20" fmla="*/ 16 w 16"/>
                <a:gd name="T21" fmla="*/ 7 h 7"/>
                <a:gd name="T22" fmla="*/ 15 w 16"/>
                <a:gd name="T23" fmla="*/ 7 h 7"/>
                <a:gd name="T24" fmla="*/ 13 w 16"/>
                <a:gd name="T25" fmla="*/ 7 h 7"/>
                <a:gd name="T26" fmla="*/ 8 w 16"/>
                <a:gd name="T27" fmla="*/ 3 h 7"/>
                <a:gd name="T28" fmla="*/ 8 w 16"/>
                <a:gd name="T29" fmla="*/ 3 h 7"/>
                <a:gd name="T30" fmla="*/ 13 w 16"/>
                <a:gd name="T31" fmla="*/ 5 h 7"/>
                <a:gd name="T32" fmla="*/ 8 w 16"/>
                <a:gd name="T3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7">
                  <a:moveTo>
                    <a:pt x="13" y="7"/>
                  </a:moveTo>
                  <a:cubicBezTo>
                    <a:pt x="10" y="7"/>
                    <a:pt x="9" y="6"/>
                    <a:pt x="7" y="5"/>
                  </a:cubicBezTo>
                  <a:cubicBezTo>
                    <a:pt x="6" y="4"/>
                    <a:pt x="5" y="3"/>
                    <a:pt x="3" y="3"/>
                  </a:cubicBezTo>
                  <a:cubicBezTo>
                    <a:pt x="0" y="2"/>
                    <a:pt x="0" y="2"/>
                    <a:pt x="0" y="2"/>
                  </a:cubicBezTo>
                  <a:cubicBezTo>
                    <a:pt x="3" y="1"/>
                    <a:pt x="3" y="1"/>
                    <a:pt x="3" y="1"/>
                  </a:cubicBezTo>
                  <a:cubicBezTo>
                    <a:pt x="4" y="1"/>
                    <a:pt x="4" y="0"/>
                    <a:pt x="5" y="0"/>
                  </a:cubicBezTo>
                  <a:cubicBezTo>
                    <a:pt x="6" y="0"/>
                    <a:pt x="6" y="0"/>
                    <a:pt x="6" y="0"/>
                  </a:cubicBezTo>
                  <a:cubicBezTo>
                    <a:pt x="6" y="0"/>
                    <a:pt x="6" y="0"/>
                    <a:pt x="6" y="0"/>
                  </a:cubicBezTo>
                  <a:cubicBezTo>
                    <a:pt x="6" y="0"/>
                    <a:pt x="7" y="0"/>
                    <a:pt x="8" y="1"/>
                  </a:cubicBezTo>
                  <a:cubicBezTo>
                    <a:pt x="11" y="1"/>
                    <a:pt x="15" y="3"/>
                    <a:pt x="15" y="6"/>
                  </a:cubicBezTo>
                  <a:cubicBezTo>
                    <a:pt x="16" y="7"/>
                    <a:pt x="16" y="7"/>
                    <a:pt x="16" y="7"/>
                  </a:cubicBezTo>
                  <a:cubicBezTo>
                    <a:pt x="15" y="7"/>
                    <a:pt x="15" y="7"/>
                    <a:pt x="15" y="7"/>
                  </a:cubicBezTo>
                  <a:cubicBezTo>
                    <a:pt x="14" y="7"/>
                    <a:pt x="13" y="7"/>
                    <a:pt x="13" y="7"/>
                  </a:cubicBezTo>
                  <a:close/>
                  <a:moveTo>
                    <a:pt x="8" y="3"/>
                  </a:moveTo>
                  <a:cubicBezTo>
                    <a:pt x="8" y="3"/>
                    <a:pt x="8" y="3"/>
                    <a:pt x="8" y="3"/>
                  </a:cubicBezTo>
                  <a:cubicBezTo>
                    <a:pt x="10" y="4"/>
                    <a:pt x="11" y="5"/>
                    <a:pt x="13" y="5"/>
                  </a:cubicBezTo>
                  <a:cubicBezTo>
                    <a:pt x="12" y="4"/>
                    <a:pt x="10" y="3"/>
                    <a:pt x="8"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0" name="Freeform 189"/>
            <p:cNvSpPr>
              <a:spLocks noChangeArrowheads="1"/>
            </p:cNvSpPr>
            <p:nvPr/>
          </p:nvSpPr>
          <p:spPr bwMode="auto">
            <a:xfrm>
              <a:off x="5040639" y="2557443"/>
              <a:ext cx="79697" cy="70037"/>
            </a:xfrm>
            <a:custGeom>
              <a:avLst/>
              <a:gdLst>
                <a:gd name="T0" fmla="*/ 8 w 19"/>
                <a:gd name="T1" fmla="*/ 2 h 17"/>
                <a:gd name="T2" fmla="*/ 19 w 19"/>
                <a:gd name="T3" fmla="*/ 12 h 17"/>
                <a:gd name="T4" fmla="*/ 3 w 19"/>
                <a:gd name="T5" fmla="*/ 10 h 17"/>
                <a:gd name="T6" fmla="*/ 0 w 19"/>
                <a:gd name="T7" fmla="*/ 4 h 17"/>
                <a:gd name="T8" fmla="*/ 8 w 19"/>
                <a:gd name="T9" fmla="*/ 2 h 17"/>
              </a:gdLst>
              <a:ahLst/>
              <a:cxnLst>
                <a:cxn ang="0">
                  <a:pos x="T0" y="T1"/>
                </a:cxn>
                <a:cxn ang="0">
                  <a:pos x="T2" y="T3"/>
                </a:cxn>
                <a:cxn ang="0">
                  <a:pos x="T4" y="T5"/>
                </a:cxn>
                <a:cxn ang="0">
                  <a:pos x="T6" y="T7"/>
                </a:cxn>
                <a:cxn ang="0">
                  <a:pos x="T8" y="T9"/>
                </a:cxn>
              </a:cxnLst>
              <a:rect l="0" t="0" r="r" b="b"/>
              <a:pathLst>
                <a:path w="19" h="17">
                  <a:moveTo>
                    <a:pt x="8" y="2"/>
                  </a:moveTo>
                  <a:cubicBezTo>
                    <a:pt x="14" y="4"/>
                    <a:pt x="15" y="5"/>
                    <a:pt x="19" y="12"/>
                  </a:cubicBezTo>
                  <a:cubicBezTo>
                    <a:pt x="15" y="12"/>
                    <a:pt x="4" y="17"/>
                    <a:pt x="3" y="10"/>
                  </a:cubicBezTo>
                  <a:cubicBezTo>
                    <a:pt x="3" y="7"/>
                    <a:pt x="0" y="7"/>
                    <a:pt x="0" y="4"/>
                  </a:cubicBezTo>
                  <a:cubicBezTo>
                    <a:pt x="1" y="0"/>
                    <a:pt x="5" y="2"/>
                    <a:pt x="8"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1" name="Freeform 190"/>
            <p:cNvSpPr>
              <a:spLocks noEditPoints="1" noChangeArrowheads="1"/>
            </p:cNvSpPr>
            <p:nvPr/>
          </p:nvSpPr>
          <p:spPr bwMode="auto">
            <a:xfrm>
              <a:off x="5038224" y="2557443"/>
              <a:ext cx="86942" cy="62792"/>
            </a:xfrm>
            <a:custGeom>
              <a:avLst/>
              <a:gdLst>
                <a:gd name="T0" fmla="*/ 9 w 21"/>
                <a:gd name="T1" fmla="*/ 15 h 15"/>
                <a:gd name="T2" fmla="*/ 3 w 21"/>
                <a:gd name="T3" fmla="*/ 11 h 15"/>
                <a:gd name="T4" fmla="*/ 2 w 21"/>
                <a:gd name="T5" fmla="*/ 8 h 15"/>
                <a:gd name="T6" fmla="*/ 0 w 21"/>
                <a:gd name="T7" fmla="*/ 3 h 15"/>
                <a:gd name="T8" fmla="*/ 4 w 21"/>
                <a:gd name="T9" fmla="*/ 0 h 15"/>
                <a:gd name="T10" fmla="*/ 7 w 21"/>
                <a:gd name="T11" fmla="*/ 0 h 15"/>
                <a:gd name="T12" fmla="*/ 9 w 21"/>
                <a:gd name="T13" fmla="*/ 1 h 15"/>
                <a:gd name="T14" fmla="*/ 9 w 21"/>
                <a:gd name="T15" fmla="*/ 1 h 15"/>
                <a:gd name="T16" fmla="*/ 20 w 21"/>
                <a:gd name="T17" fmla="*/ 10 h 15"/>
                <a:gd name="T18" fmla="*/ 21 w 21"/>
                <a:gd name="T19" fmla="*/ 12 h 15"/>
                <a:gd name="T20" fmla="*/ 20 w 21"/>
                <a:gd name="T21" fmla="*/ 12 h 15"/>
                <a:gd name="T22" fmla="*/ 17 w 21"/>
                <a:gd name="T23" fmla="*/ 13 h 15"/>
                <a:gd name="T24" fmla="*/ 9 w 21"/>
                <a:gd name="T25" fmla="*/ 15 h 15"/>
                <a:gd name="T26" fmla="*/ 4 w 21"/>
                <a:gd name="T27" fmla="*/ 2 h 15"/>
                <a:gd name="T28" fmla="*/ 2 w 21"/>
                <a:gd name="T29" fmla="*/ 4 h 15"/>
                <a:gd name="T30" fmla="*/ 3 w 21"/>
                <a:gd name="T31" fmla="*/ 6 h 15"/>
                <a:gd name="T32" fmla="*/ 5 w 21"/>
                <a:gd name="T33" fmla="*/ 10 h 15"/>
                <a:gd name="T34" fmla="*/ 9 w 21"/>
                <a:gd name="T35" fmla="*/ 13 h 15"/>
                <a:gd name="T36" fmla="*/ 17 w 21"/>
                <a:gd name="T37" fmla="*/ 11 h 15"/>
                <a:gd name="T38" fmla="*/ 18 w 21"/>
                <a:gd name="T39" fmla="*/ 11 h 15"/>
                <a:gd name="T40" fmla="*/ 9 w 21"/>
                <a:gd name="T41" fmla="*/ 3 h 15"/>
                <a:gd name="T42" fmla="*/ 6 w 21"/>
                <a:gd name="T43" fmla="*/ 2 h 15"/>
                <a:gd name="T44" fmla="*/ 4 w 21"/>
                <a:gd name="T4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5">
                  <a:moveTo>
                    <a:pt x="9" y="15"/>
                  </a:moveTo>
                  <a:cubicBezTo>
                    <a:pt x="4" y="15"/>
                    <a:pt x="3" y="12"/>
                    <a:pt x="3" y="11"/>
                  </a:cubicBezTo>
                  <a:cubicBezTo>
                    <a:pt x="3" y="9"/>
                    <a:pt x="2" y="8"/>
                    <a:pt x="2" y="8"/>
                  </a:cubicBezTo>
                  <a:cubicBezTo>
                    <a:pt x="1" y="7"/>
                    <a:pt x="0" y="5"/>
                    <a:pt x="0" y="3"/>
                  </a:cubicBezTo>
                  <a:cubicBezTo>
                    <a:pt x="0" y="1"/>
                    <a:pt x="2" y="0"/>
                    <a:pt x="4" y="0"/>
                  </a:cubicBezTo>
                  <a:cubicBezTo>
                    <a:pt x="5" y="0"/>
                    <a:pt x="6" y="0"/>
                    <a:pt x="7" y="0"/>
                  </a:cubicBezTo>
                  <a:cubicBezTo>
                    <a:pt x="7" y="1"/>
                    <a:pt x="8" y="1"/>
                    <a:pt x="9" y="1"/>
                  </a:cubicBezTo>
                  <a:cubicBezTo>
                    <a:pt x="9" y="1"/>
                    <a:pt x="9" y="1"/>
                    <a:pt x="9" y="1"/>
                  </a:cubicBezTo>
                  <a:cubicBezTo>
                    <a:pt x="16" y="3"/>
                    <a:pt x="17" y="5"/>
                    <a:pt x="20" y="10"/>
                  </a:cubicBezTo>
                  <a:cubicBezTo>
                    <a:pt x="21" y="12"/>
                    <a:pt x="21" y="12"/>
                    <a:pt x="21" y="12"/>
                  </a:cubicBezTo>
                  <a:cubicBezTo>
                    <a:pt x="20" y="12"/>
                    <a:pt x="20" y="12"/>
                    <a:pt x="20" y="12"/>
                  </a:cubicBezTo>
                  <a:cubicBezTo>
                    <a:pt x="19" y="13"/>
                    <a:pt x="18" y="13"/>
                    <a:pt x="17" y="13"/>
                  </a:cubicBezTo>
                  <a:cubicBezTo>
                    <a:pt x="15" y="14"/>
                    <a:pt x="12" y="15"/>
                    <a:pt x="9" y="15"/>
                  </a:cubicBezTo>
                  <a:close/>
                  <a:moveTo>
                    <a:pt x="4" y="2"/>
                  </a:moveTo>
                  <a:cubicBezTo>
                    <a:pt x="3" y="2"/>
                    <a:pt x="2" y="3"/>
                    <a:pt x="2" y="4"/>
                  </a:cubicBezTo>
                  <a:cubicBezTo>
                    <a:pt x="2" y="5"/>
                    <a:pt x="2" y="5"/>
                    <a:pt x="3" y="6"/>
                  </a:cubicBezTo>
                  <a:cubicBezTo>
                    <a:pt x="4" y="7"/>
                    <a:pt x="5" y="8"/>
                    <a:pt x="5" y="10"/>
                  </a:cubicBezTo>
                  <a:cubicBezTo>
                    <a:pt x="5" y="11"/>
                    <a:pt x="6" y="13"/>
                    <a:pt x="9" y="13"/>
                  </a:cubicBezTo>
                  <a:cubicBezTo>
                    <a:pt x="11" y="13"/>
                    <a:pt x="14" y="12"/>
                    <a:pt x="17" y="11"/>
                  </a:cubicBezTo>
                  <a:cubicBezTo>
                    <a:pt x="17" y="11"/>
                    <a:pt x="18" y="11"/>
                    <a:pt x="18" y="11"/>
                  </a:cubicBezTo>
                  <a:cubicBezTo>
                    <a:pt x="15" y="6"/>
                    <a:pt x="14" y="4"/>
                    <a:pt x="9" y="3"/>
                  </a:cubicBezTo>
                  <a:cubicBezTo>
                    <a:pt x="8" y="3"/>
                    <a:pt x="7" y="2"/>
                    <a:pt x="6" y="2"/>
                  </a:cubicBezTo>
                  <a:cubicBezTo>
                    <a:pt x="6" y="2"/>
                    <a:pt x="5" y="2"/>
                    <a:pt x="4"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2" name="Freeform 191"/>
            <p:cNvSpPr>
              <a:spLocks noChangeArrowheads="1"/>
            </p:cNvSpPr>
            <p:nvPr/>
          </p:nvSpPr>
          <p:spPr bwMode="auto">
            <a:xfrm>
              <a:off x="5142072" y="2832761"/>
              <a:ext cx="19321" cy="24151"/>
            </a:xfrm>
            <a:custGeom>
              <a:avLst/>
              <a:gdLst>
                <a:gd name="T0" fmla="*/ 0 w 5"/>
                <a:gd name="T1" fmla="*/ 3 h 6"/>
                <a:gd name="T2" fmla="*/ 5 w 5"/>
                <a:gd name="T3" fmla="*/ 5 h 6"/>
                <a:gd name="T4" fmla="*/ 0 w 5"/>
                <a:gd name="T5" fmla="*/ 3 h 6"/>
              </a:gdLst>
              <a:ahLst/>
              <a:cxnLst>
                <a:cxn ang="0">
                  <a:pos x="T0" y="T1"/>
                </a:cxn>
                <a:cxn ang="0">
                  <a:pos x="T2" y="T3"/>
                </a:cxn>
                <a:cxn ang="0">
                  <a:pos x="T4" y="T5"/>
                </a:cxn>
              </a:cxnLst>
              <a:rect l="0" t="0" r="r" b="b"/>
              <a:pathLst>
                <a:path w="5" h="6">
                  <a:moveTo>
                    <a:pt x="0" y="3"/>
                  </a:moveTo>
                  <a:cubicBezTo>
                    <a:pt x="2" y="0"/>
                    <a:pt x="3" y="3"/>
                    <a:pt x="5" y="5"/>
                  </a:cubicBezTo>
                  <a:cubicBezTo>
                    <a:pt x="3" y="6"/>
                    <a:pt x="1" y="5"/>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3" name="Freeform 192"/>
            <p:cNvSpPr>
              <a:spLocks noEditPoints="1" noChangeArrowheads="1"/>
            </p:cNvSpPr>
            <p:nvPr/>
          </p:nvSpPr>
          <p:spPr bwMode="auto">
            <a:xfrm>
              <a:off x="5137242" y="2835176"/>
              <a:ext cx="33811" cy="21736"/>
            </a:xfrm>
            <a:custGeom>
              <a:avLst/>
              <a:gdLst>
                <a:gd name="T0" fmla="*/ 4 w 8"/>
                <a:gd name="T1" fmla="*/ 5 h 5"/>
                <a:gd name="T2" fmla="*/ 0 w 8"/>
                <a:gd name="T3" fmla="*/ 2 h 5"/>
                <a:gd name="T4" fmla="*/ 0 w 8"/>
                <a:gd name="T5" fmla="*/ 2 h 5"/>
                <a:gd name="T6" fmla="*/ 0 w 8"/>
                <a:gd name="T7" fmla="*/ 1 h 5"/>
                <a:gd name="T8" fmla="*/ 2 w 8"/>
                <a:gd name="T9" fmla="*/ 0 h 5"/>
                <a:gd name="T10" fmla="*/ 6 w 8"/>
                <a:gd name="T11" fmla="*/ 2 h 5"/>
                <a:gd name="T12" fmla="*/ 7 w 8"/>
                <a:gd name="T13" fmla="*/ 3 h 5"/>
                <a:gd name="T14" fmla="*/ 8 w 8"/>
                <a:gd name="T15" fmla="*/ 4 h 5"/>
                <a:gd name="T16" fmla="*/ 6 w 8"/>
                <a:gd name="T17" fmla="*/ 5 h 5"/>
                <a:gd name="T18" fmla="*/ 4 w 8"/>
                <a:gd name="T19" fmla="*/ 5 h 5"/>
                <a:gd name="T20" fmla="*/ 2 w 8"/>
                <a:gd name="T21" fmla="*/ 2 h 5"/>
                <a:gd name="T22" fmla="*/ 4 w 8"/>
                <a:gd name="T23" fmla="*/ 3 h 5"/>
                <a:gd name="T24" fmla="*/ 2 w 8"/>
                <a:gd name="T25" fmla="*/ 2 h 5"/>
                <a:gd name="T26" fmla="*/ 2 w 8"/>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5">
                  <a:moveTo>
                    <a:pt x="4" y="5"/>
                  </a:moveTo>
                  <a:cubicBezTo>
                    <a:pt x="2" y="5"/>
                    <a:pt x="0" y="4"/>
                    <a:pt x="0" y="2"/>
                  </a:cubicBezTo>
                  <a:cubicBezTo>
                    <a:pt x="0" y="2"/>
                    <a:pt x="0" y="2"/>
                    <a:pt x="0" y="2"/>
                  </a:cubicBezTo>
                  <a:cubicBezTo>
                    <a:pt x="0" y="1"/>
                    <a:pt x="0" y="1"/>
                    <a:pt x="0" y="1"/>
                  </a:cubicBezTo>
                  <a:cubicBezTo>
                    <a:pt x="1" y="0"/>
                    <a:pt x="2" y="0"/>
                    <a:pt x="2" y="0"/>
                  </a:cubicBezTo>
                  <a:cubicBezTo>
                    <a:pt x="4" y="0"/>
                    <a:pt x="5" y="1"/>
                    <a:pt x="6" y="2"/>
                  </a:cubicBezTo>
                  <a:cubicBezTo>
                    <a:pt x="6" y="3"/>
                    <a:pt x="6" y="3"/>
                    <a:pt x="7" y="3"/>
                  </a:cubicBezTo>
                  <a:cubicBezTo>
                    <a:pt x="8" y="4"/>
                    <a:pt x="8" y="4"/>
                    <a:pt x="8" y="4"/>
                  </a:cubicBezTo>
                  <a:cubicBezTo>
                    <a:pt x="6" y="5"/>
                    <a:pt x="6" y="5"/>
                    <a:pt x="6" y="5"/>
                  </a:cubicBezTo>
                  <a:cubicBezTo>
                    <a:pt x="5" y="5"/>
                    <a:pt x="5" y="5"/>
                    <a:pt x="4" y="5"/>
                  </a:cubicBezTo>
                  <a:close/>
                  <a:moveTo>
                    <a:pt x="2" y="2"/>
                  </a:moveTo>
                  <a:cubicBezTo>
                    <a:pt x="2" y="3"/>
                    <a:pt x="3" y="3"/>
                    <a:pt x="4" y="3"/>
                  </a:cubicBezTo>
                  <a:cubicBezTo>
                    <a:pt x="4" y="3"/>
                    <a:pt x="3" y="2"/>
                    <a:pt x="2" y="2"/>
                  </a:cubicBezTo>
                  <a:cubicBezTo>
                    <a:pt x="2" y="2"/>
                    <a:pt x="2" y="2"/>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4" name="Freeform 193"/>
            <p:cNvSpPr>
              <a:spLocks noChangeArrowheads="1"/>
            </p:cNvSpPr>
            <p:nvPr/>
          </p:nvSpPr>
          <p:spPr bwMode="auto">
            <a:xfrm>
              <a:off x="5101016" y="2832761"/>
              <a:ext cx="41056" cy="48301"/>
            </a:xfrm>
            <a:custGeom>
              <a:avLst/>
              <a:gdLst>
                <a:gd name="T0" fmla="*/ 4 w 10"/>
                <a:gd name="T1" fmla="*/ 0 h 12"/>
                <a:gd name="T2" fmla="*/ 9 w 10"/>
                <a:gd name="T3" fmla="*/ 3 h 12"/>
                <a:gd name="T4" fmla="*/ 6 w 10"/>
                <a:gd name="T5" fmla="*/ 10 h 12"/>
                <a:gd name="T6" fmla="*/ 0 w 10"/>
                <a:gd name="T7" fmla="*/ 7 h 12"/>
                <a:gd name="T8" fmla="*/ 4 w 10"/>
                <a:gd name="T9" fmla="*/ 0 h 12"/>
              </a:gdLst>
              <a:ahLst/>
              <a:cxnLst>
                <a:cxn ang="0">
                  <a:pos x="T0" y="T1"/>
                </a:cxn>
                <a:cxn ang="0">
                  <a:pos x="T2" y="T3"/>
                </a:cxn>
                <a:cxn ang="0">
                  <a:pos x="T4" y="T5"/>
                </a:cxn>
                <a:cxn ang="0">
                  <a:pos x="T6" y="T7"/>
                </a:cxn>
                <a:cxn ang="0">
                  <a:pos x="T8" y="T9"/>
                </a:cxn>
              </a:cxnLst>
              <a:rect l="0" t="0" r="r" b="b"/>
              <a:pathLst>
                <a:path w="10" h="12">
                  <a:moveTo>
                    <a:pt x="4" y="0"/>
                  </a:moveTo>
                  <a:cubicBezTo>
                    <a:pt x="7" y="0"/>
                    <a:pt x="8" y="0"/>
                    <a:pt x="9" y="3"/>
                  </a:cubicBezTo>
                  <a:cubicBezTo>
                    <a:pt x="10" y="5"/>
                    <a:pt x="9" y="9"/>
                    <a:pt x="6" y="10"/>
                  </a:cubicBezTo>
                  <a:cubicBezTo>
                    <a:pt x="4" y="12"/>
                    <a:pt x="0" y="10"/>
                    <a:pt x="0" y="7"/>
                  </a:cubicBezTo>
                  <a:cubicBezTo>
                    <a:pt x="0" y="4"/>
                    <a:pt x="2" y="2"/>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5" name="Freeform 194"/>
            <p:cNvSpPr>
              <a:spLocks noEditPoints="1" noChangeArrowheads="1"/>
            </p:cNvSpPr>
            <p:nvPr/>
          </p:nvSpPr>
          <p:spPr bwMode="auto">
            <a:xfrm>
              <a:off x="5096185" y="2827931"/>
              <a:ext cx="50716" cy="53132"/>
            </a:xfrm>
            <a:custGeom>
              <a:avLst/>
              <a:gdLst>
                <a:gd name="T0" fmla="*/ 5 w 12"/>
                <a:gd name="T1" fmla="*/ 13 h 13"/>
                <a:gd name="T2" fmla="*/ 0 w 12"/>
                <a:gd name="T3" fmla="*/ 9 h 13"/>
                <a:gd name="T4" fmla="*/ 3 w 12"/>
                <a:gd name="T5" fmla="*/ 1 h 13"/>
                <a:gd name="T6" fmla="*/ 4 w 12"/>
                <a:gd name="T7" fmla="*/ 0 h 13"/>
                <a:gd name="T8" fmla="*/ 4 w 12"/>
                <a:gd name="T9" fmla="*/ 0 h 13"/>
                <a:gd name="T10" fmla="*/ 5 w 12"/>
                <a:gd name="T11" fmla="*/ 0 h 13"/>
                <a:gd name="T12" fmla="*/ 6 w 12"/>
                <a:gd name="T13" fmla="*/ 0 h 13"/>
                <a:gd name="T14" fmla="*/ 11 w 12"/>
                <a:gd name="T15" fmla="*/ 4 h 13"/>
                <a:gd name="T16" fmla="*/ 8 w 12"/>
                <a:gd name="T17" fmla="*/ 12 h 13"/>
                <a:gd name="T18" fmla="*/ 5 w 12"/>
                <a:gd name="T19" fmla="*/ 13 h 13"/>
                <a:gd name="T20" fmla="*/ 5 w 12"/>
                <a:gd name="T21" fmla="*/ 2 h 13"/>
                <a:gd name="T22" fmla="*/ 4 w 12"/>
                <a:gd name="T23" fmla="*/ 3 h 13"/>
                <a:gd name="T24" fmla="*/ 2 w 12"/>
                <a:gd name="T25" fmla="*/ 8 h 13"/>
                <a:gd name="T26" fmla="*/ 7 w 12"/>
                <a:gd name="T27" fmla="*/ 11 h 13"/>
                <a:gd name="T28" fmla="*/ 9 w 12"/>
                <a:gd name="T29" fmla="*/ 4 h 13"/>
                <a:gd name="T30" fmla="*/ 6 w 12"/>
                <a:gd name="T31" fmla="*/ 2 h 13"/>
                <a:gd name="T32" fmla="*/ 5 w 12"/>
                <a:gd name="T3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3">
                  <a:moveTo>
                    <a:pt x="5" y="13"/>
                  </a:moveTo>
                  <a:cubicBezTo>
                    <a:pt x="3" y="13"/>
                    <a:pt x="0" y="11"/>
                    <a:pt x="0" y="9"/>
                  </a:cubicBezTo>
                  <a:cubicBezTo>
                    <a:pt x="0" y="6"/>
                    <a:pt x="1" y="3"/>
                    <a:pt x="3" y="1"/>
                  </a:cubicBezTo>
                  <a:cubicBezTo>
                    <a:pt x="3" y="1"/>
                    <a:pt x="4" y="1"/>
                    <a:pt x="4" y="0"/>
                  </a:cubicBezTo>
                  <a:cubicBezTo>
                    <a:pt x="4" y="0"/>
                    <a:pt x="4" y="0"/>
                    <a:pt x="4" y="0"/>
                  </a:cubicBezTo>
                  <a:cubicBezTo>
                    <a:pt x="5" y="0"/>
                    <a:pt x="5" y="0"/>
                    <a:pt x="5" y="0"/>
                  </a:cubicBezTo>
                  <a:cubicBezTo>
                    <a:pt x="5" y="0"/>
                    <a:pt x="6" y="0"/>
                    <a:pt x="6" y="0"/>
                  </a:cubicBezTo>
                  <a:cubicBezTo>
                    <a:pt x="8" y="0"/>
                    <a:pt x="10" y="1"/>
                    <a:pt x="11" y="4"/>
                  </a:cubicBezTo>
                  <a:cubicBezTo>
                    <a:pt x="12" y="6"/>
                    <a:pt x="10" y="11"/>
                    <a:pt x="8" y="12"/>
                  </a:cubicBezTo>
                  <a:cubicBezTo>
                    <a:pt x="7" y="13"/>
                    <a:pt x="6" y="13"/>
                    <a:pt x="5" y="13"/>
                  </a:cubicBezTo>
                  <a:close/>
                  <a:moveTo>
                    <a:pt x="5" y="2"/>
                  </a:moveTo>
                  <a:cubicBezTo>
                    <a:pt x="5" y="2"/>
                    <a:pt x="5" y="2"/>
                    <a:pt x="4" y="3"/>
                  </a:cubicBezTo>
                  <a:cubicBezTo>
                    <a:pt x="3" y="4"/>
                    <a:pt x="2" y="6"/>
                    <a:pt x="2" y="8"/>
                  </a:cubicBezTo>
                  <a:cubicBezTo>
                    <a:pt x="2" y="10"/>
                    <a:pt x="5" y="12"/>
                    <a:pt x="7" y="11"/>
                  </a:cubicBezTo>
                  <a:cubicBezTo>
                    <a:pt x="9" y="10"/>
                    <a:pt x="9" y="6"/>
                    <a:pt x="9" y="4"/>
                  </a:cubicBezTo>
                  <a:cubicBezTo>
                    <a:pt x="8" y="2"/>
                    <a:pt x="8" y="2"/>
                    <a:pt x="6" y="2"/>
                  </a:cubicBezTo>
                  <a:cubicBezTo>
                    <a:pt x="6" y="2"/>
                    <a:pt x="5" y="2"/>
                    <a:pt x="5"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6" name="Freeform 195"/>
            <p:cNvSpPr>
              <a:spLocks noChangeArrowheads="1"/>
            </p:cNvSpPr>
            <p:nvPr/>
          </p:nvSpPr>
          <p:spPr bwMode="auto">
            <a:xfrm>
              <a:off x="4982677" y="2922118"/>
              <a:ext cx="16905" cy="21736"/>
            </a:xfrm>
            <a:custGeom>
              <a:avLst/>
              <a:gdLst>
                <a:gd name="T0" fmla="*/ 2 w 4"/>
                <a:gd name="T1" fmla="*/ 1 h 5"/>
                <a:gd name="T2" fmla="*/ 4 w 4"/>
                <a:gd name="T3" fmla="*/ 5 h 5"/>
                <a:gd name="T4" fmla="*/ 0 w 4"/>
                <a:gd name="T5" fmla="*/ 0 h 5"/>
                <a:gd name="T6" fmla="*/ 2 w 4"/>
                <a:gd name="T7" fmla="*/ 1 h 5"/>
              </a:gdLst>
              <a:ahLst/>
              <a:cxnLst>
                <a:cxn ang="0">
                  <a:pos x="T0" y="T1"/>
                </a:cxn>
                <a:cxn ang="0">
                  <a:pos x="T2" y="T3"/>
                </a:cxn>
                <a:cxn ang="0">
                  <a:pos x="T4" y="T5"/>
                </a:cxn>
                <a:cxn ang="0">
                  <a:pos x="T6" y="T7"/>
                </a:cxn>
              </a:cxnLst>
              <a:rect l="0" t="0" r="r" b="b"/>
              <a:pathLst>
                <a:path w="4" h="5">
                  <a:moveTo>
                    <a:pt x="2" y="1"/>
                  </a:moveTo>
                  <a:cubicBezTo>
                    <a:pt x="3" y="2"/>
                    <a:pt x="4" y="4"/>
                    <a:pt x="4" y="5"/>
                  </a:cubicBezTo>
                  <a:cubicBezTo>
                    <a:pt x="2" y="3"/>
                    <a:pt x="1" y="2"/>
                    <a:pt x="0" y="0"/>
                  </a:cubicBezTo>
                  <a:cubicBezTo>
                    <a:pt x="1" y="0"/>
                    <a:pt x="2" y="1"/>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7" name="Freeform 196"/>
            <p:cNvSpPr>
              <a:spLocks noChangeArrowheads="1"/>
            </p:cNvSpPr>
            <p:nvPr/>
          </p:nvSpPr>
          <p:spPr bwMode="auto">
            <a:xfrm>
              <a:off x="4975432" y="2910043"/>
              <a:ext cx="36226" cy="43471"/>
            </a:xfrm>
            <a:custGeom>
              <a:avLst/>
              <a:gdLst>
                <a:gd name="T0" fmla="*/ 9 w 9"/>
                <a:gd name="T1" fmla="*/ 10 h 10"/>
                <a:gd name="T2" fmla="*/ 6 w 9"/>
                <a:gd name="T3" fmla="*/ 8 h 10"/>
                <a:gd name="T4" fmla="*/ 1 w 9"/>
                <a:gd name="T5" fmla="*/ 3 h 10"/>
                <a:gd name="T6" fmla="*/ 0 w 9"/>
                <a:gd name="T7" fmla="*/ 0 h 10"/>
                <a:gd name="T8" fmla="*/ 3 w 9"/>
                <a:gd name="T9" fmla="*/ 2 h 10"/>
                <a:gd name="T10" fmla="*/ 5 w 9"/>
                <a:gd name="T11" fmla="*/ 4 h 10"/>
                <a:gd name="T12" fmla="*/ 5 w 9"/>
                <a:gd name="T13" fmla="*/ 4 h 10"/>
                <a:gd name="T14" fmla="*/ 7 w 9"/>
                <a:gd name="T15" fmla="*/ 6 h 10"/>
                <a:gd name="T16" fmla="*/ 9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9" y="10"/>
                  </a:moveTo>
                  <a:cubicBezTo>
                    <a:pt x="6" y="8"/>
                    <a:pt x="6" y="8"/>
                    <a:pt x="6" y="8"/>
                  </a:cubicBezTo>
                  <a:cubicBezTo>
                    <a:pt x="4" y="7"/>
                    <a:pt x="2" y="6"/>
                    <a:pt x="1" y="3"/>
                  </a:cubicBezTo>
                  <a:cubicBezTo>
                    <a:pt x="0" y="0"/>
                    <a:pt x="0" y="0"/>
                    <a:pt x="0" y="0"/>
                  </a:cubicBezTo>
                  <a:cubicBezTo>
                    <a:pt x="3" y="2"/>
                    <a:pt x="3" y="2"/>
                    <a:pt x="3" y="2"/>
                  </a:cubicBezTo>
                  <a:cubicBezTo>
                    <a:pt x="4" y="3"/>
                    <a:pt x="4" y="3"/>
                    <a:pt x="5" y="4"/>
                  </a:cubicBezTo>
                  <a:cubicBezTo>
                    <a:pt x="5" y="4"/>
                    <a:pt x="5" y="4"/>
                    <a:pt x="5" y="4"/>
                  </a:cubicBezTo>
                  <a:cubicBezTo>
                    <a:pt x="6" y="5"/>
                    <a:pt x="6" y="5"/>
                    <a:pt x="7" y="6"/>
                  </a:cubicBezTo>
                  <a:lnTo>
                    <a:pt x="9"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8" name="Freeform 197"/>
            <p:cNvSpPr>
              <a:spLocks noChangeArrowheads="1"/>
            </p:cNvSpPr>
            <p:nvPr/>
          </p:nvSpPr>
          <p:spPr bwMode="auto">
            <a:xfrm>
              <a:off x="4922300" y="2926949"/>
              <a:ext cx="132829" cy="115923"/>
            </a:xfrm>
            <a:custGeom>
              <a:avLst/>
              <a:gdLst>
                <a:gd name="T0" fmla="*/ 10 w 32"/>
                <a:gd name="T1" fmla="*/ 2 h 28"/>
                <a:gd name="T2" fmla="*/ 13 w 32"/>
                <a:gd name="T3" fmla="*/ 7 h 28"/>
                <a:gd name="T4" fmla="*/ 16 w 32"/>
                <a:gd name="T5" fmla="*/ 7 h 28"/>
                <a:gd name="T6" fmla="*/ 24 w 32"/>
                <a:gd name="T7" fmla="*/ 12 h 28"/>
                <a:gd name="T8" fmla="*/ 26 w 32"/>
                <a:gd name="T9" fmla="*/ 18 h 28"/>
                <a:gd name="T10" fmla="*/ 29 w 32"/>
                <a:gd name="T11" fmla="*/ 18 h 28"/>
                <a:gd name="T12" fmla="*/ 32 w 32"/>
                <a:gd name="T13" fmla="*/ 20 h 28"/>
                <a:gd name="T14" fmla="*/ 26 w 32"/>
                <a:gd name="T15" fmla="*/ 22 h 28"/>
                <a:gd name="T16" fmla="*/ 20 w 32"/>
                <a:gd name="T17" fmla="*/ 18 h 28"/>
                <a:gd name="T18" fmla="*/ 21 w 32"/>
                <a:gd name="T19" fmla="*/ 17 h 28"/>
                <a:gd name="T20" fmla="*/ 18 w 32"/>
                <a:gd name="T21" fmla="*/ 20 h 28"/>
                <a:gd name="T22" fmla="*/ 14 w 32"/>
                <a:gd name="T23" fmla="*/ 24 h 28"/>
                <a:gd name="T24" fmla="*/ 10 w 32"/>
                <a:gd name="T25" fmla="*/ 19 h 28"/>
                <a:gd name="T26" fmla="*/ 7 w 32"/>
                <a:gd name="T27" fmla="*/ 17 h 28"/>
                <a:gd name="T28" fmla="*/ 8 w 32"/>
                <a:gd name="T29" fmla="*/ 11 h 28"/>
                <a:gd name="T30" fmla="*/ 10 w 32"/>
                <a:gd name="T3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28">
                  <a:moveTo>
                    <a:pt x="10" y="2"/>
                  </a:moveTo>
                  <a:cubicBezTo>
                    <a:pt x="13" y="0"/>
                    <a:pt x="13" y="5"/>
                    <a:pt x="13" y="7"/>
                  </a:cubicBezTo>
                  <a:cubicBezTo>
                    <a:pt x="15" y="3"/>
                    <a:pt x="15" y="7"/>
                    <a:pt x="16" y="7"/>
                  </a:cubicBezTo>
                  <a:cubicBezTo>
                    <a:pt x="19" y="9"/>
                    <a:pt x="21" y="10"/>
                    <a:pt x="24" y="12"/>
                  </a:cubicBezTo>
                  <a:cubicBezTo>
                    <a:pt x="26" y="13"/>
                    <a:pt x="24" y="16"/>
                    <a:pt x="26" y="18"/>
                  </a:cubicBezTo>
                  <a:cubicBezTo>
                    <a:pt x="26" y="18"/>
                    <a:pt x="28" y="17"/>
                    <a:pt x="29" y="18"/>
                  </a:cubicBezTo>
                  <a:cubicBezTo>
                    <a:pt x="30" y="19"/>
                    <a:pt x="31" y="20"/>
                    <a:pt x="32" y="20"/>
                  </a:cubicBezTo>
                  <a:cubicBezTo>
                    <a:pt x="29" y="23"/>
                    <a:pt x="29" y="24"/>
                    <a:pt x="26" y="22"/>
                  </a:cubicBezTo>
                  <a:cubicBezTo>
                    <a:pt x="23" y="21"/>
                    <a:pt x="24" y="18"/>
                    <a:pt x="20" y="18"/>
                  </a:cubicBezTo>
                  <a:cubicBezTo>
                    <a:pt x="20" y="18"/>
                    <a:pt x="21" y="17"/>
                    <a:pt x="21" y="17"/>
                  </a:cubicBezTo>
                  <a:cubicBezTo>
                    <a:pt x="19" y="17"/>
                    <a:pt x="18" y="18"/>
                    <a:pt x="18" y="20"/>
                  </a:cubicBezTo>
                  <a:cubicBezTo>
                    <a:pt x="18" y="22"/>
                    <a:pt x="15" y="23"/>
                    <a:pt x="14" y="24"/>
                  </a:cubicBezTo>
                  <a:cubicBezTo>
                    <a:pt x="10" y="28"/>
                    <a:pt x="10" y="23"/>
                    <a:pt x="10" y="19"/>
                  </a:cubicBezTo>
                  <a:cubicBezTo>
                    <a:pt x="9" y="23"/>
                    <a:pt x="0" y="23"/>
                    <a:pt x="7" y="17"/>
                  </a:cubicBezTo>
                  <a:cubicBezTo>
                    <a:pt x="8" y="17"/>
                    <a:pt x="8" y="12"/>
                    <a:pt x="8" y="11"/>
                  </a:cubicBezTo>
                  <a:cubicBezTo>
                    <a:pt x="8" y="8"/>
                    <a:pt x="8" y="5"/>
                    <a:pt x="1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199" name="Freeform 198"/>
            <p:cNvSpPr>
              <a:spLocks noEditPoints="1" noChangeArrowheads="1"/>
            </p:cNvSpPr>
            <p:nvPr/>
          </p:nvSpPr>
          <p:spPr bwMode="auto">
            <a:xfrm>
              <a:off x="4934376" y="2926949"/>
              <a:ext cx="123169" cy="113508"/>
            </a:xfrm>
            <a:custGeom>
              <a:avLst/>
              <a:gdLst>
                <a:gd name="T0" fmla="*/ 6 w 30"/>
                <a:gd name="T1" fmla="*/ 22 h 27"/>
                <a:gd name="T2" fmla="*/ 1 w 30"/>
                <a:gd name="T3" fmla="*/ 22 h 27"/>
                <a:gd name="T4" fmla="*/ 4 w 30"/>
                <a:gd name="T5" fmla="*/ 13 h 27"/>
                <a:gd name="T6" fmla="*/ 4 w 30"/>
                <a:gd name="T7" fmla="*/ 10 h 27"/>
                <a:gd name="T8" fmla="*/ 6 w 30"/>
                <a:gd name="T9" fmla="*/ 1 h 27"/>
                <a:gd name="T10" fmla="*/ 10 w 30"/>
                <a:gd name="T11" fmla="*/ 1 h 27"/>
                <a:gd name="T12" fmla="*/ 12 w 30"/>
                <a:gd name="T13" fmla="*/ 4 h 27"/>
                <a:gd name="T14" fmla="*/ 14 w 30"/>
                <a:gd name="T15" fmla="*/ 7 h 27"/>
                <a:gd name="T16" fmla="*/ 21 w 30"/>
                <a:gd name="T17" fmla="*/ 11 h 27"/>
                <a:gd name="T18" fmla="*/ 23 w 30"/>
                <a:gd name="T19" fmla="*/ 17 h 27"/>
                <a:gd name="T20" fmla="*/ 25 w 30"/>
                <a:gd name="T21" fmla="*/ 16 h 27"/>
                <a:gd name="T22" fmla="*/ 30 w 30"/>
                <a:gd name="T23" fmla="*/ 20 h 27"/>
                <a:gd name="T24" fmla="*/ 29 w 30"/>
                <a:gd name="T25" fmla="*/ 21 h 27"/>
                <a:gd name="T26" fmla="*/ 22 w 30"/>
                <a:gd name="T27" fmla="*/ 23 h 27"/>
                <a:gd name="T28" fmla="*/ 17 w 30"/>
                <a:gd name="T29" fmla="*/ 19 h 27"/>
                <a:gd name="T30" fmla="*/ 16 w 30"/>
                <a:gd name="T31" fmla="*/ 20 h 27"/>
                <a:gd name="T32" fmla="*/ 12 w 30"/>
                <a:gd name="T33" fmla="*/ 25 h 27"/>
                <a:gd name="T34" fmla="*/ 8 w 30"/>
                <a:gd name="T35" fmla="*/ 10 h 27"/>
                <a:gd name="T36" fmla="*/ 9 w 30"/>
                <a:gd name="T37" fmla="*/ 25 h 27"/>
                <a:gd name="T38" fmla="*/ 11 w 30"/>
                <a:gd name="T39" fmla="*/ 23 h 27"/>
                <a:gd name="T40" fmla="*/ 18 w 30"/>
                <a:gd name="T41" fmla="*/ 16 h 27"/>
                <a:gd name="T42" fmla="*/ 19 w 30"/>
                <a:gd name="T43" fmla="*/ 18 h 27"/>
                <a:gd name="T44" fmla="*/ 23 w 30"/>
                <a:gd name="T45" fmla="*/ 21 h 27"/>
                <a:gd name="T46" fmla="*/ 27 w 30"/>
                <a:gd name="T47" fmla="*/ 20 h 27"/>
                <a:gd name="T48" fmla="*/ 25 w 30"/>
                <a:gd name="T49" fmla="*/ 19 h 27"/>
                <a:gd name="T50" fmla="*/ 22 w 30"/>
                <a:gd name="T51" fmla="*/ 18 h 27"/>
                <a:gd name="T52" fmla="*/ 20 w 30"/>
                <a:gd name="T53" fmla="*/ 13 h 27"/>
                <a:gd name="T54" fmla="*/ 13 w 30"/>
                <a:gd name="T55" fmla="*/ 8 h 27"/>
                <a:gd name="T56" fmla="*/ 11 w 30"/>
                <a:gd name="T57" fmla="*/ 6 h 27"/>
                <a:gd name="T58" fmla="*/ 9 w 30"/>
                <a:gd name="T59" fmla="*/ 11 h 27"/>
                <a:gd name="T60" fmla="*/ 8 w 30"/>
                <a:gd name="T61" fmla="*/ 3 h 27"/>
                <a:gd name="T62" fmla="*/ 6 w 30"/>
                <a:gd name="T63" fmla="*/ 10 h 27"/>
                <a:gd name="T64" fmla="*/ 6 w 30"/>
                <a:gd name="T65" fmla="*/ 13 h 27"/>
                <a:gd name="T66" fmla="*/ 3 w 30"/>
                <a:gd name="T67" fmla="*/ 21 h 27"/>
                <a:gd name="T68" fmla="*/ 6 w 30"/>
                <a:gd name="T6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27">
                  <a:moveTo>
                    <a:pt x="9" y="27"/>
                  </a:moveTo>
                  <a:cubicBezTo>
                    <a:pt x="7" y="27"/>
                    <a:pt x="6" y="24"/>
                    <a:pt x="6" y="22"/>
                  </a:cubicBezTo>
                  <a:cubicBezTo>
                    <a:pt x="5" y="23"/>
                    <a:pt x="4" y="23"/>
                    <a:pt x="3" y="23"/>
                  </a:cubicBezTo>
                  <a:cubicBezTo>
                    <a:pt x="2" y="23"/>
                    <a:pt x="1" y="22"/>
                    <a:pt x="1" y="22"/>
                  </a:cubicBezTo>
                  <a:cubicBezTo>
                    <a:pt x="0" y="20"/>
                    <a:pt x="1" y="19"/>
                    <a:pt x="4" y="17"/>
                  </a:cubicBezTo>
                  <a:cubicBezTo>
                    <a:pt x="4" y="16"/>
                    <a:pt x="4" y="14"/>
                    <a:pt x="4" y="13"/>
                  </a:cubicBezTo>
                  <a:cubicBezTo>
                    <a:pt x="4" y="12"/>
                    <a:pt x="4" y="11"/>
                    <a:pt x="4" y="11"/>
                  </a:cubicBezTo>
                  <a:cubicBezTo>
                    <a:pt x="4" y="10"/>
                    <a:pt x="4" y="10"/>
                    <a:pt x="4" y="10"/>
                  </a:cubicBezTo>
                  <a:cubicBezTo>
                    <a:pt x="4" y="7"/>
                    <a:pt x="4" y="5"/>
                    <a:pt x="6" y="2"/>
                  </a:cubicBezTo>
                  <a:cubicBezTo>
                    <a:pt x="6" y="1"/>
                    <a:pt x="6" y="1"/>
                    <a:pt x="6" y="1"/>
                  </a:cubicBezTo>
                  <a:cubicBezTo>
                    <a:pt x="6" y="1"/>
                    <a:pt x="6" y="1"/>
                    <a:pt x="6" y="1"/>
                  </a:cubicBezTo>
                  <a:cubicBezTo>
                    <a:pt x="8" y="0"/>
                    <a:pt x="9" y="1"/>
                    <a:pt x="10" y="1"/>
                  </a:cubicBezTo>
                  <a:cubicBezTo>
                    <a:pt x="10" y="2"/>
                    <a:pt x="11" y="3"/>
                    <a:pt x="11" y="4"/>
                  </a:cubicBezTo>
                  <a:cubicBezTo>
                    <a:pt x="11" y="4"/>
                    <a:pt x="11" y="4"/>
                    <a:pt x="12" y="4"/>
                  </a:cubicBezTo>
                  <a:cubicBezTo>
                    <a:pt x="13" y="4"/>
                    <a:pt x="13" y="5"/>
                    <a:pt x="13" y="6"/>
                  </a:cubicBezTo>
                  <a:cubicBezTo>
                    <a:pt x="14" y="6"/>
                    <a:pt x="14" y="7"/>
                    <a:pt x="14" y="7"/>
                  </a:cubicBezTo>
                  <a:cubicBezTo>
                    <a:pt x="15" y="7"/>
                    <a:pt x="17" y="9"/>
                    <a:pt x="19" y="10"/>
                  </a:cubicBezTo>
                  <a:cubicBezTo>
                    <a:pt x="20" y="10"/>
                    <a:pt x="20" y="11"/>
                    <a:pt x="21" y="11"/>
                  </a:cubicBezTo>
                  <a:cubicBezTo>
                    <a:pt x="23" y="12"/>
                    <a:pt x="23" y="14"/>
                    <a:pt x="23" y="15"/>
                  </a:cubicBezTo>
                  <a:cubicBezTo>
                    <a:pt x="23" y="16"/>
                    <a:pt x="23" y="16"/>
                    <a:pt x="23" y="17"/>
                  </a:cubicBezTo>
                  <a:cubicBezTo>
                    <a:pt x="24" y="17"/>
                    <a:pt x="24" y="17"/>
                    <a:pt x="24" y="17"/>
                  </a:cubicBezTo>
                  <a:cubicBezTo>
                    <a:pt x="24" y="17"/>
                    <a:pt x="25" y="16"/>
                    <a:pt x="25" y="16"/>
                  </a:cubicBezTo>
                  <a:cubicBezTo>
                    <a:pt x="26" y="16"/>
                    <a:pt x="27" y="17"/>
                    <a:pt x="27" y="17"/>
                  </a:cubicBezTo>
                  <a:cubicBezTo>
                    <a:pt x="28" y="18"/>
                    <a:pt x="29" y="19"/>
                    <a:pt x="30" y="20"/>
                  </a:cubicBezTo>
                  <a:cubicBezTo>
                    <a:pt x="30" y="21"/>
                    <a:pt x="30" y="21"/>
                    <a:pt x="30" y="21"/>
                  </a:cubicBezTo>
                  <a:cubicBezTo>
                    <a:pt x="29" y="21"/>
                    <a:pt x="29" y="21"/>
                    <a:pt x="29" y="21"/>
                  </a:cubicBezTo>
                  <a:cubicBezTo>
                    <a:pt x="29" y="22"/>
                    <a:pt x="29" y="22"/>
                    <a:pt x="28" y="22"/>
                  </a:cubicBezTo>
                  <a:cubicBezTo>
                    <a:pt x="26" y="24"/>
                    <a:pt x="25" y="24"/>
                    <a:pt x="22" y="23"/>
                  </a:cubicBezTo>
                  <a:cubicBezTo>
                    <a:pt x="21" y="23"/>
                    <a:pt x="20" y="21"/>
                    <a:pt x="19" y="21"/>
                  </a:cubicBezTo>
                  <a:cubicBezTo>
                    <a:pt x="19" y="19"/>
                    <a:pt x="19" y="19"/>
                    <a:pt x="17" y="19"/>
                  </a:cubicBezTo>
                  <a:cubicBezTo>
                    <a:pt x="16" y="20"/>
                    <a:pt x="16" y="20"/>
                    <a:pt x="16" y="20"/>
                  </a:cubicBezTo>
                  <a:cubicBezTo>
                    <a:pt x="16" y="20"/>
                    <a:pt x="16" y="20"/>
                    <a:pt x="16" y="20"/>
                  </a:cubicBezTo>
                  <a:cubicBezTo>
                    <a:pt x="16" y="22"/>
                    <a:pt x="14" y="23"/>
                    <a:pt x="13" y="24"/>
                  </a:cubicBezTo>
                  <a:cubicBezTo>
                    <a:pt x="12" y="24"/>
                    <a:pt x="12" y="25"/>
                    <a:pt x="12" y="25"/>
                  </a:cubicBezTo>
                  <a:cubicBezTo>
                    <a:pt x="10" y="26"/>
                    <a:pt x="9" y="27"/>
                    <a:pt x="9" y="27"/>
                  </a:cubicBezTo>
                  <a:close/>
                  <a:moveTo>
                    <a:pt x="8" y="10"/>
                  </a:moveTo>
                  <a:cubicBezTo>
                    <a:pt x="8" y="21"/>
                    <a:pt x="8" y="21"/>
                    <a:pt x="8" y="21"/>
                  </a:cubicBezTo>
                  <a:cubicBezTo>
                    <a:pt x="8" y="22"/>
                    <a:pt x="8" y="24"/>
                    <a:pt x="9" y="25"/>
                  </a:cubicBezTo>
                  <a:cubicBezTo>
                    <a:pt x="9" y="25"/>
                    <a:pt x="9" y="24"/>
                    <a:pt x="10" y="24"/>
                  </a:cubicBezTo>
                  <a:cubicBezTo>
                    <a:pt x="11" y="23"/>
                    <a:pt x="11" y="23"/>
                    <a:pt x="11" y="23"/>
                  </a:cubicBezTo>
                  <a:cubicBezTo>
                    <a:pt x="12" y="22"/>
                    <a:pt x="14" y="21"/>
                    <a:pt x="14" y="20"/>
                  </a:cubicBezTo>
                  <a:cubicBezTo>
                    <a:pt x="14" y="18"/>
                    <a:pt x="15" y="16"/>
                    <a:pt x="18" y="16"/>
                  </a:cubicBezTo>
                  <a:cubicBezTo>
                    <a:pt x="19" y="16"/>
                    <a:pt x="19" y="16"/>
                    <a:pt x="19" y="16"/>
                  </a:cubicBezTo>
                  <a:cubicBezTo>
                    <a:pt x="19" y="18"/>
                    <a:pt x="19" y="18"/>
                    <a:pt x="19" y="18"/>
                  </a:cubicBezTo>
                  <a:cubicBezTo>
                    <a:pt x="20" y="18"/>
                    <a:pt x="21" y="19"/>
                    <a:pt x="21" y="20"/>
                  </a:cubicBezTo>
                  <a:cubicBezTo>
                    <a:pt x="22" y="20"/>
                    <a:pt x="22" y="21"/>
                    <a:pt x="23" y="21"/>
                  </a:cubicBezTo>
                  <a:cubicBezTo>
                    <a:pt x="25" y="22"/>
                    <a:pt x="25" y="22"/>
                    <a:pt x="27" y="21"/>
                  </a:cubicBezTo>
                  <a:cubicBezTo>
                    <a:pt x="27" y="21"/>
                    <a:pt x="27" y="20"/>
                    <a:pt x="27" y="20"/>
                  </a:cubicBezTo>
                  <a:cubicBezTo>
                    <a:pt x="27" y="20"/>
                    <a:pt x="26" y="19"/>
                    <a:pt x="25" y="18"/>
                  </a:cubicBezTo>
                  <a:cubicBezTo>
                    <a:pt x="25" y="18"/>
                    <a:pt x="25" y="18"/>
                    <a:pt x="25" y="19"/>
                  </a:cubicBezTo>
                  <a:cubicBezTo>
                    <a:pt x="24" y="19"/>
                    <a:pt x="24" y="19"/>
                    <a:pt x="23" y="19"/>
                  </a:cubicBezTo>
                  <a:cubicBezTo>
                    <a:pt x="23" y="19"/>
                    <a:pt x="22" y="19"/>
                    <a:pt x="22" y="18"/>
                  </a:cubicBezTo>
                  <a:cubicBezTo>
                    <a:pt x="21" y="17"/>
                    <a:pt x="21" y="16"/>
                    <a:pt x="21" y="15"/>
                  </a:cubicBezTo>
                  <a:cubicBezTo>
                    <a:pt x="21" y="14"/>
                    <a:pt x="21" y="13"/>
                    <a:pt x="20" y="13"/>
                  </a:cubicBezTo>
                  <a:cubicBezTo>
                    <a:pt x="19" y="12"/>
                    <a:pt x="19" y="12"/>
                    <a:pt x="18" y="11"/>
                  </a:cubicBezTo>
                  <a:cubicBezTo>
                    <a:pt x="16" y="10"/>
                    <a:pt x="14" y="9"/>
                    <a:pt x="13" y="8"/>
                  </a:cubicBezTo>
                  <a:cubicBezTo>
                    <a:pt x="12" y="8"/>
                    <a:pt x="12" y="7"/>
                    <a:pt x="12" y="7"/>
                  </a:cubicBezTo>
                  <a:cubicBezTo>
                    <a:pt x="12" y="7"/>
                    <a:pt x="11" y="6"/>
                    <a:pt x="11" y="6"/>
                  </a:cubicBezTo>
                  <a:cubicBezTo>
                    <a:pt x="11" y="6"/>
                    <a:pt x="11" y="7"/>
                    <a:pt x="11" y="7"/>
                  </a:cubicBezTo>
                  <a:cubicBezTo>
                    <a:pt x="9" y="11"/>
                    <a:pt x="9" y="11"/>
                    <a:pt x="9" y="11"/>
                  </a:cubicBezTo>
                  <a:cubicBezTo>
                    <a:pt x="9" y="7"/>
                    <a:pt x="9" y="7"/>
                    <a:pt x="9" y="7"/>
                  </a:cubicBezTo>
                  <a:cubicBezTo>
                    <a:pt x="9" y="5"/>
                    <a:pt x="9" y="3"/>
                    <a:pt x="8" y="3"/>
                  </a:cubicBezTo>
                  <a:cubicBezTo>
                    <a:pt x="8" y="3"/>
                    <a:pt x="8" y="3"/>
                    <a:pt x="7" y="3"/>
                  </a:cubicBezTo>
                  <a:cubicBezTo>
                    <a:pt x="6" y="5"/>
                    <a:pt x="6" y="7"/>
                    <a:pt x="6" y="10"/>
                  </a:cubicBezTo>
                  <a:cubicBezTo>
                    <a:pt x="6" y="11"/>
                    <a:pt x="6" y="11"/>
                    <a:pt x="6" y="11"/>
                  </a:cubicBezTo>
                  <a:cubicBezTo>
                    <a:pt x="6" y="11"/>
                    <a:pt x="6" y="12"/>
                    <a:pt x="6" y="13"/>
                  </a:cubicBezTo>
                  <a:cubicBezTo>
                    <a:pt x="6" y="16"/>
                    <a:pt x="6" y="17"/>
                    <a:pt x="5" y="18"/>
                  </a:cubicBezTo>
                  <a:cubicBezTo>
                    <a:pt x="3" y="20"/>
                    <a:pt x="3" y="21"/>
                    <a:pt x="3" y="21"/>
                  </a:cubicBezTo>
                  <a:cubicBezTo>
                    <a:pt x="3" y="21"/>
                    <a:pt x="3" y="21"/>
                    <a:pt x="3" y="21"/>
                  </a:cubicBezTo>
                  <a:cubicBezTo>
                    <a:pt x="4" y="21"/>
                    <a:pt x="6" y="20"/>
                    <a:pt x="6" y="19"/>
                  </a:cubicBezTo>
                  <a:lnTo>
                    <a:pt x="8"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0" name="Freeform 199"/>
            <p:cNvSpPr>
              <a:spLocks noChangeArrowheads="1"/>
            </p:cNvSpPr>
            <p:nvPr/>
          </p:nvSpPr>
          <p:spPr bwMode="auto">
            <a:xfrm>
              <a:off x="4936791" y="2832761"/>
              <a:ext cx="14490" cy="19321"/>
            </a:xfrm>
            <a:custGeom>
              <a:avLst/>
              <a:gdLst>
                <a:gd name="T0" fmla="*/ 2 w 3"/>
                <a:gd name="T1" fmla="*/ 0 h 5"/>
                <a:gd name="T2" fmla="*/ 3 w 3"/>
                <a:gd name="T3" fmla="*/ 5 h 5"/>
                <a:gd name="T4" fmla="*/ 2 w 3"/>
                <a:gd name="T5" fmla="*/ 0 h 5"/>
              </a:gdLst>
              <a:ahLst/>
              <a:cxnLst>
                <a:cxn ang="0">
                  <a:pos x="T0" y="T1"/>
                </a:cxn>
                <a:cxn ang="0">
                  <a:pos x="T2" y="T3"/>
                </a:cxn>
                <a:cxn ang="0">
                  <a:pos x="T4" y="T5"/>
                </a:cxn>
              </a:cxnLst>
              <a:rect l="0" t="0" r="r" b="b"/>
              <a:pathLst>
                <a:path w="3" h="5">
                  <a:moveTo>
                    <a:pt x="2" y="0"/>
                  </a:moveTo>
                  <a:cubicBezTo>
                    <a:pt x="2" y="2"/>
                    <a:pt x="3" y="4"/>
                    <a:pt x="3" y="5"/>
                  </a:cubicBezTo>
                  <a:cubicBezTo>
                    <a:pt x="1" y="4"/>
                    <a:pt x="0" y="1"/>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1" name="Freeform 200"/>
            <p:cNvSpPr>
              <a:spLocks noChangeArrowheads="1"/>
            </p:cNvSpPr>
            <p:nvPr/>
          </p:nvSpPr>
          <p:spPr bwMode="auto">
            <a:xfrm>
              <a:off x="4936791" y="2827931"/>
              <a:ext cx="16905" cy="33811"/>
            </a:xfrm>
            <a:custGeom>
              <a:avLst/>
              <a:gdLst>
                <a:gd name="T0" fmla="*/ 4 w 4"/>
                <a:gd name="T1" fmla="*/ 8 h 8"/>
                <a:gd name="T2" fmla="*/ 2 w 4"/>
                <a:gd name="T3" fmla="*/ 7 h 8"/>
                <a:gd name="T4" fmla="*/ 0 w 4"/>
                <a:gd name="T5" fmla="*/ 3 h 8"/>
                <a:gd name="T6" fmla="*/ 2 w 4"/>
                <a:gd name="T7" fmla="*/ 0 h 8"/>
                <a:gd name="T8" fmla="*/ 3 w 4"/>
                <a:gd name="T9" fmla="*/ 0 h 8"/>
                <a:gd name="T10" fmla="*/ 3 w 4"/>
                <a:gd name="T11" fmla="*/ 3 h 8"/>
                <a:gd name="T12" fmla="*/ 4 w 4"/>
                <a:gd name="T13" fmla="*/ 6 h 8"/>
                <a:gd name="T14" fmla="*/ 4 w 4"/>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4" y="8"/>
                  </a:moveTo>
                  <a:cubicBezTo>
                    <a:pt x="2" y="7"/>
                    <a:pt x="2" y="7"/>
                    <a:pt x="2" y="7"/>
                  </a:cubicBezTo>
                  <a:cubicBezTo>
                    <a:pt x="1" y="7"/>
                    <a:pt x="0" y="5"/>
                    <a:pt x="0" y="3"/>
                  </a:cubicBezTo>
                  <a:cubicBezTo>
                    <a:pt x="0" y="2"/>
                    <a:pt x="1" y="1"/>
                    <a:pt x="2" y="0"/>
                  </a:cubicBezTo>
                  <a:cubicBezTo>
                    <a:pt x="3" y="0"/>
                    <a:pt x="3" y="0"/>
                    <a:pt x="3" y="0"/>
                  </a:cubicBezTo>
                  <a:cubicBezTo>
                    <a:pt x="3" y="3"/>
                    <a:pt x="3" y="3"/>
                    <a:pt x="3" y="3"/>
                  </a:cubicBezTo>
                  <a:cubicBezTo>
                    <a:pt x="4" y="4"/>
                    <a:pt x="4" y="5"/>
                    <a:pt x="4" y="6"/>
                  </a:cubicBezTo>
                  <a:lnTo>
                    <a:pt x="4"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2" name="Freeform 201"/>
            <p:cNvSpPr>
              <a:spLocks noChangeArrowheads="1"/>
            </p:cNvSpPr>
            <p:nvPr/>
          </p:nvSpPr>
          <p:spPr bwMode="auto">
            <a:xfrm>
              <a:off x="4801547" y="2528462"/>
              <a:ext cx="86942" cy="127999"/>
            </a:xfrm>
            <a:custGeom>
              <a:avLst/>
              <a:gdLst>
                <a:gd name="T0" fmla="*/ 2 w 21"/>
                <a:gd name="T1" fmla="*/ 2 h 31"/>
                <a:gd name="T2" fmla="*/ 21 w 21"/>
                <a:gd name="T3" fmla="*/ 4 h 31"/>
                <a:gd name="T4" fmla="*/ 20 w 21"/>
                <a:gd name="T5" fmla="*/ 7 h 31"/>
                <a:gd name="T6" fmla="*/ 18 w 21"/>
                <a:gd name="T7" fmla="*/ 9 h 31"/>
                <a:gd name="T8" fmla="*/ 16 w 21"/>
                <a:gd name="T9" fmla="*/ 14 h 31"/>
                <a:gd name="T10" fmla="*/ 14 w 21"/>
                <a:gd name="T11" fmla="*/ 20 h 31"/>
                <a:gd name="T12" fmla="*/ 5 w 21"/>
                <a:gd name="T13" fmla="*/ 20 h 31"/>
                <a:gd name="T14" fmla="*/ 7 w 21"/>
                <a:gd name="T15" fmla="*/ 26 h 31"/>
                <a:gd name="T16" fmla="*/ 2 w 21"/>
                <a:gd name="T17" fmla="*/ 29 h 31"/>
                <a:gd name="T18" fmla="*/ 3 w 21"/>
                <a:gd name="T19" fmla="*/ 28 h 31"/>
                <a:gd name="T20" fmla="*/ 2 w 21"/>
                <a:gd name="T21" fmla="*/ 24 h 31"/>
                <a:gd name="T22" fmla="*/ 0 w 21"/>
                <a:gd name="T23" fmla="*/ 20 h 31"/>
                <a:gd name="T24" fmla="*/ 0 w 21"/>
                <a:gd name="T25" fmla="*/ 7 h 31"/>
                <a:gd name="T26" fmla="*/ 4 w 21"/>
                <a:gd name="T27" fmla="*/ 8 h 31"/>
                <a:gd name="T28" fmla="*/ 2 w 21"/>
                <a:gd name="T29"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31">
                  <a:moveTo>
                    <a:pt x="2" y="2"/>
                  </a:moveTo>
                  <a:cubicBezTo>
                    <a:pt x="9" y="0"/>
                    <a:pt x="14" y="2"/>
                    <a:pt x="21" y="4"/>
                  </a:cubicBezTo>
                  <a:cubicBezTo>
                    <a:pt x="21" y="5"/>
                    <a:pt x="20" y="6"/>
                    <a:pt x="20" y="7"/>
                  </a:cubicBezTo>
                  <a:cubicBezTo>
                    <a:pt x="19" y="8"/>
                    <a:pt x="18" y="9"/>
                    <a:pt x="18" y="9"/>
                  </a:cubicBezTo>
                  <a:cubicBezTo>
                    <a:pt x="17" y="11"/>
                    <a:pt x="18" y="13"/>
                    <a:pt x="16" y="14"/>
                  </a:cubicBezTo>
                  <a:cubicBezTo>
                    <a:pt x="17" y="15"/>
                    <a:pt x="15" y="19"/>
                    <a:pt x="14" y="20"/>
                  </a:cubicBezTo>
                  <a:cubicBezTo>
                    <a:pt x="13" y="21"/>
                    <a:pt x="7" y="20"/>
                    <a:pt x="5" y="20"/>
                  </a:cubicBezTo>
                  <a:cubicBezTo>
                    <a:pt x="8" y="23"/>
                    <a:pt x="9" y="23"/>
                    <a:pt x="7" y="26"/>
                  </a:cubicBezTo>
                  <a:cubicBezTo>
                    <a:pt x="6" y="28"/>
                    <a:pt x="4" y="31"/>
                    <a:pt x="2" y="29"/>
                  </a:cubicBezTo>
                  <a:cubicBezTo>
                    <a:pt x="2" y="29"/>
                    <a:pt x="3" y="28"/>
                    <a:pt x="3" y="28"/>
                  </a:cubicBezTo>
                  <a:cubicBezTo>
                    <a:pt x="2" y="27"/>
                    <a:pt x="1" y="26"/>
                    <a:pt x="2" y="24"/>
                  </a:cubicBezTo>
                  <a:cubicBezTo>
                    <a:pt x="4" y="21"/>
                    <a:pt x="0" y="23"/>
                    <a:pt x="0" y="20"/>
                  </a:cubicBezTo>
                  <a:cubicBezTo>
                    <a:pt x="0" y="16"/>
                    <a:pt x="0" y="11"/>
                    <a:pt x="0" y="7"/>
                  </a:cubicBezTo>
                  <a:cubicBezTo>
                    <a:pt x="1" y="7"/>
                    <a:pt x="3" y="8"/>
                    <a:pt x="4" y="8"/>
                  </a:cubicBezTo>
                  <a:cubicBezTo>
                    <a:pt x="2" y="6"/>
                    <a:pt x="0" y="4"/>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3" name="Freeform 202"/>
            <p:cNvSpPr>
              <a:spLocks noEditPoints="1" noChangeArrowheads="1"/>
            </p:cNvSpPr>
            <p:nvPr/>
          </p:nvSpPr>
          <p:spPr bwMode="auto">
            <a:xfrm>
              <a:off x="4796717" y="2528462"/>
              <a:ext cx="94188" cy="127999"/>
            </a:xfrm>
            <a:custGeom>
              <a:avLst/>
              <a:gdLst>
                <a:gd name="T0" fmla="*/ 2 w 23"/>
                <a:gd name="T1" fmla="*/ 30 h 31"/>
                <a:gd name="T2" fmla="*/ 2 w 23"/>
                <a:gd name="T3" fmla="*/ 29 h 31"/>
                <a:gd name="T4" fmla="*/ 2 w 23"/>
                <a:gd name="T5" fmla="*/ 24 h 31"/>
                <a:gd name="T6" fmla="*/ 2 w 23"/>
                <a:gd name="T7" fmla="*/ 23 h 31"/>
                <a:gd name="T8" fmla="*/ 0 w 23"/>
                <a:gd name="T9" fmla="*/ 10 h 31"/>
                <a:gd name="T10" fmla="*/ 0 w 23"/>
                <a:gd name="T11" fmla="*/ 5 h 31"/>
                <a:gd name="T12" fmla="*/ 3 w 23"/>
                <a:gd name="T13" fmla="*/ 1 h 31"/>
                <a:gd name="T14" fmla="*/ 3 w 23"/>
                <a:gd name="T15" fmla="*/ 1 h 31"/>
                <a:gd name="T16" fmla="*/ 20 w 23"/>
                <a:gd name="T17" fmla="*/ 3 h 31"/>
                <a:gd name="T18" fmla="*/ 23 w 23"/>
                <a:gd name="T19" fmla="*/ 5 h 31"/>
                <a:gd name="T20" fmla="*/ 22 w 23"/>
                <a:gd name="T21" fmla="*/ 8 h 31"/>
                <a:gd name="T22" fmla="*/ 20 w 23"/>
                <a:gd name="T23" fmla="*/ 11 h 31"/>
                <a:gd name="T24" fmla="*/ 17 w 23"/>
                <a:gd name="T25" fmla="*/ 19 h 31"/>
                <a:gd name="T26" fmla="*/ 13 w 23"/>
                <a:gd name="T27" fmla="*/ 22 h 31"/>
                <a:gd name="T28" fmla="*/ 9 w 23"/>
                <a:gd name="T29" fmla="*/ 27 h 31"/>
                <a:gd name="T30" fmla="*/ 4 w 23"/>
                <a:gd name="T31" fmla="*/ 29 h 31"/>
                <a:gd name="T32" fmla="*/ 7 w 23"/>
                <a:gd name="T33" fmla="*/ 22 h 31"/>
                <a:gd name="T34" fmla="*/ 4 w 23"/>
                <a:gd name="T35" fmla="*/ 19 h 31"/>
                <a:gd name="T36" fmla="*/ 8 w 23"/>
                <a:gd name="T37" fmla="*/ 19 h 31"/>
                <a:gd name="T38" fmla="*/ 14 w 23"/>
                <a:gd name="T39" fmla="*/ 20 h 31"/>
                <a:gd name="T40" fmla="*/ 16 w 23"/>
                <a:gd name="T41" fmla="*/ 14 h 31"/>
                <a:gd name="T42" fmla="*/ 17 w 23"/>
                <a:gd name="T43" fmla="*/ 13 h 31"/>
                <a:gd name="T44" fmla="*/ 18 w 23"/>
                <a:gd name="T45" fmla="*/ 8 h 31"/>
                <a:gd name="T46" fmla="*/ 20 w 23"/>
                <a:gd name="T47" fmla="*/ 7 h 31"/>
                <a:gd name="T48" fmla="*/ 21 w 23"/>
                <a:gd name="T49" fmla="*/ 5 h 31"/>
                <a:gd name="T50" fmla="*/ 4 w 23"/>
                <a:gd name="T51" fmla="*/ 3 h 31"/>
                <a:gd name="T52" fmla="*/ 6 w 23"/>
                <a:gd name="T53" fmla="*/ 8 h 31"/>
                <a:gd name="T54" fmla="*/ 5 w 23"/>
                <a:gd name="T55" fmla="*/ 9 h 31"/>
                <a:gd name="T56" fmla="*/ 2 w 23"/>
                <a:gd name="T57" fmla="*/ 10 h 31"/>
                <a:gd name="T58" fmla="*/ 3 w 23"/>
                <a:gd name="T59" fmla="*/ 21 h 31"/>
                <a:gd name="T60" fmla="*/ 4 w 23"/>
                <a:gd name="T61" fmla="*/ 27 h 31"/>
                <a:gd name="T62" fmla="*/ 4 w 23"/>
                <a:gd name="T63"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31">
                  <a:moveTo>
                    <a:pt x="5" y="31"/>
                  </a:moveTo>
                  <a:cubicBezTo>
                    <a:pt x="4" y="31"/>
                    <a:pt x="3" y="31"/>
                    <a:pt x="2" y="30"/>
                  </a:cubicBezTo>
                  <a:cubicBezTo>
                    <a:pt x="1" y="30"/>
                    <a:pt x="1" y="30"/>
                    <a:pt x="1" y="30"/>
                  </a:cubicBezTo>
                  <a:cubicBezTo>
                    <a:pt x="2" y="29"/>
                    <a:pt x="2" y="29"/>
                    <a:pt x="2" y="29"/>
                  </a:cubicBezTo>
                  <a:cubicBezTo>
                    <a:pt x="2" y="28"/>
                    <a:pt x="2" y="28"/>
                    <a:pt x="3" y="28"/>
                  </a:cubicBezTo>
                  <a:cubicBezTo>
                    <a:pt x="2" y="27"/>
                    <a:pt x="1" y="25"/>
                    <a:pt x="2" y="24"/>
                  </a:cubicBezTo>
                  <a:cubicBezTo>
                    <a:pt x="3" y="23"/>
                    <a:pt x="3" y="23"/>
                    <a:pt x="3" y="23"/>
                  </a:cubicBezTo>
                  <a:cubicBezTo>
                    <a:pt x="3" y="23"/>
                    <a:pt x="2" y="23"/>
                    <a:pt x="2" y="23"/>
                  </a:cubicBezTo>
                  <a:cubicBezTo>
                    <a:pt x="1" y="22"/>
                    <a:pt x="0" y="22"/>
                    <a:pt x="0" y="20"/>
                  </a:cubicBezTo>
                  <a:cubicBezTo>
                    <a:pt x="0" y="17"/>
                    <a:pt x="0" y="13"/>
                    <a:pt x="0" y="10"/>
                  </a:cubicBezTo>
                  <a:cubicBezTo>
                    <a:pt x="0" y="9"/>
                    <a:pt x="0" y="8"/>
                    <a:pt x="0" y="7"/>
                  </a:cubicBezTo>
                  <a:cubicBezTo>
                    <a:pt x="0" y="5"/>
                    <a:pt x="0" y="5"/>
                    <a:pt x="0" y="5"/>
                  </a:cubicBezTo>
                  <a:cubicBezTo>
                    <a:pt x="2" y="6"/>
                    <a:pt x="2" y="6"/>
                    <a:pt x="2" y="6"/>
                  </a:cubicBezTo>
                  <a:cubicBezTo>
                    <a:pt x="1" y="5"/>
                    <a:pt x="1" y="3"/>
                    <a:pt x="3" y="1"/>
                  </a:cubicBezTo>
                  <a:cubicBezTo>
                    <a:pt x="3" y="1"/>
                    <a:pt x="3" y="1"/>
                    <a:pt x="3" y="1"/>
                  </a:cubicBezTo>
                  <a:cubicBezTo>
                    <a:pt x="3" y="1"/>
                    <a:pt x="3" y="1"/>
                    <a:pt x="3" y="1"/>
                  </a:cubicBezTo>
                  <a:cubicBezTo>
                    <a:pt x="5" y="0"/>
                    <a:pt x="7" y="0"/>
                    <a:pt x="8" y="0"/>
                  </a:cubicBezTo>
                  <a:cubicBezTo>
                    <a:pt x="12" y="0"/>
                    <a:pt x="16" y="1"/>
                    <a:pt x="20" y="3"/>
                  </a:cubicBezTo>
                  <a:cubicBezTo>
                    <a:pt x="23" y="4"/>
                    <a:pt x="23" y="4"/>
                    <a:pt x="23" y="4"/>
                  </a:cubicBezTo>
                  <a:cubicBezTo>
                    <a:pt x="23" y="5"/>
                    <a:pt x="23" y="5"/>
                    <a:pt x="23" y="5"/>
                  </a:cubicBezTo>
                  <a:cubicBezTo>
                    <a:pt x="23" y="5"/>
                    <a:pt x="22" y="6"/>
                    <a:pt x="22" y="7"/>
                  </a:cubicBezTo>
                  <a:cubicBezTo>
                    <a:pt x="22" y="8"/>
                    <a:pt x="22" y="8"/>
                    <a:pt x="22" y="8"/>
                  </a:cubicBezTo>
                  <a:cubicBezTo>
                    <a:pt x="21" y="9"/>
                    <a:pt x="20" y="9"/>
                    <a:pt x="20" y="9"/>
                  </a:cubicBezTo>
                  <a:cubicBezTo>
                    <a:pt x="20" y="10"/>
                    <a:pt x="20" y="10"/>
                    <a:pt x="20" y="11"/>
                  </a:cubicBezTo>
                  <a:cubicBezTo>
                    <a:pt x="20" y="12"/>
                    <a:pt x="20" y="13"/>
                    <a:pt x="18" y="14"/>
                  </a:cubicBezTo>
                  <a:cubicBezTo>
                    <a:pt x="19" y="16"/>
                    <a:pt x="18" y="18"/>
                    <a:pt x="17" y="19"/>
                  </a:cubicBezTo>
                  <a:cubicBezTo>
                    <a:pt x="16" y="20"/>
                    <a:pt x="16" y="20"/>
                    <a:pt x="16" y="21"/>
                  </a:cubicBezTo>
                  <a:cubicBezTo>
                    <a:pt x="15" y="22"/>
                    <a:pt x="14" y="22"/>
                    <a:pt x="13" y="22"/>
                  </a:cubicBezTo>
                  <a:cubicBezTo>
                    <a:pt x="12" y="22"/>
                    <a:pt x="10" y="22"/>
                    <a:pt x="9" y="21"/>
                  </a:cubicBezTo>
                  <a:cubicBezTo>
                    <a:pt x="10" y="23"/>
                    <a:pt x="11" y="24"/>
                    <a:pt x="9" y="27"/>
                  </a:cubicBezTo>
                  <a:cubicBezTo>
                    <a:pt x="8" y="29"/>
                    <a:pt x="6" y="31"/>
                    <a:pt x="5" y="31"/>
                  </a:cubicBezTo>
                  <a:close/>
                  <a:moveTo>
                    <a:pt x="4" y="29"/>
                  </a:moveTo>
                  <a:cubicBezTo>
                    <a:pt x="6" y="29"/>
                    <a:pt x="7" y="27"/>
                    <a:pt x="7" y="26"/>
                  </a:cubicBezTo>
                  <a:cubicBezTo>
                    <a:pt x="9" y="24"/>
                    <a:pt x="8" y="24"/>
                    <a:pt x="7" y="22"/>
                  </a:cubicBezTo>
                  <a:cubicBezTo>
                    <a:pt x="6" y="22"/>
                    <a:pt x="6" y="21"/>
                    <a:pt x="5" y="21"/>
                  </a:cubicBezTo>
                  <a:cubicBezTo>
                    <a:pt x="4" y="19"/>
                    <a:pt x="4" y="19"/>
                    <a:pt x="4" y="19"/>
                  </a:cubicBezTo>
                  <a:cubicBezTo>
                    <a:pt x="6" y="19"/>
                    <a:pt x="6" y="19"/>
                    <a:pt x="6" y="19"/>
                  </a:cubicBezTo>
                  <a:cubicBezTo>
                    <a:pt x="6" y="19"/>
                    <a:pt x="7" y="19"/>
                    <a:pt x="8" y="19"/>
                  </a:cubicBezTo>
                  <a:cubicBezTo>
                    <a:pt x="9" y="20"/>
                    <a:pt x="11" y="20"/>
                    <a:pt x="13" y="20"/>
                  </a:cubicBezTo>
                  <a:cubicBezTo>
                    <a:pt x="14" y="20"/>
                    <a:pt x="14" y="20"/>
                    <a:pt x="14" y="20"/>
                  </a:cubicBezTo>
                  <a:cubicBezTo>
                    <a:pt x="14" y="19"/>
                    <a:pt x="15" y="19"/>
                    <a:pt x="15" y="18"/>
                  </a:cubicBezTo>
                  <a:cubicBezTo>
                    <a:pt x="15" y="18"/>
                    <a:pt x="17" y="15"/>
                    <a:pt x="16" y="14"/>
                  </a:cubicBezTo>
                  <a:cubicBezTo>
                    <a:pt x="15" y="13"/>
                    <a:pt x="15" y="13"/>
                    <a:pt x="15" y="13"/>
                  </a:cubicBezTo>
                  <a:cubicBezTo>
                    <a:pt x="17" y="13"/>
                    <a:pt x="17" y="13"/>
                    <a:pt x="17" y="13"/>
                  </a:cubicBezTo>
                  <a:cubicBezTo>
                    <a:pt x="18" y="12"/>
                    <a:pt x="18" y="12"/>
                    <a:pt x="18" y="11"/>
                  </a:cubicBezTo>
                  <a:cubicBezTo>
                    <a:pt x="18" y="10"/>
                    <a:pt x="18" y="9"/>
                    <a:pt x="18" y="8"/>
                  </a:cubicBezTo>
                  <a:cubicBezTo>
                    <a:pt x="18" y="8"/>
                    <a:pt x="19" y="8"/>
                    <a:pt x="19" y="8"/>
                  </a:cubicBezTo>
                  <a:cubicBezTo>
                    <a:pt x="19" y="8"/>
                    <a:pt x="20" y="7"/>
                    <a:pt x="20" y="7"/>
                  </a:cubicBezTo>
                  <a:cubicBezTo>
                    <a:pt x="20" y="6"/>
                    <a:pt x="20" y="6"/>
                    <a:pt x="20" y="6"/>
                  </a:cubicBezTo>
                  <a:cubicBezTo>
                    <a:pt x="20" y="6"/>
                    <a:pt x="21" y="5"/>
                    <a:pt x="21" y="5"/>
                  </a:cubicBezTo>
                  <a:cubicBezTo>
                    <a:pt x="20" y="5"/>
                    <a:pt x="20" y="5"/>
                    <a:pt x="20" y="5"/>
                  </a:cubicBezTo>
                  <a:cubicBezTo>
                    <a:pt x="14" y="3"/>
                    <a:pt x="10" y="2"/>
                    <a:pt x="4" y="3"/>
                  </a:cubicBezTo>
                  <a:cubicBezTo>
                    <a:pt x="3" y="4"/>
                    <a:pt x="3" y="5"/>
                    <a:pt x="5" y="6"/>
                  </a:cubicBezTo>
                  <a:cubicBezTo>
                    <a:pt x="5" y="7"/>
                    <a:pt x="6" y="7"/>
                    <a:pt x="6" y="8"/>
                  </a:cubicBezTo>
                  <a:cubicBezTo>
                    <a:pt x="8" y="10"/>
                    <a:pt x="8" y="10"/>
                    <a:pt x="8" y="10"/>
                  </a:cubicBezTo>
                  <a:cubicBezTo>
                    <a:pt x="5" y="9"/>
                    <a:pt x="5" y="9"/>
                    <a:pt x="5" y="9"/>
                  </a:cubicBezTo>
                  <a:cubicBezTo>
                    <a:pt x="4" y="9"/>
                    <a:pt x="3" y="8"/>
                    <a:pt x="2" y="8"/>
                  </a:cubicBezTo>
                  <a:cubicBezTo>
                    <a:pt x="2" y="9"/>
                    <a:pt x="2" y="10"/>
                    <a:pt x="2" y="10"/>
                  </a:cubicBezTo>
                  <a:cubicBezTo>
                    <a:pt x="2" y="13"/>
                    <a:pt x="2" y="17"/>
                    <a:pt x="2" y="20"/>
                  </a:cubicBezTo>
                  <a:cubicBezTo>
                    <a:pt x="2" y="21"/>
                    <a:pt x="2" y="21"/>
                    <a:pt x="3" y="21"/>
                  </a:cubicBezTo>
                  <a:cubicBezTo>
                    <a:pt x="4" y="21"/>
                    <a:pt x="5" y="22"/>
                    <a:pt x="4" y="25"/>
                  </a:cubicBezTo>
                  <a:cubicBezTo>
                    <a:pt x="4" y="25"/>
                    <a:pt x="3" y="26"/>
                    <a:pt x="4" y="27"/>
                  </a:cubicBezTo>
                  <a:cubicBezTo>
                    <a:pt x="5" y="28"/>
                    <a:pt x="5" y="28"/>
                    <a:pt x="5" y="28"/>
                  </a:cubicBezTo>
                  <a:lnTo>
                    <a:pt x="4" y="2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4" name="Freeform 203"/>
            <p:cNvSpPr>
              <a:spLocks noChangeArrowheads="1"/>
            </p:cNvSpPr>
            <p:nvPr/>
          </p:nvSpPr>
          <p:spPr bwMode="auto">
            <a:xfrm>
              <a:off x="5303881" y="3501735"/>
              <a:ext cx="45886" cy="24151"/>
            </a:xfrm>
            <a:custGeom>
              <a:avLst/>
              <a:gdLst>
                <a:gd name="T0" fmla="*/ 4 w 11"/>
                <a:gd name="T1" fmla="*/ 0 h 6"/>
                <a:gd name="T2" fmla="*/ 11 w 11"/>
                <a:gd name="T3" fmla="*/ 4 h 6"/>
                <a:gd name="T4" fmla="*/ 9 w 11"/>
                <a:gd name="T5" fmla="*/ 6 h 6"/>
                <a:gd name="T6" fmla="*/ 4 w 11"/>
                <a:gd name="T7" fmla="*/ 0 h 6"/>
              </a:gdLst>
              <a:ahLst/>
              <a:cxnLst>
                <a:cxn ang="0">
                  <a:pos x="T0" y="T1"/>
                </a:cxn>
                <a:cxn ang="0">
                  <a:pos x="T2" y="T3"/>
                </a:cxn>
                <a:cxn ang="0">
                  <a:pos x="T4" y="T5"/>
                </a:cxn>
                <a:cxn ang="0">
                  <a:pos x="T6" y="T7"/>
                </a:cxn>
              </a:cxnLst>
              <a:rect l="0" t="0" r="r" b="b"/>
              <a:pathLst>
                <a:path w="11" h="6">
                  <a:moveTo>
                    <a:pt x="4" y="0"/>
                  </a:moveTo>
                  <a:cubicBezTo>
                    <a:pt x="3" y="4"/>
                    <a:pt x="9" y="4"/>
                    <a:pt x="11" y="4"/>
                  </a:cubicBezTo>
                  <a:cubicBezTo>
                    <a:pt x="11" y="4"/>
                    <a:pt x="10" y="6"/>
                    <a:pt x="9" y="6"/>
                  </a:cubicBezTo>
                  <a:cubicBezTo>
                    <a:pt x="8" y="4"/>
                    <a:pt x="0" y="4"/>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5" name="Freeform 204"/>
            <p:cNvSpPr>
              <a:spLocks noChangeArrowheads="1"/>
            </p:cNvSpPr>
            <p:nvPr/>
          </p:nvSpPr>
          <p:spPr bwMode="auto">
            <a:xfrm>
              <a:off x="5308712" y="3494490"/>
              <a:ext cx="48301" cy="41056"/>
            </a:xfrm>
            <a:custGeom>
              <a:avLst/>
              <a:gdLst>
                <a:gd name="T0" fmla="*/ 8 w 12"/>
                <a:gd name="T1" fmla="*/ 10 h 10"/>
                <a:gd name="T2" fmla="*/ 7 w 12"/>
                <a:gd name="T3" fmla="*/ 9 h 10"/>
                <a:gd name="T4" fmla="*/ 5 w 12"/>
                <a:gd name="T5" fmla="*/ 7 h 10"/>
                <a:gd name="T6" fmla="*/ 1 w 12"/>
                <a:gd name="T7" fmla="*/ 4 h 10"/>
                <a:gd name="T8" fmla="*/ 2 w 12"/>
                <a:gd name="T9" fmla="*/ 2 h 10"/>
                <a:gd name="T10" fmla="*/ 4 w 12"/>
                <a:gd name="T11" fmla="*/ 0 h 10"/>
                <a:gd name="T12" fmla="*/ 4 w 12"/>
                <a:gd name="T13" fmla="*/ 3 h 10"/>
                <a:gd name="T14" fmla="*/ 4 w 12"/>
                <a:gd name="T15" fmla="*/ 4 h 10"/>
                <a:gd name="T16" fmla="*/ 9 w 12"/>
                <a:gd name="T17" fmla="*/ 5 h 10"/>
                <a:gd name="T18" fmla="*/ 10 w 12"/>
                <a:gd name="T19" fmla="*/ 5 h 10"/>
                <a:gd name="T20" fmla="*/ 12 w 12"/>
                <a:gd name="T21" fmla="*/ 5 h 10"/>
                <a:gd name="T22" fmla="*/ 11 w 12"/>
                <a:gd name="T23" fmla="*/ 6 h 10"/>
                <a:gd name="T24" fmla="*/ 9 w 12"/>
                <a:gd name="T25" fmla="*/ 9 h 10"/>
                <a:gd name="T26" fmla="*/ 8 w 12"/>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8" y="10"/>
                  </a:moveTo>
                  <a:cubicBezTo>
                    <a:pt x="7" y="9"/>
                    <a:pt x="7" y="9"/>
                    <a:pt x="7" y="9"/>
                  </a:cubicBezTo>
                  <a:cubicBezTo>
                    <a:pt x="7" y="8"/>
                    <a:pt x="6" y="8"/>
                    <a:pt x="5" y="7"/>
                  </a:cubicBezTo>
                  <a:cubicBezTo>
                    <a:pt x="3" y="7"/>
                    <a:pt x="1" y="6"/>
                    <a:pt x="1" y="4"/>
                  </a:cubicBezTo>
                  <a:cubicBezTo>
                    <a:pt x="0" y="3"/>
                    <a:pt x="1" y="3"/>
                    <a:pt x="2" y="2"/>
                  </a:cubicBezTo>
                  <a:cubicBezTo>
                    <a:pt x="4" y="0"/>
                    <a:pt x="4" y="0"/>
                    <a:pt x="4" y="0"/>
                  </a:cubicBezTo>
                  <a:cubicBezTo>
                    <a:pt x="4" y="3"/>
                    <a:pt x="4" y="3"/>
                    <a:pt x="4" y="3"/>
                  </a:cubicBezTo>
                  <a:cubicBezTo>
                    <a:pt x="3" y="3"/>
                    <a:pt x="4" y="4"/>
                    <a:pt x="4" y="4"/>
                  </a:cubicBezTo>
                  <a:cubicBezTo>
                    <a:pt x="4" y="5"/>
                    <a:pt x="7" y="5"/>
                    <a:pt x="9" y="5"/>
                  </a:cubicBezTo>
                  <a:cubicBezTo>
                    <a:pt x="9" y="5"/>
                    <a:pt x="10" y="5"/>
                    <a:pt x="10" y="5"/>
                  </a:cubicBezTo>
                  <a:cubicBezTo>
                    <a:pt x="12" y="5"/>
                    <a:pt x="12" y="5"/>
                    <a:pt x="12" y="5"/>
                  </a:cubicBezTo>
                  <a:cubicBezTo>
                    <a:pt x="11" y="6"/>
                    <a:pt x="11" y="6"/>
                    <a:pt x="11" y="6"/>
                  </a:cubicBezTo>
                  <a:cubicBezTo>
                    <a:pt x="11" y="7"/>
                    <a:pt x="10" y="8"/>
                    <a:pt x="9" y="9"/>
                  </a:cubicBezTo>
                  <a:lnTo>
                    <a:pt x="8"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7" name="Freeform 206"/>
            <p:cNvSpPr>
              <a:spLocks noChangeArrowheads="1"/>
            </p:cNvSpPr>
            <p:nvPr/>
          </p:nvSpPr>
          <p:spPr bwMode="auto">
            <a:xfrm>
              <a:off x="5084111" y="3018721"/>
              <a:ext cx="19321" cy="33811"/>
            </a:xfrm>
            <a:custGeom>
              <a:avLst/>
              <a:gdLst>
                <a:gd name="T0" fmla="*/ 0 w 5"/>
                <a:gd name="T1" fmla="*/ 2 h 8"/>
                <a:gd name="T2" fmla="*/ 0 w 5"/>
                <a:gd name="T3" fmla="*/ 2 h 8"/>
              </a:gdLst>
              <a:ahLst/>
              <a:cxnLst>
                <a:cxn ang="0">
                  <a:pos x="T0" y="T1"/>
                </a:cxn>
                <a:cxn ang="0">
                  <a:pos x="T2" y="T3"/>
                </a:cxn>
              </a:cxnLst>
              <a:rect l="0" t="0" r="r" b="b"/>
              <a:pathLst>
                <a:path w="5" h="8">
                  <a:moveTo>
                    <a:pt x="0" y="2"/>
                  </a:moveTo>
                  <a:cubicBezTo>
                    <a:pt x="5" y="0"/>
                    <a:pt x="3" y="8"/>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8" name="Freeform 207"/>
            <p:cNvSpPr>
              <a:spLocks noEditPoints="1" noChangeArrowheads="1"/>
            </p:cNvSpPr>
            <p:nvPr/>
          </p:nvSpPr>
          <p:spPr bwMode="auto">
            <a:xfrm>
              <a:off x="5086526" y="3018721"/>
              <a:ext cx="14490" cy="21736"/>
            </a:xfrm>
            <a:custGeom>
              <a:avLst/>
              <a:gdLst>
                <a:gd name="T0" fmla="*/ 1 w 3"/>
                <a:gd name="T1" fmla="*/ 5 h 5"/>
                <a:gd name="T2" fmla="*/ 1 w 3"/>
                <a:gd name="T3" fmla="*/ 3 h 5"/>
                <a:gd name="T4" fmla="*/ 3 w 3"/>
                <a:gd name="T5" fmla="*/ 3 h 5"/>
                <a:gd name="T6" fmla="*/ 1 w 3"/>
                <a:gd name="T7" fmla="*/ 5 h 5"/>
                <a:gd name="T8" fmla="*/ 3 w 3"/>
                <a:gd name="T9" fmla="*/ 3 h 5"/>
                <a:gd name="T10" fmla="*/ 1 w 3"/>
                <a:gd name="T11" fmla="*/ 3 h 5"/>
                <a:gd name="T12" fmla="*/ 1 w 3"/>
                <a:gd name="T13" fmla="*/ 3 h 5"/>
                <a:gd name="T14" fmla="*/ 1 w 3"/>
                <a:gd name="T15" fmla="*/ 3 h 5"/>
                <a:gd name="T16" fmla="*/ 0 w 3"/>
                <a:gd name="T17" fmla="*/ 2 h 5"/>
                <a:gd name="T18" fmla="*/ 0 w 3"/>
                <a:gd name="T19" fmla="*/ 0 h 5"/>
                <a:gd name="T20" fmla="*/ 2 w 3"/>
                <a:gd name="T21" fmla="*/ 1 h 5"/>
                <a:gd name="T22" fmla="*/ 3 w 3"/>
                <a:gd name="T2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5">
                  <a:moveTo>
                    <a:pt x="1" y="5"/>
                  </a:moveTo>
                  <a:cubicBezTo>
                    <a:pt x="1" y="3"/>
                    <a:pt x="1" y="3"/>
                    <a:pt x="1" y="3"/>
                  </a:cubicBezTo>
                  <a:cubicBezTo>
                    <a:pt x="3" y="3"/>
                    <a:pt x="3" y="3"/>
                    <a:pt x="3" y="3"/>
                  </a:cubicBezTo>
                  <a:cubicBezTo>
                    <a:pt x="3" y="4"/>
                    <a:pt x="2" y="5"/>
                    <a:pt x="1" y="5"/>
                  </a:cubicBezTo>
                  <a:close/>
                  <a:moveTo>
                    <a:pt x="3" y="3"/>
                  </a:moveTo>
                  <a:cubicBezTo>
                    <a:pt x="1" y="3"/>
                    <a:pt x="1" y="3"/>
                    <a:pt x="1" y="3"/>
                  </a:cubicBezTo>
                  <a:cubicBezTo>
                    <a:pt x="1" y="3"/>
                    <a:pt x="1" y="3"/>
                    <a:pt x="1" y="3"/>
                  </a:cubicBezTo>
                  <a:cubicBezTo>
                    <a:pt x="1" y="3"/>
                    <a:pt x="1" y="3"/>
                    <a:pt x="1" y="3"/>
                  </a:cubicBezTo>
                  <a:cubicBezTo>
                    <a:pt x="0" y="3"/>
                    <a:pt x="0" y="2"/>
                    <a:pt x="0" y="2"/>
                  </a:cubicBezTo>
                  <a:cubicBezTo>
                    <a:pt x="0" y="0"/>
                    <a:pt x="0" y="0"/>
                    <a:pt x="0" y="0"/>
                  </a:cubicBezTo>
                  <a:cubicBezTo>
                    <a:pt x="1" y="0"/>
                    <a:pt x="2" y="1"/>
                    <a:pt x="2" y="1"/>
                  </a:cubicBezTo>
                  <a:cubicBezTo>
                    <a:pt x="2" y="2"/>
                    <a:pt x="3" y="2"/>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09" name="Freeform 208"/>
            <p:cNvSpPr>
              <a:spLocks noChangeArrowheads="1"/>
            </p:cNvSpPr>
            <p:nvPr/>
          </p:nvSpPr>
          <p:spPr bwMode="auto">
            <a:xfrm>
              <a:off x="5050300" y="2760309"/>
              <a:ext cx="16905" cy="16905"/>
            </a:xfrm>
            <a:custGeom>
              <a:avLst/>
              <a:gdLst>
                <a:gd name="T0" fmla="*/ 1 w 4"/>
                <a:gd name="T1" fmla="*/ 0 h 4"/>
                <a:gd name="T2" fmla="*/ 4 w 4"/>
                <a:gd name="T3" fmla="*/ 1 h 4"/>
                <a:gd name="T4" fmla="*/ 1 w 4"/>
                <a:gd name="T5" fmla="*/ 4 h 4"/>
                <a:gd name="T6" fmla="*/ 0 w 4"/>
                <a:gd name="T7" fmla="*/ 1 h 4"/>
                <a:gd name="T8" fmla="*/ 1 w 4"/>
                <a:gd name="T9" fmla="*/ 0 h 4"/>
              </a:gdLst>
              <a:ahLst/>
              <a:cxnLst>
                <a:cxn ang="0">
                  <a:pos x="T0" y="T1"/>
                </a:cxn>
                <a:cxn ang="0">
                  <a:pos x="T2" y="T3"/>
                </a:cxn>
                <a:cxn ang="0">
                  <a:pos x="T4" y="T5"/>
                </a:cxn>
                <a:cxn ang="0">
                  <a:pos x="T6" y="T7"/>
                </a:cxn>
                <a:cxn ang="0">
                  <a:pos x="T8" y="T9"/>
                </a:cxn>
              </a:cxnLst>
              <a:rect l="0" t="0" r="r" b="b"/>
              <a:pathLst>
                <a:path w="4" h="4">
                  <a:moveTo>
                    <a:pt x="1" y="0"/>
                  </a:moveTo>
                  <a:cubicBezTo>
                    <a:pt x="2" y="0"/>
                    <a:pt x="3" y="1"/>
                    <a:pt x="4" y="1"/>
                  </a:cubicBezTo>
                  <a:cubicBezTo>
                    <a:pt x="2" y="1"/>
                    <a:pt x="1" y="2"/>
                    <a:pt x="1" y="4"/>
                  </a:cubicBezTo>
                  <a:cubicBezTo>
                    <a:pt x="1" y="3"/>
                    <a:pt x="0" y="2"/>
                    <a:pt x="0" y="1"/>
                  </a:cubicBezTo>
                  <a:cubicBezTo>
                    <a:pt x="0" y="0"/>
                    <a:pt x="0"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0" name="Freeform 209"/>
            <p:cNvSpPr>
              <a:spLocks noChangeArrowheads="1"/>
            </p:cNvSpPr>
            <p:nvPr/>
          </p:nvSpPr>
          <p:spPr bwMode="auto">
            <a:xfrm>
              <a:off x="5040639" y="2757894"/>
              <a:ext cx="45886" cy="36226"/>
            </a:xfrm>
            <a:custGeom>
              <a:avLst/>
              <a:gdLst>
                <a:gd name="T0" fmla="*/ 5 w 11"/>
                <a:gd name="T1" fmla="*/ 9 h 9"/>
                <a:gd name="T2" fmla="*/ 2 w 11"/>
                <a:gd name="T3" fmla="*/ 6 h 9"/>
                <a:gd name="T4" fmla="*/ 1 w 11"/>
                <a:gd name="T5" fmla="*/ 2 h 9"/>
                <a:gd name="T6" fmla="*/ 0 w 11"/>
                <a:gd name="T7" fmla="*/ 1 h 9"/>
                <a:gd name="T8" fmla="*/ 3 w 11"/>
                <a:gd name="T9" fmla="*/ 0 h 9"/>
                <a:gd name="T10" fmla="*/ 3 w 11"/>
                <a:gd name="T11" fmla="*/ 0 h 9"/>
                <a:gd name="T12" fmla="*/ 5 w 11"/>
                <a:gd name="T13" fmla="*/ 1 h 9"/>
                <a:gd name="T14" fmla="*/ 6 w 11"/>
                <a:gd name="T15" fmla="*/ 1 h 9"/>
                <a:gd name="T16" fmla="*/ 11 w 11"/>
                <a:gd name="T17" fmla="*/ 2 h 9"/>
                <a:gd name="T18" fmla="*/ 6 w 11"/>
                <a:gd name="T19" fmla="*/ 3 h 9"/>
                <a:gd name="T20" fmla="*/ 4 w 11"/>
                <a:gd name="T21" fmla="*/ 5 h 9"/>
                <a:gd name="T22" fmla="*/ 5 w 11"/>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5" y="9"/>
                  </a:moveTo>
                  <a:cubicBezTo>
                    <a:pt x="2" y="6"/>
                    <a:pt x="2" y="6"/>
                    <a:pt x="2" y="6"/>
                  </a:cubicBezTo>
                  <a:cubicBezTo>
                    <a:pt x="2" y="5"/>
                    <a:pt x="1" y="3"/>
                    <a:pt x="1" y="2"/>
                  </a:cubicBezTo>
                  <a:cubicBezTo>
                    <a:pt x="0" y="1"/>
                    <a:pt x="0" y="1"/>
                    <a:pt x="0" y="1"/>
                  </a:cubicBezTo>
                  <a:cubicBezTo>
                    <a:pt x="3" y="0"/>
                    <a:pt x="3" y="0"/>
                    <a:pt x="3" y="0"/>
                  </a:cubicBezTo>
                  <a:cubicBezTo>
                    <a:pt x="3" y="0"/>
                    <a:pt x="3" y="0"/>
                    <a:pt x="3" y="0"/>
                  </a:cubicBezTo>
                  <a:cubicBezTo>
                    <a:pt x="3" y="0"/>
                    <a:pt x="4" y="1"/>
                    <a:pt x="5" y="1"/>
                  </a:cubicBezTo>
                  <a:cubicBezTo>
                    <a:pt x="5" y="1"/>
                    <a:pt x="6" y="1"/>
                    <a:pt x="6" y="1"/>
                  </a:cubicBezTo>
                  <a:cubicBezTo>
                    <a:pt x="11" y="2"/>
                    <a:pt x="11" y="2"/>
                    <a:pt x="11" y="2"/>
                  </a:cubicBezTo>
                  <a:cubicBezTo>
                    <a:pt x="6" y="3"/>
                    <a:pt x="6" y="3"/>
                    <a:pt x="6" y="3"/>
                  </a:cubicBezTo>
                  <a:cubicBezTo>
                    <a:pt x="5" y="3"/>
                    <a:pt x="4" y="4"/>
                    <a:pt x="4" y="5"/>
                  </a:cubicBezTo>
                  <a:lnTo>
                    <a:pt x="5"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1" name="Freeform 210"/>
            <p:cNvSpPr>
              <a:spLocks noChangeArrowheads="1"/>
            </p:cNvSpPr>
            <p:nvPr/>
          </p:nvSpPr>
          <p:spPr bwMode="auto">
            <a:xfrm>
              <a:off x="5204864" y="3047702"/>
              <a:ext cx="7245" cy="9660"/>
            </a:xfrm>
            <a:custGeom>
              <a:avLst/>
              <a:gdLst>
                <a:gd name="T0" fmla="*/ 0 w 2"/>
                <a:gd name="T1" fmla="*/ 0 h 2"/>
                <a:gd name="T2" fmla="*/ 2 w 2"/>
                <a:gd name="T3" fmla="*/ 1 h 2"/>
                <a:gd name="T4" fmla="*/ 0 w 2"/>
                <a:gd name="T5" fmla="*/ 0 h 2"/>
              </a:gdLst>
              <a:ahLst/>
              <a:cxnLst>
                <a:cxn ang="0">
                  <a:pos x="T0" y="T1"/>
                </a:cxn>
                <a:cxn ang="0">
                  <a:pos x="T2" y="T3"/>
                </a:cxn>
                <a:cxn ang="0">
                  <a:pos x="T4" y="T5"/>
                </a:cxn>
              </a:cxnLst>
              <a:rect l="0" t="0" r="r" b="b"/>
              <a:pathLst>
                <a:path w="2" h="2">
                  <a:moveTo>
                    <a:pt x="0" y="0"/>
                  </a:moveTo>
                  <a:cubicBezTo>
                    <a:pt x="1" y="0"/>
                    <a:pt x="2" y="1"/>
                    <a:pt x="2" y="1"/>
                  </a:cubicBezTo>
                  <a:cubicBezTo>
                    <a:pt x="1" y="2"/>
                    <a:pt x="1"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2" name="Freeform 211"/>
            <p:cNvSpPr>
              <a:spLocks noChangeArrowheads="1"/>
            </p:cNvSpPr>
            <p:nvPr/>
          </p:nvSpPr>
          <p:spPr bwMode="auto">
            <a:xfrm>
              <a:off x="5192789" y="3042872"/>
              <a:ext cx="28981" cy="16905"/>
            </a:xfrm>
            <a:custGeom>
              <a:avLst/>
              <a:gdLst>
                <a:gd name="T0" fmla="*/ 5 w 7"/>
                <a:gd name="T1" fmla="*/ 4 h 4"/>
                <a:gd name="T2" fmla="*/ 3 w 7"/>
                <a:gd name="T3" fmla="*/ 3 h 4"/>
                <a:gd name="T4" fmla="*/ 2 w 7"/>
                <a:gd name="T5" fmla="*/ 2 h 4"/>
                <a:gd name="T6" fmla="*/ 0 w 7"/>
                <a:gd name="T7" fmla="*/ 0 h 4"/>
                <a:gd name="T8" fmla="*/ 3 w 7"/>
                <a:gd name="T9" fmla="*/ 0 h 4"/>
                <a:gd name="T10" fmla="*/ 5 w 7"/>
                <a:gd name="T11" fmla="*/ 1 h 4"/>
                <a:gd name="T12" fmla="*/ 6 w 7"/>
                <a:gd name="T13" fmla="*/ 1 h 4"/>
                <a:gd name="T14" fmla="*/ 7 w 7"/>
                <a:gd name="T15" fmla="*/ 2 h 4"/>
                <a:gd name="T16" fmla="*/ 6 w 7"/>
                <a:gd name="T17" fmla="*/ 3 h 4"/>
                <a:gd name="T18" fmla="*/ 5 w 7"/>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5" y="4"/>
                  </a:moveTo>
                  <a:cubicBezTo>
                    <a:pt x="4" y="4"/>
                    <a:pt x="3" y="3"/>
                    <a:pt x="3" y="3"/>
                  </a:cubicBezTo>
                  <a:cubicBezTo>
                    <a:pt x="3" y="2"/>
                    <a:pt x="2" y="2"/>
                    <a:pt x="2" y="2"/>
                  </a:cubicBezTo>
                  <a:cubicBezTo>
                    <a:pt x="0" y="0"/>
                    <a:pt x="0" y="0"/>
                    <a:pt x="0" y="0"/>
                  </a:cubicBezTo>
                  <a:cubicBezTo>
                    <a:pt x="3" y="0"/>
                    <a:pt x="3" y="0"/>
                    <a:pt x="3" y="0"/>
                  </a:cubicBezTo>
                  <a:cubicBezTo>
                    <a:pt x="4" y="0"/>
                    <a:pt x="4" y="1"/>
                    <a:pt x="5" y="1"/>
                  </a:cubicBezTo>
                  <a:cubicBezTo>
                    <a:pt x="5" y="1"/>
                    <a:pt x="6" y="1"/>
                    <a:pt x="6" y="1"/>
                  </a:cubicBezTo>
                  <a:cubicBezTo>
                    <a:pt x="7" y="2"/>
                    <a:pt x="7" y="2"/>
                    <a:pt x="7" y="2"/>
                  </a:cubicBezTo>
                  <a:cubicBezTo>
                    <a:pt x="6" y="3"/>
                    <a:pt x="6" y="3"/>
                    <a:pt x="6" y="3"/>
                  </a:cubicBezTo>
                  <a:cubicBezTo>
                    <a:pt x="5" y="3"/>
                    <a:pt x="5" y="4"/>
                    <a:pt x="5"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3" name="Freeform 212"/>
            <p:cNvSpPr>
              <a:spLocks noChangeArrowheads="1"/>
            </p:cNvSpPr>
            <p:nvPr/>
          </p:nvSpPr>
          <p:spPr bwMode="auto">
            <a:xfrm>
              <a:off x="4717020" y="2757894"/>
              <a:ext cx="91773" cy="65207"/>
            </a:xfrm>
            <a:custGeom>
              <a:avLst/>
              <a:gdLst>
                <a:gd name="T0" fmla="*/ 15 w 22"/>
                <a:gd name="T1" fmla="*/ 4 h 16"/>
                <a:gd name="T2" fmla="*/ 11 w 22"/>
                <a:gd name="T3" fmla="*/ 0 h 16"/>
                <a:gd name="T4" fmla="*/ 10 w 22"/>
                <a:gd name="T5" fmla="*/ 5 h 16"/>
                <a:gd name="T6" fmla="*/ 9 w 22"/>
                <a:gd name="T7" fmla="*/ 5 h 16"/>
                <a:gd name="T8" fmla="*/ 8 w 22"/>
                <a:gd name="T9" fmla="*/ 12 h 16"/>
                <a:gd name="T10" fmla="*/ 17 w 22"/>
                <a:gd name="T11" fmla="*/ 15 h 16"/>
                <a:gd name="T12" fmla="*/ 22 w 22"/>
                <a:gd name="T13" fmla="*/ 12 h 16"/>
                <a:gd name="T14" fmla="*/ 15 w 22"/>
                <a:gd name="T15" fmla="*/ 4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15" y="4"/>
                  </a:moveTo>
                  <a:cubicBezTo>
                    <a:pt x="14" y="3"/>
                    <a:pt x="12" y="1"/>
                    <a:pt x="11" y="0"/>
                  </a:cubicBezTo>
                  <a:cubicBezTo>
                    <a:pt x="10" y="2"/>
                    <a:pt x="9" y="3"/>
                    <a:pt x="10" y="5"/>
                  </a:cubicBezTo>
                  <a:cubicBezTo>
                    <a:pt x="10" y="5"/>
                    <a:pt x="9" y="5"/>
                    <a:pt x="9" y="5"/>
                  </a:cubicBezTo>
                  <a:cubicBezTo>
                    <a:pt x="11" y="9"/>
                    <a:pt x="0" y="10"/>
                    <a:pt x="8" y="12"/>
                  </a:cubicBezTo>
                  <a:cubicBezTo>
                    <a:pt x="11" y="13"/>
                    <a:pt x="14" y="14"/>
                    <a:pt x="17" y="15"/>
                  </a:cubicBezTo>
                  <a:cubicBezTo>
                    <a:pt x="18" y="16"/>
                    <a:pt x="21" y="13"/>
                    <a:pt x="22" y="12"/>
                  </a:cubicBezTo>
                  <a:cubicBezTo>
                    <a:pt x="20" y="13"/>
                    <a:pt x="17" y="6"/>
                    <a:pt x="15"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4" name="Freeform 213"/>
            <p:cNvSpPr>
              <a:spLocks noEditPoints="1" noChangeArrowheads="1"/>
            </p:cNvSpPr>
            <p:nvPr/>
          </p:nvSpPr>
          <p:spPr bwMode="auto">
            <a:xfrm>
              <a:off x="4733926" y="2753064"/>
              <a:ext cx="99018" cy="70037"/>
            </a:xfrm>
            <a:custGeom>
              <a:avLst/>
              <a:gdLst>
                <a:gd name="T0" fmla="*/ 13 w 24"/>
                <a:gd name="T1" fmla="*/ 17 h 17"/>
                <a:gd name="T2" fmla="*/ 12 w 24"/>
                <a:gd name="T3" fmla="*/ 17 h 17"/>
                <a:gd name="T4" fmla="*/ 3 w 24"/>
                <a:gd name="T5" fmla="*/ 14 h 17"/>
                <a:gd name="T6" fmla="*/ 0 w 24"/>
                <a:gd name="T7" fmla="*/ 12 h 17"/>
                <a:gd name="T8" fmla="*/ 2 w 24"/>
                <a:gd name="T9" fmla="*/ 9 h 17"/>
                <a:gd name="T10" fmla="*/ 4 w 24"/>
                <a:gd name="T11" fmla="*/ 6 h 17"/>
                <a:gd name="T12" fmla="*/ 3 w 24"/>
                <a:gd name="T13" fmla="*/ 5 h 17"/>
                <a:gd name="T14" fmla="*/ 5 w 24"/>
                <a:gd name="T15" fmla="*/ 5 h 17"/>
                <a:gd name="T16" fmla="*/ 6 w 24"/>
                <a:gd name="T17" fmla="*/ 1 h 17"/>
                <a:gd name="T18" fmla="*/ 7 w 24"/>
                <a:gd name="T19" fmla="*/ 0 h 17"/>
                <a:gd name="T20" fmla="*/ 12 w 24"/>
                <a:gd name="T21" fmla="*/ 4 h 17"/>
                <a:gd name="T22" fmla="*/ 13 w 24"/>
                <a:gd name="T23" fmla="*/ 7 h 17"/>
                <a:gd name="T24" fmla="*/ 17 w 24"/>
                <a:gd name="T25" fmla="*/ 12 h 17"/>
                <a:gd name="T26" fmla="*/ 24 w 24"/>
                <a:gd name="T27" fmla="*/ 9 h 17"/>
                <a:gd name="T28" fmla="*/ 19 w 24"/>
                <a:gd name="T29" fmla="*/ 14 h 17"/>
                <a:gd name="T30" fmla="*/ 18 w 24"/>
                <a:gd name="T31" fmla="*/ 15 h 17"/>
                <a:gd name="T32" fmla="*/ 13 w 24"/>
                <a:gd name="T33" fmla="*/ 17 h 17"/>
                <a:gd name="T34" fmla="*/ 2 w 24"/>
                <a:gd name="T35" fmla="*/ 12 h 17"/>
                <a:gd name="T36" fmla="*/ 4 w 24"/>
                <a:gd name="T37" fmla="*/ 12 h 17"/>
                <a:gd name="T38" fmla="*/ 13 w 24"/>
                <a:gd name="T39" fmla="*/ 15 h 17"/>
                <a:gd name="T40" fmla="*/ 13 w 24"/>
                <a:gd name="T41" fmla="*/ 16 h 17"/>
                <a:gd name="T42" fmla="*/ 16 w 24"/>
                <a:gd name="T43" fmla="*/ 14 h 17"/>
                <a:gd name="T44" fmla="*/ 11 w 24"/>
                <a:gd name="T45" fmla="*/ 8 h 17"/>
                <a:gd name="T46" fmla="*/ 10 w 24"/>
                <a:gd name="T47" fmla="*/ 6 h 17"/>
                <a:gd name="T48" fmla="*/ 7 w 24"/>
                <a:gd name="T49" fmla="*/ 3 h 17"/>
                <a:gd name="T50" fmla="*/ 7 w 24"/>
                <a:gd name="T51" fmla="*/ 5 h 17"/>
                <a:gd name="T52" fmla="*/ 8 w 24"/>
                <a:gd name="T53" fmla="*/ 7 h 17"/>
                <a:gd name="T54" fmla="*/ 6 w 24"/>
                <a:gd name="T55" fmla="*/ 7 h 17"/>
                <a:gd name="T56" fmla="*/ 3 w 24"/>
                <a:gd name="T57" fmla="*/ 10 h 17"/>
                <a:gd name="T58" fmla="*/ 2 w 24"/>
                <a:gd name="T5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17">
                  <a:moveTo>
                    <a:pt x="13" y="17"/>
                  </a:moveTo>
                  <a:cubicBezTo>
                    <a:pt x="13" y="17"/>
                    <a:pt x="13" y="17"/>
                    <a:pt x="12" y="17"/>
                  </a:cubicBezTo>
                  <a:cubicBezTo>
                    <a:pt x="9" y="16"/>
                    <a:pt x="6" y="15"/>
                    <a:pt x="3" y="14"/>
                  </a:cubicBezTo>
                  <a:cubicBezTo>
                    <a:pt x="1" y="13"/>
                    <a:pt x="0" y="13"/>
                    <a:pt x="0" y="12"/>
                  </a:cubicBezTo>
                  <a:cubicBezTo>
                    <a:pt x="0" y="11"/>
                    <a:pt x="1" y="10"/>
                    <a:pt x="2" y="9"/>
                  </a:cubicBezTo>
                  <a:cubicBezTo>
                    <a:pt x="4" y="8"/>
                    <a:pt x="4" y="7"/>
                    <a:pt x="4" y="6"/>
                  </a:cubicBezTo>
                  <a:cubicBezTo>
                    <a:pt x="3" y="5"/>
                    <a:pt x="3" y="5"/>
                    <a:pt x="3" y="5"/>
                  </a:cubicBezTo>
                  <a:cubicBezTo>
                    <a:pt x="5" y="5"/>
                    <a:pt x="5" y="5"/>
                    <a:pt x="5" y="5"/>
                  </a:cubicBezTo>
                  <a:cubicBezTo>
                    <a:pt x="5" y="3"/>
                    <a:pt x="6" y="1"/>
                    <a:pt x="6" y="1"/>
                  </a:cubicBezTo>
                  <a:cubicBezTo>
                    <a:pt x="7" y="0"/>
                    <a:pt x="7" y="0"/>
                    <a:pt x="7" y="0"/>
                  </a:cubicBezTo>
                  <a:cubicBezTo>
                    <a:pt x="12" y="4"/>
                    <a:pt x="12" y="4"/>
                    <a:pt x="12" y="4"/>
                  </a:cubicBezTo>
                  <a:cubicBezTo>
                    <a:pt x="12" y="5"/>
                    <a:pt x="13" y="6"/>
                    <a:pt x="13" y="7"/>
                  </a:cubicBezTo>
                  <a:cubicBezTo>
                    <a:pt x="14" y="8"/>
                    <a:pt x="16" y="12"/>
                    <a:pt x="17" y="12"/>
                  </a:cubicBezTo>
                  <a:cubicBezTo>
                    <a:pt x="24" y="9"/>
                    <a:pt x="24" y="9"/>
                    <a:pt x="24" y="9"/>
                  </a:cubicBezTo>
                  <a:cubicBezTo>
                    <a:pt x="19" y="14"/>
                    <a:pt x="19" y="14"/>
                    <a:pt x="19" y="14"/>
                  </a:cubicBezTo>
                  <a:cubicBezTo>
                    <a:pt x="18" y="14"/>
                    <a:pt x="18" y="14"/>
                    <a:pt x="18" y="15"/>
                  </a:cubicBezTo>
                  <a:cubicBezTo>
                    <a:pt x="16" y="16"/>
                    <a:pt x="15" y="17"/>
                    <a:pt x="13" y="17"/>
                  </a:cubicBezTo>
                  <a:close/>
                  <a:moveTo>
                    <a:pt x="2" y="12"/>
                  </a:moveTo>
                  <a:cubicBezTo>
                    <a:pt x="2" y="12"/>
                    <a:pt x="3" y="12"/>
                    <a:pt x="4" y="12"/>
                  </a:cubicBezTo>
                  <a:cubicBezTo>
                    <a:pt x="7" y="13"/>
                    <a:pt x="10" y="14"/>
                    <a:pt x="13" y="15"/>
                  </a:cubicBezTo>
                  <a:cubicBezTo>
                    <a:pt x="13" y="16"/>
                    <a:pt x="13" y="16"/>
                    <a:pt x="13" y="16"/>
                  </a:cubicBezTo>
                  <a:cubicBezTo>
                    <a:pt x="14" y="16"/>
                    <a:pt x="15" y="14"/>
                    <a:pt x="16" y="14"/>
                  </a:cubicBezTo>
                  <a:cubicBezTo>
                    <a:pt x="14" y="13"/>
                    <a:pt x="13" y="10"/>
                    <a:pt x="11" y="8"/>
                  </a:cubicBezTo>
                  <a:cubicBezTo>
                    <a:pt x="11" y="7"/>
                    <a:pt x="11" y="6"/>
                    <a:pt x="10" y="6"/>
                  </a:cubicBezTo>
                  <a:cubicBezTo>
                    <a:pt x="7" y="3"/>
                    <a:pt x="7" y="3"/>
                    <a:pt x="7" y="3"/>
                  </a:cubicBezTo>
                  <a:cubicBezTo>
                    <a:pt x="7" y="4"/>
                    <a:pt x="7" y="5"/>
                    <a:pt x="7" y="5"/>
                  </a:cubicBezTo>
                  <a:cubicBezTo>
                    <a:pt x="8" y="7"/>
                    <a:pt x="8" y="7"/>
                    <a:pt x="8" y="7"/>
                  </a:cubicBezTo>
                  <a:cubicBezTo>
                    <a:pt x="6" y="7"/>
                    <a:pt x="6" y="7"/>
                    <a:pt x="6" y="7"/>
                  </a:cubicBezTo>
                  <a:cubicBezTo>
                    <a:pt x="6" y="8"/>
                    <a:pt x="4" y="10"/>
                    <a:pt x="3" y="10"/>
                  </a:cubicBezTo>
                  <a:cubicBezTo>
                    <a:pt x="3" y="11"/>
                    <a:pt x="2" y="11"/>
                    <a:pt x="2"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5" name="Freeform 214"/>
            <p:cNvSpPr>
              <a:spLocks noChangeArrowheads="1"/>
            </p:cNvSpPr>
            <p:nvPr/>
          </p:nvSpPr>
          <p:spPr bwMode="auto">
            <a:xfrm>
              <a:off x="4738756" y="2535707"/>
              <a:ext cx="24151" cy="16905"/>
            </a:xfrm>
            <a:custGeom>
              <a:avLst/>
              <a:gdLst>
                <a:gd name="T0" fmla="*/ 3 w 6"/>
                <a:gd name="T1" fmla="*/ 4 h 4"/>
                <a:gd name="T2" fmla="*/ 6 w 6"/>
                <a:gd name="T3" fmla="*/ 0 h 4"/>
                <a:gd name="T4" fmla="*/ 0 w 6"/>
                <a:gd name="T5" fmla="*/ 3 h 4"/>
                <a:gd name="T6" fmla="*/ 3 w 6"/>
                <a:gd name="T7" fmla="*/ 4 h 4"/>
              </a:gdLst>
              <a:ahLst/>
              <a:cxnLst>
                <a:cxn ang="0">
                  <a:pos x="T0" y="T1"/>
                </a:cxn>
                <a:cxn ang="0">
                  <a:pos x="T2" y="T3"/>
                </a:cxn>
                <a:cxn ang="0">
                  <a:pos x="T4" y="T5"/>
                </a:cxn>
                <a:cxn ang="0">
                  <a:pos x="T6" y="T7"/>
                </a:cxn>
              </a:cxnLst>
              <a:rect l="0" t="0" r="r" b="b"/>
              <a:pathLst>
                <a:path w="6" h="4">
                  <a:moveTo>
                    <a:pt x="3" y="4"/>
                  </a:moveTo>
                  <a:cubicBezTo>
                    <a:pt x="4" y="2"/>
                    <a:pt x="5" y="1"/>
                    <a:pt x="6" y="0"/>
                  </a:cubicBezTo>
                  <a:cubicBezTo>
                    <a:pt x="4" y="1"/>
                    <a:pt x="2" y="2"/>
                    <a:pt x="0" y="3"/>
                  </a:cubicBezTo>
                  <a:cubicBezTo>
                    <a:pt x="1" y="3"/>
                    <a:pt x="2" y="4"/>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6" name="Freeform 215"/>
            <p:cNvSpPr>
              <a:spLocks noChangeArrowheads="1"/>
            </p:cNvSpPr>
            <p:nvPr/>
          </p:nvSpPr>
          <p:spPr bwMode="auto">
            <a:xfrm>
              <a:off x="4726680" y="2523632"/>
              <a:ext cx="53132" cy="33811"/>
            </a:xfrm>
            <a:custGeom>
              <a:avLst/>
              <a:gdLst>
                <a:gd name="T0" fmla="*/ 7 w 13"/>
                <a:gd name="T1" fmla="*/ 8 h 8"/>
                <a:gd name="T2" fmla="*/ 6 w 13"/>
                <a:gd name="T3" fmla="*/ 8 h 8"/>
                <a:gd name="T4" fmla="*/ 4 w 13"/>
                <a:gd name="T5" fmla="*/ 7 h 8"/>
                <a:gd name="T6" fmla="*/ 3 w 13"/>
                <a:gd name="T7" fmla="*/ 7 h 8"/>
                <a:gd name="T8" fmla="*/ 0 w 13"/>
                <a:gd name="T9" fmla="*/ 6 h 8"/>
                <a:gd name="T10" fmla="*/ 13 w 13"/>
                <a:gd name="T11" fmla="*/ 0 h 8"/>
                <a:gd name="T12" fmla="*/ 7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7" y="8"/>
                  </a:moveTo>
                  <a:cubicBezTo>
                    <a:pt x="6" y="8"/>
                    <a:pt x="6" y="8"/>
                    <a:pt x="6" y="8"/>
                  </a:cubicBezTo>
                  <a:cubicBezTo>
                    <a:pt x="5" y="8"/>
                    <a:pt x="5" y="7"/>
                    <a:pt x="4" y="7"/>
                  </a:cubicBezTo>
                  <a:cubicBezTo>
                    <a:pt x="4" y="7"/>
                    <a:pt x="3" y="7"/>
                    <a:pt x="3" y="7"/>
                  </a:cubicBezTo>
                  <a:cubicBezTo>
                    <a:pt x="0" y="6"/>
                    <a:pt x="0" y="6"/>
                    <a:pt x="0" y="6"/>
                  </a:cubicBezTo>
                  <a:cubicBezTo>
                    <a:pt x="13" y="0"/>
                    <a:pt x="13" y="0"/>
                    <a:pt x="13" y="0"/>
                  </a:cubicBezTo>
                  <a:lnTo>
                    <a:pt x="7"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7" name="Freeform 216"/>
            <p:cNvSpPr>
              <a:spLocks noChangeArrowheads="1"/>
            </p:cNvSpPr>
            <p:nvPr/>
          </p:nvSpPr>
          <p:spPr bwMode="auto">
            <a:xfrm>
              <a:off x="4774982" y="2591254"/>
              <a:ext cx="9660" cy="16905"/>
            </a:xfrm>
            <a:custGeom>
              <a:avLst/>
              <a:gdLst>
                <a:gd name="T0" fmla="*/ 2 w 2"/>
                <a:gd name="T1" fmla="*/ 2 h 4"/>
                <a:gd name="T2" fmla="*/ 1 w 2"/>
                <a:gd name="T3" fmla="*/ 0 h 4"/>
                <a:gd name="T4" fmla="*/ 1 w 2"/>
                <a:gd name="T5" fmla="*/ 4 h 4"/>
                <a:gd name="T6" fmla="*/ 2 w 2"/>
                <a:gd name="T7" fmla="*/ 2 h 4"/>
              </a:gdLst>
              <a:ahLst/>
              <a:cxnLst>
                <a:cxn ang="0">
                  <a:pos x="T0" y="T1"/>
                </a:cxn>
                <a:cxn ang="0">
                  <a:pos x="T2" y="T3"/>
                </a:cxn>
                <a:cxn ang="0">
                  <a:pos x="T4" y="T5"/>
                </a:cxn>
                <a:cxn ang="0">
                  <a:pos x="T6" y="T7"/>
                </a:cxn>
              </a:cxnLst>
              <a:rect l="0" t="0" r="r" b="b"/>
              <a:pathLst>
                <a:path w="2" h="4">
                  <a:moveTo>
                    <a:pt x="2" y="2"/>
                  </a:moveTo>
                  <a:cubicBezTo>
                    <a:pt x="2" y="1"/>
                    <a:pt x="2" y="0"/>
                    <a:pt x="1" y="0"/>
                  </a:cubicBezTo>
                  <a:cubicBezTo>
                    <a:pt x="0" y="0"/>
                    <a:pt x="0" y="2"/>
                    <a:pt x="1" y="4"/>
                  </a:cubicBezTo>
                  <a:cubicBezTo>
                    <a:pt x="1" y="3"/>
                    <a:pt x="2" y="3"/>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8" name="Freeform 217"/>
            <p:cNvSpPr>
              <a:spLocks noChangeArrowheads="1"/>
            </p:cNvSpPr>
            <p:nvPr/>
          </p:nvSpPr>
          <p:spPr bwMode="auto">
            <a:xfrm>
              <a:off x="4770152" y="2581594"/>
              <a:ext cx="16905" cy="28981"/>
            </a:xfrm>
            <a:custGeom>
              <a:avLst/>
              <a:gdLst>
                <a:gd name="T0" fmla="*/ 2 w 4"/>
                <a:gd name="T1" fmla="*/ 7 h 7"/>
                <a:gd name="T2" fmla="*/ 1 w 4"/>
                <a:gd name="T3" fmla="*/ 6 h 7"/>
                <a:gd name="T4" fmla="*/ 0 w 4"/>
                <a:gd name="T5" fmla="*/ 3 h 7"/>
                <a:gd name="T6" fmla="*/ 2 w 4"/>
                <a:gd name="T7" fmla="*/ 1 h 7"/>
                <a:gd name="T8" fmla="*/ 3 w 4"/>
                <a:gd name="T9" fmla="*/ 0 h 7"/>
                <a:gd name="T10" fmla="*/ 3 w 4"/>
                <a:gd name="T11" fmla="*/ 2 h 7"/>
                <a:gd name="T12" fmla="*/ 4 w 4"/>
                <a:gd name="T13" fmla="*/ 2 h 7"/>
                <a:gd name="T14" fmla="*/ 4 w 4"/>
                <a:gd name="T15" fmla="*/ 4 h 7"/>
                <a:gd name="T16" fmla="*/ 4 w 4"/>
                <a:gd name="T17" fmla="*/ 5 h 7"/>
                <a:gd name="T18" fmla="*/ 4 w 4"/>
                <a:gd name="T19" fmla="*/ 5 h 7"/>
                <a:gd name="T20" fmla="*/ 3 w 4"/>
                <a:gd name="T21" fmla="*/ 6 h 7"/>
                <a:gd name="T22" fmla="*/ 2 w 4"/>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2" y="7"/>
                  </a:moveTo>
                  <a:cubicBezTo>
                    <a:pt x="1" y="6"/>
                    <a:pt x="1" y="6"/>
                    <a:pt x="1" y="6"/>
                  </a:cubicBezTo>
                  <a:cubicBezTo>
                    <a:pt x="0" y="5"/>
                    <a:pt x="0" y="4"/>
                    <a:pt x="0" y="3"/>
                  </a:cubicBezTo>
                  <a:cubicBezTo>
                    <a:pt x="0" y="2"/>
                    <a:pt x="1" y="1"/>
                    <a:pt x="2" y="1"/>
                  </a:cubicBezTo>
                  <a:cubicBezTo>
                    <a:pt x="3" y="0"/>
                    <a:pt x="3" y="0"/>
                    <a:pt x="3" y="0"/>
                  </a:cubicBezTo>
                  <a:cubicBezTo>
                    <a:pt x="3" y="2"/>
                    <a:pt x="3" y="2"/>
                    <a:pt x="3" y="2"/>
                  </a:cubicBezTo>
                  <a:cubicBezTo>
                    <a:pt x="4" y="2"/>
                    <a:pt x="4" y="2"/>
                    <a:pt x="4" y="2"/>
                  </a:cubicBezTo>
                  <a:cubicBezTo>
                    <a:pt x="4" y="3"/>
                    <a:pt x="4" y="3"/>
                    <a:pt x="4" y="4"/>
                  </a:cubicBezTo>
                  <a:cubicBezTo>
                    <a:pt x="4" y="5"/>
                    <a:pt x="4" y="5"/>
                    <a:pt x="4" y="5"/>
                  </a:cubicBezTo>
                  <a:cubicBezTo>
                    <a:pt x="4" y="5"/>
                    <a:pt x="4" y="5"/>
                    <a:pt x="4" y="5"/>
                  </a:cubicBezTo>
                  <a:cubicBezTo>
                    <a:pt x="3" y="5"/>
                    <a:pt x="3" y="6"/>
                    <a:pt x="3" y="6"/>
                  </a:cubicBezTo>
                  <a:lnTo>
                    <a:pt x="2"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19" name="Freeform 218"/>
            <p:cNvSpPr>
              <a:spLocks noChangeArrowheads="1"/>
            </p:cNvSpPr>
            <p:nvPr/>
          </p:nvSpPr>
          <p:spPr bwMode="auto">
            <a:xfrm>
              <a:off x="4613172" y="2557443"/>
              <a:ext cx="45886" cy="45886"/>
            </a:xfrm>
            <a:custGeom>
              <a:avLst/>
              <a:gdLst>
                <a:gd name="T0" fmla="*/ 8 w 11"/>
                <a:gd name="T1" fmla="*/ 9 h 11"/>
                <a:gd name="T2" fmla="*/ 3 w 11"/>
                <a:gd name="T3" fmla="*/ 0 h 11"/>
                <a:gd name="T4" fmla="*/ 1 w 11"/>
                <a:gd name="T5" fmla="*/ 4 h 11"/>
                <a:gd name="T6" fmla="*/ 7 w 11"/>
                <a:gd name="T7" fmla="*/ 11 h 11"/>
                <a:gd name="T8" fmla="*/ 8 w 11"/>
                <a:gd name="T9" fmla="*/ 9 h 11"/>
              </a:gdLst>
              <a:ahLst/>
              <a:cxnLst>
                <a:cxn ang="0">
                  <a:pos x="T0" y="T1"/>
                </a:cxn>
                <a:cxn ang="0">
                  <a:pos x="T2" y="T3"/>
                </a:cxn>
                <a:cxn ang="0">
                  <a:pos x="T4" y="T5"/>
                </a:cxn>
                <a:cxn ang="0">
                  <a:pos x="T6" y="T7"/>
                </a:cxn>
                <a:cxn ang="0">
                  <a:pos x="T8" y="T9"/>
                </a:cxn>
              </a:cxnLst>
              <a:rect l="0" t="0" r="r" b="b"/>
              <a:pathLst>
                <a:path w="11" h="11">
                  <a:moveTo>
                    <a:pt x="8" y="9"/>
                  </a:moveTo>
                  <a:cubicBezTo>
                    <a:pt x="10" y="1"/>
                    <a:pt x="11" y="1"/>
                    <a:pt x="3" y="0"/>
                  </a:cubicBezTo>
                  <a:cubicBezTo>
                    <a:pt x="2" y="0"/>
                    <a:pt x="0" y="3"/>
                    <a:pt x="1" y="4"/>
                  </a:cubicBezTo>
                  <a:cubicBezTo>
                    <a:pt x="3" y="7"/>
                    <a:pt x="5" y="9"/>
                    <a:pt x="7" y="11"/>
                  </a:cubicBezTo>
                  <a:cubicBezTo>
                    <a:pt x="7" y="10"/>
                    <a:pt x="8" y="10"/>
                    <a:pt x="8"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0" name="Freeform 219"/>
            <p:cNvSpPr>
              <a:spLocks noEditPoints="1" noChangeArrowheads="1"/>
            </p:cNvSpPr>
            <p:nvPr/>
          </p:nvSpPr>
          <p:spPr bwMode="auto">
            <a:xfrm>
              <a:off x="4613172" y="2552613"/>
              <a:ext cx="45886" cy="57962"/>
            </a:xfrm>
            <a:custGeom>
              <a:avLst/>
              <a:gdLst>
                <a:gd name="T0" fmla="*/ 7 w 11"/>
                <a:gd name="T1" fmla="*/ 14 h 14"/>
                <a:gd name="T2" fmla="*/ 6 w 11"/>
                <a:gd name="T3" fmla="*/ 13 h 14"/>
                <a:gd name="T4" fmla="*/ 3 w 11"/>
                <a:gd name="T5" fmla="*/ 9 h 14"/>
                <a:gd name="T6" fmla="*/ 0 w 11"/>
                <a:gd name="T7" fmla="*/ 6 h 14"/>
                <a:gd name="T8" fmla="*/ 0 w 11"/>
                <a:gd name="T9" fmla="*/ 2 h 14"/>
                <a:gd name="T10" fmla="*/ 3 w 11"/>
                <a:gd name="T11" fmla="*/ 0 h 14"/>
                <a:gd name="T12" fmla="*/ 10 w 11"/>
                <a:gd name="T13" fmla="*/ 2 h 14"/>
                <a:gd name="T14" fmla="*/ 9 w 11"/>
                <a:gd name="T15" fmla="*/ 10 h 14"/>
                <a:gd name="T16" fmla="*/ 8 w 11"/>
                <a:gd name="T17" fmla="*/ 12 h 14"/>
                <a:gd name="T18" fmla="*/ 8 w 11"/>
                <a:gd name="T19" fmla="*/ 13 h 14"/>
                <a:gd name="T20" fmla="*/ 7 w 11"/>
                <a:gd name="T21" fmla="*/ 14 h 14"/>
                <a:gd name="T22" fmla="*/ 3 w 11"/>
                <a:gd name="T23" fmla="*/ 2 h 14"/>
                <a:gd name="T24" fmla="*/ 2 w 11"/>
                <a:gd name="T25" fmla="*/ 3 h 14"/>
                <a:gd name="T26" fmla="*/ 2 w 11"/>
                <a:gd name="T27" fmla="*/ 5 h 14"/>
                <a:gd name="T28" fmla="*/ 4 w 11"/>
                <a:gd name="T29" fmla="*/ 7 h 14"/>
                <a:gd name="T30" fmla="*/ 7 w 11"/>
                <a:gd name="T31" fmla="*/ 11 h 14"/>
                <a:gd name="T32" fmla="*/ 7 w 11"/>
                <a:gd name="T33" fmla="*/ 9 h 14"/>
                <a:gd name="T34" fmla="*/ 8 w 11"/>
                <a:gd name="T35" fmla="*/ 3 h 14"/>
                <a:gd name="T36" fmla="*/ 3 w 11"/>
                <a:gd name="T3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4">
                  <a:moveTo>
                    <a:pt x="7" y="14"/>
                  </a:moveTo>
                  <a:cubicBezTo>
                    <a:pt x="6" y="13"/>
                    <a:pt x="6" y="13"/>
                    <a:pt x="6" y="13"/>
                  </a:cubicBezTo>
                  <a:cubicBezTo>
                    <a:pt x="5" y="11"/>
                    <a:pt x="4" y="10"/>
                    <a:pt x="3" y="9"/>
                  </a:cubicBezTo>
                  <a:cubicBezTo>
                    <a:pt x="0" y="6"/>
                    <a:pt x="0" y="6"/>
                    <a:pt x="0" y="6"/>
                  </a:cubicBezTo>
                  <a:cubicBezTo>
                    <a:pt x="0" y="5"/>
                    <a:pt x="0" y="4"/>
                    <a:pt x="0" y="2"/>
                  </a:cubicBezTo>
                  <a:cubicBezTo>
                    <a:pt x="0" y="2"/>
                    <a:pt x="1" y="0"/>
                    <a:pt x="3" y="0"/>
                  </a:cubicBezTo>
                  <a:cubicBezTo>
                    <a:pt x="7" y="0"/>
                    <a:pt x="9" y="1"/>
                    <a:pt x="10" y="2"/>
                  </a:cubicBezTo>
                  <a:cubicBezTo>
                    <a:pt x="11" y="4"/>
                    <a:pt x="11" y="6"/>
                    <a:pt x="9" y="10"/>
                  </a:cubicBezTo>
                  <a:cubicBezTo>
                    <a:pt x="9" y="11"/>
                    <a:pt x="9" y="11"/>
                    <a:pt x="8" y="12"/>
                  </a:cubicBezTo>
                  <a:cubicBezTo>
                    <a:pt x="8" y="12"/>
                    <a:pt x="8" y="12"/>
                    <a:pt x="8" y="13"/>
                  </a:cubicBezTo>
                  <a:lnTo>
                    <a:pt x="7" y="14"/>
                  </a:lnTo>
                  <a:close/>
                  <a:moveTo>
                    <a:pt x="3" y="2"/>
                  </a:moveTo>
                  <a:cubicBezTo>
                    <a:pt x="3" y="2"/>
                    <a:pt x="2" y="2"/>
                    <a:pt x="2" y="3"/>
                  </a:cubicBezTo>
                  <a:cubicBezTo>
                    <a:pt x="2" y="4"/>
                    <a:pt x="2" y="5"/>
                    <a:pt x="2" y="5"/>
                  </a:cubicBezTo>
                  <a:cubicBezTo>
                    <a:pt x="4" y="7"/>
                    <a:pt x="4" y="7"/>
                    <a:pt x="4" y="7"/>
                  </a:cubicBezTo>
                  <a:cubicBezTo>
                    <a:pt x="5" y="8"/>
                    <a:pt x="6" y="9"/>
                    <a:pt x="7" y="11"/>
                  </a:cubicBezTo>
                  <a:cubicBezTo>
                    <a:pt x="7" y="10"/>
                    <a:pt x="7" y="10"/>
                    <a:pt x="7" y="9"/>
                  </a:cubicBezTo>
                  <a:cubicBezTo>
                    <a:pt x="8" y="6"/>
                    <a:pt x="9" y="4"/>
                    <a:pt x="8" y="3"/>
                  </a:cubicBezTo>
                  <a:cubicBezTo>
                    <a:pt x="8" y="2"/>
                    <a:pt x="6"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1" name="Freeform 220"/>
            <p:cNvSpPr>
              <a:spLocks noChangeArrowheads="1"/>
            </p:cNvSpPr>
            <p:nvPr/>
          </p:nvSpPr>
          <p:spPr bwMode="auto">
            <a:xfrm>
              <a:off x="4412721" y="2576763"/>
              <a:ext cx="309129" cy="246337"/>
            </a:xfrm>
            <a:custGeom>
              <a:avLst/>
              <a:gdLst>
                <a:gd name="T0" fmla="*/ 18 w 74"/>
                <a:gd name="T1" fmla="*/ 50 h 59"/>
                <a:gd name="T2" fmla="*/ 8 w 74"/>
                <a:gd name="T3" fmla="*/ 42 h 59"/>
                <a:gd name="T4" fmla="*/ 19 w 74"/>
                <a:gd name="T5" fmla="*/ 38 h 59"/>
                <a:gd name="T6" fmla="*/ 28 w 74"/>
                <a:gd name="T7" fmla="*/ 37 h 59"/>
                <a:gd name="T8" fmla="*/ 22 w 74"/>
                <a:gd name="T9" fmla="*/ 34 h 59"/>
                <a:gd name="T10" fmla="*/ 15 w 74"/>
                <a:gd name="T11" fmla="*/ 36 h 59"/>
                <a:gd name="T12" fmla="*/ 4 w 74"/>
                <a:gd name="T13" fmla="*/ 30 h 59"/>
                <a:gd name="T14" fmla="*/ 14 w 74"/>
                <a:gd name="T15" fmla="*/ 26 h 59"/>
                <a:gd name="T16" fmla="*/ 13 w 74"/>
                <a:gd name="T17" fmla="*/ 25 h 59"/>
                <a:gd name="T18" fmla="*/ 15 w 74"/>
                <a:gd name="T19" fmla="*/ 24 h 59"/>
                <a:gd name="T20" fmla="*/ 6 w 74"/>
                <a:gd name="T21" fmla="*/ 26 h 59"/>
                <a:gd name="T22" fmla="*/ 6 w 74"/>
                <a:gd name="T23" fmla="*/ 22 h 59"/>
                <a:gd name="T24" fmla="*/ 4 w 74"/>
                <a:gd name="T25" fmla="*/ 16 h 59"/>
                <a:gd name="T26" fmla="*/ 4 w 74"/>
                <a:gd name="T27" fmla="*/ 13 h 59"/>
                <a:gd name="T28" fmla="*/ 6 w 74"/>
                <a:gd name="T29" fmla="*/ 8 h 59"/>
                <a:gd name="T30" fmla="*/ 18 w 74"/>
                <a:gd name="T31" fmla="*/ 0 h 59"/>
                <a:gd name="T32" fmla="*/ 19 w 74"/>
                <a:gd name="T33" fmla="*/ 11 h 59"/>
                <a:gd name="T34" fmla="*/ 22 w 74"/>
                <a:gd name="T35" fmla="*/ 8 h 59"/>
                <a:gd name="T36" fmla="*/ 25 w 74"/>
                <a:gd name="T37" fmla="*/ 5 h 59"/>
                <a:gd name="T38" fmla="*/ 31 w 74"/>
                <a:gd name="T39" fmla="*/ 9 h 59"/>
                <a:gd name="T40" fmla="*/ 29 w 74"/>
                <a:gd name="T41" fmla="*/ 14 h 59"/>
                <a:gd name="T42" fmla="*/ 37 w 74"/>
                <a:gd name="T43" fmla="*/ 11 h 59"/>
                <a:gd name="T44" fmla="*/ 36 w 74"/>
                <a:gd name="T45" fmla="*/ 9 h 59"/>
                <a:gd name="T46" fmla="*/ 37 w 74"/>
                <a:gd name="T47" fmla="*/ 9 h 59"/>
                <a:gd name="T48" fmla="*/ 35 w 74"/>
                <a:gd name="T49" fmla="*/ 5 h 59"/>
                <a:gd name="T50" fmla="*/ 42 w 74"/>
                <a:gd name="T51" fmla="*/ 12 h 59"/>
                <a:gd name="T52" fmla="*/ 44 w 74"/>
                <a:gd name="T53" fmla="*/ 22 h 59"/>
                <a:gd name="T54" fmla="*/ 45 w 74"/>
                <a:gd name="T55" fmla="*/ 13 h 59"/>
                <a:gd name="T56" fmla="*/ 44 w 74"/>
                <a:gd name="T57" fmla="*/ 5 h 59"/>
                <a:gd name="T58" fmla="*/ 44 w 74"/>
                <a:gd name="T59" fmla="*/ 1 h 59"/>
                <a:gd name="T60" fmla="*/ 49 w 74"/>
                <a:gd name="T61" fmla="*/ 3 h 59"/>
                <a:gd name="T62" fmla="*/ 48 w 74"/>
                <a:gd name="T63" fmla="*/ 1 h 59"/>
                <a:gd name="T64" fmla="*/ 55 w 74"/>
                <a:gd name="T65" fmla="*/ 11 h 59"/>
                <a:gd name="T66" fmla="*/ 58 w 74"/>
                <a:gd name="T67" fmla="*/ 29 h 59"/>
                <a:gd name="T68" fmla="*/ 63 w 74"/>
                <a:gd name="T69" fmla="*/ 35 h 59"/>
                <a:gd name="T70" fmla="*/ 65 w 74"/>
                <a:gd name="T71" fmla="*/ 35 h 59"/>
                <a:gd name="T72" fmla="*/ 69 w 74"/>
                <a:gd name="T73" fmla="*/ 38 h 59"/>
                <a:gd name="T74" fmla="*/ 73 w 74"/>
                <a:gd name="T75" fmla="*/ 42 h 59"/>
                <a:gd name="T76" fmla="*/ 70 w 74"/>
                <a:gd name="T77" fmla="*/ 43 h 59"/>
                <a:gd name="T78" fmla="*/ 70 w 74"/>
                <a:gd name="T79" fmla="*/ 46 h 59"/>
                <a:gd name="T80" fmla="*/ 68 w 74"/>
                <a:gd name="T81" fmla="*/ 43 h 59"/>
                <a:gd name="T82" fmla="*/ 66 w 74"/>
                <a:gd name="T83" fmla="*/ 47 h 59"/>
                <a:gd name="T84" fmla="*/ 64 w 74"/>
                <a:gd name="T85" fmla="*/ 47 h 59"/>
                <a:gd name="T86" fmla="*/ 64 w 74"/>
                <a:gd name="T87" fmla="*/ 50 h 59"/>
                <a:gd name="T88" fmla="*/ 67 w 74"/>
                <a:gd name="T89" fmla="*/ 51 h 59"/>
                <a:gd name="T90" fmla="*/ 70 w 74"/>
                <a:gd name="T91" fmla="*/ 52 h 59"/>
                <a:gd name="T92" fmla="*/ 64 w 74"/>
                <a:gd name="T93" fmla="*/ 55 h 59"/>
                <a:gd name="T94" fmla="*/ 55 w 74"/>
                <a:gd name="T95" fmla="*/ 54 h 59"/>
                <a:gd name="T96" fmla="*/ 56 w 74"/>
                <a:gd name="T97" fmla="*/ 52 h 59"/>
                <a:gd name="T98" fmla="*/ 51 w 74"/>
                <a:gd name="T99" fmla="*/ 51 h 59"/>
                <a:gd name="T100" fmla="*/ 50 w 74"/>
                <a:gd name="T101" fmla="*/ 48 h 59"/>
                <a:gd name="T102" fmla="*/ 47 w 74"/>
                <a:gd name="T103" fmla="*/ 53 h 59"/>
                <a:gd name="T104" fmla="*/ 39 w 74"/>
                <a:gd name="T105" fmla="*/ 57 h 59"/>
                <a:gd name="T106" fmla="*/ 24 w 74"/>
                <a:gd name="T107" fmla="*/ 59 h 59"/>
                <a:gd name="T108" fmla="*/ 22 w 74"/>
                <a:gd name="T109" fmla="*/ 54 h 59"/>
                <a:gd name="T110" fmla="*/ 21 w 74"/>
                <a:gd name="T111" fmla="*/ 52 h 59"/>
                <a:gd name="T112" fmla="*/ 18 w 74"/>
                <a:gd name="T113"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4" h="59">
                  <a:moveTo>
                    <a:pt x="18" y="50"/>
                  </a:moveTo>
                  <a:cubicBezTo>
                    <a:pt x="11" y="48"/>
                    <a:pt x="11" y="48"/>
                    <a:pt x="8" y="42"/>
                  </a:cubicBezTo>
                  <a:cubicBezTo>
                    <a:pt x="11" y="40"/>
                    <a:pt x="15" y="39"/>
                    <a:pt x="19" y="38"/>
                  </a:cubicBezTo>
                  <a:cubicBezTo>
                    <a:pt x="22" y="37"/>
                    <a:pt x="26" y="41"/>
                    <a:pt x="28" y="37"/>
                  </a:cubicBezTo>
                  <a:cubicBezTo>
                    <a:pt x="26" y="36"/>
                    <a:pt x="24" y="35"/>
                    <a:pt x="22" y="34"/>
                  </a:cubicBezTo>
                  <a:cubicBezTo>
                    <a:pt x="20" y="33"/>
                    <a:pt x="17" y="36"/>
                    <a:pt x="15" y="36"/>
                  </a:cubicBezTo>
                  <a:cubicBezTo>
                    <a:pt x="9" y="36"/>
                    <a:pt x="7" y="34"/>
                    <a:pt x="4" y="30"/>
                  </a:cubicBezTo>
                  <a:cubicBezTo>
                    <a:pt x="7" y="28"/>
                    <a:pt x="11" y="27"/>
                    <a:pt x="14" y="26"/>
                  </a:cubicBezTo>
                  <a:cubicBezTo>
                    <a:pt x="14" y="26"/>
                    <a:pt x="13" y="25"/>
                    <a:pt x="13" y="25"/>
                  </a:cubicBezTo>
                  <a:cubicBezTo>
                    <a:pt x="14" y="25"/>
                    <a:pt x="14" y="24"/>
                    <a:pt x="15" y="24"/>
                  </a:cubicBezTo>
                  <a:cubicBezTo>
                    <a:pt x="12" y="24"/>
                    <a:pt x="9" y="25"/>
                    <a:pt x="6" y="26"/>
                  </a:cubicBezTo>
                  <a:cubicBezTo>
                    <a:pt x="3" y="26"/>
                    <a:pt x="6" y="24"/>
                    <a:pt x="6" y="22"/>
                  </a:cubicBezTo>
                  <a:cubicBezTo>
                    <a:pt x="0" y="23"/>
                    <a:pt x="1" y="20"/>
                    <a:pt x="4" y="16"/>
                  </a:cubicBezTo>
                  <a:cubicBezTo>
                    <a:pt x="6" y="14"/>
                    <a:pt x="3" y="15"/>
                    <a:pt x="4" y="13"/>
                  </a:cubicBezTo>
                  <a:cubicBezTo>
                    <a:pt x="4" y="10"/>
                    <a:pt x="4" y="10"/>
                    <a:pt x="6" y="8"/>
                  </a:cubicBezTo>
                  <a:cubicBezTo>
                    <a:pt x="8" y="7"/>
                    <a:pt x="16" y="0"/>
                    <a:pt x="18" y="0"/>
                  </a:cubicBezTo>
                  <a:cubicBezTo>
                    <a:pt x="23" y="1"/>
                    <a:pt x="19" y="8"/>
                    <a:pt x="19" y="11"/>
                  </a:cubicBezTo>
                  <a:cubicBezTo>
                    <a:pt x="21" y="10"/>
                    <a:pt x="22" y="10"/>
                    <a:pt x="22" y="8"/>
                  </a:cubicBezTo>
                  <a:cubicBezTo>
                    <a:pt x="23" y="7"/>
                    <a:pt x="23" y="4"/>
                    <a:pt x="25" y="5"/>
                  </a:cubicBezTo>
                  <a:cubicBezTo>
                    <a:pt x="27" y="6"/>
                    <a:pt x="29" y="8"/>
                    <a:pt x="31" y="9"/>
                  </a:cubicBezTo>
                  <a:cubicBezTo>
                    <a:pt x="32" y="9"/>
                    <a:pt x="29" y="13"/>
                    <a:pt x="29" y="14"/>
                  </a:cubicBezTo>
                  <a:cubicBezTo>
                    <a:pt x="31" y="13"/>
                    <a:pt x="34" y="12"/>
                    <a:pt x="37" y="11"/>
                  </a:cubicBezTo>
                  <a:cubicBezTo>
                    <a:pt x="36" y="10"/>
                    <a:pt x="36" y="9"/>
                    <a:pt x="36" y="9"/>
                  </a:cubicBezTo>
                  <a:cubicBezTo>
                    <a:pt x="36" y="9"/>
                    <a:pt x="37" y="9"/>
                    <a:pt x="37" y="9"/>
                  </a:cubicBezTo>
                  <a:cubicBezTo>
                    <a:pt x="36" y="8"/>
                    <a:pt x="35" y="6"/>
                    <a:pt x="35" y="5"/>
                  </a:cubicBezTo>
                  <a:cubicBezTo>
                    <a:pt x="38" y="6"/>
                    <a:pt x="42" y="8"/>
                    <a:pt x="42" y="12"/>
                  </a:cubicBezTo>
                  <a:cubicBezTo>
                    <a:pt x="42" y="14"/>
                    <a:pt x="42" y="21"/>
                    <a:pt x="44" y="22"/>
                  </a:cubicBezTo>
                  <a:cubicBezTo>
                    <a:pt x="47" y="18"/>
                    <a:pt x="46" y="17"/>
                    <a:pt x="45" y="13"/>
                  </a:cubicBezTo>
                  <a:cubicBezTo>
                    <a:pt x="45" y="10"/>
                    <a:pt x="44" y="7"/>
                    <a:pt x="44" y="5"/>
                  </a:cubicBezTo>
                  <a:cubicBezTo>
                    <a:pt x="43" y="2"/>
                    <a:pt x="45" y="3"/>
                    <a:pt x="44" y="1"/>
                  </a:cubicBezTo>
                  <a:cubicBezTo>
                    <a:pt x="46" y="1"/>
                    <a:pt x="47" y="2"/>
                    <a:pt x="49" y="3"/>
                  </a:cubicBezTo>
                  <a:cubicBezTo>
                    <a:pt x="49" y="2"/>
                    <a:pt x="49" y="2"/>
                    <a:pt x="48" y="1"/>
                  </a:cubicBezTo>
                  <a:cubicBezTo>
                    <a:pt x="52" y="2"/>
                    <a:pt x="55" y="8"/>
                    <a:pt x="55" y="11"/>
                  </a:cubicBezTo>
                  <a:cubicBezTo>
                    <a:pt x="56" y="17"/>
                    <a:pt x="59" y="22"/>
                    <a:pt x="58" y="29"/>
                  </a:cubicBezTo>
                  <a:cubicBezTo>
                    <a:pt x="58" y="30"/>
                    <a:pt x="62" y="34"/>
                    <a:pt x="63" y="35"/>
                  </a:cubicBezTo>
                  <a:cubicBezTo>
                    <a:pt x="63" y="35"/>
                    <a:pt x="65" y="34"/>
                    <a:pt x="65" y="35"/>
                  </a:cubicBezTo>
                  <a:cubicBezTo>
                    <a:pt x="66" y="36"/>
                    <a:pt x="68" y="37"/>
                    <a:pt x="69" y="38"/>
                  </a:cubicBezTo>
                  <a:cubicBezTo>
                    <a:pt x="71" y="40"/>
                    <a:pt x="72" y="39"/>
                    <a:pt x="73" y="42"/>
                  </a:cubicBezTo>
                  <a:cubicBezTo>
                    <a:pt x="74" y="45"/>
                    <a:pt x="70" y="47"/>
                    <a:pt x="70" y="43"/>
                  </a:cubicBezTo>
                  <a:cubicBezTo>
                    <a:pt x="70" y="44"/>
                    <a:pt x="70" y="45"/>
                    <a:pt x="70" y="46"/>
                  </a:cubicBezTo>
                  <a:cubicBezTo>
                    <a:pt x="69" y="44"/>
                    <a:pt x="68" y="45"/>
                    <a:pt x="68" y="43"/>
                  </a:cubicBezTo>
                  <a:cubicBezTo>
                    <a:pt x="66" y="44"/>
                    <a:pt x="65" y="45"/>
                    <a:pt x="66" y="47"/>
                  </a:cubicBezTo>
                  <a:cubicBezTo>
                    <a:pt x="65" y="47"/>
                    <a:pt x="65" y="47"/>
                    <a:pt x="64" y="47"/>
                  </a:cubicBezTo>
                  <a:cubicBezTo>
                    <a:pt x="64" y="48"/>
                    <a:pt x="64" y="49"/>
                    <a:pt x="64" y="50"/>
                  </a:cubicBezTo>
                  <a:cubicBezTo>
                    <a:pt x="66" y="49"/>
                    <a:pt x="70" y="46"/>
                    <a:pt x="67" y="51"/>
                  </a:cubicBezTo>
                  <a:cubicBezTo>
                    <a:pt x="68" y="51"/>
                    <a:pt x="69" y="51"/>
                    <a:pt x="70" y="52"/>
                  </a:cubicBezTo>
                  <a:cubicBezTo>
                    <a:pt x="69" y="52"/>
                    <a:pt x="65" y="56"/>
                    <a:pt x="64" y="55"/>
                  </a:cubicBezTo>
                  <a:cubicBezTo>
                    <a:pt x="61" y="55"/>
                    <a:pt x="58" y="54"/>
                    <a:pt x="55" y="54"/>
                  </a:cubicBezTo>
                  <a:cubicBezTo>
                    <a:pt x="56" y="53"/>
                    <a:pt x="56" y="53"/>
                    <a:pt x="56" y="52"/>
                  </a:cubicBezTo>
                  <a:cubicBezTo>
                    <a:pt x="55" y="52"/>
                    <a:pt x="53" y="51"/>
                    <a:pt x="51" y="51"/>
                  </a:cubicBezTo>
                  <a:cubicBezTo>
                    <a:pt x="51" y="51"/>
                    <a:pt x="51" y="48"/>
                    <a:pt x="50" y="48"/>
                  </a:cubicBezTo>
                  <a:cubicBezTo>
                    <a:pt x="49" y="49"/>
                    <a:pt x="48" y="53"/>
                    <a:pt x="47" y="53"/>
                  </a:cubicBezTo>
                  <a:cubicBezTo>
                    <a:pt x="43" y="53"/>
                    <a:pt x="42" y="54"/>
                    <a:pt x="39" y="57"/>
                  </a:cubicBezTo>
                  <a:cubicBezTo>
                    <a:pt x="36" y="59"/>
                    <a:pt x="27" y="58"/>
                    <a:pt x="24" y="59"/>
                  </a:cubicBezTo>
                  <a:cubicBezTo>
                    <a:pt x="25" y="58"/>
                    <a:pt x="23" y="56"/>
                    <a:pt x="22" y="54"/>
                  </a:cubicBezTo>
                  <a:cubicBezTo>
                    <a:pt x="21" y="53"/>
                    <a:pt x="24" y="53"/>
                    <a:pt x="21" y="52"/>
                  </a:cubicBezTo>
                  <a:cubicBezTo>
                    <a:pt x="20" y="51"/>
                    <a:pt x="19" y="51"/>
                    <a:pt x="18" y="5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2" name="Freeform 221"/>
            <p:cNvSpPr>
              <a:spLocks noEditPoints="1" noChangeArrowheads="1"/>
            </p:cNvSpPr>
            <p:nvPr/>
          </p:nvSpPr>
          <p:spPr bwMode="auto">
            <a:xfrm>
              <a:off x="4412721" y="2574348"/>
              <a:ext cx="309129" cy="253582"/>
            </a:xfrm>
            <a:custGeom>
              <a:avLst/>
              <a:gdLst>
                <a:gd name="T0" fmla="*/ 22 w 74"/>
                <a:gd name="T1" fmla="*/ 56 h 61"/>
                <a:gd name="T2" fmla="*/ 7 w 74"/>
                <a:gd name="T3" fmla="*/ 43 h 61"/>
                <a:gd name="T4" fmla="*/ 27 w 74"/>
                <a:gd name="T5" fmla="*/ 39 h 61"/>
                <a:gd name="T6" fmla="*/ 3 w 74"/>
                <a:gd name="T7" fmla="*/ 31 h 61"/>
                <a:gd name="T8" fmla="*/ 10 w 74"/>
                <a:gd name="T9" fmla="*/ 27 h 61"/>
                <a:gd name="T10" fmla="*/ 4 w 74"/>
                <a:gd name="T11" fmla="*/ 24 h 61"/>
                <a:gd name="T12" fmla="*/ 3 w 74"/>
                <a:gd name="T13" fmla="*/ 16 h 61"/>
                <a:gd name="T14" fmla="*/ 18 w 74"/>
                <a:gd name="T15" fmla="*/ 0 h 61"/>
                <a:gd name="T16" fmla="*/ 22 w 74"/>
                <a:gd name="T17" fmla="*/ 8 h 61"/>
                <a:gd name="T18" fmla="*/ 31 w 74"/>
                <a:gd name="T19" fmla="*/ 13 h 61"/>
                <a:gd name="T20" fmla="*/ 35 w 74"/>
                <a:gd name="T21" fmla="*/ 9 h 61"/>
                <a:gd name="T22" fmla="*/ 43 w 74"/>
                <a:gd name="T23" fmla="*/ 14 h 61"/>
                <a:gd name="T24" fmla="*/ 43 w 74"/>
                <a:gd name="T25" fmla="*/ 6 h 61"/>
                <a:gd name="T26" fmla="*/ 47 w 74"/>
                <a:gd name="T27" fmla="*/ 2 h 61"/>
                <a:gd name="T28" fmla="*/ 58 w 74"/>
                <a:gd name="T29" fmla="*/ 19 h 61"/>
                <a:gd name="T30" fmla="*/ 65 w 74"/>
                <a:gd name="T31" fmla="*/ 34 h 61"/>
                <a:gd name="T32" fmla="*/ 74 w 74"/>
                <a:gd name="T33" fmla="*/ 42 h 61"/>
                <a:gd name="T34" fmla="*/ 71 w 74"/>
                <a:gd name="T35" fmla="*/ 49 h 61"/>
                <a:gd name="T36" fmla="*/ 67 w 74"/>
                <a:gd name="T37" fmla="*/ 48 h 61"/>
                <a:gd name="T38" fmla="*/ 69 w 74"/>
                <a:gd name="T39" fmla="*/ 51 h 61"/>
                <a:gd name="T40" fmla="*/ 69 w 74"/>
                <a:gd name="T41" fmla="*/ 54 h 61"/>
                <a:gd name="T42" fmla="*/ 55 w 74"/>
                <a:gd name="T43" fmla="*/ 54 h 61"/>
                <a:gd name="T44" fmla="*/ 40 w 74"/>
                <a:gd name="T45" fmla="*/ 58 h 61"/>
                <a:gd name="T46" fmla="*/ 9 w 74"/>
                <a:gd name="T47" fmla="*/ 43 h 61"/>
                <a:gd name="T48" fmla="*/ 23 w 74"/>
                <a:gd name="T49" fmla="*/ 55 h 61"/>
                <a:gd name="T50" fmla="*/ 38 w 74"/>
                <a:gd name="T51" fmla="*/ 57 h 61"/>
                <a:gd name="T52" fmla="*/ 50 w 74"/>
                <a:gd name="T53" fmla="*/ 47 h 61"/>
                <a:gd name="T54" fmla="*/ 58 w 74"/>
                <a:gd name="T55" fmla="*/ 52 h 61"/>
                <a:gd name="T56" fmla="*/ 68 w 74"/>
                <a:gd name="T57" fmla="*/ 53 h 61"/>
                <a:gd name="T58" fmla="*/ 67 w 74"/>
                <a:gd name="T59" fmla="*/ 50 h 61"/>
                <a:gd name="T60" fmla="*/ 63 w 74"/>
                <a:gd name="T61" fmla="*/ 48 h 61"/>
                <a:gd name="T62" fmla="*/ 65 w 74"/>
                <a:gd name="T63" fmla="*/ 47 h 61"/>
                <a:gd name="T64" fmla="*/ 69 w 74"/>
                <a:gd name="T65" fmla="*/ 45 h 61"/>
                <a:gd name="T66" fmla="*/ 71 w 74"/>
                <a:gd name="T67" fmla="*/ 44 h 61"/>
                <a:gd name="T68" fmla="*/ 68 w 74"/>
                <a:gd name="T69" fmla="*/ 40 h 61"/>
                <a:gd name="T70" fmla="*/ 57 w 74"/>
                <a:gd name="T71" fmla="*/ 30 h 61"/>
                <a:gd name="T72" fmla="*/ 50 w 74"/>
                <a:gd name="T73" fmla="*/ 5 h 61"/>
                <a:gd name="T74" fmla="*/ 46 w 74"/>
                <a:gd name="T75" fmla="*/ 14 h 61"/>
                <a:gd name="T76" fmla="*/ 43 w 74"/>
                <a:gd name="T77" fmla="*/ 24 h 61"/>
                <a:gd name="T78" fmla="*/ 39 w 74"/>
                <a:gd name="T79" fmla="*/ 11 h 61"/>
                <a:gd name="T80" fmla="*/ 37 w 74"/>
                <a:gd name="T81" fmla="*/ 12 h 61"/>
                <a:gd name="T82" fmla="*/ 28 w 74"/>
                <a:gd name="T83" fmla="*/ 13 h 61"/>
                <a:gd name="T84" fmla="*/ 20 w 74"/>
                <a:gd name="T85" fmla="*/ 12 h 61"/>
                <a:gd name="T86" fmla="*/ 19 w 74"/>
                <a:gd name="T87" fmla="*/ 3 h 61"/>
                <a:gd name="T88" fmla="*/ 5 w 74"/>
                <a:gd name="T89" fmla="*/ 14 h 61"/>
                <a:gd name="T90" fmla="*/ 4 w 74"/>
                <a:gd name="T91" fmla="*/ 22 h 61"/>
                <a:gd name="T92" fmla="*/ 6 w 74"/>
                <a:gd name="T93" fmla="*/ 25 h 61"/>
                <a:gd name="T94" fmla="*/ 24 w 74"/>
                <a:gd name="T95" fmla="*/ 22 h 61"/>
                <a:gd name="T96" fmla="*/ 6 w 74"/>
                <a:gd name="T97" fmla="*/ 31 h 61"/>
                <a:gd name="T98" fmla="*/ 30 w 74"/>
                <a:gd name="T99" fmla="*/ 38 h 61"/>
                <a:gd name="T100" fmla="*/ 19 w 74"/>
                <a:gd name="T101"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 h="61">
                  <a:moveTo>
                    <a:pt x="22" y="61"/>
                  </a:moveTo>
                  <a:cubicBezTo>
                    <a:pt x="23" y="59"/>
                    <a:pt x="23" y="59"/>
                    <a:pt x="23" y="59"/>
                  </a:cubicBezTo>
                  <a:cubicBezTo>
                    <a:pt x="24" y="59"/>
                    <a:pt x="22" y="57"/>
                    <a:pt x="22" y="56"/>
                  </a:cubicBezTo>
                  <a:cubicBezTo>
                    <a:pt x="22" y="56"/>
                    <a:pt x="22" y="56"/>
                    <a:pt x="22" y="56"/>
                  </a:cubicBezTo>
                  <a:cubicBezTo>
                    <a:pt x="21" y="55"/>
                    <a:pt x="21" y="54"/>
                    <a:pt x="21" y="54"/>
                  </a:cubicBezTo>
                  <a:cubicBezTo>
                    <a:pt x="21" y="54"/>
                    <a:pt x="21" y="54"/>
                    <a:pt x="21" y="54"/>
                  </a:cubicBezTo>
                  <a:cubicBezTo>
                    <a:pt x="17" y="52"/>
                    <a:pt x="17" y="52"/>
                    <a:pt x="17" y="52"/>
                  </a:cubicBezTo>
                  <a:cubicBezTo>
                    <a:pt x="11" y="50"/>
                    <a:pt x="10" y="49"/>
                    <a:pt x="7" y="43"/>
                  </a:cubicBezTo>
                  <a:cubicBezTo>
                    <a:pt x="6" y="42"/>
                    <a:pt x="6" y="42"/>
                    <a:pt x="6" y="42"/>
                  </a:cubicBezTo>
                  <a:cubicBezTo>
                    <a:pt x="19" y="38"/>
                    <a:pt x="19" y="38"/>
                    <a:pt x="19" y="38"/>
                  </a:cubicBezTo>
                  <a:cubicBezTo>
                    <a:pt x="20" y="38"/>
                    <a:pt x="22" y="38"/>
                    <a:pt x="23" y="38"/>
                  </a:cubicBezTo>
                  <a:cubicBezTo>
                    <a:pt x="25" y="39"/>
                    <a:pt x="26" y="39"/>
                    <a:pt x="27" y="39"/>
                  </a:cubicBezTo>
                  <a:cubicBezTo>
                    <a:pt x="21" y="36"/>
                    <a:pt x="21" y="36"/>
                    <a:pt x="21" y="36"/>
                  </a:cubicBezTo>
                  <a:cubicBezTo>
                    <a:pt x="21" y="36"/>
                    <a:pt x="19" y="36"/>
                    <a:pt x="18" y="37"/>
                  </a:cubicBezTo>
                  <a:cubicBezTo>
                    <a:pt x="17" y="37"/>
                    <a:pt x="16" y="38"/>
                    <a:pt x="15" y="38"/>
                  </a:cubicBezTo>
                  <a:cubicBezTo>
                    <a:pt x="9" y="38"/>
                    <a:pt x="6" y="36"/>
                    <a:pt x="3" y="31"/>
                  </a:cubicBezTo>
                  <a:cubicBezTo>
                    <a:pt x="3" y="30"/>
                    <a:pt x="3" y="30"/>
                    <a:pt x="3" y="30"/>
                  </a:cubicBezTo>
                  <a:cubicBezTo>
                    <a:pt x="12" y="27"/>
                    <a:pt x="12" y="27"/>
                    <a:pt x="12" y="27"/>
                  </a:cubicBezTo>
                  <a:cubicBezTo>
                    <a:pt x="12" y="26"/>
                    <a:pt x="12" y="26"/>
                    <a:pt x="12" y="26"/>
                  </a:cubicBezTo>
                  <a:cubicBezTo>
                    <a:pt x="11" y="26"/>
                    <a:pt x="10" y="27"/>
                    <a:pt x="10" y="27"/>
                  </a:cubicBezTo>
                  <a:cubicBezTo>
                    <a:pt x="6" y="28"/>
                    <a:pt x="6" y="28"/>
                    <a:pt x="6" y="28"/>
                  </a:cubicBezTo>
                  <a:cubicBezTo>
                    <a:pt x="5" y="28"/>
                    <a:pt x="4" y="27"/>
                    <a:pt x="4" y="27"/>
                  </a:cubicBezTo>
                  <a:cubicBezTo>
                    <a:pt x="3" y="26"/>
                    <a:pt x="4" y="25"/>
                    <a:pt x="4" y="24"/>
                  </a:cubicBezTo>
                  <a:cubicBezTo>
                    <a:pt x="4" y="24"/>
                    <a:pt x="4" y="24"/>
                    <a:pt x="4" y="24"/>
                  </a:cubicBezTo>
                  <a:cubicBezTo>
                    <a:pt x="3" y="24"/>
                    <a:pt x="1" y="24"/>
                    <a:pt x="1" y="23"/>
                  </a:cubicBezTo>
                  <a:cubicBezTo>
                    <a:pt x="0" y="21"/>
                    <a:pt x="1" y="19"/>
                    <a:pt x="3" y="17"/>
                  </a:cubicBezTo>
                  <a:cubicBezTo>
                    <a:pt x="3" y="16"/>
                    <a:pt x="3" y="16"/>
                    <a:pt x="4" y="16"/>
                  </a:cubicBezTo>
                  <a:cubicBezTo>
                    <a:pt x="3" y="16"/>
                    <a:pt x="3" y="16"/>
                    <a:pt x="3" y="16"/>
                  </a:cubicBezTo>
                  <a:cubicBezTo>
                    <a:pt x="3" y="15"/>
                    <a:pt x="2" y="15"/>
                    <a:pt x="3" y="13"/>
                  </a:cubicBezTo>
                  <a:cubicBezTo>
                    <a:pt x="3" y="11"/>
                    <a:pt x="4" y="10"/>
                    <a:pt x="6" y="9"/>
                  </a:cubicBezTo>
                  <a:cubicBezTo>
                    <a:pt x="6" y="8"/>
                    <a:pt x="7" y="7"/>
                    <a:pt x="8" y="7"/>
                  </a:cubicBezTo>
                  <a:cubicBezTo>
                    <a:pt x="13" y="3"/>
                    <a:pt x="16" y="0"/>
                    <a:pt x="18" y="0"/>
                  </a:cubicBezTo>
                  <a:cubicBezTo>
                    <a:pt x="18" y="0"/>
                    <a:pt x="18" y="0"/>
                    <a:pt x="18" y="0"/>
                  </a:cubicBezTo>
                  <a:cubicBezTo>
                    <a:pt x="20" y="0"/>
                    <a:pt x="20" y="1"/>
                    <a:pt x="21" y="2"/>
                  </a:cubicBezTo>
                  <a:cubicBezTo>
                    <a:pt x="22" y="4"/>
                    <a:pt x="21" y="7"/>
                    <a:pt x="20" y="10"/>
                  </a:cubicBezTo>
                  <a:cubicBezTo>
                    <a:pt x="21" y="10"/>
                    <a:pt x="21" y="9"/>
                    <a:pt x="22" y="8"/>
                  </a:cubicBezTo>
                  <a:cubicBezTo>
                    <a:pt x="22" y="7"/>
                    <a:pt x="22" y="5"/>
                    <a:pt x="24" y="5"/>
                  </a:cubicBezTo>
                  <a:cubicBezTo>
                    <a:pt x="25" y="5"/>
                    <a:pt x="25" y="5"/>
                    <a:pt x="25" y="5"/>
                  </a:cubicBezTo>
                  <a:cubicBezTo>
                    <a:pt x="32" y="9"/>
                    <a:pt x="32" y="9"/>
                    <a:pt x="32" y="9"/>
                  </a:cubicBezTo>
                  <a:cubicBezTo>
                    <a:pt x="33" y="10"/>
                    <a:pt x="32" y="11"/>
                    <a:pt x="31" y="13"/>
                  </a:cubicBezTo>
                  <a:cubicBezTo>
                    <a:pt x="33" y="12"/>
                    <a:pt x="34" y="12"/>
                    <a:pt x="35" y="11"/>
                  </a:cubicBezTo>
                  <a:cubicBezTo>
                    <a:pt x="35" y="11"/>
                    <a:pt x="35" y="11"/>
                    <a:pt x="35" y="11"/>
                  </a:cubicBezTo>
                  <a:cubicBezTo>
                    <a:pt x="34" y="9"/>
                    <a:pt x="34" y="9"/>
                    <a:pt x="34" y="9"/>
                  </a:cubicBezTo>
                  <a:cubicBezTo>
                    <a:pt x="35" y="9"/>
                    <a:pt x="35" y="9"/>
                    <a:pt x="35" y="9"/>
                  </a:cubicBezTo>
                  <a:cubicBezTo>
                    <a:pt x="32" y="4"/>
                    <a:pt x="32" y="4"/>
                    <a:pt x="32" y="4"/>
                  </a:cubicBezTo>
                  <a:cubicBezTo>
                    <a:pt x="35" y="5"/>
                    <a:pt x="35" y="5"/>
                    <a:pt x="35" y="5"/>
                  </a:cubicBezTo>
                  <a:cubicBezTo>
                    <a:pt x="38" y="6"/>
                    <a:pt x="43" y="8"/>
                    <a:pt x="43" y="12"/>
                  </a:cubicBezTo>
                  <a:cubicBezTo>
                    <a:pt x="43" y="13"/>
                    <a:pt x="43" y="13"/>
                    <a:pt x="43" y="14"/>
                  </a:cubicBezTo>
                  <a:cubicBezTo>
                    <a:pt x="43" y="16"/>
                    <a:pt x="43" y="19"/>
                    <a:pt x="44" y="21"/>
                  </a:cubicBezTo>
                  <a:cubicBezTo>
                    <a:pt x="45" y="20"/>
                    <a:pt x="45" y="19"/>
                    <a:pt x="45" y="17"/>
                  </a:cubicBezTo>
                  <a:cubicBezTo>
                    <a:pt x="44" y="16"/>
                    <a:pt x="44" y="15"/>
                    <a:pt x="44" y="14"/>
                  </a:cubicBezTo>
                  <a:cubicBezTo>
                    <a:pt x="43" y="6"/>
                    <a:pt x="43" y="6"/>
                    <a:pt x="43" y="6"/>
                  </a:cubicBezTo>
                  <a:cubicBezTo>
                    <a:pt x="43" y="4"/>
                    <a:pt x="43" y="4"/>
                    <a:pt x="43" y="3"/>
                  </a:cubicBezTo>
                  <a:cubicBezTo>
                    <a:pt x="43" y="3"/>
                    <a:pt x="43" y="2"/>
                    <a:pt x="43" y="2"/>
                  </a:cubicBezTo>
                  <a:cubicBezTo>
                    <a:pt x="43" y="0"/>
                    <a:pt x="43" y="0"/>
                    <a:pt x="43" y="0"/>
                  </a:cubicBezTo>
                  <a:cubicBezTo>
                    <a:pt x="47" y="2"/>
                    <a:pt x="47" y="2"/>
                    <a:pt x="47" y="2"/>
                  </a:cubicBezTo>
                  <a:cubicBezTo>
                    <a:pt x="47" y="1"/>
                    <a:pt x="47" y="1"/>
                    <a:pt x="47" y="1"/>
                  </a:cubicBezTo>
                  <a:cubicBezTo>
                    <a:pt x="49" y="1"/>
                    <a:pt x="49" y="1"/>
                    <a:pt x="49" y="1"/>
                  </a:cubicBezTo>
                  <a:cubicBezTo>
                    <a:pt x="53" y="2"/>
                    <a:pt x="56" y="8"/>
                    <a:pt x="56" y="12"/>
                  </a:cubicBezTo>
                  <a:cubicBezTo>
                    <a:pt x="57" y="14"/>
                    <a:pt x="57" y="17"/>
                    <a:pt x="58" y="19"/>
                  </a:cubicBezTo>
                  <a:cubicBezTo>
                    <a:pt x="59" y="22"/>
                    <a:pt x="60" y="26"/>
                    <a:pt x="59" y="30"/>
                  </a:cubicBezTo>
                  <a:cubicBezTo>
                    <a:pt x="59" y="31"/>
                    <a:pt x="62" y="34"/>
                    <a:pt x="63" y="35"/>
                  </a:cubicBezTo>
                  <a:cubicBezTo>
                    <a:pt x="63" y="35"/>
                    <a:pt x="63" y="35"/>
                    <a:pt x="64" y="35"/>
                  </a:cubicBezTo>
                  <a:cubicBezTo>
                    <a:pt x="64" y="34"/>
                    <a:pt x="64" y="34"/>
                    <a:pt x="65" y="34"/>
                  </a:cubicBezTo>
                  <a:cubicBezTo>
                    <a:pt x="65" y="34"/>
                    <a:pt x="66" y="35"/>
                    <a:pt x="66" y="35"/>
                  </a:cubicBezTo>
                  <a:cubicBezTo>
                    <a:pt x="69" y="39"/>
                    <a:pt x="69" y="39"/>
                    <a:pt x="69" y="39"/>
                  </a:cubicBezTo>
                  <a:cubicBezTo>
                    <a:pt x="70" y="39"/>
                    <a:pt x="71" y="40"/>
                    <a:pt x="71" y="40"/>
                  </a:cubicBezTo>
                  <a:cubicBezTo>
                    <a:pt x="72" y="40"/>
                    <a:pt x="73" y="41"/>
                    <a:pt x="74" y="42"/>
                  </a:cubicBezTo>
                  <a:cubicBezTo>
                    <a:pt x="74" y="44"/>
                    <a:pt x="74" y="45"/>
                    <a:pt x="73" y="46"/>
                  </a:cubicBezTo>
                  <a:cubicBezTo>
                    <a:pt x="73" y="47"/>
                    <a:pt x="72" y="47"/>
                    <a:pt x="71" y="47"/>
                  </a:cubicBezTo>
                  <a:cubicBezTo>
                    <a:pt x="71" y="47"/>
                    <a:pt x="71" y="47"/>
                    <a:pt x="71" y="47"/>
                  </a:cubicBezTo>
                  <a:cubicBezTo>
                    <a:pt x="71" y="49"/>
                    <a:pt x="71" y="49"/>
                    <a:pt x="71" y="49"/>
                  </a:cubicBezTo>
                  <a:cubicBezTo>
                    <a:pt x="69" y="47"/>
                    <a:pt x="69" y="47"/>
                    <a:pt x="69" y="47"/>
                  </a:cubicBezTo>
                  <a:cubicBezTo>
                    <a:pt x="69" y="47"/>
                    <a:pt x="69" y="47"/>
                    <a:pt x="68" y="47"/>
                  </a:cubicBezTo>
                  <a:cubicBezTo>
                    <a:pt x="68" y="46"/>
                    <a:pt x="68" y="46"/>
                    <a:pt x="67" y="45"/>
                  </a:cubicBezTo>
                  <a:cubicBezTo>
                    <a:pt x="67" y="46"/>
                    <a:pt x="67" y="47"/>
                    <a:pt x="67" y="48"/>
                  </a:cubicBezTo>
                  <a:cubicBezTo>
                    <a:pt x="67" y="48"/>
                    <a:pt x="67" y="48"/>
                    <a:pt x="67" y="48"/>
                  </a:cubicBezTo>
                  <a:cubicBezTo>
                    <a:pt x="68" y="48"/>
                    <a:pt x="69" y="48"/>
                    <a:pt x="69" y="49"/>
                  </a:cubicBezTo>
                  <a:cubicBezTo>
                    <a:pt x="70" y="49"/>
                    <a:pt x="69" y="50"/>
                    <a:pt x="69" y="51"/>
                  </a:cubicBezTo>
                  <a:cubicBezTo>
                    <a:pt x="69" y="51"/>
                    <a:pt x="69" y="51"/>
                    <a:pt x="69" y="51"/>
                  </a:cubicBezTo>
                  <a:cubicBezTo>
                    <a:pt x="69" y="51"/>
                    <a:pt x="70" y="52"/>
                    <a:pt x="70" y="52"/>
                  </a:cubicBezTo>
                  <a:cubicBezTo>
                    <a:pt x="73" y="52"/>
                    <a:pt x="73" y="52"/>
                    <a:pt x="73" y="52"/>
                  </a:cubicBezTo>
                  <a:cubicBezTo>
                    <a:pt x="71" y="53"/>
                    <a:pt x="71" y="53"/>
                    <a:pt x="71" y="53"/>
                  </a:cubicBezTo>
                  <a:cubicBezTo>
                    <a:pt x="70" y="54"/>
                    <a:pt x="70" y="54"/>
                    <a:pt x="69" y="54"/>
                  </a:cubicBezTo>
                  <a:cubicBezTo>
                    <a:pt x="67" y="56"/>
                    <a:pt x="66" y="57"/>
                    <a:pt x="64" y="57"/>
                  </a:cubicBezTo>
                  <a:cubicBezTo>
                    <a:pt x="64" y="57"/>
                    <a:pt x="64" y="57"/>
                    <a:pt x="64" y="57"/>
                  </a:cubicBezTo>
                  <a:cubicBezTo>
                    <a:pt x="54" y="55"/>
                    <a:pt x="54" y="55"/>
                    <a:pt x="54" y="55"/>
                  </a:cubicBezTo>
                  <a:cubicBezTo>
                    <a:pt x="55" y="54"/>
                    <a:pt x="55" y="54"/>
                    <a:pt x="55" y="54"/>
                  </a:cubicBezTo>
                  <a:cubicBezTo>
                    <a:pt x="51" y="53"/>
                    <a:pt x="51" y="53"/>
                    <a:pt x="51" y="53"/>
                  </a:cubicBezTo>
                  <a:cubicBezTo>
                    <a:pt x="51" y="53"/>
                    <a:pt x="50" y="52"/>
                    <a:pt x="50" y="51"/>
                  </a:cubicBezTo>
                  <a:cubicBezTo>
                    <a:pt x="49" y="53"/>
                    <a:pt x="48" y="55"/>
                    <a:pt x="47" y="55"/>
                  </a:cubicBezTo>
                  <a:cubicBezTo>
                    <a:pt x="43" y="55"/>
                    <a:pt x="42" y="56"/>
                    <a:pt x="40" y="58"/>
                  </a:cubicBezTo>
                  <a:cubicBezTo>
                    <a:pt x="38" y="60"/>
                    <a:pt x="32" y="60"/>
                    <a:pt x="28" y="60"/>
                  </a:cubicBezTo>
                  <a:cubicBezTo>
                    <a:pt x="26" y="61"/>
                    <a:pt x="25" y="61"/>
                    <a:pt x="24" y="61"/>
                  </a:cubicBezTo>
                  <a:lnTo>
                    <a:pt x="22" y="61"/>
                  </a:lnTo>
                  <a:close/>
                  <a:moveTo>
                    <a:pt x="9" y="43"/>
                  </a:moveTo>
                  <a:cubicBezTo>
                    <a:pt x="12" y="48"/>
                    <a:pt x="12" y="48"/>
                    <a:pt x="18" y="50"/>
                  </a:cubicBezTo>
                  <a:cubicBezTo>
                    <a:pt x="22" y="52"/>
                    <a:pt x="22" y="52"/>
                    <a:pt x="22" y="52"/>
                  </a:cubicBezTo>
                  <a:cubicBezTo>
                    <a:pt x="23" y="52"/>
                    <a:pt x="24" y="53"/>
                    <a:pt x="23" y="54"/>
                  </a:cubicBezTo>
                  <a:cubicBezTo>
                    <a:pt x="23" y="54"/>
                    <a:pt x="23" y="55"/>
                    <a:pt x="23" y="55"/>
                  </a:cubicBezTo>
                  <a:cubicBezTo>
                    <a:pt x="24" y="55"/>
                    <a:pt x="24" y="55"/>
                    <a:pt x="24" y="55"/>
                  </a:cubicBezTo>
                  <a:cubicBezTo>
                    <a:pt x="24" y="56"/>
                    <a:pt x="25" y="57"/>
                    <a:pt x="25" y="59"/>
                  </a:cubicBezTo>
                  <a:cubicBezTo>
                    <a:pt x="26" y="59"/>
                    <a:pt x="27" y="59"/>
                    <a:pt x="28" y="59"/>
                  </a:cubicBezTo>
                  <a:cubicBezTo>
                    <a:pt x="31" y="58"/>
                    <a:pt x="37" y="58"/>
                    <a:pt x="38" y="57"/>
                  </a:cubicBezTo>
                  <a:cubicBezTo>
                    <a:pt x="41" y="54"/>
                    <a:pt x="42" y="53"/>
                    <a:pt x="46" y="53"/>
                  </a:cubicBezTo>
                  <a:cubicBezTo>
                    <a:pt x="47" y="53"/>
                    <a:pt x="48" y="50"/>
                    <a:pt x="49" y="49"/>
                  </a:cubicBezTo>
                  <a:cubicBezTo>
                    <a:pt x="49" y="49"/>
                    <a:pt x="49" y="48"/>
                    <a:pt x="49" y="48"/>
                  </a:cubicBezTo>
                  <a:cubicBezTo>
                    <a:pt x="50" y="47"/>
                    <a:pt x="50" y="47"/>
                    <a:pt x="50" y="47"/>
                  </a:cubicBezTo>
                  <a:cubicBezTo>
                    <a:pt x="51" y="48"/>
                    <a:pt x="51" y="48"/>
                    <a:pt x="51" y="48"/>
                  </a:cubicBezTo>
                  <a:cubicBezTo>
                    <a:pt x="51" y="48"/>
                    <a:pt x="51" y="49"/>
                    <a:pt x="52" y="50"/>
                  </a:cubicBezTo>
                  <a:cubicBezTo>
                    <a:pt x="52" y="50"/>
                    <a:pt x="52" y="51"/>
                    <a:pt x="52" y="51"/>
                  </a:cubicBezTo>
                  <a:cubicBezTo>
                    <a:pt x="58" y="52"/>
                    <a:pt x="58" y="52"/>
                    <a:pt x="58" y="52"/>
                  </a:cubicBezTo>
                  <a:cubicBezTo>
                    <a:pt x="57" y="54"/>
                    <a:pt x="57" y="54"/>
                    <a:pt x="57" y="54"/>
                  </a:cubicBezTo>
                  <a:cubicBezTo>
                    <a:pt x="57" y="54"/>
                    <a:pt x="57" y="54"/>
                    <a:pt x="57" y="54"/>
                  </a:cubicBezTo>
                  <a:cubicBezTo>
                    <a:pt x="64" y="55"/>
                    <a:pt x="64" y="55"/>
                    <a:pt x="64" y="55"/>
                  </a:cubicBezTo>
                  <a:cubicBezTo>
                    <a:pt x="65" y="55"/>
                    <a:pt x="67" y="54"/>
                    <a:pt x="68" y="53"/>
                  </a:cubicBezTo>
                  <a:cubicBezTo>
                    <a:pt x="68" y="53"/>
                    <a:pt x="67" y="53"/>
                    <a:pt x="67" y="53"/>
                  </a:cubicBezTo>
                  <a:cubicBezTo>
                    <a:pt x="66" y="53"/>
                    <a:pt x="66" y="53"/>
                    <a:pt x="66" y="53"/>
                  </a:cubicBezTo>
                  <a:cubicBezTo>
                    <a:pt x="67" y="51"/>
                    <a:pt x="67" y="51"/>
                    <a:pt x="67" y="51"/>
                  </a:cubicBezTo>
                  <a:cubicBezTo>
                    <a:pt x="67" y="51"/>
                    <a:pt x="67" y="51"/>
                    <a:pt x="67" y="50"/>
                  </a:cubicBezTo>
                  <a:cubicBezTo>
                    <a:pt x="66" y="51"/>
                    <a:pt x="66" y="51"/>
                    <a:pt x="65" y="52"/>
                  </a:cubicBezTo>
                  <a:cubicBezTo>
                    <a:pt x="63" y="53"/>
                    <a:pt x="63" y="53"/>
                    <a:pt x="63" y="53"/>
                  </a:cubicBezTo>
                  <a:cubicBezTo>
                    <a:pt x="63" y="52"/>
                    <a:pt x="63" y="52"/>
                    <a:pt x="63" y="52"/>
                  </a:cubicBezTo>
                  <a:cubicBezTo>
                    <a:pt x="63" y="50"/>
                    <a:pt x="63" y="49"/>
                    <a:pt x="63" y="48"/>
                  </a:cubicBezTo>
                  <a:cubicBezTo>
                    <a:pt x="63" y="46"/>
                    <a:pt x="63" y="46"/>
                    <a:pt x="63" y="46"/>
                  </a:cubicBezTo>
                  <a:cubicBezTo>
                    <a:pt x="64" y="47"/>
                    <a:pt x="64" y="47"/>
                    <a:pt x="64" y="47"/>
                  </a:cubicBezTo>
                  <a:cubicBezTo>
                    <a:pt x="64" y="47"/>
                    <a:pt x="64" y="47"/>
                    <a:pt x="65" y="47"/>
                  </a:cubicBezTo>
                  <a:cubicBezTo>
                    <a:pt x="65" y="47"/>
                    <a:pt x="65" y="47"/>
                    <a:pt x="65" y="47"/>
                  </a:cubicBezTo>
                  <a:cubicBezTo>
                    <a:pt x="65" y="45"/>
                    <a:pt x="66" y="44"/>
                    <a:pt x="68" y="43"/>
                  </a:cubicBezTo>
                  <a:cubicBezTo>
                    <a:pt x="69" y="42"/>
                    <a:pt x="69" y="42"/>
                    <a:pt x="69" y="42"/>
                  </a:cubicBezTo>
                  <a:cubicBezTo>
                    <a:pt x="69" y="44"/>
                    <a:pt x="69" y="44"/>
                    <a:pt x="69" y="44"/>
                  </a:cubicBezTo>
                  <a:cubicBezTo>
                    <a:pt x="69" y="44"/>
                    <a:pt x="69" y="45"/>
                    <a:pt x="69" y="45"/>
                  </a:cubicBezTo>
                  <a:cubicBezTo>
                    <a:pt x="69" y="44"/>
                    <a:pt x="69" y="44"/>
                    <a:pt x="69" y="44"/>
                  </a:cubicBezTo>
                  <a:cubicBezTo>
                    <a:pt x="69" y="44"/>
                    <a:pt x="69" y="44"/>
                    <a:pt x="69" y="44"/>
                  </a:cubicBezTo>
                  <a:cubicBezTo>
                    <a:pt x="71" y="43"/>
                    <a:pt x="71" y="43"/>
                    <a:pt x="71" y="43"/>
                  </a:cubicBezTo>
                  <a:cubicBezTo>
                    <a:pt x="71" y="44"/>
                    <a:pt x="71" y="44"/>
                    <a:pt x="71" y="44"/>
                  </a:cubicBezTo>
                  <a:cubicBezTo>
                    <a:pt x="71" y="45"/>
                    <a:pt x="71" y="45"/>
                    <a:pt x="72" y="45"/>
                  </a:cubicBezTo>
                  <a:cubicBezTo>
                    <a:pt x="72" y="45"/>
                    <a:pt x="72" y="44"/>
                    <a:pt x="72" y="43"/>
                  </a:cubicBezTo>
                  <a:cubicBezTo>
                    <a:pt x="71" y="42"/>
                    <a:pt x="71" y="42"/>
                    <a:pt x="70" y="42"/>
                  </a:cubicBezTo>
                  <a:cubicBezTo>
                    <a:pt x="70" y="41"/>
                    <a:pt x="69" y="41"/>
                    <a:pt x="68" y="40"/>
                  </a:cubicBezTo>
                  <a:cubicBezTo>
                    <a:pt x="65" y="36"/>
                    <a:pt x="65" y="36"/>
                    <a:pt x="65" y="36"/>
                  </a:cubicBezTo>
                  <a:cubicBezTo>
                    <a:pt x="65" y="36"/>
                    <a:pt x="64" y="36"/>
                    <a:pt x="64" y="36"/>
                  </a:cubicBezTo>
                  <a:cubicBezTo>
                    <a:pt x="64" y="37"/>
                    <a:pt x="63" y="37"/>
                    <a:pt x="62" y="36"/>
                  </a:cubicBezTo>
                  <a:cubicBezTo>
                    <a:pt x="61" y="36"/>
                    <a:pt x="57" y="32"/>
                    <a:pt x="57" y="30"/>
                  </a:cubicBezTo>
                  <a:cubicBezTo>
                    <a:pt x="58" y="26"/>
                    <a:pt x="57" y="23"/>
                    <a:pt x="56" y="19"/>
                  </a:cubicBezTo>
                  <a:cubicBezTo>
                    <a:pt x="55" y="17"/>
                    <a:pt x="55" y="15"/>
                    <a:pt x="54" y="12"/>
                  </a:cubicBezTo>
                  <a:cubicBezTo>
                    <a:pt x="54" y="9"/>
                    <a:pt x="52" y="5"/>
                    <a:pt x="50" y="4"/>
                  </a:cubicBezTo>
                  <a:cubicBezTo>
                    <a:pt x="50" y="5"/>
                    <a:pt x="50" y="5"/>
                    <a:pt x="50" y="5"/>
                  </a:cubicBezTo>
                  <a:cubicBezTo>
                    <a:pt x="45" y="3"/>
                    <a:pt x="45" y="3"/>
                    <a:pt x="45" y="3"/>
                  </a:cubicBezTo>
                  <a:cubicBezTo>
                    <a:pt x="45" y="3"/>
                    <a:pt x="45" y="4"/>
                    <a:pt x="45" y="4"/>
                  </a:cubicBezTo>
                  <a:cubicBezTo>
                    <a:pt x="45" y="4"/>
                    <a:pt x="45" y="5"/>
                    <a:pt x="45" y="5"/>
                  </a:cubicBezTo>
                  <a:cubicBezTo>
                    <a:pt x="46" y="14"/>
                    <a:pt x="46" y="14"/>
                    <a:pt x="46" y="14"/>
                  </a:cubicBezTo>
                  <a:cubicBezTo>
                    <a:pt x="46" y="15"/>
                    <a:pt x="46" y="15"/>
                    <a:pt x="47" y="16"/>
                  </a:cubicBezTo>
                  <a:cubicBezTo>
                    <a:pt x="47" y="19"/>
                    <a:pt x="47" y="20"/>
                    <a:pt x="45" y="24"/>
                  </a:cubicBezTo>
                  <a:cubicBezTo>
                    <a:pt x="44" y="24"/>
                    <a:pt x="44" y="24"/>
                    <a:pt x="44" y="24"/>
                  </a:cubicBezTo>
                  <a:cubicBezTo>
                    <a:pt x="43" y="24"/>
                    <a:pt x="43" y="24"/>
                    <a:pt x="43" y="24"/>
                  </a:cubicBezTo>
                  <a:cubicBezTo>
                    <a:pt x="42" y="22"/>
                    <a:pt x="41" y="18"/>
                    <a:pt x="41" y="14"/>
                  </a:cubicBezTo>
                  <a:cubicBezTo>
                    <a:pt x="41" y="14"/>
                    <a:pt x="41" y="13"/>
                    <a:pt x="41" y="13"/>
                  </a:cubicBezTo>
                  <a:cubicBezTo>
                    <a:pt x="41" y="11"/>
                    <a:pt x="39" y="9"/>
                    <a:pt x="37" y="8"/>
                  </a:cubicBezTo>
                  <a:cubicBezTo>
                    <a:pt x="39" y="11"/>
                    <a:pt x="39" y="11"/>
                    <a:pt x="39" y="11"/>
                  </a:cubicBezTo>
                  <a:cubicBezTo>
                    <a:pt x="38" y="11"/>
                    <a:pt x="38" y="11"/>
                    <a:pt x="38" y="11"/>
                  </a:cubicBezTo>
                  <a:cubicBezTo>
                    <a:pt x="38" y="11"/>
                    <a:pt x="38" y="11"/>
                    <a:pt x="38" y="11"/>
                  </a:cubicBezTo>
                  <a:cubicBezTo>
                    <a:pt x="38" y="12"/>
                    <a:pt x="38" y="12"/>
                    <a:pt x="38" y="12"/>
                  </a:cubicBezTo>
                  <a:cubicBezTo>
                    <a:pt x="37" y="12"/>
                    <a:pt x="37" y="12"/>
                    <a:pt x="37" y="12"/>
                  </a:cubicBezTo>
                  <a:cubicBezTo>
                    <a:pt x="34" y="13"/>
                    <a:pt x="32" y="15"/>
                    <a:pt x="29" y="16"/>
                  </a:cubicBezTo>
                  <a:cubicBezTo>
                    <a:pt x="26" y="17"/>
                    <a:pt x="26" y="17"/>
                    <a:pt x="26" y="17"/>
                  </a:cubicBezTo>
                  <a:cubicBezTo>
                    <a:pt x="28" y="14"/>
                    <a:pt x="28" y="14"/>
                    <a:pt x="28" y="14"/>
                  </a:cubicBezTo>
                  <a:cubicBezTo>
                    <a:pt x="28" y="14"/>
                    <a:pt x="28" y="14"/>
                    <a:pt x="28" y="13"/>
                  </a:cubicBezTo>
                  <a:cubicBezTo>
                    <a:pt x="29" y="13"/>
                    <a:pt x="30" y="11"/>
                    <a:pt x="30" y="10"/>
                  </a:cubicBezTo>
                  <a:cubicBezTo>
                    <a:pt x="24" y="7"/>
                    <a:pt x="24" y="7"/>
                    <a:pt x="24" y="7"/>
                  </a:cubicBezTo>
                  <a:cubicBezTo>
                    <a:pt x="24" y="7"/>
                    <a:pt x="24" y="8"/>
                    <a:pt x="23" y="9"/>
                  </a:cubicBezTo>
                  <a:cubicBezTo>
                    <a:pt x="23" y="11"/>
                    <a:pt x="22" y="12"/>
                    <a:pt x="20" y="12"/>
                  </a:cubicBezTo>
                  <a:cubicBezTo>
                    <a:pt x="20" y="12"/>
                    <a:pt x="19" y="12"/>
                    <a:pt x="19" y="12"/>
                  </a:cubicBezTo>
                  <a:cubicBezTo>
                    <a:pt x="17" y="13"/>
                    <a:pt x="17" y="13"/>
                    <a:pt x="17" y="13"/>
                  </a:cubicBezTo>
                  <a:cubicBezTo>
                    <a:pt x="18" y="10"/>
                    <a:pt x="18" y="10"/>
                    <a:pt x="18" y="10"/>
                  </a:cubicBezTo>
                  <a:cubicBezTo>
                    <a:pt x="19" y="9"/>
                    <a:pt x="20" y="4"/>
                    <a:pt x="19" y="3"/>
                  </a:cubicBezTo>
                  <a:cubicBezTo>
                    <a:pt x="19" y="2"/>
                    <a:pt x="19" y="2"/>
                    <a:pt x="18" y="2"/>
                  </a:cubicBezTo>
                  <a:cubicBezTo>
                    <a:pt x="17" y="2"/>
                    <a:pt x="12" y="6"/>
                    <a:pt x="10" y="8"/>
                  </a:cubicBezTo>
                  <a:cubicBezTo>
                    <a:pt x="8" y="9"/>
                    <a:pt x="7" y="10"/>
                    <a:pt x="7" y="10"/>
                  </a:cubicBezTo>
                  <a:cubicBezTo>
                    <a:pt x="5" y="11"/>
                    <a:pt x="5" y="11"/>
                    <a:pt x="5" y="14"/>
                  </a:cubicBezTo>
                  <a:cubicBezTo>
                    <a:pt x="4" y="14"/>
                    <a:pt x="4" y="14"/>
                    <a:pt x="5" y="14"/>
                  </a:cubicBezTo>
                  <a:cubicBezTo>
                    <a:pt x="5" y="15"/>
                    <a:pt x="6" y="16"/>
                    <a:pt x="5" y="18"/>
                  </a:cubicBezTo>
                  <a:cubicBezTo>
                    <a:pt x="2" y="21"/>
                    <a:pt x="2" y="22"/>
                    <a:pt x="3" y="22"/>
                  </a:cubicBezTo>
                  <a:cubicBezTo>
                    <a:pt x="3" y="22"/>
                    <a:pt x="3" y="22"/>
                    <a:pt x="4" y="22"/>
                  </a:cubicBezTo>
                  <a:cubicBezTo>
                    <a:pt x="5" y="22"/>
                    <a:pt x="5" y="22"/>
                    <a:pt x="6" y="22"/>
                  </a:cubicBezTo>
                  <a:cubicBezTo>
                    <a:pt x="7" y="22"/>
                    <a:pt x="7" y="22"/>
                    <a:pt x="7" y="22"/>
                  </a:cubicBezTo>
                  <a:cubicBezTo>
                    <a:pt x="7" y="23"/>
                    <a:pt x="7" y="23"/>
                    <a:pt x="7" y="23"/>
                  </a:cubicBezTo>
                  <a:cubicBezTo>
                    <a:pt x="7" y="24"/>
                    <a:pt x="6" y="25"/>
                    <a:pt x="6" y="25"/>
                  </a:cubicBezTo>
                  <a:cubicBezTo>
                    <a:pt x="6" y="25"/>
                    <a:pt x="6" y="25"/>
                    <a:pt x="6" y="26"/>
                  </a:cubicBezTo>
                  <a:cubicBezTo>
                    <a:pt x="9" y="25"/>
                    <a:pt x="9" y="25"/>
                    <a:pt x="9" y="25"/>
                  </a:cubicBezTo>
                  <a:cubicBezTo>
                    <a:pt x="11" y="24"/>
                    <a:pt x="13" y="24"/>
                    <a:pt x="15" y="24"/>
                  </a:cubicBezTo>
                  <a:cubicBezTo>
                    <a:pt x="24" y="22"/>
                    <a:pt x="24" y="22"/>
                    <a:pt x="24" y="22"/>
                  </a:cubicBezTo>
                  <a:cubicBezTo>
                    <a:pt x="15" y="26"/>
                    <a:pt x="15" y="26"/>
                    <a:pt x="15" y="26"/>
                  </a:cubicBezTo>
                  <a:cubicBezTo>
                    <a:pt x="15" y="26"/>
                    <a:pt x="15" y="26"/>
                    <a:pt x="14" y="26"/>
                  </a:cubicBezTo>
                  <a:cubicBezTo>
                    <a:pt x="16" y="27"/>
                    <a:pt x="16" y="27"/>
                    <a:pt x="16" y="27"/>
                  </a:cubicBezTo>
                  <a:cubicBezTo>
                    <a:pt x="6" y="31"/>
                    <a:pt x="6" y="31"/>
                    <a:pt x="6" y="31"/>
                  </a:cubicBezTo>
                  <a:cubicBezTo>
                    <a:pt x="8" y="35"/>
                    <a:pt x="10" y="36"/>
                    <a:pt x="15" y="36"/>
                  </a:cubicBezTo>
                  <a:cubicBezTo>
                    <a:pt x="16" y="36"/>
                    <a:pt x="16" y="35"/>
                    <a:pt x="17" y="35"/>
                  </a:cubicBezTo>
                  <a:cubicBezTo>
                    <a:pt x="19" y="34"/>
                    <a:pt x="21" y="33"/>
                    <a:pt x="22" y="34"/>
                  </a:cubicBezTo>
                  <a:cubicBezTo>
                    <a:pt x="30" y="38"/>
                    <a:pt x="30" y="38"/>
                    <a:pt x="30" y="38"/>
                  </a:cubicBezTo>
                  <a:cubicBezTo>
                    <a:pt x="29" y="39"/>
                    <a:pt x="29" y="39"/>
                    <a:pt x="29" y="39"/>
                  </a:cubicBezTo>
                  <a:cubicBezTo>
                    <a:pt x="28" y="40"/>
                    <a:pt x="27" y="41"/>
                    <a:pt x="26" y="41"/>
                  </a:cubicBezTo>
                  <a:cubicBezTo>
                    <a:pt x="25" y="41"/>
                    <a:pt x="24" y="41"/>
                    <a:pt x="23" y="40"/>
                  </a:cubicBezTo>
                  <a:cubicBezTo>
                    <a:pt x="22" y="40"/>
                    <a:pt x="20" y="40"/>
                    <a:pt x="19" y="40"/>
                  </a:cubicBezTo>
                  <a:lnTo>
                    <a:pt x="9" y="4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3" name="Freeform 222"/>
            <p:cNvSpPr>
              <a:spLocks noChangeArrowheads="1"/>
            </p:cNvSpPr>
            <p:nvPr/>
          </p:nvSpPr>
          <p:spPr bwMode="auto">
            <a:xfrm>
              <a:off x="4306458" y="2494651"/>
              <a:ext cx="173885" cy="202866"/>
            </a:xfrm>
            <a:custGeom>
              <a:avLst/>
              <a:gdLst>
                <a:gd name="T0" fmla="*/ 7 w 42"/>
                <a:gd name="T1" fmla="*/ 11 h 49"/>
                <a:gd name="T2" fmla="*/ 5 w 42"/>
                <a:gd name="T3" fmla="*/ 25 h 49"/>
                <a:gd name="T4" fmla="*/ 3 w 42"/>
                <a:gd name="T5" fmla="*/ 30 h 49"/>
                <a:gd name="T6" fmla="*/ 0 w 42"/>
                <a:gd name="T7" fmla="*/ 38 h 49"/>
                <a:gd name="T8" fmla="*/ 7 w 42"/>
                <a:gd name="T9" fmla="*/ 41 h 49"/>
                <a:gd name="T10" fmla="*/ 11 w 42"/>
                <a:gd name="T11" fmla="*/ 49 h 49"/>
                <a:gd name="T12" fmla="*/ 17 w 42"/>
                <a:gd name="T13" fmla="*/ 44 h 49"/>
                <a:gd name="T14" fmla="*/ 21 w 42"/>
                <a:gd name="T15" fmla="*/ 40 h 49"/>
                <a:gd name="T16" fmla="*/ 22 w 42"/>
                <a:gd name="T17" fmla="*/ 35 h 49"/>
                <a:gd name="T18" fmla="*/ 26 w 42"/>
                <a:gd name="T19" fmla="*/ 33 h 49"/>
                <a:gd name="T20" fmla="*/ 42 w 42"/>
                <a:gd name="T21" fmla="*/ 18 h 49"/>
                <a:gd name="T22" fmla="*/ 26 w 42"/>
                <a:gd name="T23" fmla="*/ 11 h 49"/>
                <a:gd name="T24" fmla="*/ 27 w 42"/>
                <a:gd name="T25" fmla="*/ 8 h 49"/>
                <a:gd name="T26" fmla="*/ 24 w 42"/>
                <a:gd name="T27" fmla="*/ 10 h 49"/>
                <a:gd name="T28" fmla="*/ 11 w 42"/>
                <a:gd name="T29" fmla="*/ 5 h 49"/>
                <a:gd name="T30" fmla="*/ 5 w 42"/>
                <a:gd name="T31" fmla="*/ 5 h 49"/>
                <a:gd name="T32" fmla="*/ 7 w 42"/>
                <a:gd name="T33"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49">
                  <a:moveTo>
                    <a:pt x="7" y="11"/>
                  </a:moveTo>
                  <a:cubicBezTo>
                    <a:pt x="11" y="15"/>
                    <a:pt x="1" y="21"/>
                    <a:pt x="5" y="25"/>
                  </a:cubicBezTo>
                  <a:cubicBezTo>
                    <a:pt x="1" y="26"/>
                    <a:pt x="4" y="28"/>
                    <a:pt x="3" y="30"/>
                  </a:cubicBezTo>
                  <a:cubicBezTo>
                    <a:pt x="3" y="32"/>
                    <a:pt x="0" y="37"/>
                    <a:pt x="0" y="38"/>
                  </a:cubicBezTo>
                  <a:cubicBezTo>
                    <a:pt x="1" y="40"/>
                    <a:pt x="6" y="40"/>
                    <a:pt x="7" y="41"/>
                  </a:cubicBezTo>
                  <a:cubicBezTo>
                    <a:pt x="9" y="43"/>
                    <a:pt x="10" y="47"/>
                    <a:pt x="11" y="49"/>
                  </a:cubicBezTo>
                  <a:cubicBezTo>
                    <a:pt x="13" y="47"/>
                    <a:pt x="15" y="46"/>
                    <a:pt x="17" y="44"/>
                  </a:cubicBezTo>
                  <a:cubicBezTo>
                    <a:pt x="19" y="47"/>
                    <a:pt x="22" y="43"/>
                    <a:pt x="21" y="40"/>
                  </a:cubicBezTo>
                  <a:cubicBezTo>
                    <a:pt x="21" y="38"/>
                    <a:pt x="22" y="37"/>
                    <a:pt x="22" y="35"/>
                  </a:cubicBezTo>
                  <a:cubicBezTo>
                    <a:pt x="23" y="34"/>
                    <a:pt x="26" y="34"/>
                    <a:pt x="26" y="33"/>
                  </a:cubicBezTo>
                  <a:cubicBezTo>
                    <a:pt x="28" y="26"/>
                    <a:pt x="36" y="22"/>
                    <a:pt x="42" y="18"/>
                  </a:cubicBezTo>
                  <a:cubicBezTo>
                    <a:pt x="38" y="14"/>
                    <a:pt x="31" y="1"/>
                    <a:pt x="26" y="11"/>
                  </a:cubicBezTo>
                  <a:cubicBezTo>
                    <a:pt x="27" y="10"/>
                    <a:pt x="27" y="9"/>
                    <a:pt x="27" y="8"/>
                  </a:cubicBezTo>
                  <a:cubicBezTo>
                    <a:pt x="26" y="9"/>
                    <a:pt x="25" y="9"/>
                    <a:pt x="24" y="10"/>
                  </a:cubicBezTo>
                  <a:cubicBezTo>
                    <a:pt x="27" y="3"/>
                    <a:pt x="10" y="0"/>
                    <a:pt x="11" y="5"/>
                  </a:cubicBezTo>
                  <a:cubicBezTo>
                    <a:pt x="11" y="2"/>
                    <a:pt x="7" y="4"/>
                    <a:pt x="5" y="5"/>
                  </a:cubicBezTo>
                  <a:cubicBezTo>
                    <a:pt x="7" y="7"/>
                    <a:pt x="6" y="9"/>
                    <a:pt x="7"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4" name="Freeform 223"/>
            <p:cNvSpPr>
              <a:spLocks noEditPoints="1" noChangeArrowheads="1"/>
            </p:cNvSpPr>
            <p:nvPr/>
          </p:nvSpPr>
          <p:spPr bwMode="auto">
            <a:xfrm>
              <a:off x="4301628" y="2501896"/>
              <a:ext cx="183545" cy="205281"/>
            </a:xfrm>
            <a:custGeom>
              <a:avLst/>
              <a:gdLst>
                <a:gd name="T0" fmla="*/ 11 w 44"/>
                <a:gd name="T1" fmla="*/ 47 h 49"/>
                <a:gd name="T2" fmla="*/ 7 w 44"/>
                <a:gd name="T3" fmla="*/ 40 h 49"/>
                <a:gd name="T4" fmla="*/ 0 w 44"/>
                <a:gd name="T5" fmla="*/ 36 h 49"/>
                <a:gd name="T6" fmla="*/ 4 w 44"/>
                <a:gd name="T7" fmla="*/ 28 h 49"/>
                <a:gd name="T8" fmla="*/ 3 w 44"/>
                <a:gd name="T9" fmla="*/ 23 h 49"/>
                <a:gd name="T10" fmla="*/ 6 w 44"/>
                <a:gd name="T11" fmla="*/ 15 h 49"/>
                <a:gd name="T12" fmla="*/ 7 w 44"/>
                <a:gd name="T13" fmla="*/ 9 h 49"/>
                <a:gd name="T14" fmla="*/ 6 w 44"/>
                <a:gd name="T15" fmla="*/ 7 h 49"/>
                <a:gd name="T16" fmla="*/ 4 w 44"/>
                <a:gd name="T17" fmla="*/ 3 h 49"/>
                <a:gd name="T18" fmla="*/ 7 w 44"/>
                <a:gd name="T19" fmla="*/ 1 h 49"/>
                <a:gd name="T20" fmla="*/ 12 w 44"/>
                <a:gd name="T21" fmla="*/ 1 h 49"/>
                <a:gd name="T22" fmla="*/ 26 w 44"/>
                <a:gd name="T23" fmla="*/ 4 h 49"/>
                <a:gd name="T24" fmla="*/ 27 w 44"/>
                <a:gd name="T25" fmla="*/ 5 h 49"/>
                <a:gd name="T26" fmla="*/ 29 w 44"/>
                <a:gd name="T27" fmla="*/ 5 h 49"/>
                <a:gd name="T28" fmla="*/ 42 w 44"/>
                <a:gd name="T29" fmla="*/ 13 h 49"/>
                <a:gd name="T30" fmla="*/ 44 w 44"/>
                <a:gd name="T31" fmla="*/ 16 h 49"/>
                <a:gd name="T32" fmla="*/ 39 w 44"/>
                <a:gd name="T33" fmla="*/ 20 h 49"/>
                <a:gd name="T34" fmla="*/ 25 w 44"/>
                <a:gd name="T35" fmla="*/ 33 h 49"/>
                <a:gd name="T36" fmla="*/ 23 w 44"/>
                <a:gd name="T37" fmla="*/ 38 h 49"/>
                <a:gd name="T38" fmla="*/ 19 w 44"/>
                <a:gd name="T39" fmla="*/ 44 h 49"/>
                <a:gd name="T40" fmla="*/ 12 w 44"/>
                <a:gd name="T41" fmla="*/ 48 h 49"/>
                <a:gd name="T42" fmla="*/ 8 w 44"/>
                <a:gd name="T43" fmla="*/ 8 h 49"/>
                <a:gd name="T44" fmla="*/ 7 w 44"/>
                <a:gd name="T45" fmla="*/ 22 h 49"/>
                <a:gd name="T46" fmla="*/ 6 w 44"/>
                <a:gd name="T47" fmla="*/ 24 h 49"/>
                <a:gd name="T48" fmla="*/ 5 w 44"/>
                <a:gd name="T49" fmla="*/ 25 h 49"/>
                <a:gd name="T50" fmla="*/ 4 w 44"/>
                <a:gd name="T51" fmla="*/ 31 h 49"/>
                <a:gd name="T52" fmla="*/ 5 w 44"/>
                <a:gd name="T53" fmla="*/ 37 h 49"/>
                <a:gd name="T54" fmla="*/ 12 w 44"/>
                <a:gd name="T55" fmla="*/ 44 h 49"/>
                <a:gd name="T56" fmla="*/ 17 w 44"/>
                <a:gd name="T57" fmla="*/ 41 h 49"/>
                <a:gd name="T58" fmla="*/ 18 w 44"/>
                <a:gd name="T59" fmla="*/ 41 h 49"/>
                <a:gd name="T60" fmla="*/ 20 w 44"/>
                <a:gd name="T61" fmla="*/ 41 h 49"/>
                <a:gd name="T62" fmla="*/ 22 w 44"/>
                <a:gd name="T63" fmla="*/ 33 h 49"/>
                <a:gd name="T64" fmla="*/ 26 w 44"/>
                <a:gd name="T65" fmla="*/ 31 h 49"/>
                <a:gd name="T66" fmla="*/ 41 w 44"/>
                <a:gd name="T67" fmla="*/ 16 h 49"/>
                <a:gd name="T68" fmla="*/ 31 w 44"/>
                <a:gd name="T69" fmla="*/ 6 h 49"/>
                <a:gd name="T70" fmla="*/ 27 w 44"/>
                <a:gd name="T71" fmla="*/ 9 h 49"/>
                <a:gd name="T72" fmla="*/ 26 w 44"/>
                <a:gd name="T73" fmla="*/ 9 h 49"/>
                <a:gd name="T74" fmla="*/ 24 w 44"/>
                <a:gd name="T75" fmla="*/ 8 h 49"/>
                <a:gd name="T76" fmla="*/ 16 w 44"/>
                <a:gd name="T77" fmla="*/ 2 h 49"/>
                <a:gd name="T78" fmla="*/ 13 w 44"/>
                <a:gd name="T79" fmla="*/ 3 h 49"/>
                <a:gd name="T80" fmla="*/ 11 w 44"/>
                <a:gd name="T81" fmla="*/ 3 h 49"/>
                <a:gd name="T82" fmla="*/ 8 w 44"/>
                <a:gd name="T83" fmla="*/ 3 h 49"/>
                <a:gd name="T84" fmla="*/ 8 w 44"/>
                <a:gd name="T85"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 h="49">
                  <a:moveTo>
                    <a:pt x="11" y="49"/>
                  </a:moveTo>
                  <a:cubicBezTo>
                    <a:pt x="11" y="47"/>
                    <a:pt x="11" y="47"/>
                    <a:pt x="11" y="47"/>
                  </a:cubicBezTo>
                  <a:cubicBezTo>
                    <a:pt x="11" y="47"/>
                    <a:pt x="10" y="46"/>
                    <a:pt x="10" y="45"/>
                  </a:cubicBezTo>
                  <a:cubicBezTo>
                    <a:pt x="9" y="43"/>
                    <a:pt x="8" y="41"/>
                    <a:pt x="7" y="40"/>
                  </a:cubicBezTo>
                  <a:cubicBezTo>
                    <a:pt x="7" y="39"/>
                    <a:pt x="6" y="39"/>
                    <a:pt x="5" y="39"/>
                  </a:cubicBezTo>
                  <a:cubicBezTo>
                    <a:pt x="3" y="38"/>
                    <a:pt x="1" y="38"/>
                    <a:pt x="0" y="36"/>
                  </a:cubicBezTo>
                  <a:cubicBezTo>
                    <a:pt x="0" y="35"/>
                    <a:pt x="1" y="33"/>
                    <a:pt x="3" y="30"/>
                  </a:cubicBezTo>
                  <a:cubicBezTo>
                    <a:pt x="3" y="29"/>
                    <a:pt x="3" y="28"/>
                    <a:pt x="4" y="28"/>
                  </a:cubicBezTo>
                  <a:cubicBezTo>
                    <a:pt x="4" y="27"/>
                    <a:pt x="4" y="27"/>
                    <a:pt x="3" y="26"/>
                  </a:cubicBezTo>
                  <a:cubicBezTo>
                    <a:pt x="3" y="25"/>
                    <a:pt x="3" y="24"/>
                    <a:pt x="3" y="23"/>
                  </a:cubicBezTo>
                  <a:cubicBezTo>
                    <a:pt x="4" y="23"/>
                    <a:pt x="4" y="23"/>
                    <a:pt x="4" y="23"/>
                  </a:cubicBezTo>
                  <a:cubicBezTo>
                    <a:pt x="3" y="20"/>
                    <a:pt x="5" y="18"/>
                    <a:pt x="6" y="15"/>
                  </a:cubicBezTo>
                  <a:cubicBezTo>
                    <a:pt x="8" y="12"/>
                    <a:pt x="8" y="11"/>
                    <a:pt x="7" y="10"/>
                  </a:cubicBezTo>
                  <a:cubicBezTo>
                    <a:pt x="7" y="9"/>
                    <a:pt x="7" y="9"/>
                    <a:pt x="7" y="9"/>
                  </a:cubicBezTo>
                  <a:cubicBezTo>
                    <a:pt x="7" y="9"/>
                    <a:pt x="7" y="9"/>
                    <a:pt x="7" y="9"/>
                  </a:cubicBezTo>
                  <a:cubicBezTo>
                    <a:pt x="6" y="8"/>
                    <a:pt x="6" y="7"/>
                    <a:pt x="6" y="7"/>
                  </a:cubicBezTo>
                  <a:cubicBezTo>
                    <a:pt x="6" y="5"/>
                    <a:pt x="6" y="5"/>
                    <a:pt x="5" y="4"/>
                  </a:cubicBezTo>
                  <a:cubicBezTo>
                    <a:pt x="4" y="3"/>
                    <a:pt x="4" y="3"/>
                    <a:pt x="4" y="3"/>
                  </a:cubicBezTo>
                  <a:cubicBezTo>
                    <a:pt x="6" y="2"/>
                    <a:pt x="6" y="2"/>
                    <a:pt x="6" y="2"/>
                  </a:cubicBezTo>
                  <a:cubicBezTo>
                    <a:pt x="6" y="2"/>
                    <a:pt x="7" y="2"/>
                    <a:pt x="7" y="1"/>
                  </a:cubicBezTo>
                  <a:cubicBezTo>
                    <a:pt x="8" y="1"/>
                    <a:pt x="9" y="1"/>
                    <a:pt x="11" y="1"/>
                  </a:cubicBezTo>
                  <a:cubicBezTo>
                    <a:pt x="11" y="1"/>
                    <a:pt x="11" y="1"/>
                    <a:pt x="12" y="1"/>
                  </a:cubicBezTo>
                  <a:cubicBezTo>
                    <a:pt x="13" y="0"/>
                    <a:pt x="14" y="0"/>
                    <a:pt x="16" y="0"/>
                  </a:cubicBezTo>
                  <a:cubicBezTo>
                    <a:pt x="19" y="0"/>
                    <a:pt x="24" y="1"/>
                    <a:pt x="26" y="4"/>
                  </a:cubicBezTo>
                  <a:cubicBezTo>
                    <a:pt x="26" y="5"/>
                    <a:pt x="26" y="5"/>
                    <a:pt x="27" y="6"/>
                  </a:cubicBezTo>
                  <a:cubicBezTo>
                    <a:pt x="27" y="5"/>
                    <a:pt x="27" y="5"/>
                    <a:pt x="27" y="5"/>
                  </a:cubicBezTo>
                  <a:cubicBezTo>
                    <a:pt x="29" y="2"/>
                    <a:pt x="29" y="2"/>
                    <a:pt x="29" y="2"/>
                  </a:cubicBezTo>
                  <a:cubicBezTo>
                    <a:pt x="29" y="5"/>
                    <a:pt x="29" y="5"/>
                    <a:pt x="29" y="5"/>
                  </a:cubicBezTo>
                  <a:cubicBezTo>
                    <a:pt x="30" y="4"/>
                    <a:pt x="30" y="4"/>
                    <a:pt x="31" y="4"/>
                  </a:cubicBezTo>
                  <a:cubicBezTo>
                    <a:pt x="35" y="4"/>
                    <a:pt x="39" y="9"/>
                    <a:pt x="42" y="13"/>
                  </a:cubicBezTo>
                  <a:cubicBezTo>
                    <a:pt x="42" y="14"/>
                    <a:pt x="43" y="15"/>
                    <a:pt x="43" y="16"/>
                  </a:cubicBezTo>
                  <a:cubicBezTo>
                    <a:pt x="44" y="16"/>
                    <a:pt x="44" y="16"/>
                    <a:pt x="44" y="16"/>
                  </a:cubicBezTo>
                  <a:cubicBezTo>
                    <a:pt x="43" y="17"/>
                    <a:pt x="43" y="17"/>
                    <a:pt x="43" y="17"/>
                  </a:cubicBezTo>
                  <a:cubicBezTo>
                    <a:pt x="42" y="18"/>
                    <a:pt x="40" y="19"/>
                    <a:pt x="39" y="20"/>
                  </a:cubicBezTo>
                  <a:cubicBezTo>
                    <a:pt x="34" y="23"/>
                    <a:pt x="30" y="26"/>
                    <a:pt x="28" y="31"/>
                  </a:cubicBezTo>
                  <a:cubicBezTo>
                    <a:pt x="28" y="32"/>
                    <a:pt x="26" y="33"/>
                    <a:pt x="25" y="33"/>
                  </a:cubicBezTo>
                  <a:cubicBezTo>
                    <a:pt x="25" y="33"/>
                    <a:pt x="24" y="33"/>
                    <a:pt x="24" y="33"/>
                  </a:cubicBezTo>
                  <a:cubicBezTo>
                    <a:pt x="24" y="35"/>
                    <a:pt x="23" y="36"/>
                    <a:pt x="23" y="38"/>
                  </a:cubicBezTo>
                  <a:cubicBezTo>
                    <a:pt x="24" y="40"/>
                    <a:pt x="23" y="42"/>
                    <a:pt x="22" y="43"/>
                  </a:cubicBezTo>
                  <a:cubicBezTo>
                    <a:pt x="21" y="44"/>
                    <a:pt x="20" y="44"/>
                    <a:pt x="19" y="44"/>
                  </a:cubicBezTo>
                  <a:cubicBezTo>
                    <a:pt x="19" y="44"/>
                    <a:pt x="18" y="44"/>
                    <a:pt x="17" y="43"/>
                  </a:cubicBezTo>
                  <a:cubicBezTo>
                    <a:pt x="16" y="45"/>
                    <a:pt x="14" y="46"/>
                    <a:pt x="12" y="48"/>
                  </a:cubicBezTo>
                  <a:lnTo>
                    <a:pt x="11" y="49"/>
                  </a:lnTo>
                  <a:close/>
                  <a:moveTo>
                    <a:pt x="8" y="8"/>
                  </a:moveTo>
                  <a:cubicBezTo>
                    <a:pt x="11" y="11"/>
                    <a:pt x="9" y="14"/>
                    <a:pt x="8" y="16"/>
                  </a:cubicBezTo>
                  <a:cubicBezTo>
                    <a:pt x="6" y="19"/>
                    <a:pt x="5" y="21"/>
                    <a:pt x="7" y="22"/>
                  </a:cubicBezTo>
                  <a:cubicBezTo>
                    <a:pt x="8" y="24"/>
                    <a:pt x="8" y="24"/>
                    <a:pt x="8" y="24"/>
                  </a:cubicBezTo>
                  <a:cubicBezTo>
                    <a:pt x="6" y="24"/>
                    <a:pt x="6" y="24"/>
                    <a:pt x="6" y="24"/>
                  </a:cubicBezTo>
                  <a:cubicBezTo>
                    <a:pt x="5" y="24"/>
                    <a:pt x="5" y="24"/>
                    <a:pt x="5" y="24"/>
                  </a:cubicBezTo>
                  <a:cubicBezTo>
                    <a:pt x="5" y="25"/>
                    <a:pt x="5" y="25"/>
                    <a:pt x="5" y="25"/>
                  </a:cubicBezTo>
                  <a:cubicBezTo>
                    <a:pt x="6" y="26"/>
                    <a:pt x="6" y="28"/>
                    <a:pt x="5" y="29"/>
                  </a:cubicBezTo>
                  <a:cubicBezTo>
                    <a:pt x="5" y="29"/>
                    <a:pt x="5" y="30"/>
                    <a:pt x="4" y="31"/>
                  </a:cubicBezTo>
                  <a:cubicBezTo>
                    <a:pt x="4" y="32"/>
                    <a:pt x="2" y="35"/>
                    <a:pt x="2" y="36"/>
                  </a:cubicBezTo>
                  <a:cubicBezTo>
                    <a:pt x="2" y="36"/>
                    <a:pt x="4" y="37"/>
                    <a:pt x="5" y="37"/>
                  </a:cubicBezTo>
                  <a:cubicBezTo>
                    <a:pt x="7" y="37"/>
                    <a:pt x="8" y="38"/>
                    <a:pt x="9" y="38"/>
                  </a:cubicBezTo>
                  <a:cubicBezTo>
                    <a:pt x="10" y="40"/>
                    <a:pt x="11" y="42"/>
                    <a:pt x="12" y="44"/>
                  </a:cubicBezTo>
                  <a:cubicBezTo>
                    <a:pt x="12" y="45"/>
                    <a:pt x="12" y="45"/>
                    <a:pt x="12" y="45"/>
                  </a:cubicBezTo>
                  <a:cubicBezTo>
                    <a:pt x="14" y="44"/>
                    <a:pt x="15" y="43"/>
                    <a:pt x="17" y="41"/>
                  </a:cubicBezTo>
                  <a:cubicBezTo>
                    <a:pt x="18" y="40"/>
                    <a:pt x="18" y="40"/>
                    <a:pt x="18" y="40"/>
                  </a:cubicBezTo>
                  <a:cubicBezTo>
                    <a:pt x="18" y="41"/>
                    <a:pt x="18" y="41"/>
                    <a:pt x="18" y="41"/>
                  </a:cubicBezTo>
                  <a:cubicBezTo>
                    <a:pt x="19" y="42"/>
                    <a:pt x="19" y="42"/>
                    <a:pt x="19" y="42"/>
                  </a:cubicBezTo>
                  <a:cubicBezTo>
                    <a:pt x="19" y="42"/>
                    <a:pt x="20" y="42"/>
                    <a:pt x="20" y="41"/>
                  </a:cubicBezTo>
                  <a:cubicBezTo>
                    <a:pt x="21" y="41"/>
                    <a:pt x="22" y="39"/>
                    <a:pt x="21" y="38"/>
                  </a:cubicBezTo>
                  <a:cubicBezTo>
                    <a:pt x="21" y="36"/>
                    <a:pt x="22" y="35"/>
                    <a:pt x="22" y="33"/>
                  </a:cubicBezTo>
                  <a:cubicBezTo>
                    <a:pt x="23" y="31"/>
                    <a:pt x="24" y="31"/>
                    <a:pt x="25" y="31"/>
                  </a:cubicBezTo>
                  <a:cubicBezTo>
                    <a:pt x="25" y="31"/>
                    <a:pt x="26" y="31"/>
                    <a:pt x="26" y="31"/>
                  </a:cubicBezTo>
                  <a:cubicBezTo>
                    <a:pt x="28" y="25"/>
                    <a:pt x="33" y="21"/>
                    <a:pt x="38" y="18"/>
                  </a:cubicBezTo>
                  <a:cubicBezTo>
                    <a:pt x="39" y="17"/>
                    <a:pt x="40" y="17"/>
                    <a:pt x="41" y="16"/>
                  </a:cubicBezTo>
                  <a:cubicBezTo>
                    <a:pt x="41" y="15"/>
                    <a:pt x="40" y="15"/>
                    <a:pt x="40" y="14"/>
                  </a:cubicBezTo>
                  <a:cubicBezTo>
                    <a:pt x="38" y="11"/>
                    <a:pt x="34" y="6"/>
                    <a:pt x="31" y="6"/>
                  </a:cubicBezTo>
                  <a:cubicBezTo>
                    <a:pt x="30" y="6"/>
                    <a:pt x="29" y="7"/>
                    <a:pt x="28" y="9"/>
                  </a:cubicBezTo>
                  <a:cubicBezTo>
                    <a:pt x="27" y="9"/>
                    <a:pt x="27" y="9"/>
                    <a:pt x="27" y="9"/>
                  </a:cubicBezTo>
                  <a:cubicBezTo>
                    <a:pt x="27" y="9"/>
                    <a:pt x="27" y="8"/>
                    <a:pt x="27" y="8"/>
                  </a:cubicBezTo>
                  <a:cubicBezTo>
                    <a:pt x="26" y="8"/>
                    <a:pt x="26" y="9"/>
                    <a:pt x="26" y="9"/>
                  </a:cubicBezTo>
                  <a:cubicBezTo>
                    <a:pt x="21" y="15"/>
                    <a:pt x="21" y="15"/>
                    <a:pt x="21" y="15"/>
                  </a:cubicBezTo>
                  <a:cubicBezTo>
                    <a:pt x="24" y="8"/>
                    <a:pt x="24" y="8"/>
                    <a:pt x="24" y="8"/>
                  </a:cubicBezTo>
                  <a:cubicBezTo>
                    <a:pt x="25" y="7"/>
                    <a:pt x="25" y="6"/>
                    <a:pt x="24" y="5"/>
                  </a:cubicBezTo>
                  <a:cubicBezTo>
                    <a:pt x="23" y="3"/>
                    <a:pt x="19" y="2"/>
                    <a:pt x="16" y="2"/>
                  </a:cubicBezTo>
                  <a:cubicBezTo>
                    <a:pt x="15" y="2"/>
                    <a:pt x="14" y="2"/>
                    <a:pt x="13" y="2"/>
                  </a:cubicBezTo>
                  <a:cubicBezTo>
                    <a:pt x="13" y="2"/>
                    <a:pt x="13" y="3"/>
                    <a:pt x="13" y="3"/>
                  </a:cubicBezTo>
                  <a:cubicBezTo>
                    <a:pt x="11" y="4"/>
                    <a:pt x="11" y="4"/>
                    <a:pt x="11" y="4"/>
                  </a:cubicBezTo>
                  <a:cubicBezTo>
                    <a:pt x="11" y="3"/>
                    <a:pt x="11" y="3"/>
                    <a:pt x="11" y="3"/>
                  </a:cubicBezTo>
                  <a:cubicBezTo>
                    <a:pt x="10" y="3"/>
                    <a:pt x="9" y="3"/>
                    <a:pt x="8" y="3"/>
                  </a:cubicBezTo>
                  <a:cubicBezTo>
                    <a:pt x="8" y="3"/>
                    <a:pt x="8" y="3"/>
                    <a:pt x="8" y="3"/>
                  </a:cubicBezTo>
                  <a:cubicBezTo>
                    <a:pt x="8" y="5"/>
                    <a:pt x="8" y="6"/>
                    <a:pt x="8" y="7"/>
                  </a:cubicBezTo>
                  <a:cubicBezTo>
                    <a:pt x="8" y="7"/>
                    <a:pt x="8" y="8"/>
                    <a:pt x="8"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5" name="Freeform 224"/>
            <p:cNvSpPr>
              <a:spLocks noChangeArrowheads="1"/>
            </p:cNvSpPr>
            <p:nvPr/>
          </p:nvSpPr>
          <p:spPr bwMode="auto">
            <a:xfrm>
              <a:off x="5079281" y="2782044"/>
              <a:ext cx="4830" cy="7245"/>
            </a:xfrm>
            <a:custGeom>
              <a:avLst/>
              <a:gdLst>
                <a:gd name="T0" fmla="*/ 1 w 1"/>
                <a:gd name="T1" fmla="*/ 2 h 2"/>
                <a:gd name="T2" fmla="*/ 0 w 1"/>
                <a:gd name="T3" fmla="*/ 0 h 2"/>
                <a:gd name="T4" fmla="*/ 1 w 1"/>
                <a:gd name="T5" fmla="*/ 0 h 2"/>
                <a:gd name="T6" fmla="*/ 1 w 1"/>
                <a:gd name="T7" fmla="*/ 2 h 2"/>
              </a:gdLst>
              <a:ahLst/>
              <a:cxnLst>
                <a:cxn ang="0">
                  <a:pos x="T0" y="T1"/>
                </a:cxn>
                <a:cxn ang="0">
                  <a:pos x="T2" y="T3"/>
                </a:cxn>
                <a:cxn ang="0">
                  <a:pos x="T4" y="T5"/>
                </a:cxn>
                <a:cxn ang="0">
                  <a:pos x="T6" y="T7"/>
                </a:cxn>
              </a:cxnLst>
              <a:rect l="0" t="0" r="r" b="b"/>
              <a:pathLst>
                <a:path w="1" h="2">
                  <a:moveTo>
                    <a:pt x="1" y="2"/>
                  </a:moveTo>
                  <a:cubicBezTo>
                    <a:pt x="0" y="1"/>
                    <a:pt x="0" y="2"/>
                    <a:pt x="0" y="0"/>
                  </a:cubicBezTo>
                  <a:cubicBezTo>
                    <a:pt x="0" y="0"/>
                    <a:pt x="1" y="0"/>
                    <a:pt x="1" y="0"/>
                  </a:cubicBezTo>
                  <a:cubicBezTo>
                    <a:pt x="1" y="1"/>
                    <a:pt x="1" y="1"/>
                    <a:pt x="1"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6" name="Freeform 225"/>
            <p:cNvSpPr>
              <a:spLocks noChangeArrowheads="1"/>
            </p:cNvSpPr>
            <p:nvPr/>
          </p:nvSpPr>
          <p:spPr bwMode="auto">
            <a:xfrm>
              <a:off x="5074450" y="2777214"/>
              <a:ext cx="12075" cy="21736"/>
            </a:xfrm>
            <a:custGeom>
              <a:avLst/>
              <a:gdLst>
                <a:gd name="T0" fmla="*/ 2 w 3"/>
                <a:gd name="T1" fmla="*/ 5 h 5"/>
                <a:gd name="T2" fmla="*/ 1 w 3"/>
                <a:gd name="T3" fmla="*/ 3 h 5"/>
                <a:gd name="T4" fmla="*/ 0 w 3"/>
                <a:gd name="T5" fmla="*/ 1 h 5"/>
                <a:gd name="T6" fmla="*/ 0 w 3"/>
                <a:gd name="T7" fmla="*/ 0 h 5"/>
                <a:gd name="T8" fmla="*/ 3 w 3"/>
                <a:gd name="T9" fmla="*/ 0 h 5"/>
                <a:gd name="T10" fmla="*/ 2 w 3"/>
                <a:gd name="T11" fmla="*/ 5 h 5"/>
              </a:gdLst>
              <a:ahLst/>
              <a:cxnLst>
                <a:cxn ang="0">
                  <a:pos x="T0" y="T1"/>
                </a:cxn>
                <a:cxn ang="0">
                  <a:pos x="T2" y="T3"/>
                </a:cxn>
                <a:cxn ang="0">
                  <a:pos x="T4" y="T5"/>
                </a:cxn>
                <a:cxn ang="0">
                  <a:pos x="T6" y="T7"/>
                </a:cxn>
                <a:cxn ang="0">
                  <a:pos x="T8" y="T9"/>
                </a:cxn>
                <a:cxn ang="0">
                  <a:pos x="T10" y="T11"/>
                </a:cxn>
              </a:cxnLst>
              <a:rect l="0" t="0" r="r" b="b"/>
              <a:pathLst>
                <a:path w="3" h="5">
                  <a:moveTo>
                    <a:pt x="2" y="5"/>
                  </a:moveTo>
                  <a:cubicBezTo>
                    <a:pt x="1" y="3"/>
                    <a:pt x="1" y="3"/>
                    <a:pt x="1" y="3"/>
                  </a:cubicBezTo>
                  <a:cubicBezTo>
                    <a:pt x="0" y="3"/>
                    <a:pt x="0" y="3"/>
                    <a:pt x="0" y="1"/>
                  </a:cubicBezTo>
                  <a:cubicBezTo>
                    <a:pt x="0" y="0"/>
                    <a:pt x="0" y="0"/>
                    <a:pt x="0" y="0"/>
                  </a:cubicBezTo>
                  <a:cubicBezTo>
                    <a:pt x="3" y="0"/>
                    <a:pt x="3" y="0"/>
                    <a:pt x="3" y="0"/>
                  </a:cubicBezTo>
                  <a:lnTo>
                    <a:pt x="2"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7" name="Freeform 226"/>
            <p:cNvSpPr>
              <a:spLocks noChangeArrowheads="1"/>
            </p:cNvSpPr>
            <p:nvPr/>
          </p:nvSpPr>
          <p:spPr bwMode="auto">
            <a:xfrm>
              <a:off x="5067205" y="2789290"/>
              <a:ext cx="12075" cy="16905"/>
            </a:xfrm>
            <a:custGeom>
              <a:avLst/>
              <a:gdLst>
                <a:gd name="T0" fmla="*/ 3 w 3"/>
                <a:gd name="T1" fmla="*/ 1 h 4"/>
                <a:gd name="T2" fmla="*/ 2 w 3"/>
                <a:gd name="T3" fmla="*/ 0 h 4"/>
                <a:gd name="T4" fmla="*/ 0 w 3"/>
                <a:gd name="T5" fmla="*/ 4 h 4"/>
                <a:gd name="T6" fmla="*/ 3 w 3"/>
                <a:gd name="T7" fmla="*/ 1 h 4"/>
              </a:gdLst>
              <a:ahLst/>
              <a:cxnLst>
                <a:cxn ang="0">
                  <a:pos x="T0" y="T1"/>
                </a:cxn>
                <a:cxn ang="0">
                  <a:pos x="T2" y="T3"/>
                </a:cxn>
                <a:cxn ang="0">
                  <a:pos x="T4" y="T5"/>
                </a:cxn>
                <a:cxn ang="0">
                  <a:pos x="T6" y="T7"/>
                </a:cxn>
              </a:cxnLst>
              <a:rect l="0" t="0" r="r" b="b"/>
              <a:pathLst>
                <a:path w="3" h="4">
                  <a:moveTo>
                    <a:pt x="3" y="1"/>
                  </a:moveTo>
                  <a:cubicBezTo>
                    <a:pt x="3" y="0"/>
                    <a:pt x="3" y="0"/>
                    <a:pt x="2" y="0"/>
                  </a:cubicBezTo>
                  <a:cubicBezTo>
                    <a:pt x="2" y="1"/>
                    <a:pt x="1" y="2"/>
                    <a:pt x="0" y="4"/>
                  </a:cubicBezTo>
                  <a:cubicBezTo>
                    <a:pt x="1" y="3"/>
                    <a:pt x="3" y="2"/>
                    <a:pt x="3"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8" name="Freeform 227"/>
            <p:cNvSpPr>
              <a:spLocks noChangeArrowheads="1"/>
            </p:cNvSpPr>
            <p:nvPr/>
          </p:nvSpPr>
          <p:spPr bwMode="auto">
            <a:xfrm>
              <a:off x="5057545" y="2782044"/>
              <a:ext cx="26566" cy="28981"/>
            </a:xfrm>
            <a:custGeom>
              <a:avLst/>
              <a:gdLst>
                <a:gd name="T0" fmla="*/ 0 w 6"/>
                <a:gd name="T1" fmla="*/ 7 h 7"/>
                <a:gd name="T2" fmla="*/ 4 w 6"/>
                <a:gd name="T3" fmla="*/ 0 h 7"/>
                <a:gd name="T4" fmla="*/ 5 w 6"/>
                <a:gd name="T5" fmla="*/ 1 h 7"/>
                <a:gd name="T6" fmla="*/ 6 w 6"/>
                <a:gd name="T7" fmla="*/ 2 h 7"/>
                <a:gd name="T8" fmla="*/ 6 w 6"/>
                <a:gd name="T9" fmla="*/ 2 h 7"/>
                <a:gd name="T10" fmla="*/ 6 w 6"/>
                <a:gd name="T11" fmla="*/ 3 h 7"/>
                <a:gd name="T12" fmla="*/ 2 w 6"/>
                <a:gd name="T13" fmla="*/ 6 h 7"/>
                <a:gd name="T14" fmla="*/ 0 w 6"/>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0" y="7"/>
                  </a:moveTo>
                  <a:cubicBezTo>
                    <a:pt x="4" y="0"/>
                    <a:pt x="4" y="0"/>
                    <a:pt x="4" y="0"/>
                  </a:cubicBezTo>
                  <a:cubicBezTo>
                    <a:pt x="5" y="1"/>
                    <a:pt x="5" y="1"/>
                    <a:pt x="5" y="1"/>
                  </a:cubicBezTo>
                  <a:cubicBezTo>
                    <a:pt x="5" y="1"/>
                    <a:pt x="6" y="2"/>
                    <a:pt x="6" y="2"/>
                  </a:cubicBezTo>
                  <a:cubicBezTo>
                    <a:pt x="6" y="2"/>
                    <a:pt x="6" y="2"/>
                    <a:pt x="6" y="2"/>
                  </a:cubicBezTo>
                  <a:cubicBezTo>
                    <a:pt x="6" y="3"/>
                    <a:pt x="6" y="3"/>
                    <a:pt x="6" y="3"/>
                  </a:cubicBezTo>
                  <a:cubicBezTo>
                    <a:pt x="5" y="5"/>
                    <a:pt x="4" y="6"/>
                    <a:pt x="2" y="6"/>
                  </a:cubicBezTo>
                  <a:lnTo>
                    <a:pt x="0"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29" name="Freeform 228"/>
            <p:cNvSpPr>
              <a:spLocks noChangeArrowheads="1"/>
            </p:cNvSpPr>
            <p:nvPr/>
          </p:nvSpPr>
          <p:spPr bwMode="auto">
            <a:xfrm>
              <a:off x="5465692" y="2736158"/>
              <a:ext cx="50716" cy="50716"/>
            </a:xfrm>
            <a:custGeom>
              <a:avLst/>
              <a:gdLst>
                <a:gd name="T0" fmla="*/ 2 w 12"/>
                <a:gd name="T1" fmla="*/ 0 h 12"/>
                <a:gd name="T2" fmla="*/ 12 w 12"/>
                <a:gd name="T3" fmla="*/ 9 h 12"/>
                <a:gd name="T4" fmla="*/ 3 w 12"/>
                <a:gd name="T5" fmla="*/ 11 h 12"/>
                <a:gd name="T6" fmla="*/ 6 w 12"/>
                <a:gd name="T7" fmla="*/ 10 h 12"/>
                <a:gd name="T8" fmla="*/ 0 w 12"/>
                <a:gd name="T9" fmla="*/ 9 h 12"/>
                <a:gd name="T10" fmla="*/ 2 w 12"/>
                <a:gd name="T11" fmla="*/ 8 h 12"/>
                <a:gd name="T12" fmla="*/ 0 w 12"/>
                <a:gd name="T13" fmla="*/ 6 h 12"/>
                <a:gd name="T14" fmla="*/ 3 w 12"/>
                <a:gd name="T15" fmla="*/ 5 h 12"/>
                <a:gd name="T16" fmla="*/ 2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2" y="0"/>
                  </a:moveTo>
                  <a:cubicBezTo>
                    <a:pt x="7" y="2"/>
                    <a:pt x="9" y="4"/>
                    <a:pt x="12" y="9"/>
                  </a:cubicBezTo>
                  <a:cubicBezTo>
                    <a:pt x="9" y="10"/>
                    <a:pt x="7" y="12"/>
                    <a:pt x="3" y="11"/>
                  </a:cubicBezTo>
                  <a:cubicBezTo>
                    <a:pt x="4" y="11"/>
                    <a:pt x="5" y="10"/>
                    <a:pt x="6" y="10"/>
                  </a:cubicBezTo>
                  <a:cubicBezTo>
                    <a:pt x="4" y="9"/>
                    <a:pt x="2" y="9"/>
                    <a:pt x="0" y="9"/>
                  </a:cubicBezTo>
                  <a:cubicBezTo>
                    <a:pt x="1" y="8"/>
                    <a:pt x="2" y="8"/>
                    <a:pt x="2" y="8"/>
                  </a:cubicBezTo>
                  <a:cubicBezTo>
                    <a:pt x="2" y="7"/>
                    <a:pt x="1" y="6"/>
                    <a:pt x="0" y="6"/>
                  </a:cubicBezTo>
                  <a:cubicBezTo>
                    <a:pt x="1" y="6"/>
                    <a:pt x="2" y="5"/>
                    <a:pt x="3" y="5"/>
                  </a:cubicBezTo>
                  <a:cubicBezTo>
                    <a:pt x="0" y="3"/>
                    <a:pt x="0" y="2"/>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0" name="Freeform 229"/>
            <p:cNvSpPr>
              <a:spLocks noEditPoints="1" noChangeArrowheads="1"/>
            </p:cNvSpPr>
            <p:nvPr/>
          </p:nvSpPr>
          <p:spPr bwMode="auto">
            <a:xfrm>
              <a:off x="5446371" y="2731328"/>
              <a:ext cx="74867" cy="55547"/>
            </a:xfrm>
            <a:custGeom>
              <a:avLst/>
              <a:gdLst>
                <a:gd name="T0" fmla="*/ 11 w 18"/>
                <a:gd name="T1" fmla="*/ 13 h 13"/>
                <a:gd name="T2" fmla="*/ 8 w 18"/>
                <a:gd name="T3" fmla="*/ 13 h 13"/>
                <a:gd name="T4" fmla="*/ 5 w 18"/>
                <a:gd name="T5" fmla="*/ 12 h 13"/>
                <a:gd name="T6" fmla="*/ 8 w 18"/>
                <a:gd name="T7" fmla="*/ 11 h 13"/>
                <a:gd name="T8" fmla="*/ 5 w 18"/>
                <a:gd name="T9" fmla="*/ 11 h 13"/>
                <a:gd name="T10" fmla="*/ 0 w 18"/>
                <a:gd name="T11" fmla="*/ 9 h 13"/>
                <a:gd name="T12" fmla="*/ 5 w 18"/>
                <a:gd name="T13" fmla="*/ 9 h 13"/>
                <a:gd name="T14" fmla="*/ 6 w 18"/>
                <a:gd name="T15" fmla="*/ 8 h 13"/>
                <a:gd name="T16" fmla="*/ 6 w 18"/>
                <a:gd name="T17" fmla="*/ 8 h 13"/>
                <a:gd name="T18" fmla="*/ 5 w 18"/>
                <a:gd name="T19" fmla="*/ 8 h 13"/>
                <a:gd name="T20" fmla="*/ 2 w 18"/>
                <a:gd name="T21" fmla="*/ 6 h 13"/>
                <a:gd name="T22" fmla="*/ 5 w 18"/>
                <a:gd name="T23" fmla="*/ 6 h 13"/>
                <a:gd name="T24" fmla="*/ 6 w 18"/>
                <a:gd name="T25" fmla="*/ 6 h 13"/>
                <a:gd name="T26" fmla="*/ 5 w 18"/>
                <a:gd name="T27" fmla="*/ 4 h 13"/>
                <a:gd name="T28" fmla="*/ 7 w 18"/>
                <a:gd name="T29" fmla="*/ 0 h 13"/>
                <a:gd name="T30" fmla="*/ 7 w 18"/>
                <a:gd name="T31" fmla="*/ 0 h 13"/>
                <a:gd name="T32" fmla="*/ 8 w 18"/>
                <a:gd name="T33" fmla="*/ 0 h 13"/>
                <a:gd name="T34" fmla="*/ 17 w 18"/>
                <a:gd name="T35" fmla="*/ 8 h 13"/>
                <a:gd name="T36" fmla="*/ 18 w 18"/>
                <a:gd name="T37" fmla="*/ 10 h 13"/>
                <a:gd name="T38" fmla="*/ 17 w 18"/>
                <a:gd name="T39" fmla="*/ 10 h 13"/>
                <a:gd name="T40" fmla="*/ 16 w 18"/>
                <a:gd name="T41" fmla="*/ 11 h 13"/>
                <a:gd name="T42" fmla="*/ 11 w 18"/>
                <a:gd name="T43" fmla="*/ 13 h 13"/>
                <a:gd name="T44" fmla="*/ 9 w 18"/>
                <a:gd name="T45" fmla="*/ 9 h 13"/>
                <a:gd name="T46" fmla="*/ 14 w 18"/>
                <a:gd name="T47" fmla="*/ 10 h 13"/>
                <a:gd name="T48" fmla="*/ 15 w 18"/>
                <a:gd name="T49" fmla="*/ 10 h 13"/>
                <a:gd name="T50" fmla="*/ 15 w 18"/>
                <a:gd name="T51" fmla="*/ 9 h 13"/>
                <a:gd name="T52" fmla="*/ 15 w 18"/>
                <a:gd name="T53" fmla="*/ 9 h 13"/>
                <a:gd name="T54" fmla="*/ 8 w 18"/>
                <a:gd name="T55" fmla="*/ 2 h 13"/>
                <a:gd name="T56" fmla="*/ 7 w 18"/>
                <a:gd name="T57" fmla="*/ 4 h 13"/>
                <a:gd name="T58" fmla="*/ 8 w 18"/>
                <a:gd name="T59" fmla="*/ 5 h 13"/>
                <a:gd name="T60" fmla="*/ 10 w 18"/>
                <a:gd name="T61" fmla="*/ 7 h 13"/>
                <a:gd name="T62" fmla="*/ 8 w 18"/>
                <a:gd name="T63" fmla="*/ 7 h 13"/>
                <a:gd name="T64" fmla="*/ 7 w 18"/>
                <a:gd name="T65" fmla="*/ 7 h 13"/>
                <a:gd name="T66" fmla="*/ 8 w 18"/>
                <a:gd name="T67" fmla="*/ 8 h 13"/>
                <a:gd name="T68" fmla="*/ 10 w 18"/>
                <a:gd name="T69" fmla="*/ 9 h 13"/>
                <a:gd name="T70" fmla="*/ 9 w 18"/>
                <a:gd name="T7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 h="13">
                  <a:moveTo>
                    <a:pt x="11" y="13"/>
                  </a:moveTo>
                  <a:cubicBezTo>
                    <a:pt x="10" y="13"/>
                    <a:pt x="9" y="13"/>
                    <a:pt x="8" y="13"/>
                  </a:cubicBezTo>
                  <a:cubicBezTo>
                    <a:pt x="5" y="12"/>
                    <a:pt x="5" y="12"/>
                    <a:pt x="5" y="12"/>
                  </a:cubicBezTo>
                  <a:cubicBezTo>
                    <a:pt x="8" y="11"/>
                    <a:pt x="8" y="11"/>
                    <a:pt x="8" y="11"/>
                  </a:cubicBezTo>
                  <a:cubicBezTo>
                    <a:pt x="7" y="11"/>
                    <a:pt x="6" y="11"/>
                    <a:pt x="5" y="11"/>
                  </a:cubicBezTo>
                  <a:cubicBezTo>
                    <a:pt x="0" y="9"/>
                    <a:pt x="0" y="9"/>
                    <a:pt x="0" y="9"/>
                  </a:cubicBezTo>
                  <a:cubicBezTo>
                    <a:pt x="5" y="9"/>
                    <a:pt x="5" y="9"/>
                    <a:pt x="5" y="9"/>
                  </a:cubicBezTo>
                  <a:cubicBezTo>
                    <a:pt x="5" y="9"/>
                    <a:pt x="5" y="9"/>
                    <a:pt x="6" y="8"/>
                  </a:cubicBezTo>
                  <a:cubicBezTo>
                    <a:pt x="6" y="8"/>
                    <a:pt x="6" y="8"/>
                    <a:pt x="6" y="8"/>
                  </a:cubicBezTo>
                  <a:cubicBezTo>
                    <a:pt x="5" y="8"/>
                    <a:pt x="5" y="8"/>
                    <a:pt x="5" y="8"/>
                  </a:cubicBezTo>
                  <a:cubicBezTo>
                    <a:pt x="2" y="6"/>
                    <a:pt x="2" y="6"/>
                    <a:pt x="2" y="6"/>
                  </a:cubicBezTo>
                  <a:cubicBezTo>
                    <a:pt x="5" y="6"/>
                    <a:pt x="5" y="6"/>
                    <a:pt x="5" y="6"/>
                  </a:cubicBezTo>
                  <a:cubicBezTo>
                    <a:pt x="5" y="6"/>
                    <a:pt x="5" y="6"/>
                    <a:pt x="6" y="6"/>
                  </a:cubicBezTo>
                  <a:cubicBezTo>
                    <a:pt x="5" y="5"/>
                    <a:pt x="5" y="4"/>
                    <a:pt x="5" y="4"/>
                  </a:cubicBezTo>
                  <a:cubicBezTo>
                    <a:pt x="5" y="3"/>
                    <a:pt x="5" y="2"/>
                    <a:pt x="7" y="0"/>
                  </a:cubicBezTo>
                  <a:cubicBezTo>
                    <a:pt x="7" y="0"/>
                    <a:pt x="7" y="0"/>
                    <a:pt x="7" y="0"/>
                  </a:cubicBezTo>
                  <a:cubicBezTo>
                    <a:pt x="8" y="0"/>
                    <a:pt x="8" y="0"/>
                    <a:pt x="8" y="0"/>
                  </a:cubicBezTo>
                  <a:cubicBezTo>
                    <a:pt x="13" y="2"/>
                    <a:pt x="14" y="4"/>
                    <a:pt x="17" y="8"/>
                  </a:cubicBezTo>
                  <a:cubicBezTo>
                    <a:pt x="18" y="10"/>
                    <a:pt x="18" y="10"/>
                    <a:pt x="18" y="10"/>
                  </a:cubicBezTo>
                  <a:cubicBezTo>
                    <a:pt x="17" y="10"/>
                    <a:pt x="17" y="10"/>
                    <a:pt x="17" y="10"/>
                  </a:cubicBezTo>
                  <a:cubicBezTo>
                    <a:pt x="17" y="11"/>
                    <a:pt x="16" y="11"/>
                    <a:pt x="16" y="11"/>
                  </a:cubicBezTo>
                  <a:cubicBezTo>
                    <a:pt x="14" y="12"/>
                    <a:pt x="13" y="13"/>
                    <a:pt x="11" y="13"/>
                  </a:cubicBezTo>
                  <a:close/>
                  <a:moveTo>
                    <a:pt x="9" y="9"/>
                  </a:moveTo>
                  <a:cubicBezTo>
                    <a:pt x="14" y="10"/>
                    <a:pt x="14" y="10"/>
                    <a:pt x="14" y="10"/>
                  </a:cubicBezTo>
                  <a:cubicBezTo>
                    <a:pt x="14" y="10"/>
                    <a:pt x="15" y="10"/>
                    <a:pt x="15" y="10"/>
                  </a:cubicBezTo>
                  <a:cubicBezTo>
                    <a:pt x="15" y="10"/>
                    <a:pt x="15" y="9"/>
                    <a:pt x="15" y="9"/>
                  </a:cubicBezTo>
                  <a:cubicBezTo>
                    <a:pt x="15" y="9"/>
                    <a:pt x="15" y="9"/>
                    <a:pt x="15" y="9"/>
                  </a:cubicBezTo>
                  <a:cubicBezTo>
                    <a:pt x="13" y="6"/>
                    <a:pt x="11" y="4"/>
                    <a:pt x="8" y="2"/>
                  </a:cubicBezTo>
                  <a:cubicBezTo>
                    <a:pt x="7" y="3"/>
                    <a:pt x="7" y="3"/>
                    <a:pt x="7" y="4"/>
                  </a:cubicBezTo>
                  <a:cubicBezTo>
                    <a:pt x="7" y="4"/>
                    <a:pt x="8" y="5"/>
                    <a:pt x="8" y="5"/>
                  </a:cubicBezTo>
                  <a:cubicBezTo>
                    <a:pt x="10" y="7"/>
                    <a:pt x="10" y="7"/>
                    <a:pt x="10" y="7"/>
                  </a:cubicBezTo>
                  <a:cubicBezTo>
                    <a:pt x="8" y="7"/>
                    <a:pt x="8" y="7"/>
                    <a:pt x="8" y="7"/>
                  </a:cubicBezTo>
                  <a:cubicBezTo>
                    <a:pt x="8" y="7"/>
                    <a:pt x="7" y="7"/>
                    <a:pt x="7" y="7"/>
                  </a:cubicBezTo>
                  <a:cubicBezTo>
                    <a:pt x="7" y="7"/>
                    <a:pt x="8" y="8"/>
                    <a:pt x="8" y="8"/>
                  </a:cubicBezTo>
                  <a:cubicBezTo>
                    <a:pt x="10" y="9"/>
                    <a:pt x="10" y="9"/>
                    <a:pt x="10" y="9"/>
                  </a:cubicBezTo>
                  <a:lnTo>
                    <a:pt x="9"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1" name="Freeform 230"/>
            <p:cNvSpPr>
              <a:spLocks noChangeArrowheads="1"/>
            </p:cNvSpPr>
            <p:nvPr/>
          </p:nvSpPr>
          <p:spPr bwMode="auto">
            <a:xfrm>
              <a:off x="6224024" y="3721507"/>
              <a:ext cx="345355" cy="338110"/>
            </a:xfrm>
            <a:custGeom>
              <a:avLst/>
              <a:gdLst>
                <a:gd name="T0" fmla="*/ 26 w 83"/>
                <a:gd name="T1" fmla="*/ 9 h 81"/>
                <a:gd name="T2" fmla="*/ 35 w 83"/>
                <a:gd name="T3" fmla="*/ 5 h 81"/>
                <a:gd name="T4" fmla="*/ 48 w 83"/>
                <a:gd name="T5" fmla="*/ 1 h 81"/>
                <a:gd name="T6" fmla="*/ 58 w 83"/>
                <a:gd name="T7" fmla="*/ 0 h 81"/>
                <a:gd name="T8" fmla="*/ 62 w 83"/>
                <a:gd name="T9" fmla="*/ 0 h 81"/>
                <a:gd name="T10" fmla="*/ 68 w 83"/>
                <a:gd name="T11" fmla="*/ 1 h 81"/>
                <a:gd name="T12" fmla="*/ 66 w 83"/>
                <a:gd name="T13" fmla="*/ 3 h 81"/>
                <a:gd name="T14" fmla="*/ 66 w 83"/>
                <a:gd name="T15" fmla="*/ 12 h 81"/>
                <a:gd name="T16" fmla="*/ 63 w 83"/>
                <a:gd name="T17" fmla="*/ 15 h 81"/>
                <a:gd name="T18" fmla="*/ 66 w 83"/>
                <a:gd name="T19" fmla="*/ 21 h 81"/>
                <a:gd name="T20" fmla="*/ 69 w 83"/>
                <a:gd name="T21" fmla="*/ 24 h 81"/>
                <a:gd name="T22" fmla="*/ 71 w 83"/>
                <a:gd name="T23" fmla="*/ 31 h 81"/>
                <a:gd name="T24" fmla="*/ 71 w 83"/>
                <a:gd name="T25" fmla="*/ 35 h 81"/>
                <a:gd name="T26" fmla="*/ 72 w 83"/>
                <a:gd name="T27" fmla="*/ 42 h 81"/>
                <a:gd name="T28" fmla="*/ 71 w 83"/>
                <a:gd name="T29" fmla="*/ 51 h 81"/>
                <a:gd name="T30" fmla="*/ 73 w 83"/>
                <a:gd name="T31" fmla="*/ 56 h 81"/>
                <a:gd name="T32" fmla="*/ 78 w 83"/>
                <a:gd name="T33" fmla="*/ 58 h 81"/>
                <a:gd name="T34" fmla="*/ 74 w 83"/>
                <a:gd name="T35" fmla="*/ 66 h 81"/>
                <a:gd name="T36" fmla="*/ 63 w 83"/>
                <a:gd name="T37" fmla="*/ 73 h 81"/>
                <a:gd name="T38" fmla="*/ 52 w 83"/>
                <a:gd name="T39" fmla="*/ 79 h 81"/>
                <a:gd name="T40" fmla="*/ 47 w 83"/>
                <a:gd name="T41" fmla="*/ 80 h 81"/>
                <a:gd name="T42" fmla="*/ 46 w 83"/>
                <a:gd name="T43" fmla="*/ 77 h 81"/>
                <a:gd name="T44" fmla="*/ 26 w 83"/>
                <a:gd name="T45" fmla="*/ 63 h 81"/>
                <a:gd name="T46" fmla="*/ 4 w 83"/>
                <a:gd name="T47" fmla="*/ 48 h 81"/>
                <a:gd name="T48" fmla="*/ 0 w 83"/>
                <a:gd name="T49" fmla="*/ 39 h 81"/>
                <a:gd name="T50" fmla="*/ 9 w 83"/>
                <a:gd name="T51" fmla="*/ 34 h 81"/>
                <a:gd name="T52" fmla="*/ 20 w 83"/>
                <a:gd name="T53" fmla="*/ 29 h 81"/>
                <a:gd name="T54" fmla="*/ 29 w 83"/>
                <a:gd name="T55" fmla="*/ 23 h 81"/>
                <a:gd name="T56" fmla="*/ 28 w 83"/>
                <a:gd name="T57" fmla="*/ 18 h 81"/>
                <a:gd name="T58" fmla="*/ 25 w 83"/>
                <a:gd name="T59" fmla="*/ 9 h 81"/>
                <a:gd name="T60" fmla="*/ 26 w 83"/>
                <a:gd name="T61"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 h="81">
                  <a:moveTo>
                    <a:pt x="26" y="9"/>
                  </a:moveTo>
                  <a:cubicBezTo>
                    <a:pt x="29" y="9"/>
                    <a:pt x="33" y="6"/>
                    <a:pt x="35" y="5"/>
                  </a:cubicBezTo>
                  <a:cubicBezTo>
                    <a:pt x="39" y="3"/>
                    <a:pt x="43" y="2"/>
                    <a:pt x="48" y="1"/>
                  </a:cubicBezTo>
                  <a:cubicBezTo>
                    <a:pt x="52" y="0"/>
                    <a:pt x="54" y="2"/>
                    <a:pt x="58" y="0"/>
                  </a:cubicBezTo>
                  <a:cubicBezTo>
                    <a:pt x="58" y="0"/>
                    <a:pt x="63" y="0"/>
                    <a:pt x="62" y="0"/>
                  </a:cubicBezTo>
                  <a:cubicBezTo>
                    <a:pt x="65" y="0"/>
                    <a:pt x="65" y="1"/>
                    <a:pt x="68" y="1"/>
                  </a:cubicBezTo>
                  <a:cubicBezTo>
                    <a:pt x="67" y="1"/>
                    <a:pt x="67" y="2"/>
                    <a:pt x="66" y="3"/>
                  </a:cubicBezTo>
                  <a:cubicBezTo>
                    <a:pt x="67" y="3"/>
                    <a:pt x="67" y="10"/>
                    <a:pt x="66" y="12"/>
                  </a:cubicBezTo>
                  <a:cubicBezTo>
                    <a:pt x="66" y="13"/>
                    <a:pt x="63" y="14"/>
                    <a:pt x="63" y="15"/>
                  </a:cubicBezTo>
                  <a:cubicBezTo>
                    <a:pt x="64" y="18"/>
                    <a:pt x="65" y="18"/>
                    <a:pt x="66" y="21"/>
                  </a:cubicBezTo>
                  <a:cubicBezTo>
                    <a:pt x="66" y="23"/>
                    <a:pt x="69" y="23"/>
                    <a:pt x="69" y="24"/>
                  </a:cubicBezTo>
                  <a:cubicBezTo>
                    <a:pt x="70" y="26"/>
                    <a:pt x="70" y="29"/>
                    <a:pt x="71" y="31"/>
                  </a:cubicBezTo>
                  <a:cubicBezTo>
                    <a:pt x="71" y="33"/>
                    <a:pt x="69" y="33"/>
                    <a:pt x="71" y="35"/>
                  </a:cubicBezTo>
                  <a:cubicBezTo>
                    <a:pt x="72" y="37"/>
                    <a:pt x="72" y="39"/>
                    <a:pt x="72" y="42"/>
                  </a:cubicBezTo>
                  <a:cubicBezTo>
                    <a:pt x="72" y="45"/>
                    <a:pt x="70" y="50"/>
                    <a:pt x="71" y="51"/>
                  </a:cubicBezTo>
                  <a:cubicBezTo>
                    <a:pt x="72" y="52"/>
                    <a:pt x="72" y="55"/>
                    <a:pt x="73" y="56"/>
                  </a:cubicBezTo>
                  <a:cubicBezTo>
                    <a:pt x="74" y="58"/>
                    <a:pt x="77" y="57"/>
                    <a:pt x="78" y="58"/>
                  </a:cubicBezTo>
                  <a:cubicBezTo>
                    <a:pt x="83" y="62"/>
                    <a:pt x="76" y="64"/>
                    <a:pt x="74" y="66"/>
                  </a:cubicBezTo>
                  <a:cubicBezTo>
                    <a:pt x="70" y="68"/>
                    <a:pt x="67" y="70"/>
                    <a:pt x="63" y="73"/>
                  </a:cubicBezTo>
                  <a:cubicBezTo>
                    <a:pt x="59" y="76"/>
                    <a:pt x="57" y="78"/>
                    <a:pt x="52" y="79"/>
                  </a:cubicBezTo>
                  <a:cubicBezTo>
                    <a:pt x="51" y="79"/>
                    <a:pt x="47" y="81"/>
                    <a:pt x="47" y="80"/>
                  </a:cubicBezTo>
                  <a:cubicBezTo>
                    <a:pt x="46" y="79"/>
                    <a:pt x="47" y="77"/>
                    <a:pt x="46" y="77"/>
                  </a:cubicBezTo>
                  <a:cubicBezTo>
                    <a:pt x="39" y="74"/>
                    <a:pt x="33" y="68"/>
                    <a:pt x="26" y="63"/>
                  </a:cubicBezTo>
                  <a:cubicBezTo>
                    <a:pt x="19" y="58"/>
                    <a:pt x="12" y="53"/>
                    <a:pt x="4" y="48"/>
                  </a:cubicBezTo>
                  <a:cubicBezTo>
                    <a:pt x="0" y="45"/>
                    <a:pt x="0" y="44"/>
                    <a:pt x="0" y="39"/>
                  </a:cubicBezTo>
                  <a:cubicBezTo>
                    <a:pt x="0" y="36"/>
                    <a:pt x="7" y="34"/>
                    <a:pt x="9" y="34"/>
                  </a:cubicBezTo>
                  <a:cubicBezTo>
                    <a:pt x="13" y="33"/>
                    <a:pt x="16" y="30"/>
                    <a:pt x="20" y="29"/>
                  </a:cubicBezTo>
                  <a:cubicBezTo>
                    <a:pt x="16" y="24"/>
                    <a:pt x="27" y="23"/>
                    <a:pt x="29" y="23"/>
                  </a:cubicBezTo>
                  <a:cubicBezTo>
                    <a:pt x="30" y="21"/>
                    <a:pt x="28" y="20"/>
                    <a:pt x="28" y="18"/>
                  </a:cubicBezTo>
                  <a:cubicBezTo>
                    <a:pt x="28" y="15"/>
                    <a:pt x="28" y="11"/>
                    <a:pt x="25" y="9"/>
                  </a:cubicBezTo>
                  <a:cubicBezTo>
                    <a:pt x="26" y="9"/>
                    <a:pt x="26" y="9"/>
                    <a:pt x="26"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2" name="Freeform 231"/>
            <p:cNvSpPr>
              <a:spLocks noEditPoints="1" noChangeArrowheads="1"/>
            </p:cNvSpPr>
            <p:nvPr/>
          </p:nvSpPr>
          <p:spPr bwMode="auto">
            <a:xfrm>
              <a:off x="6219194" y="3714262"/>
              <a:ext cx="340525" cy="345355"/>
            </a:xfrm>
            <a:custGeom>
              <a:avLst/>
              <a:gdLst>
                <a:gd name="T0" fmla="*/ 47 w 82"/>
                <a:gd name="T1" fmla="*/ 83 h 83"/>
                <a:gd name="T2" fmla="*/ 46 w 82"/>
                <a:gd name="T3" fmla="*/ 79 h 83"/>
                <a:gd name="T4" fmla="*/ 27 w 82"/>
                <a:gd name="T5" fmla="*/ 66 h 83"/>
                <a:gd name="T6" fmla="*/ 0 w 82"/>
                <a:gd name="T7" fmla="*/ 42 h 83"/>
                <a:gd name="T8" fmla="*/ 9 w 82"/>
                <a:gd name="T9" fmla="*/ 35 h 83"/>
                <a:gd name="T10" fmla="*/ 19 w 82"/>
                <a:gd name="T11" fmla="*/ 30 h 83"/>
                <a:gd name="T12" fmla="*/ 30 w 82"/>
                <a:gd name="T13" fmla="*/ 24 h 83"/>
                <a:gd name="T14" fmla="*/ 28 w 82"/>
                <a:gd name="T15" fmla="*/ 20 h 83"/>
                <a:gd name="T16" fmla="*/ 26 w 82"/>
                <a:gd name="T17" fmla="*/ 12 h 83"/>
                <a:gd name="T18" fmla="*/ 27 w 82"/>
                <a:gd name="T19" fmla="*/ 10 h 83"/>
                <a:gd name="T20" fmla="*/ 36 w 82"/>
                <a:gd name="T21" fmla="*/ 6 h 83"/>
                <a:gd name="T22" fmla="*/ 48 w 82"/>
                <a:gd name="T23" fmla="*/ 2 h 83"/>
                <a:gd name="T24" fmla="*/ 59 w 82"/>
                <a:gd name="T25" fmla="*/ 1 h 83"/>
                <a:gd name="T26" fmla="*/ 60 w 82"/>
                <a:gd name="T27" fmla="*/ 1 h 83"/>
                <a:gd name="T28" fmla="*/ 63 w 82"/>
                <a:gd name="T29" fmla="*/ 1 h 83"/>
                <a:gd name="T30" fmla="*/ 66 w 82"/>
                <a:gd name="T31" fmla="*/ 1 h 83"/>
                <a:gd name="T32" fmla="*/ 74 w 82"/>
                <a:gd name="T33" fmla="*/ 0 h 83"/>
                <a:gd name="T34" fmla="*/ 69 w 82"/>
                <a:gd name="T35" fmla="*/ 4 h 83"/>
                <a:gd name="T36" fmla="*/ 68 w 82"/>
                <a:gd name="T37" fmla="*/ 14 h 83"/>
                <a:gd name="T38" fmla="*/ 65 w 82"/>
                <a:gd name="T39" fmla="*/ 17 h 83"/>
                <a:gd name="T40" fmla="*/ 68 w 82"/>
                <a:gd name="T41" fmla="*/ 23 h 83"/>
                <a:gd name="T42" fmla="*/ 71 w 82"/>
                <a:gd name="T43" fmla="*/ 26 h 83"/>
                <a:gd name="T44" fmla="*/ 72 w 82"/>
                <a:gd name="T45" fmla="*/ 36 h 83"/>
                <a:gd name="T46" fmla="*/ 74 w 82"/>
                <a:gd name="T47" fmla="*/ 42 h 83"/>
                <a:gd name="T48" fmla="*/ 73 w 82"/>
                <a:gd name="T49" fmla="*/ 49 h 83"/>
                <a:gd name="T50" fmla="*/ 74 w 82"/>
                <a:gd name="T51" fmla="*/ 55 h 83"/>
                <a:gd name="T52" fmla="*/ 77 w 82"/>
                <a:gd name="T53" fmla="*/ 58 h 83"/>
                <a:gd name="T54" fmla="*/ 82 w 82"/>
                <a:gd name="T55" fmla="*/ 63 h 83"/>
                <a:gd name="T56" fmla="*/ 75 w 82"/>
                <a:gd name="T57" fmla="*/ 69 h 83"/>
                <a:gd name="T58" fmla="*/ 65 w 82"/>
                <a:gd name="T59" fmla="*/ 76 h 83"/>
                <a:gd name="T60" fmla="*/ 53 w 82"/>
                <a:gd name="T61" fmla="*/ 82 h 83"/>
                <a:gd name="T62" fmla="*/ 48 w 82"/>
                <a:gd name="T63" fmla="*/ 83 h 83"/>
                <a:gd name="T64" fmla="*/ 30 w 82"/>
                <a:gd name="T65" fmla="*/ 18 h 83"/>
                <a:gd name="T66" fmla="*/ 31 w 82"/>
                <a:gd name="T67" fmla="*/ 22 h 83"/>
                <a:gd name="T68" fmla="*/ 31 w 82"/>
                <a:gd name="T69" fmla="*/ 26 h 83"/>
                <a:gd name="T70" fmla="*/ 21 w 82"/>
                <a:gd name="T71" fmla="*/ 28 h 83"/>
                <a:gd name="T72" fmla="*/ 22 w 82"/>
                <a:gd name="T73" fmla="*/ 31 h 83"/>
                <a:gd name="T74" fmla="*/ 17 w 82"/>
                <a:gd name="T75" fmla="*/ 34 h 83"/>
                <a:gd name="T76" fmla="*/ 2 w 82"/>
                <a:gd name="T77" fmla="*/ 41 h 83"/>
                <a:gd name="T78" fmla="*/ 6 w 82"/>
                <a:gd name="T79" fmla="*/ 49 h 83"/>
                <a:gd name="T80" fmla="*/ 35 w 82"/>
                <a:gd name="T81" fmla="*/ 70 h 83"/>
                <a:gd name="T82" fmla="*/ 48 w 82"/>
                <a:gd name="T83" fmla="*/ 80 h 83"/>
                <a:gd name="T84" fmla="*/ 51 w 82"/>
                <a:gd name="T85" fmla="*/ 81 h 83"/>
                <a:gd name="T86" fmla="*/ 63 w 82"/>
                <a:gd name="T87" fmla="*/ 75 h 83"/>
                <a:gd name="T88" fmla="*/ 72 w 82"/>
                <a:gd name="T89" fmla="*/ 68 h 83"/>
                <a:gd name="T90" fmla="*/ 76 w 82"/>
                <a:gd name="T91" fmla="*/ 66 h 83"/>
                <a:gd name="T92" fmla="*/ 79 w 82"/>
                <a:gd name="T93" fmla="*/ 61 h 83"/>
                <a:gd name="T94" fmla="*/ 73 w 82"/>
                <a:gd name="T95" fmla="*/ 59 h 83"/>
                <a:gd name="T96" fmla="*/ 71 w 82"/>
                <a:gd name="T97" fmla="*/ 54 h 83"/>
                <a:gd name="T98" fmla="*/ 72 w 82"/>
                <a:gd name="T99" fmla="*/ 44 h 83"/>
                <a:gd name="T100" fmla="*/ 71 w 82"/>
                <a:gd name="T101" fmla="*/ 37 h 83"/>
                <a:gd name="T102" fmla="*/ 71 w 82"/>
                <a:gd name="T103" fmla="*/ 34 h 83"/>
                <a:gd name="T104" fmla="*/ 68 w 82"/>
                <a:gd name="T105" fmla="*/ 26 h 83"/>
                <a:gd name="T106" fmla="*/ 65 w 82"/>
                <a:gd name="T107" fmla="*/ 21 h 83"/>
                <a:gd name="T108" fmla="*/ 65 w 82"/>
                <a:gd name="T109" fmla="*/ 14 h 83"/>
                <a:gd name="T110" fmla="*/ 67 w 82"/>
                <a:gd name="T111" fmla="*/ 5 h 83"/>
                <a:gd name="T112" fmla="*/ 67 w 82"/>
                <a:gd name="T113" fmla="*/ 4 h 83"/>
                <a:gd name="T114" fmla="*/ 65 w 82"/>
                <a:gd name="T115" fmla="*/ 3 h 83"/>
                <a:gd name="T116" fmla="*/ 60 w 82"/>
                <a:gd name="T117" fmla="*/ 3 h 83"/>
                <a:gd name="T118" fmla="*/ 53 w 82"/>
                <a:gd name="T119" fmla="*/ 4 h 83"/>
                <a:gd name="T120" fmla="*/ 48 w 82"/>
                <a:gd name="T121" fmla="*/ 4 h 83"/>
                <a:gd name="T122" fmla="*/ 34 w 82"/>
                <a:gd name="T123" fmla="*/ 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 h="83">
                  <a:moveTo>
                    <a:pt x="48" y="83"/>
                  </a:moveTo>
                  <a:cubicBezTo>
                    <a:pt x="48" y="83"/>
                    <a:pt x="48" y="83"/>
                    <a:pt x="47" y="83"/>
                  </a:cubicBezTo>
                  <a:cubicBezTo>
                    <a:pt x="46" y="82"/>
                    <a:pt x="46" y="81"/>
                    <a:pt x="46" y="80"/>
                  </a:cubicBezTo>
                  <a:cubicBezTo>
                    <a:pt x="46" y="80"/>
                    <a:pt x="46" y="80"/>
                    <a:pt x="46" y="79"/>
                  </a:cubicBezTo>
                  <a:cubicBezTo>
                    <a:pt x="42" y="78"/>
                    <a:pt x="38" y="74"/>
                    <a:pt x="34" y="71"/>
                  </a:cubicBezTo>
                  <a:cubicBezTo>
                    <a:pt x="31" y="69"/>
                    <a:pt x="29" y="68"/>
                    <a:pt x="27" y="66"/>
                  </a:cubicBezTo>
                  <a:cubicBezTo>
                    <a:pt x="20" y="61"/>
                    <a:pt x="12" y="56"/>
                    <a:pt x="5" y="51"/>
                  </a:cubicBezTo>
                  <a:cubicBezTo>
                    <a:pt x="0" y="48"/>
                    <a:pt x="0" y="47"/>
                    <a:pt x="0" y="42"/>
                  </a:cubicBezTo>
                  <a:cubicBezTo>
                    <a:pt x="0" y="41"/>
                    <a:pt x="0" y="41"/>
                    <a:pt x="0" y="41"/>
                  </a:cubicBezTo>
                  <a:cubicBezTo>
                    <a:pt x="0" y="38"/>
                    <a:pt x="6" y="36"/>
                    <a:pt x="9" y="35"/>
                  </a:cubicBezTo>
                  <a:cubicBezTo>
                    <a:pt x="12" y="34"/>
                    <a:pt x="14" y="33"/>
                    <a:pt x="16" y="32"/>
                  </a:cubicBezTo>
                  <a:cubicBezTo>
                    <a:pt x="17" y="31"/>
                    <a:pt x="18" y="31"/>
                    <a:pt x="19" y="30"/>
                  </a:cubicBezTo>
                  <a:cubicBezTo>
                    <a:pt x="19" y="29"/>
                    <a:pt x="19" y="28"/>
                    <a:pt x="19" y="28"/>
                  </a:cubicBezTo>
                  <a:cubicBezTo>
                    <a:pt x="21" y="25"/>
                    <a:pt x="25" y="24"/>
                    <a:pt x="30" y="24"/>
                  </a:cubicBezTo>
                  <a:cubicBezTo>
                    <a:pt x="30" y="24"/>
                    <a:pt x="29" y="23"/>
                    <a:pt x="29" y="23"/>
                  </a:cubicBezTo>
                  <a:cubicBezTo>
                    <a:pt x="28" y="22"/>
                    <a:pt x="28" y="21"/>
                    <a:pt x="28" y="20"/>
                  </a:cubicBezTo>
                  <a:cubicBezTo>
                    <a:pt x="28" y="19"/>
                    <a:pt x="28" y="19"/>
                    <a:pt x="28" y="18"/>
                  </a:cubicBezTo>
                  <a:cubicBezTo>
                    <a:pt x="28" y="15"/>
                    <a:pt x="28" y="13"/>
                    <a:pt x="26" y="12"/>
                  </a:cubicBezTo>
                  <a:cubicBezTo>
                    <a:pt x="21" y="10"/>
                    <a:pt x="21" y="10"/>
                    <a:pt x="21" y="10"/>
                  </a:cubicBezTo>
                  <a:cubicBezTo>
                    <a:pt x="27" y="10"/>
                    <a:pt x="27" y="10"/>
                    <a:pt x="27" y="10"/>
                  </a:cubicBezTo>
                  <a:cubicBezTo>
                    <a:pt x="29" y="10"/>
                    <a:pt x="31" y="9"/>
                    <a:pt x="33" y="8"/>
                  </a:cubicBezTo>
                  <a:cubicBezTo>
                    <a:pt x="34" y="7"/>
                    <a:pt x="35" y="6"/>
                    <a:pt x="36" y="6"/>
                  </a:cubicBezTo>
                  <a:cubicBezTo>
                    <a:pt x="40" y="4"/>
                    <a:pt x="43" y="3"/>
                    <a:pt x="48" y="2"/>
                  </a:cubicBezTo>
                  <a:cubicBezTo>
                    <a:pt x="48" y="2"/>
                    <a:pt x="48" y="2"/>
                    <a:pt x="48" y="2"/>
                  </a:cubicBezTo>
                  <a:cubicBezTo>
                    <a:pt x="50" y="2"/>
                    <a:pt x="52" y="2"/>
                    <a:pt x="53" y="2"/>
                  </a:cubicBezTo>
                  <a:cubicBezTo>
                    <a:pt x="55" y="2"/>
                    <a:pt x="57" y="2"/>
                    <a:pt x="59" y="1"/>
                  </a:cubicBezTo>
                  <a:cubicBezTo>
                    <a:pt x="60" y="0"/>
                    <a:pt x="60" y="0"/>
                    <a:pt x="60" y="0"/>
                  </a:cubicBezTo>
                  <a:cubicBezTo>
                    <a:pt x="60" y="1"/>
                    <a:pt x="60" y="1"/>
                    <a:pt x="60" y="1"/>
                  </a:cubicBezTo>
                  <a:cubicBezTo>
                    <a:pt x="61" y="1"/>
                    <a:pt x="62" y="1"/>
                    <a:pt x="63" y="1"/>
                  </a:cubicBezTo>
                  <a:cubicBezTo>
                    <a:pt x="63" y="1"/>
                    <a:pt x="63" y="1"/>
                    <a:pt x="63" y="1"/>
                  </a:cubicBezTo>
                  <a:cubicBezTo>
                    <a:pt x="64" y="1"/>
                    <a:pt x="64" y="1"/>
                    <a:pt x="64" y="1"/>
                  </a:cubicBezTo>
                  <a:cubicBezTo>
                    <a:pt x="65" y="1"/>
                    <a:pt x="65" y="1"/>
                    <a:pt x="66" y="1"/>
                  </a:cubicBezTo>
                  <a:cubicBezTo>
                    <a:pt x="67" y="2"/>
                    <a:pt x="68" y="2"/>
                    <a:pt x="69" y="2"/>
                  </a:cubicBezTo>
                  <a:cubicBezTo>
                    <a:pt x="74" y="0"/>
                    <a:pt x="74" y="0"/>
                    <a:pt x="74" y="0"/>
                  </a:cubicBezTo>
                  <a:cubicBezTo>
                    <a:pt x="70" y="3"/>
                    <a:pt x="70" y="3"/>
                    <a:pt x="70" y="3"/>
                  </a:cubicBezTo>
                  <a:cubicBezTo>
                    <a:pt x="69" y="4"/>
                    <a:pt x="69" y="4"/>
                    <a:pt x="69" y="4"/>
                  </a:cubicBezTo>
                  <a:cubicBezTo>
                    <a:pt x="69" y="4"/>
                    <a:pt x="69" y="5"/>
                    <a:pt x="68" y="5"/>
                  </a:cubicBezTo>
                  <a:cubicBezTo>
                    <a:pt x="69" y="7"/>
                    <a:pt x="69" y="13"/>
                    <a:pt x="68" y="14"/>
                  </a:cubicBezTo>
                  <a:cubicBezTo>
                    <a:pt x="68" y="15"/>
                    <a:pt x="67" y="16"/>
                    <a:pt x="66" y="16"/>
                  </a:cubicBezTo>
                  <a:cubicBezTo>
                    <a:pt x="66" y="16"/>
                    <a:pt x="65" y="17"/>
                    <a:pt x="65" y="17"/>
                  </a:cubicBezTo>
                  <a:cubicBezTo>
                    <a:pt x="65" y="18"/>
                    <a:pt x="66" y="19"/>
                    <a:pt x="66" y="20"/>
                  </a:cubicBezTo>
                  <a:cubicBezTo>
                    <a:pt x="67" y="21"/>
                    <a:pt x="68" y="21"/>
                    <a:pt x="68" y="23"/>
                  </a:cubicBezTo>
                  <a:cubicBezTo>
                    <a:pt x="68" y="23"/>
                    <a:pt x="68" y="23"/>
                    <a:pt x="69" y="24"/>
                  </a:cubicBezTo>
                  <a:cubicBezTo>
                    <a:pt x="70" y="24"/>
                    <a:pt x="71" y="25"/>
                    <a:pt x="71" y="26"/>
                  </a:cubicBezTo>
                  <a:cubicBezTo>
                    <a:pt x="73" y="33"/>
                    <a:pt x="73" y="33"/>
                    <a:pt x="73" y="33"/>
                  </a:cubicBezTo>
                  <a:cubicBezTo>
                    <a:pt x="73" y="35"/>
                    <a:pt x="72" y="35"/>
                    <a:pt x="72" y="36"/>
                  </a:cubicBezTo>
                  <a:cubicBezTo>
                    <a:pt x="72" y="36"/>
                    <a:pt x="72" y="36"/>
                    <a:pt x="72" y="36"/>
                  </a:cubicBezTo>
                  <a:cubicBezTo>
                    <a:pt x="74" y="38"/>
                    <a:pt x="74" y="40"/>
                    <a:pt x="74" y="42"/>
                  </a:cubicBezTo>
                  <a:cubicBezTo>
                    <a:pt x="74" y="43"/>
                    <a:pt x="74" y="43"/>
                    <a:pt x="74" y="44"/>
                  </a:cubicBezTo>
                  <a:cubicBezTo>
                    <a:pt x="74" y="45"/>
                    <a:pt x="74" y="47"/>
                    <a:pt x="73" y="49"/>
                  </a:cubicBezTo>
                  <a:cubicBezTo>
                    <a:pt x="73" y="50"/>
                    <a:pt x="73" y="52"/>
                    <a:pt x="73" y="53"/>
                  </a:cubicBezTo>
                  <a:cubicBezTo>
                    <a:pt x="73" y="53"/>
                    <a:pt x="74" y="54"/>
                    <a:pt x="74" y="55"/>
                  </a:cubicBezTo>
                  <a:cubicBezTo>
                    <a:pt x="74" y="56"/>
                    <a:pt x="75" y="57"/>
                    <a:pt x="75" y="57"/>
                  </a:cubicBezTo>
                  <a:cubicBezTo>
                    <a:pt x="75" y="58"/>
                    <a:pt x="76" y="58"/>
                    <a:pt x="77" y="58"/>
                  </a:cubicBezTo>
                  <a:cubicBezTo>
                    <a:pt x="78" y="58"/>
                    <a:pt x="79" y="59"/>
                    <a:pt x="80" y="59"/>
                  </a:cubicBezTo>
                  <a:cubicBezTo>
                    <a:pt x="81" y="60"/>
                    <a:pt x="82" y="62"/>
                    <a:pt x="82" y="63"/>
                  </a:cubicBezTo>
                  <a:cubicBezTo>
                    <a:pt x="82" y="65"/>
                    <a:pt x="79" y="66"/>
                    <a:pt x="77" y="68"/>
                  </a:cubicBezTo>
                  <a:cubicBezTo>
                    <a:pt x="76" y="68"/>
                    <a:pt x="76" y="68"/>
                    <a:pt x="75" y="69"/>
                  </a:cubicBezTo>
                  <a:cubicBezTo>
                    <a:pt x="73" y="70"/>
                    <a:pt x="73" y="70"/>
                    <a:pt x="73" y="70"/>
                  </a:cubicBezTo>
                  <a:cubicBezTo>
                    <a:pt x="70" y="72"/>
                    <a:pt x="67" y="74"/>
                    <a:pt x="65" y="76"/>
                  </a:cubicBezTo>
                  <a:cubicBezTo>
                    <a:pt x="64" y="76"/>
                    <a:pt x="64" y="76"/>
                    <a:pt x="64" y="76"/>
                  </a:cubicBezTo>
                  <a:cubicBezTo>
                    <a:pt x="60" y="79"/>
                    <a:pt x="58" y="81"/>
                    <a:pt x="53" y="82"/>
                  </a:cubicBezTo>
                  <a:cubicBezTo>
                    <a:pt x="53" y="82"/>
                    <a:pt x="52" y="82"/>
                    <a:pt x="52" y="83"/>
                  </a:cubicBezTo>
                  <a:cubicBezTo>
                    <a:pt x="50" y="83"/>
                    <a:pt x="49" y="83"/>
                    <a:pt x="48" y="83"/>
                  </a:cubicBezTo>
                  <a:close/>
                  <a:moveTo>
                    <a:pt x="29" y="12"/>
                  </a:moveTo>
                  <a:cubicBezTo>
                    <a:pt x="30" y="14"/>
                    <a:pt x="30" y="16"/>
                    <a:pt x="30" y="18"/>
                  </a:cubicBezTo>
                  <a:cubicBezTo>
                    <a:pt x="30" y="18"/>
                    <a:pt x="30" y="19"/>
                    <a:pt x="30" y="20"/>
                  </a:cubicBezTo>
                  <a:cubicBezTo>
                    <a:pt x="30" y="20"/>
                    <a:pt x="30" y="21"/>
                    <a:pt x="31" y="22"/>
                  </a:cubicBezTo>
                  <a:cubicBezTo>
                    <a:pt x="31" y="23"/>
                    <a:pt x="32" y="24"/>
                    <a:pt x="31" y="25"/>
                  </a:cubicBezTo>
                  <a:cubicBezTo>
                    <a:pt x="31" y="26"/>
                    <a:pt x="31" y="26"/>
                    <a:pt x="31" y="26"/>
                  </a:cubicBezTo>
                  <a:cubicBezTo>
                    <a:pt x="31" y="26"/>
                    <a:pt x="31" y="26"/>
                    <a:pt x="31" y="26"/>
                  </a:cubicBezTo>
                  <a:cubicBezTo>
                    <a:pt x="23" y="26"/>
                    <a:pt x="22" y="28"/>
                    <a:pt x="21" y="28"/>
                  </a:cubicBezTo>
                  <a:cubicBezTo>
                    <a:pt x="21" y="29"/>
                    <a:pt x="21" y="29"/>
                    <a:pt x="21" y="30"/>
                  </a:cubicBezTo>
                  <a:cubicBezTo>
                    <a:pt x="22" y="31"/>
                    <a:pt x="22" y="31"/>
                    <a:pt x="22" y="31"/>
                  </a:cubicBezTo>
                  <a:cubicBezTo>
                    <a:pt x="21" y="32"/>
                    <a:pt x="21" y="32"/>
                    <a:pt x="21" y="32"/>
                  </a:cubicBezTo>
                  <a:cubicBezTo>
                    <a:pt x="19" y="32"/>
                    <a:pt x="18" y="33"/>
                    <a:pt x="17" y="34"/>
                  </a:cubicBezTo>
                  <a:cubicBezTo>
                    <a:pt x="14" y="35"/>
                    <a:pt x="12" y="36"/>
                    <a:pt x="10" y="37"/>
                  </a:cubicBezTo>
                  <a:cubicBezTo>
                    <a:pt x="5" y="38"/>
                    <a:pt x="2" y="40"/>
                    <a:pt x="2" y="41"/>
                  </a:cubicBezTo>
                  <a:cubicBezTo>
                    <a:pt x="2" y="42"/>
                    <a:pt x="2" y="42"/>
                    <a:pt x="2" y="42"/>
                  </a:cubicBezTo>
                  <a:cubicBezTo>
                    <a:pt x="2" y="46"/>
                    <a:pt x="2" y="47"/>
                    <a:pt x="6" y="49"/>
                  </a:cubicBezTo>
                  <a:cubicBezTo>
                    <a:pt x="13" y="54"/>
                    <a:pt x="21" y="59"/>
                    <a:pt x="28" y="64"/>
                  </a:cubicBezTo>
                  <a:cubicBezTo>
                    <a:pt x="30" y="66"/>
                    <a:pt x="33" y="68"/>
                    <a:pt x="35" y="70"/>
                  </a:cubicBezTo>
                  <a:cubicBezTo>
                    <a:pt x="39" y="73"/>
                    <a:pt x="43" y="76"/>
                    <a:pt x="47" y="78"/>
                  </a:cubicBezTo>
                  <a:cubicBezTo>
                    <a:pt x="49" y="78"/>
                    <a:pt x="48" y="79"/>
                    <a:pt x="48" y="80"/>
                  </a:cubicBezTo>
                  <a:cubicBezTo>
                    <a:pt x="48" y="81"/>
                    <a:pt x="48" y="81"/>
                    <a:pt x="48" y="81"/>
                  </a:cubicBezTo>
                  <a:cubicBezTo>
                    <a:pt x="49" y="81"/>
                    <a:pt x="50" y="81"/>
                    <a:pt x="51" y="81"/>
                  </a:cubicBezTo>
                  <a:cubicBezTo>
                    <a:pt x="52" y="80"/>
                    <a:pt x="52" y="80"/>
                    <a:pt x="52" y="80"/>
                  </a:cubicBezTo>
                  <a:cubicBezTo>
                    <a:pt x="57" y="79"/>
                    <a:pt x="59" y="77"/>
                    <a:pt x="63" y="75"/>
                  </a:cubicBezTo>
                  <a:cubicBezTo>
                    <a:pt x="64" y="74"/>
                    <a:pt x="64" y="74"/>
                    <a:pt x="64" y="74"/>
                  </a:cubicBezTo>
                  <a:cubicBezTo>
                    <a:pt x="66" y="72"/>
                    <a:pt x="69" y="70"/>
                    <a:pt x="72" y="68"/>
                  </a:cubicBezTo>
                  <a:cubicBezTo>
                    <a:pt x="74" y="67"/>
                    <a:pt x="74" y="67"/>
                    <a:pt x="74" y="67"/>
                  </a:cubicBezTo>
                  <a:cubicBezTo>
                    <a:pt x="75" y="67"/>
                    <a:pt x="75" y="66"/>
                    <a:pt x="76" y="66"/>
                  </a:cubicBezTo>
                  <a:cubicBezTo>
                    <a:pt x="78" y="65"/>
                    <a:pt x="80" y="64"/>
                    <a:pt x="80" y="63"/>
                  </a:cubicBezTo>
                  <a:cubicBezTo>
                    <a:pt x="80" y="62"/>
                    <a:pt x="79" y="61"/>
                    <a:pt x="79" y="61"/>
                  </a:cubicBezTo>
                  <a:cubicBezTo>
                    <a:pt x="78" y="60"/>
                    <a:pt x="77" y="60"/>
                    <a:pt x="77" y="60"/>
                  </a:cubicBezTo>
                  <a:cubicBezTo>
                    <a:pt x="76" y="60"/>
                    <a:pt x="74" y="60"/>
                    <a:pt x="73" y="59"/>
                  </a:cubicBezTo>
                  <a:cubicBezTo>
                    <a:pt x="73" y="58"/>
                    <a:pt x="72" y="57"/>
                    <a:pt x="72" y="56"/>
                  </a:cubicBezTo>
                  <a:cubicBezTo>
                    <a:pt x="72" y="55"/>
                    <a:pt x="71" y="54"/>
                    <a:pt x="71" y="54"/>
                  </a:cubicBezTo>
                  <a:cubicBezTo>
                    <a:pt x="70" y="53"/>
                    <a:pt x="71" y="51"/>
                    <a:pt x="71" y="48"/>
                  </a:cubicBezTo>
                  <a:cubicBezTo>
                    <a:pt x="72" y="47"/>
                    <a:pt x="72" y="45"/>
                    <a:pt x="72" y="44"/>
                  </a:cubicBezTo>
                  <a:cubicBezTo>
                    <a:pt x="72" y="43"/>
                    <a:pt x="72" y="43"/>
                    <a:pt x="72" y="42"/>
                  </a:cubicBezTo>
                  <a:cubicBezTo>
                    <a:pt x="72" y="40"/>
                    <a:pt x="72" y="39"/>
                    <a:pt x="71" y="37"/>
                  </a:cubicBezTo>
                  <a:cubicBezTo>
                    <a:pt x="70" y="36"/>
                    <a:pt x="70" y="35"/>
                    <a:pt x="71" y="34"/>
                  </a:cubicBezTo>
                  <a:cubicBezTo>
                    <a:pt x="71" y="34"/>
                    <a:pt x="71" y="34"/>
                    <a:pt x="71" y="34"/>
                  </a:cubicBezTo>
                  <a:cubicBezTo>
                    <a:pt x="69" y="26"/>
                    <a:pt x="69" y="26"/>
                    <a:pt x="69" y="26"/>
                  </a:cubicBezTo>
                  <a:cubicBezTo>
                    <a:pt x="69" y="26"/>
                    <a:pt x="69" y="26"/>
                    <a:pt x="68" y="26"/>
                  </a:cubicBezTo>
                  <a:cubicBezTo>
                    <a:pt x="67" y="25"/>
                    <a:pt x="66" y="25"/>
                    <a:pt x="66" y="23"/>
                  </a:cubicBezTo>
                  <a:cubicBezTo>
                    <a:pt x="66" y="22"/>
                    <a:pt x="65" y="22"/>
                    <a:pt x="65" y="21"/>
                  </a:cubicBezTo>
                  <a:cubicBezTo>
                    <a:pt x="64" y="20"/>
                    <a:pt x="63" y="19"/>
                    <a:pt x="63" y="18"/>
                  </a:cubicBezTo>
                  <a:cubicBezTo>
                    <a:pt x="63" y="16"/>
                    <a:pt x="64" y="15"/>
                    <a:pt x="65" y="14"/>
                  </a:cubicBezTo>
                  <a:cubicBezTo>
                    <a:pt x="66" y="14"/>
                    <a:pt x="66" y="14"/>
                    <a:pt x="66" y="13"/>
                  </a:cubicBezTo>
                  <a:cubicBezTo>
                    <a:pt x="67" y="12"/>
                    <a:pt x="67" y="6"/>
                    <a:pt x="67" y="5"/>
                  </a:cubicBezTo>
                  <a:cubicBezTo>
                    <a:pt x="66" y="4"/>
                    <a:pt x="66" y="4"/>
                    <a:pt x="66" y="4"/>
                  </a:cubicBezTo>
                  <a:cubicBezTo>
                    <a:pt x="67" y="4"/>
                    <a:pt x="67" y="4"/>
                    <a:pt x="67" y="4"/>
                  </a:cubicBezTo>
                  <a:cubicBezTo>
                    <a:pt x="67" y="4"/>
                    <a:pt x="67" y="4"/>
                    <a:pt x="67" y="4"/>
                  </a:cubicBezTo>
                  <a:cubicBezTo>
                    <a:pt x="66" y="4"/>
                    <a:pt x="66" y="3"/>
                    <a:pt x="65" y="3"/>
                  </a:cubicBezTo>
                  <a:cubicBezTo>
                    <a:pt x="65" y="3"/>
                    <a:pt x="64" y="3"/>
                    <a:pt x="64" y="3"/>
                  </a:cubicBezTo>
                  <a:cubicBezTo>
                    <a:pt x="63" y="3"/>
                    <a:pt x="62" y="3"/>
                    <a:pt x="60" y="3"/>
                  </a:cubicBezTo>
                  <a:cubicBezTo>
                    <a:pt x="58" y="4"/>
                    <a:pt x="56" y="4"/>
                    <a:pt x="55" y="4"/>
                  </a:cubicBezTo>
                  <a:cubicBezTo>
                    <a:pt x="54" y="4"/>
                    <a:pt x="54" y="4"/>
                    <a:pt x="53" y="4"/>
                  </a:cubicBezTo>
                  <a:cubicBezTo>
                    <a:pt x="52" y="4"/>
                    <a:pt x="50" y="4"/>
                    <a:pt x="49" y="4"/>
                  </a:cubicBezTo>
                  <a:cubicBezTo>
                    <a:pt x="48" y="4"/>
                    <a:pt x="48" y="4"/>
                    <a:pt x="48" y="4"/>
                  </a:cubicBezTo>
                  <a:cubicBezTo>
                    <a:pt x="44" y="5"/>
                    <a:pt x="41" y="6"/>
                    <a:pt x="37" y="7"/>
                  </a:cubicBezTo>
                  <a:cubicBezTo>
                    <a:pt x="36" y="8"/>
                    <a:pt x="35" y="9"/>
                    <a:pt x="34" y="9"/>
                  </a:cubicBezTo>
                  <a:cubicBezTo>
                    <a:pt x="32" y="10"/>
                    <a:pt x="30" y="12"/>
                    <a:pt x="29"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3" name="Freeform 232"/>
            <p:cNvSpPr>
              <a:spLocks noChangeArrowheads="1"/>
            </p:cNvSpPr>
            <p:nvPr/>
          </p:nvSpPr>
          <p:spPr bwMode="auto">
            <a:xfrm>
              <a:off x="6552473" y="4455689"/>
              <a:ext cx="207696" cy="212526"/>
            </a:xfrm>
            <a:custGeom>
              <a:avLst/>
              <a:gdLst>
                <a:gd name="T0" fmla="*/ 0 w 50"/>
                <a:gd name="T1" fmla="*/ 49 h 51"/>
                <a:gd name="T2" fmla="*/ 3 w 50"/>
                <a:gd name="T3" fmla="*/ 35 h 51"/>
                <a:gd name="T4" fmla="*/ 8 w 50"/>
                <a:gd name="T5" fmla="*/ 26 h 51"/>
                <a:gd name="T6" fmla="*/ 8 w 50"/>
                <a:gd name="T7" fmla="*/ 21 h 51"/>
                <a:gd name="T8" fmla="*/ 7 w 50"/>
                <a:gd name="T9" fmla="*/ 15 h 51"/>
                <a:gd name="T10" fmla="*/ 3 w 50"/>
                <a:gd name="T11" fmla="*/ 5 h 51"/>
                <a:gd name="T12" fmla="*/ 21 w 50"/>
                <a:gd name="T13" fmla="*/ 7 h 51"/>
                <a:gd name="T14" fmla="*/ 29 w 50"/>
                <a:gd name="T15" fmla="*/ 11 h 51"/>
                <a:gd name="T16" fmla="*/ 31 w 50"/>
                <a:gd name="T17" fmla="*/ 8 h 51"/>
                <a:gd name="T18" fmla="*/ 36 w 50"/>
                <a:gd name="T19" fmla="*/ 7 h 51"/>
                <a:gd name="T20" fmla="*/ 36 w 50"/>
                <a:gd name="T21" fmla="*/ 9 h 51"/>
                <a:gd name="T22" fmla="*/ 41 w 50"/>
                <a:gd name="T23" fmla="*/ 19 h 51"/>
                <a:gd name="T24" fmla="*/ 42 w 50"/>
                <a:gd name="T25" fmla="*/ 24 h 51"/>
                <a:gd name="T26" fmla="*/ 49 w 50"/>
                <a:gd name="T27" fmla="*/ 23 h 51"/>
                <a:gd name="T28" fmla="*/ 50 w 50"/>
                <a:gd name="T29" fmla="*/ 31 h 51"/>
                <a:gd name="T30" fmla="*/ 42 w 50"/>
                <a:gd name="T31" fmla="*/ 31 h 51"/>
                <a:gd name="T32" fmla="*/ 41 w 50"/>
                <a:gd name="T33" fmla="*/ 37 h 51"/>
                <a:gd name="T34" fmla="*/ 46 w 50"/>
                <a:gd name="T35" fmla="*/ 50 h 51"/>
                <a:gd name="T36" fmla="*/ 34 w 50"/>
                <a:gd name="T37" fmla="*/ 51 h 51"/>
                <a:gd name="T38" fmla="*/ 23 w 50"/>
                <a:gd name="T39" fmla="*/ 49 h 51"/>
                <a:gd name="T40" fmla="*/ 9 w 50"/>
                <a:gd name="T41" fmla="*/ 48 h 51"/>
                <a:gd name="T42" fmla="*/ 0 w 50"/>
                <a:gd name="T43"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51">
                  <a:moveTo>
                    <a:pt x="0" y="49"/>
                  </a:moveTo>
                  <a:cubicBezTo>
                    <a:pt x="1" y="44"/>
                    <a:pt x="2" y="40"/>
                    <a:pt x="3" y="35"/>
                  </a:cubicBezTo>
                  <a:cubicBezTo>
                    <a:pt x="4" y="32"/>
                    <a:pt x="8" y="29"/>
                    <a:pt x="8" y="26"/>
                  </a:cubicBezTo>
                  <a:cubicBezTo>
                    <a:pt x="8" y="25"/>
                    <a:pt x="9" y="22"/>
                    <a:pt x="8" y="21"/>
                  </a:cubicBezTo>
                  <a:cubicBezTo>
                    <a:pt x="7" y="20"/>
                    <a:pt x="6" y="17"/>
                    <a:pt x="7" y="15"/>
                  </a:cubicBezTo>
                  <a:cubicBezTo>
                    <a:pt x="8" y="13"/>
                    <a:pt x="4" y="7"/>
                    <a:pt x="3" y="5"/>
                  </a:cubicBezTo>
                  <a:cubicBezTo>
                    <a:pt x="9" y="2"/>
                    <a:pt x="19" y="0"/>
                    <a:pt x="21" y="7"/>
                  </a:cubicBezTo>
                  <a:cubicBezTo>
                    <a:pt x="22" y="12"/>
                    <a:pt x="25" y="12"/>
                    <a:pt x="29" y="11"/>
                  </a:cubicBezTo>
                  <a:cubicBezTo>
                    <a:pt x="31" y="11"/>
                    <a:pt x="31" y="10"/>
                    <a:pt x="31" y="8"/>
                  </a:cubicBezTo>
                  <a:cubicBezTo>
                    <a:pt x="32" y="7"/>
                    <a:pt x="35" y="7"/>
                    <a:pt x="36" y="7"/>
                  </a:cubicBezTo>
                  <a:cubicBezTo>
                    <a:pt x="36" y="7"/>
                    <a:pt x="36" y="8"/>
                    <a:pt x="36" y="9"/>
                  </a:cubicBezTo>
                  <a:cubicBezTo>
                    <a:pt x="43" y="7"/>
                    <a:pt x="39" y="15"/>
                    <a:pt x="41" y="19"/>
                  </a:cubicBezTo>
                  <a:cubicBezTo>
                    <a:pt x="42" y="21"/>
                    <a:pt x="41" y="24"/>
                    <a:pt x="42" y="24"/>
                  </a:cubicBezTo>
                  <a:cubicBezTo>
                    <a:pt x="41" y="24"/>
                    <a:pt x="49" y="23"/>
                    <a:pt x="49" y="23"/>
                  </a:cubicBezTo>
                  <a:cubicBezTo>
                    <a:pt x="49" y="25"/>
                    <a:pt x="48" y="29"/>
                    <a:pt x="50" y="31"/>
                  </a:cubicBezTo>
                  <a:cubicBezTo>
                    <a:pt x="47" y="31"/>
                    <a:pt x="45" y="31"/>
                    <a:pt x="42" y="31"/>
                  </a:cubicBezTo>
                  <a:cubicBezTo>
                    <a:pt x="40" y="31"/>
                    <a:pt x="41" y="35"/>
                    <a:pt x="41" y="37"/>
                  </a:cubicBezTo>
                  <a:cubicBezTo>
                    <a:pt x="41" y="44"/>
                    <a:pt x="41" y="45"/>
                    <a:pt x="46" y="50"/>
                  </a:cubicBezTo>
                  <a:cubicBezTo>
                    <a:pt x="41" y="51"/>
                    <a:pt x="39" y="51"/>
                    <a:pt x="34" y="51"/>
                  </a:cubicBezTo>
                  <a:cubicBezTo>
                    <a:pt x="30" y="50"/>
                    <a:pt x="27" y="49"/>
                    <a:pt x="23" y="49"/>
                  </a:cubicBezTo>
                  <a:cubicBezTo>
                    <a:pt x="20" y="49"/>
                    <a:pt x="11" y="50"/>
                    <a:pt x="9" y="48"/>
                  </a:cubicBezTo>
                  <a:cubicBezTo>
                    <a:pt x="5" y="46"/>
                    <a:pt x="3" y="47"/>
                    <a:pt x="0" y="4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4" name="Freeform 233"/>
            <p:cNvSpPr>
              <a:spLocks noEditPoints="1" noChangeArrowheads="1"/>
            </p:cNvSpPr>
            <p:nvPr/>
          </p:nvSpPr>
          <p:spPr bwMode="auto">
            <a:xfrm>
              <a:off x="6547643" y="4458104"/>
              <a:ext cx="224602" cy="212526"/>
            </a:xfrm>
            <a:custGeom>
              <a:avLst/>
              <a:gdLst>
                <a:gd name="T0" fmla="*/ 35 w 54"/>
                <a:gd name="T1" fmla="*/ 51 h 51"/>
                <a:gd name="T2" fmla="*/ 24 w 54"/>
                <a:gd name="T3" fmla="*/ 49 h 51"/>
                <a:gd name="T4" fmla="*/ 14 w 54"/>
                <a:gd name="T5" fmla="*/ 49 h 51"/>
                <a:gd name="T6" fmla="*/ 2 w 54"/>
                <a:gd name="T7" fmla="*/ 49 h 51"/>
                <a:gd name="T8" fmla="*/ 0 w 54"/>
                <a:gd name="T9" fmla="*/ 48 h 51"/>
                <a:gd name="T10" fmla="*/ 6 w 54"/>
                <a:gd name="T11" fmla="*/ 30 h 51"/>
                <a:gd name="T12" fmla="*/ 8 w 54"/>
                <a:gd name="T13" fmla="*/ 24 h 51"/>
                <a:gd name="T14" fmla="*/ 7 w 54"/>
                <a:gd name="T15" fmla="*/ 14 h 51"/>
                <a:gd name="T16" fmla="*/ 3 w 54"/>
                <a:gd name="T17" fmla="*/ 4 h 51"/>
                <a:gd name="T18" fmla="*/ 4 w 54"/>
                <a:gd name="T19" fmla="*/ 3 h 51"/>
                <a:gd name="T20" fmla="*/ 23 w 54"/>
                <a:gd name="T21" fmla="*/ 6 h 51"/>
                <a:gd name="T22" fmla="*/ 30 w 54"/>
                <a:gd name="T23" fmla="*/ 9 h 51"/>
                <a:gd name="T24" fmla="*/ 32 w 54"/>
                <a:gd name="T25" fmla="*/ 7 h 51"/>
                <a:gd name="T26" fmla="*/ 37 w 54"/>
                <a:gd name="T27" fmla="*/ 5 h 51"/>
                <a:gd name="T28" fmla="*/ 38 w 54"/>
                <a:gd name="T29" fmla="*/ 6 h 51"/>
                <a:gd name="T30" fmla="*/ 43 w 54"/>
                <a:gd name="T31" fmla="*/ 13 h 51"/>
                <a:gd name="T32" fmla="*/ 43 w 54"/>
                <a:gd name="T33" fmla="*/ 21 h 51"/>
                <a:gd name="T34" fmla="*/ 50 w 54"/>
                <a:gd name="T35" fmla="*/ 21 h 51"/>
                <a:gd name="T36" fmla="*/ 51 w 54"/>
                <a:gd name="T37" fmla="*/ 22 h 51"/>
                <a:gd name="T38" fmla="*/ 51 w 54"/>
                <a:gd name="T39" fmla="*/ 29 h 51"/>
                <a:gd name="T40" fmla="*/ 43 w 54"/>
                <a:gd name="T41" fmla="*/ 31 h 51"/>
                <a:gd name="T42" fmla="*/ 43 w 54"/>
                <a:gd name="T43" fmla="*/ 36 h 51"/>
                <a:gd name="T44" fmla="*/ 48 w 54"/>
                <a:gd name="T45" fmla="*/ 48 h 51"/>
                <a:gd name="T46" fmla="*/ 47 w 54"/>
                <a:gd name="T47" fmla="*/ 50 h 51"/>
                <a:gd name="T48" fmla="*/ 24 w 54"/>
                <a:gd name="T49" fmla="*/ 47 h 51"/>
                <a:gd name="T50" fmla="*/ 35 w 54"/>
                <a:gd name="T51" fmla="*/ 49 h 51"/>
                <a:gd name="T52" fmla="*/ 41 w 54"/>
                <a:gd name="T53" fmla="*/ 38 h 51"/>
                <a:gd name="T54" fmla="*/ 41 w 54"/>
                <a:gd name="T55" fmla="*/ 34 h 51"/>
                <a:gd name="T56" fmla="*/ 43 w 54"/>
                <a:gd name="T57" fmla="*/ 29 h 51"/>
                <a:gd name="T58" fmla="*/ 49 w 54"/>
                <a:gd name="T59" fmla="*/ 24 h 51"/>
                <a:gd name="T60" fmla="*/ 44 w 54"/>
                <a:gd name="T61" fmla="*/ 24 h 51"/>
                <a:gd name="T62" fmla="*/ 43 w 54"/>
                <a:gd name="T63" fmla="*/ 23 h 51"/>
                <a:gd name="T64" fmla="*/ 43 w 54"/>
                <a:gd name="T65" fmla="*/ 24 h 51"/>
                <a:gd name="T66" fmla="*/ 42 w 54"/>
                <a:gd name="T67" fmla="*/ 24 h 51"/>
                <a:gd name="T68" fmla="*/ 41 w 54"/>
                <a:gd name="T69" fmla="*/ 18 h 51"/>
                <a:gd name="T70" fmla="*/ 40 w 54"/>
                <a:gd name="T71" fmla="*/ 9 h 51"/>
                <a:gd name="T72" fmla="*/ 36 w 54"/>
                <a:gd name="T73" fmla="*/ 9 h 51"/>
                <a:gd name="T74" fmla="*/ 33 w 54"/>
                <a:gd name="T75" fmla="*/ 7 h 51"/>
                <a:gd name="T76" fmla="*/ 30 w 54"/>
                <a:gd name="T77" fmla="*/ 11 h 51"/>
                <a:gd name="T78" fmla="*/ 21 w 54"/>
                <a:gd name="T79" fmla="*/ 6 h 51"/>
                <a:gd name="T80" fmla="*/ 6 w 54"/>
                <a:gd name="T81" fmla="*/ 4 h 51"/>
                <a:gd name="T82" fmla="*/ 8 w 54"/>
                <a:gd name="T83" fmla="*/ 15 h 51"/>
                <a:gd name="T84" fmla="*/ 10 w 54"/>
                <a:gd name="T85" fmla="*/ 24 h 51"/>
                <a:gd name="T86" fmla="*/ 8 w 54"/>
                <a:gd name="T87" fmla="*/ 31 h 51"/>
                <a:gd name="T88" fmla="*/ 2 w 54"/>
                <a:gd name="T89" fmla="*/ 46 h 51"/>
                <a:gd name="T90" fmla="*/ 14 w 54"/>
                <a:gd name="T91" fmla="*/ 47 h 51"/>
                <a:gd name="T92" fmla="*/ 24 w 54"/>
                <a:gd name="T93"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 h="51">
                  <a:moveTo>
                    <a:pt x="40" y="51"/>
                  </a:moveTo>
                  <a:cubicBezTo>
                    <a:pt x="38" y="51"/>
                    <a:pt x="37" y="51"/>
                    <a:pt x="35" y="51"/>
                  </a:cubicBezTo>
                  <a:cubicBezTo>
                    <a:pt x="33" y="50"/>
                    <a:pt x="31" y="50"/>
                    <a:pt x="30" y="50"/>
                  </a:cubicBezTo>
                  <a:cubicBezTo>
                    <a:pt x="28" y="49"/>
                    <a:pt x="26" y="49"/>
                    <a:pt x="24" y="49"/>
                  </a:cubicBezTo>
                  <a:cubicBezTo>
                    <a:pt x="23" y="49"/>
                    <a:pt x="22" y="49"/>
                    <a:pt x="21" y="49"/>
                  </a:cubicBezTo>
                  <a:cubicBezTo>
                    <a:pt x="19" y="49"/>
                    <a:pt x="16" y="49"/>
                    <a:pt x="14" y="49"/>
                  </a:cubicBezTo>
                  <a:cubicBezTo>
                    <a:pt x="12" y="49"/>
                    <a:pt x="10" y="49"/>
                    <a:pt x="9" y="48"/>
                  </a:cubicBezTo>
                  <a:cubicBezTo>
                    <a:pt x="6" y="46"/>
                    <a:pt x="5" y="47"/>
                    <a:pt x="2" y="49"/>
                  </a:cubicBezTo>
                  <a:cubicBezTo>
                    <a:pt x="0" y="49"/>
                    <a:pt x="0" y="49"/>
                    <a:pt x="0" y="49"/>
                  </a:cubicBezTo>
                  <a:cubicBezTo>
                    <a:pt x="0" y="48"/>
                    <a:pt x="0" y="48"/>
                    <a:pt x="0" y="48"/>
                  </a:cubicBezTo>
                  <a:cubicBezTo>
                    <a:pt x="1" y="43"/>
                    <a:pt x="1" y="39"/>
                    <a:pt x="3" y="34"/>
                  </a:cubicBezTo>
                  <a:cubicBezTo>
                    <a:pt x="4" y="32"/>
                    <a:pt x="5" y="31"/>
                    <a:pt x="6" y="30"/>
                  </a:cubicBezTo>
                  <a:cubicBezTo>
                    <a:pt x="7" y="28"/>
                    <a:pt x="8" y="27"/>
                    <a:pt x="8" y="25"/>
                  </a:cubicBezTo>
                  <a:cubicBezTo>
                    <a:pt x="8" y="25"/>
                    <a:pt x="8" y="25"/>
                    <a:pt x="8" y="24"/>
                  </a:cubicBezTo>
                  <a:cubicBezTo>
                    <a:pt x="9" y="23"/>
                    <a:pt x="9" y="21"/>
                    <a:pt x="8" y="21"/>
                  </a:cubicBezTo>
                  <a:cubicBezTo>
                    <a:pt x="7" y="19"/>
                    <a:pt x="5" y="16"/>
                    <a:pt x="7" y="14"/>
                  </a:cubicBezTo>
                  <a:cubicBezTo>
                    <a:pt x="8" y="12"/>
                    <a:pt x="6" y="8"/>
                    <a:pt x="4" y="6"/>
                  </a:cubicBezTo>
                  <a:cubicBezTo>
                    <a:pt x="4" y="5"/>
                    <a:pt x="4" y="4"/>
                    <a:pt x="3" y="4"/>
                  </a:cubicBezTo>
                  <a:cubicBezTo>
                    <a:pt x="3" y="3"/>
                    <a:pt x="3" y="3"/>
                    <a:pt x="3" y="3"/>
                  </a:cubicBezTo>
                  <a:cubicBezTo>
                    <a:pt x="4" y="3"/>
                    <a:pt x="4" y="3"/>
                    <a:pt x="4" y="3"/>
                  </a:cubicBezTo>
                  <a:cubicBezTo>
                    <a:pt x="5" y="2"/>
                    <a:pt x="10" y="0"/>
                    <a:pt x="14" y="0"/>
                  </a:cubicBezTo>
                  <a:cubicBezTo>
                    <a:pt x="20" y="0"/>
                    <a:pt x="22" y="3"/>
                    <a:pt x="23" y="6"/>
                  </a:cubicBezTo>
                  <a:cubicBezTo>
                    <a:pt x="24" y="9"/>
                    <a:pt x="25" y="10"/>
                    <a:pt x="27" y="10"/>
                  </a:cubicBezTo>
                  <a:cubicBezTo>
                    <a:pt x="28" y="10"/>
                    <a:pt x="29" y="9"/>
                    <a:pt x="30" y="9"/>
                  </a:cubicBezTo>
                  <a:cubicBezTo>
                    <a:pt x="31" y="9"/>
                    <a:pt x="31" y="9"/>
                    <a:pt x="31" y="8"/>
                  </a:cubicBezTo>
                  <a:cubicBezTo>
                    <a:pt x="31" y="8"/>
                    <a:pt x="31" y="7"/>
                    <a:pt x="32" y="7"/>
                  </a:cubicBezTo>
                  <a:cubicBezTo>
                    <a:pt x="32" y="5"/>
                    <a:pt x="34" y="5"/>
                    <a:pt x="36" y="5"/>
                  </a:cubicBezTo>
                  <a:cubicBezTo>
                    <a:pt x="37" y="5"/>
                    <a:pt x="37" y="5"/>
                    <a:pt x="37" y="5"/>
                  </a:cubicBezTo>
                  <a:cubicBezTo>
                    <a:pt x="39" y="5"/>
                    <a:pt x="39" y="5"/>
                    <a:pt x="39" y="5"/>
                  </a:cubicBezTo>
                  <a:cubicBezTo>
                    <a:pt x="38" y="6"/>
                    <a:pt x="38" y="6"/>
                    <a:pt x="38" y="6"/>
                  </a:cubicBezTo>
                  <a:cubicBezTo>
                    <a:pt x="40" y="6"/>
                    <a:pt x="41" y="7"/>
                    <a:pt x="41" y="7"/>
                  </a:cubicBezTo>
                  <a:cubicBezTo>
                    <a:pt x="43" y="9"/>
                    <a:pt x="43" y="11"/>
                    <a:pt x="43" y="13"/>
                  </a:cubicBezTo>
                  <a:cubicBezTo>
                    <a:pt x="43" y="14"/>
                    <a:pt x="43" y="16"/>
                    <a:pt x="43" y="17"/>
                  </a:cubicBezTo>
                  <a:cubicBezTo>
                    <a:pt x="43" y="18"/>
                    <a:pt x="43" y="20"/>
                    <a:pt x="43" y="21"/>
                  </a:cubicBezTo>
                  <a:cubicBezTo>
                    <a:pt x="43" y="21"/>
                    <a:pt x="43" y="22"/>
                    <a:pt x="44" y="22"/>
                  </a:cubicBezTo>
                  <a:cubicBezTo>
                    <a:pt x="46" y="21"/>
                    <a:pt x="50" y="21"/>
                    <a:pt x="50" y="21"/>
                  </a:cubicBezTo>
                  <a:cubicBezTo>
                    <a:pt x="51" y="21"/>
                    <a:pt x="51" y="21"/>
                    <a:pt x="51" y="21"/>
                  </a:cubicBezTo>
                  <a:cubicBezTo>
                    <a:pt x="51" y="22"/>
                    <a:pt x="51" y="22"/>
                    <a:pt x="51" y="22"/>
                  </a:cubicBezTo>
                  <a:cubicBezTo>
                    <a:pt x="51" y="22"/>
                    <a:pt x="51" y="23"/>
                    <a:pt x="51" y="24"/>
                  </a:cubicBezTo>
                  <a:cubicBezTo>
                    <a:pt x="51" y="26"/>
                    <a:pt x="50" y="28"/>
                    <a:pt x="51" y="29"/>
                  </a:cubicBezTo>
                  <a:cubicBezTo>
                    <a:pt x="54" y="31"/>
                    <a:pt x="54" y="31"/>
                    <a:pt x="54" y="31"/>
                  </a:cubicBezTo>
                  <a:cubicBezTo>
                    <a:pt x="43" y="31"/>
                    <a:pt x="43" y="31"/>
                    <a:pt x="43" y="31"/>
                  </a:cubicBezTo>
                  <a:cubicBezTo>
                    <a:pt x="43" y="31"/>
                    <a:pt x="43" y="33"/>
                    <a:pt x="43" y="34"/>
                  </a:cubicBezTo>
                  <a:cubicBezTo>
                    <a:pt x="43" y="35"/>
                    <a:pt x="43" y="35"/>
                    <a:pt x="43" y="36"/>
                  </a:cubicBezTo>
                  <a:cubicBezTo>
                    <a:pt x="43" y="38"/>
                    <a:pt x="43" y="38"/>
                    <a:pt x="43" y="38"/>
                  </a:cubicBezTo>
                  <a:cubicBezTo>
                    <a:pt x="43" y="43"/>
                    <a:pt x="43" y="44"/>
                    <a:pt x="48" y="48"/>
                  </a:cubicBezTo>
                  <a:cubicBezTo>
                    <a:pt x="49" y="49"/>
                    <a:pt x="49" y="49"/>
                    <a:pt x="49" y="49"/>
                  </a:cubicBezTo>
                  <a:cubicBezTo>
                    <a:pt x="47" y="50"/>
                    <a:pt x="47" y="50"/>
                    <a:pt x="47" y="50"/>
                  </a:cubicBezTo>
                  <a:cubicBezTo>
                    <a:pt x="44" y="50"/>
                    <a:pt x="42" y="51"/>
                    <a:pt x="40" y="51"/>
                  </a:cubicBezTo>
                  <a:close/>
                  <a:moveTo>
                    <a:pt x="24" y="47"/>
                  </a:moveTo>
                  <a:cubicBezTo>
                    <a:pt x="26" y="47"/>
                    <a:pt x="28" y="47"/>
                    <a:pt x="30" y="48"/>
                  </a:cubicBezTo>
                  <a:cubicBezTo>
                    <a:pt x="32" y="48"/>
                    <a:pt x="33" y="48"/>
                    <a:pt x="35" y="49"/>
                  </a:cubicBezTo>
                  <a:cubicBezTo>
                    <a:pt x="39" y="49"/>
                    <a:pt x="41" y="49"/>
                    <a:pt x="45" y="48"/>
                  </a:cubicBezTo>
                  <a:cubicBezTo>
                    <a:pt x="41" y="45"/>
                    <a:pt x="41" y="43"/>
                    <a:pt x="41" y="38"/>
                  </a:cubicBezTo>
                  <a:cubicBezTo>
                    <a:pt x="41" y="36"/>
                    <a:pt x="41" y="36"/>
                    <a:pt x="41" y="36"/>
                  </a:cubicBezTo>
                  <a:cubicBezTo>
                    <a:pt x="41" y="35"/>
                    <a:pt x="41" y="35"/>
                    <a:pt x="41" y="34"/>
                  </a:cubicBezTo>
                  <a:cubicBezTo>
                    <a:pt x="41" y="33"/>
                    <a:pt x="41" y="31"/>
                    <a:pt x="42" y="30"/>
                  </a:cubicBezTo>
                  <a:cubicBezTo>
                    <a:pt x="42" y="29"/>
                    <a:pt x="43" y="29"/>
                    <a:pt x="43" y="29"/>
                  </a:cubicBezTo>
                  <a:cubicBezTo>
                    <a:pt x="49" y="29"/>
                    <a:pt x="49" y="29"/>
                    <a:pt x="49" y="29"/>
                  </a:cubicBezTo>
                  <a:cubicBezTo>
                    <a:pt x="48" y="27"/>
                    <a:pt x="49" y="25"/>
                    <a:pt x="49" y="24"/>
                  </a:cubicBezTo>
                  <a:cubicBezTo>
                    <a:pt x="49" y="23"/>
                    <a:pt x="49" y="23"/>
                    <a:pt x="49" y="23"/>
                  </a:cubicBezTo>
                  <a:cubicBezTo>
                    <a:pt x="47" y="23"/>
                    <a:pt x="44" y="24"/>
                    <a:pt x="44" y="24"/>
                  </a:cubicBezTo>
                  <a:cubicBezTo>
                    <a:pt x="44" y="24"/>
                    <a:pt x="44" y="24"/>
                    <a:pt x="44" y="23"/>
                  </a:cubicBezTo>
                  <a:cubicBezTo>
                    <a:pt x="43" y="23"/>
                    <a:pt x="43" y="23"/>
                    <a:pt x="43" y="23"/>
                  </a:cubicBezTo>
                  <a:cubicBezTo>
                    <a:pt x="43" y="24"/>
                    <a:pt x="43" y="24"/>
                    <a:pt x="43" y="24"/>
                  </a:cubicBezTo>
                  <a:cubicBezTo>
                    <a:pt x="43" y="24"/>
                    <a:pt x="43" y="24"/>
                    <a:pt x="43" y="24"/>
                  </a:cubicBezTo>
                  <a:cubicBezTo>
                    <a:pt x="42" y="24"/>
                    <a:pt x="42" y="24"/>
                    <a:pt x="42" y="24"/>
                  </a:cubicBezTo>
                  <a:cubicBezTo>
                    <a:pt x="42" y="24"/>
                    <a:pt x="42" y="24"/>
                    <a:pt x="42" y="24"/>
                  </a:cubicBezTo>
                  <a:cubicBezTo>
                    <a:pt x="41" y="23"/>
                    <a:pt x="41" y="22"/>
                    <a:pt x="41" y="21"/>
                  </a:cubicBezTo>
                  <a:cubicBezTo>
                    <a:pt x="41" y="20"/>
                    <a:pt x="41" y="19"/>
                    <a:pt x="41" y="18"/>
                  </a:cubicBezTo>
                  <a:cubicBezTo>
                    <a:pt x="41" y="16"/>
                    <a:pt x="41" y="15"/>
                    <a:pt x="41" y="13"/>
                  </a:cubicBezTo>
                  <a:cubicBezTo>
                    <a:pt x="41" y="11"/>
                    <a:pt x="41" y="9"/>
                    <a:pt x="40" y="9"/>
                  </a:cubicBezTo>
                  <a:cubicBezTo>
                    <a:pt x="40" y="9"/>
                    <a:pt x="39" y="8"/>
                    <a:pt x="37" y="8"/>
                  </a:cubicBezTo>
                  <a:cubicBezTo>
                    <a:pt x="36" y="9"/>
                    <a:pt x="36" y="9"/>
                    <a:pt x="36" y="9"/>
                  </a:cubicBezTo>
                  <a:cubicBezTo>
                    <a:pt x="36" y="7"/>
                    <a:pt x="36" y="7"/>
                    <a:pt x="36" y="7"/>
                  </a:cubicBezTo>
                  <a:cubicBezTo>
                    <a:pt x="36" y="7"/>
                    <a:pt x="34" y="7"/>
                    <a:pt x="33" y="7"/>
                  </a:cubicBezTo>
                  <a:cubicBezTo>
                    <a:pt x="33" y="8"/>
                    <a:pt x="33" y="8"/>
                    <a:pt x="33" y="8"/>
                  </a:cubicBezTo>
                  <a:cubicBezTo>
                    <a:pt x="33" y="10"/>
                    <a:pt x="32" y="11"/>
                    <a:pt x="30" y="11"/>
                  </a:cubicBezTo>
                  <a:cubicBezTo>
                    <a:pt x="29" y="11"/>
                    <a:pt x="28" y="12"/>
                    <a:pt x="27" y="12"/>
                  </a:cubicBezTo>
                  <a:cubicBezTo>
                    <a:pt x="24" y="12"/>
                    <a:pt x="22" y="10"/>
                    <a:pt x="21" y="6"/>
                  </a:cubicBezTo>
                  <a:cubicBezTo>
                    <a:pt x="20" y="4"/>
                    <a:pt x="18" y="2"/>
                    <a:pt x="14" y="2"/>
                  </a:cubicBezTo>
                  <a:cubicBezTo>
                    <a:pt x="12" y="2"/>
                    <a:pt x="9" y="3"/>
                    <a:pt x="6" y="4"/>
                  </a:cubicBezTo>
                  <a:cubicBezTo>
                    <a:pt x="6" y="4"/>
                    <a:pt x="6" y="5"/>
                    <a:pt x="6" y="5"/>
                  </a:cubicBezTo>
                  <a:cubicBezTo>
                    <a:pt x="8" y="8"/>
                    <a:pt x="10" y="12"/>
                    <a:pt x="8" y="15"/>
                  </a:cubicBezTo>
                  <a:cubicBezTo>
                    <a:pt x="8" y="16"/>
                    <a:pt x="9" y="18"/>
                    <a:pt x="10" y="19"/>
                  </a:cubicBezTo>
                  <a:cubicBezTo>
                    <a:pt x="11" y="21"/>
                    <a:pt x="11" y="23"/>
                    <a:pt x="10" y="24"/>
                  </a:cubicBezTo>
                  <a:cubicBezTo>
                    <a:pt x="10" y="25"/>
                    <a:pt x="10" y="25"/>
                    <a:pt x="10" y="26"/>
                  </a:cubicBezTo>
                  <a:cubicBezTo>
                    <a:pt x="10" y="27"/>
                    <a:pt x="9" y="29"/>
                    <a:pt x="8" y="31"/>
                  </a:cubicBezTo>
                  <a:cubicBezTo>
                    <a:pt x="6" y="32"/>
                    <a:pt x="5" y="33"/>
                    <a:pt x="5" y="35"/>
                  </a:cubicBezTo>
                  <a:cubicBezTo>
                    <a:pt x="4" y="39"/>
                    <a:pt x="3" y="42"/>
                    <a:pt x="2" y="46"/>
                  </a:cubicBezTo>
                  <a:cubicBezTo>
                    <a:pt x="5" y="45"/>
                    <a:pt x="8" y="45"/>
                    <a:pt x="10" y="47"/>
                  </a:cubicBezTo>
                  <a:cubicBezTo>
                    <a:pt x="11" y="47"/>
                    <a:pt x="12" y="47"/>
                    <a:pt x="14" y="47"/>
                  </a:cubicBezTo>
                  <a:cubicBezTo>
                    <a:pt x="16" y="47"/>
                    <a:pt x="18" y="47"/>
                    <a:pt x="20" y="47"/>
                  </a:cubicBezTo>
                  <a:cubicBezTo>
                    <a:pt x="22" y="47"/>
                    <a:pt x="23" y="47"/>
                    <a:pt x="24" y="4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5" name="Freeform 234"/>
            <p:cNvSpPr>
              <a:spLocks noChangeArrowheads="1"/>
            </p:cNvSpPr>
            <p:nvPr/>
          </p:nvSpPr>
          <p:spPr bwMode="auto">
            <a:xfrm>
              <a:off x="6559719" y="4438783"/>
              <a:ext cx="16905" cy="28981"/>
            </a:xfrm>
            <a:custGeom>
              <a:avLst/>
              <a:gdLst>
                <a:gd name="T0" fmla="*/ 1 w 4"/>
                <a:gd name="T1" fmla="*/ 7 h 7"/>
                <a:gd name="T2" fmla="*/ 4 w 4"/>
                <a:gd name="T3" fmla="*/ 2 h 7"/>
                <a:gd name="T4" fmla="*/ 1 w 4"/>
                <a:gd name="T5" fmla="*/ 7 h 7"/>
              </a:gdLst>
              <a:ahLst/>
              <a:cxnLst>
                <a:cxn ang="0">
                  <a:pos x="T0" y="T1"/>
                </a:cxn>
                <a:cxn ang="0">
                  <a:pos x="T2" y="T3"/>
                </a:cxn>
                <a:cxn ang="0">
                  <a:pos x="T4" y="T5"/>
                </a:cxn>
              </a:cxnLst>
              <a:rect l="0" t="0" r="r" b="b"/>
              <a:pathLst>
                <a:path w="4" h="7">
                  <a:moveTo>
                    <a:pt x="1" y="7"/>
                  </a:moveTo>
                  <a:cubicBezTo>
                    <a:pt x="0" y="5"/>
                    <a:pt x="1" y="0"/>
                    <a:pt x="4" y="2"/>
                  </a:cubicBezTo>
                  <a:cubicBezTo>
                    <a:pt x="2" y="3"/>
                    <a:pt x="3" y="6"/>
                    <a:pt x="1"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6" name="Freeform 235"/>
            <p:cNvSpPr>
              <a:spLocks noChangeArrowheads="1"/>
            </p:cNvSpPr>
            <p:nvPr/>
          </p:nvSpPr>
          <p:spPr bwMode="auto">
            <a:xfrm>
              <a:off x="6557303" y="4438783"/>
              <a:ext cx="24151" cy="33811"/>
            </a:xfrm>
            <a:custGeom>
              <a:avLst/>
              <a:gdLst>
                <a:gd name="T0" fmla="*/ 2 w 6"/>
                <a:gd name="T1" fmla="*/ 8 h 8"/>
                <a:gd name="T2" fmla="*/ 1 w 6"/>
                <a:gd name="T3" fmla="*/ 7 h 8"/>
                <a:gd name="T4" fmla="*/ 1 w 6"/>
                <a:gd name="T5" fmla="*/ 2 h 8"/>
                <a:gd name="T6" fmla="*/ 5 w 6"/>
                <a:gd name="T7" fmla="*/ 1 h 8"/>
                <a:gd name="T8" fmla="*/ 6 w 6"/>
                <a:gd name="T9" fmla="*/ 2 h 8"/>
                <a:gd name="T10" fmla="*/ 5 w 6"/>
                <a:gd name="T11" fmla="*/ 3 h 8"/>
                <a:gd name="T12" fmla="*/ 4 w 6"/>
                <a:gd name="T13" fmla="*/ 5 h 8"/>
                <a:gd name="T14" fmla="*/ 3 w 6"/>
                <a:gd name="T15" fmla="*/ 8 h 8"/>
                <a:gd name="T16" fmla="*/ 2 w 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2" y="8"/>
                  </a:moveTo>
                  <a:cubicBezTo>
                    <a:pt x="1" y="7"/>
                    <a:pt x="1" y="7"/>
                    <a:pt x="1" y="7"/>
                  </a:cubicBezTo>
                  <a:cubicBezTo>
                    <a:pt x="0" y="6"/>
                    <a:pt x="0" y="3"/>
                    <a:pt x="1" y="2"/>
                  </a:cubicBezTo>
                  <a:cubicBezTo>
                    <a:pt x="2" y="0"/>
                    <a:pt x="4" y="0"/>
                    <a:pt x="5" y="1"/>
                  </a:cubicBezTo>
                  <a:cubicBezTo>
                    <a:pt x="6" y="2"/>
                    <a:pt x="6" y="2"/>
                    <a:pt x="6" y="2"/>
                  </a:cubicBezTo>
                  <a:cubicBezTo>
                    <a:pt x="5" y="3"/>
                    <a:pt x="5" y="3"/>
                    <a:pt x="5" y="3"/>
                  </a:cubicBezTo>
                  <a:cubicBezTo>
                    <a:pt x="4" y="4"/>
                    <a:pt x="4" y="4"/>
                    <a:pt x="4" y="5"/>
                  </a:cubicBezTo>
                  <a:cubicBezTo>
                    <a:pt x="4" y="6"/>
                    <a:pt x="4" y="7"/>
                    <a:pt x="3" y="8"/>
                  </a:cubicBezTo>
                  <a:lnTo>
                    <a:pt x="2"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7" name="Freeform 236"/>
            <p:cNvSpPr>
              <a:spLocks noChangeArrowheads="1"/>
            </p:cNvSpPr>
            <p:nvPr/>
          </p:nvSpPr>
          <p:spPr bwMode="auto">
            <a:xfrm>
              <a:off x="6690132" y="4668215"/>
              <a:ext cx="152149" cy="164225"/>
            </a:xfrm>
            <a:custGeom>
              <a:avLst/>
              <a:gdLst>
                <a:gd name="T0" fmla="*/ 37 w 37"/>
                <a:gd name="T1" fmla="*/ 17 h 40"/>
                <a:gd name="T2" fmla="*/ 28 w 37"/>
                <a:gd name="T3" fmla="*/ 24 h 40"/>
                <a:gd name="T4" fmla="*/ 20 w 37"/>
                <a:gd name="T5" fmla="*/ 32 h 40"/>
                <a:gd name="T6" fmla="*/ 11 w 37"/>
                <a:gd name="T7" fmla="*/ 35 h 40"/>
                <a:gd name="T8" fmla="*/ 3 w 37"/>
                <a:gd name="T9" fmla="*/ 34 h 40"/>
                <a:gd name="T10" fmla="*/ 0 w 37"/>
                <a:gd name="T11" fmla="*/ 26 h 40"/>
                <a:gd name="T12" fmla="*/ 0 w 37"/>
                <a:gd name="T13" fmla="*/ 18 h 40"/>
                <a:gd name="T14" fmla="*/ 4 w 37"/>
                <a:gd name="T15" fmla="*/ 17 h 40"/>
                <a:gd name="T16" fmla="*/ 4 w 37"/>
                <a:gd name="T17" fmla="*/ 2 h 40"/>
                <a:gd name="T18" fmla="*/ 14 w 37"/>
                <a:gd name="T19" fmla="*/ 3 h 40"/>
                <a:gd name="T20" fmla="*/ 20 w 37"/>
                <a:gd name="T21" fmla="*/ 0 h 40"/>
                <a:gd name="T22" fmla="*/ 24 w 37"/>
                <a:gd name="T23" fmla="*/ 6 h 40"/>
                <a:gd name="T24" fmla="*/ 31 w 37"/>
                <a:gd name="T25" fmla="*/ 12 h 40"/>
                <a:gd name="T26" fmla="*/ 37 w 37"/>
                <a:gd name="T2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0">
                  <a:moveTo>
                    <a:pt x="37" y="17"/>
                  </a:moveTo>
                  <a:cubicBezTo>
                    <a:pt x="34" y="19"/>
                    <a:pt x="31" y="21"/>
                    <a:pt x="28" y="24"/>
                  </a:cubicBezTo>
                  <a:cubicBezTo>
                    <a:pt x="26" y="26"/>
                    <a:pt x="22" y="32"/>
                    <a:pt x="20" y="32"/>
                  </a:cubicBezTo>
                  <a:cubicBezTo>
                    <a:pt x="15" y="33"/>
                    <a:pt x="15" y="30"/>
                    <a:pt x="11" y="35"/>
                  </a:cubicBezTo>
                  <a:cubicBezTo>
                    <a:pt x="8" y="38"/>
                    <a:pt x="3" y="40"/>
                    <a:pt x="3" y="34"/>
                  </a:cubicBezTo>
                  <a:cubicBezTo>
                    <a:pt x="3" y="31"/>
                    <a:pt x="0" y="29"/>
                    <a:pt x="0" y="26"/>
                  </a:cubicBezTo>
                  <a:cubicBezTo>
                    <a:pt x="0" y="23"/>
                    <a:pt x="0" y="20"/>
                    <a:pt x="0" y="18"/>
                  </a:cubicBezTo>
                  <a:cubicBezTo>
                    <a:pt x="0" y="16"/>
                    <a:pt x="4" y="18"/>
                    <a:pt x="4" y="17"/>
                  </a:cubicBezTo>
                  <a:cubicBezTo>
                    <a:pt x="4" y="14"/>
                    <a:pt x="2" y="4"/>
                    <a:pt x="4" y="2"/>
                  </a:cubicBezTo>
                  <a:cubicBezTo>
                    <a:pt x="5" y="0"/>
                    <a:pt x="14" y="0"/>
                    <a:pt x="14" y="3"/>
                  </a:cubicBezTo>
                  <a:cubicBezTo>
                    <a:pt x="16" y="1"/>
                    <a:pt x="18" y="0"/>
                    <a:pt x="20" y="0"/>
                  </a:cubicBezTo>
                  <a:cubicBezTo>
                    <a:pt x="22" y="0"/>
                    <a:pt x="23" y="5"/>
                    <a:pt x="24" y="6"/>
                  </a:cubicBezTo>
                  <a:cubicBezTo>
                    <a:pt x="26" y="7"/>
                    <a:pt x="30" y="10"/>
                    <a:pt x="31" y="12"/>
                  </a:cubicBezTo>
                  <a:cubicBezTo>
                    <a:pt x="31" y="16"/>
                    <a:pt x="33" y="16"/>
                    <a:pt x="37"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8" name="Freeform 237"/>
            <p:cNvSpPr>
              <a:spLocks noEditPoints="1" noChangeArrowheads="1"/>
            </p:cNvSpPr>
            <p:nvPr/>
          </p:nvSpPr>
          <p:spPr bwMode="auto">
            <a:xfrm>
              <a:off x="6685302" y="4663385"/>
              <a:ext cx="166640" cy="166640"/>
            </a:xfrm>
            <a:custGeom>
              <a:avLst/>
              <a:gdLst>
                <a:gd name="T0" fmla="*/ 7 w 40"/>
                <a:gd name="T1" fmla="*/ 40 h 40"/>
                <a:gd name="T2" fmla="*/ 4 w 40"/>
                <a:gd name="T3" fmla="*/ 39 h 40"/>
                <a:gd name="T4" fmla="*/ 3 w 40"/>
                <a:gd name="T5" fmla="*/ 35 h 40"/>
                <a:gd name="T6" fmla="*/ 2 w 40"/>
                <a:gd name="T7" fmla="*/ 32 h 40"/>
                <a:gd name="T8" fmla="*/ 0 w 40"/>
                <a:gd name="T9" fmla="*/ 27 h 40"/>
                <a:gd name="T10" fmla="*/ 0 w 40"/>
                <a:gd name="T11" fmla="*/ 19 h 40"/>
                <a:gd name="T12" fmla="*/ 2 w 40"/>
                <a:gd name="T13" fmla="*/ 17 h 40"/>
                <a:gd name="T14" fmla="*/ 4 w 40"/>
                <a:gd name="T15" fmla="*/ 17 h 40"/>
                <a:gd name="T16" fmla="*/ 4 w 40"/>
                <a:gd name="T17" fmla="*/ 17 h 40"/>
                <a:gd name="T18" fmla="*/ 4 w 40"/>
                <a:gd name="T19" fmla="*/ 14 h 40"/>
                <a:gd name="T20" fmla="*/ 4 w 40"/>
                <a:gd name="T21" fmla="*/ 3 h 40"/>
                <a:gd name="T22" fmla="*/ 11 w 40"/>
                <a:gd name="T23" fmla="*/ 1 h 40"/>
                <a:gd name="T24" fmla="*/ 15 w 40"/>
                <a:gd name="T25" fmla="*/ 2 h 40"/>
                <a:gd name="T26" fmla="*/ 21 w 40"/>
                <a:gd name="T27" fmla="*/ 0 h 40"/>
                <a:gd name="T28" fmla="*/ 24 w 40"/>
                <a:gd name="T29" fmla="*/ 4 h 40"/>
                <a:gd name="T30" fmla="*/ 26 w 40"/>
                <a:gd name="T31" fmla="*/ 6 h 40"/>
                <a:gd name="T32" fmla="*/ 27 w 40"/>
                <a:gd name="T33" fmla="*/ 7 h 40"/>
                <a:gd name="T34" fmla="*/ 33 w 40"/>
                <a:gd name="T35" fmla="*/ 13 h 40"/>
                <a:gd name="T36" fmla="*/ 37 w 40"/>
                <a:gd name="T37" fmla="*/ 17 h 40"/>
                <a:gd name="T38" fmla="*/ 38 w 40"/>
                <a:gd name="T39" fmla="*/ 18 h 40"/>
                <a:gd name="T40" fmla="*/ 40 w 40"/>
                <a:gd name="T41" fmla="*/ 18 h 40"/>
                <a:gd name="T42" fmla="*/ 38 w 40"/>
                <a:gd name="T43" fmla="*/ 19 h 40"/>
                <a:gd name="T44" fmla="*/ 36 w 40"/>
                <a:gd name="T45" fmla="*/ 21 h 40"/>
                <a:gd name="T46" fmla="*/ 30 w 40"/>
                <a:gd name="T47" fmla="*/ 25 h 40"/>
                <a:gd name="T48" fmla="*/ 28 w 40"/>
                <a:gd name="T49" fmla="*/ 28 h 40"/>
                <a:gd name="T50" fmla="*/ 22 w 40"/>
                <a:gd name="T51" fmla="*/ 34 h 40"/>
                <a:gd name="T52" fmla="*/ 17 w 40"/>
                <a:gd name="T53" fmla="*/ 34 h 40"/>
                <a:gd name="T54" fmla="*/ 16 w 40"/>
                <a:gd name="T55" fmla="*/ 34 h 40"/>
                <a:gd name="T56" fmla="*/ 12 w 40"/>
                <a:gd name="T57" fmla="*/ 36 h 40"/>
                <a:gd name="T58" fmla="*/ 7 w 40"/>
                <a:gd name="T59" fmla="*/ 40 h 40"/>
                <a:gd name="T60" fmla="*/ 2 w 40"/>
                <a:gd name="T61" fmla="*/ 19 h 40"/>
                <a:gd name="T62" fmla="*/ 2 w 40"/>
                <a:gd name="T63" fmla="*/ 19 h 40"/>
                <a:gd name="T64" fmla="*/ 2 w 40"/>
                <a:gd name="T65" fmla="*/ 27 h 40"/>
                <a:gd name="T66" fmla="*/ 3 w 40"/>
                <a:gd name="T67" fmla="*/ 31 h 40"/>
                <a:gd name="T68" fmla="*/ 5 w 40"/>
                <a:gd name="T69" fmla="*/ 35 h 40"/>
                <a:gd name="T70" fmla="*/ 6 w 40"/>
                <a:gd name="T71" fmla="*/ 37 h 40"/>
                <a:gd name="T72" fmla="*/ 11 w 40"/>
                <a:gd name="T73" fmla="*/ 35 h 40"/>
                <a:gd name="T74" fmla="*/ 16 w 40"/>
                <a:gd name="T75" fmla="*/ 32 h 40"/>
                <a:gd name="T76" fmla="*/ 17 w 40"/>
                <a:gd name="T77" fmla="*/ 32 h 40"/>
                <a:gd name="T78" fmla="*/ 21 w 40"/>
                <a:gd name="T79" fmla="*/ 33 h 40"/>
                <a:gd name="T80" fmla="*/ 26 w 40"/>
                <a:gd name="T81" fmla="*/ 27 h 40"/>
                <a:gd name="T82" fmla="*/ 29 w 40"/>
                <a:gd name="T83" fmla="*/ 24 h 40"/>
                <a:gd name="T84" fmla="*/ 35 w 40"/>
                <a:gd name="T85" fmla="*/ 19 h 40"/>
                <a:gd name="T86" fmla="*/ 36 w 40"/>
                <a:gd name="T87" fmla="*/ 19 h 40"/>
                <a:gd name="T88" fmla="*/ 36 w 40"/>
                <a:gd name="T89" fmla="*/ 19 h 40"/>
                <a:gd name="T90" fmla="*/ 31 w 40"/>
                <a:gd name="T91" fmla="*/ 13 h 40"/>
                <a:gd name="T92" fmla="*/ 26 w 40"/>
                <a:gd name="T93" fmla="*/ 9 h 40"/>
                <a:gd name="T94" fmla="*/ 25 w 40"/>
                <a:gd name="T95" fmla="*/ 8 h 40"/>
                <a:gd name="T96" fmla="*/ 23 w 40"/>
                <a:gd name="T97" fmla="*/ 4 h 40"/>
                <a:gd name="T98" fmla="*/ 21 w 40"/>
                <a:gd name="T99" fmla="*/ 2 h 40"/>
                <a:gd name="T100" fmla="*/ 16 w 40"/>
                <a:gd name="T101" fmla="*/ 5 h 40"/>
                <a:gd name="T102" fmla="*/ 15 w 40"/>
                <a:gd name="T103" fmla="*/ 6 h 40"/>
                <a:gd name="T104" fmla="*/ 14 w 40"/>
                <a:gd name="T105" fmla="*/ 4 h 40"/>
                <a:gd name="T106" fmla="*/ 11 w 40"/>
                <a:gd name="T107" fmla="*/ 3 h 40"/>
                <a:gd name="T108" fmla="*/ 6 w 40"/>
                <a:gd name="T109" fmla="*/ 4 h 40"/>
                <a:gd name="T110" fmla="*/ 6 w 40"/>
                <a:gd name="T111" fmla="*/ 14 h 40"/>
                <a:gd name="T112" fmla="*/ 6 w 40"/>
                <a:gd name="T113" fmla="*/ 18 h 40"/>
                <a:gd name="T114" fmla="*/ 4 w 40"/>
                <a:gd name="T115" fmla="*/ 19 h 40"/>
                <a:gd name="T116" fmla="*/ 3 w 40"/>
                <a:gd name="T117" fmla="*/ 19 h 40"/>
                <a:gd name="T118" fmla="*/ 2 w 40"/>
                <a:gd name="T119" fmla="*/ 1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40">
                  <a:moveTo>
                    <a:pt x="7" y="40"/>
                  </a:moveTo>
                  <a:cubicBezTo>
                    <a:pt x="6" y="40"/>
                    <a:pt x="5" y="39"/>
                    <a:pt x="4" y="39"/>
                  </a:cubicBezTo>
                  <a:cubicBezTo>
                    <a:pt x="3" y="38"/>
                    <a:pt x="3" y="37"/>
                    <a:pt x="3" y="35"/>
                  </a:cubicBezTo>
                  <a:cubicBezTo>
                    <a:pt x="3" y="34"/>
                    <a:pt x="3" y="33"/>
                    <a:pt x="2" y="32"/>
                  </a:cubicBezTo>
                  <a:cubicBezTo>
                    <a:pt x="1" y="30"/>
                    <a:pt x="0" y="29"/>
                    <a:pt x="0" y="27"/>
                  </a:cubicBezTo>
                  <a:cubicBezTo>
                    <a:pt x="0" y="19"/>
                    <a:pt x="0" y="19"/>
                    <a:pt x="0" y="19"/>
                  </a:cubicBezTo>
                  <a:cubicBezTo>
                    <a:pt x="0" y="18"/>
                    <a:pt x="0" y="17"/>
                    <a:pt x="2" y="17"/>
                  </a:cubicBezTo>
                  <a:cubicBezTo>
                    <a:pt x="3" y="17"/>
                    <a:pt x="3" y="17"/>
                    <a:pt x="4" y="17"/>
                  </a:cubicBezTo>
                  <a:cubicBezTo>
                    <a:pt x="4" y="17"/>
                    <a:pt x="4" y="17"/>
                    <a:pt x="4" y="17"/>
                  </a:cubicBezTo>
                  <a:cubicBezTo>
                    <a:pt x="4" y="16"/>
                    <a:pt x="4" y="15"/>
                    <a:pt x="4" y="14"/>
                  </a:cubicBezTo>
                  <a:cubicBezTo>
                    <a:pt x="3" y="9"/>
                    <a:pt x="3" y="4"/>
                    <a:pt x="4" y="3"/>
                  </a:cubicBezTo>
                  <a:cubicBezTo>
                    <a:pt x="5" y="1"/>
                    <a:pt x="8" y="1"/>
                    <a:pt x="11" y="1"/>
                  </a:cubicBezTo>
                  <a:cubicBezTo>
                    <a:pt x="13" y="1"/>
                    <a:pt x="15" y="1"/>
                    <a:pt x="15" y="2"/>
                  </a:cubicBezTo>
                  <a:cubicBezTo>
                    <a:pt x="17" y="1"/>
                    <a:pt x="19" y="0"/>
                    <a:pt x="21" y="0"/>
                  </a:cubicBezTo>
                  <a:cubicBezTo>
                    <a:pt x="23" y="0"/>
                    <a:pt x="24" y="2"/>
                    <a:pt x="24" y="4"/>
                  </a:cubicBezTo>
                  <a:cubicBezTo>
                    <a:pt x="25" y="5"/>
                    <a:pt x="25" y="6"/>
                    <a:pt x="26" y="6"/>
                  </a:cubicBezTo>
                  <a:cubicBezTo>
                    <a:pt x="26" y="7"/>
                    <a:pt x="27" y="7"/>
                    <a:pt x="27" y="7"/>
                  </a:cubicBezTo>
                  <a:cubicBezTo>
                    <a:pt x="30" y="9"/>
                    <a:pt x="33" y="11"/>
                    <a:pt x="33" y="13"/>
                  </a:cubicBezTo>
                  <a:cubicBezTo>
                    <a:pt x="33" y="15"/>
                    <a:pt x="34" y="16"/>
                    <a:pt x="37" y="17"/>
                  </a:cubicBezTo>
                  <a:cubicBezTo>
                    <a:pt x="37" y="17"/>
                    <a:pt x="38" y="17"/>
                    <a:pt x="38" y="18"/>
                  </a:cubicBezTo>
                  <a:cubicBezTo>
                    <a:pt x="40" y="18"/>
                    <a:pt x="40" y="18"/>
                    <a:pt x="40" y="18"/>
                  </a:cubicBezTo>
                  <a:cubicBezTo>
                    <a:pt x="38" y="19"/>
                    <a:pt x="38" y="19"/>
                    <a:pt x="38" y="19"/>
                  </a:cubicBezTo>
                  <a:cubicBezTo>
                    <a:pt x="38" y="20"/>
                    <a:pt x="37" y="20"/>
                    <a:pt x="36" y="21"/>
                  </a:cubicBezTo>
                  <a:cubicBezTo>
                    <a:pt x="34" y="22"/>
                    <a:pt x="32" y="23"/>
                    <a:pt x="30" y="25"/>
                  </a:cubicBezTo>
                  <a:cubicBezTo>
                    <a:pt x="29" y="26"/>
                    <a:pt x="29" y="27"/>
                    <a:pt x="28" y="28"/>
                  </a:cubicBezTo>
                  <a:cubicBezTo>
                    <a:pt x="25" y="32"/>
                    <a:pt x="23" y="34"/>
                    <a:pt x="22" y="34"/>
                  </a:cubicBezTo>
                  <a:cubicBezTo>
                    <a:pt x="20" y="35"/>
                    <a:pt x="18" y="35"/>
                    <a:pt x="17" y="34"/>
                  </a:cubicBezTo>
                  <a:cubicBezTo>
                    <a:pt x="16" y="34"/>
                    <a:pt x="16" y="34"/>
                    <a:pt x="16" y="34"/>
                  </a:cubicBezTo>
                  <a:cubicBezTo>
                    <a:pt x="15" y="34"/>
                    <a:pt x="14" y="34"/>
                    <a:pt x="12" y="36"/>
                  </a:cubicBezTo>
                  <a:cubicBezTo>
                    <a:pt x="11" y="38"/>
                    <a:pt x="8" y="40"/>
                    <a:pt x="7" y="40"/>
                  </a:cubicBezTo>
                  <a:close/>
                  <a:moveTo>
                    <a:pt x="2" y="19"/>
                  </a:moveTo>
                  <a:cubicBezTo>
                    <a:pt x="2" y="19"/>
                    <a:pt x="2" y="19"/>
                    <a:pt x="2" y="19"/>
                  </a:cubicBezTo>
                  <a:cubicBezTo>
                    <a:pt x="2" y="27"/>
                    <a:pt x="2" y="27"/>
                    <a:pt x="2" y="27"/>
                  </a:cubicBezTo>
                  <a:cubicBezTo>
                    <a:pt x="2" y="28"/>
                    <a:pt x="3" y="29"/>
                    <a:pt x="3" y="31"/>
                  </a:cubicBezTo>
                  <a:cubicBezTo>
                    <a:pt x="4" y="32"/>
                    <a:pt x="5" y="33"/>
                    <a:pt x="5" y="35"/>
                  </a:cubicBezTo>
                  <a:cubicBezTo>
                    <a:pt x="5" y="36"/>
                    <a:pt x="5" y="37"/>
                    <a:pt x="6" y="37"/>
                  </a:cubicBezTo>
                  <a:cubicBezTo>
                    <a:pt x="7" y="38"/>
                    <a:pt x="9" y="37"/>
                    <a:pt x="11" y="35"/>
                  </a:cubicBezTo>
                  <a:cubicBezTo>
                    <a:pt x="13" y="33"/>
                    <a:pt x="14" y="32"/>
                    <a:pt x="16" y="32"/>
                  </a:cubicBezTo>
                  <a:cubicBezTo>
                    <a:pt x="16" y="32"/>
                    <a:pt x="17" y="32"/>
                    <a:pt x="17" y="32"/>
                  </a:cubicBezTo>
                  <a:cubicBezTo>
                    <a:pt x="18" y="33"/>
                    <a:pt x="20" y="33"/>
                    <a:pt x="21" y="33"/>
                  </a:cubicBezTo>
                  <a:cubicBezTo>
                    <a:pt x="22" y="32"/>
                    <a:pt x="25" y="29"/>
                    <a:pt x="26" y="27"/>
                  </a:cubicBezTo>
                  <a:cubicBezTo>
                    <a:pt x="27" y="26"/>
                    <a:pt x="28" y="25"/>
                    <a:pt x="29" y="24"/>
                  </a:cubicBezTo>
                  <a:cubicBezTo>
                    <a:pt x="31" y="22"/>
                    <a:pt x="33" y="20"/>
                    <a:pt x="35" y="19"/>
                  </a:cubicBezTo>
                  <a:cubicBezTo>
                    <a:pt x="36" y="19"/>
                    <a:pt x="36" y="19"/>
                    <a:pt x="36" y="19"/>
                  </a:cubicBezTo>
                  <a:cubicBezTo>
                    <a:pt x="36" y="19"/>
                    <a:pt x="36" y="19"/>
                    <a:pt x="36" y="19"/>
                  </a:cubicBezTo>
                  <a:cubicBezTo>
                    <a:pt x="33" y="18"/>
                    <a:pt x="31" y="17"/>
                    <a:pt x="31" y="13"/>
                  </a:cubicBezTo>
                  <a:cubicBezTo>
                    <a:pt x="31" y="12"/>
                    <a:pt x="28" y="10"/>
                    <a:pt x="26" y="9"/>
                  </a:cubicBezTo>
                  <a:cubicBezTo>
                    <a:pt x="26" y="9"/>
                    <a:pt x="25" y="8"/>
                    <a:pt x="25" y="8"/>
                  </a:cubicBezTo>
                  <a:cubicBezTo>
                    <a:pt x="24" y="7"/>
                    <a:pt x="23" y="6"/>
                    <a:pt x="23" y="4"/>
                  </a:cubicBezTo>
                  <a:cubicBezTo>
                    <a:pt x="22" y="3"/>
                    <a:pt x="21" y="2"/>
                    <a:pt x="21" y="2"/>
                  </a:cubicBezTo>
                  <a:cubicBezTo>
                    <a:pt x="19" y="2"/>
                    <a:pt x="17" y="3"/>
                    <a:pt x="16" y="5"/>
                  </a:cubicBezTo>
                  <a:cubicBezTo>
                    <a:pt x="15" y="6"/>
                    <a:pt x="15" y="6"/>
                    <a:pt x="15" y="6"/>
                  </a:cubicBezTo>
                  <a:cubicBezTo>
                    <a:pt x="14" y="4"/>
                    <a:pt x="14" y="4"/>
                    <a:pt x="14" y="4"/>
                  </a:cubicBezTo>
                  <a:cubicBezTo>
                    <a:pt x="14" y="3"/>
                    <a:pt x="12" y="3"/>
                    <a:pt x="11" y="3"/>
                  </a:cubicBezTo>
                  <a:cubicBezTo>
                    <a:pt x="8" y="3"/>
                    <a:pt x="6" y="3"/>
                    <a:pt x="6" y="4"/>
                  </a:cubicBezTo>
                  <a:cubicBezTo>
                    <a:pt x="5" y="5"/>
                    <a:pt x="5" y="11"/>
                    <a:pt x="6" y="14"/>
                  </a:cubicBezTo>
                  <a:cubicBezTo>
                    <a:pt x="6" y="16"/>
                    <a:pt x="6" y="17"/>
                    <a:pt x="6" y="18"/>
                  </a:cubicBezTo>
                  <a:cubicBezTo>
                    <a:pt x="6" y="18"/>
                    <a:pt x="6" y="19"/>
                    <a:pt x="4" y="19"/>
                  </a:cubicBezTo>
                  <a:cubicBezTo>
                    <a:pt x="4" y="19"/>
                    <a:pt x="4" y="19"/>
                    <a:pt x="3" y="19"/>
                  </a:cubicBezTo>
                  <a:cubicBezTo>
                    <a:pt x="3" y="19"/>
                    <a:pt x="2" y="19"/>
                    <a:pt x="2"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39" name="Freeform 238"/>
            <p:cNvSpPr>
              <a:spLocks noChangeArrowheads="1"/>
            </p:cNvSpPr>
            <p:nvPr/>
          </p:nvSpPr>
          <p:spPr bwMode="auto">
            <a:xfrm>
              <a:off x="6501757" y="4158635"/>
              <a:ext cx="125584" cy="188376"/>
            </a:xfrm>
            <a:custGeom>
              <a:avLst/>
              <a:gdLst>
                <a:gd name="T0" fmla="*/ 22 w 30"/>
                <a:gd name="T1" fmla="*/ 2 h 45"/>
                <a:gd name="T2" fmla="*/ 21 w 30"/>
                <a:gd name="T3" fmla="*/ 7 h 45"/>
                <a:gd name="T4" fmla="*/ 18 w 30"/>
                <a:gd name="T5" fmla="*/ 13 h 45"/>
                <a:gd name="T6" fmla="*/ 12 w 30"/>
                <a:gd name="T7" fmla="*/ 25 h 45"/>
                <a:gd name="T8" fmla="*/ 8 w 30"/>
                <a:gd name="T9" fmla="*/ 24 h 45"/>
                <a:gd name="T10" fmla="*/ 2 w 30"/>
                <a:gd name="T11" fmla="*/ 28 h 45"/>
                <a:gd name="T12" fmla="*/ 5 w 30"/>
                <a:gd name="T13" fmla="*/ 35 h 45"/>
                <a:gd name="T14" fmla="*/ 6 w 30"/>
                <a:gd name="T15" fmla="*/ 38 h 45"/>
                <a:gd name="T16" fmla="*/ 5 w 30"/>
                <a:gd name="T17" fmla="*/ 43 h 45"/>
                <a:gd name="T18" fmla="*/ 29 w 30"/>
                <a:gd name="T19" fmla="*/ 45 h 45"/>
                <a:gd name="T20" fmla="*/ 30 w 30"/>
                <a:gd name="T21" fmla="*/ 40 h 45"/>
                <a:gd name="T22" fmla="*/ 27 w 30"/>
                <a:gd name="T23" fmla="*/ 37 h 45"/>
                <a:gd name="T24" fmla="*/ 24 w 30"/>
                <a:gd name="T25" fmla="*/ 27 h 45"/>
                <a:gd name="T26" fmla="*/ 24 w 30"/>
                <a:gd name="T27" fmla="*/ 16 h 45"/>
                <a:gd name="T28" fmla="*/ 27 w 30"/>
                <a:gd name="T29" fmla="*/ 12 h 45"/>
                <a:gd name="T30" fmla="*/ 24 w 30"/>
                <a:gd name="T31" fmla="*/ 0 h 45"/>
                <a:gd name="T32" fmla="*/ 22 w 30"/>
                <a:gd name="T33" fmla="*/ 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45">
                  <a:moveTo>
                    <a:pt x="22" y="2"/>
                  </a:moveTo>
                  <a:cubicBezTo>
                    <a:pt x="25" y="4"/>
                    <a:pt x="23" y="5"/>
                    <a:pt x="21" y="7"/>
                  </a:cubicBezTo>
                  <a:cubicBezTo>
                    <a:pt x="19" y="9"/>
                    <a:pt x="19" y="11"/>
                    <a:pt x="18" y="13"/>
                  </a:cubicBezTo>
                  <a:cubicBezTo>
                    <a:pt x="17" y="17"/>
                    <a:pt x="14" y="21"/>
                    <a:pt x="12" y="25"/>
                  </a:cubicBezTo>
                  <a:cubicBezTo>
                    <a:pt x="11" y="27"/>
                    <a:pt x="9" y="24"/>
                    <a:pt x="8" y="24"/>
                  </a:cubicBezTo>
                  <a:cubicBezTo>
                    <a:pt x="4" y="24"/>
                    <a:pt x="4" y="25"/>
                    <a:pt x="2" y="28"/>
                  </a:cubicBezTo>
                  <a:cubicBezTo>
                    <a:pt x="0" y="31"/>
                    <a:pt x="0" y="36"/>
                    <a:pt x="5" y="35"/>
                  </a:cubicBezTo>
                  <a:cubicBezTo>
                    <a:pt x="4" y="37"/>
                    <a:pt x="6" y="37"/>
                    <a:pt x="6" y="38"/>
                  </a:cubicBezTo>
                  <a:cubicBezTo>
                    <a:pt x="6" y="40"/>
                    <a:pt x="5" y="41"/>
                    <a:pt x="5" y="43"/>
                  </a:cubicBezTo>
                  <a:cubicBezTo>
                    <a:pt x="10" y="42"/>
                    <a:pt x="27" y="40"/>
                    <a:pt x="29" y="45"/>
                  </a:cubicBezTo>
                  <a:cubicBezTo>
                    <a:pt x="29" y="44"/>
                    <a:pt x="30" y="41"/>
                    <a:pt x="30" y="40"/>
                  </a:cubicBezTo>
                  <a:cubicBezTo>
                    <a:pt x="29" y="39"/>
                    <a:pt x="27" y="38"/>
                    <a:pt x="27" y="37"/>
                  </a:cubicBezTo>
                  <a:cubicBezTo>
                    <a:pt x="25" y="34"/>
                    <a:pt x="22" y="30"/>
                    <a:pt x="24" y="27"/>
                  </a:cubicBezTo>
                  <a:cubicBezTo>
                    <a:pt x="26" y="23"/>
                    <a:pt x="29" y="19"/>
                    <a:pt x="24" y="16"/>
                  </a:cubicBezTo>
                  <a:cubicBezTo>
                    <a:pt x="20" y="13"/>
                    <a:pt x="23" y="12"/>
                    <a:pt x="27" y="12"/>
                  </a:cubicBezTo>
                  <a:cubicBezTo>
                    <a:pt x="25" y="8"/>
                    <a:pt x="26" y="5"/>
                    <a:pt x="24" y="0"/>
                  </a:cubicBezTo>
                  <a:cubicBezTo>
                    <a:pt x="24" y="1"/>
                    <a:pt x="23" y="1"/>
                    <a:pt x="2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0" name="Freeform 239"/>
            <p:cNvSpPr>
              <a:spLocks noEditPoints="1" noChangeArrowheads="1"/>
            </p:cNvSpPr>
            <p:nvPr/>
          </p:nvSpPr>
          <p:spPr bwMode="auto">
            <a:xfrm>
              <a:off x="6496927" y="4156220"/>
              <a:ext cx="135244" cy="202866"/>
            </a:xfrm>
            <a:custGeom>
              <a:avLst/>
              <a:gdLst>
                <a:gd name="T0" fmla="*/ 29 w 32"/>
                <a:gd name="T1" fmla="*/ 46 h 49"/>
                <a:gd name="T2" fmla="*/ 8 w 32"/>
                <a:gd name="T3" fmla="*/ 44 h 49"/>
                <a:gd name="T4" fmla="*/ 4 w 32"/>
                <a:gd name="T5" fmla="*/ 45 h 49"/>
                <a:gd name="T6" fmla="*/ 5 w 32"/>
                <a:gd name="T7" fmla="*/ 42 h 49"/>
                <a:gd name="T8" fmla="*/ 6 w 32"/>
                <a:gd name="T9" fmla="*/ 39 h 49"/>
                <a:gd name="T10" fmla="*/ 1 w 32"/>
                <a:gd name="T11" fmla="*/ 35 h 49"/>
                <a:gd name="T12" fmla="*/ 2 w 32"/>
                <a:gd name="T13" fmla="*/ 27 h 49"/>
                <a:gd name="T14" fmla="*/ 9 w 32"/>
                <a:gd name="T15" fmla="*/ 24 h 49"/>
                <a:gd name="T16" fmla="*/ 12 w 32"/>
                <a:gd name="T17" fmla="*/ 26 h 49"/>
                <a:gd name="T18" fmla="*/ 18 w 32"/>
                <a:gd name="T19" fmla="*/ 13 h 49"/>
                <a:gd name="T20" fmla="*/ 21 w 32"/>
                <a:gd name="T21" fmla="*/ 7 h 49"/>
                <a:gd name="T22" fmla="*/ 23 w 32"/>
                <a:gd name="T23" fmla="*/ 4 h 49"/>
                <a:gd name="T24" fmla="*/ 22 w 32"/>
                <a:gd name="T25" fmla="*/ 2 h 49"/>
                <a:gd name="T26" fmla="*/ 25 w 32"/>
                <a:gd name="T27" fmla="*/ 1 h 49"/>
                <a:gd name="T28" fmla="*/ 26 w 32"/>
                <a:gd name="T29" fmla="*/ 1 h 49"/>
                <a:gd name="T30" fmla="*/ 29 w 32"/>
                <a:gd name="T31" fmla="*/ 12 h 49"/>
                <a:gd name="T32" fmla="*/ 28 w 32"/>
                <a:gd name="T33" fmla="*/ 14 h 49"/>
                <a:gd name="T34" fmla="*/ 24 w 32"/>
                <a:gd name="T35" fmla="*/ 15 h 49"/>
                <a:gd name="T36" fmla="*/ 26 w 32"/>
                <a:gd name="T37" fmla="*/ 28 h 49"/>
                <a:gd name="T38" fmla="*/ 28 w 32"/>
                <a:gd name="T39" fmla="*/ 37 h 49"/>
                <a:gd name="T40" fmla="*/ 32 w 32"/>
                <a:gd name="T41" fmla="*/ 40 h 49"/>
                <a:gd name="T42" fmla="*/ 31 w 32"/>
                <a:gd name="T43" fmla="*/ 46 h 49"/>
                <a:gd name="T44" fmla="*/ 19 w 32"/>
                <a:gd name="T45" fmla="*/ 42 h 49"/>
                <a:gd name="T46" fmla="*/ 30 w 32"/>
                <a:gd name="T47" fmla="*/ 41 h 49"/>
                <a:gd name="T48" fmla="*/ 27 w 32"/>
                <a:gd name="T49" fmla="*/ 38 h 49"/>
                <a:gd name="T50" fmla="*/ 25 w 32"/>
                <a:gd name="T51" fmla="*/ 27 h 49"/>
                <a:gd name="T52" fmla="*/ 22 w 32"/>
                <a:gd name="T53" fmla="*/ 14 h 49"/>
                <a:gd name="T54" fmla="*/ 25 w 32"/>
                <a:gd name="T55" fmla="*/ 7 h 49"/>
                <a:gd name="T56" fmla="*/ 23 w 32"/>
                <a:gd name="T57" fmla="*/ 9 h 49"/>
                <a:gd name="T58" fmla="*/ 20 w 32"/>
                <a:gd name="T59" fmla="*/ 14 h 49"/>
                <a:gd name="T60" fmla="*/ 14 w 32"/>
                <a:gd name="T61" fmla="*/ 26 h 49"/>
                <a:gd name="T62" fmla="*/ 10 w 32"/>
                <a:gd name="T63" fmla="*/ 27 h 49"/>
                <a:gd name="T64" fmla="*/ 4 w 32"/>
                <a:gd name="T65" fmla="*/ 29 h 49"/>
                <a:gd name="T66" fmla="*/ 3 w 32"/>
                <a:gd name="T67" fmla="*/ 34 h 49"/>
                <a:gd name="T68" fmla="*/ 7 w 32"/>
                <a:gd name="T69" fmla="*/ 35 h 49"/>
                <a:gd name="T70" fmla="*/ 7 w 32"/>
                <a:gd name="T71" fmla="*/ 37 h 49"/>
                <a:gd name="T72" fmla="*/ 7 w 32"/>
                <a:gd name="T73" fmla="*/ 43 h 49"/>
                <a:gd name="T74" fmla="*/ 19 w 32"/>
                <a:gd name="T75" fmla="*/ 4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49">
                  <a:moveTo>
                    <a:pt x="31" y="49"/>
                  </a:moveTo>
                  <a:cubicBezTo>
                    <a:pt x="29" y="46"/>
                    <a:pt x="29" y="46"/>
                    <a:pt x="29" y="46"/>
                  </a:cubicBezTo>
                  <a:cubicBezTo>
                    <a:pt x="29" y="45"/>
                    <a:pt x="27" y="44"/>
                    <a:pt x="19" y="44"/>
                  </a:cubicBezTo>
                  <a:cubicBezTo>
                    <a:pt x="15" y="44"/>
                    <a:pt x="11" y="44"/>
                    <a:pt x="8" y="44"/>
                  </a:cubicBezTo>
                  <a:cubicBezTo>
                    <a:pt x="7" y="45"/>
                    <a:pt x="6" y="45"/>
                    <a:pt x="6" y="45"/>
                  </a:cubicBezTo>
                  <a:cubicBezTo>
                    <a:pt x="4" y="45"/>
                    <a:pt x="4" y="45"/>
                    <a:pt x="4" y="45"/>
                  </a:cubicBezTo>
                  <a:cubicBezTo>
                    <a:pt x="5" y="43"/>
                    <a:pt x="5" y="43"/>
                    <a:pt x="5" y="43"/>
                  </a:cubicBezTo>
                  <a:cubicBezTo>
                    <a:pt x="5" y="43"/>
                    <a:pt x="5" y="43"/>
                    <a:pt x="5" y="42"/>
                  </a:cubicBezTo>
                  <a:cubicBezTo>
                    <a:pt x="6" y="41"/>
                    <a:pt x="6" y="40"/>
                    <a:pt x="6" y="39"/>
                  </a:cubicBezTo>
                  <a:cubicBezTo>
                    <a:pt x="6" y="39"/>
                    <a:pt x="6" y="39"/>
                    <a:pt x="6" y="39"/>
                  </a:cubicBezTo>
                  <a:cubicBezTo>
                    <a:pt x="5" y="39"/>
                    <a:pt x="5" y="38"/>
                    <a:pt x="5" y="37"/>
                  </a:cubicBezTo>
                  <a:cubicBezTo>
                    <a:pt x="3" y="37"/>
                    <a:pt x="2" y="37"/>
                    <a:pt x="1" y="35"/>
                  </a:cubicBezTo>
                  <a:cubicBezTo>
                    <a:pt x="0" y="33"/>
                    <a:pt x="0" y="30"/>
                    <a:pt x="2" y="28"/>
                  </a:cubicBezTo>
                  <a:cubicBezTo>
                    <a:pt x="2" y="27"/>
                    <a:pt x="2" y="27"/>
                    <a:pt x="2" y="27"/>
                  </a:cubicBezTo>
                  <a:cubicBezTo>
                    <a:pt x="4" y="25"/>
                    <a:pt x="5" y="24"/>
                    <a:pt x="9" y="24"/>
                  </a:cubicBezTo>
                  <a:cubicBezTo>
                    <a:pt x="9" y="24"/>
                    <a:pt x="9" y="24"/>
                    <a:pt x="9" y="24"/>
                  </a:cubicBezTo>
                  <a:cubicBezTo>
                    <a:pt x="9" y="24"/>
                    <a:pt x="10" y="24"/>
                    <a:pt x="11" y="25"/>
                  </a:cubicBezTo>
                  <a:cubicBezTo>
                    <a:pt x="11" y="25"/>
                    <a:pt x="12" y="26"/>
                    <a:pt x="12" y="26"/>
                  </a:cubicBezTo>
                  <a:cubicBezTo>
                    <a:pt x="13" y="24"/>
                    <a:pt x="14" y="22"/>
                    <a:pt x="15" y="20"/>
                  </a:cubicBezTo>
                  <a:cubicBezTo>
                    <a:pt x="16" y="18"/>
                    <a:pt x="17" y="16"/>
                    <a:pt x="18" y="13"/>
                  </a:cubicBezTo>
                  <a:cubicBezTo>
                    <a:pt x="18" y="13"/>
                    <a:pt x="19" y="13"/>
                    <a:pt x="19" y="12"/>
                  </a:cubicBezTo>
                  <a:cubicBezTo>
                    <a:pt x="19" y="10"/>
                    <a:pt x="20" y="9"/>
                    <a:pt x="21" y="7"/>
                  </a:cubicBezTo>
                  <a:cubicBezTo>
                    <a:pt x="22" y="6"/>
                    <a:pt x="23" y="5"/>
                    <a:pt x="23" y="5"/>
                  </a:cubicBezTo>
                  <a:cubicBezTo>
                    <a:pt x="23" y="4"/>
                    <a:pt x="23" y="4"/>
                    <a:pt x="23" y="4"/>
                  </a:cubicBezTo>
                  <a:cubicBezTo>
                    <a:pt x="22" y="3"/>
                    <a:pt x="22" y="3"/>
                    <a:pt x="22" y="3"/>
                  </a:cubicBezTo>
                  <a:cubicBezTo>
                    <a:pt x="22" y="2"/>
                    <a:pt x="22" y="2"/>
                    <a:pt x="22" y="2"/>
                  </a:cubicBezTo>
                  <a:cubicBezTo>
                    <a:pt x="23" y="2"/>
                    <a:pt x="23" y="1"/>
                    <a:pt x="24" y="1"/>
                  </a:cubicBezTo>
                  <a:cubicBezTo>
                    <a:pt x="24" y="1"/>
                    <a:pt x="24" y="1"/>
                    <a:pt x="25" y="1"/>
                  </a:cubicBezTo>
                  <a:cubicBezTo>
                    <a:pt x="26" y="0"/>
                    <a:pt x="26" y="0"/>
                    <a:pt x="26" y="0"/>
                  </a:cubicBezTo>
                  <a:cubicBezTo>
                    <a:pt x="26" y="1"/>
                    <a:pt x="26" y="1"/>
                    <a:pt x="26" y="1"/>
                  </a:cubicBezTo>
                  <a:cubicBezTo>
                    <a:pt x="27" y="3"/>
                    <a:pt x="27" y="5"/>
                    <a:pt x="27" y="6"/>
                  </a:cubicBezTo>
                  <a:cubicBezTo>
                    <a:pt x="27" y="8"/>
                    <a:pt x="28" y="10"/>
                    <a:pt x="29" y="12"/>
                  </a:cubicBezTo>
                  <a:cubicBezTo>
                    <a:pt x="30" y="14"/>
                    <a:pt x="30" y="14"/>
                    <a:pt x="30" y="14"/>
                  </a:cubicBezTo>
                  <a:cubicBezTo>
                    <a:pt x="28" y="14"/>
                    <a:pt x="28" y="14"/>
                    <a:pt x="28" y="14"/>
                  </a:cubicBezTo>
                  <a:cubicBezTo>
                    <a:pt x="26" y="14"/>
                    <a:pt x="24" y="15"/>
                    <a:pt x="24" y="15"/>
                  </a:cubicBezTo>
                  <a:cubicBezTo>
                    <a:pt x="24" y="15"/>
                    <a:pt x="24" y="15"/>
                    <a:pt x="24" y="15"/>
                  </a:cubicBezTo>
                  <a:cubicBezTo>
                    <a:pt x="24" y="15"/>
                    <a:pt x="24" y="15"/>
                    <a:pt x="26" y="16"/>
                  </a:cubicBezTo>
                  <a:cubicBezTo>
                    <a:pt x="31" y="19"/>
                    <a:pt x="28" y="25"/>
                    <a:pt x="26" y="28"/>
                  </a:cubicBezTo>
                  <a:cubicBezTo>
                    <a:pt x="25" y="31"/>
                    <a:pt x="26" y="34"/>
                    <a:pt x="28" y="36"/>
                  </a:cubicBezTo>
                  <a:cubicBezTo>
                    <a:pt x="28" y="37"/>
                    <a:pt x="28" y="37"/>
                    <a:pt x="28" y="37"/>
                  </a:cubicBezTo>
                  <a:cubicBezTo>
                    <a:pt x="29" y="38"/>
                    <a:pt x="29" y="38"/>
                    <a:pt x="30" y="38"/>
                  </a:cubicBezTo>
                  <a:cubicBezTo>
                    <a:pt x="31" y="39"/>
                    <a:pt x="31" y="40"/>
                    <a:pt x="32" y="40"/>
                  </a:cubicBezTo>
                  <a:cubicBezTo>
                    <a:pt x="32" y="41"/>
                    <a:pt x="32" y="43"/>
                    <a:pt x="32" y="45"/>
                  </a:cubicBezTo>
                  <a:cubicBezTo>
                    <a:pt x="31" y="45"/>
                    <a:pt x="31" y="46"/>
                    <a:pt x="31" y="46"/>
                  </a:cubicBezTo>
                  <a:lnTo>
                    <a:pt x="31" y="49"/>
                  </a:lnTo>
                  <a:close/>
                  <a:moveTo>
                    <a:pt x="19" y="42"/>
                  </a:moveTo>
                  <a:cubicBezTo>
                    <a:pt x="24" y="42"/>
                    <a:pt x="28" y="43"/>
                    <a:pt x="30" y="44"/>
                  </a:cubicBezTo>
                  <a:cubicBezTo>
                    <a:pt x="30" y="43"/>
                    <a:pt x="30" y="42"/>
                    <a:pt x="30" y="41"/>
                  </a:cubicBezTo>
                  <a:cubicBezTo>
                    <a:pt x="30" y="41"/>
                    <a:pt x="29" y="40"/>
                    <a:pt x="29" y="40"/>
                  </a:cubicBezTo>
                  <a:cubicBezTo>
                    <a:pt x="28" y="40"/>
                    <a:pt x="27" y="39"/>
                    <a:pt x="27" y="38"/>
                  </a:cubicBezTo>
                  <a:cubicBezTo>
                    <a:pt x="26" y="37"/>
                    <a:pt x="26" y="37"/>
                    <a:pt x="26" y="37"/>
                  </a:cubicBezTo>
                  <a:cubicBezTo>
                    <a:pt x="25" y="34"/>
                    <a:pt x="23" y="31"/>
                    <a:pt x="25" y="27"/>
                  </a:cubicBezTo>
                  <a:cubicBezTo>
                    <a:pt x="27" y="23"/>
                    <a:pt x="28" y="20"/>
                    <a:pt x="25" y="18"/>
                  </a:cubicBezTo>
                  <a:cubicBezTo>
                    <a:pt x="24" y="18"/>
                    <a:pt x="22" y="16"/>
                    <a:pt x="22" y="14"/>
                  </a:cubicBezTo>
                  <a:cubicBezTo>
                    <a:pt x="23" y="13"/>
                    <a:pt x="25" y="12"/>
                    <a:pt x="26" y="12"/>
                  </a:cubicBezTo>
                  <a:cubicBezTo>
                    <a:pt x="26" y="10"/>
                    <a:pt x="25" y="8"/>
                    <a:pt x="25" y="7"/>
                  </a:cubicBezTo>
                  <a:cubicBezTo>
                    <a:pt x="25" y="6"/>
                    <a:pt x="25" y="6"/>
                    <a:pt x="25" y="6"/>
                  </a:cubicBezTo>
                  <a:cubicBezTo>
                    <a:pt x="25" y="7"/>
                    <a:pt x="24" y="8"/>
                    <a:pt x="23" y="9"/>
                  </a:cubicBezTo>
                  <a:cubicBezTo>
                    <a:pt x="21" y="10"/>
                    <a:pt x="21" y="11"/>
                    <a:pt x="21" y="13"/>
                  </a:cubicBezTo>
                  <a:cubicBezTo>
                    <a:pt x="20" y="13"/>
                    <a:pt x="20" y="14"/>
                    <a:pt x="20" y="14"/>
                  </a:cubicBezTo>
                  <a:cubicBezTo>
                    <a:pt x="19" y="17"/>
                    <a:pt x="18" y="19"/>
                    <a:pt x="17" y="21"/>
                  </a:cubicBezTo>
                  <a:cubicBezTo>
                    <a:pt x="16" y="23"/>
                    <a:pt x="15" y="25"/>
                    <a:pt x="14" y="26"/>
                  </a:cubicBezTo>
                  <a:cubicBezTo>
                    <a:pt x="13" y="28"/>
                    <a:pt x="12" y="28"/>
                    <a:pt x="12" y="28"/>
                  </a:cubicBezTo>
                  <a:cubicBezTo>
                    <a:pt x="11" y="28"/>
                    <a:pt x="10" y="27"/>
                    <a:pt x="10" y="27"/>
                  </a:cubicBezTo>
                  <a:cubicBezTo>
                    <a:pt x="9" y="26"/>
                    <a:pt x="9" y="26"/>
                    <a:pt x="9" y="26"/>
                  </a:cubicBezTo>
                  <a:cubicBezTo>
                    <a:pt x="6" y="26"/>
                    <a:pt x="6" y="26"/>
                    <a:pt x="4" y="29"/>
                  </a:cubicBezTo>
                  <a:cubicBezTo>
                    <a:pt x="4" y="29"/>
                    <a:pt x="4" y="29"/>
                    <a:pt x="4" y="29"/>
                  </a:cubicBezTo>
                  <a:cubicBezTo>
                    <a:pt x="2" y="31"/>
                    <a:pt x="2" y="33"/>
                    <a:pt x="3" y="34"/>
                  </a:cubicBezTo>
                  <a:cubicBezTo>
                    <a:pt x="3" y="35"/>
                    <a:pt x="4" y="36"/>
                    <a:pt x="5" y="35"/>
                  </a:cubicBezTo>
                  <a:cubicBezTo>
                    <a:pt x="7" y="35"/>
                    <a:pt x="7" y="35"/>
                    <a:pt x="7" y="35"/>
                  </a:cubicBezTo>
                  <a:cubicBezTo>
                    <a:pt x="7" y="37"/>
                    <a:pt x="7" y="37"/>
                    <a:pt x="7" y="37"/>
                  </a:cubicBezTo>
                  <a:cubicBezTo>
                    <a:pt x="7" y="37"/>
                    <a:pt x="7" y="37"/>
                    <a:pt x="7" y="37"/>
                  </a:cubicBezTo>
                  <a:cubicBezTo>
                    <a:pt x="7" y="38"/>
                    <a:pt x="8" y="38"/>
                    <a:pt x="8" y="39"/>
                  </a:cubicBezTo>
                  <a:cubicBezTo>
                    <a:pt x="8" y="40"/>
                    <a:pt x="7" y="41"/>
                    <a:pt x="7" y="43"/>
                  </a:cubicBezTo>
                  <a:cubicBezTo>
                    <a:pt x="7" y="43"/>
                    <a:pt x="8" y="43"/>
                    <a:pt x="8" y="42"/>
                  </a:cubicBezTo>
                  <a:cubicBezTo>
                    <a:pt x="11" y="42"/>
                    <a:pt x="15" y="42"/>
                    <a:pt x="19" y="4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1" name="Freeform 240"/>
            <p:cNvSpPr>
              <a:spLocks noChangeArrowheads="1"/>
            </p:cNvSpPr>
            <p:nvPr/>
          </p:nvSpPr>
          <p:spPr bwMode="auto">
            <a:xfrm>
              <a:off x="6598360" y="4187616"/>
              <a:ext cx="214941" cy="142489"/>
            </a:xfrm>
            <a:custGeom>
              <a:avLst/>
              <a:gdLst>
                <a:gd name="T0" fmla="*/ 33 w 52"/>
                <a:gd name="T1" fmla="*/ 1 h 34"/>
                <a:gd name="T2" fmla="*/ 27 w 52"/>
                <a:gd name="T3" fmla="*/ 6 h 34"/>
                <a:gd name="T4" fmla="*/ 19 w 52"/>
                <a:gd name="T5" fmla="*/ 9 h 34"/>
                <a:gd name="T6" fmla="*/ 10 w 52"/>
                <a:gd name="T7" fmla="*/ 14 h 34"/>
                <a:gd name="T8" fmla="*/ 1 w 52"/>
                <a:gd name="T9" fmla="*/ 21 h 34"/>
                <a:gd name="T10" fmla="*/ 6 w 52"/>
                <a:gd name="T11" fmla="*/ 32 h 34"/>
                <a:gd name="T12" fmla="*/ 11 w 52"/>
                <a:gd name="T13" fmla="*/ 30 h 34"/>
                <a:gd name="T14" fmla="*/ 16 w 52"/>
                <a:gd name="T15" fmla="*/ 30 h 34"/>
                <a:gd name="T16" fmla="*/ 23 w 52"/>
                <a:gd name="T17" fmla="*/ 24 h 34"/>
                <a:gd name="T18" fmla="*/ 33 w 52"/>
                <a:gd name="T19" fmla="*/ 26 h 34"/>
                <a:gd name="T20" fmla="*/ 40 w 52"/>
                <a:gd name="T21" fmla="*/ 24 h 34"/>
                <a:gd name="T22" fmla="*/ 41 w 52"/>
                <a:gd name="T23" fmla="*/ 25 h 34"/>
                <a:gd name="T24" fmla="*/ 43 w 52"/>
                <a:gd name="T25" fmla="*/ 24 h 34"/>
                <a:gd name="T26" fmla="*/ 52 w 52"/>
                <a:gd name="T27" fmla="*/ 24 h 34"/>
                <a:gd name="T28" fmla="*/ 48 w 52"/>
                <a:gd name="T29" fmla="*/ 19 h 34"/>
                <a:gd name="T30" fmla="*/ 46 w 52"/>
                <a:gd name="T31" fmla="*/ 16 h 34"/>
                <a:gd name="T32" fmla="*/ 43 w 52"/>
                <a:gd name="T33" fmla="*/ 12 h 34"/>
                <a:gd name="T34" fmla="*/ 36 w 52"/>
                <a:gd name="T35" fmla="*/ 9 h 34"/>
                <a:gd name="T36" fmla="*/ 36 w 52"/>
                <a:gd name="T37" fmla="*/ 4 h 34"/>
                <a:gd name="T38" fmla="*/ 33 w 52"/>
                <a:gd name="T3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33" y="1"/>
                  </a:moveTo>
                  <a:cubicBezTo>
                    <a:pt x="30" y="0"/>
                    <a:pt x="29" y="4"/>
                    <a:pt x="27" y="6"/>
                  </a:cubicBezTo>
                  <a:cubicBezTo>
                    <a:pt x="24" y="8"/>
                    <a:pt x="23" y="8"/>
                    <a:pt x="19" y="9"/>
                  </a:cubicBezTo>
                  <a:cubicBezTo>
                    <a:pt x="19" y="12"/>
                    <a:pt x="11" y="15"/>
                    <a:pt x="10" y="14"/>
                  </a:cubicBezTo>
                  <a:cubicBezTo>
                    <a:pt x="7" y="11"/>
                    <a:pt x="1" y="18"/>
                    <a:pt x="1" y="21"/>
                  </a:cubicBezTo>
                  <a:cubicBezTo>
                    <a:pt x="0" y="25"/>
                    <a:pt x="3" y="30"/>
                    <a:pt x="6" y="32"/>
                  </a:cubicBezTo>
                  <a:cubicBezTo>
                    <a:pt x="8" y="34"/>
                    <a:pt x="8" y="30"/>
                    <a:pt x="11" y="30"/>
                  </a:cubicBezTo>
                  <a:cubicBezTo>
                    <a:pt x="13" y="29"/>
                    <a:pt x="14" y="31"/>
                    <a:pt x="16" y="30"/>
                  </a:cubicBezTo>
                  <a:cubicBezTo>
                    <a:pt x="18" y="29"/>
                    <a:pt x="20" y="21"/>
                    <a:pt x="23" y="24"/>
                  </a:cubicBezTo>
                  <a:cubicBezTo>
                    <a:pt x="25" y="27"/>
                    <a:pt x="31" y="29"/>
                    <a:pt x="33" y="26"/>
                  </a:cubicBezTo>
                  <a:cubicBezTo>
                    <a:pt x="34" y="25"/>
                    <a:pt x="39" y="25"/>
                    <a:pt x="40" y="24"/>
                  </a:cubicBezTo>
                  <a:cubicBezTo>
                    <a:pt x="41" y="24"/>
                    <a:pt x="41" y="25"/>
                    <a:pt x="41" y="25"/>
                  </a:cubicBezTo>
                  <a:cubicBezTo>
                    <a:pt x="42" y="25"/>
                    <a:pt x="43" y="24"/>
                    <a:pt x="43" y="24"/>
                  </a:cubicBezTo>
                  <a:cubicBezTo>
                    <a:pt x="47" y="23"/>
                    <a:pt x="49" y="24"/>
                    <a:pt x="52" y="24"/>
                  </a:cubicBezTo>
                  <a:cubicBezTo>
                    <a:pt x="51" y="21"/>
                    <a:pt x="49" y="21"/>
                    <a:pt x="48" y="19"/>
                  </a:cubicBezTo>
                  <a:cubicBezTo>
                    <a:pt x="47" y="17"/>
                    <a:pt x="47" y="17"/>
                    <a:pt x="46" y="16"/>
                  </a:cubicBezTo>
                  <a:cubicBezTo>
                    <a:pt x="44" y="15"/>
                    <a:pt x="44" y="13"/>
                    <a:pt x="43" y="12"/>
                  </a:cubicBezTo>
                  <a:cubicBezTo>
                    <a:pt x="41" y="11"/>
                    <a:pt x="37" y="11"/>
                    <a:pt x="36" y="9"/>
                  </a:cubicBezTo>
                  <a:cubicBezTo>
                    <a:pt x="36" y="8"/>
                    <a:pt x="37" y="6"/>
                    <a:pt x="36" y="4"/>
                  </a:cubicBezTo>
                  <a:cubicBezTo>
                    <a:pt x="36" y="3"/>
                    <a:pt x="34" y="2"/>
                    <a:pt x="33"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2" name="Freeform 241"/>
            <p:cNvSpPr>
              <a:spLocks noEditPoints="1" noChangeArrowheads="1"/>
            </p:cNvSpPr>
            <p:nvPr/>
          </p:nvSpPr>
          <p:spPr bwMode="auto">
            <a:xfrm>
              <a:off x="6593530" y="4185201"/>
              <a:ext cx="224602" cy="140074"/>
            </a:xfrm>
            <a:custGeom>
              <a:avLst/>
              <a:gdLst>
                <a:gd name="T0" fmla="*/ 6 w 54"/>
                <a:gd name="T1" fmla="*/ 34 h 34"/>
                <a:gd name="T2" fmla="*/ 9 w 54"/>
                <a:gd name="T3" fmla="*/ 13 h 34"/>
                <a:gd name="T4" fmla="*/ 12 w 54"/>
                <a:gd name="T5" fmla="*/ 14 h 34"/>
                <a:gd name="T6" fmla="*/ 19 w 54"/>
                <a:gd name="T7" fmla="*/ 10 h 34"/>
                <a:gd name="T8" fmla="*/ 20 w 54"/>
                <a:gd name="T9" fmla="*/ 9 h 34"/>
                <a:gd name="T10" fmla="*/ 29 w 54"/>
                <a:gd name="T11" fmla="*/ 4 h 34"/>
                <a:gd name="T12" fmla="*/ 35 w 54"/>
                <a:gd name="T13" fmla="*/ 1 h 34"/>
                <a:gd name="T14" fmla="*/ 36 w 54"/>
                <a:gd name="T15" fmla="*/ 2 h 34"/>
                <a:gd name="T16" fmla="*/ 38 w 54"/>
                <a:gd name="T17" fmla="*/ 8 h 34"/>
                <a:gd name="T18" fmla="*/ 42 w 54"/>
                <a:gd name="T19" fmla="*/ 11 h 34"/>
                <a:gd name="T20" fmla="*/ 46 w 54"/>
                <a:gd name="T21" fmla="*/ 14 h 34"/>
                <a:gd name="T22" fmla="*/ 50 w 54"/>
                <a:gd name="T23" fmla="*/ 19 h 34"/>
                <a:gd name="T24" fmla="*/ 54 w 54"/>
                <a:gd name="T25" fmla="*/ 25 h 34"/>
                <a:gd name="T26" fmla="*/ 53 w 54"/>
                <a:gd name="T27" fmla="*/ 26 h 34"/>
                <a:gd name="T28" fmla="*/ 44 w 54"/>
                <a:gd name="T29" fmla="*/ 26 h 34"/>
                <a:gd name="T30" fmla="*/ 42 w 54"/>
                <a:gd name="T31" fmla="*/ 27 h 34"/>
                <a:gd name="T32" fmla="*/ 38 w 54"/>
                <a:gd name="T33" fmla="*/ 27 h 34"/>
                <a:gd name="T34" fmla="*/ 31 w 54"/>
                <a:gd name="T35" fmla="*/ 29 h 34"/>
                <a:gd name="T36" fmla="*/ 22 w 54"/>
                <a:gd name="T37" fmla="*/ 25 h 34"/>
                <a:gd name="T38" fmla="*/ 18 w 54"/>
                <a:gd name="T39" fmla="*/ 32 h 34"/>
                <a:gd name="T40" fmla="*/ 12 w 54"/>
                <a:gd name="T41" fmla="*/ 32 h 34"/>
                <a:gd name="T42" fmla="*/ 8 w 54"/>
                <a:gd name="T43" fmla="*/ 34 h 34"/>
                <a:gd name="T44" fmla="*/ 3 w 54"/>
                <a:gd name="T45" fmla="*/ 22 h 34"/>
                <a:gd name="T46" fmla="*/ 8 w 54"/>
                <a:gd name="T47" fmla="*/ 33 h 34"/>
                <a:gd name="T48" fmla="*/ 12 w 54"/>
                <a:gd name="T49" fmla="*/ 30 h 34"/>
                <a:gd name="T50" fmla="*/ 17 w 54"/>
                <a:gd name="T51" fmla="*/ 30 h 34"/>
                <a:gd name="T52" fmla="*/ 22 w 54"/>
                <a:gd name="T53" fmla="*/ 23 h 34"/>
                <a:gd name="T54" fmla="*/ 31 w 54"/>
                <a:gd name="T55" fmla="*/ 27 h 34"/>
                <a:gd name="T56" fmla="*/ 38 w 54"/>
                <a:gd name="T57" fmla="*/ 25 h 34"/>
                <a:gd name="T58" fmla="*/ 43 w 54"/>
                <a:gd name="T59" fmla="*/ 25 h 34"/>
                <a:gd name="T60" fmla="*/ 44 w 54"/>
                <a:gd name="T61" fmla="*/ 24 h 34"/>
                <a:gd name="T62" fmla="*/ 51 w 54"/>
                <a:gd name="T63" fmla="*/ 24 h 34"/>
                <a:gd name="T64" fmla="*/ 48 w 54"/>
                <a:gd name="T65" fmla="*/ 20 h 34"/>
                <a:gd name="T66" fmla="*/ 44 w 54"/>
                <a:gd name="T67" fmla="*/ 15 h 34"/>
                <a:gd name="T68" fmla="*/ 41 w 54"/>
                <a:gd name="T69" fmla="*/ 13 h 34"/>
                <a:gd name="T70" fmla="*/ 36 w 54"/>
                <a:gd name="T71" fmla="*/ 8 h 34"/>
                <a:gd name="T72" fmla="*/ 34 w 54"/>
                <a:gd name="T73" fmla="*/ 4 h 34"/>
                <a:gd name="T74" fmla="*/ 31 w 54"/>
                <a:gd name="T75" fmla="*/ 5 h 34"/>
                <a:gd name="T76" fmla="*/ 21 w 54"/>
                <a:gd name="T77" fmla="*/ 11 h 34"/>
                <a:gd name="T78" fmla="*/ 12 w 54"/>
                <a:gd name="T79" fmla="*/ 16 h 34"/>
                <a:gd name="T80" fmla="*/ 9 w 54"/>
                <a:gd name="T8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34">
                  <a:moveTo>
                    <a:pt x="8" y="34"/>
                  </a:moveTo>
                  <a:cubicBezTo>
                    <a:pt x="7" y="34"/>
                    <a:pt x="7" y="34"/>
                    <a:pt x="6" y="34"/>
                  </a:cubicBezTo>
                  <a:cubicBezTo>
                    <a:pt x="3" y="31"/>
                    <a:pt x="0" y="26"/>
                    <a:pt x="1" y="22"/>
                  </a:cubicBezTo>
                  <a:cubicBezTo>
                    <a:pt x="1" y="19"/>
                    <a:pt x="6" y="13"/>
                    <a:pt x="9" y="13"/>
                  </a:cubicBezTo>
                  <a:cubicBezTo>
                    <a:pt x="10" y="13"/>
                    <a:pt x="11" y="14"/>
                    <a:pt x="11" y="14"/>
                  </a:cubicBezTo>
                  <a:cubicBezTo>
                    <a:pt x="11" y="14"/>
                    <a:pt x="11" y="14"/>
                    <a:pt x="12" y="14"/>
                  </a:cubicBezTo>
                  <a:cubicBezTo>
                    <a:pt x="14" y="14"/>
                    <a:pt x="17" y="13"/>
                    <a:pt x="18" y="11"/>
                  </a:cubicBezTo>
                  <a:cubicBezTo>
                    <a:pt x="19" y="11"/>
                    <a:pt x="19" y="10"/>
                    <a:pt x="19" y="10"/>
                  </a:cubicBezTo>
                  <a:cubicBezTo>
                    <a:pt x="18" y="9"/>
                    <a:pt x="18" y="9"/>
                    <a:pt x="18" y="9"/>
                  </a:cubicBezTo>
                  <a:cubicBezTo>
                    <a:pt x="20" y="9"/>
                    <a:pt x="20" y="9"/>
                    <a:pt x="20" y="9"/>
                  </a:cubicBezTo>
                  <a:cubicBezTo>
                    <a:pt x="24" y="8"/>
                    <a:pt x="25" y="8"/>
                    <a:pt x="28" y="6"/>
                  </a:cubicBezTo>
                  <a:cubicBezTo>
                    <a:pt x="28" y="5"/>
                    <a:pt x="29" y="5"/>
                    <a:pt x="29" y="4"/>
                  </a:cubicBezTo>
                  <a:cubicBezTo>
                    <a:pt x="30" y="2"/>
                    <a:pt x="31" y="0"/>
                    <a:pt x="34" y="1"/>
                  </a:cubicBezTo>
                  <a:cubicBezTo>
                    <a:pt x="35" y="1"/>
                    <a:pt x="35" y="1"/>
                    <a:pt x="35" y="1"/>
                  </a:cubicBezTo>
                  <a:cubicBezTo>
                    <a:pt x="35" y="1"/>
                    <a:pt x="35" y="1"/>
                    <a:pt x="35" y="1"/>
                  </a:cubicBezTo>
                  <a:cubicBezTo>
                    <a:pt x="35" y="1"/>
                    <a:pt x="35" y="2"/>
                    <a:pt x="36" y="2"/>
                  </a:cubicBezTo>
                  <a:cubicBezTo>
                    <a:pt x="37" y="3"/>
                    <a:pt x="38" y="4"/>
                    <a:pt x="38" y="5"/>
                  </a:cubicBezTo>
                  <a:cubicBezTo>
                    <a:pt x="38" y="6"/>
                    <a:pt x="38" y="7"/>
                    <a:pt x="38" y="8"/>
                  </a:cubicBezTo>
                  <a:cubicBezTo>
                    <a:pt x="38" y="9"/>
                    <a:pt x="38" y="9"/>
                    <a:pt x="38" y="10"/>
                  </a:cubicBezTo>
                  <a:cubicBezTo>
                    <a:pt x="38" y="10"/>
                    <a:pt x="40" y="11"/>
                    <a:pt x="42" y="11"/>
                  </a:cubicBezTo>
                  <a:cubicBezTo>
                    <a:pt x="43" y="12"/>
                    <a:pt x="44" y="12"/>
                    <a:pt x="44" y="13"/>
                  </a:cubicBezTo>
                  <a:cubicBezTo>
                    <a:pt x="45" y="13"/>
                    <a:pt x="45" y="14"/>
                    <a:pt x="46" y="14"/>
                  </a:cubicBezTo>
                  <a:cubicBezTo>
                    <a:pt x="46" y="15"/>
                    <a:pt x="47" y="16"/>
                    <a:pt x="47" y="16"/>
                  </a:cubicBezTo>
                  <a:cubicBezTo>
                    <a:pt x="49" y="17"/>
                    <a:pt x="49" y="18"/>
                    <a:pt x="50" y="19"/>
                  </a:cubicBezTo>
                  <a:cubicBezTo>
                    <a:pt x="50" y="20"/>
                    <a:pt x="51" y="21"/>
                    <a:pt x="52" y="21"/>
                  </a:cubicBezTo>
                  <a:cubicBezTo>
                    <a:pt x="53" y="22"/>
                    <a:pt x="54" y="23"/>
                    <a:pt x="54" y="25"/>
                  </a:cubicBezTo>
                  <a:cubicBezTo>
                    <a:pt x="54" y="26"/>
                    <a:pt x="54" y="26"/>
                    <a:pt x="54" y="26"/>
                  </a:cubicBezTo>
                  <a:cubicBezTo>
                    <a:pt x="53" y="26"/>
                    <a:pt x="53" y="26"/>
                    <a:pt x="53" y="26"/>
                  </a:cubicBezTo>
                  <a:cubicBezTo>
                    <a:pt x="52" y="26"/>
                    <a:pt x="51" y="26"/>
                    <a:pt x="50" y="26"/>
                  </a:cubicBezTo>
                  <a:cubicBezTo>
                    <a:pt x="48" y="26"/>
                    <a:pt x="46" y="25"/>
                    <a:pt x="44" y="26"/>
                  </a:cubicBezTo>
                  <a:cubicBezTo>
                    <a:pt x="44" y="26"/>
                    <a:pt x="43" y="27"/>
                    <a:pt x="43" y="27"/>
                  </a:cubicBezTo>
                  <a:cubicBezTo>
                    <a:pt x="42" y="27"/>
                    <a:pt x="42" y="27"/>
                    <a:pt x="42" y="27"/>
                  </a:cubicBezTo>
                  <a:cubicBezTo>
                    <a:pt x="42" y="27"/>
                    <a:pt x="41" y="27"/>
                    <a:pt x="41" y="26"/>
                  </a:cubicBezTo>
                  <a:cubicBezTo>
                    <a:pt x="41" y="26"/>
                    <a:pt x="40" y="27"/>
                    <a:pt x="38" y="27"/>
                  </a:cubicBezTo>
                  <a:cubicBezTo>
                    <a:pt x="37" y="27"/>
                    <a:pt x="35" y="27"/>
                    <a:pt x="35" y="27"/>
                  </a:cubicBezTo>
                  <a:cubicBezTo>
                    <a:pt x="34" y="29"/>
                    <a:pt x="32" y="29"/>
                    <a:pt x="31" y="29"/>
                  </a:cubicBezTo>
                  <a:cubicBezTo>
                    <a:pt x="28" y="29"/>
                    <a:pt x="25" y="28"/>
                    <a:pt x="23" y="26"/>
                  </a:cubicBezTo>
                  <a:cubicBezTo>
                    <a:pt x="23" y="26"/>
                    <a:pt x="23" y="25"/>
                    <a:pt x="22" y="25"/>
                  </a:cubicBezTo>
                  <a:cubicBezTo>
                    <a:pt x="22" y="25"/>
                    <a:pt x="20" y="28"/>
                    <a:pt x="20" y="29"/>
                  </a:cubicBezTo>
                  <a:cubicBezTo>
                    <a:pt x="19" y="30"/>
                    <a:pt x="19" y="32"/>
                    <a:pt x="18" y="32"/>
                  </a:cubicBezTo>
                  <a:cubicBezTo>
                    <a:pt x="16" y="32"/>
                    <a:pt x="15" y="32"/>
                    <a:pt x="14" y="32"/>
                  </a:cubicBezTo>
                  <a:cubicBezTo>
                    <a:pt x="13" y="32"/>
                    <a:pt x="13" y="32"/>
                    <a:pt x="12" y="32"/>
                  </a:cubicBezTo>
                  <a:cubicBezTo>
                    <a:pt x="11" y="32"/>
                    <a:pt x="11" y="33"/>
                    <a:pt x="10" y="33"/>
                  </a:cubicBezTo>
                  <a:cubicBezTo>
                    <a:pt x="10" y="34"/>
                    <a:pt x="9" y="34"/>
                    <a:pt x="8" y="34"/>
                  </a:cubicBezTo>
                  <a:close/>
                  <a:moveTo>
                    <a:pt x="9" y="15"/>
                  </a:moveTo>
                  <a:cubicBezTo>
                    <a:pt x="7" y="15"/>
                    <a:pt x="3" y="20"/>
                    <a:pt x="3" y="22"/>
                  </a:cubicBezTo>
                  <a:cubicBezTo>
                    <a:pt x="2" y="25"/>
                    <a:pt x="4" y="30"/>
                    <a:pt x="7" y="32"/>
                  </a:cubicBezTo>
                  <a:cubicBezTo>
                    <a:pt x="8" y="32"/>
                    <a:pt x="8" y="33"/>
                    <a:pt x="8" y="33"/>
                  </a:cubicBezTo>
                  <a:cubicBezTo>
                    <a:pt x="8" y="33"/>
                    <a:pt x="8" y="32"/>
                    <a:pt x="9" y="32"/>
                  </a:cubicBezTo>
                  <a:cubicBezTo>
                    <a:pt x="9" y="31"/>
                    <a:pt x="10" y="30"/>
                    <a:pt x="12" y="30"/>
                  </a:cubicBezTo>
                  <a:cubicBezTo>
                    <a:pt x="13" y="30"/>
                    <a:pt x="14" y="30"/>
                    <a:pt x="14" y="30"/>
                  </a:cubicBezTo>
                  <a:cubicBezTo>
                    <a:pt x="15" y="30"/>
                    <a:pt x="16" y="30"/>
                    <a:pt x="17" y="30"/>
                  </a:cubicBezTo>
                  <a:cubicBezTo>
                    <a:pt x="17" y="30"/>
                    <a:pt x="18" y="29"/>
                    <a:pt x="18" y="28"/>
                  </a:cubicBezTo>
                  <a:cubicBezTo>
                    <a:pt x="19" y="26"/>
                    <a:pt x="20" y="23"/>
                    <a:pt x="22" y="23"/>
                  </a:cubicBezTo>
                  <a:cubicBezTo>
                    <a:pt x="23" y="23"/>
                    <a:pt x="24" y="24"/>
                    <a:pt x="25" y="25"/>
                  </a:cubicBezTo>
                  <a:cubicBezTo>
                    <a:pt x="26" y="26"/>
                    <a:pt x="29" y="27"/>
                    <a:pt x="31" y="27"/>
                  </a:cubicBezTo>
                  <a:cubicBezTo>
                    <a:pt x="32" y="27"/>
                    <a:pt x="33" y="27"/>
                    <a:pt x="34" y="26"/>
                  </a:cubicBezTo>
                  <a:cubicBezTo>
                    <a:pt x="34" y="26"/>
                    <a:pt x="34" y="25"/>
                    <a:pt x="38" y="25"/>
                  </a:cubicBezTo>
                  <a:cubicBezTo>
                    <a:pt x="39" y="25"/>
                    <a:pt x="40" y="24"/>
                    <a:pt x="41" y="24"/>
                  </a:cubicBezTo>
                  <a:cubicBezTo>
                    <a:pt x="42" y="24"/>
                    <a:pt x="42" y="24"/>
                    <a:pt x="43" y="25"/>
                  </a:cubicBezTo>
                  <a:cubicBezTo>
                    <a:pt x="43" y="25"/>
                    <a:pt x="43" y="24"/>
                    <a:pt x="43" y="24"/>
                  </a:cubicBezTo>
                  <a:cubicBezTo>
                    <a:pt x="43" y="24"/>
                    <a:pt x="43" y="24"/>
                    <a:pt x="44" y="24"/>
                  </a:cubicBezTo>
                  <a:cubicBezTo>
                    <a:pt x="46" y="23"/>
                    <a:pt x="48" y="24"/>
                    <a:pt x="50" y="24"/>
                  </a:cubicBezTo>
                  <a:cubicBezTo>
                    <a:pt x="51" y="24"/>
                    <a:pt x="51" y="24"/>
                    <a:pt x="51" y="24"/>
                  </a:cubicBezTo>
                  <a:cubicBezTo>
                    <a:pt x="51" y="23"/>
                    <a:pt x="51" y="23"/>
                    <a:pt x="50" y="23"/>
                  </a:cubicBezTo>
                  <a:cubicBezTo>
                    <a:pt x="49" y="22"/>
                    <a:pt x="49" y="21"/>
                    <a:pt x="48" y="20"/>
                  </a:cubicBezTo>
                  <a:cubicBezTo>
                    <a:pt x="47" y="19"/>
                    <a:pt x="47" y="19"/>
                    <a:pt x="46" y="18"/>
                  </a:cubicBezTo>
                  <a:cubicBezTo>
                    <a:pt x="45" y="17"/>
                    <a:pt x="45" y="16"/>
                    <a:pt x="44" y="15"/>
                  </a:cubicBezTo>
                  <a:cubicBezTo>
                    <a:pt x="44" y="15"/>
                    <a:pt x="43" y="14"/>
                    <a:pt x="43" y="14"/>
                  </a:cubicBezTo>
                  <a:cubicBezTo>
                    <a:pt x="43" y="14"/>
                    <a:pt x="42" y="14"/>
                    <a:pt x="41" y="13"/>
                  </a:cubicBezTo>
                  <a:cubicBezTo>
                    <a:pt x="39" y="13"/>
                    <a:pt x="37" y="12"/>
                    <a:pt x="36" y="11"/>
                  </a:cubicBezTo>
                  <a:cubicBezTo>
                    <a:pt x="36" y="10"/>
                    <a:pt x="36" y="9"/>
                    <a:pt x="36" y="8"/>
                  </a:cubicBezTo>
                  <a:cubicBezTo>
                    <a:pt x="36" y="7"/>
                    <a:pt x="36" y="6"/>
                    <a:pt x="36" y="6"/>
                  </a:cubicBezTo>
                  <a:cubicBezTo>
                    <a:pt x="36" y="5"/>
                    <a:pt x="35" y="4"/>
                    <a:pt x="34" y="4"/>
                  </a:cubicBezTo>
                  <a:cubicBezTo>
                    <a:pt x="34" y="3"/>
                    <a:pt x="34" y="3"/>
                    <a:pt x="34" y="3"/>
                  </a:cubicBezTo>
                  <a:cubicBezTo>
                    <a:pt x="32" y="3"/>
                    <a:pt x="32" y="3"/>
                    <a:pt x="31" y="5"/>
                  </a:cubicBezTo>
                  <a:cubicBezTo>
                    <a:pt x="30" y="6"/>
                    <a:pt x="30" y="7"/>
                    <a:pt x="29" y="7"/>
                  </a:cubicBezTo>
                  <a:cubicBezTo>
                    <a:pt x="26" y="10"/>
                    <a:pt x="24" y="10"/>
                    <a:pt x="21" y="11"/>
                  </a:cubicBezTo>
                  <a:cubicBezTo>
                    <a:pt x="21" y="11"/>
                    <a:pt x="20" y="12"/>
                    <a:pt x="20" y="12"/>
                  </a:cubicBezTo>
                  <a:cubicBezTo>
                    <a:pt x="18" y="15"/>
                    <a:pt x="14" y="16"/>
                    <a:pt x="12" y="16"/>
                  </a:cubicBezTo>
                  <a:cubicBezTo>
                    <a:pt x="11" y="16"/>
                    <a:pt x="10" y="16"/>
                    <a:pt x="10" y="15"/>
                  </a:cubicBezTo>
                  <a:cubicBezTo>
                    <a:pt x="10" y="15"/>
                    <a:pt x="10" y="15"/>
                    <a:pt x="9"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3" name="Freeform 242"/>
            <p:cNvSpPr>
              <a:spLocks noChangeArrowheads="1"/>
            </p:cNvSpPr>
            <p:nvPr/>
          </p:nvSpPr>
          <p:spPr bwMode="auto">
            <a:xfrm>
              <a:off x="6581454" y="3979920"/>
              <a:ext cx="183545" cy="270488"/>
            </a:xfrm>
            <a:custGeom>
              <a:avLst/>
              <a:gdLst>
                <a:gd name="T0" fmla="*/ 7 w 44"/>
                <a:gd name="T1" fmla="*/ 1 h 65"/>
                <a:gd name="T2" fmla="*/ 22 w 44"/>
                <a:gd name="T3" fmla="*/ 6 h 65"/>
                <a:gd name="T4" fmla="*/ 42 w 44"/>
                <a:gd name="T5" fmla="*/ 16 h 65"/>
                <a:gd name="T6" fmla="*/ 42 w 44"/>
                <a:gd name="T7" fmla="*/ 25 h 65"/>
                <a:gd name="T8" fmla="*/ 39 w 44"/>
                <a:gd name="T9" fmla="*/ 32 h 65"/>
                <a:gd name="T10" fmla="*/ 34 w 44"/>
                <a:gd name="T11" fmla="*/ 44 h 65"/>
                <a:gd name="T12" fmla="*/ 37 w 44"/>
                <a:gd name="T13" fmla="*/ 47 h 65"/>
                <a:gd name="T14" fmla="*/ 34 w 44"/>
                <a:gd name="T15" fmla="*/ 51 h 65"/>
                <a:gd name="T16" fmla="*/ 33 w 44"/>
                <a:gd name="T17" fmla="*/ 54 h 65"/>
                <a:gd name="T18" fmla="*/ 29 w 44"/>
                <a:gd name="T19" fmla="*/ 57 h 65"/>
                <a:gd name="T20" fmla="*/ 23 w 44"/>
                <a:gd name="T21" fmla="*/ 59 h 65"/>
                <a:gd name="T22" fmla="*/ 17 w 44"/>
                <a:gd name="T23" fmla="*/ 63 h 65"/>
                <a:gd name="T24" fmla="*/ 15 w 44"/>
                <a:gd name="T25" fmla="*/ 64 h 65"/>
                <a:gd name="T26" fmla="*/ 13 w 44"/>
                <a:gd name="T27" fmla="*/ 63 h 65"/>
                <a:gd name="T28" fmla="*/ 9 w 44"/>
                <a:gd name="T29" fmla="*/ 65 h 65"/>
                <a:gd name="T30" fmla="*/ 7 w 44"/>
                <a:gd name="T31" fmla="*/ 61 h 65"/>
                <a:gd name="T32" fmla="*/ 4 w 44"/>
                <a:gd name="T33" fmla="*/ 58 h 65"/>
                <a:gd name="T34" fmla="*/ 8 w 44"/>
                <a:gd name="T35" fmla="*/ 55 h 65"/>
                <a:gd name="T36" fmla="*/ 5 w 44"/>
                <a:gd name="T37" fmla="*/ 43 h 65"/>
                <a:gd name="T38" fmla="*/ 4 w 44"/>
                <a:gd name="T39" fmla="*/ 41 h 65"/>
                <a:gd name="T40" fmla="*/ 0 w 44"/>
                <a:gd name="T41" fmla="*/ 37 h 65"/>
                <a:gd name="T42" fmla="*/ 8 w 44"/>
                <a:gd name="T43" fmla="*/ 26 h 65"/>
                <a:gd name="T44" fmla="*/ 10 w 44"/>
                <a:gd name="T45" fmla="*/ 13 h 65"/>
                <a:gd name="T46" fmla="*/ 7 w 44"/>
                <a:gd name="T47" fmla="*/ 9 h 65"/>
                <a:gd name="T48" fmla="*/ 7 w 44"/>
                <a:gd name="T4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65">
                  <a:moveTo>
                    <a:pt x="7" y="1"/>
                  </a:moveTo>
                  <a:cubicBezTo>
                    <a:pt x="13" y="0"/>
                    <a:pt x="17" y="3"/>
                    <a:pt x="22" y="6"/>
                  </a:cubicBezTo>
                  <a:cubicBezTo>
                    <a:pt x="29" y="10"/>
                    <a:pt x="36" y="13"/>
                    <a:pt x="42" y="16"/>
                  </a:cubicBezTo>
                  <a:cubicBezTo>
                    <a:pt x="43" y="17"/>
                    <a:pt x="42" y="24"/>
                    <a:pt x="42" y="25"/>
                  </a:cubicBezTo>
                  <a:cubicBezTo>
                    <a:pt x="42" y="29"/>
                    <a:pt x="44" y="31"/>
                    <a:pt x="39" y="32"/>
                  </a:cubicBezTo>
                  <a:cubicBezTo>
                    <a:pt x="36" y="32"/>
                    <a:pt x="34" y="41"/>
                    <a:pt x="34" y="44"/>
                  </a:cubicBezTo>
                  <a:cubicBezTo>
                    <a:pt x="36" y="43"/>
                    <a:pt x="36" y="46"/>
                    <a:pt x="37" y="47"/>
                  </a:cubicBezTo>
                  <a:cubicBezTo>
                    <a:pt x="39" y="52"/>
                    <a:pt x="36" y="49"/>
                    <a:pt x="34" y="51"/>
                  </a:cubicBezTo>
                  <a:cubicBezTo>
                    <a:pt x="33" y="52"/>
                    <a:pt x="34" y="53"/>
                    <a:pt x="33" y="54"/>
                  </a:cubicBezTo>
                  <a:cubicBezTo>
                    <a:pt x="32" y="55"/>
                    <a:pt x="30" y="56"/>
                    <a:pt x="29" y="57"/>
                  </a:cubicBezTo>
                  <a:cubicBezTo>
                    <a:pt x="27" y="59"/>
                    <a:pt x="25" y="59"/>
                    <a:pt x="23" y="59"/>
                  </a:cubicBezTo>
                  <a:cubicBezTo>
                    <a:pt x="24" y="63"/>
                    <a:pt x="19" y="62"/>
                    <a:pt x="17" y="63"/>
                  </a:cubicBezTo>
                  <a:cubicBezTo>
                    <a:pt x="16" y="63"/>
                    <a:pt x="15" y="64"/>
                    <a:pt x="15" y="64"/>
                  </a:cubicBezTo>
                  <a:cubicBezTo>
                    <a:pt x="13" y="65"/>
                    <a:pt x="14" y="63"/>
                    <a:pt x="13" y="63"/>
                  </a:cubicBezTo>
                  <a:cubicBezTo>
                    <a:pt x="11" y="64"/>
                    <a:pt x="11" y="65"/>
                    <a:pt x="9" y="65"/>
                  </a:cubicBezTo>
                  <a:cubicBezTo>
                    <a:pt x="7" y="65"/>
                    <a:pt x="7" y="62"/>
                    <a:pt x="7" y="61"/>
                  </a:cubicBezTo>
                  <a:cubicBezTo>
                    <a:pt x="7" y="59"/>
                    <a:pt x="4" y="59"/>
                    <a:pt x="4" y="58"/>
                  </a:cubicBezTo>
                  <a:cubicBezTo>
                    <a:pt x="2" y="55"/>
                    <a:pt x="4" y="55"/>
                    <a:pt x="8" y="55"/>
                  </a:cubicBezTo>
                  <a:cubicBezTo>
                    <a:pt x="6" y="51"/>
                    <a:pt x="7" y="48"/>
                    <a:pt x="5" y="43"/>
                  </a:cubicBezTo>
                  <a:cubicBezTo>
                    <a:pt x="9" y="43"/>
                    <a:pt x="6" y="41"/>
                    <a:pt x="4" y="41"/>
                  </a:cubicBezTo>
                  <a:cubicBezTo>
                    <a:pt x="4" y="41"/>
                    <a:pt x="0" y="37"/>
                    <a:pt x="0" y="37"/>
                  </a:cubicBezTo>
                  <a:cubicBezTo>
                    <a:pt x="0" y="33"/>
                    <a:pt x="8" y="30"/>
                    <a:pt x="8" y="26"/>
                  </a:cubicBezTo>
                  <a:cubicBezTo>
                    <a:pt x="9" y="22"/>
                    <a:pt x="8" y="16"/>
                    <a:pt x="10" y="13"/>
                  </a:cubicBezTo>
                  <a:cubicBezTo>
                    <a:pt x="11" y="12"/>
                    <a:pt x="8" y="10"/>
                    <a:pt x="7" y="9"/>
                  </a:cubicBezTo>
                  <a:cubicBezTo>
                    <a:pt x="6" y="7"/>
                    <a:pt x="7" y="4"/>
                    <a:pt x="7"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4" name="Freeform 243"/>
            <p:cNvSpPr>
              <a:spLocks noEditPoints="1" noChangeArrowheads="1"/>
            </p:cNvSpPr>
            <p:nvPr/>
          </p:nvSpPr>
          <p:spPr bwMode="auto">
            <a:xfrm>
              <a:off x="6576624" y="3979920"/>
              <a:ext cx="188375" cy="275318"/>
            </a:xfrm>
            <a:custGeom>
              <a:avLst/>
              <a:gdLst>
                <a:gd name="T0" fmla="*/ 7 w 45"/>
                <a:gd name="T1" fmla="*/ 62 h 66"/>
                <a:gd name="T2" fmla="*/ 6 w 45"/>
                <a:gd name="T3" fmla="*/ 60 h 66"/>
                <a:gd name="T4" fmla="*/ 4 w 45"/>
                <a:gd name="T5" fmla="*/ 55 h 66"/>
                <a:gd name="T6" fmla="*/ 6 w 45"/>
                <a:gd name="T7" fmla="*/ 49 h 66"/>
                <a:gd name="T8" fmla="*/ 5 w 45"/>
                <a:gd name="T9" fmla="*/ 43 h 66"/>
                <a:gd name="T10" fmla="*/ 7 w 45"/>
                <a:gd name="T11" fmla="*/ 42 h 66"/>
                <a:gd name="T12" fmla="*/ 5 w 45"/>
                <a:gd name="T13" fmla="*/ 41 h 66"/>
                <a:gd name="T14" fmla="*/ 1 w 45"/>
                <a:gd name="T15" fmla="*/ 38 h 66"/>
                <a:gd name="T16" fmla="*/ 0 w 45"/>
                <a:gd name="T17" fmla="*/ 37 h 66"/>
                <a:gd name="T18" fmla="*/ 0 w 45"/>
                <a:gd name="T19" fmla="*/ 37 h 66"/>
                <a:gd name="T20" fmla="*/ 5 w 45"/>
                <a:gd name="T21" fmla="*/ 30 h 66"/>
                <a:gd name="T22" fmla="*/ 8 w 45"/>
                <a:gd name="T23" fmla="*/ 23 h 66"/>
                <a:gd name="T24" fmla="*/ 9 w 45"/>
                <a:gd name="T25" fmla="*/ 12 h 66"/>
                <a:gd name="T26" fmla="*/ 7 w 45"/>
                <a:gd name="T27" fmla="*/ 3 h 66"/>
                <a:gd name="T28" fmla="*/ 7 w 45"/>
                <a:gd name="T29" fmla="*/ 1 h 66"/>
                <a:gd name="T30" fmla="*/ 11 w 45"/>
                <a:gd name="T31" fmla="*/ 0 h 66"/>
                <a:gd name="T32" fmla="*/ 24 w 45"/>
                <a:gd name="T33" fmla="*/ 5 h 66"/>
                <a:gd name="T34" fmla="*/ 44 w 45"/>
                <a:gd name="T35" fmla="*/ 15 h 66"/>
                <a:gd name="T36" fmla="*/ 44 w 45"/>
                <a:gd name="T37" fmla="*/ 25 h 66"/>
                <a:gd name="T38" fmla="*/ 41 w 45"/>
                <a:gd name="T39" fmla="*/ 33 h 66"/>
                <a:gd name="T40" fmla="*/ 38 w 45"/>
                <a:gd name="T41" fmla="*/ 46 h 66"/>
                <a:gd name="T42" fmla="*/ 39 w 45"/>
                <a:gd name="T43" fmla="*/ 50 h 66"/>
                <a:gd name="T44" fmla="*/ 36 w 45"/>
                <a:gd name="T45" fmla="*/ 52 h 66"/>
                <a:gd name="T46" fmla="*/ 35 w 45"/>
                <a:gd name="T47" fmla="*/ 55 h 66"/>
                <a:gd name="T48" fmla="*/ 31 w 45"/>
                <a:gd name="T49" fmla="*/ 58 h 66"/>
                <a:gd name="T50" fmla="*/ 25 w 45"/>
                <a:gd name="T51" fmla="*/ 60 h 66"/>
                <a:gd name="T52" fmla="*/ 20 w 45"/>
                <a:gd name="T53" fmla="*/ 63 h 66"/>
                <a:gd name="T54" fmla="*/ 16 w 45"/>
                <a:gd name="T55" fmla="*/ 65 h 66"/>
                <a:gd name="T56" fmla="*/ 13 w 45"/>
                <a:gd name="T57" fmla="*/ 65 h 66"/>
                <a:gd name="T58" fmla="*/ 7 w 45"/>
                <a:gd name="T59" fmla="*/ 44 h 66"/>
                <a:gd name="T60" fmla="*/ 10 w 45"/>
                <a:gd name="T61" fmla="*/ 54 h 66"/>
                <a:gd name="T62" fmla="*/ 8 w 45"/>
                <a:gd name="T63" fmla="*/ 56 h 66"/>
                <a:gd name="T64" fmla="*/ 6 w 45"/>
                <a:gd name="T65" fmla="*/ 58 h 66"/>
                <a:gd name="T66" fmla="*/ 9 w 45"/>
                <a:gd name="T67" fmla="*/ 60 h 66"/>
                <a:gd name="T68" fmla="*/ 10 w 45"/>
                <a:gd name="T69" fmla="*/ 64 h 66"/>
                <a:gd name="T70" fmla="*/ 14 w 45"/>
                <a:gd name="T71" fmla="*/ 62 h 66"/>
                <a:gd name="T72" fmla="*/ 15 w 45"/>
                <a:gd name="T73" fmla="*/ 63 h 66"/>
                <a:gd name="T74" fmla="*/ 20 w 45"/>
                <a:gd name="T75" fmla="*/ 61 h 66"/>
                <a:gd name="T76" fmla="*/ 23 w 45"/>
                <a:gd name="T77" fmla="*/ 59 h 66"/>
                <a:gd name="T78" fmla="*/ 24 w 45"/>
                <a:gd name="T79" fmla="*/ 58 h 66"/>
                <a:gd name="T80" fmla="*/ 30 w 45"/>
                <a:gd name="T81" fmla="*/ 57 h 66"/>
                <a:gd name="T82" fmla="*/ 33 w 45"/>
                <a:gd name="T83" fmla="*/ 53 h 66"/>
                <a:gd name="T84" fmla="*/ 34 w 45"/>
                <a:gd name="T85" fmla="*/ 51 h 66"/>
                <a:gd name="T86" fmla="*/ 37 w 45"/>
                <a:gd name="T87" fmla="*/ 48 h 66"/>
                <a:gd name="T88" fmla="*/ 36 w 45"/>
                <a:gd name="T89" fmla="*/ 45 h 66"/>
                <a:gd name="T90" fmla="*/ 34 w 45"/>
                <a:gd name="T91" fmla="*/ 45 h 66"/>
                <a:gd name="T92" fmla="*/ 40 w 45"/>
                <a:gd name="T93" fmla="*/ 31 h 66"/>
                <a:gd name="T94" fmla="*/ 42 w 45"/>
                <a:gd name="T95" fmla="*/ 25 h 66"/>
                <a:gd name="T96" fmla="*/ 42 w 45"/>
                <a:gd name="T97" fmla="*/ 17 h 66"/>
                <a:gd name="T98" fmla="*/ 23 w 45"/>
                <a:gd name="T99" fmla="*/ 7 h 66"/>
                <a:gd name="T100" fmla="*/ 9 w 45"/>
                <a:gd name="T101" fmla="*/ 2 h 66"/>
                <a:gd name="T102" fmla="*/ 9 w 45"/>
                <a:gd name="T103" fmla="*/ 8 h 66"/>
                <a:gd name="T104" fmla="*/ 12 w 45"/>
                <a:gd name="T105" fmla="*/ 13 h 66"/>
                <a:gd name="T106" fmla="*/ 10 w 45"/>
                <a:gd name="T107" fmla="*/ 26 h 66"/>
                <a:gd name="T108" fmla="*/ 2 w 45"/>
                <a:gd name="T109" fmla="*/ 37 h 66"/>
                <a:gd name="T110" fmla="*/ 9 w 45"/>
                <a:gd name="T111" fmla="*/ 4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 h="66">
                  <a:moveTo>
                    <a:pt x="10" y="66"/>
                  </a:moveTo>
                  <a:cubicBezTo>
                    <a:pt x="8" y="66"/>
                    <a:pt x="7" y="63"/>
                    <a:pt x="7" y="62"/>
                  </a:cubicBezTo>
                  <a:cubicBezTo>
                    <a:pt x="7" y="61"/>
                    <a:pt x="7" y="61"/>
                    <a:pt x="7" y="61"/>
                  </a:cubicBezTo>
                  <a:cubicBezTo>
                    <a:pt x="7" y="61"/>
                    <a:pt x="6" y="60"/>
                    <a:pt x="6" y="60"/>
                  </a:cubicBezTo>
                  <a:cubicBezTo>
                    <a:pt x="5" y="60"/>
                    <a:pt x="4" y="60"/>
                    <a:pt x="4" y="59"/>
                  </a:cubicBezTo>
                  <a:cubicBezTo>
                    <a:pt x="4" y="58"/>
                    <a:pt x="3" y="56"/>
                    <a:pt x="4" y="55"/>
                  </a:cubicBezTo>
                  <a:cubicBezTo>
                    <a:pt x="4" y="54"/>
                    <a:pt x="6" y="54"/>
                    <a:pt x="7" y="54"/>
                  </a:cubicBezTo>
                  <a:cubicBezTo>
                    <a:pt x="7" y="52"/>
                    <a:pt x="6" y="50"/>
                    <a:pt x="6" y="49"/>
                  </a:cubicBezTo>
                  <a:cubicBezTo>
                    <a:pt x="6" y="47"/>
                    <a:pt x="6" y="45"/>
                    <a:pt x="5" y="44"/>
                  </a:cubicBezTo>
                  <a:cubicBezTo>
                    <a:pt x="5" y="43"/>
                    <a:pt x="5" y="43"/>
                    <a:pt x="5" y="43"/>
                  </a:cubicBezTo>
                  <a:cubicBezTo>
                    <a:pt x="6" y="42"/>
                    <a:pt x="6" y="42"/>
                    <a:pt x="6" y="42"/>
                  </a:cubicBezTo>
                  <a:cubicBezTo>
                    <a:pt x="6" y="42"/>
                    <a:pt x="7" y="42"/>
                    <a:pt x="7" y="42"/>
                  </a:cubicBezTo>
                  <a:cubicBezTo>
                    <a:pt x="6" y="42"/>
                    <a:pt x="5" y="42"/>
                    <a:pt x="5" y="42"/>
                  </a:cubicBezTo>
                  <a:cubicBezTo>
                    <a:pt x="5" y="41"/>
                    <a:pt x="5" y="41"/>
                    <a:pt x="5" y="41"/>
                  </a:cubicBezTo>
                  <a:cubicBezTo>
                    <a:pt x="4" y="41"/>
                    <a:pt x="4" y="41"/>
                    <a:pt x="4" y="41"/>
                  </a:cubicBezTo>
                  <a:cubicBezTo>
                    <a:pt x="4" y="41"/>
                    <a:pt x="1" y="38"/>
                    <a:pt x="1" y="38"/>
                  </a:cubicBezTo>
                  <a:cubicBezTo>
                    <a:pt x="1" y="37"/>
                    <a:pt x="1" y="37"/>
                    <a:pt x="1" y="37"/>
                  </a:cubicBezTo>
                  <a:cubicBezTo>
                    <a:pt x="0" y="37"/>
                    <a:pt x="0" y="37"/>
                    <a:pt x="0" y="37"/>
                  </a:cubicBezTo>
                  <a:cubicBezTo>
                    <a:pt x="0" y="37"/>
                    <a:pt x="0" y="37"/>
                    <a:pt x="0" y="37"/>
                  </a:cubicBezTo>
                  <a:cubicBezTo>
                    <a:pt x="0" y="37"/>
                    <a:pt x="0" y="37"/>
                    <a:pt x="0" y="37"/>
                  </a:cubicBezTo>
                  <a:cubicBezTo>
                    <a:pt x="0" y="37"/>
                    <a:pt x="0" y="37"/>
                    <a:pt x="0" y="37"/>
                  </a:cubicBezTo>
                  <a:cubicBezTo>
                    <a:pt x="0" y="34"/>
                    <a:pt x="3" y="32"/>
                    <a:pt x="5" y="30"/>
                  </a:cubicBezTo>
                  <a:cubicBezTo>
                    <a:pt x="6" y="29"/>
                    <a:pt x="8" y="28"/>
                    <a:pt x="8" y="26"/>
                  </a:cubicBezTo>
                  <a:cubicBezTo>
                    <a:pt x="8" y="25"/>
                    <a:pt x="8" y="24"/>
                    <a:pt x="8" y="23"/>
                  </a:cubicBezTo>
                  <a:cubicBezTo>
                    <a:pt x="9" y="20"/>
                    <a:pt x="9" y="16"/>
                    <a:pt x="10" y="13"/>
                  </a:cubicBezTo>
                  <a:cubicBezTo>
                    <a:pt x="10" y="12"/>
                    <a:pt x="10" y="12"/>
                    <a:pt x="9" y="12"/>
                  </a:cubicBezTo>
                  <a:cubicBezTo>
                    <a:pt x="8" y="11"/>
                    <a:pt x="8" y="10"/>
                    <a:pt x="7" y="9"/>
                  </a:cubicBezTo>
                  <a:cubicBezTo>
                    <a:pt x="7" y="8"/>
                    <a:pt x="7" y="5"/>
                    <a:pt x="7" y="3"/>
                  </a:cubicBezTo>
                  <a:cubicBezTo>
                    <a:pt x="7" y="3"/>
                    <a:pt x="7" y="2"/>
                    <a:pt x="7" y="1"/>
                  </a:cubicBezTo>
                  <a:cubicBezTo>
                    <a:pt x="7" y="1"/>
                    <a:pt x="7" y="1"/>
                    <a:pt x="7" y="1"/>
                  </a:cubicBezTo>
                  <a:cubicBezTo>
                    <a:pt x="8" y="0"/>
                    <a:pt x="8" y="0"/>
                    <a:pt x="8" y="0"/>
                  </a:cubicBezTo>
                  <a:cubicBezTo>
                    <a:pt x="9" y="0"/>
                    <a:pt x="10" y="0"/>
                    <a:pt x="11" y="0"/>
                  </a:cubicBezTo>
                  <a:cubicBezTo>
                    <a:pt x="15" y="0"/>
                    <a:pt x="18" y="2"/>
                    <a:pt x="21" y="3"/>
                  </a:cubicBezTo>
                  <a:cubicBezTo>
                    <a:pt x="22" y="4"/>
                    <a:pt x="23" y="5"/>
                    <a:pt x="24" y="5"/>
                  </a:cubicBezTo>
                  <a:cubicBezTo>
                    <a:pt x="28" y="7"/>
                    <a:pt x="31" y="9"/>
                    <a:pt x="35" y="11"/>
                  </a:cubicBezTo>
                  <a:cubicBezTo>
                    <a:pt x="44" y="15"/>
                    <a:pt x="44" y="15"/>
                    <a:pt x="44" y="15"/>
                  </a:cubicBezTo>
                  <a:cubicBezTo>
                    <a:pt x="44" y="16"/>
                    <a:pt x="45" y="17"/>
                    <a:pt x="44" y="23"/>
                  </a:cubicBezTo>
                  <a:cubicBezTo>
                    <a:pt x="44" y="24"/>
                    <a:pt x="44" y="25"/>
                    <a:pt x="44" y="25"/>
                  </a:cubicBezTo>
                  <a:cubicBezTo>
                    <a:pt x="44" y="26"/>
                    <a:pt x="44" y="26"/>
                    <a:pt x="44" y="27"/>
                  </a:cubicBezTo>
                  <a:cubicBezTo>
                    <a:pt x="45" y="30"/>
                    <a:pt x="45" y="32"/>
                    <a:pt x="41" y="33"/>
                  </a:cubicBezTo>
                  <a:cubicBezTo>
                    <a:pt x="39" y="33"/>
                    <a:pt x="36" y="39"/>
                    <a:pt x="36" y="43"/>
                  </a:cubicBezTo>
                  <a:cubicBezTo>
                    <a:pt x="37" y="43"/>
                    <a:pt x="38" y="45"/>
                    <a:pt x="38" y="46"/>
                  </a:cubicBezTo>
                  <a:cubicBezTo>
                    <a:pt x="38" y="46"/>
                    <a:pt x="38" y="47"/>
                    <a:pt x="38" y="47"/>
                  </a:cubicBezTo>
                  <a:cubicBezTo>
                    <a:pt x="39" y="49"/>
                    <a:pt x="40" y="50"/>
                    <a:pt x="39" y="50"/>
                  </a:cubicBezTo>
                  <a:cubicBezTo>
                    <a:pt x="39" y="51"/>
                    <a:pt x="38" y="51"/>
                    <a:pt x="38" y="51"/>
                  </a:cubicBezTo>
                  <a:cubicBezTo>
                    <a:pt x="37" y="51"/>
                    <a:pt x="36" y="51"/>
                    <a:pt x="36" y="52"/>
                  </a:cubicBezTo>
                  <a:cubicBezTo>
                    <a:pt x="36" y="52"/>
                    <a:pt x="36" y="52"/>
                    <a:pt x="36" y="53"/>
                  </a:cubicBezTo>
                  <a:cubicBezTo>
                    <a:pt x="35" y="53"/>
                    <a:pt x="35" y="54"/>
                    <a:pt x="35" y="55"/>
                  </a:cubicBezTo>
                  <a:cubicBezTo>
                    <a:pt x="34" y="56"/>
                    <a:pt x="33" y="57"/>
                    <a:pt x="32" y="57"/>
                  </a:cubicBezTo>
                  <a:cubicBezTo>
                    <a:pt x="31" y="58"/>
                    <a:pt x="31" y="58"/>
                    <a:pt x="31" y="58"/>
                  </a:cubicBezTo>
                  <a:cubicBezTo>
                    <a:pt x="29" y="59"/>
                    <a:pt x="27" y="60"/>
                    <a:pt x="25" y="60"/>
                  </a:cubicBezTo>
                  <a:cubicBezTo>
                    <a:pt x="25" y="60"/>
                    <a:pt x="25" y="60"/>
                    <a:pt x="25" y="60"/>
                  </a:cubicBezTo>
                  <a:cubicBezTo>
                    <a:pt x="25" y="61"/>
                    <a:pt x="25" y="61"/>
                    <a:pt x="24" y="62"/>
                  </a:cubicBezTo>
                  <a:cubicBezTo>
                    <a:pt x="23" y="63"/>
                    <a:pt x="22" y="63"/>
                    <a:pt x="20" y="63"/>
                  </a:cubicBezTo>
                  <a:cubicBezTo>
                    <a:pt x="20" y="64"/>
                    <a:pt x="19" y="64"/>
                    <a:pt x="18" y="64"/>
                  </a:cubicBezTo>
                  <a:cubicBezTo>
                    <a:pt x="18" y="64"/>
                    <a:pt x="17" y="65"/>
                    <a:pt x="16" y="65"/>
                  </a:cubicBezTo>
                  <a:cubicBezTo>
                    <a:pt x="15" y="66"/>
                    <a:pt x="14" y="65"/>
                    <a:pt x="14" y="64"/>
                  </a:cubicBezTo>
                  <a:cubicBezTo>
                    <a:pt x="13" y="64"/>
                    <a:pt x="13" y="65"/>
                    <a:pt x="13" y="65"/>
                  </a:cubicBezTo>
                  <a:cubicBezTo>
                    <a:pt x="12" y="65"/>
                    <a:pt x="11" y="66"/>
                    <a:pt x="10" y="66"/>
                  </a:cubicBezTo>
                  <a:close/>
                  <a:moveTo>
                    <a:pt x="7" y="44"/>
                  </a:moveTo>
                  <a:cubicBezTo>
                    <a:pt x="8" y="46"/>
                    <a:pt x="8" y="47"/>
                    <a:pt x="8" y="48"/>
                  </a:cubicBezTo>
                  <a:cubicBezTo>
                    <a:pt x="8" y="50"/>
                    <a:pt x="9" y="52"/>
                    <a:pt x="10" y="54"/>
                  </a:cubicBezTo>
                  <a:cubicBezTo>
                    <a:pt x="11" y="56"/>
                    <a:pt x="11" y="56"/>
                    <a:pt x="11" y="56"/>
                  </a:cubicBezTo>
                  <a:cubicBezTo>
                    <a:pt x="8" y="56"/>
                    <a:pt x="8" y="56"/>
                    <a:pt x="8" y="56"/>
                  </a:cubicBezTo>
                  <a:cubicBezTo>
                    <a:pt x="7" y="56"/>
                    <a:pt x="6" y="56"/>
                    <a:pt x="5" y="56"/>
                  </a:cubicBezTo>
                  <a:cubicBezTo>
                    <a:pt x="5" y="56"/>
                    <a:pt x="5" y="56"/>
                    <a:pt x="6" y="58"/>
                  </a:cubicBezTo>
                  <a:cubicBezTo>
                    <a:pt x="6" y="58"/>
                    <a:pt x="6" y="58"/>
                    <a:pt x="7" y="58"/>
                  </a:cubicBezTo>
                  <a:cubicBezTo>
                    <a:pt x="7" y="59"/>
                    <a:pt x="9" y="59"/>
                    <a:pt x="9" y="60"/>
                  </a:cubicBezTo>
                  <a:cubicBezTo>
                    <a:pt x="9" y="61"/>
                    <a:pt x="9" y="61"/>
                    <a:pt x="9" y="61"/>
                  </a:cubicBezTo>
                  <a:cubicBezTo>
                    <a:pt x="9" y="62"/>
                    <a:pt x="9" y="64"/>
                    <a:pt x="10" y="64"/>
                  </a:cubicBezTo>
                  <a:cubicBezTo>
                    <a:pt x="11" y="64"/>
                    <a:pt x="11" y="64"/>
                    <a:pt x="12" y="63"/>
                  </a:cubicBezTo>
                  <a:cubicBezTo>
                    <a:pt x="12" y="63"/>
                    <a:pt x="13" y="62"/>
                    <a:pt x="14" y="62"/>
                  </a:cubicBezTo>
                  <a:cubicBezTo>
                    <a:pt x="14" y="62"/>
                    <a:pt x="14" y="62"/>
                    <a:pt x="14" y="62"/>
                  </a:cubicBezTo>
                  <a:cubicBezTo>
                    <a:pt x="15" y="62"/>
                    <a:pt x="15" y="63"/>
                    <a:pt x="15" y="63"/>
                  </a:cubicBezTo>
                  <a:cubicBezTo>
                    <a:pt x="16" y="63"/>
                    <a:pt x="17" y="62"/>
                    <a:pt x="18" y="62"/>
                  </a:cubicBezTo>
                  <a:cubicBezTo>
                    <a:pt x="18" y="62"/>
                    <a:pt x="19" y="62"/>
                    <a:pt x="20" y="61"/>
                  </a:cubicBezTo>
                  <a:cubicBezTo>
                    <a:pt x="21" y="61"/>
                    <a:pt x="22" y="61"/>
                    <a:pt x="23" y="61"/>
                  </a:cubicBezTo>
                  <a:cubicBezTo>
                    <a:pt x="23" y="60"/>
                    <a:pt x="23" y="60"/>
                    <a:pt x="23" y="59"/>
                  </a:cubicBezTo>
                  <a:cubicBezTo>
                    <a:pt x="22" y="58"/>
                    <a:pt x="22" y="58"/>
                    <a:pt x="22" y="58"/>
                  </a:cubicBezTo>
                  <a:cubicBezTo>
                    <a:pt x="24" y="58"/>
                    <a:pt x="24" y="58"/>
                    <a:pt x="24" y="58"/>
                  </a:cubicBezTo>
                  <a:cubicBezTo>
                    <a:pt x="24" y="58"/>
                    <a:pt x="25" y="58"/>
                    <a:pt x="25" y="58"/>
                  </a:cubicBezTo>
                  <a:cubicBezTo>
                    <a:pt x="27" y="58"/>
                    <a:pt x="28" y="58"/>
                    <a:pt x="30" y="57"/>
                  </a:cubicBezTo>
                  <a:cubicBezTo>
                    <a:pt x="30" y="56"/>
                    <a:pt x="30" y="56"/>
                    <a:pt x="30" y="56"/>
                  </a:cubicBezTo>
                  <a:cubicBezTo>
                    <a:pt x="31" y="55"/>
                    <a:pt x="32" y="54"/>
                    <a:pt x="33" y="53"/>
                  </a:cubicBezTo>
                  <a:cubicBezTo>
                    <a:pt x="33" y="53"/>
                    <a:pt x="34" y="53"/>
                    <a:pt x="34" y="52"/>
                  </a:cubicBezTo>
                  <a:cubicBezTo>
                    <a:pt x="34" y="52"/>
                    <a:pt x="34" y="51"/>
                    <a:pt x="34" y="51"/>
                  </a:cubicBezTo>
                  <a:cubicBezTo>
                    <a:pt x="35" y="50"/>
                    <a:pt x="37" y="49"/>
                    <a:pt x="37" y="49"/>
                  </a:cubicBezTo>
                  <a:cubicBezTo>
                    <a:pt x="37" y="49"/>
                    <a:pt x="37" y="49"/>
                    <a:pt x="37" y="48"/>
                  </a:cubicBezTo>
                  <a:cubicBezTo>
                    <a:pt x="36" y="47"/>
                    <a:pt x="36" y="47"/>
                    <a:pt x="36" y="46"/>
                  </a:cubicBezTo>
                  <a:cubicBezTo>
                    <a:pt x="36" y="46"/>
                    <a:pt x="36" y="45"/>
                    <a:pt x="36" y="45"/>
                  </a:cubicBezTo>
                  <a:cubicBezTo>
                    <a:pt x="35" y="45"/>
                    <a:pt x="35" y="45"/>
                    <a:pt x="35" y="45"/>
                  </a:cubicBezTo>
                  <a:cubicBezTo>
                    <a:pt x="34" y="45"/>
                    <a:pt x="34" y="45"/>
                    <a:pt x="34" y="45"/>
                  </a:cubicBezTo>
                  <a:cubicBezTo>
                    <a:pt x="34" y="44"/>
                    <a:pt x="34" y="44"/>
                    <a:pt x="34" y="44"/>
                  </a:cubicBezTo>
                  <a:cubicBezTo>
                    <a:pt x="34" y="41"/>
                    <a:pt x="36" y="32"/>
                    <a:pt x="40" y="31"/>
                  </a:cubicBezTo>
                  <a:cubicBezTo>
                    <a:pt x="43" y="31"/>
                    <a:pt x="43" y="30"/>
                    <a:pt x="42" y="27"/>
                  </a:cubicBezTo>
                  <a:cubicBezTo>
                    <a:pt x="42" y="27"/>
                    <a:pt x="42" y="26"/>
                    <a:pt x="42" y="25"/>
                  </a:cubicBezTo>
                  <a:cubicBezTo>
                    <a:pt x="42" y="24"/>
                    <a:pt x="42" y="24"/>
                    <a:pt x="42" y="23"/>
                  </a:cubicBezTo>
                  <a:cubicBezTo>
                    <a:pt x="42" y="22"/>
                    <a:pt x="43" y="18"/>
                    <a:pt x="42" y="17"/>
                  </a:cubicBezTo>
                  <a:cubicBezTo>
                    <a:pt x="34" y="13"/>
                    <a:pt x="34" y="13"/>
                    <a:pt x="34" y="13"/>
                  </a:cubicBezTo>
                  <a:cubicBezTo>
                    <a:pt x="30" y="11"/>
                    <a:pt x="27" y="9"/>
                    <a:pt x="23" y="7"/>
                  </a:cubicBezTo>
                  <a:cubicBezTo>
                    <a:pt x="22" y="6"/>
                    <a:pt x="21" y="6"/>
                    <a:pt x="20" y="5"/>
                  </a:cubicBezTo>
                  <a:cubicBezTo>
                    <a:pt x="16" y="3"/>
                    <a:pt x="13" y="1"/>
                    <a:pt x="9" y="2"/>
                  </a:cubicBezTo>
                  <a:cubicBezTo>
                    <a:pt x="9" y="3"/>
                    <a:pt x="9" y="3"/>
                    <a:pt x="9" y="4"/>
                  </a:cubicBezTo>
                  <a:cubicBezTo>
                    <a:pt x="9" y="5"/>
                    <a:pt x="9" y="7"/>
                    <a:pt x="9" y="8"/>
                  </a:cubicBezTo>
                  <a:cubicBezTo>
                    <a:pt x="9" y="9"/>
                    <a:pt x="10" y="10"/>
                    <a:pt x="11" y="10"/>
                  </a:cubicBezTo>
                  <a:cubicBezTo>
                    <a:pt x="12" y="12"/>
                    <a:pt x="13" y="13"/>
                    <a:pt x="12" y="13"/>
                  </a:cubicBezTo>
                  <a:cubicBezTo>
                    <a:pt x="11" y="16"/>
                    <a:pt x="10" y="20"/>
                    <a:pt x="10" y="23"/>
                  </a:cubicBezTo>
                  <a:cubicBezTo>
                    <a:pt x="10" y="24"/>
                    <a:pt x="10" y="26"/>
                    <a:pt x="10" y="26"/>
                  </a:cubicBezTo>
                  <a:cubicBezTo>
                    <a:pt x="10" y="29"/>
                    <a:pt x="8" y="30"/>
                    <a:pt x="6" y="32"/>
                  </a:cubicBezTo>
                  <a:cubicBezTo>
                    <a:pt x="4" y="33"/>
                    <a:pt x="2" y="35"/>
                    <a:pt x="2" y="37"/>
                  </a:cubicBezTo>
                  <a:cubicBezTo>
                    <a:pt x="3" y="37"/>
                    <a:pt x="5" y="39"/>
                    <a:pt x="5" y="40"/>
                  </a:cubicBezTo>
                  <a:cubicBezTo>
                    <a:pt x="7" y="40"/>
                    <a:pt x="9" y="41"/>
                    <a:pt x="9" y="43"/>
                  </a:cubicBezTo>
                  <a:cubicBezTo>
                    <a:pt x="9" y="43"/>
                    <a:pt x="9" y="44"/>
                    <a:pt x="7" y="4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5" name="Freeform 244"/>
            <p:cNvSpPr>
              <a:spLocks noChangeArrowheads="1"/>
            </p:cNvSpPr>
            <p:nvPr/>
          </p:nvSpPr>
          <p:spPr bwMode="auto">
            <a:xfrm>
              <a:off x="6542813" y="4308369"/>
              <a:ext cx="125584" cy="149734"/>
            </a:xfrm>
            <a:custGeom>
              <a:avLst/>
              <a:gdLst>
                <a:gd name="T0" fmla="*/ 30 w 30"/>
                <a:gd name="T1" fmla="*/ 1 h 36"/>
                <a:gd name="T2" fmla="*/ 23 w 30"/>
                <a:gd name="T3" fmla="*/ 1 h 36"/>
                <a:gd name="T4" fmla="*/ 19 w 30"/>
                <a:gd name="T5" fmla="*/ 9 h 36"/>
                <a:gd name="T6" fmla="*/ 9 w 30"/>
                <a:gd name="T7" fmla="*/ 11 h 36"/>
                <a:gd name="T8" fmla="*/ 13 w 30"/>
                <a:gd name="T9" fmla="*/ 10 h 36"/>
                <a:gd name="T10" fmla="*/ 12 w 30"/>
                <a:gd name="T11" fmla="*/ 14 h 36"/>
                <a:gd name="T12" fmla="*/ 11 w 30"/>
                <a:gd name="T13" fmla="*/ 24 h 36"/>
                <a:gd name="T14" fmla="*/ 6 w 30"/>
                <a:gd name="T15" fmla="*/ 22 h 36"/>
                <a:gd name="T16" fmla="*/ 3 w 30"/>
                <a:gd name="T17" fmla="*/ 26 h 36"/>
                <a:gd name="T18" fmla="*/ 1 w 30"/>
                <a:gd name="T19" fmla="*/ 30 h 36"/>
                <a:gd name="T20" fmla="*/ 4 w 30"/>
                <a:gd name="T21" fmla="*/ 35 h 36"/>
                <a:gd name="T22" fmla="*/ 8 w 30"/>
                <a:gd name="T23" fmla="*/ 33 h 36"/>
                <a:gd name="T24" fmla="*/ 10 w 30"/>
                <a:gd name="T25" fmla="*/ 34 h 36"/>
                <a:gd name="T26" fmla="*/ 13 w 30"/>
                <a:gd name="T27" fmla="*/ 32 h 36"/>
                <a:gd name="T28" fmla="*/ 19 w 30"/>
                <a:gd name="T29" fmla="*/ 30 h 36"/>
                <a:gd name="T30" fmla="*/ 23 w 30"/>
                <a:gd name="T31" fmla="*/ 20 h 36"/>
                <a:gd name="T32" fmla="*/ 27 w 30"/>
                <a:gd name="T33" fmla="*/ 10 h 36"/>
                <a:gd name="T34" fmla="*/ 30 w 30"/>
                <a:gd name="T3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6">
                  <a:moveTo>
                    <a:pt x="30" y="1"/>
                  </a:moveTo>
                  <a:cubicBezTo>
                    <a:pt x="28" y="2"/>
                    <a:pt x="25" y="0"/>
                    <a:pt x="23" y="1"/>
                  </a:cubicBezTo>
                  <a:cubicBezTo>
                    <a:pt x="20" y="4"/>
                    <a:pt x="20" y="5"/>
                    <a:pt x="19" y="9"/>
                  </a:cubicBezTo>
                  <a:cubicBezTo>
                    <a:pt x="17" y="5"/>
                    <a:pt x="5" y="6"/>
                    <a:pt x="9" y="11"/>
                  </a:cubicBezTo>
                  <a:cubicBezTo>
                    <a:pt x="10" y="9"/>
                    <a:pt x="11" y="8"/>
                    <a:pt x="13" y="10"/>
                  </a:cubicBezTo>
                  <a:cubicBezTo>
                    <a:pt x="14" y="12"/>
                    <a:pt x="12" y="12"/>
                    <a:pt x="12" y="14"/>
                  </a:cubicBezTo>
                  <a:cubicBezTo>
                    <a:pt x="12" y="16"/>
                    <a:pt x="14" y="23"/>
                    <a:pt x="11" y="24"/>
                  </a:cubicBezTo>
                  <a:cubicBezTo>
                    <a:pt x="9" y="25"/>
                    <a:pt x="8" y="22"/>
                    <a:pt x="6" y="22"/>
                  </a:cubicBezTo>
                  <a:cubicBezTo>
                    <a:pt x="5" y="22"/>
                    <a:pt x="3" y="25"/>
                    <a:pt x="3" y="26"/>
                  </a:cubicBezTo>
                  <a:cubicBezTo>
                    <a:pt x="3" y="29"/>
                    <a:pt x="2" y="28"/>
                    <a:pt x="1" y="30"/>
                  </a:cubicBezTo>
                  <a:cubicBezTo>
                    <a:pt x="0" y="31"/>
                    <a:pt x="3" y="33"/>
                    <a:pt x="4" y="35"/>
                  </a:cubicBezTo>
                  <a:cubicBezTo>
                    <a:pt x="6" y="32"/>
                    <a:pt x="6" y="33"/>
                    <a:pt x="8" y="33"/>
                  </a:cubicBezTo>
                  <a:cubicBezTo>
                    <a:pt x="8" y="33"/>
                    <a:pt x="9" y="34"/>
                    <a:pt x="10" y="34"/>
                  </a:cubicBezTo>
                  <a:cubicBezTo>
                    <a:pt x="10" y="34"/>
                    <a:pt x="13" y="32"/>
                    <a:pt x="13" y="32"/>
                  </a:cubicBezTo>
                  <a:cubicBezTo>
                    <a:pt x="13" y="36"/>
                    <a:pt x="18" y="32"/>
                    <a:pt x="19" y="30"/>
                  </a:cubicBezTo>
                  <a:cubicBezTo>
                    <a:pt x="21" y="27"/>
                    <a:pt x="20" y="23"/>
                    <a:pt x="23" y="20"/>
                  </a:cubicBezTo>
                  <a:cubicBezTo>
                    <a:pt x="27" y="17"/>
                    <a:pt x="27" y="16"/>
                    <a:pt x="27" y="10"/>
                  </a:cubicBezTo>
                  <a:cubicBezTo>
                    <a:pt x="28" y="7"/>
                    <a:pt x="30" y="4"/>
                    <a:pt x="3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6" name="Freeform 245"/>
            <p:cNvSpPr>
              <a:spLocks noEditPoints="1" noChangeArrowheads="1"/>
            </p:cNvSpPr>
            <p:nvPr/>
          </p:nvSpPr>
          <p:spPr bwMode="auto">
            <a:xfrm>
              <a:off x="6540398" y="4305954"/>
              <a:ext cx="132829" cy="156980"/>
            </a:xfrm>
            <a:custGeom>
              <a:avLst/>
              <a:gdLst>
                <a:gd name="T0" fmla="*/ 4 w 32"/>
                <a:gd name="T1" fmla="*/ 36 h 38"/>
                <a:gd name="T2" fmla="*/ 1 w 32"/>
                <a:gd name="T3" fmla="*/ 30 h 38"/>
                <a:gd name="T4" fmla="*/ 3 w 32"/>
                <a:gd name="T5" fmla="*/ 27 h 38"/>
                <a:gd name="T6" fmla="*/ 7 w 32"/>
                <a:gd name="T7" fmla="*/ 22 h 38"/>
                <a:gd name="T8" fmla="*/ 12 w 32"/>
                <a:gd name="T9" fmla="*/ 24 h 38"/>
                <a:gd name="T10" fmla="*/ 12 w 32"/>
                <a:gd name="T11" fmla="*/ 15 h 38"/>
                <a:gd name="T12" fmla="*/ 13 w 32"/>
                <a:gd name="T13" fmla="*/ 11 h 38"/>
                <a:gd name="T14" fmla="*/ 11 w 32"/>
                <a:gd name="T15" fmla="*/ 12 h 38"/>
                <a:gd name="T16" fmla="*/ 9 w 32"/>
                <a:gd name="T17" fmla="*/ 12 h 38"/>
                <a:gd name="T18" fmla="*/ 14 w 32"/>
                <a:gd name="T19" fmla="*/ 7 h 38"/>
                <a:gd name="T20" fmla="*/ 24 w 32"/>
                <a:gd name="T21" fmla="*/ 1 h 38"/>
                <a:gd name="T22" fmla="*/ 31 w 32"/>
                <a:gd name="T23" fmla="*/ 1 h 38"/>
                <a:gd name="T24" fmla="*/ 32 w 32"/>
                <a:gd name="T25" fmla="*/ 2 h 38"/>
                <a:gd name="T26" fmla="*/ 29 w 32"/>
                <a:gd name="T27" fmla="*/ 12 h 38"/>
                <a:gd name="T28" fmla="*/ 25 w 32"/>
                <a:gd name="T29" fmla="*/ 22 h 38"/>
                <a:gd name="T30" fmla="*/ 21 w 32"/>
                <a:gd name="T31" fmla="*/ 32 h 38"/>
                <a:gd name="T32" fmla="*/ 15 w 32"/>
                <a:gd name="T33" fmla="*/ 36 h 38"/>
                <a:gd name="T34" fmla="*/ 13 w 32"/>
                <a:gd name="T35" fmla="*/ 34 h 38"/>
                <a:gd name="T36" fmla="*/ 11 w 32"/>
                <a:gd name="T37" fmla="*/ 35 h 38"/>
                <a:gd name="T38" fmla="*/ 11 w 32"/>
                <a:gd name="T39" fmla="*/ 36 h 38"/>
                <a:gd name="T40" fmla="*/ 10 w 32"/>
                <a:gd name="T41" fmla="*/ 36 h 38"/>
                <a:gd name="T42" fmla="*/ 9 w 32"/>
                <a:gd name="T43" fmla="*/ 35 h 38"/>
                <a:gd name="T44" fmla="*/ 7 w 32"/>
                <a:gd name="T45" fmla="*/ 35 h 38"/>
                <a:gd name="T46" fmla="*/ 5 w 32"/>
                <a:gd name="T47" fmla="*/ 38 h 38"/>
                <a:gd name="T48" fmla="*/ 5 w 32"/>
                <a:gd name="T49" fmla="*/ 27 h 38"/>
                <a:gd name="T50" fmla="*/ 3 w 32"/>
                <a:gd name="T51" fmla="*/ 31 h 38"/>
                <a:gd name="T52" fmla="*/ 5 w 32"/>
                <a:gd name="T53" fmla="*/ 34 h 38"/>
                <a:gd name="T54" fmla="*/ 8 w 32"/>
                <a:gd name="T55" fmla="*/ 33 h 38"/>
                <a:gd name="T56" fmla="*/ 9 w 32"/>
                <a:gd name="T57" fmla="*/ 33 h 38"/>
                <a:gd name="T58" fmla="*/ 11 w 32"/>
                <a:gd name="T59" fmla="*/ 34 h 38"/>
                <a:gd name="T60" fmla="*/ 15 w 32"/>
                <a:gd name="T61" fmla="*/ 32 h 38"/>
                <a:gd name="T62" fmla="*/ 15 w 32"/>
                <a:gd name="T63" fmla="*/ 34 h 38"/>
                <a:gd name="T64" fmla="*/ 21 w 32"/>
                <a:gd name="T65" fmla="*/ 26 h 38"/>
                <a:gd name="T66" fmla="*/ 27 w 32"/>
                <a:gd name="T67" fmla="*/ 13 h 38"/>
                <a:gd name="T68" fmla="*/ 29 w 32"/>
                <a:gd name="T69" fmla="*/ 7 h 38"/>
                <a:gd name="T70" fmla="*/ 27 w 32"/>
                <a:gd name="T71" fmla="*/ 3 h 38"/>
                <a:gd name="T72" fmla="*/ 21 w 32"/>
                <a:gd name="T73" fmla="*/ 10 h 38"/>
                <a:gd name="T74" fmla="*/ 19 w 32"/>
                <a:gd name="T75" fmla="*/ 10 h 38"/>
                <a:gd name="T76" fmla="*/ 10 w 32"/>
                <a:gd name="T77" fmla="*/ 9 h 38"/>
                <a:gd name="T78" fmla="*/ 14 w 32"/>
                <a:gd name="T79" fmla="*/ 14 h 38"/>
                <a:gd name="T80" fmla="*/ 14 w 32"/>
                <a:gd name="T81" fmla="*/ 18 h 38"/>
                <a:gd name="T82" fmla="*/ 12 w 32"/>
                <a:gd name="T83" fmla="*/ 26 h 38"/>
                <a:gd name="T84" fmla="*/ 7 w 32"/>
                <a:gd name="T85"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 h="38">
                  <a:moveTo>
                    <a:pt x="5" y="38"/>
                  </a:moveTo>
                  <a:cubicBezTo>
                    <a:pt x="4" y="36"/>
                    <a:pt x="4" y="36"/>
                    <a:pt x="4" y="36"/>
                  </a:cubicBezTo>
                  <a:cubicBezTo>
                    <a:pt x="4" y="36"/>
                    <a:pt x="3" y="35"/>
                    <a:pt x="3" y="35"/>
                  </a:cubicBezTo>
                  <a:cubicBezTo>
                    <a:pt x="2" y="33"/>
                    <a:pt x="0" y="32"/>
                    <a:pt x="1" y="30"/>
                  </a:cubicBezTo>
                  <a:cubicBezTo>
                    <a:pt x="1" y="29"/>
                    <a:pt x="2" y="29"/>
                    <a:pt x="2" y="29"/>
                  </a:cubicBezTo>
                  <a:cubicBezTo>
                    <a:pt x="2" y="28"/>
                    <a:pt x="3" y="28"/>
                    <a:pt x="3" y="27"/>
                  </a:cubicBezTo>
                  <a:cubicBezTo>
                    <a:pt x="3" y="25"/>
                    <a:pt x="6" y="22"/>
                    <a:pt x="7" y="22"/>
                  </a:cubicBezTo>
                  <a:cubicBezTo>
                    <a:pt x="7" y="22"/>
                    <a:pt x="7" y="22"/>
                    <a:pt x="7" y="22"/>
                  </a:cubicBezTo>
                  <a:cubicBezTo>
                    <a:pt x="9" y="22"/>
                    <a:pt x="9" y="23"/>
                    <a:pt x="10" y="24"/>
                  </a:cubicBezTo>
                  <a:cubicBezTo>
                    <a:pt x="11" y="24"/>
                    <a:pt x="11" y="25"/>
                    <a:pt x="12" y="24"/>
                  </a:cubicBezTo>
                  <a:cubicBezTo>
                    <a:pt x="13" y="24"/>
                    <a:pt x="13" y="20"/>
                    <a:pt x="12" y="18"/>
                  </a:cubicBezTo>
                  <a:cubicBezTo>
                    <a:pt x="12" y="17"/>
                    <a:pt x="12" y="16"/>
                    <a:pt x="12" y="15"/>
                  </a:cubicBezTo>
                  <a:cubicBezTo>
                    <a:pt x="12" y="14"/>
                    <a:pt x="12" y="13"/>
                    <a:pt x="13" y="13"/>
                  </a:cubicBezTo>
                  <a:cubicBezTo>
                    <a:pt x="13" y="12"/>
                    <a:pt x="13" y="12"/>
                    <a:pt x="13" y="11"/>
                  </a:cubicBezTo>
                  <a:cubicBezTo>
                    <a:pt x="13" y="11"/>
                    <a:pt x="12" y="11"/>
                    <a:pt x="12" y="11"/>
                  </a:cubicBezTo>
                  <a:cubicBezTo>
                    <a:pt x="12" y="11"/>
                    <a:pt x="11" y="11"/>
                    <a:pt x="11" y="12"/>
                  </a:cubicBezTo>
                  <a:cubicBezTo>
                    <a:pt x="10" y="14"/>
                    <a:pt x="10" y="14"/>
                    <a:pt x="10" y="14"/>
                  </a:cubicBezTo>
                  <a:cubicBezTo>
                    <a:pt x="9" y="12"/>
                    <a:pt x="9" y="12"/>
                    <a:pt x="9" y="12"/>
                  </a:cubicBezTo>
                  <a:cubicBezTo>
                    <a:pt x="8" y="11"/>
                    <a:pt x="8" y="10"/>
                    <a:pt x="8" y="9"/>
                  </a:cubicBezTo>
                  <a:cubicBezTo>
                    <a:pt x="9" y="7"/>
                    <a:pt x="13" y="7"/>
                    <a:pt x="14" y="7"/>
                  </a:cubicBezTo>
                  <a:cubicBezTo>
                    <a:pt x="16" y="7"/>
                    <a:pt x="18" y="7"/>
                    <a:pt x="20" y="8"/>
                  </a:cubicBezTo>
                  <a:cubicBezTo>
                    <a:pt x="20" y="5"/>
                    <a:pt x="21" y="4"/>
                    <a:pt x="24" y="1"/>
                  </a:cubicBezTo>
                  <a:cubicBezTo>
                    <a:pt x="25" y="1"/>
                    <a:pt x="26" y="1"/>
                    <a:pt x="28" y="1"/>
                  </a:cubicBezTo>
                  <a:cubicBezTo>
                    <a:pt x="29" y="1"/>
                    <a:pt x="30" y="1"/>
                    <a:pt x="31" y="1"/>
                  </a:cubicBezTo>
                  <a:cubicBezTo>
                    <a:pt x="32" y="0"/>
                    <a:pt x="32" y="0"/>
                    <a:pt x="32" y="0"/>
                  </a:cubicBezTo>
                  <a:cubicBezTo>
                    <a:pt x="32" y="2"/>
                    <a:pt x="32" y="2"/>
                    <a:pt x="32" y="2"/>
                  </a:cubicBezTo>
                  <a:cubicBezTo>
                    <a:pt x="32" y="4"/>
                    <a:pt x="31" y="6"/>
                    <a:pt x="31" y="8"/>
                  </a:cubicBezTo>
                  <a:cubicBezTo>
                    <a:pt x="30" y="9"/>
                    <a:pt x="29" y="10"/>
                    <a:pt x="29" y="12"/>
                  </a:cubicBezTo>
                  <a:cubicBezTo>
                    <a:pt x="29" y="12"/>
                    <a:pt x="29" y="13"/>
                    <a:pt x="29" y="14"/>
                  </a:cubicBezTo>
                  <a:cubicBezTo>
                    <a:pt x="29" y="17"/>
                    <a:pt x="28" y="19"/>
                    <a:pt x="25" y="22"/>
                  </a:cubicBezTo>
                  <a:cubicBezTo>
                    <a:pt x="23" y="23"/>
                    <a:pt x="23" y="25"/>
                    <a:pt x="23" y="27"/>
                  </a:cubicBezTo>
                  <a:cubicBezTo>
                    <a:pt x="22" y="29"/>
                    <a:pt x="22" y="30"/>
                    <a:pt x="21" y="32"/>
                  </a:cubicBezTo>
                  <a:cubicBezTo>
                    <a:pt x="20" y="33"/>
                    <a:pt x="17" y="36"/>
                    <a:pt x="15" y="36"/>
                  </a:cubicBezTo>
                  <a:cubicBezTo>
                    <a:pt x="15" y="36"/>
                    <a:pt x="15" y="36"/>
                    <a:pt x="15" y="36"/>
                  </a:cubicBezTo>
                  <a:cubicBezTo>
                    <a:pt x="15" y="36"/>
                    <a:pt x="14" y="36"/>
                    <a:pt x="14" y="35"/>
                  </a:cubicBezTo>
                  <a:cubicBezTo>
                    <a:pt x="13" y="35"/>
                    <a:pt x="13" y="35"/>
                    <a:pt x="13" y="34"/>
                  </a:cubicBezTo>
                  <a:cubicBezTo>
                    <a:pt x="13" y="35"/>
                    <a:pt x="12" y="35"/>
                    <a:pt x="12" y="35"/>
                  </a:cubicBezTo>
                  <a:cubicBezTo>
                    <a:pt x="11" y="35"/>
                    <a:pt x="11" y="35"/>
                    <a:pt x="11" y="35"/>
                  </a:cubicBezTo>
                  <a:cubicBezTo>
                    <a:pt x="11" y="35"/>
                    <a:pt x="11" y="35"/>
                    <a:pt x="11" y="35"/>
                  </a:cubicBezTo>
                  <a:cubicBezTo>
                    <a:pt x="11" y="36"/>
                    <a:pt x="11" y="36"/>
                    <a:pt x="11" y="36"/>
                  </a:cubicBezTo>
                  <a:cubicBezTo>
                    <a:pt x="11" y="36"/>
                    <a:pt x="11" y="36"/>
                    <a:pt x="11" y="36"/>
                  </a:cubicBezTo>
                  <a:cubicBezTo>
                    <a:pt x="10" y="36"/>
                    <a:pt x="10" y="36"/>
                    <a:pt x="10" y="36"/>
                  </a:cubicBezTo>
                  <a:cubicBezTo>
                    <a:pt x="10" y="35"/>
                    <a:pt x="10" y="35"/>
                    <a:pt x="10" y="35"/>
                  </a:cubicBezTo>
                  <a:cubicBezTo>
                    <a:pt x="10" y="35"/>
                    <a:pt x="9" y="35"/>
                    <a:pt x="9" y="35"/>
                  </a:cubicBezTo>
                  <a:cubicBezTo>
                    <a:pt x="8" y="35"/>
                    <a:pt x="8" y="35"/>
                    <a:pt x="7" y="35"/>
                  </a:cubicBezTo>
                  <a:cubicBezTo>
                    <a:pt x="7" y="35"/>
                    <a:pt x="7" y="35"/>
                    <a:pt x="7" y="35"/>
                  </a:cubicBezTo>
                  <a:cubicBezTo>
                    <a:pt x="7" y="35"/>
                    <a:pt x="6" y="36"/>
                    <a:pt x="6" y="36"/>
                  </a:cubicBezTo>
                  <a:lnTo>
                    <a:pt x="5" y="38"/>
                  </a:lnTo>
                  <a:close/>
                  <a:moveTo>
                    <a:pt x="7" y="24"/>
                  </a:moveTo>
                  <a:cubicBezTo>
                    <a:pt x="7" y="24"/>
                    <a:pt x="5" y="26"/>
                    <a:pt x="5" y="27"/>
                  </a:cubicBezTo>
                  <a:cubicBezTo>
                    <a:pt x="5" y="29"/>
                    <a:pt x="4" y="29"/>
                    <a:pt x="3" y="30"/>
                  </a:cubicBezTo>
                  <a:cubicBezTo>
                    <a:pt x="3" y="30"/>
                    <a:pt x="3" y="30"/>
                    <a:pt x="3" y="31"/>
                  </a:cubicBezTo>
                  <a:cubicBezTo>
                    <a:pt x="3" y="31"/>
                    <a:pt x="4" y="33"/>
                    <a:pt x="4" y="33"/>
                  </a:cubicBezTo>
                  <a:cubicBezTo>
                    <a:pt x="5" y="34"/>
                    <a:pt x="5" y="34"/>
                    <a:pt x="5" y="34"/>
                  </a:cubicBezTo>
                  <a:cubicBezTo>
                    <a:pt x="6" y="33"/>
                    <a:pt x="6" y="33"/>
                    <a:pt x="7" y="33"/>
                  </a:cubicBezTo>
                  <a:cubicBezTo>
                    <a:pt x="7" y="33"/>
                    <a:pt x="8" y="33"/>
                    <a:pt x="8" y="33"/>
                  </a:cubicBezTo>
                  <a:cubicBezTo>
                    <a:pt x="8" y="33"/>
                    <a:pt x="8" y="33"/>
                    <a:pt x="8" y="33"/>
                  </a:cubicBezTo>
                  <a:cubicBezTo>
                    <a:pt x="9" y="33"/>
                    <a:pt x="9" y="33"/>
                    <a:pt x="9" y="33"/>
                  </a:cubicBezTo>
                  <a:cubicBezTo>
                    <a:pt x="10" y="33"/>
                    <a:pt x="10" y="33"/>
                    <a:pt x="10" y="34"/>
                  </a:cubicBezTo>
                  <a:cubicBezTo>
                    <a:pt x="11" y="34"/>
                    <a:pt x="11" y="34"/>
                    <a:pt x="11" y="34"/>
                  </a:cubicBezTo>
                  <a:cubicBezTo>
                    <a:pt x="12" y="33"/>
                    <a:pt x="14" y="32"/>
                    <a:pt x="14" y="32"/>
                  </a:cubicBezTo>
                  <a:cubicBezTo>
                    <a:pt x="15" y="32"/>
                    <a:pt x="15" y="32"/>
                    <a:pt x="15" y="32"/>
                  </a:cubicBezTo>
                  <a:cubicBezTo>
                    <a:pt x="15" y="33"/>
                    <a:pt x="15" y="33"/>
                    <a:pt x="15" y="33"/>
                  </a:cubicBezTo>
                  <a:cubicBezTo>
                    <a:pt x="15" y="34"/>
                    <a:pt x="15" y="34"/>
                    <a:pt x="15" y="34"/>
                  </a:cubicBezTo>
                  <a:cubicBezTo>
                    <a:pt x="16" y="34"/>
                    <a:pt x="18" y="32"/>
                    <a:pt x="19" y="31"/>
                  </a:cubicBezTo>
                  <a:cubicBezTo>
                    <a:pt x="20" y="30"/>
                    <a:pt x="20" y="28"/>
                    <a:pt x="21" y="26"/>
                  </a:cubicBezTo>
                  <a:cubicBezTo>
                    <a:pt x="21" y="24"/>
                    <a:pt x="21" y="22"/>
                    <a:pt x="23" y="21"/>
                  </a:cubicBezTo>
                  <a:cubicBezTo>
                    <a:pt x="27" y="18"/>
                    <a:pt x="27" y="17"/>
                    <a:pt x="27" y="13"/>
                  </a:cubicBezTo>
                  <a:cubicBezTo>
                    <a:pt x="27" y="13"/>
                    <a:pt x="27" y="12"/>
                    <a:pt x="27" y="11"/>
                  </a:cubicBezTo>
                  <a:cubicBezTo>
                    <a:pt x="28" y="10"/>
                    <a:pt x="28" y="8"/>
                    <a:pt x="29" y="7"/>
                  </a:cubicBezTo>
                  <a:cubicBezTo>
                    <a:pt x="29" y="6"/>
                    <a:pt x="30" y="4"/>
                    <a:pt x="30" y="3"/>
                  </a:cubicBezTo>
                  <a:cubicBezTo>
                    <a:pt x="29" y="3"/>
                    <a:pt x="28" y="3"/>
                    <a:pt x="27" y="3"/>
                  </a:cubicBezTo>
                  <a:cubicBezTo>
                    <a:pt x="26" y="3"/>
                    <a:pt x="25" y="3"/>
                    <a:pt x="25" y="3"/>
                  </a:cubicBezTo>
                  <a:cubicBezTo>
                    <a:pt x="22" y="5"/>
                    <a:pt x="22" y="6"/>
                    <a:pt x="21" y="10"/>
                  </a:cubicBezTo>
                  <a:cubicBezTo>
                    <a:pt x="21" y="13"/>
                    <a:pt x="21" y="13"/>
                    <a:pt x="21" y="13"/>
                  </a:cubicBezTo>
                  <a:cubicBezTo>
                    <a:pt x="19" y="10"/>
                    <a:pt x="19" y="10"/>
                    <a:pt x="19" y="10"/>
                  </a:cubicBezTo>
                  <a:cubicBezTo>
                    <a:pt x="19" y="9"/>
                    <a:pt x="17" y="9"/>
                    <a:pt x="14" y="9"/>
                  </a:cubicBezTo>
                  <a:cubicBezTo>
                    <a:pt x="12" y="9"/>
                    <a:pt x="11" y="9"/>
                    <a:pt x="10" y="9"/>
                  </a:cubicBezTo>
                  <a:cubicBezTo>
                    <a:pt x="12" y="9"/>
                    <a:pt x="13" y="9"/>
                    <a:pt x="14" y="10"/>
                  </a:cubicBezTo>
                  <a:cubicBezTo>
                    <a:pt x="16" y="12"/>
                    <a:pt x="15" y="13"/>
                    <a:pt x="14" y="14"/>
                  </a:cubicBezTo>
                  <a:cubicBezTo>
                    <a:pt x="14" y="14"/>
                    <a:pt x="14" y="15"/>
                    <a:pt x="14" y="15"/>
                  </a:cubicBezTo>
                  <a:cubicBezTo>
                    <a:pt x="14" y="16"/>
                    <a:pt x="14" y="17"/>
                    <a:pt x="14" y="18"/>
                  </a:cubicBezTo>
                  <a:cubicBezTo>
                    <a:pt x="15" y="21"/>
                    <a:pt x="15" y="25"/>
                    <a:pt x="13" y="26"/>
                  </a:cubicBezTo>
                  <a:cubicBezTo>
                    <a:pt x="12" y="26"/>
                    <a:pt x="12" y="26"/>
                    <a:pt x="12" y="26"/>
                  </a:cubicBezTo>
                  <a:cubicBezTo>
                    <a:pt x="11" y="26"/>
                    <a:pt x="10" y="26"/>
                    <a:pt x="9" y="25"/>
                  </a:cubicBezTo>
                  <a:cubicBezTo>
                    <a:pt x="8" y="25"/>
                    <a:pt x="8" y="24"/>
                    <a:pt x="7" y="2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7" name="Freeform 246"/>
            <p:cNvSpPr>
              <a:spLocks noChangeArrowheads="1"/>
            </p:cNvSpPr>
            <p:nvPr/>
          </p:nvSpPr>
          <p:spPr bwMode="auto">
            <a:xfrm>
              <a:off x="6368928" y="4158635"/>
              <a:ext cx="53132" cy="120754"/>
            </a:xfrm>
            <a:custGeom>
              <a:avLst/>
              <a:gdLst>
                <a:gd name="T0" fmla="*/ 10 w 13"/>
                <a:gd name="T1" fmla="*/ 26 h 29"/>
                <a:gd name="T2" fmla="*/ 4 w 13"/>
                <a:gd name="T3" fmla="*/ 13 h 29"/>
                <a:gd name="T4" fmla="*/ 4 w 13"/>
                <a:gd name="T5" fmla="*/ 6 h 29"/>
                <a:gd name="T6" fmla="*/ 8 w 13"/>
                <a:gd name="T7" fmla="*/ 3 h 29"/>
                <a:gd name="T8" fmla="*/ 13 w 13"/>
                <a:gd name="T9" fmla="*/ 11 h 29"/>
                <a:gd name="T10" fmla="*/ 10 w 13"/>
                <a:gd name="T11" fmla="*/ 18 h 29"/>
                <a:gd name="T12" fmla="*/ 10 w 13"/>
                <a:gd name="T13" fmla="*/ 26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10" y="26"/>
                  </a:moveTo>
                  <a:cubicBezTo>
                    <a:pt x="4" y="29"/>
                    <a:pt x="6" y="17"/>
                    <a:pt x="4" y="13"/>
                  </a:cubicBezTo>
                  <a:cubicBezTo>
                    <a:pt x="3" y="10"/>
                    <a:pt x="0" y="10"/>
                    <a:pt x="4" y="6"/>
                  </a:cubicBezTo>
                  <a:cubicBezTo>
                    <a:pt x="5" y="5"/>
                    <a:pt x="9" y="6"/>
                    <a:pt x="8" y="3"/>
                  </a:cubicBezTo>
                  <a:cubicBezTo>
                    <a:pt x="13" y="0"/>
                    <a:pt x="13" y="10"/>
                    <a:pt x="13" y="11"/>
                  </a:cubicBezTo>
                  <a:cubicBezTo>
                    <a:pt x="13" y="13"/>
                    <a:pt x="10" y="16"/>
                    <a:pt x="10" y="18"/>
                  </a:cubicBezTo>
                  <a:cubicBezTo>
                    <a:pt x="10" y="20"/>
                    <a:pt x="10" y="24"/>
                    <a:pt x="10" y="2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8" name="Freeform 247"/>
            <p:cNvSpPr>
              <a:spLocks noEditPoints="1" noChangeArrowheads="1"/>
            </p:cNvSpPr>
            <p:nvPr/>
          </p:nvSpPr>
          <p:spPr bwMode="auto">
            <a:xfrm>
              <a:off x="6373758" y="4163465"/>
              <a:ext cx="53132" cy="113508"/>
            </a:xfrm>
            <a:custGeom>
              <a:avLst/>
              <a:gdLst>
                <a:gd name="T0" fmla="*/ 7 w 13"/>
                <a:gd name="T1" fmla="*/ 27 h 27"/>
                <a:gd name="T2" fmla="*/ 3 w 13"/>
                <a:gd name="T3" fmla="*/ 17 h 27"/>
                <a:gd name="T4" fmla="*/ 2 w 13"/>
                <a:gd name="T5" fmla="*/ 12 h 27"/>
                <a:gd name="T6" fmla="*/ 1 w 13"/>
                <a:gd name="T7" fmla="*/ 10 h 27"/>
                <a:gd name="T8" fmla="*/ 2 w 13"/>
                <a:gd name="T9" fmla="*/ 5 h 27"/>
                <a:gd name="T10" fmla="*/ 5 w 13"/>
                <a:gd name="T11" fmla="*/ 4 h 27"/>
                <a:gd name="T12" fmla="*/ 6 w 13"/>
                <a:gd name="T13" fmla="*/ 3 h 27"/>
                <a:gd name="T14" fmla="*/ 6 w 13"/>
                <a:gd name="T15" fmla="*/ 2 h 27"/>
                <a:gd name="T16" fmla="*/ 6 w 13"/>
                <a:gd name="T17" fmla="*/ 1 h 27"/>
                <a:gd name="T18" fmla="*/ 7 w 13"/>
                <a:gd name="T19" fmla="*/ 1 h 27"/>
                <a:gd name="T20" fmla="*/ 11 w 13"/>
                <a:gd name="T21" fmla="*/ 1 h 27"/>
                <a:gd name="T22" fmla="*/ 13 w 13"/>
                <a:gd name="T23" fmla="*/ 10 h 27"/>
                <a:gd name="T24" fmla="*/ 13 w 13"/>
                <a:gd name="T25" fmla="*/ 10 h 27"/>
                <a:gd name="T26" fmla="*/ 11 w 13"/>
                <a:gd name="T27" fmla="*/ 14 h 27"/>
                <a:gd name="T28" fmla="*/ 10 w 13"/>
                <a:gd name="T29" fmla="*/ 17 h 27"/>
                <a:gd name="T30" fmla="*/ 10 w 13"/>
                <a:gd name="T31" fmla="*/ 22 h 27"/>
                <a:gd name="T32" fmla="*/ 10 w 13"/>
                <a:gd name="T33" fmla="*/ 25 h 27"/>
                <a:gd name="T34" fmla="*/ 10 w 13"/>
                <a:gd name="T35" fmla="*/ 26 h 27"/>
                <a:gd name="T36" fmla="*/ 9 w 13"/>
                <a:gd name="T37" fmla="*/ 26 h 27"/>
                <a:gd name="T38" fmla="*/ 7 w 13"/>
                <a:gd name="T39" fmla="*/ 27 h 27"/>
                <a:gd name="T40" fmla="*/ 8 w 13"/>
                <a:gd name="T41" fmla="*/ 2 h 27"/>
                <a:gd name="T42" fmla="*/ 8 w 13"/>
                <a:gd name="T43" fmla="*/ 4 h 27"/>
                <a:gd name="T44" fmla="*/ 5 w 13"/>
                <a:gd name="T45" fmla="*/ 6 h 27"/>
                <a:gd name="T46" fmla="*/ 4 w 13"/>
                <a:gd name="T47" fmla="*/ 6 h 27"/>
                <a:gd name="T48" fmla="*/ 3 w 13"/>
                <a:gd name="T49" fmla="*/ 9 h 27"/>
                <a:gd name="T50" fmla="*/ 4 w 13"/>
                <a:gd name="T51" fmla="*/ 11 h 27"/>
                <a:gd name="T52" fmla="*/ 5 w 13"/>
                <a:gd name="T53" fmla="*/ 16 h 27"/>
                <a:gd name="T54" fmla="*/ 7 w 13"/>
                <a:gd name="T55" fmla="*/ 25 h 27"/>
                <a:gd name="T56" fmla="*/ 8 w 13"/>
                <a:gd name="T57" fmla="*/ 25 h 27"/>
                <a:gd name="T58" fmla="*/ 8 w 13"/>
                <a:gd name="T59" fmla="*/ 23 h 27"/>
                <a:gd name="T60" fmla="*/ 8 w 13"/>
                <a:gd name="T61" fmla="*/ 17 h 27"/>
                <a:gd name="T62" fmla="*/ 10 w 13"/>
                <a:gd name="T63" fmla="*/ 13 h 27"/>
                <a:gd name="T64" fmla="*/ 11 w 13"/>
                <a:gd name="T65" fmla="*/ 10 h 27"/>
                <a:gd name="T66" fmla="*/ 11 w 13"/>
                <a:gd name="T67" fmla="*/ 10 h 27"/>
                <a:gd name="T68" fmla="*/ 10 w 13"/>
                <a:gd name="T69" fmla="*/ 2 h 27"/>
                <a:gd name="T70" fmla="*/ 8 w 13"/>
                <a:gd name="T71"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27">
                  <a:moveTo>
                    <a:pt x="7" y="27"/>
                  </a:moveTo>
                  <a:cubicBezTo>
                    <a:pt x="3" y="27"/>
                    <a:pt x="3" y="21"/>
                    <a:pt x="3" y="17"/>
                  </a:cubicBezTo>
                  <a:cubicBezTo>
                    <a:pt x="3" y="15"/>
                    <a:pt x="3" y="13"/>
                    <a:pt x="2" y="12"/>
                  </a:cubicBezTo>
                  <a:cubicBezTo>
                    <a:pt x="2" y="11"/>
                    <a:pt x="2" y="11"/>
                    <a:pt x="1" y="10"/>
                  </a:cubicBezTo>
                  <a:cubicBezTo>
                    <a:pt x="0" y="8"/>
                    <a:pt x="0" y="7"/>
                    <a:pt x="2" y="5"/>
                  </a:cubicBezTo>
                  <a:cubicBezTo>
                    <a:pt x="3" y="4"/>
                    <a:pt x="4" y="4"/>
                    <a:pt x="5" y="4"/>
                  </a:cubicBezTo>
                  <a:cubicBezTo>
                    <a:pt x="5" y="4"/>
                    <a:pt x="6" y="3"/>
                    <a:pt x="6" y="3"/>
                  </a:cubicBezTo>
                  <a:cubicBezTo>
                    <a:pt x="6" y="3"/>
                    <a:pt x="6" y="3"/>
                    <a:pt x="6" y="2"/>
                  </a:cubicBezTo>
                  <a:cubicBezTo>
                    <a:pt x="6" y="1"/>
                    <a:pt x="6" y="1"/>
                    <a:pt x="6" y="1"/>
                  </a:cubicBezTo>
                  <a:cubicBezTo>
                    <a:pt x="7" y="1"/>
                    <a:pt x="7" y="1"/>
                    <a:pt x="7" y="1"/>
                  </a:cubicBezTo>
                  <a:cubicBezTo>
                    <a:pt x="8" y="0"/>
                    <a:pt x="10" y="0"/>
                    <a:pt x="11" y="1"/>
                  </a:cubicBezTo>
                  <a:cubicBezTo>
                    <a:pt x="13" y="3"/>
                    <a:pt x="13" y="7"/>
                    <a:pt x="13" y="10"/>
                  </a:cubicBezTo>
                  <a:cubicBezTo>
                    <a:pt x="13" y="10"/>
                    <a:pt x="13" y="10"/>
                    <a:pt x="13" y="10"/>
                  </a:cubicBezTo>
                  <a:cubicBezTo>
                    <a:pt x="13" y="11"/>
                    <a:pt x="12" y="13"/>
                    <a:pt x="11" y="14"/>
                  </a:cubicBezTo>
                  <a:cubicBezTo>
                    <a:pt x="11" y="15"/>
                    <a:pt x="10" y="16"/>
                    <a:pt x="10" y="17"/>
                  </a:cubicBezTo>
                  <a:cubicBezTo>
                    <a:pt x="10" y="19"/>
                    <a:pt x="10" y="21"/>
                    <a:pt x="10" y="22"/>
                  </a:cubicBezTo>
                  <a:cubicBezTo>
                    <a:pt x="10" y="23"/>
                    <a:pt x="10" y="24"/>
                    <a:pt x="10" y="25"/>
                  </a:cubicBezTo>
                  <a:cubicBezTo>
                    <a:pt x="10" y="26"/>
                    <a:pt x="10" y="26"/>
                    <a:pt x="10" y="26"/>
                  </a:cubicBezTo>
                  <a:cubicBezTo>
                    <a:pt x="9" y="26"/>
                    <a:pt x="9" y="26"/>
                    <a:pt x="9" y="26"/>
                  </a:cubicBezTo>
                  <a:cubicBezTo>
                    <a:pt x="9" y="27"/>
                    <a:pt x="8" y="27"/>
                    <a:pt x="7" y="27"/>
                  </a:cubicBezTo>
                  <a:close/>
                  <a:moveTo>
                    <a:pt x="8" y="2"/>
                  </a:moveTo>
                  <a:cubicBezTo>
                    <a:pt x="8" y="3"/>
                    <a:pt x="8" y="4"/>
                    <a:pt x="8" y="4"/>
                  </a:cubicBezTo>
                  <a:cubicBezTo>
                    <a:pt x="7" y="5"/>
                    <a:pt x="6" y="5"/>
                    <a:pt x="5" y="6"/>
                  </a:cubicBezTo>
                  <a:cubicBezTo>
                    <a:pt x="4" y="6"/>
                    <a:pt x="4" y="6"/>
                    <a:pt x="4" y="6"/>
                  </a:cubicBezTo>
                  <a:cubicBezTo>
                    <a:pt x="2" y="8"/>
                    <a:pt x="2" y="8"/>
                    <a:pt x="3" y="9"/>
                  </a:cubicBezTo>
                  <a:cubicBezTo>
                    <a:pt x="3" y="9"/>
                    <a:pt x="4" y="10"/>
                    <a:pt x="4" y="11"/>
                  </a:cubicBezTo>
                  <a:cubicBezTo>
                    <a:pt x="5" y="13"/>
                    <a:pt x="5" y="14"/>
                    <a:pt x="5" y="16"/>
                  </a:cubicBezTo>
                  <a:cubicBezTo>
                    <a:pt x="5" y="20"/>
                    <a:pt x="5" y="25"/>
                    <a:pt x="7" y="25"/>
                  </a:cubicBezTo>
                  <a:cubicBezTo>
                    <a:pt x="8" y="25"/>
                    <a:pt x="8" y="25"/>
                    <a:pt x="8" y="25"/>
                  </a:cubicBezTo>
                  <a:cubicBezTo>
                    <a:pt x="8" y="24"/>
                    <a:pt x="8" y="23"/>
                    <a:pt x="8" y="23"/>
                  </a:cubicBezTo>
                  <a:cubicBezTo>
                    <a:pt x="8" y="21"/>
                    <a:pt x="8" y="19"/>
                    <a:pt x="8" y="17"/>
                  </a:cubicBezTo>
                  <a:cubicBezTo>
                    <a:pt x="8" y="15"/>
                    <a:pt x="9" y="14"/>
                    <a:pt x="10" y="13"/>
                  </a:cubicBezTo>
                  <a:cubicBezTo>
                    <a:pt x="10" y="12"/>
                    <a:pt x="11" y="11"/>
                    <a:pt x="11" y="10"/>
                  </a:cubicBezTo>
                  <a:cubicBezTo>
                    <a:pt x="11" y="10"/>
                    <a:pt x="11" y="10"/>
                    <a:pt x="11" y="10"/>
                  </a:cubicBezTo>
                  <a:cubicBezTo>
                    <a:pt x="11" y="5"/>
                    <a:pt x="10" y="3"/>
                    <a:pt x="10" y="2"/>
                  </a:cubicBezTo>
                  <a:cubicBezTo>
                    <a:pt x="9" y="2"/>
                    <a:pt x="9" y="2"/>
                    <a:pt x="8"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49" name="Freeform 248"/>
            <p:cNvSpPr>
              <a:spLocks noChangeArrowheads="1"/>
            </p:cNvSpPr>
            <p:nvPr/>
          </p:nvSpPr>
          <p:spPr bwMode="auto">
            <a:xfrm>
              <a:off x="6501757" y="4334935"/>
              <a:ext cx="50716" cy="24151"/>
            </a:xfrm>
            <a:custGeom>
              <a:avLst/>
              <a:gdLst>
                <a:gd name="T0" fmla="*/ 11 w 12"/>
                <a:gd name="T1" fmla="*/ 0 h 6"/>
                <a:gd name="T2" fmla="*/ 4 w 12"/>
                <a:gd name="T3" fmla="*/ 5 h 6"/>
                <a:gd name="T4" fmla="*/ 10 w 12"/>
                <a:gd name="T5" fmla="*/ 5 h 6"/>
                <a:gd name="T6" fmla="*/ 11 w 12"/>
                <a:gd name="T7" fmla="*/ 0 h 6"/>
              </a:gdLst>
              <a:ahLst/>
              <a:cxnLst>
                <a:cxn ang="0">
                  <a:pos x="T0" y="T1"/>
                </a:cxn>
                <a:cxn ang="0">
                  <a:pos x="T2" y="T3"/>
                </a:cxn>
                <a:cxn ang="0">
                  <a:pos x="T4" y="T5"/>
                </a:cxn>
                <a:cxn ang="0">
                  <a:pos x="T6" y="T7"/>
                </a:cxn>
              </a:cxnLst>
              <a:rect l="0" t="0" r="r" b="b"/>
              <a:pathLst>
                <a:path w="12" h="6">
                  <a:moveTo>
                    <a:pt x="11" y="0"/>
                  </a:moveTo>
                  <a:cubicBezTo>
                    <a:pt x="9" y="0"/>
                    <a:pt x="0" y="0"/>
                    <a:pt x="4" y="5"/>
                  </a:cubicBezTo>
                  <a:cubicBezTo>
                    <a:pt x="5" y="6"/>
                    <a:pt x="8" y="5"/>
                    <a:pt x="10" y="5"/>
                  </a:cubicBezTo>
                  <a:cubicBezTo>
                    <a:pt x="12" y="5"/>
                    <a:pt x="11" y="2"/>
                    <a:pt x="1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0" name="Freeform 249"/>
            <p:cNvSpPr>
              <a:spLocks noEditPoints="1" noChangeArrowheads="1"/>
            </p:cNvSpPr>
            <p:nvPr/>
          </p:nvSpPr>
          <p:spPr bwMode="auto">
            <a:xfrm>
              <a:off x="6511417" y="4330105"/>
              <a:ext cx="41056" cy="28981"/>
            </a:xfrm>
            <a:custGeom>
              <a:avLst/>
              <a:gdLst>
                <a:gd name="T0" fmla="*/ 4 w 10"/>
                <a:gd name="T1" fmla="*/ 7 h 7"/>
                <a:gd name="T2" fmla="*/ 4 w 10"/>
                <a:gd name="T3" fmla="*/ 7 h 7"/>
                <a:gd name="T4" fmla="*/ 1 w 10"/>
                <a:gd name="T5" fmla="*/ 6 h 7"/>
                <a:gd name="T6" fmla="*/ 0 w 10"/>
                <a:gd name="T7" fmla="*/ 3 h 7"/>
                <a:gd name="T8" fmla="*/ 8 w 10"/>
                <a:gd name="T9" fmla="*/ 0 h 7"/>
                <a:gd name="T10" fmla="*/ 10 w 10"/>
                <a:gd name="T11" fmla="*/ 0 h 7"/>
                <a:gd name="T12" fmla="*/ 10 w 10"/>
                <a:gd name="T13" fmla="*/ 1 h 7"/>
                <a:gd name="T14" fmla="*/ 10 w 10"/>
                <a:gd name="T15" fmla="*/ 3 h 7"/>
                <a:gd name="T16" fmla="*/ 10 w 10"/>
                <a:gd name="T17" fmla="*/ 6 h 7"/>
                <a:gd name="T18" fmla="*/ 8 w 10"/>
                <a:gd name="T19" fmla="*/ 7 h 7"/>
                <a:gd name="T20" fmla="*/ 7 w 10"/>
                <a:gd name="T21" fmla="*/ 7 h 7"/>
                <a:gd name="T22" fmla="*/ 4 w 10"/>
                <a:gd name="T23" fmla="*/ 7 h 7"/>
                <a:gd name="T24" fmla="*/ 3 w 10"/>
                <a:gd name="T25" fmla="*/ 5 h 7"/>
                <a:gd name="T26" fmla="*/ 4 w 10"/>
                <a:gd name="T27" fmla="*/ 5 h 7"/>
                <a:gd name="T28" fmla="*/ 4 w 10"/>
                <a:gd name="T29" fmla="*/ 5 h 7"/>
                <a:gd name="T30" fmla="*/ 6 w 10"/>
                <a:gd name="T31" fmla="*/ 5 h 7"/>
                <a:gd name="T32" fmla="*/ 8 w 10"/>
                <a:gd name="T33" fmla="*/ 5 h 7"/>
                <a:gd name="T34" fmla="*/ 8 w 10"/>
                <a:gd name="T35" fmla="*/ 5 h 7"/>
                <a:gd name="T36" fmla="*/ 8 w 10"/>
                <a:gd name="T37" fmla="*/ 3 h 7"/>
                <a:gd name="T38" fmla="*/ 8 w 10"/>
                <a:gd name="T39" fmla="*/ 2 h 7"/>
                <a:gd name="T40" fmla="*/ 2 w 10"/>
                <a:gd name="T41" fmla="*/ 4 h 7"/>
                <a:gd name="T42" fmla="*/ 3 w 10"/>
                <a:gd name="T4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7">
                  <a:moveTo>
                    <a:pt x="4" y="7"/>
                  </a:moveTo>
                  <a:cubicBezTo>
                    <a:pt x="4" y="7"/>
                    <a:pt x="4" y="7"/>
                    <a:pt x="4" y="7"/>
                  </a:cubicBezTo>
                  <a:cubicBezTo>
                    <a:pt x="2" y="7"/>
                    <a:pt x="2" y="7"/>
                    <a:pt x="1" y="6"/>
                  </a:cubicBezTo>
                  <a:cubicBezTo>
                    <a:pt x="0" y="5"/>
                    <a:pt x="0" y="4"/>
                    <a:pt x="0" y="3"/>
                  </a:cubicBezTo>
                  <a:cubicBezTo>
                    <a:pt x="1" y="1"/>
                    <a:pt x="5" y="0"/>
                    <a:pt x="8" y="0"/>
                  </a:cubicBezTo>
                  <a:cubicBezTo>
                    <a:pt x="10" y="0"/>
                    <a:pt x="10" y="0"/>
                    <a:pt x="10" y="0"/>
                  </a:cubicBezTo>
                  <a:cubicBezTo>
                    <a:pt x="10" y="1"/>
                    <a:pt x="10" y="1"/>
                    <a:pt x="10" y="1"/>
                  </a:cubicBezTo>
                  <a:cubicBezTo>
                    <a:pt x="10" y="2"/>
                    <a:pt x="10" y="2"/>
                    <a:pt x="10" y="3"/>
                  </a:cubicBezTo>
                  <a:cubicBezTo>
                    <a:pt x="10" y="4"/>
                    <a:pt x="10" y="5"/>
                    <a:pt x="10" y="6"/>
                  </a:cubicBezTo>
                  <a:cubicBezTo>
                    <a:pt x="9" y="7"/>
                    <a:pt x="9" y="7"/>
                    <a:pt x="8" y="7"/>
                  </a:cubicBezTo>
                  <a:cubicBezTo>
                    <a:pt x="7" y="7"/>
                    <a:pt x="7" y="7"/>
                    <a:pt x="7" y="7"/>
                  </a:cubicBezTo>
                  <a:cubicBezTo>
                    <a:pt x="6" y="7"/>
                    <a:pt x="5" y="7"/>
                    <a:pt x="4" y="7"/>
                  </a:cubicBezTo>
                  <a:close/>
                  <a:moveTo>
                    <a:pt x="3" y="5"/>
                  </a:moveTo>
                  <a:cubicBezTo>
                    <a:pt x="3" y="5"/>
                    <a:pt x="3" y="5"/>
                    <a:pt x="4" y="5"/>
                  </a:cubicBezTo>
                  <a:cubicBezTo>
                    <a:pt x="4" y="5"/>
                    <a:pt x="4" y="5"/>
                    <a:pt x="4" y="5"/>
                  </a:cubicBezTo>
                  <a:cubicBezTo>
                    <a:pt x="5" y="5"/>
                    <a:pt x="5" y="5"/>
                    <a:pt x="6" y="5"/>
                  </a:cubicBezTo>
                  <a:cubicBezTo>
                    <a:pt x="7" y="5"/>
                    <a:pt x="7" y="5"/>
                    <a:pt x="8" y="5"/>
                  </a:cubicBezTo>
                  <a:cubicBezTo>
                    <a:pt x="8" y="5"/>
                    <a:pt x="8" y="5"/>
                    <a:pt x="8" y="5"/>
                  </a:cubicBezTo>
                  <a:cubicBezTo>
                    <a:pt x="8" y="5"/>
                    <a:pt x="8" y="4"/>
                    <a:pt x="8" y="3"/>
                  </a:cubicBezTo>
                  <a:cubicBezTo>
                    <a:pt x="8" y="3"/>
                    <a:pt x="8" y="2"/>
                    <a:pt x="8" y="2"/>
                  </a:cubicBezTo>
                  <a:cubicBezTo>
                    <a:pt x="3" y="3"/>
                    <a:pt x="2" y="3"/>
                    <a:pt x="2" y="4"/>
                  </a:cubicBezTo>
                  <a:cubicBezTo>
                    <a:pt x="2" y="4"/>
                    <a:pt x="2" y="5"/>
                    <a:pt x="3"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1" name="Freeform 250"/>
            <p:cNvSpPr>
              <a:spLocks noChangeArrowheads="1"/>
            </p:cNvSpPr>
            <p:nvPr/>
          </p:nvSpPr>
          <p:spPr bwMode="auto">
            <a:xfrm>
              <a:off x="6501757" y="4308369"/>
              <a:ext cx="9660" cy="9660"/>
            </a:xfrm>
            <a:custGeom>
              <a:avLst/>
              <a:gdLst>
                <a:gd name="T0" fmla="*/ 2 w 2"/>
                <a:gd name="T1" fmla="*/ 1 h 2"/>
                <a:gd name="T2" fmla="*/ 0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2"/>
                    <a:pt x="1" y="2"/>
                    <a:pt x="0" y="2"/>
                  </a:cubicBezTo>
                  <a:cubicBezTo>
                    <a:pt x="0" y="1"/>
                    <a:pt x="0" y="1"/>
                    <a:pt x="1" y="0"/>
                  </a:cubicBezTo>
                  <a:cubicBezTo>
                    <a:pt x="1" y="0"/>
                    <a:pt x="1" y="1"/>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2" name="Freeform 251"/>
            <p:cNvSpPr>
              <a:spLocks noChangeArrowheads="1"/>
            </p:cNvSpPr>
            <p:nvPr/>
          </p:nvSpPr>
          <p:spPr bwMode="auto">
            <a:xfrm>
              <a:off x="6496927" y="4305954"/>
              <a:ext cx="16905" cy="14490"/>
            </a:xfrm>
            <a:custGeom>
              <a:avLst/>
              <a:gdLst>
                <a:gd name="T0" fmla="*/ 2 w 4"/>
                <a:gd name="T1" fmla="*/ 4 h 4"/>
                <a:gd name="T2" fmla="*/ 1 w 4"/>
                <a:gd name="T3" fmla="*/ 4 h 4"/>
                <a:gd name="T4" fmla="*/ 0 w 4"/>
                <a:gd name="T5" fmla="*/ 4 h 4"/>
                <a:gd name="T6" fmla="*/ 1 w 4"/>
                <a:gd name="T7" fmla="*/ 0 h 4"/>
                <a:gd name="T8" fmla="*/ 4 w 4"/>
                <a:gd name="T9" fmla="*/ 1 h 4"/>
                <a:gd name="T10" fmla="*/ 4 w 4"/>
                <a:gd name="T11" fmla="*/ 2 h 4"/>
                <a:gd name="T12" fmla="*/ 4 w 4"/>
                <a:gd name="T13" fmla="*/ 3 h 4"/>
                <a:gd name="T14" fmla="*/ 2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2" y="4"/>
                  </a:moveTo>
                  <a:cubicBezTo>
                    <a:pt x="1" y="4"/>
                    <a:pt x="1" y="4"/>
                    <a:pt x="1" y="4"/>
                  </a:cubicBezTo>
                  <a:cubicBezTo>
                    <a:pt x="0" y="4"/>
                    <a:pt x="0" y="4"/>
                    <a:pt x="0" y="4"/>
                  </a:cubicBezTo>
                  <a:cubicBezTo>
                    <a:pt x="1" y="0"/>
                    <a:pt x="1" y="0"/>
                    <a:pt x="1" y="0"/>
                  </a:cubicBezTo>
                  <a:cubicBezTo>
                    <a:pt x="4" y="1"/>
                    <a:pt x="4" y="1"/>
                    <a:pt x="4" y="1"/>
                  </a:cubicBezTo>
                  <a:cubicBezTo>
                    <a:pt x="4" y="2"/>
                    <a:pt x="4" y="2"/>
                    <a:pt x="4" y="2"/>
                  </a:cubicBezTo>
                  <a:cubicBezTo>
                    <a:pt x="4" y="2"/>
                    <a:pt x="4" y="2"/>
                    <a:pt x="4" y="3"/>
                  </a:cubicBezTo>
                  <a:cubicBezTo>
                    <a:pt x="3" y="3"/>
                    <a:pt x="3" y="4"/>
                    <a:pt x="2"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3" name="Freeform 252"/>
            <p:cNvSpPr>
              <a:spLocks noChangeArrowheads="1"/>
            </p:cNvSpPr>
            <p:nvPr/>
          </p:nvSpPr>
          <p:spPr bwMode="auto">
            <a:xfrm>
              <a:off x="6905074" y="4071692"/>
              <a:ext cx="246337" cy="246337"/>
            </a:xfrm>
            <a:custGeom>
              <a:avLst/>
              <a:gdLst>
                <a:gd name="T0" fmla="*/ 21 w 59"/>
                <a:gd name="T1" fmla="*/ 0 h 59"/>
                <a:gd name="T2" fmla="*/ 16 w 59"/>
                <a:gd name="T3" fmla="*/ 4 h 59"/>
                <a:gd name="T4" fmla="*/ 14 w 59"/>
                <a:gd name="T5" fmla="*/ 11 h 59"/>
                <a:gd name="T6" fmla="*/ 11 w 59"/>
                <a:gd name="T7" fmla="*/ 22 h 59"/>
                <a:gd name="T8" fmla="*/ 7 w 59"/>
                <a:gd name="T9" fmla="*/ 28 h 59"/>
                <a:gd name="T10" fmla="*/ 4 w 59"/>
                <a:gd name="T11" fmla="*/ 32 h 59"/>
                <a:gd name="T12" fmla="*/ 3 w 59"/>
                <a:gd name="T13" fmla="*/ 39 h 59"/>
                <a:gd name="T14" fmla="*/ 0 w 59"/>
                <a:gd name="T15" fmla="*/ 41 h 59"/>
                <a:gd name="T16" fmla="*/ 6 w 59"/>
                <a:gd name="T17" fmla="*/ 46 h 59"/>
                <a:gd name="T18" fmla="*/ 8 w 59"/>
                <a:gd name="T19" fmla="*/ 50 h 59"/>
                <a:gd name="T20" fmla="*/ 11 w 59"/>
                <a:gd name="T21" fmla="*/ 53 h 59"/>
                <a:gd name="T22" fmla="*/ 19 w 59"/>
                <a:gd name="T23" fmla="*/ 57 h 59"/>
                <a:gd name="T24" fmla="*/ 27 w 59"/>
                <a:gd name="T25" fmla="*/ 57 h 59"/>
                <a:gd name="T26" fmla="*/ 35 w 59"/>
                <a:gd name="T27" fmla="*/ 57 h 59"/>
                <a:gd name="T28" fmla="*/ 44 w 59"/>
                <a:gd name="T29" fmla="*/ 53 h 59"/>
                <a:gd name="T30" fmla="*/ 59 w 59"/>
                <a:gd name="T31" fmla="*/ 40 h 59"/>
                <a:gd name="T32" fmla="*/ 40 w 59"/>
                <a:gd name="T33" fmla="*/ 34 h 59"/>
                <a:gd name="T34" fmla="*/ 38 w 59"/>
                <a:gd name="T35" fmla="*/ 30 h 59"/>
                <a:gd name="T36" fmla="*/ 35 w 59"/>
                <a:gd name="T37" fmla="*/ 29 h 59"/>
                <a:gd name="T38" fmla="*/ 39 w 59"/>
                <a:gd name="T39" fmla="*/ 22 h 59"/>
                <a:gd name="T40" fmla="*/ 32 w 59"/>
                <a:gd name="T41" fmla="*/ 15 h 59"/>
                <a:gd name="T42" fmla="*/ 27 w 59"/>
                <a:gd name="T43" fmla="*/ 11 h 59"/>
                <a:gd name="T44" fmla="*/ 26 w 59"/>
                <a:gd name="T45" fmla="*/ 12 h 59"/>
                <a:gd name="T46" fmla="*/ 21 w 59"/>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59">
                  <a:moveTo>
                    <a:pt x="21" y="0"/>
                  </a:moveTo>
                  <a:cubicBezTo>
                    <a:pt x="21" y="3"/>
                    <a:pt x="18" y="3"/>
                    <a:pt x="16" y="4"/>
                  </a:cubicBezTo>
                  <a:cubicBezTo>
                    <a:pt x="14" y="5"/>
                    <a:pt x="14" y="10"/>
                    <a:pt x="14" y="11"/>
                  </a:cubicBezTo>
                  <a:cubicBezTo>
                    <a:pt x="13" y="15"/>
                    <a:pt x="14" y="19"/>
                    <a:pt x="11" y="22"/>
                  </a:cubicBezTo>
                  <a:cubicBezTo>
                    <a:pt x="9" y="24"/>
                    <a:pt x="8" y="25"/>
                    <a:pt x="7" y="28"/>
                  </a:cubicBezTo>
                  <a:cubicBezTo>
                    <a:pt x="7" y="30"/>
                    <a:pt x="5" y="30"/>
                    <a:pt x="4" y="32"/>
                  </a:cubicBezTo>
                  <a:cubicBezTo>
                    <a:pt x="4" y="34"/>
                    <a:pt x="5" y="37"/>
                    <a:pt x="3" y="39"/>
                  </a:cubicBezTo>
                  <a:cubicBezTo>
                    <a:pt x="2" y="40"/>
                    <a:pt x="0" y="38"/>
                    <a:pt x="0" y="41"/>
                  </a:cubicBezTo>
                  <a:cubicBezTo>
                    <a:pt x="2" y="42"/>
                    <a:pt x="5" y="44"/>
                    <a:pt x="6" y="46"/>
                  </a:cubicBezTo>
                  <a:cubicBezTo>
                    <a:pt x="7" y="47"/>
                    <a:pt x="7" y="49"/>
                    <a:pt x="8" y="50"/>
                  </a:cubicBezTo>
                  <a:cubicBezTo>
                    <a:pt x="9" y="53"/>
                    <a:pt x="11" y="50"/>
                    <a:pt x="11" y="53"/>
                  </a:cubicBezTo>
                  <a:cubicBezTo>
                    <a:pt x="11" y="53"/>
                    <a:pt x="18" y="57"/>
                    <a:pt x="19" y="57"/>
                  </a:cubicBezTo>
                  <a:cubicBezTo>
                    <a:pt x="22" y="59"/>
                    <a:pt x="24" y="59"/>
                    <a:pt x="27" y="57"/>
                  </a:cubicBezTo>
                  <a:cubicBezTo>
                    <a:pt x="30" y="55"/>
                    <a:pt x="32" y="58"/>
                    <a:pt x="35" y="57"/>
                  </a:cubicBezTo>
                  <a:cubicBezTo>
                    <a:pt x="38" y="55"/>
                    <a:pt x="41" y="53"/>
                    <a:pt x="44" y="53"/>
                  </a:cubicBezTo>
                  <a:cubicBezTo>
                    <a:pt x="49" y="52"/>
                    <a:pt x="56" y="45"/>
                    <a:pt x="59" y="40"/>
                  </a:cubicBezTo>
                  <a:cubicBezTo>
                    <a:pt x="52" y="41"/>
                    <a:pt x="45" y="38"/>
                    <a:pt x="40" y="34"/>
                  </a:cubicBezTo>
                  <a:cubicBezTo>
                    <a:pt x="39" y="32"/>
                    <a:pt x="38" y="32"/>
                    <a:pt x="38" y="30"/>
                  </a:cubicBezTo>
                  <a:cubicBezTo>
                    <a:pt x="38" y="27"/>
                    <a:pt x="35" y="30"/>
                    <a:pt x="35" y="29"/>
                  </a:cubicBezTo>
                  <a:cubicBezTo>
                    <a:pt x="32" y="26"/>
                    <a:pt x="37" y="23"/>
                    <a:pt x="39" y="22"/>
                  </a:cubicBezTo>
                  <a:cubicBezTo>
                    <a:pt x="36" y="20"/>
                    <a:pt x="34" y="17"/>
                    <a:pt x="32" y="15"/>
                  </a:cubicBezTo>
                  <a:cubicBezTo>
                    <a:pt x="30" y="13"/>
                    <a:pt x="27" y="14"/>
                    <a:pt x="27" y="11"/>
                  </a:cubicBezTo>
                  <a:cubicBezTo>
                    <a:pt x="26" y="12"/>
                    <a:pt x="26" y="12"/>
                    <a:pt x="26" y="12"/>
                  </a:cubicBezTo>
                  <a:cubicBezTo>
                    <a:pt x="22" y="10"/>
                    <a:pt x="24" y="4"/>
                    <a:pt x="2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4" name="Freeform 253"/>
            <p:cNvSpPr>
              <a:spLocks noEditPoints="1" noChangeArrowheads="1"/>
            </p:cNvSpPr>
            <p:nvPr/>
          </p:nvSpPr>
          <p:spPr bwMode="auto">
            <a:xfrm>
              <a:off x="6902658" y="4064447"/>
              <a:ext cx="253582" cy="253582"/>
            </a:xfrm>
            <a:custGeom>
              <a:avLst/>
              <a:gdLst>
                <a:gd name="T0" fmla="*/ 19 w 61"/>
                <a:gd name="T1" fmla="*/ 60 h 61"/>
                <a:gd name="T2" fmla="*/ 12 w 61"/>
                <a:gd name="T3" fmla="*/ 56 h 61"/>
                <a:gd name="T4" fmla="*/ 11 w 61"/>
                <a:gd name="T5" fmla="*/ 55 h 61"/>
                <a:gd name="T6" fmla="*/ 8 w 61"/>
                <a:gd name="T7" fmla="*/ 53 h 61"/>
                <a:gd name="T8" fmla="*/ 7 w 61"/>
                <a:gd name="T9" fmla="*/ 48 h 61"/>
                <a:gd name="T10" fmla="*/ 0 w 61"/>
                <a:gd name="T11" fmla="*/ 44 h 61"/>
                <a:gd name="T12" fmla="*/ 2 w 61"/>
                <a:gd name="T13" fmla="*/ 40 h 61"/>
                <a:gd name="T14" fmla="*/ 4 w 61"/>
                <a:gd name="T15" fmla="*/ 36 h 61"/>
                <a:gd name="T16" fmla="*/ 6 w 61"/>
                <a:gd name="T17" fmla="*/ 31 h 61"/>
                <a:gd name="T18" fmla="*/ 11 w 61"/>
                <a:gd name="T19" fmla="*/ 24 h 61"/>
                <a:gd name="T20" fmla="*/ 13 w 61"/>
                <a:gd name="T21" fmla="*/ 17 h 61"/>
                <a:gd name="T22" fmla="*/ 14 w 61"/>
                <a:gd name="T23" fmla="*/ 11 h 61"/>
                <a:gd name="T24" fmla="*/ 18 w 61"/>
                <a:gd name="T25" fmla="*/ 5 h 61"/>
                <a:gd name="T26" fmla="*/ 21 w 61"/>
                <a:gd name="T27" fmla="*/ 0 h 61"/>
                <a:gd name="T28" fmla="*/ 25 w 61"/>
                <a:gd name="T29" fmla="*/ 8 h 61"/>
                <a:gd name="T30" fmla="*/ 27 w 61"/>
                <a:gd name="T31" fmla="*/ 9 h 61"/>
                <a:gd name="T32" fmla="*/ 31 w 61"/>
                <a:gd name="T33" fmla="*/ 14 h 61"/>
                <a:gd name="T34" fmla="*/ 35 w 61"/>
                <a:gd name="T35" fmla="*/ 18 h 61"/>
                <a:gd name="T36" fmla="*/ 42 w 61"/>
                <a:gd name="T37" fmla="*/ 24 h 61"/>
                <a:gd name="T38" fmla="*/ 36 w 61"/>
                <a:gd name="T39" fmla="*/ 29 h 61"/>
                <a:gd name="T40" fmla="*/ 37 w 61"/>
                <a:gd name="T41" fmla="*/ 30 h 61"/>
                <a:gd name="T42" fmla="*/ 40 w 61"/>
                <a:gd name="T43" fmla="*/ 32 h 61"/>
                <a:gd name="T44" fmla="*/ 42 w 61"/>
                <a:gd name="T45" fmla="*/ 35 h 61"/>
                <a:gd name="T46" fmla="*/ 61 w 61"/>
                <a:gd name="T47" fmla="*/ 41 h 61"/>
                <a:gd name="T48" fmla="*/ 45 w 61"/>
                <a:gd name="T49" fmla="*/ 56 h 61"/>
                <a:gd name="T50" fmla="*/ 36 w 61"/>
                <a:gd name="T51" fmla="*/ 59 h 61"/>
                <a:gd name="T52" fmla="*/ 29 w 61"/>
                <a:gd name="T53" fmla="*/ 59 h 61"/>
                <a:gd name="T54" fmla="*/ 13 w 61"/>
                <a:gd name="T55" fmla="*/ 55 h 61"/>
                <a:gd name="T56" fmla="*/ 20 w 61"/>
                <a:gd name="T57" fmla="*/ 58 h 61"/>
                <a:gd name="T58" fmla="*/ 33 w 61"/>
                <a:gd name="T59" fmla="*/ 58 h 61"/>
                <a:gd name="T60" fmla="*/ 37 w 61"/>
                <a:gd name="T61" fmla="*/ 57 h 61"/>
                <a:gd name="T62" fmla="*/ 58 w 61"/>
                <a:gd name="T63" fmla="*/ 43 h 61"/>
                <a:gd name="T64" fmla="*/ 40 w 61"/>
                <a:gd name="T65" fmla="*/ 36 h 61"/>
                <a:gd name="T66" fmla="*/ 38 w 61"/>
                <a:gd name="T67" fmla="*/ 31 h 61"/>
                <a:gd name="T68" fmla="*/ 35 w 61"/>
                <a:gd name="T69" fmla="*/ 32 h 61"/>
                <a:gd name="T70" fmla="*/ 38 w 61"/>
                <a:gd name="T71" fmla="*/ 24 h 61"/>
                <a:gd name="T72" fmla="*/ 32 w 61"/>
                <a:gd name="T73" fmla="*/ 17 h 61"/>
                <a:gd name="T74" fmla="*/ 28 w 61"/>
                <a:gd name="T75" fmla="*/ 16 h 61"/>
                <a:gd name="T76" fmla="*/ 27 w 61"/>
                <a:gd name="T77" fmla="*/ 15 h 61"/>
                <a:gd name="T78" fmla="*/ 22 w 61"/>
                <a:gd name="T79" fmla="*/ 4 h 61"/>
                <a:gd name="T80" fmla="*/ 17 w 61"/>
                <a:gd name="T81" fmla="*/ 7 h 61"/>
                <a:gd name="T82" fmla="*/ 16 w 61"/>
                <a:gd name="T83" fmla="*/ 13 h 61"/>
                <a:gd name="T84" fmla="*/ 13 w 61"/>
                <a:gd name="T85" fmla="*/ 25 h 61"/>
                <a:gd name="T86" fmla="*/ 9 w 61"/>
                <a:gd name="T87" fmla="*/ 30 h 61"/>
                <a:gd name="T88" fmla="*/ 6 w 61"/>
                <a:gd name="T89" fmla="*/ 34 h 61"/>
                <a:gd name="T90" fmla="*/ 5 w 61"/>
                <a:gd name="T91" fmla="*/ 41 h 61"/>
                <a:gd name="T92" fmla="*/ 2 w 61"/>
                <a:gd name="T93" fmla="*/ 42 h 61"/>
                <a:gd name="T94" fmla="*/ 9 w 61"/>
                <a:gd name="T95" fmla="*/ 50 h 61"/>
                <a:gd name="T96" fmla="*/ 11 w 61"/>
                <a:gd name="T97"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 h="61">
                  <a:moveTo>
                    <a:pt x="23" y="61"/>
                  </a:moveTo>
                  <a:cubicBezTo>
                    <a:pt x="22" y="61"/>
                    <a:pt x="21" y="61"/>
                    <a:pt x="19" y="60"/>
                  </a:cubicBezTo>
                  <a:cubicBezTo>
                    <a:pt x="19" y="60"/>
                    <a:pt x="17" y="59"/>
                    <a:pt x="15" y="58"/>
                  </a:cubicBezTo>
                  <a:cubicBezTo>
                    <a:pt x="14" y="57"/>
                    <a:pt x="12" y="56"/>
                    <a:pt x="12" y="56"/>
                  </a:cubicBezTo>
                  <a:cubicBezTo>
                    <a:pt x="12" y="55"/>
                    <a:pt x="12" y="55"/>
                    <a:pt x="12" y="55"/>
                  </a:cubicBezTo>
                  <a:cubicBezTo>
                    <a:pt x="11" y="55"/>
                    <a:pt x="11" y="55"/>
                    <a:pt x="11" y="55"/>
                  </a:cubicBezTo>
                  <a:cubicBezTo>
                    <a:pt x="11" y="55"/>
                    <a:pt x="11" y="54"/>
                    <a:pt x="11" y="54"/>
                  </a:cubicBezTo>
                  <a:cubicBezTo>
                    <a:pt x="10" y="54"/>
                    <a:pt x="9" y="54"/>
                    <a:pt x="8" y="53"/>
                  </a:cubicBezTo>
                  <a:cubicBezTo>
                    <a:pt x="8" y="52"/>
                    <a:pt x="7" y="51"/>
                    <a:pt x="7" y="50"/>
                  </a:cubicBezTo>
                  <a:cubicBezTo>
                    <a:pt x="7" y="50"/>
                    <a:pt x="7" y="49"/>
                    <a:pt x="7" y="48"/>
                  </a:cubicBezTo>
                  <a:cubicBezTo>
                    <a:pt x="6" y="47"/>
                    <a:pt x="2" y="45"/>
                    <a:pt x="0" y="44"/>
                  </a:cubicBezTo>
                  <a:cubicBezTo>
                    <a:pt x="0" y="44"/>
                    <a:pt x="0" y="44"/>
                    <a:pt x="0" y="44"/>
                  </a:cubicBezTo>
                  <a:cubicBezTo>
                    <a:pt x="0" y="43"/>
                    <a:pt x="0" y="43"/>
                    <a:pt x="0" y="43"/>
                  </a:cubicBezTo>
                  <a:cubicBezTo>
                    <a:pt x="0" y="41"/>
                    <a:pt x="1" y="40"/>
                    <a:pt x="2" y="40"/>
                  </a:cubicBezTo>
                  <a:cubicBezTo>
                    <a:pt x="3" y="40"/>
                    <a:pt x="3" y="40"/>
                    <a:pt x="4" y="40"/>
                  </a:cubicBezTo>
                  <a:cubicBezTo>
                    <a:pt x="4" y="39"/>
                    <a:pt x="4" y="37"/>
                    <a:pt x="4" y="36"/>
                  </a:cubicBezTo>
                  <a:cubicBezTo>
                    <a:pt x="4" y="35"/>
                    <a:pt x="4" y="34"/>
                    <a:pt x="4" y="34"/>
                  </a:cubicBezTo>
                  <a:cubicBezTo>
                    <a:pt x="4" y="32"/>
                    <a:pt x="5" y="32"/>
                    <a:pt x="6" y="31"/>
                  </a:cubicBezTo>
                  <a:cubicBezTo>
                    <a:pt x="7" y="31"/>
                    <a:pt x="7" y="31"/>
                    <a:pt x="7" y="30"/>
                  </a:cubicBezTo>
                  <a:cubicBezTo>
                    <a:pt x="8" y="27"/>
                    <a:pt x="9" y="26"/>
                    <a:pt x="11" y="24"/>
                  </a:cubicBezTo>
                  <a:cubicBezTo>
                    <a:pt x="11" y="23"/>
                    <a:pt x="11" y="23"/>
                    <a:pt x="11" y="23"/>
                  </a:cubicBezTo>
                  <a:cubicBezTo>
                    <a:pt x="13" y="22"/>
                    <a:pt x="13" y="19"/>
                    <a:pt x="13" y="17"/>
                  </a:cubicBezTo>
                  <a:cubicBezTo>
                    <a:pt x="13" y="16"/>
                    <a:pt x="13" y="14"/>
                    <a:pt x="14" y="13"/>
                  </a:cubicBezTo>
                  <a:cubicBezTo>
                    <a:pt x="14" y="12"/>
                    <a:pt x="14" y="12"/>
                    <a:pt x="14" y="11"/>
                  </a:cubicBezTo>
                  <a:cubicBezTo>
                    <a:pt x="14" y="8"/>
                    <a:pt x="15" y="6"/>
                    <a:pt x="16" y="5"/>
                  </a:cubicBezTo>
                  <a:cubicBezTo>
                    <a:pt x="17" y="5"/>
                    <a:pt x="17" y="5"/>
                    <a:pt x="18" y="5"/>
                  </a:cubicBezTo>
                  <a:cubicBezTo>
                    <a:pt x="20" y="4"/>
                    <a:pt x="21" y="4"/>
                    <a:pt x="21" y="2"/>
                  </a:cubicBezTo>
                  <a:cubicBezTo>
                    <a:pt x="21" y="0"/>
                    <a:pt x="21" y="0"/>
                    <a:pt x="21" y="0"/>
                  </a:cubicBezTo>
                  <a:cubicBezTo>
                    <a:pt x="22" y="2"/>
                    <a:pt x="22" y="2"/>
                    <a:pt x="22" y="2"/>
                  </a:cubicBezTo>
                  <a:cubicBezTo>
                    <a:pt x="24" y="3"/>
                    <a:pt x="25" y="6"/>
                    <a:pt x="25" y="8"/>
                  </a:cubicBezTo>
                  <a:cubicBezTo>
                    <a:pt x="25" y="10"/>
                    <a:pt x="26" y="11"/>
                    <a:pt x="27" y="12"/>
                  </a:cubicBezTo>
                  <a:cubicBezTo>
                    <a:pt x="27" y="9"/>
                    <a:pt x="27" y="9"/>
                    <a:pt x="27" y="9"/>
                  </a:cubicBezTo>
                  <a:cubicBezTo>
                    <a:pt x="28" y="13"/>
                    <a:pt x="28" y="13"/>
                    <a:pt x="28" y="13"/>
                  </a:cubicBezTo>
                  <a:cubicBezTo>
                    <a:pt x="29" y="14"/>
                    <a:pt x="29" y="14"/>
                    <a:pt x="31" y="14"/>
                  </a:cubicBezTo>
                  <a:cubicBezTo>
                    <a:pt x="32" y="15"/>
                    <a:pt x="33" y="15"/>
                    <a:pt x="34" y="16"/>
                  </a:cubicBezTo>
                  <a:cubicBezTo>
                    <a:pt x="34" y="17"/>
                    <a:pt x="35" y="17"/>
                    <a:pt x="35" y="18"/>
                  </a:cubicBezTo>
                  <a:cubicBezTo>
                    <a:pt x="37" y="20"/>
                    <a:pt x="38" y="22"/>
                    <a:pt x="40" y="23"/>
                  </a:cubicBezTo>
                  <a:cubicBezTo>
                    <a:pt x="42" y="24"/>
                    <a:pt x="42" y="24"/>
                    <a:pt x="42" y="24"/>
                  </a:cubicBezTo>
                  <a:cubicBezTo>
                    <a:pt x="40" y="25"/>
                    <a:pt x="40" y="25"/>
                    <a:pt x="40" y="25"/>
                  </a:cubicBezTo>
                  <a:cubicBezTo>
                    <a:pt x="38" y="26"/>
                    <a:pt x="36" y="28"/>
                    <a:pt x="36" y="29"/>
                  </a:cubicBezTo>
                  <a:cubicBezTo>
                    <a:pt x="36" y="30"/>
                    <a:pt x="36" y="30"/>
                    <a:pt x="36" y="30"/>
                  </a:cubicBezTo>
                  <a:cubicBezTo>
                    <a:pt x="36" y="30"/>
                    <a:pt x="37" y="30"/>
                    <a:pt x="37" y="30"/>
                  </a:cubicBezTo>
                  <a:cubicBezTo>
                    <a:pt x="37" y="30"/>
                    <a:pt x="38" y="30"/>
                    <a:pt x="39" y="30"/>
                  </a:cubicBezTo>
                  <a:cubicBezTo>
                    <a:pt x="39" y="30"/>
                    <a:pt x="40" y="30"/>
                    <a:pt x="40" y="32"/>
                  </a:cubicBezTo>
                  <a:cubicBezTo>
                    <a:pt x="40" y="33"/>
                    <a:pt x="40" y="33"/>
                    <a:pt x="42" y="35"/>
                  </a:cubicBezTo>
                  <a:cubicBezTo>
                    <a:pt x="42" y="35"/>
                    <a:pt x="42" y="35"/>
                    <a:pt x="42" y="35"/>
                  </a:cubicBezTo>
                  <a:cubicBezTo>
                    <a:pt x="46" y="39"/>
                    <a:pt x="53" y="42"/>
                    <a:pt x="59" y="41"/>
                  </a:cubicBezTo>
                  <a:cubicBezTo>
                    <a:pt x="61" y="41"/>
                    <a:pt x="61" y="41"/>
                    <a:pt x="61" y="41"/>
                  </a:cubicBezTo>
                  <a:cubicBezTo>
                    <a:pt x="60" y="43"/>
                    <a:pt x="60" y="43"/>
                    <a:pt x="60" y="43"/>
                  </a:cubicBezTo>
                  <a:cubicBezTo>
                    <a:pt x="58" y="48"/>
                    <a:pt x="51" y="55"/>
                    <a:pt x="45" y="56"/>
                  </a:cubicBezTo>
                  <a:cubicBezTo>
                    <a:pt x="43" y="56"/>
                    <a:pt x="41" y="57"/>
                    <a:pt x="38" y="58"/>
                  </a:cubicBezTo>
                  <a:cubicBezTo>
                    <a:pt x="38" y="59"/>
                    <a:pt x="37" y="59"/>
                    <a:pt x="36" y="59"/>
                  </a:cubicBezTo>
                  <a:cubicBezTo>
                    <a:pt x="35" y="60"/>
                    <a:pt x="33" y="60"/>
                    <a:pt x="32" y="59"/>
                  </a:cubicBezTo>
                  <a:cubicBezTo>
                    <a:pt x="31" y="59"/>
                    <a:pt x="30" y="59"/>
                    <a:pt x="29" y="59"/>
                  </a:cubicBezTo>
                  <a:cubicBezTo>
                    <a:pt x="27" y="61"/>
                    <a:pt x="25" y="61"/>
                    <a:pt x="23" y="61"/>
                  </a:cubicBezTo>
                  <a:close/>
                  <a:moveTo>
                    <a:pt x="13" y="55"/>
                  </a:moveTo>
                  <a:cubicBezTo>
                    <a:pt x="13" y="55"/>
                    <a:pt x="14" y="55"/>
                    <a:pt x="16" y="56"/>
                  </a:cubicBezTo>
                  <a:cubicBezTo>
                    <a:pt x="18" y="57"/>
                    <a:pt x="19" y="58"/>
                    <a:pt x="20" y="58"/>
                  </a:cubicBezTo>
                  <a:cubicBezTo>
                    <a:pt x="23" y="60"/>
                    <a:pt x="25" y="60"/>
                    <a:pt x="28" y="58"/>
                  </a:cubicBezTo>
                  <a:cubicBezTo>
                    <a:pt x="29" y="57"/>
                    <a:pt x="31" y="57"/>
                    <a:pt x="33" y="58"/>
                  </a:cubicBezTo>
                  <a:cubicBezTo>
                    <a:pt x="34" y="58"/>
                    <a:pt x="34" y="58"/>
                    <a:pt x="35" y="58"/>
                  </a:cubicBezTo>
                  <a:cubicBezTo>
                    <a:pt x="36" y="57"/>
                    <a:pt x="37" y="57"/>
                    <a:pt x="37" y="57"/>
                  </a:cubicBezTo>
                  <a:cubicBezTo>
                    <a:pt x="40" y="55"/>
                    <a:pt x="42" y="54"/>
                    <a:pt x="45" y="54"/>
                  </a:cubicBezTo>
                  <a:cubicBezTo>
                    <a:pt x="49" y="53"/>
                    <a:pt x="55" y="48"/>
                    <a:pt x="58" y="43"/>
                  </a:cubicBezTo>
                  <a:cubicBezTo>
                    <a:pt x="52" y="44"/>
                    <a:pt x="45" y="41"/>
                    <a:pt x="40" y="36"/>
                  </a:cubicBezTo>
                  <a:cubicBezTo>
                    <a:pt x="40" y="36"/>
                    <a:pt x="40" y="36"/>
                    <a:pt x="40" y="36"/>
                  </a:cubicBezTo>
                  <a:cubicBezTo>
                    <a:pt x="39" y="35"/>
                    <a:pt x="38" y="34"/>
                    <a:pt x="38" y="32"/>
                  </a:cubicBezTo>
                  <a:cubicBezTo>
                    <a:pt x="38" y="32"/>
                    <a:pt x="38" y="31"/>
                    <a:pt x="38" y="31"/>
                  </a:cubicBezTo>
                  <a:cubicBezTo>
                    <a:pt x="38" y="32"/>
                    <a:pt x="38" y="32"/>
                    <a:pt x="38" y="32"/>
                  </a:cubicBezTo>
                  <a:cubicBezTo>
                    <a:pt x="37" y="32"/>
                    <a:pt x="35" y="33"/>
                    <a:pt x="35" y="32"/>
                  </a:cubicBezTo>
                  <a:cubicBezTo>
                    <a:pt x="34" y="31"/>
                    <a:pt x="34" y="30"/>
                    <a:pt x="34" y="29"/>
                  </a:cubicBezTo>
                  <a:cubicBezTo>
                    <a:pt x="34" y="27"/>
                    <a:pt x="37" y="25"/>
                    <a:pt x="38" y="24"/>
                  </a:cubicBezTo>
                  <a:cubicBezTo>
                    <a:pt x="36" y="23"/>
                    <a:pt x="35" y="21"/>
                    <a:pt x="34" y="19"/>
                  </a:cubicBezTo>
                  <a:cubicBezTo>
                    <a:pt x="33" y="18"/>
                    <a:pt x="33" y="18"/>
                    <a:pt x="32" y="17"/>
                  </a:cubicBezTo>
                  <a:cubicBezTo>
                    <a:pt x="32" y="17"/>
                    <a:pt x="31" y="17"/>
                    <a:pt x="30" y="16"/>
                  </a:cubicBezTo>
                  <a:cubicBezTo>
                    <a:pt x="30" y="16"/>
                    <a:pt x="29" y="16"/>
                    <a:pt x="28" y="16"/>
                  </a:cubicBezTo>
                  <a:cubicBezTo>
                    <a:pt x="28" y="16"/>
                    <a:pt x="28" y="16"/>
                    <a:pt x="28" y="16"/>
                  </a:cubicBezTo>
                  <a:cubicBezTo>
                    <a:pt x="27" y="15"/>
                    <a:pt x="27" y="15"/>
                    <a:pt x="27" y="15"/>
                  </a:cubicBezTo>
                  <a:cubicBezTo>
                    <a:pt x="24" y="14"/>
                    <a:pt x="24" y="11"/>
                    <a:pt x="23" y="8"/>
                  </a:cubicBezTo>
                  <a:cubicBezTo>
                    <a:pt x="23" y="7"/>
                    <a:pt x="23" y="6"/>
                    <a:pt x="22" y="4"/>
                  </a:cubicBezTo>
                  <a:cubicBezTo>
                    <a:pt x="21" y="6"/>
                    <a:pt x="20" y="6"/>
                    <a:pt x="18" y="7"/>
                  </a:cubicBezTo>
                  <a:cubicBezTo>
                    <a:pt x="18" y="7"/>
                    <a:pt x="17" y="7"/>
                    <a:pt x="17" y="7"/>
                  </a:cubicBezTo>
                  <a:cubicBezTo>
                    <a:pt x="16" y="8"/>
                    <a:pt x="16" y="11"/>
                    <a:pt x="16" y="12"/>
                  </a:cubicBezTo>
                  <a:cubicBezTo>
                    <a:pt x="16" y="12"/>
                    <a:pt x="16" y="13"/>
                    <a:pt x="16" y="13"/>
                  </a:cubicBezTo>
                  <a:cubicBezTo>
                    <a:pt x="15" y="14"/>
                    <a:pt x="15" y="16"/>
                    <a:pt x="15" y="17"/>
                  </a:cubicBezTo>
                  <a:cubicBezTo>
                    <a:pt x="15" y="20"/>
                    <a:pt x="15" y="22"/>
                    <a:pt x="13" y="25"/>
                  </a:cubicBezTo>
                  <a:cubicBezTo>
                    <a:pt x="12" y="26"/>
                    <a:pt x="12" y="26"/>
                    <a:pt x="12" y="26"/>
                  </a:cubicBezTo>
                  <a:cubicBezTo>
                    <a:pt x="11" y="27"/>
                    <a:pt x="10" y="28"/>
                    <a:pt x="9" y="30"/>
                  </a:cubicBezTo>
                  <a:cubicBezTo>
                    <a:pt x="9" y="32"/>
                    <a:pt x="8" y="32"/>
                    <a:pt x="7" y="33"/>
                  </a:cubicBezTo>
                  <a:cubicBezTo>
                    <a:pt x="7" y="33"/>
                    <a:pt x="6" y="33"/>
                    <a:pt x="6" y="34"/>
                  </a:cubicBezTo>
                  <a:cubicBezTo>
                    <a:pt x="6" y="34"/>
                    <a:pt x="6" y="35"/>
                    <a:pt x="6" y="36"/>
                  </a:cubicBezTo>
                  <a:cubicBezTo>
                    <a:pt x="6" y="38"/>
                    <a:pt x="6" y="40"/>
                    <a:pt x="5" y="41"/>
                  </a:cubicBezTo>
                  <a:cubicBezTo>
                    <a:pt x="4" y="42"/>
                    <a:pt x="3" y="42"/>
                    <a:pt x="3" y="42"/>
                  </a:cubicBezTo>
                  <a:cubicBezTo>
                    <a:pt x="2" y="42"/>
                    <a:pt x="2" y="42"/>
                    <a:pt x="2" y="42"/>
                  </a:cubicBezTo>
                  <a:cubicBezTo>
                    <a:pt x="4" y="43"/>
                    <a:pt x="7" y="46"/>
                    <a:pt x="8" y="47"/>
                  </a:cubicBezTo>
                  <a:cubicBezTo>
                    <a:pt x="9" y="48"/>
                    <a:pt x="9" y="49"/>
                    <a:pt x="9" y="50"/>
                  </a:cubicBezTo>
                  <a:cubicBezTo>
                    <a:pt x="9" y="50"/>
                    <a:pt x="10" y="51"/>
                    <a:pt x="10" y="52"/>
                  </a:cubicBezTo>
                  <a:cubicBezTo>
                    <a:pt x="10" y="52"/>
                    <a:pt x="10" y="52"/>
                    <a:pt x="11" y="52"/>
                  </a:cubicBezTo>
                  <a:cubicBezTo>
                    <a:pt x="12" y="52"/>
                    <a:pt x="13" y="53"/>
                    <a:pt x="13" y="5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5" name="Freeform 254"/>
            <p:cNvSpPr>
              <a:spLocks noChangeArrowheads="1"/>
            </p:cNvSpPr>
            <p:nvPr/>
          </p:nvSpPr>
          <p:spPr bwMode="auto">
            <a:xfrm>
              <a:off x="7018582" y="4110333"/>
              <a:ext cx="4830" cy="7245"/>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0"/>
                    <a:pt x="0" y="1"/>
                  </a:cubicBezTo>
                  <a:cubicBezTo>
                    <a:pt x="0" y="2"/>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6" name="Freeform 255"/>
            <p:cNvSpPr>
              <a:spLocks noChangeArrowheads="1"/>
            </p:cNvSpPr>
            <p:nvPr/>
          </p:nvSpPr>
          <p:spPr bwMode="auto">
            <a:xfrm>
              <a:off x="7008922" y="4105503"/>
              <a:ext cx="16905" cy="12075"/>
            </a:xfrm>
            <a:custGeom>
              <a:avLst/>
              <a:gdLst>
                <a:gd name="T0" fmla="*/ 2 w 4"/>
                <a:gd name="T1" fmla="*/ 3 h 3"/>
                <a:gd name="T2" fmla="*/ 2 w 4"/>
                <a:gd name="T3" fmla="*/ 3 h 3"/>
                <a:gd name="T4" fmla="*/ 1 w 4"/>
                <a:gd name="T5" fmla="*/ 2 h 3"/>
                <a:gd name="T6" fmla="*/ 0 w 4"/>
                <a:gd name="T7" fmla="*/ 1 h 3"/>
                <a:gd name="T8" fmla="*/ 1 w 4"/>
                <a:gd name="T9" fmla="*/ 1 h 3"/>
                <a:gd name="T10" fmla="*/ 3 w 4"/>
                <a:gd name="T11" fmla="*/ 1 h 3"/>
                <a:gd name="T12" fmla="*/ 4 w 4"/>
                <a:gd name="T13" fmla="*/ 2 h 3"/>
                <a:gd name="T14" fmla="*/ 4 w 4"/>
                <a:gd name="T15" fmla="*/ 3 h 3"/>
                <a:gd name="T16" fmla="*/ 2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2" y="3"/>
                  </a:moveTo>
                  <a:cubicBezTo>
                    <a:pt x="2" y="3"/>
                    <a:pt x="2" y="3"/>
                    <a:pt x="2" y="3"/>
                  </a:cubicBezTo>
                  <a:cubicBezTo>
                    <a:pt x="2" y="3"/>
                    <a:pt x="1" y="3"/>
                    <a:pt x="1" y="2"/>
                  </a:cubicBezTo>
                  <a:cubicBezTo>
                    <a:pt x="0" y="1"/>
                    <a:pt x="0" y="1"/>
                    <a:pt x="0" y="1"/>
                  </a:cubicBezTo>
                  <a:cubicBezTo>
                    <a:pt x="1" y="1"/>
                    <a:pt x="1" y="1"/>
                    <a:pt x="1" y="1"/>
                  </a:cubicBezTo>
                  <a:cubicBezTo>
                    <a:pt x="2" y="0"/>
                    <a:pt x="3" y="1"/>
                    <a:pt x="3" y="1"/>
                  </a:cubicBezTo>
                  <a:cubicBezTo>
                    <a:pt x="4" y="2"/>
                    <a:pt x="4" y="2"/>
                    <a:pt x="4" y="2"/>
                  </a:cubicBezTo>
                  <a:cubicBezTo>
                    <a:pt x="4" y="3"/>
                    <a:pt x="4" y="3"/>
                    <a:pt x="4" y="3"/>
                  </a:cubicBezTo>
                  <a:cubicBezTo>
                    <a:pt x="3" y="3"/>
                    <a:pt x="3" y="3"/>
                    <a:pt x="2"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7" name="Freeform 256"/>
            <p:cNvSpPr>
              <a:spLocks noChangeArrowheads="1"/>
            </p:cNvSpPr>
            <p:nvPr/>
          </p:nvSpPr>
          <p:spPr bwMode="auto">
            <a:xfrm>
              <a:off x="7047563" y="4158635"/>
              <a:ext cx="28981" cy="38641"/>
            </a:xfrm>
            <a:custGeom>
              <a:avLst/>
              <a:gdLst>
                <a:gd name="T0" fmla="*/ 6 w 7"/>
                <a:gd name="T1" fmla="*/ 6 h 9"/>
                <a:gd name="T2" fmla="*/ 4 w 7"/>
                <a:gd name="T3" fmla="*/ 8 h 9"/>
                <a:gd name="T4" fmla="*/ 0 w 7"/>
                <a:gd name="T5" fmla="*/ 8 h 9"/>
                <a:gd name="T6" fmla="*/ 2 w 7"/>
                <a:gd name="T7" fmla="*/ 3 h 9"/>
                <a:gd name="T8" fmla="*/ 6 w 7"/>
                <a:gd name="T9" fmla="*/ 2 h 9"/>
                <a:gd name="T10" fmla="*/ 3 w 7"/>
                <a:gd name="T11" fmla="*/ 6 h 9"/>
                <a:gd name="T12" fmla="*/ 6 w 7"/>
                <a:gd name="T13" fmla="*/ 6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6" y="6"/>
                  </a:moveTo>
                  <a:cubicBezTo>
                    <a:pt x="6" y="7"/>
                    <a:pt x="5" y="8"/>
                    <a:pt x="4" y="8"/>
                  </a:cubicBezTo>
                  <a:cubicBezTo>
                    <a:pt x="3" y="7"/>
                    <a:pt x="1" y="9"/>
                    <a:pt x="0" y="8"/>
                  </a:cubicBezTo>
                  <a:cubicBezTo>
                    <a:pt x="0" y="7"/>
                    <a:pt x="1" y="4"/>
                    <a:pt x="2" y="3"/>
                  </a:cubicBezTo>
                  <a:cubicBezTo>
                    <a:pt x="3" y="1"/>
                    <a:pt x="5" y="0"/>
                    <a:pt x="6" y="2"/>
                  </a:cubicBezTo>
                  <a:cubicBezTo>
                    <a:pt x="7" y="5"/>
                    <a:pt x="5" y="5"/>
                    <a:pt x="3" y="6"/>
                  </a:cubicBezTo>
                  <a:cubicBezTo>
                    <a:pt x="4" y="6"/>
                    <a:pt x="5" y="6"/>
                    <a:pt x="6"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8" name="Freeform 257"/>
            <p:cNvSpPr>
              <a:spLocks noEditPoints="1" noChangeArrowheads="1"/>
            </p:cNvSpPr>
            <p:nvPr/>
          </p:nvSpPr>
          <p:spPr bwMode="auto">
            <a:xfrm>
              <a:off x="7042733" y="4158635"/>
              <a:ext cx="33811" cy="43471"/>
            </a:xfrm>
            <a:custGeom>
              <a:avLst/>
              <a:gdLst>
                <a:gd name="T0" fmla="*/ 6 w 8"/>
                <a:gd name="T1" fmla="*/ 10 h 10"/>
                <a:gd name="T2" fmla="*/ 5 w 8"/>
                <a:gd name="T3" fmla="*/ 9 h 10"/>
                <a:gd name="T4" fmla="*/ 3 w 8"/>
                <a:gd name="T5" fmla="*/ 9 h 10"/>
                <a:gd name="T6" fmla="*/ 2 w 8"/>
                <a:gd name="T7" fmla="*/ 9 h 10"/>
                <a:gd name="T8" fmla="*/ 1 w 8"/>
                <a:gd name="T9" fmla="*/ 8 h 10"/>
                <a:gd name="T10" fmla="*/ 0 w 8"/>
                <a:gd name="T11" fmla="*/ 7 h 10"/>
                <a:gd name="T12" fmla="*/ 0 w 8"/>
                <a:gd name="T13" fmla="*/ 7 h 10"/>
                <a:gd name="T14" fmla="*/ 0 w 8"/>
                <a:gd name="T15" fmla="*/ 7 h 10"/>
                <a:gd name="T16" fmla="*/ 2 w 8"/>
                <a:gd name="T17" fmla="*/ 2 h 10"/>
                <a:gd name="T18" fmla="*/ 5 w 8"/>
                <a:gd name="T19" fmla="*/ 0 h 10"/>
                <a:gd name="T20" fmla="*/ 8 w 8"/>
                <a:gd name="T21" fmla="*/ 2 h 10"/>
                <a:gd name="T22" fmla="*/ 8 w 8"/>
                <a:gd name="T23" fmla="*/ 4 h 10"/>
                <a:gd name="T24" fmla="*/ 7 w 8"/>
                <a:gd name="T25" fmla="*/ 5 h 10"/>
                <a:gd name="T26" fmla="*/ 8 w 8"/>
                <a:gd name="T27" fmla="*/ 5 h 10"/>
                <a:gd name="T28" fmla="*/ 8 w 8"/>
                <a:gd name="T29" fmla="*/ 6 h 10"/>
                <a:gd name="T30" fmla="*/ 7 w 8"/>
                <a:gd name="T31" fmla="*/ 8 h 10"/>
                <a:gd name="T32" fmla="*/ 6 w 8"/>
                <a:gd name="T33" fmla="*/ 9 h 10"/>
                <a:gd name="T34" fmla="*/ 6 w 8"/>
                <a:gd name="T35" fmla="*/ 10 h 10"/>
                <a:gd name="T36" fmla="*/ 5 w 8"/>
                <a:gd name="T37" fmla="*/ 2 h 10"/>
                <a:gd name="T38" fmla="*/ 3 w 8"/>
                <a:gd name="T39" fmla="*/ 3 h 10"/>
                <a:gd name="T40" fmla="*/ 3 w 8"/>
                <a:gd name="T41" fmla="*/ 5 h 10"/>
                <a:gd name="T42" fmla="*/ 3 w 8"/>
                <a:gd name="T43" fmla="*/ 5 h 10"/>
                <a:gd name="T44" fmla="*/ 5 w 8"/>
                <a:gd name="T45" fmla="*/ 4 h 10"/>
                <a:gd name="T46" fmla="*/ 6 w 8"/>
                <a:gd name="T47" fmla="*/ 3 h 10"/>
                <a:gd name="T48" fmla="*/ 6 w 8"/>
                <a:gd name="T49" fmla="*/ 3 h 10"/>
                <a:gd name="T50" fmla="*/ 5 w 8"/>
                <a:gd name="T51"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 h="10">
                  <a:moveTo>
                    <a:pt x="6" y="10"/>
                  </a:moveTo>
                  <a:cubicBezTo>
                    <a:pt x="5" y="9"/>
                    <a:pt x="5" y="9"/>
                    <a:pt x="5" y="9"/>
                  </a:cubicBezTo>
                  <a:cubicBezTo>
                    <a:pt x="5" y="9"/>
                    <a:pt x="4" y="9"/>
                    <a:pt x="3" y="9"/>
                  </a:cubicBezTo>
                  <a:cubicBezTo>
                    <a:pt x="3" y="9"/>
                    <a:pt x="3" y="9"/>
                    <a:pt x="2" y="9"/>
                  </a:cubicBezTo>
                  <a:cubicBezTo>
                    <a:pt x="1" y="9"/>
                    <a:pt x="1" y="8"/>
                    <a:pt x="1" y="8"/>
                  </a:cubicBezTo>
                  <a:cubicBezTo>
                    <a:pt x="0" y="8"/>
                    <a:pt x="0" y="7"/>
                    <a:pt x="0" y="7"/>
                  </a:cubicBezTo>
                  <a:cubicBezTo>
                    <a:pt x="0" y="7"/>
                    <a:pt x="0" y="7"/>
                    <a:pt x="0" y="7"/>
                  </a:cubicBezTo>
                  <a:cubicBezTo>
                    <a:pt x="0" y="7"/>
                    <a:pt x="0" y="7"/>
                    <a:pt x="0" y="7"/>
                  </a:cubicBezTo>
                  <a:cubicBezTo>
                    <a:pt x="1" y="5"/>
                    <a:pt x="1" y="3"/>
                    <a:pt x="2" y="2"/>
                  </a:cubicBezTo>
                  <a:cubicBezTo>
                    <a:pt x="3" y="1"/>
                    <a:pt x="4" y="0"/>
                    <a:pt x="5" y="0"/>
                  </a:cubicBezTo>
                  <a:cubicBezTo>
                    <a:pt x="6" y="0"/>
                    <a:pt x="7" y="0"/>
                    <a:pt x="8" y="2"/>
                  </a:cubicBezTo>
                  <a:cubicBezTo>
                    <a:pt x="8" y="3"/>
                    <a:pt x="8" y="3"/>
                    <a:pt x="8" y="4"/>
                  </a:cubicBezTo>
                  <a:cubicBezTo>
                    <a:pt x="8" y="4"/>
                    <a:pt x="8" y="5"/>
                    <a:pt x="7" y="5"/>
                  </a:cubicBezTo>
                  <a:cubicBezTo>
                    <a:pt x="8" y="5"/>
                    <a:pt x="8" y="5"/>
                    <a:pt x="8" y="5"/>
                  </a:cubicBezTo>
                  <a:cubicBezTo>
                    <a:pt x="8" y="6"/>
                    <a:pt x="8" y="6"/>
                    <a:pt x="8" y="6"/>
                  </a:cubicBezTo>
                  <a:cubicBezTo>
                    <a:pt x="7" y="7"/>
                    <a:pt x="7" y="8"/>
                    <a:pt x="7" y="8"/>
                  </a:cubicBezTo>
                  <a:cubicBezTo>
                    <a:pt x="7" y="8"/>
                    <a:pt x="6" y="8"/>
                    <a:pt x="6" y="9"/>
                  </a:cubicBezTo>
                  <a:lnTo>
                    <a:pt x="6" y="10"/>
                  </a:lnTo>
                  <a:close/>
                  <a:moveTo>
                    <a:pt x="5" y="2"/>
                  </a:moveTo>
                  <a:cubicBezTo>
                    <a:pt x="5" y="2"/>
                    <a:pt x="4" y="3"/>
                    <a:pt x="3" y="3"/>
                  </a:cubicBezTo>
                  <a:cubicBezTo>
                    <a:pt x="3" y="4"/>
                    <a:pt x="3" y="5"/>
                    <a:pt x="3" y="5"/>
                  </a:cubicBezTo>
                  <a:cubicBezTo>
                    <a:pt x="3" y="5"/>
                    <a:pt x="3" y="5"/>
                    <a:pt x="3" y="5"/>
                  </a:cubicBezTo>
                  <a:cubicBezTo>
                    <a:pt x="4" y="5"/>
                    <a:pt x="4" y="5"/>
                    <a:pt x="5" y="4"/>
                  </a:cubicBezTo>
                  <a:cubicBezTo>
                    <a:pt x="5" y="4"/>
                    <a:pt x="6" y="4"/>
                    <a:pt x="6" y="3"/>
                  </a:cubicBezTo>
                  <a:cubicBezTo>
                    <a:pt x="6" y="3"/>
                    <a:pt x="6" y="3"/>
                    <a:pt x="6" y="3"/>
                  </a:cubicBezTo>
                  <a:cubicBezTo>
                    <a:pt x="6" y="2"/>
                    <a:pt x="5" y="2"/>
                    <a:pt x="5"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59" name="Freeform 258"/>
            <p:cNvSpPr>
              <a:spLocks noChangeArrowheads="1"/>
            </p:cNvSpPr>
            <p:nvPr/>
          </p:nvSpPr>
          <p:spPr bwMode="auto">
            <a:xfrm>
              <a:off x="6506587" y="4334935"/>
              <a:ext cx="96603" cy="103848"/>
            </a:xfrm>
            <a:custGeom>
              <a:avLst/>
              <a:gdLst>
                <a:gd name="T0" fmla="*/ 18 w 23"/>
                <a:gd name="T1" fmla="*/ 1 h 25"/>
                <a:gd name="T2" fmla="*/ 10 w 23"/>
                <a:gd name="T3" fmla="*/ 0 h 25"/>
                <a:gd name="T4" fmla="*/ 7 w 23"/>
                <a:gd name="T5" fmla="*/ 5 h 25"/>
                <a:gd name="T6" fmla="*/ 2 w 23"/>
                <a:gd name="T7" fmla="*/ 7 h 25"/>
                <a:gd name="T8" fmla="*/ 4 w 23"/>
                <a:gd name="T9" fmla="*/ 9 h 25"/>
                <a:gd name="T10" fmla="*/ 2 w 23"/>
                <a:gd name="T11" fmla="*/ 8 h 25"/>
                <a:gd name="T12" fmla="*/ 1 w 23"/>
                <a:gd name="T13" fmla="*/ 12 h 25"/>
                <a:gd name="T14" fmla="*/ 2 w 23"/>
                <a:gd name="T15" fmla="*/ 17 h 25"/>
                <a:gd name="T16" fmla="*/ 9 w 23"/>
                <a:gd name="T17" fmla="*/ 25 h 25"/>
                <a:gd name="T18" fmla="*/ 12 w 23"/>
                <a:gd name="T19" fmla="*/ 22 h 25"/>
                <a:gd name="T20" fmla="*/ 13 w 23"/>
                <a:gd name="T21" fmla="*/ 18 h 25"/>
                <a:gd name="T22" fmla="*/ 17 w 23"/>
                <a:gd name="T23" fmla="*/ 17 h 25"/>
                <a:gd name="T24" fmla="*/ 21 w 23"/>
                <a:gd name="T25" fmla="*/ 18 h 25"/>
                <a:gd name="T26" fmla="*/ 21 w 23"/>
                <a:gd name="T27" fmla="*/ 7 h 25"/>
                <a:gd name="T28" fmla="*/ 18 w 23"/>
                <a:gd name="T29" fmla="*/ 5 h 25"/>
                <a:gd name="T30" fmla="*/ 18 w 23"/>
                <a:gd name="T31"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25">
                  <a:moveTo>
                    <a:pt x="18" y="1"/>
                  </a:moveTo>
                  <a:cubicBezTo>
                    <a:pt x="15" y="1"/>
                    <a:pt x="13" y="0"/>
                    <a:pt x="10" y="0"/>
                  </a:cubicBezTo>
                  <a:cubicBezTo>
                    <a:pt x="10" y="4"/>
                    <a:pt x="11" y="5"/>
                    <a:pt x="7" y="5"/>
                  </a:cubicBezTo>
                  <a:cubicBezTo>
                    <a:pt x="5" y="5"/>
                    <a:pt x="3" y="5"/>
                    <a:pt x="2" y="7"/>
                  </a:cubicBezTo>
                  <a:cubicBezTo>
                    <a:pt x="3" y="8"/>
                    <a:pt x="4" y="8"/>
                    <a:pt x="4" y="9"/>
                  </a:cubicBezTo>
                  <a:cubicBezTo>
                    <a:pt x="4" y="8"/>
                    <a:pt x="3" y="8"/>
                    <a:pt x="2" y="8"/>
                  </a:cubicBezTo>
                  <a:cubicBezTo>
                    <a:pt x="3" y="10"/>
                    <a:pt x="2" y="11"/>
                    <a:pt x="1" y="12"/>
                  </a:cubicBezTo>
                  <a:cubicBezTo>
                    <a:pt x="0" y="12"/>
                    <a:pt x="2" y="16"/>
                    <a:pt x="2" y="17"/>
                  </a:cubicBezTo>
                  <a:cubicBezTo>
                    <a:pt x="4" y="19"/>
                    <a:pt x="7" y="22"/>
                    <a:pt x="9" y="25"/>
                  </a:cubicBezTo>
                  <a:cubicBezTo>
                    <a:pt x="10" y="24"/>
                    <a:pt x="12" y="23"/>
                    <a:pt x="12" y="22"/>
                  </a:cubicBezTo>
                  <a:cubicBezTo>
                    <a:pt x="12" y="20"/>
                    <a:pt x="11" y="19"/>
                    <a:pt x="13" y="18"/>
                  </a:cubicBezTo>
                  <a:cubicBezTo>
                    <a:pt x="15" y="17"/>
                    <a:pt x="15" y="16"/>
                    <a:pt x="17" y="17"/>
                  </a:cubicBezTo>
                  <a:cubicBezTo>
                    <a:pt x="18" y="17"/>
                    <a:pt x="21" y="20"/>
                    <a:pt x="21" y="18"/>
                  </a:cubicBezTo>
                  <a:cubicBezTo>
                    <a:pt x="21" y="16"/>
                    <a:pt x="20" y="9"/>
                    <a:pt x="21" y="7"/>
                  </a:cubicBezTo>
                  <a:cubicBezTo>
                    <a:pt x="23" y="4"/>
                    <a:pt x="19" y="1"/>
                    <a:pt x="18" y="5"/>
                  </a:cubicBezTo>
                  <a:cubicBezTo>
                    <a:pt x="17" y="4"/>
                    <a:pt x="18" y="2"/>
                    <a:pt x="18"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0" name="Freeform 259"/>
            <p:cNvSpPr>
              <a:spLocks noEditPoints="1" noChangeArrowheads="1"/>
            </p:cNvSpPr>
            <p:nvPr/>
          </p:nvSpPr>
          <p:spPr bwMode="auto">
            <a:xfrm>
              <a:off x="6496927" y="4330105"/>
              <a:ext cx="106263" cy="111093"/>
            </a:xfrm>
            <a:custGeom>
              <a:avLst/>
              <a:gdLst>
                <a:gd name="T0" fmla="*/ 11 w 25"/>
                <a:gd name="T1" fmla="*/ 26 h 27"/>
                <a:gd name="T2" fmla="*/ 3 w 25"/>
                <a:gd name="T3" fmla="*/ 18 h 27"/>
                <a:gd name="T4" fmla="*/ 3 w 25"/>
                <a:gd name="T5" fmla="*/ 9 h 27"/>
                <a:gd name="T6" fmla="*/ 4 w 25"/>
                <a:gd name="T7" fmla="*/ 8 h 27"/>
                <a:gd name="T8" fmla="*/ 9 w 25"/>
                <a:gd name="T9" fmla="*/ 5 h 27"/>
                <a:gd name="T10" fmla="*/ 11 w 25"/>
                <a:gd name="T11" fmla="*/ 3 h 27"/>
                <a:gd name="T12" fmla="*/ 11 w 25"/>
                <a:gd name="T13" fmla="*/ 0 h 27"/>
                <a:gd name="T14" fmla="*/ 20 w 25"/>
                <a:gd name="T15" fmla="*/ 1 h 27"/>
                <a:gd name="T16" fmla="*/ 21 w 25"/>
                <a:gd name="T17" fmla="*/ 2 h 27"/>
                <a:gd name="T18" fmla="*/ 22 w 25"/>
                <a:gd name="T19" fmla="*/ 3 h 27"/>
                <a:gd name="T20" fmla="*/ 24 w 25"/>
                <a:gd name="T21" fmla="*/ 9 h 27"/>
                <a:gd name="T22" fmla="*/ 24 w 25"/>
                <a:gd name="T23" fmla="*/ 19 h 27"/>
                <a:gd name="T24" fmla="*/ 19 w 25"/>
                <a:gd name="T25" fmla="*/ 19 h 27"/>
                <a:gd name="T26" fmla="*/ 17 w 25"/>
                <a:gd name="T27" fmla="*/ 18 h 27"/>
                <a:gd name="T28" fmla="*/ 16 w 25"/>
                <a:gd name="T29" fmla="*/ 20 h 27"/>
                <a:gd name="T30" fmla="*/ 15 w 25"/>
                <a:gd name="T31" fmla="*/ 23 h 27"/>
                <a:gd name="T32" fmla="*/ 12 w 25"/>
                <a:gd name="T33" fmla="*/ 26 h 27"/>
                <a:gd name="T34" fmla="*/ 3 w 25"/>
                <a:gd name="T35" fmla="*/ 13 h 27"/>
                <a:gd name="T36" fmla="*/ 10 w 25"/>
                <a:gd name="T37" fmla="*/ 22 h 27"/>
                <a:gd name="T38" fmla="*/ 12 w 25"/>
                <a:gd name="T39" fmla="*/ 23 h 27"/>
                <a:gd name="T40" fmla="*/ 13 w 25"/>
                <a:gd name="T41" fmla="*/ 22 h 27"/>
                <a:gd name="T42" fmla="*/ 15 w 25"/>
                <a:gd name="T43" fmla="*/ 18 h 27"/>
                <a:gd name="T44" fmla="*/ 20 w 25"/>
                <a:gd name="T45" fmla="*/ 17 h 27"/>
                <a:gd name="T46" fmla="*/ 22 w 25"/>
                <a:gd name="T47" fmla="*/ 15 h 27"/>
                <a:gd name="T48" fmla="*/ 22 w 25"/>
                <a:gd name="T49" fmla="*/ 5 h 27"/>
                <a:gd name="T50" fmla="*/ 20 w 25"/>
                <a:gd name="T51" fmla="*/ 8 h 27"/>
                <a:gd name="T52" fmla="*/ 19 w 25"/>
                <a:gd name="T53" fmla="*/ 3 h 27"/>
                <a:gd name="T54" fmla="*/ 13 w 25"/>
                <a:gd name="T55" fmla="*/ 2 h 27"/>
                <a:gd name="T56" fmla="*/ 13 w 25"/>
                <a:gd name="T57" fmla="*/ 6 h 27"/>
                <a:gd name="T58" fmla="*/ 8 w 25"/>
                <a:gd name="T59" fmla="*/ 7 h 27"/>
                <a:gd name="T60" fmla="*/ 6 w 25"/>
                <a:gd name="T61" fmla="*/ 8 h 27"/>
                <a:gd name="T62" fmla="*/ 6 w 25"/>
                <a:gd name="T63" fmla="*/ 11 h 27"/>
                <a:gd name="T64" fmla="*/ 5 w 25"/>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 h="27">
                  <a:moveTo>
                    <a:pt x="12" y="27"/>
                  </a:moveTo>
                  <a:cubicBezTo>
                    <a:pt x="11" y="26"/>
                    <a:pt x="11" y="26"/>
                    <a:pt x="11" y="26"/>
                  </a:cubicBezTo>
                  <a:cubicBezTo>
                    <a:pt x="10" y="25"/>
                    <a:pt x="9" y="25"/>
                    <a:pt x="8" y="24"/>
                  </a:cubicBezTo>
                  <a:cubicBezTo>
                    <a:pt x="7" y="22"/>
                    <a:pt x="5" y="20"/>
                    <a:pt x="3" y="18"/>
                  </a:cubicBezTo>
                  <a:cubicBezTo>
                    <a:pt x="3" y="17"/>
                    <a:pt x="0" y="13"/>
                    <a:pt x="2" y="12"/>
                  </a:cubicBezTo>
                  <a:cubicBezTo>
                    <a:pt x="3" y="11"/>
                    <a:pt x="4" y="11"/>
                    <a:pt x="3" y="9"/>
                  </a:cubicBezTo>
                  <a:cubicBezTo>
                    <a:pt x="3" y="7"/>
                    <a:pt x="3" y="7"/>
                    <a:pt x="3" y="7"/>
                  </a:cubicBezTo>
                  <a:cubicBezTo>
                    <a:pt x="4" y="8"/>
                    <a:pt x="4" y="8"/>
                    <a:pt x="4" y="8"/>
                  </a:cubicBezTo>
                  <a:cubicBezTo>
                    <a:pt x="4" y="5"/>
                    <a:pt x="6" y="5"/>
                    <a:pt x="8" y="5"/>
                  </a:cubicBezTo>
                  <a:cubicBezTo>
                    <a:pt x="8" y="5"/>
                    <a:pt x="9" y="5"/>
                    <a:pt x="9" y="5"/>
                  </a:cubicBezTo>
                  <a:cubicBezTo>
                    <a:pt x="11" y="5"/>
                    <a:pt x="11" y="5"/>
                    <a:pt x="11" y="5"/>
                  </a:cubicBezTo>
                  <a:cubicBezTo>
                    <a:pt x="11" y="5"/>
                    <a:pt x="11" y="4"/>
                    <a:pt x="11" y="3"/>
                  </a:cubicBezTo>
                  <a:cubicBezTo>
                    <a:pt x="11" y="3"/>
                    <a:pt x="11" y="2"/>
                    <a:pt x="11" y="1"/>
                  </a:cubicBezTo>
                  <a:cubicBezTo>
                    <a:pt x="11" y="0"/>
                    <a:pt x="11" y="0"/>
                    <a:pt x="11" y="0"/>
                  </a:cubicBezTo>
                  <a:cubicBezTo>
                    <a:pt x="15" y="0"/>
                    <a:pt x="15" y="0"/>
                    <a:pt x="15" y="0"/>
                  </a:cubicBezTo>
                  <a:cubicBezTo>
                    <a:pt x="16" y="1"/>
                    <a:pt x="18" y="1"/>
                    <a:pt x="20" y="1"/>
                  </a:cubicBezTo>
                  <a:cubicBezTo>
                    <a:pt x="21" y="1"/>
                    <a:pt x="21" y="1"/>
                    <a:pt x="21" y="1"/>
                  </a:cubicBezTo>
                  <a:cubicBezTo>
                    <a:pt x="21" y="2"/>
                    <a:pt x="21" y="2"/>
                    <a:pt x="21" y="2"/>
                  </a:cubicBezTo>
                  <a:cubicBezTo>
                    <a:pt x="21" y="2"/>
                    <a:pt x="21" y="3"/>
                    <a:pt x="21" y="3"/>
                  </a:cubicBezTo>
                  <a:cubicBezTo>
                    <a:pt x="21" y="3"/>
                    <a:pt x="21" y="3"/>
                    <a:pt x="22" y="3"/>
                  </a:cubicBezTo>
                  <a:cubicBezTo>
                    <a:pt x="23" y="3"/>
                    <a:pt x="24" y="4"/>
                    <a:pt x="24" y="4"/>
                  </a:cubicBezTo>
                  <a:cubicBezTo>
                    <a:pt x="25" y="6"/>
                    <a:pt x="25" y="7"/>
                    <a:pt x="24" y="9"/>
                  </a:cubicBezTo>
                  <a:cubicBezTo>
                    <a:pt x="24" y="10"/>
                    <a:pt x="24" y="13"/>
                    <a:pt x="24" y="15"/>
                  </a:cubicBezTo>
                  <a:cubicBezTo>
                    <a:pt x="24" y="16"/>
                    <a:pt x="24" y="18"/>
                    <a:pt x="24" y="19"/>
                  </a:cubicBezTo>
                  <a:cubicBezTo>
                    <a:pt x="24" y="20"/>
                    <a:pt x="23" y="21"/>
                    <a:pt x="22" y="21"/>
                  </a:cubicBezTo>
                  <a:cubicBezTo>
                    <a:pt x="21" y="21"/>
                    <a:pt x="20" y="20"/>
                    <a:pt x="19" y="19"/>
                  </a:cubicBezTo>
                  <a:cubicBezTo>
                    <a:pt x="18" y="19"/>
                    <a:pt x="18" y="19"/>
                    <a:pt x="18" y="19"/>
                  </a:cubicBezTo>
                  <a:cubicBezTo>
                    <a:pt x="18" y="19"/>
                    <a:pt x="17" y="18"/>
                    <a:pt x="17" y="18"/>
                  </a:cubicBezTo>
                  <a:cubicBezTo>
                    <a:pt x="17" y="18"/>
                    <a:pt x="17" y="19"/>
                    <a:pt x="16" y="19"/>
                  </a:cubicBezTo>
                  <a:cubicBezTo>
                    <a:pt x="16" y="19"/>
                    <a:pt x="16" y="20"/>
                    <a:pt x="16" y="20"/>
                  </a:cubicBezTo>
                  <a:cubicBezTo>
                    <a:pt x="15" y="21"/>
                    <a:pt x="15" y="21"/>
                    <a:pt x="15" y="22"/>
                  </a:cubicBezTo>
                  <a:cubicBezTo>
                    <a:pt x="15" y="22"/>
                    <a:pt x="15" y="23"/>
                    <a:pt x="15" y="23"/>
                  </a:cubicBezTo>
                  <a:cubicBezTo>
                    <a:pt x="15" y="24"/>
                    <a:pt x="14" y="24"/>
                    <a:pt x="13" y="25"/>
                  </a:cubicBezTo>
                  <a:cubicBezTo>
                    <a:pt x="13" y="25"/>
                    <a:pt x="12" y="26"/>
                    <a:pt x="12" y="26"/>
                  </a:cubicBezTo>
                  <a:lnTo>
                    <a:pt x="12" y="27"/>
                  </a:lnTo>
                  <a:close/>
                  <a:moveTo>
                    <a:pt x="3" y="13"/>
                  </a:moveTo>
                  <a:cubicBezTo>
                    <a:pt x="3" y="14"/>
                    <a:pt x="4" y="16"/>
                    <a:pt x="5" y="17"/>
                  </a:cubicBezTo>
                  <a:cubicBezTo>
                    <a:pt x="6" y="19"/>
                    <a:pt x="8" y="21"/>
                    <a:pt x="10" y="22"/>
                  </a:cubicBezTo>
                  <a:cubicBezTo>
                    <a:pt x="10" y="23"/>
                    <a:pt x="11" y="23"/>
                    <a:pt x="11" y="24"/>
                  </a:cubicBezTo>
                  <a:cubicBezTo>
                    <a:pt x="12" y="24"/>
                    <a:pt x="12" y="24"/>
                    <a:pt x="12" y="23"/>
                  </a:cubicBezTo>
                  <a:cubicBezTo>
                    <a:pt x="12" y="23"/>
                    <a:pt x="13" y="23"/>
                    <a:pt x="13" y="23"/>
                  </a:cubicBezTo>
                  <a:cubicBezTo>
                    <a:pt x="13" y="23"/>
                    <a:pt x="13" y="22"/>
                    <a:pt x="13" y="22"/>
                  </a:cubicBezTo>
                  <a:cubicBezTo>
                    <a:pt x="13" y="20"/>
                    <a:pt x="13" y="20"/>
                    <a:pt x="14" y="18"/>
                  </a:cubicBezTo>
                  <a:cubicBezTo>
                    <a:pt x="15" y="18"/>
                    <a:pt x="15" y="18"/>
                    <a:pt x="15" y="18"/>
                  </a:cubicBezTo>
                  <a:cubicBezTo>
                    <a:pt x="16" y="17"/>
                    <a:pt x="17" y="16"/>
                    <a:pt x="19" y="17"/>
                  </a:cubicBezTo>
                  <a:cubicBezTo>
                    <a:pt x="20" y="17"/>
                    <a:pt x="20" y="17"/>
                    <a:pt x="20" y="17"/>
                  </a:cubicBezTo>
                  <a:cubicBezTo>
                    <a:pt x="20" y="18"/>
                    <a:pt x="21" y="19"/>
                    <a:pt x="22" y="19"/>
                  </a:cubicBezTo>
                  <a:cubicBezTo>
                    <a:pt x="22" y="18"/>
                    <a:pt x="22" y="16"/>
                    <a:pt x="22" y="15"/>
                  </a:cubicBezTo>
                  <a:cubicBezTo>
                    <a:pt x="22" y="11"/>
                    <a:pt x="22" y="9"/>
                    <a:pt x="22" y="8"/>
                  </a:cubicBezTo>
                  <a:cubicBezTo>
                    <a:pt x="23" y="7"/>
                    <a:pt x="23" y="6"/>
                    <a:pt x="22" y="5"/>
                  </a:cubicBezTo>
                  <a:cubicBezTo>
                    <a:pt x="22" y="5"/>
                    <a:pt x="21" y="5"/>
                    <a:pt x="21" y="6"/>
                  </a:cubicBezTo>
                  <a:cubicBezTo>
                    <a:pt x="20" y="8"/>
                    <a:pt x="20" y="8"/>
                    <a:pt x="20" y="8"/>
                  </a:cubicBezTo>
                  <a:cubicBezTo>
                    <a:pt x="19" y="6"/>
                    <a:pt x="19" y="6"/>
                    <a:pt x="19" y="6"/>
                  </a:cubicBezTo>
                  <a:cubicBezTo>
                    <a:pt x="18" y="5"/>
                    <a:pt x="18" y="4"/>
                    <a:pt x="19" y="3"/>
                  </a:cubicBezTo>
                  <a:cubicBezTo>
                    <a:pt x="17" y="3"/>
                    <a:pt x="16" y="2"/>
                    <a:pt x="14" y="2"/>
                  </a:cubicBezTo>
                  <a:cubicBezTo>
                    <a:pt x="13" y="2"/>
                    <a:pt x="13" y="2"/>
                    <a:pt x="13" y="2"/>
                  </a:cubicBezTo>
                  <a:cubicBezTo>
                    <a:pt x="13" y="3"/>
                    <a:pt x="13" y="3"/>
                    <a:pt x="13" y="3"/>
                  </a:cubicBezTo>
                  <a:cubicBezTo>
                    <a:pt x="13" y="4"/>
                    <a:pt x="13" y="5"/>
                    <a:pt x="13" y="6"/>
                  </a:cubicBezTo>
                  <a:cubicBezTo>
                    <a:pt x="12" y="7"/>
                    <a:pt x="11" y="7"/>
                    <a:pt x="9" y="7"/>
                  </a:cubicBezTo>
                  <a:cubicBezTo>
                    <a:pt x="9" y="7"/>
                    <a:pt x="9" y="7"/>
                    <a:pt x="8" y="7"/>
                  </a:cubicBezTo>
                  <a:cubicBezTo>
                    <a:pt x="7" y="7"/>
                    <a:pt x="6" y="7"/>
                    <a:pt x="6" y="8"/>
                  </a:cubicBezTo>
                  <a:cubicBezTo>
                    <a:pt x="6" y="8"/>
                    <a:pt x="6" y="8"/>
                    <a:pt x="6" y="8"/>
                  </a:cubicBezTo>
                  <a:cubicBezTo>
                    <a:pt x="6" y="8"/>
                    <a:pt x="6" y="9"/>
                    <a:pt x="7" y="9"/>
                  </a:cubicBezTo>
                  <a:cubicBezTo>
                    <a:pt x="6" y="11"/>
                    <a:pt x="6" y="11"/>
                    <a:pt x="6" y="11"/>
                  </a:cubicBezTo>
                  <a:cubicBezTo>
                    <a:pt x="6" y="10"/>
                    <a:pt x="6" y="10"/>
                    <a:pt x="6" y="10"/>
                  </a:cubicBezTo>
                  <a:cubicBezTo>
                    <a:pt x="6" y="10"/>
                    <a:pt x="6" y="10"/>
                    <a:pt x="5" y="10"/>
                  </a:cubicBezTo>
                  <a:cubicBezTo>
                    <a:pt x="5" y="12"/>
                    <a:pt x="5" y="13"/>
                    <a:pt x="3"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1" name="Freeform 260"/>
            <p:cNvSpPr>
              <a:spLocks noChangeArrowheads="1"/>
            </p:cNvSpPr>
            <p:nvPr/>
          </p:nvSpPr>
          <p:spPr bwMode="auto">
            <a:xfrm>
              <a:off x="6091195" y="4141729"/>
              <a:ext cx="48301" cy="16905"/>
            </a:xfrm>
            <a:custGeom>
              <a:avLst/>
              <a:gdLst>
                <a:gd name="T0" fmla="*/ 1 w 12"/>
                <a:gd name="T1" fmla="*/ 1 h 4"/>
                <a:gd name="T2" fmla="*/ 0 w 12"/>
                <a:gd name="T3" fmla="*/ 3 h 4"/>
                <a:gd name="T4" fmla="*/ 7 w 12"/>
                <a:gd name="T5" fmla="*/ 1 h 4"/>
                <a:gd name="T6" fmla="*/ 12 w 12"/>
                <a:gd name="T7" fmla="*/ 1 h 4"/>
                <a:gd name="T8" fmla="*/ 7 w 12"/>
                <a:gd name="T9" fmla="*/ 0 h 4"/>
                <a:gd name="T10" fmla="*/ 1 w 12"/>
                <a:gd name="T11" fmla="*/ 1 h 4"/>
              </a:gdLst>
              <a:ahLst/>
              <a:cxnLst>
                <a:cxn ang="0">
                  <a:pos x="T0" y="T1"/>
                </a:cxn>
                <a:cxn ang="0">
                  <a:pos x="T2" y="T3"/>
                </a:cxn>
                <a:cxn ang="0">
                  <a:pos x="T4" y="T5"/>
                </a:cxn>
                <a:cxn ang="0">
                  <a:pos x="T6" y="T7"/>
                </a:cxn>
                <a:cxn ang="0">
                  <a:pos x="T8" y="T9"/>
                </a:cxn>
                <a:cxn ang="0">
                  <a:pos x="T10" y="T11"/>
                </a:cxn>
              </a:cxnLst>
              <a:rect l="0" t="0" r="r" b="b"/>
              <a:pathLst>
                <a:path w="12" h="4">
                  <a:moveTo>
                    <a:pt x="1" y="1"/>
                  </a:moveTo>
                  <a:cubicBezTo>
                    <a:pt x="0" y="2"/>
                    <a:pt x="0" y="2"/>
                    <a:pt x="0" y="3"/>
                  </a:cubicBezTo>
                  <a:cubicBezTo>
                    <a:pt x="2" y="3"/>
                    <a:pt x="5" y="2"/>
                    <a:pt x="7" y="1"/>
                  </a:cubicBezTo>
                  <a:cubicBezTo>
                    <a:pt x="9" y="1"/>
                    <a:pt x="11" y="4"/>
                    <a:pt x="12" y="1"/>
                  </a:cubicBezTo>
                  <a:cubicBezTo>
                    <a:pt x="9" y="3"/>
                    <a:pt x="9" y="0"/>
                    <a:pt x="7" y="0"/>
                  </a:cubicBezTo>
                  <a:cubicBezTo>
                    <a:pt x="5" y="0"/>
                    <a:pt x="3"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2" name="Freeform 261"/>
            <p:cNvSpPr>
              <a:spLocks noChangeArrowheads="1"/>
            </p:cNvSpPr>
            <p:nvPr/>
          </p:nvSpPr>
          <p:spPr bwMode="auto">
            <a:xfrm>
              <a:off x="6086365" y="4139314"/>
              <a:ext cx="62792" cy="24151"/>
            </a:xfrm>
            <a:custGeom>
              <a:avLst/>
              <a:gdLst>
                <a:gd name="T0" fmla="*/ 0 w 15"/>
                <a:gd name="T1" fmla="*/ 6 h 6"/>
                <a:gd name="T2" fmla="*/ 0 w 15"/>
                <a:gd name="T3" fmla="*/ 5 h 6"/>
                <a:gd name="T4" fmla="*/ 1 w 15"/>
                <a:gd name="T5" fmla="*/ 2 h 6"/>
                <a:gd name="T6" fmla="*/ 1 w 15"/>
                <a:gd name="T7" fmla="*/ 1 h 6"/>
                <a:gd name="T8" fmla="*/ 2 w 15"/>
                <a:gd name="T9" fmla="*/ 1 h 6"/>
                <a:gd name="T10" fmla="*/ 5 w 15"/>
                <a:gd name="T11" fmla="*/ 1 h 6"/>
                <a:gd name="T12" fmla="*/ 8 w 15"/>
                <a:gd name="T13" fmla="*/ 0 h 6"/>
                <a:gd name="T14" fmla="*/ 8 w 15"/>
                <a:gd name="T15" fmla="*/ 0 h 6"/>
                <a:gd name="T16" fmla="*/ 10 w 15"/>
                <a:gd name="T17" fmla="*/ 1 h 6"/>
                <a:gd name="T18" fmla="*/ 12 w 15"/>
                <a:gd name="T19" fmla="*/ 2 h 6"/>
                <a:gd name="T20" fmla="*/ 15 w 15"/>
                <a:gd name="T21" fmla="*/ 1 h 6"/>
                <a:gd name="T22" fmla="*/ 14 w 15"/>
                <a:gd name="T23" fmla="*/ 3 h 6"/>
                <a:gd name="T24" fmla="*/ 12 w 15"/>
                <a:gd name="T25" fmla="*/ 5 h 6"/>
                <a:gd name="T26" fmla="*/ 9 w 15"/>
                <a:gd name="T27" fmla="*/ 4 h 6"/>
                <a:gd name="T28" fmla="*/ 8 w 15"/>
                <a:gd name="T29" fmla="*/ 3 h 6"/>
                <a:gd name="T30" fmla="*/ 5 w 15"/>
                <a:gd name="T31" fmla="*/ 4 h 6"/>
                <a:gd name="T32" fmla="*/ 1 w 15"/>
                <a:gd name="T33" fmla="*/ 5 h 6"/>
                <a:gd name="T34" fmla="*/ 0 w 15"/>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6">
                  <a:moveTo>
                    <a:pt x="0" y="6"/>
                  </a:moveTo>
                  <a:cubicBezTo>
                    <a:pt x="0" y="5"/>
                    <a:pt x="0" y="5"/>
                    <a:pt x="0" y="5"/>
                  </a:cubicBezTo>
                  <a:cubicBezTo>
                    <a:pt x="0" y="3"/>
                    <a:pt x="0" y="3"/>
                    <a:pt x="1" y="2"/>
                  </a:cubicBezTo>
                  <a:cubicBezTo>
                    <a:pt x="1" y="1"/>
                    <a:pt x="1" y="1"/>
                    <a:pt x="1" y="1"/>
                  </a:cubicBezTo>
                  <a:cubicBezTo>
                    <a:pt x="2" y="1"/>
                    <a:pt x="2" y="1"/>
                    <a:pt x="2" y="1"/>
                  </a:cubicBezTo>
                  <a:cubicBezTo>
                    <a:pt x="3" y="1"/>
                    <a:pt x="4" y="1"/>
                    <a:pt x="5" y="1"/>
                  </a:cubicBezTo>
                  <a:cubicBezTo>
                    <a:pt x="6" y="1"/>
                    <a:pt x="7" y="0"/>
                    <a:pt x="8" y="0"/>
                  </a:cubicBezTo>
                  <a:cubicBezTo>
                    <a:pt x="8" y="0"/>
                    <a:pt x="8" y="0"/>
                    <a:pt x="8" y="0"/>
                  </a:cubicBezTo>
                  <a:cubicBezTo>
                    <a:pt x="9" y="0"/>
                    <a:pt x="10" y="1"/>
                    <a:pt x="10" y="1"/>
                  </a:cubicBezTo>
                  <a:cubicBezTo>
                    <a:pt x="11" y="2"/>
                    <a:pt x="12" y="2"/>
                    <a:pt x="12" y="2"/>
                  </a:cubicBezTo>
                  <a:cubicBezTo>
                    <a:pt x="15" y="1"/>
                    <a:pt x="15" y="1"/>
                    <a:pt x="15" y="1"/>
                  </a:cubicBezTo>
                  <a:cubicBezTo>
                    <a:pt x="14" y="3"/>
                    <a:pt x="14" y="3"/>
                    <a:pt x="14" y="3"/>
                  </a:cubicBezTo>
                  <a:cubicBezTo>
                    <a:pt x="13" y="4"/>
                    <a:pt x="12" y="5"/>
                    <a:pt x="12" y="5"/>
                  </a:cubicBezTo>
                  <a:cubicBezTo>
                    <a:pt x="11" y="5"/>
                    <a:pt x="10" y="4"/>
                    <a:pt x="9" y="4"/>
                  </a:cubicBezTo>
                  <a:cubicBezTo>
                    <a:pt x="9" y="4"/>
                    <a:pt x="8" y="3"/>
                    <a:pt x="8" y="3"/>
                  </a:cubicBezTo>
                  <a:cubicBezTo>
                    <a:pt x="7" y="3"/>
                    <a:pt x="6" y="4"/>
                    <a:pt x="5" y="4"/>
                  </a:cubicBezTo>
                  <a:cubicBezTo>
                    <a:pt x="4" y="5"/>
                    <a:pt x="2" y="5"/>
                    <a:pt x="1" y="5"/>
                  </a:cubicBezTo>
                  <a:lnTo>
                    <a:pt x="0"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3" name="Freeform 262"/>
            <p:cNvSpPr>
              <a:spLocks noChangeArrowheads="1"/>
            </p:cNvSpPr>
            <p:nvPr/>
          </p:nvSpPr>
          <p:spPr bwMode="auto">
            <a:xfrm>
              <a:off x="6310966" y="4185201"/>
              <a:ext cx="74867" cy="111093"/>
            </a:xfrm>
            <a:custGeom>
              <a:avLst/>
              <a:gdLst>
                <a:gd name="T0" fmla="*/ 18 w 18"/>
                <a:gd name="T1" fmla="*/ 21 h 27"/>
                <a:gd name="T2" fmla="*/ 10 w 18"/>
                <a:gd name="T3" fmla="*/ 25 h 27"/>
                <a:gd name="T4" fmla="*/ 1 w 18"/>
                <a:gd name="T5" fmla="*/ 25 h 27"/>
                <a:gd name="T6" fmla="*/ 1 w 18"/>
                <a:gd name="T7" fmla="*/ 21 h 27"/>
                <a:gd name="T8" fmla="*/ 2 w 18"/>
                <a:gd name="T9" fmla="*/ 14 h 27"/>
                <a:gd name="T10" fmla="*/ 3 w 18"/>
                <a:gd name="T11" fmla="*/ 11 h 27"/>
                <a:gd name="T12" fmla="*/ 2 w 18"/>
                <a:gd name="T13" fmla="*/ 8 h 27"/>
                <a:gd name="T14" fmla="*/ 3 w 18"/>
                <a:gd name="T15" fmla="*/ 2 h 27"/>
                <a:gd name="T16" fmla="*/ 14 w 18"/>
                <a:gd name="T17" fmla="*/ 6 h 27"/>
                <a:gd name="T18" fmla="*/ 18 w 18"/>
                <a:gd name="T19"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7">
                  <a:moveTo>
                    <a:pt x="18" y="21"/>
                  </a:moveTo>
                  <a:cubicBezTo>
                    <a:pt x="17" y="23"/>
                    <a:pt x="12" y="24"/>
                    <a:pt x="10" y="25"/>
                  </a:cubicBezTo>
                  <a:cubicBezTo>
                    <a:pt x="6" y="27"/>
                    <a:pt x="5" y="27"/>
                    <a:pt x="1" y="25"/>
                  </a:cubicBezTo>
                  <a:cubicBezTo>
                    <a:pt x="4" y="26"/>
                    <a:pt x="1" y="22"/>
                    <a:pt x="1" y="21"/>
                  </a:cubicBezTo>
                  <a:cubicBezTo>
                    <a:pt x="0" y="18"/>
                    <a:pt x="2" y="16"/>
                    <a:pt x="2" y="14"/>
                  </a:cubicBezTo>
                  <a:cubicBezTo>
                    <a:pt x="3" y="12"/>
                    <a:pt x="4" y="14"/>
                    <a:pt x="3" y="11"/>
                  </a:cubicBezTo>
                  <a:cubicBezTo>
                    <a:pt x="2" y="10"/>
                    <a:pt x="3" y="9"/>
                    <a:pt x="2" y="8"/>
                  </a:cubicBezTo>
                  <a:cubicBezTo>
                    <a:pt x="2" y="6"/>
                    <a:pt x="0" y="2"/>
                    <a:pt x="3" y="2"/>
                  </a:cubicBezTo>
                  <a:cubicBezTo>
                    <a:pt x="8" y="2"/>
                    <a:pt x="13" y="0"/>
                    <a:pt x="14" y="6"/>
                  </a:cubicBezTo>
                  <a:cubicBezTo>
                    <a:pt x="15" y="11"/>
                    <a:pt x="14" y="17"/>
                    <a:pt x="18" y="2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4" name="Freeform 263"/>
            <p:cNvSpPr>
              <a:spLocks noEditPoints="1" noChangeArrowheads="1"/>
            </p:cNvSpPr>
            <p:nvPr/>
          </p:nvSpPr>
          <p:spPr bwMode="auto">
            <a:xfrm>
              <a:off x="6281985" y="4187616"/>
              <a:ext cx="108678" cy="108678"/>
            </a:xfrm>
            <a:custGeom>
              <a:avLst/>
              <a:gdLst>
                <a:gd name="T0" fmla="*/ 12 w 26"/>
                <a:gd name="T1" fmla="*/ 26 h 26"/>
                <a:gd name="T2" fmla="*/ 7 w 26"/>
                <a:gd name="T3" fmla="*/ 25 h 26"/>
                <a:gd name="T4" fmla="*/ 0 w 26"/>
                <a:gd name="T5" fmla="*/ 22 h 26"/>
                <a:gd name="T6" fmla="*/ 8 w 26"/>
                <a:gd name="T7" fmla="*/ 23 h 26"/>
                <a:gd name="T8" fmla="*/ 8 w 26"/>
                <a:gd name="T9" fmla="*/ 23 h 26"/>
                <a:gd name="T10" fmla="*/ 8 w 26"/>
                <a:gd name="T11" fmla="*/ 22 h 26"/>
                <a:gd name="T12" fmla="*/ 7 w 26"/>
                <a:gd name="T13" fmla="*/ 20 h 26"/>
                <a:gd name="T14" fmla="*/ 8 w 26"/>
                <a:gd name="T15" fmla="*/ 15 h 26"/>
                <a:gd name="T16" fmla="*/ 8 w 26"/>
                <a:gd name="T17" fmla="*/ 13 h 26"/>
                <a:gd name="T18" fmla="*/ 9 w 26"/>
                <a:gd name="T19" fmla="*/ 11 h 26"/>
                <a:gd name="T20" fmla="*/ 9 w 26"/>
                <a:gd name="T21" fmla="*/ 10 h 26"/>
                <a:gd name="T22" fmla="*/ 9 w 26"/>
                <a:gd name="T23" fmla="*/ 8 h 26"/>
                <a:gd name="T24" fmla="*/ 9 w 26"/>
                <a:gd name="T25" fmla="*/ 7 h 26"/>
                <a:gd name="T26" fmla="*/ 8 w 26"/>
                <a:gd name="T27" fmla="*/ 6 h 26"/>
                <a:gd name="T28" fmla="*/ 8 w 26"/>
                <a:gd name="T29" fmla="*/ 1 h 26"/>
                <a:gd name="T30" fmla="*/ 10 w 26"/>
                <a:gd name="T31" fmla="*/ 0 h 26"/>
                <a:gd name="T32" fmla="*/ 10 w 26"/>
                <a:gd name="T33" fmla="*/ 0 h 26"/>
                <a:gd name="T34" fmla="*/ 13 w 26"/>
                <a:gd name="T35" fmla="*/ 0 h 26"/>
                <a:gd name="T36" fmla="*/ 16 w 26"/>
                <a:gd name="T37" fmla="*/ 0 h 26"/>
                <a:gd name="T38" fmla="*/ 22 w 26"/>
                <a:gd name="T39" fmla="*/ 4 h 26"/>
                <a:gd name="T40" fmla="*/ 23 w 26"/>
                <a:gd name="T41" fmla="*/ 9 h 26"/>
                <a:gd name="T42" fmla="*/ 26 w 26"/>
                <a:gd name="T43" fmla="*/ 20 h 26"/>
                <a:gd name="T44" fmla="*/ 26 w 26"/>
                <a:gd name="T45" fmla="*/ 20 h 26"/>
                <a:gd name="T46" fmla="*/ 26 w 26"/>
                <a:gd name="T47" fmla="*/ 21 h 26"/>
                <a:gd name="T48" fmla="*/ 20 w 26"/>
                <a:gd name="T49" fmla="*/ 24 h 26"/>
                <a:gd name="T50" fmla="*/ 18 w 26"/>
                <a:gd name="T51" fmla="*/ 24 h 26"/>
                <a:gd name="T52" fmla="*/ 12 w 26"/>
                <a:gd name="T53" fmla="*/ 26 h 26"/>
                <a:gd name="T54" fmla="*/ 10 w 26"/>
                <a:gd name="T55" fmla="*/ 24 h 26"/>
                <a:gd name="T56" fmla="*/ 17 w 26"/>
                <a:gd name="T57" fmla="*/ 23 h 26"/>
                <a:gd name="T58" fmla="*/ 20 w 26"/>
                <a:gd name="T59" fmla="*/ 22 h 26"/>
                <a:gd name="T60" fmla="*/ 24 w 26"/>
                <a:gd name="T61" fmla="*/ 20 h 26"/>
                <a:gd name="T62" fmla="*/ 21 w 26"/>
                <a:gd name="T63" fmla="*/ 10 h 26"/>
                <a:gd name="T64" fmla="*/ 20 w 26"/>
                <a:gd name="T65" fmla="*/ 5 h 26"/>
                <a:gd name="T66" fmla="*/ 16 w 26"/>
                <a:gd name="T67" fmla="*/ 2 h 26"/>
                <a:gd name="T68" fmla="*/ 14 w 26"/>
                <a:gd name="T69" fmla="*/ 2 h 26"/>
                <a:gd name="T70" fmla="*/ 10 w 26"/>
                <a:gd name="T71" fmla="*/ 2 h 26"/>
                <a:gd name="T72" fmla="*/ 10 w 26"/>
                <a:gd name="T73" fmla="*/ 2 h 26"/>
                <a:gd name="T74" fmla="*/ 10 w 26"/>
                <a:gd name="T75" fmla="*/ 2 h 26"/>
                <a:gd name="T76" fmla="*/ 10 w 26"/>
                <a:gd name="T77" fmla="*/ 5 h 26"/>
                <a:gd name="T78" fmla="*/ 10 w 26"/>
                <a:gd name="T79" fmla="*/ 7 h 26"/>
                <a:gd name="T80" fmla="*/ 11 w 26"/>
                <a:gd name="T81" fmla="*/ 8 h 26"/>
                <a:gd name="T82" fmla="*/ 11 w 26"/>
                <a:gd name="T83" fmla="*/ 10 h 26"/>
                <a:gd name="T84" fmla="*/ 10 w 26"/>
                <a:gd name="T85" fmla="*/ 13 h 26"/>
                <a:gd name="T86" fmla="*/ 10 w 26"/>
                <a:gd name="T87" fmla="*/ 13 h 26"/>
                <a:gd name="T88" fmla="*/ 9 w 26"/>
                <a:gd name="T89" fmla="*/ 15 h 26"/>
                <a:gd name="T90" fmla="*/ 9 w 26"/>
                <a:gd name="T91" fmla="*/ 20 h 26"/>
                <a:gd name="T92" fmla="*/ 9 w 26"/>
                <a:gd name="T93" fmla="*/ 21 h 26"/>
                <a:gd name="T94" fmla="*/ 10 w 26"/>
                <a:gd name="T95"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26">
                  <a:moveTo>
                    <a:pt x="12" y="26"/>
                  </a:moveTo>
                  <a:cubicBezTo>
                    <a:pt x="11" y="26"/>
                    <a:pt x="10" y="26"/>
                    <a:pt x="7" y="25"/>
                  </a:cubicBezTo>
                  <a:cubicBezTo>
                    <a:pt x="0" y="22"/>
                    <a:pt x="0" y="22"/>
                    <a:pt x="0" y="22"/>
                  </a:cubicBezTo>
                  <a:cubicBezTo>
                    <a:pt x="8" y="23"/>
                    <a:pt x="8" y="23"/>
                    <a:pt x="8" y="23"/>
                  </a:cubicBezTo>
                  <a:cubicBezTo>
                    <a:pt x="8" y="23"/>
                    <a:pt x="8" y="23"/>
                    <a:pt x="8" y="23"/>
                  </a:cubicBezTo>
                  <a:cubicBezTo>
                    <a:pt x="8" y="23"/>
                    <a:pt x="8" y="22"/>
                    <a:pt x="8" y="22"/>
                  </a:cubicBezTo>
                  <a:cubicBezTo>
                    <a:pt x="7" y="21"/>
                    <a:pt x="7" y="21"/>
                    <a:pt x="7" y="20"/>
                  </a:cubicBezTo>
                  <a:cubicBezTo>
                    <a:pt x="6" y="18"/>
                    <a:pt x="7" y="16"/>
                    <a:pt x="8" y="15"/>
                  </a:cubicBezTo>
                  <a:cubicBezTo>
                    <a:pt x="8" y="14"/>
                    <a:pt x="8" y="13"/>
                    <a:pt x="8" y="13"/>
                  </a:cubicBezTo>
                  <a:cubicBezTo>
                    <a:pt x="8" y="12"/>
                    <a:pt x="9" y="11"/>
                    <a:pt x="9" y="11"/>
                  </a:cubicBezTo>
                  <a:cubicBezTo>
                    <a:pt x="9" y="11"/>
                    <a:pt x="9" y="11"/>
                    <a:pt x="9" y="10"/>
                  </a:cubicBezTo>
                  <a:cubicBezTo>
                    <a:pt x="9" y="9"/>
                    <a:pt x="9" y="9"/>
                    <a:pt x="9" y="8"/>
                  </a:cubicBezTo>
                  <a:cubicBezTo>
                    <a:pt x="9" y="8"/>
                    <a:pt x="9" y="7"/>
                    <a:pt x="9" y="7"/>
                  </a:cubicBezTo>
                  <a:cubicBezTo>
                    <a:pt x="8" y="7"/>
                    <a:pt x="8" y="6"/>
                    <a:pt x="8" y="6"/>
                  </a:cubicBezTo>
                  <a:cubicBezTo>
                    <a:pt x="8" y="4"/>
                    <a:pt x="7" y="2"/>
                    <a:pt x="8" y="1"/>
                  </a:cubicBezTo>
                  <a:cubicBezTo>
                    <a:pt x="8" y="0"/>
                    <a:pt x="9" y="0"/>
                    <a:pt x="10" y="0"/>
                  </a:cubicBezTo>
                  <a:cubicBezTo>
                    <a:pt x="10" y="0"/>
                    <a:pt x="10" y="0"/>
                    <a:pt x="10" y="0"/>
                  </a:cubicBezTo>
                  <a:cubicBezTo>
                    <a:pt x="11" y="0"/>
                    <a:pt x="12" y="0"/>
                    <a:pt x="13" y="0"/>
                  </a:cubicBezTo>
                  <a:cubicBezTo>
                    <a:pt x="14" y="0"/>
                    <a:pt x="15" y="0"/>
                    <a:pt x="16" y="0"/>
                  </a:cubicBezTo>
                  <a:cubicBezTo>
                    <a:pt x="19" y="0"/>
                    <a:pt x="22" y="0"/>
                    <a:pt x="22" y="4"/>
                  </a:cubicBezTo>
                  <a:cubicBezTo>
                    <a:pt x="23" y="6"/>
                    <a:pt x="23" y="8"/>
                    <a:pt x="23" y="9"/>
                  </a:cubicBezTo>
                  <a:cubicBezTo>
                    <a:pt x="23" y="13"/>
                    <a:pt x="23" y="17"/>
                    <a:pt x="26" y="20"/>
                  </a:cubicBezTo>
                  <a:cubicBezTo>
                    <a:pt x="26" y="20"/>
                    <a:pt x="26" y="20"/>
                    <a:pt x="26" y="20"/>
                  </a:cubicBezTo>
                  <a:cubicBezTo>
                    <a:pt x="26" y="21"/>
                    <a:pt x="26" y="21"/>
                    <a:pt x="26" y="21"/>
                  </a:cubicBezTo>
                  <a:cubicBezTo>
                    <a:pt x="25" y="22"/>
                    <a:pt x="23" y="23"/>
                    <a:pt x="20" y="24"/>
                  </a:cubicBezTo>
                  <a:cubicBezTo>
                    <a:pt x="19" y="24"/>
                    <a:pt x="18" y="24"/>
                    <a:pt x="18" y="24"/>
                  </a:cubicBezTo>
                  <a:cubicBezTo>
                    <a:pt x="15" y="26"/>
                    <a:pt x="14" y="26"/>
                    <a:pt x="12" y="26"/>
                  </a:cubicBezTo>
                  <a:close/>
                  <a:moveTo>
                    <a:pt x="10" y="24"/>
                  </a:moveTo>
                  <a:cubicBezTo>
                    <a:pt x="13" y="25"/>
                    <a:pt x="13" y="24"/>
                    <a:pt x="17" y="23"/>
                  </a:cubicBezTo>
                  <a:cubicBezTo>
                    <a:pt x="18" y="22"/>
                    <a:pt x="19" y="22"/>
                    <a:pt x="20" y="22"/>
                  </a:cubicBezTo>
                  <a:cubicBezTo>
                    <a:pt x="21" y="21"/>
                    <a:pt x="23" y="21"/>
                    <a:pt x="24" y="20"/>
                  </a:cubicBezTo>
                  <a:cubicBezTo>
                    <a:pt x="21" y="17"/>
                    <a:pt x="21" y="13"/>
                    <a:pt x="21" y="10"/>
                  </a:cubicBezTo>
                  <a:cubicBezTo>
                    <a:pt x="21" y="8"/>
                    <a:pt x="21" y="6"/>
                    <a:pt x="20" y="5"/>
                  </a:cubicBezTo>
                  <a:cubicBezTo>
                    <a:pt x="20" y="2"/>
                    <a:pt x="19" y="2"/>
                    <a:pt x="16" y="2"/>
                  </a:cubicBezTo>
                  <a:cubicBezTo>
                    <a:pt x="15" y="2"/>
                    <a:pt x="15" y="2"/>
                    <a:pt x="14" y="2"/>
                  </a:cubicBezTo>
                  <a:cubicBezTo>
                    <a:pt x="13" y="2"/>
                    <a:pt x="11" y="2"/>
                    <a:pt x="10" y="2"/>
                  </a:cubicBezTo>
                  <a:cubicBezTo>
                    <a:pt x="10" y="2"/>
                    <a:pt x="10" y="2"/>
                    <a:pt x="10" y="2"/>
                  </a:cubicBezTo>
                  <a:cubicBezTo>
                    <a:pt x="10" y="2"/>
                    <a:pt x="10" y="2"/>
                    <a:pt x="10" y="2"/>
                  </a:cubicBezTo>
                  <a:cubicBezTo>
                    <a:pt x="9" y="2"/>
                    <a:pt x="10" y="4"/>
                    <a:pt x="10" y="5"/>
                  </a:cubicBezTo>
                  <a:cubicBezTo>
                    <a:pt x="10" y="6"/>
                    <a:pt x="10" y="6"/>
                    <a:pt x="10" y="7"/>
                  </a:cubicBezTo>
                  <a:cubicBezTo>
                    <a:pt x="11" y="7"/>
                    <a:pt x="11" y="8"/>
                    <a:pt x="11" y="8"/>
                  </a:cubicBezTo>
                  <a:cubicBezTo>
                    <a:pt x="11" y="9"/>
                    <a:pt x="11" y="9"/>
                    <a:pt x="11" y="10"/>
                  </a:cubicBezTo>
                  <a:cubicBezTo>
                    <a:pt x="11" y="11"/>
                    <a:pt x="12" y="12"/>
                    <a:pt x="10" y="13"/>
                  </a:cubicBezTo>
                  <a:cubicBezTo>
                    <a:pt x="10" y="13"/>
                    <a:pt x="10" y="13"/>
                    <a:pt x="10" y="13"/>
                  </a:cubicBezTo>
                  <a:cubicBezTo>
                    <a:pt x="10" y="14"/>
                    <a:pt x="10" y="15"/>
                    <a:pt x="9" y="15"/>
                  </a:cubicBezTo>
                  <a:cubicBezTo>
                    <a:pt x="9" y="17"/>
                    <a:pt x="8" y="18"/>
                    <a:pt x="9" y="20"/>
                  </a:cubicBezTo>
                  <a:cubicBezTo>
                    <a:pt x="9" y="20"/>
                    <a:pt x="9" y="20"/>
                    <a:pt x="9" y="21"/>
                  </a:cubicBezTo>
                  <a:cubicBezTo>
                    <a:pt x="10" y="22"/>
                    <a:pt x="11" y="23"/>
                    <a:pt x="10" y="2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5" name="Freeform 264"/>
            <p:cNvSpPr>
              <a:spLocks noChangeArrowheads="1"/>
            </p:cNvSpPr>
            <p:nvPr/>
          </p:nvSpPr>
          <p:spPr bwMode="auto">
            <a:xfrm>
              <a:off x="6120176" y="4163465"/>
              <a:ext cx="123169" cy="91773"/>
            </a:xfrm>
            <a:custGeom>
              <a:avLst/>
              <a:gdLst>
                <a:gd name="T0" fmla="*/ 0 w 30"/>
                <a:gd name="T1" fmla="*/ 7 h 22"/>
                <a:gd name="T2" fmla="*/ 0 w 30"/>
                <a:gd name="T3" fmla="*/ 8 h 22"/>
                <a:gd name="T4" fmla="*/ 1 w 30"/>
                <a:gd name="T5" fmla="*/ 7 h 22"/>
                <a:gd name="T6" fmla="*/ 9 w 30"/>
                <a:gd name="T7" fmla="*/ 13 h 22"/>
                <a:gd name="T8" fmla="*/ 17 w 30"/>
                <a:gd name="T9" fmla="*/ 17 h 22"/>
                <a:gd name="T10" fmla="*/ 22 w 30"/>
                <a:gd name="T11" fmla="*/ 21 h 22"/>
                <a:gd name="T12" fmla="*/ 26 w 30"/>
                <a:gd name="T13" fmla="*/ 20 h 22"/>
                <a:gd name="T14" fmla="*/ 27 w 30"/>
                <a:gd name="T15" fmla="*/ 17 h 22"/>
                <a:gd name="T16" fmla="*/ 29 w 30"/>
                <a:gd name="T17" fmla="*/ 17 h 22"/>
                <a:gd name="T18" fmla="*/ 28 w 30"/>
                <a:gd name="T19" fmla="*/ 16 h 22"/>
                <a:gd name="T20" fmla="*/ 27 w 30"/>
                <a:gd name="T21" fmla="*/ 12 h 22"/>
                <a:gd name="T22" fmla="*/ 28 w 30"/>
                <a:gd name="T23" fmla="*/ 10 h 22"/>
                <a:gd name="T24" fmla="*/ 26 w 30"/>
                <a:gd name="T25" fmla="*/ 6 h 22"/>
                <a:gd name="T26" fmla="*/ 25 w 30"/>
                <a:gd name="T27" fmla="*/ 7 h 22"/>
                <a:gd name="T28" fmla="*/ 26 w 30"/>
                <a:gd name="T29" fmla="*/ 5 h 22"/>
                <a:gd name="T30" fmla="*/ 22 w 30"/>
                <a:gd name="T31" fmla="*/ 1 h 22"/>
                <a:gd name="T32" fmla="*/ 14 w 30"/>
                <a:gd name="T33" fmla="*/ 2 h 22"/>
                <a:gd name="T34" fmla="*/ 15 w 30"/>
                <a:gd name="T35" fmla="*/ 1 h 22"/>
                <a:gd name="T36" fmla="*/ 5 w 30"/>
                <a:gd name="T37" fmla="*/ 0 h 22"/>
                <a:gd name="T38" fmla="*/ 5 w 30"/>
                <a:gd name="T39" fmla="*/ 4 h 22"/>
                <a:gd name="T40" fmla="*/ 0 w 30"/>
                <a:gd name="T41"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22">
                  <a:moveTo>
                    <a:pt x="0" y="7"/>
                  </a:moveTo>
                  <a:cubicBezTo>
                    <a:pt x="0" y="7"/>
                    <a:pt x="0" y="8"/>
                    <a:pt x="0" y="8"/>
                  </a:cubicBezTo>
                  <a:cubicBezTo>
                    <a:pt x="1" y="8"/>
                    <a:pt x="1" y="7"/>
                    <a:pt x="1" y="7"/>
                  </a:cubicBezTo>
                  <a:cubicBezTo>
                    <a:pt x="2" y="10"/>
                    <a:pt x="7" y="16"/>
                    <a:pt x="9" y="13"/>
                  </a:cubicBezTo>
                  <a:cubicBezTo>
                    <a:pt x="12" y="9"/>
                    <a:pt x="20" y="13"/>
                    <a:pt x="17" y="17"/>
                  </a:cubicBezTo>
                  <a:cubicBezTo>
                    <a:pt x="19" y="17"/>
                    <a:pt x="24" y="16"/>
                    <a:pt x="22" y="21"/>
                  </a:cubicBezTo>
                  <a:cubicBezTo>
                    <a:pt x="24" y="22"/>
                    <a:pt x="24" y="20"/>
                    <a:pt x="26" y="20"/>
                  </a:cubicBezTo>
                  <a:cubicBezTo>
                    <a:pt x="28" y="20"/>
                    <a:pt x="27" y="18"/>
                    <a:pt x="27" y="17"/>
                  </a:cubicBezTo>
                  <a:cubicBezTo>
                    <a:pt x="27" y="17"/>
                    <a:pt x="28" y="17"/>
                    <a:pt x="29" y="17"/>
                  </a:cubicBezTo>
                  <a:cubicBezTo>
                    <a:pt x="28" y="16"/>
                    <a:pt x="28" y="16"/>
                    <a:pt x="28" y="16"/>
                  </a:cubicBezTo>
                  <a:cubicBezTo>
                    <a:pt x="30" y="14"/>
                    <a:pt x="27" y="14"/>
                    <a:pt x="27" y="12"/>
                  </a:cubicBezTo>
                  <a:cubicBezTo>
                    <a:pt x="27" y="11"/>
                    <a:pt x="28" y="10"/>
                    <a:pt x="28" y="10"/>
                  </a:cubicBezTo>
                  <a:cubicBezTo>
                    <a:pt x="27" y="9"/>
                    <a:pt x="26" y="8"/>
                    <a:pt x="26" y="6"/>
                  </a:cubicBezTo>
                  <a:cubicBezTo>
                    <a:pt x="26" y="7"/>
                    <a:pt x="25" y="7"/>
                    <a:pt x="25" y="7"/>
                  </a:cubicBezTo>
                  <a:cubicBezTo>
                    <a:pt x="25" y="7"/>
                    <a:pt x="26" y="6"/>
                    <a:pt x="26" y="5"/>
                  </a:cubicBezTo>
                  <a:cubicBezTo>
                    <a:pt x="24" y="4"/>
                    <a:pt x="24" y="0"/>
                    <a:pt x="22" y="1"/>
                  </a:cubicBezTo>
                  <a:cubicBezTo>
                    <a:pt x="20" y="3"/>
                    <a:pt x="17" y="2"/>
                    <a:pt x="14" y="2"/>
                  </a:cubicBezTo>
                  <a:cubicBezTo>
                    <a:pt x="14" y="2"/>
                    <a:pt x="15" y="2"/>
                    <a:pt x="15" y="1"/>
                  </a:cubicBezTo>
                  <a:cubicBezTo>
                    <a:pt x="11" y="1"/>
                    <a:pt x="9" y="1"/>
                    <a:pt x="5" y="0"/>
                  </a:cubicBezTo>
                  <a:cubicBezTo>
                    <a:pt x="5" y="2"/>
                    <a:pt x="4" y="2"/>
                    <a:pt x="5" y="4"/>
                  </a:cubicBezTo>
                  <a:cubicBezTo>
                    <a:pt x="3" y="4"/>
                    <a:pt x="1" y="5"/>
                    <a:pt x="0"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6" name="Freeform 265"/>
            <p:cNvSpPr>
              <a:spLocks noEditPoints="1" noChangeArrowheads="1"/>
            </p:cNvSpPr>
            <p:nvPr/>
          </p:nvSpPr>
          <p:spPr bwMode="auto">
            <a:xfrm>
              <a:off x="6110515" y="4158635"/>
              <a:ext cx="137659" cy="101433"/>
            </a:xfrm>
            <a:custGeom>
              <a:avLst/>
              <a:gdLst>
                <a:gd name="T0" fmla="*/ 23 w 33"/>
                <a:gd name="T1" fmla="*/ 23 h 24"/>
                <a:gd name="T2" fmla="*/ 23 w 33"/>
                <a:gd name="T3" fmla="*/ 22 h 24"/>
                <a:gd name="T4" fmla="*/ 19 w 33"/>
                <a:gd name="T5" fmla="*/ 19 h 24"/>
                <a:gd name="T6" fmla="*/ 18 w 33"/>
                <a:gd name="T7" fmla="*/ 18 h 24"/>
                <a:gd name="T8" fmla="*/ 15 w 33"/>
                <a:gd name="T9" fmla="*/ 13 h 24"/>
                <a:gd name="T10" fmla="*/ 9 w 33"/>
                <a:gd name="T11" fmla="*/ 16 h 24"/>
                <a:gd name="T12" fmla="*/ 2 w 33"/>
                <a:gd name="T13" fmla="*/ 10 h 24"/>
                <a:gd name="T14" fmla="*/ 1 w 33"/>
                <a:gd name="T15" fmla="*/ 8 h 24"/>
                <a:gd name="T16" fmla="*/ 6 w 33"/>
                <a:gd name="T17" fmla="*/ 2 h 24"/>
                <a:gd name="T18" fmla="*/ 6 w 33"/>
                <a:gd name="T19" fmla="*/ 0 h 24"/>
                <a:gd name="T20" fmla="*/ 17 w 33"/>
                <a:gd name="T21" fmla="*/ 1 h 24"/>
                <a:gd name="T22" fmla="*/ 18 w 33"/>
                <a:gd name="T23" fmla="*/ 2 h 24"/>
                <a:gd name="T24" fmla="*/ 20 w 33"/>
                <a:gd name="T25" fmla="*/ 3 h 24"/>
                <a:gd name="T26" fmla="*/ 25 w 33"/>
                <a:gd name="T27" fmla="*/ 1 h 24"/>
                <a:gd name="T28" fmla="*/ 29 w 33"/>
                <a:gd name="T29" fmla="*/ 5 h 24"/>
                <a:gd name="T30" fmla="*/ 30 w 33"/>
                <a:gd name="T31" fmla="*/ 6 h 24"/>
                <a:gd name="T32" fmla="*/ 30 w 33"/>
                <a:gd name="T33" fmla="*/ 9 h 24"/>
                <a:gd name="T34" fmla="*/ 30 w 33"/>
                <a:gd name="T35" fmla="*/ 12 h 24"/>
                <a:gd name="T36" fmla="*/ 30 w 33"/>
                <a:gd name="T37" fmla="*/ 14 h 24"/>
                <a:gd name="T38" fmla="*/ 31 w 33"/>
                <a:gd name="T39" fmla="*/ 17 h 24"/>
                <a:gd name="T40" fmla="*/ 33 w 33"/>
                <a:gd name="T41" fmla="*/ 20 h 24"/>
                <a:gd name="T42" fmla="*/ 30 w 33"/>
                <a:gd name="T43" fmla="*/ 19 h 24"/>
                <a:gd name="T44" fmla="*/ 28 w 33"/>
                <a:gd name="T45" fmla="*/ 22 h 24"/>
                <a:gd name="T46" fmla="*/ 25 w 33"/>
                <a:gd name="T47" fmla="*/ 24 h 24"/>
                <a:gd name="T48" fmla="*/ 25 w 33"/>
                <a:gd name="T49" fmla="*/ 18 h 24"/>
                <a:gd name="T50" fmla="*/ 26 w 33"/>
                <a:gd name="T51" fmla="*/ 21 h 24"/>
                <a:gd name="T52" fmla="*/ 28 w 33"/>
                <a:gd name="T53" fmla="*/ 19 h 24"/>
                <a:gd name="T54" fmla="*/ 28 w 33"/>
                <a:gd name="T55" fmla="*/ 17 h 24"/>
                <a:gd name="T56" fmla="*/ 29 w 33"/>
                <a:gd name="T57" fmla="*/ 15 h 24"/>
                <a:gd name="T58" fmla="*/ 28 w 33"/>
                <a:gd name="T59" fmla="*/ 13 h 24"/>
                <a:gd name="T60" fmla="*/ 29 w 33"/>
                <a:gd name="T61" fmla="*/ 11 h 24"/>
                <a:gd name="T62" fmla="*/ 27 w 33"/>
                <a:gd name="T63" fmla="*/ 9 h 24"/>
                <a:gd name="T64" fmla="*/ 20 w 33"/>
                <a:gd name="T65" fmla="*/ 12 h 24"/>
                <a:gd name="T66" fmla="*/ 27 w 33"/>
                <a:gd name="T67" fmla="*/ 7 h 24"/>
                <a:gd name="T68" fmla="*/ 25 w 33"/>
                <a:gd name="T69" fmla="*/ 4 h 24"/>
                <a:gd name="T70" fmla="*/ 20 w 33"/>
                <a:gd name="T71" fmla="*/ 5 h 24"/>
                <a:gd name="T72" fmla="*/ 17 w 33"/>
                <a:gd name="T73" fmla="*/ 4 h 24"/>
                <a:gd name="T74" fmla="*/ 15 w 33"/>
                <a:gd name="T75" fmla="*/ 3 h 24"/>
                <a:gd name="T76" fmla="*/ 8 w 33"/>
                <a:gd name="T77" fmla="*/ 3 h 24"/>
                <a:gd name="T78" fmla="*/ 8 w 33"/>
                <a:gd name="T79" fmla="*/ 6 h 24"/>
                <a:gd name="T80" fmla="*/ 4 w 33"/>
                <a:gd name="T81" fmla="*/ 7 h 24"/>
                <a:gd name="T82" fmla="*/ 9 w 33"/>
                <a:gd name="T83" fmla="*/ 14 h 24"/>
                <a:gd name="T84" fmla="*/ 15 w 33"/>
                <a:gd name="T85" fmla="*/ 11 h 24"/>
                <a:gd name="T86" fmla="*/ 20 w 33"/>
                <a:gd name="T8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 h="24">
                  <a:moveTo>
                    <a:pt x="25" y="24"/>
                  </a:moveTo>
                  <a:cubicBezTo>
                    <a:pt x="24" y="24"/>
                    <a:pt x="24" y="23"/>
                    <a:pt x="23" y="23"/>
                  </a:cubicBezTo>
                  <a:cubicBezTo>
                    <a:pt x="22" y="23"/>
                    <a:pt x="22" y="23"/>
                    <a:pt x="22" y="23"/>
                  </a:cubicBezTo>
                  <a:cubicBezTo>
                    <a:pt x="23" y="22"/>
                    <a:pt x="23" y="22"/>
                    <a:pt x="23" y="22"/>
                  </a:cubicBezTo>
                  <a:cubicBezTo>
                    <a:pt x="24" y="20"/>
                    <a:pt x="23" y="20"/>
                    <a:pt x="23" y="19"/>
                  </a:cubicBezTo>
                  <a:cubicBezTo>
                    <a:pt x="23" y="19"/>
                    <a:pt x="20" y="19"/>
                    <a:pt x="19" y="19"/>
                  </a:cubicBezTo>
                  <a:cubicBezTo>
                    <a:pt x="17" y="20"/>
                    <a:pt x="17" y="20"/>
                    <a:pt x="17" y="20"/>
                  </a:cubicBezTo>
                  <a:cubicBezTo>
                    <a:pt x="18" y="18"/>
                    <a:pt x="18" y="18"/>
                    <a:pt x="18" y="18"/>
                  </a:cubicBezTo>
                  <a:cubicBezTo>
                    <a:pt x="19" y="17"/>
                    <a:pt x="19" y="16"/>
                    <a:pt x="18" y="15"/>
                  </a:cubicBezTo>
                  <a:cubicBezTo>
                    <a:pt x="18" y="14"/>
                    <a:pt x="16" y="13"/>
                    <a:pt x="15" y="13"/>
                  </a:cubicBezTo>
                  <a:cubicBezTo>
                    <a:pt x="14" y="13"/>
                    <a:pt x="13" y="13"/>
                    <a:pt x="12" y="14"/>
                  </a:cubicBezTo>
                  <a:cubicBezTo>
                    <a:pt x="11" y="15"/>
                    <a:pt x="10" y="16"/>
                    <a:pt x="9" y="16"/>
                  </a:cubicBezTo>
                  <a:cubicBezTo>
                    <a:pt x="7" y="16"/>
                    <a:pt x="4" y="12"/>
                    <a:pt x="3" y="10"/>
                  </a:cubicBezTo>
                  <a:cubicBezTo>
                    <a:pt x="2" y="10"/>
                    <a:pt x="2" y="10"/>
                    <a:pt x="2" y="10"/>
                  </a:cubicBezTo>
                  <a:cubicBezTo>
                    <a:pt x="0" y="8"/>
                    <a:pt x="0" y="8"/>
                    <a:pt x="0" y="8"/>
                  </a:cubicBezTo>
                  <a:cubicBezTo>
                    <a:pt x="1" y="8"/>
                    <a:pt x="1" y="8"/>
                    <a:pt x="1" y="8"/>
                  </a:cubicBezTo>
                  <a:cubicBezTo>
                    <a:pt x="2" y="6"/>
                    <a:pt x="4" y="5"/>
                    <a:pt x="6" y="4"/>
                  </a:cubicBezTo>
                  <a:cubicBezTo>
                    <a:pt x="6" y="3"/>
                    <a:pt x="6" y="3"/>
                    <a:pt x="6" y="2"/>
                  </a:cubicBezTo>
                  <a:cubicBezTo>
                    <a:pt x="6" y="2"/>
                    <a:pt x="6" y="2"/>
                    <a:pt x="6" y="1"/>
                  </a:cubicBezTo>
                  <a:cubicBezTo>
                    <a:pt x="6" y="0"/>
                    <a:pt x="6" y="0"/>
                    <a:pt x="6" y="0"/>
                  </a:cubicBezTo>
                  <a:cubicBezTo>
                    <a:pt x="7" y="0"/>
                    <a:pt x="7" y="0"/>
                    <a:pt x="7" y="0"/>
                  </a:cubicBezTo>
                  <a:cubicBezTo>
                    <a:pt x="11" y="1"/>
                    <a:pt x="13" y="1"/>
                    <a:pt x="17" y="1"/>
                  </a:cubicBezTo>
                  <a:cubicBezTo>
                    <a:pt x="18" y="1"/>
                    <a:pt x="18" y="1"/>
                    <a:pt x="18" y="1"/>
                  </a:cubicBezTo>
                  <a:cubicBezTo>
                    <a:pt x="18" y="2"/>
                    <a:pt x="18" y="2"/>
                    <a:pt x="18" y="2"/>
                  </a:cubicBezTo>
                  <a:cubicBezTo>
                    <a:pt x="18" y="2"/>
                    <a:pt x="18" y="2"/>
                    <a:pt x="19" y="2"/>
                  </a:cubicBezTo>
                  <a:cubicBezTo>
                    <a:pt x="19" y="3"/>
                    <a:pt x="20" y="3"/>
                    <a:pt x="20" y="3"/>
                  </a:cubicBezTo>
                  <a:cubicBezTo>
                    <a:pt x="22" y="3"/>
                    <a:pt x="23" y="2"/>
                    <a:pt x="23" y="2"/>
                  </a:cubicBezTo>
                  <a:cubicBezTo>
                    <a:pt x="24" y="1"/>
                    <a:pt x="24" y="1"/>
                    <a:pt x="25" y="1"/>
                  </a:cubicBezTo>
                  <a:cubicBezTo>
                    <a:pt x="26" y="1"/>
                    <a:pt x="26" y="2"/>
                    <a:pt x="27" y="3"/>
                  </a:cubicBezTo>
                  <a:cubicBezTo>
                    <a:pt x="27" y="4"/>
                    <a:pt x="28" y="5"/>
                    <a:pt x="29" y="5"/>
                  </a:cubicBezTo>
                  <a:cubicBezTo>
                    <a:pt x="30" y="6"/>
                    <a:pt x="30" y="6"/>
                    <a:pt x="30" y="6"/>
                  </a:cubicBezTo>
                  <a:cubicBezTo>
                    <a:pt x="30" y="6"/>
                    <a:pt x="30" y="6"/>
                    <a:pt x="30" y="6"/>
                  </a:cubicBezTo>
                  <a:cubicBezTo>
                    <a:pt x="29" y="8"/>
                    <a:pt x="29" y="8"/>
                    <a:pt x="29" y="8"/>
                  </a:cubicBezTo>
                  <a:cubicBezTo>
                    <a:pt x="29" y="8"/>
                    <a:pt x="29" y="9"/>
                    <a:pt x="30" y="9"/>
                  </a:cubicBezTo>
                  <a:cubicBezTo>
                    <a:pt x="30" y="10"/>
                    <a:pt x="30" y="10"/>
                    <a:pt x="31" y="11"/>
                  </a:cubicBezTo>
                  <a:cubicBezTo>
                    <a:pt x="31" y="11"/>
                    <a:pt x="30" y="12"/>
                    <a:pt x="30" y="12"/>
                  </a:cubicBezTo>
                  <a:cubicBezTo>
                    <a:pt x="30" y="12"/>
                    <a:pt x="30" y="13"/>
                    <a:pt x="30" y="13"/>
                  </a:cubicBezTo>
                  <a:cubicBezTo>
                    <a:pt x="30" y="13"/>
                    <a:pt x="30" y="13"/>
                    <a:pt x="30" y="14"/>
                  </a:cubicBezTo>
                  <a:cubicBezTo>
                    <a:pt x="31" y="14"/>
                    <a:pt x="32" y="15"/>
                    <a:pt x="31" y="17"/>
                  </a:cubicBezTo>
                  <a:cubicBezTo>
                    <a:pt x="31" y="17"/>
                    <a:pt x="31" y="17"/>
                    <a:pt x="31" y="17"/>
                  </a:cubicBezTo>
                  <a:cubicBezTo>
                    <a:pt x="31" y="17"/>
                    <a:pt x="31" y="18"/>
                    <a:pt x="32" y="18"/>
                  </a:cubicBezTo>
                  <a:cubicBezTo>
                    <a:pt x="33" y="20"/>
                    <a:pt x="33" y="20"/>
                    <a:pt x="33" y="20"/>
                  </a:cubicBezTo>
                  <a:cubicBezTo>
                    <a:pt x="30" y="19"/>
                    <a:pt x="30" y="19"/>
                    <a:pt x="30" y="19"/>
                  </a:cubicBezTo>
                  <a:cubicBezTo>
                    <a:pt x="30" y="19"/>
                    <a:pt x="30" y="19"/>
                    <a:pt x="30" y="19"/>
                  </a:cubicBezTo>
                  <a:cubicBezTo>
                    <a:pt x="30" y="20"/>
                    <a:pt x="30" y="21"/>
                    <a:pt x="30" y="21"/>
                  </a:cubicBezTo>
                  <a:cubicBezTo>
                    <a:pt x="30" y="22"/>
                    <a:pt x="29" y="22"/>
                    <a:pt x="28" y="22"/>
                  </a:cubicBezTo>
                  <a:cubicBezTo>
                    <a:pt x="28" y="22"/>
                    <a:pt x="27" y="23"/>
                    <a:pt x="27" y="23"/>
                  </a:cubicBezTo>
                  <a:cubicBezTo>
                    <a:pt x="26" y="23"/>
                    <a:pt x="26" y="24"/>
                    <a:pt x="25" y="24"/>
                  </a:cubicBezTo>
                  <a:close/>
                  <a:moveTo>
                    <a:pt x="22" y="17"/>
                  </a:moveTo>
                  <a:cubicBezTo>
                    <a:pt x="23" y="17"/>
                    <a:pt x="24" y="17"/>
                    <a:pt x="25" y="18"/>
                  </a:cubicBezTo>
                  <a:cubicBezTo>
                    <a:pt x="25" y="19"/>
                    <a:pt x="25" y="20"/>
                    <a:pt x="25" y="22"/>
                  </a:cubicBezTo>
                  <a:cubicBezTo>
                    <a:pt x="25" y="22"/>
                    <a:pt x="25" y="21"/>
                    <a:pt x="26" y="21"/>
                  </a:cubicBezTo>
                  <a:cubicBezTo>
                    <a:pt x="26" y="21"/>
                    <a:pt x="27" y="20"/>
                    <a:pt x="28" y="20"/>
                  </a:cubicBezTo>
                  <a:cubicBezTo>
                    <a:pt x="28" y="20"/>
                    <a:pt x="28" y="19"/>
                    <a:pt x="28" y="19"/>
                  </a:cubicBezTo>
                  <a:cubicBezTo>
                    <a:pt x="25" y="15"/>
                    <a:pt x="25" y="15"/>
                    <a:pt x="25" y="15"/>
                  </a:cubicBezTo>
                  <a:cubicBezTo>
                    <a:pt x="28" y="17"/>
                    <a:pt x="28" y="17"/>
                    <a:pt x="28" y="17"/>
                  </a:cubicBezTo>
                  <a:cubicBezTo>
                    <a:pt x="29" y="16"/>
                    <a:pt x="29" y="16"/>
                    <a:pt x="29" y="16"/>
                  </a:cubicBezTo>
                  <a:cubicBezTo>
                    <a:pt x="29" y="16"/>
                    <a:pt x="29" y="15"/>
                    <a:pt x="29" y="15"/>
                  </a:cubicBezTo>
                  <a:cubicBezTo>
                    <a:pt x="29" y="15"/>
                    <a:pt x="29" y="15"/>
                    <a:pt x="29" y="15"/>
                  </a:cubicBezTo>
                  <a:cubicBezTo>
                    <a:pt x="29" y="15"/>
                    <a:pt x="28" y="14"/>
                    <a:pt x="28" y="13"/>
                  </a:cubicBezTo>
                  <a:cubicBezTo>
                    <a:pt x="28" y="12"/>
                    <a:pt x="28" y="12"/>
                    <a:pt x="28" y="11"/>
                  </a:cubicBezTo>
                  <a:cubicBezTo>
                    <a:pt x="28" y="11"/>
                    <a:pt x="28" y="11"/>
                    <a:pt x="29" y="11"/>
                  </a:cubicBezTo>
                  <a:cubicBezTo>
                    <a:pt x="28" y="11"/>
                    <a:pt x="28" y="10"/>
                    <a:pt x="28" y="10"/>
                  </a:cubicBezTo>
                  <a:cubicBezTo>
                    <a:pt x="28" y="10"/>
                    <a:pt x="28" y="9"/>
                    <a:pt x="27" y="9"/>
                  </a:cubicBezTo>
                  <a:cubicBezTo>
                    <a:pt x="27" y="9"/>
                    <a:pt x="27" y="9"/>
                    <a:pt x="27" y="9"/>
                  </a:cubicBezTo>
                  <a:cubicBezTo>
                    <a:pt x="20" y="12"/>
                    <a:pt x="20" y="12"/>
                    <a:pt x="20" y="12"/>
                  </a:cubicBezTo>
                  <a:cubicBezTo>
                    <a:pt x="26" y="7"/>
                    <a:pt x="26" y="7"/>
                    <a:pt x="26" y="7"/>
                  </a:cubicBezTo>
                  <a:cubicBezTo>
                    <a:pt x="26" y="7"/>
                    <a:pt x="27" y="7"/>
                    <a:pt x="27" y="7"/>
                  </a:cubicBezTo>
                  <a:cubicBezTo>
                    <a:pt x="27" y="6"/>
                    <a:pt x="27" y="6"/>
                    <a:pt x="27" y="6"/>
                  </a:cubicBezTo>
                  <a:cubicBezTo>
                    <a:pt x="26" y="6"/>
                    <a:pt x="26" y="5"/>
                    <a:pt x="25" y="4"/>
                  </a:cubicBezTo>
                  <a:cubicBezTo>
                    <a:pt x="25" y="4"/>
                    <a:pt x="25" y="3"/>
                    <a:pt x="25" y="3"/>
                  </a:cubicBezTo>
                  <a:cubicBezTo>
                    <a:pt x="23" y="4"/>
                    <a:pt x="22" y="5"/>
                    <a:pt x="20" y="5"/>
                  </a:cubicBezTo>
                  <a:cubicBezTo>
                    <a:pt x="20" y="5"/>
                    <a:pt x="19" y="4"/>
                    <a:pt x="19" y="4"/>
                  </a:cubicBezTo>
                  <a:cubicBezTo>
                    <a:pt x="18" y="4"/>
                    <a:pt x="17" y="4"/>
                    <a:pt x="17" y="4"/>
                  </a:cubicBezTo>
                  <a:cubicBezTo>
                    <a:pt x="15" y="5"/>
                    <a:pt x="15" y="5"/>
                    <a:pt x="15" y="5"/>
                  </a:cubicBezTo>
                  <a:cubicBezTo>
                    <a:pt x="15" y="3"/>
                    <a:pt x="15" y="3"/>
                    <a:pt x="15" y="3"/>
                  </a:cubicBezTo>
                  <a:cubicBezTo>
                    <a:pt x="13" y="3"/>
                    <a:pt x="11" y="3"/>
                    <a:pt x="8" y="2"/>
                  </a:cubicBezTo>
                  <a:cubicBezTo>
                    <a:pt x="8" y="2"/>
                    <a:pt x="8" y="3"/>
                    <a:pt x="8" y="3"/>
                  </a:cubicBezTo>
                  <a:cubicBezTo>
                    <a:pt x="8" y="3"/>
                    <a:pt x="8" y="4"/>
                    <a:pt x="8" y="5"/>
                  </a:cubicBezTo>
                  <a:cubicBezTo>
                    <a:pt x="8" y="6"/>
                    <a:pt x="8" y="6"/>
                    <a:pt x="8" y="6"/>
                  </a:cubicBezTo>
                  <a:cubicBezTo>
                    <a:pt x="7" y="6"/>
                    <a:pt x="7" y="6"/>
                    <a:pt x="7" y="6"/>
                  </a:cubicBezTo>
                  <a:cubicBezTo>
                    <a:pt x="6" y="6"/>
                    <a:pt x="5" y="6"/>
                    <a:pt x="4" y="7"/>
                  </a:cubicBezTo>
                  <a:cubicBezTo>
                    <a:pt x="4" y="8"/>
                    <a:pt x="4" y="8"/>
                    <a:pt x="4" y="8"/>
                  </a:cubicBezTo>
                  <a:cubicBezTo>
                    <a:pt x="5" y="10"/>
                    <a:pt x="7" y="14"/>
                    <a:pt x="9" y="14"/>
                  </a:cubicBezTo>
                  <a:cubicBezTo>
                    <a:pt x="10" y="14"/>
                    <a:pt x="10" y="14"/>
                    <a:pt x="10" y="13"/>
                  </a:cubicBezTo>
                  <a:cubicBezTo>
                    <a:pt x="11" y="12"/>
                    <a:pt x="13" y="11"/>
                    <a:pt x="15" y="11"/>
                  </a:cubicBezTo>
                  <a:cubicBezTo>
                    <a:pt x="17" y="11"/>
                    <a:pt x="19" y="12"/>
                    <a:pt x="20" y="14"/>
                  </a:cubicBezTo>
                  <a:cubicBezTo>
                    <a:pt x="20" y="15"/>
                    <a:pt x="21" y="16"/>
                    <a:pt x="20" y="17"/>
                  </a:cubicBezTo>
                  <a:cubicBezTo>
                    <a:pt x="21" y="17"/>
                    <a:pt x="21" y="17"/>
                    <a:pt x="22"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7" name="Freeform 266"/>
            <p:cNvSpPr>
              <a:spLocks noChangeArrowheads="1"/>
            </p:cNvSpPr>
            <p:nvPr/>
          </p:nvSpPr>
          <p:spPr bwMode="auto">
            <a:xfrm>
              <a:off x="6224024" y="4192446"/>
              <a:ext cx="103848" cy="108678"/>
            </a:xfrm>
            <a:custGeom>
              <a:avLst/>
              <a:gdLst>
                <a:gd name="T0" fmla="*/ 4 w 25"/>
                <a:gd name="T1" fmla="*/ 26 h 26"/>
                <a:gd name="T2" fmla="*/ 14 w 25"/>
                <a:gd name="T3" fmla="*/ 23 h 26"/>
                <a:gd name="T4" fmla="*/ 23 w 25"/>
                <a:gd name="T5" fmla="*/ 23 h 26"/>
                <a:gd name="T6" fmla="*/ 22 w 25"/>
                <a:gd name="T7" fmla="*/ 20 h 26"/>
                <a:gd name="T8" fmla="*/ 22 w 25"/>
                <a:gd name="T9" fmla="*/ 14 h 26"/>
                <a:gd name="T10" fmla="*/ 24 w 25"/>
                <a:gd name="T11" fmla="*/ 11 h 26"/>
                <a:gd name="T12" fmla="*/ 23 w 25"/>
                <a:gd name="T13" fmla="*/ 6 h 26"/>
                <a:gd name="T14" fmla="*/ 21 w 25"/>
                <a:gd name="T15" fmla="*/ 4 h 26"/>
                <a:gd name="T16" fmla="*/ 17 w 25"/>
                <a:gd name="T17" fmla="*/ 5 h 26"/>
                <a:gd name="T18" fmla="*/ 10 w 25"/>
                <a:gd name="T19" fmla="*/ 3 h 26"/>
                <a:gd name="T20" fmla="*/ 9 w 25"/>
                <a:gd name="T21" fmla="*/ 1 h 26"/>
                <a:gd name="T22" fmla="*/ 7 w 25"/>
                <a:gd name="T23" fmla="*/ 3 h 26"/>
                <a:gd name="T24" fmla="*/ 3 w 25"/>
                <a:gd name="T25" fmla="*/ 3 h 26"/>
                <a:gd name="T26" fmla="*/ 3 w 25"/>
                <a:gd name="T27" fmla="*/ 9 h 26"/>
                <a:gd name="T28" fmla="*/ 4 w 25"/>
                <a:gd name="T29" fmla="*/ 10 h 26"/>
                <a:gd name="T30" fmla="*/ 2 w 25"/>
                <a:gd name="T31" fmla="*/ 10 h 26"/>
                <a:gd name="T32" fmla="*/ 1 w 25"/>
                <a:gd name="T33" fmla="*/ 13 h 26"/>
                <a:gd name="T34" fmla="*/ 0 w 25"/>
                <a:gd name="T35" fmla="*/ 18 h 26"/>
                <a:gd name="T36" fmla="*/ 4 w 25"/>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26">
                  <a:moveTo>
                    <a:pt x="4" y="26"/>
                  </a:moveTo>
                  <a:cubicBezTo>
                    <a:pt x="7" y="26"/>
                    <a:pt x="11" y="24"/>
                    <a:pt x="14" y="23"/>
                  </a:cubicBezTo>
                  <a:cubicBezTo>
                    <a:pt x="16" y="23"/>
                    <a:pt x="22" y="24"/>
                    <a:pt x="23" y="23"/>
                  </a:cubicBezTo>
                  <a:cubicBezTo>
                    <a:pt x="24" y="22"/>
                    <a:pt x="22" y="21"/>
                    <a:pt x="22" y="20"/>
                  </a:cubicBezTo>
                  <a:cubicBezTo>
                    <a:pt x="22" y="17"/>
                    <a:pt x="22" y="17"/>
                    <a:pt x="22" y="14"/>
                  </a:cubicBezTo>
                  <a:cubicBezTo>
                    <a:pt x="23" y="14"/>
                    <a:pt x="24" y="11"/>
                    <a:pt x="24" y="11"/>
                  </a:cubicBezTo>
                  <a:cubicBezTo>
                    <a:pt x="25" y="9"/>
                    <a:pt x="23" y="8"/>
                    <a:pt x="23" y="6"/>
                  </a:cubicBezTo>
                  <a:cubicBezTo>
                    <a:pt x="23" y="5"/>
                    <a:pt x="22" y="4"/>
                    <a:pt x="21" y="4"/>
                  </a:cubicBezTo>
                  <a:cubicBezTo>
                    <a:pt x="19" y="3"/>
                    <a:pt x="18" y="6"/>
                    <a:pt x="17" y="5"/>
                  </a:cubicBezTo>
                  <a:cubicBezTo>
                    <a:pt x="14" y="5"/>
                    <a:pt x="13" y="0"/>
                    <a:pt x="10" y="3"/>
                  </a:cubicBezTo>
                  <a:cubicBezTo>
                    <a:pt x="9" y="2"/>
                    <a:pt x="9" y="1"/>
                    <a:pt x="9" y="1"/>
                  </a:cubicBezTo>
                  <a:cubicBezTo>
                    <a:pt x="8" y="1"/>
                    <a:pt x="8" y="2"/>
                    <a:pt x="7" y="3"/>
                  </a:cubicBezTo>
                  <a:cubicBezTo>
                    <a:pt x="6" y="4"/>
                    <a:pt x="5" y="1"/>
                    <a:pt x="3" y="3"/>
                  </a:cubicBezTo>
                  <a:cubicBezTo>
                    <a:pt x="0" y="5"/>
                    <a:pt x="5" y="6"/>
                    <a:pt x="3" y="9"/>
                  </a:cubicBezTo>
                  <a:cubicBezTo>
                    <a:pt x="3" y="9"/>
                    <a:pt x="3" y="9"/>
                    <a:pt x="4" y="10"/>
                  </a:cubicBezTo>
                  <a:cubicBezTo>
                    <a:pt x="3" y="10"/>
                    <a:pt x="2" y="10"/>
                    <a:pt x="2" y="10"/>
                  </a:cubicBezTo>
                  <a:cubicBezTo>
                    <a:pt x="3" y="11"/>
                    <a:pt x="3" y="13"/>
                    <a:pt x="1" y="13"/>
                  </a:cubicBezTo>
                  <a:cubicBezTo>
                    <a:pt x="2" y="15"/>
                    <a:pt x="2" y="16"/>
                    <a:pt x="0" y="18"/>
                  </a:cubicBezTo>
                  <a:cubicBezTo>
                    <a:pt x="5" y="18"/>
                    <a:pt x="5" y="22"/>
                    <a:pt x="4" y="2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8" name="Freeform 267"/>
            <p:cNvSpPr>
              <a:spLocks noEditPoints="1" noChangeArrowheads="1"/>
            </p:cNvSpPr>
            <p:nvPr/>
          </p:nvSpPr>
          <p:spPr bwMode="auto">
            <a:xfrm>
              <a:off x="6214363" y="4187616"/>
              <a:ext cx="118338" cy="118338"/>
            </a:xfrm>
            <a:custGeom>
              <a:avLst/>
              <a:gdLst>
                <a:gd name="T0" fmla="*/ 6 w 28"/>
                <a:gd name="T1" fmla="*/ 28 h 28"/>
                <a:gd name="T2" fmla="*/ 5 w 28"/>
                <a:gd name="T3" fmla="*/ 26 h 28"/>
                <a:gd name="T4" fmla="*/ 2 w 28"/>
                <a:gd name="T5" fmla="*/ 20 h 28"/>
                <a:gd name="T6" fmla="*/ 2 w 28"/>
                <a:gd name="T7" fmla="*/ 18 h 28"/>
                <a:gd name="T8" fmla="*/ 0 w 28"/>
                <a:gd name="T9" fmla="*/ 14 h 28"/>
                <a:gd name="T10" fmla="*/ 3 w 28"/>
                <a:gd name="T11" fmla="*/ 13 h 28"/>
                <a:gd name="T12" fmla="*/ 0 w 28"/>
                <a:gd name="T13" fmla="*/ 8 h 28"/>
                <a:gd name="T14" fmla="*/ 4 w 28"/>
                <a:gd name="T15" fmla="*/ 9 h 28"/>
                <a:gd name="T16" fmla="*/ 3 w 28"/>
                <a:gd name="T17" fmla="*/ 5 h 28"/>
                <a:gd name="T18" fmla="*/ 8 w 28"/>
                <a:gd name="T19" fmla="*/ 3 h 28"/>
                <a:gd name="T20" fmla="*/ 9 w 28"/>
                <a:gd name="T21" fmla="*/ 2 h 28"/>
                <a:gd name="T22" fmla="*/ 12 w 28"/>
                <a:gd name="T23" fmla="*/ 0 h 28"/>
                <a:gd name="T24" fmla="*/ 17 w 28"/>
                <a:gd name="T25" fmla="*/ 4 h 28"/>
                <a:gd name="T26" fmla="*/ 19 w 28"/>
                <a:gd name="T27" fmla="*/ 5 h 28"/>
                <a:gd name="T28" fmla="*/ 24 w 28"/>
                <a:gd name="T29" fmla="*/ 4 h 28"/>
                <a:gd name="T30" fmla="*/ 26 w 28"/>
                <a:gd name="T31" fmla="*/ 6 h 28"/>
                <a:gd name="T32" fmla="*/ 26 w 28"/>
                <a:gd name="T33" fmla="*/ 7 h 28"/>
                <a:gd name="T34" fmla="*/ 27 w 28"/>
                <a:gd name="T35" fmla="*/ 12 h 28"/>
                <a:gd name="T36" fmla="*/ 25 w 28"/>
                <a:gd name="T37" fmla="*/ 16 h 28"/>
                <a:gd name="T38" fmla="*/ 26 w 28"/>
                <a:gd name="T39" fmla="*/ 21 h 28"/>
                <a:gd name="T40" fmla="*/ 23 w 28"/>
                <a:gd name="T41" fmla="*/ 26 h 28"/>
                <a:gd name="T42" fmla="*/ 16 w 28"/>
                <a:gd name="T43" fmla="*/ 25 h 28"/>
                <a:gd name="T44" fmla="*/ 7 w 28"/>
                <a:gd name="T45" fmla="*/ 28 h 28"/>
                <a:gd name="T46" fmla="*/ 6 w 28"/>
                <a:gd name="T47" fmla="*/ 19 h 28"/>
                <a:gd name="T48" fmla="*/ 12 w 28"/>
                <a:gd name="T49" fmla="*/ 25 h 28"/>
                <a:gd name="T50" fmla="*/ 20 w 28"/>
                <a:gd name="T51" fmla="*/ 23 h 28"/>
                <a:gd name="T52" fmla="*/ 25 w 28"/>
                <a:gd name="T53" fmla="*/ 23 h 28"/>
                <a:gd name="T54" fmla="*/ 23 w 28"/>
                <a:gd name="T55" fmla="*/ 21 h 28"/>
                <a:gd name="T56" fmla="*/ 25 w 28"/>
                <a:gd name="T57" fmla="*/ 13 h 28"/>
                <a:gd name="T58" fmla="*/ 25 w 28"/>
                <a:gd name="T59" fmla="*/ 10 h 28"/>
                <a:gd name="T60" fmla="*/ 24 w 28"/>
                <a:gd name="T61" fmla="*/ 7 h 28"/>
                <a:gd name="T62" fmla="*/ 21 w 28"/>
                <a:gd name="T63" fmla="*/ 6 h 28"/>
                <a:gd name="T64" fmla="*/ 15 w 28"/>
                <a:gd name="T65" fmla="*/ 5 h 28"/>
                <a:gd name="T66" fmla="*/ 11 w 28"/>
                <a:gd name="T67" fmla="*/ 6 h 28"/>
                <a:gd name="T68" fmla="*/ 9 w 28"/>
                <a:gd name="T69" fmla="*/ 4 h 28"/>
                <a:gd name="T70" fmla="*/ 6 w 28"/>
                <a:gd name="T71" fmla="*/ 5 h 28"/>
                <a:gd name="T72" fmla="*/ 5 w 28"/>
                <a:gd name="T73" fmla="*/ 6 h 28"/>
                <a:gd name="T74" fmla="*/ 6 w 28"/>
                <a:gd name="T75" fmla="*/ 10 h 28"/>
                <a:gd name="T76" fmla="*/ 8 w 28"/>
                <a:gd name="T77" fmla="*/ 13 h 28"/>
                <a:gd name="T78" fmla="*/ 5 w 28"/>
                <a:gd name="T79" fmla="*/ 12 h 28"/>
                <a:gd name="T80" fmla="*/ 4 w 28"/>
                <a:gd name="T8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 h="28">
                  <a:moveTo>
                    <a:pt x="7" y="28"/>
                  </a:moveTo>
                  <a:cubicBezTo>
                    <a:pt x="7" y="28"/>
                    <a:pt x="6" y="28"/>
                    <a:pt x="6" y="28"/>
                  </a:cubicBezTo>
                  <a:cubicBezTo>
                    <a:pt x="5" y="28"/>
                    <a:pt x="5" y="28"/>
                    <a:pt x="5" y="28"/>
                  </a:cubicBezTo>
                  <a:cubicBezTo>
                    <a:pt x="5" y="26"/>
                    <a:pt x="5" y="26"/>
                    <a:pt x="5" y="26"/>
                  </a:cubicBezTo>
                  <a:cubicBezTo>
                    <a:pt x="6" y="24"/>
                    <a:pt x="6" y="22"/>
                    <a:pt x="5" y="21"/>
                  </a:cubicBezTo>
                  <a:cubicBezTo>
                    <a:pt x="4" y="20"/>
                    <a:pt x="3" y="20"/>
                    <a:pt x="2" y="20"/>
                  </a:cubicBezTo>
                  <a:cubicBezTo>
                    <a:pt x="0" y="20"/>
                    <a:pt x="0" y="20"/>
                    <a:pt x="0" y="20"/>
                  </a:cubicBezTo>
                  <a:cubicBezTo>
                    <a:pt x="2" y="18"/>
                    <a:pt x="2" y="18"/>
                    <a:pt x="2" y="18"/>
                  </a:cubicBezTo>
                  <a:cubicBezTo>
                    <a:pt x="2" y="17"/>
                    <a:pt x="3" y="16"/>
                    <a:pt x="2" y="15"/>
                  </a:cubicBezTo>
                  <a:cubicBezTo>
                    <a:pt x="0" y="14"/>
                    <a:pt x="0" y="14"/>
                    <a:pt x="0" y="14"/>
                  </a:cubicBezTo>
                  <a:cubicBezTo>
                    <a:pt x="2" y="13"/>
                    <a:pt x="2" y="13"/>
                    <a:pt x="2" y="13"/>
                  </a:cubicBezTo>
                  <a:cubicBezTo>
                    <a:pt x="3" y="13"/>
                    <a:pt x="3" y="13"/>
                    <a:pt x="3" y="13"/>
                  </a:cubicBezTo>
                  <a:cubicBezTo>
                    <a:pt x="3" y="13"/>
                    <a:pt x="3" y="12"/>
                    <a:pt x="3" y="12"/>
                  </a:cubicBezTo>
                  <a:cubicBezTo>
                    <a:pt x="0" y="8"/>
                    <a:pt x="0" y="8"/>
                    <a:pt x="0" y="8"/>
                  </a:cubicBezTo>
                  <a:cubicBezTo>
                    <a:pt x="3" y="10"/>
                    <a:pt x="3" y="10"/>
                    <a:pt x="3" y="10"/>
                  </a:cubicBezTo>
                  <a:cubicBezTo>
                    <a:pt x="4" y="9"/>
                    <a:pt x="4" y="9"/>
                    <a:pt x="4" y="9"/>
                  </a:cubicBezTo>
                  <a:cubicBezTo>
                    <a:pt x="4" y="9"/>
                    <a:pt x="4" y="8"/>
                    <a:pt x="4" y="7"/>
                  </a:cubicBezTo>
                  <a:cubicBezTo>
                    <a:pt x="3" y="7"/>
                    <a:pt x="3" y="6"/>
                    <a:pt x="3" y="5"/>
                  </a:cubicBezTo>
                  <a:cubicBezTo>
                    <a:pt x="3" y="4"/>
                    <a:pt x="4" y="4"/>
                    <a:pt x="4" y="3"/>
                  </a:cubicBezTo>
                  <a:cubicBezTo>
                    <a:pt x="6" y="2"/>
                    <a:pt x="7" y="2"/>
                    <a:pt x="8" y="3"/>
                  </a:cubicBezTo>
                  <a:cubicBezTo>
                    <a:pt x="8" y="3"/>
                    <a:pt x="8" y="3"/>
                    <a:pt x="8" y="3"/>
                  </a:cubicBezTo>
                  <a:cubicBezTo>
                    <a:pt x="9" y="3"/>
                    <a:pt x="9" y="2"/>
                    <a:pt x="9" y="2"/>
                  </a:cubicBezTo>
                  <a:cubicBezTo>
                    <a:pt x="9" y="2"/>
                    <a:pt x="10" y="1"/>
                    <a:pt x="11" y="1"/>
                  </a:cubicBezTo>
                  <a:cubicBezTo>
                    <a:pt x="12" y="0"/>
                    <a:pt x="12" y="0"/>
                    <a:pt x="12" y="0"/>
                  </a:cubicBezTo>
                  <a:cubicBezTo>
                    <a:pt x="12" y="2"/>
                    <a:pt x="12" y="2"/>
                    <a:pt x="12" y="2"/>
                  </a:cubicBezTo>
                  <a:cubicBezTo>
                    <a:pt x="14" y="2"/>
                    <a:pt x="16" y="3"/>
                    <a:pt x="17" y="4"/>
                  </a:cubicBezTo>
                  <a:cubicBezTo>
                    <a:pt x="17" y="4"/>
                    <a:pt x="18" y="5"/>
                    <a:pt x="19" y="5"/>
                  </a:cubicBezTo>
                  <a:cubicBezTo>
                    <a:pt x="19" y="5"/>
                    <a:pt x="19" y="5"/>
                    <a:pt x="19" y="5"/>
                  </a:cubicBezTo>
                  <a:cubicBezTo>
                    <a:pt x="19" y="5"/>
                    <a:pt x="20" y="5"/>
                    <a:pt x="20" y="5"/>
                  </a:cubicBezTo>
                  <a:cubicBezTo>
                    <a:pt x="21" y="4"/>
                    <a:pt x="22" y="4"/>
                    <a:pt x="24" y="4"/>
                  </a:cubicBezTo>
                  <a:cubicBezTo>
                    <a:pt x="24" y="4"/>
                    <a:pt x="25" y="5"/>
                    <a:pt x="25" y="5"/>
                  </a:cubicBezTo>
                  <a:cubicBezTo>
                    <a:pt x="25" y="6"/>
                    <a:pt x="26" y="6"/>
                    <a:pt x="26" y="6"/>
                  </a:cubicBezTo>
                  <a:cubicBezTo>
                    <a:pt x="27" y="6"/>
                    <a:pt x="27" y="6"/>
                    <a:pt x="27" y="6"/>
                  </a:cubicBezTo>
                  <a:cubicBezTo>
                    <a:pt x="26" y="7"/>
                    <a:pt x="26" y="7"/>
                    <a:pt x="26" y="7"/>
                  </a:cubicBezTo>
                  <a:cubicBezTo>
                    <a:pt x="26" y="8"/>
                    <a:pt x="27" y="8"/>
                    <a:pt x="27" y="9"/>
                  </a:cubicBezTo>
                  <a:cubicBezTo>
                    <a:pt x="27" y="10"/>
                    <a:pt x="28" y="11"/>
                    <a:pt x="27" y="12"/>
                  </a:cubicBezTo>
                  <a:cubicBezTo>
                    <a:pt x="27" y="12"/>
                    <a:pt x="27" y="12"/>
                    <a:pt x="26" y="14"/>
                  </a:cubicBezTo>
                  <a:cubicBezTo>
                    <a:pt x="26" y="15"/>
                    <a:pt x="25" y="16"/>
                    <a:pt x="25" y="16"/>
                  </a:cubicBezTo>
                  <a:cubicBezTo>
                    <a:pt x="25" y="18"/>
                    <a:pt x="25" y="18"/>
                    <a:pt x="25" y="21"/>
                  </a:cubicBezTo>
                  <a:cubicBezTo>
                    <a:pt x="25" y="21"/>
                    <a:pt x="25" y="21"/>
                    <a:pt x="26" y="21"/>
                  </a:cubicBezTo>
                  <a:cubicBezTo>
                    <a:pt x="26" y="22"/>
                    <a:pt x="27" y="23"/>
                    <a:pt x="26" y="25"/>
                  </a:cubicBezTo>
                  <a:cubicBezTo>
                    <a:pt x="26" y="25"/>
                    <a:pt x="25" y="26"/>
                    <a:pt x="23" y="26"/>
                  </a:cubicBezTo>
                  <a:cubicBezTo>
                    <a:pt x="22" y="26"/>
                    <a:pt x="21" y="25"/>
                    <a:pt x="20" y="25"/>
                  </a:cubicBezTo>
                  <a:cubicBezTo>
                    <a:pt x="18" y="25"/>
                    <a:pt x="16" y="25"/>
                    <a:pt x="16" y="25"/>
                  </a:cubicBezTo>
                  <a:cubicBezTo>
                    <a:pt x="15" y="25"/>
                    <a:pt x="14" y="26"/>
                    <a:pt x="13" y="26"/>
                  </a:cubicBezTo>
                  <a:cubicBezTo>
                    <a:pt x="11" y="27"/>
                    <a:pt x="9" y="28"/>
                    <a:pt x="7" y="28"/>
                  </a:cubicBezTo>
                  <a:close/>
                  <a:moveTo>
                    <a:pt x="4" y="18"/>
                  </a:moveTo>
                  <a:cubicBezTo>
                    <a:pt x="5" y="18"/>
                    <a:pt x="6" y="19"/>
                    <a:pt x="6" y="19"/>
                  </a:cubicBezTo>
                  <a:cubicBezTo>
                    <a:pt x="8" y="21"/>
                    <a:pt x="8" y="24"/>
                    <a:pt x="7" y="26"/>
                  </a:cubicBezTo>
                  <a:cubicBezTo>
                    <a:pt x="9" y="26"/>
                    <a:pt x="10" y="25"/>
                    <a:pt x="12" y="25"/>
                  </a:cubicBezTo>
                  <a:cubicBezTo>
                    <a:pt x="13" y="24"/>
                    <a:pt x="15" y="24"/>
                    <a:pt x="16" y="23"/>
                  </a:cubicBezTo>
                  <a:cubicBezTo>
                    <a:pt x="17" y="23"/>
                    <a:pt x="18" y="23"/>
                    <a:pt x="20" y="23"/>
                  </a:cubicBezTo>
                  <a:cubicBezTo>
                    <a:pt x="21" y="23"/>
                    <a:pt x="22" y="24"/>
                    <a:pt x="23" y="24"/>
                  </a:cubicBezTo>
                  <a:cubicBezTo>
                    <a:pt x="24" y="24"/>
                    <a:pt x="25" y="23"/>
                    <a:pt x="25" y="23"/>
                  </a:cubicBezTo>
                  <a:cubicBezTo>
                    <a:pt x="25" y="23"/>
                    <a:pt x="24" y="23"/>
                    <a:pt x="24" y="22"/>
                  </a:cubicBezTo>
                  <a:cubicBezTo>
                    <a:pt x="24" y="22"/>
                    <a:pt x="23" y="22"/>
                    <a:pt x="23" y="21"/>
                  </a:cubicBezTo>
                  <a:cubicBezTo>
                    <a:pt x="23" y="19"/>
                    <a:pt x="23" y="18"/>
                    <a:pt x="23" y="15"/>
                  </a:cubicBezTo>
                  <a:cubicBezTo>
                    <a:pt x="24" y="15"/>
                    <a:pt x="24" y="14"/>
                    <a:pt x="25" y="13"/>
                  </a:cubicBezTo>
                  <a:cubicBezTo>
                    <a:pt x="25" y="12"/>
                    <a:pt x="25" y="12"/>
                    <a:pt x="26" y="11"/>
                  </a:cubicBezTo>
                  <a:cubicBezTo>
                    <a:pt x="26" y="11"/>
                    <a:pt x="25" y="11"/>
                    <a:pt x="25" y="10"/>
                  </a:cubicBezTo>
                  <a:cubicBezTo>
                    <a:pt x="25" y="9"/>
                    <a:pt x="24" y="8"/>
                    <a:pt x="24" y="7"/>
                  </a:cubicBezTo>
                  <a:cubicBezTo>
                    <a:pt x="24" y="7"/>
                    <a:pt x="24" y="7"/>
                    <a:pt x="24" y="7"/>
                  </a:cubicBezTo>
                  <a:cubicBezTo>
                    <a:pt x="24" y="6"/>
                    <a:pt x="23" y="6"/>
                    <a:pt x="23" y="6"/>
                  </a:cubicBezTo>
                  <a:cubicBezTo>
                    <a:pt x="23" y="6"/>
                    <a:pt x="22" y="6"/>
                    <a:pt x="21" y="6"/>
                  </a:cubicBezTo>
                  <a:cubicBezTo>
                    <a:pt x="20" y="7"/>
                    <a:pt x="20" y="7"/>
                    <a:pt x="19" y="7"/>
                  </a:cubicBezTo>
                  <a:cubicBezTo>
                    <a:pt x="17" y="7"/>
                    <a:pt x="16" y="6"/>
                    <a:pt x="15" y="5"/>
                  </a:cubicBezTo>
                  <a:cubicBezTo>
                    <a:pt x="14" y="4"/>
                    <a:pt x="14" y="4"/>
                    <a:pt x="12" y="5"/>
                  </a:cubicBezTo>
                  <a:cubicBezTo>
                    <a:pt x="11" y="6"/>
                    <a:pt x="11" y="6"/>
                    <a:pt x="11" y="6"/>
                  </a:cubicBezTo>
                  <a:cubicBezTo>
                    <a:pt x="11" y="4"/>
                    <a:pt x="11" y="4"/>
                    <a:pt x="11" y="4"/>
                  </a:cubicBezTo>
                  <a:cubicBezTo>
                    <a:pt x="10" y="4"/>
                    <a:pt x="10" y="4"/>
                    <a:pt x="9" y="4"/>
                  </a:cubicBezTo>
                  <a:cubicBezTo>
                    <a:pt x="9" y="5"/>
                    <a:pt x="8" y="5"/>
                    <a:pt x="7" y="5"/>
                  </a:cubicBezTo>
                  <a:cubicBezTo>
                    <a:pt x="6" y="4"/>
                    <a:pt x="6" y="4"/>
                    <a:pt x="6" y="5"/>
                  </a:cubicBezTo>
                  <a:cubicBezTo>
                    <a:pt x="5" y="5"/>
                    <a:pt x="5" y="5"/>
                    <a:pt x="5" y="5"/>
                  </a:cubicBezTo>
                  <a:cubicBezTo>
                    <a:pt x="5" y="5"/>
                    <a:pt x="5" y="6"/>
                    <a:pt x="5" y="6"/>
                  </a:cubicBezTo>
                  <a:cubicBezTo>
                    <a:pt x="6" y="7"/>
                    <a:pt x="7" y="8"/>
                    <a:pt x="6" y="10"/>
                  </a:cubicBezTo>
                  <a:cubicBezTo>
                    <a:pt x="6" y="10"/>
                    <a:pt x="6" y="10"/>
                    <a:pt x="6" y="10"/>
                  </a:cubicBezTo>
                  <a:cubicBezTo>
                    <a:pt x="6" y="10"/>
                    <a:pt x="6" y="11"/>
                    <a:pt x="7" y="11"/>
                  </a:cubicBezTo>
                  <a:cubicBezTo>
                    <a:pt x="8" y="13"/>
                    <a:pt x="8" y="13"/>
                    <a:pt x="8" y="13"/>
                  </a:cubicBezTo>
                  <a:cubicBezTo>
                    <a:pt x="5" y="12"/>
                    <a:pt x="5" y="12"/>
                    <a:pt x="5" y="12"/>
                  </a:cubicBezTo>
                  <a:cubicBezTo>
                    <a:pt x="5" y="12"/>
                    <a:pt x="5" y="12"/>
                    <a:pt x="5" y="12"/>
                  </a:cubicBezTo>
                  <a:cubicBezTo>
                    <a:pt x="5" y="13"/>
                    <a:pt x="5" y="13"/>
                    <a:pt x="5" y="14"/>
                  </a:cubicBezTo>
                  <a:cubicBezTo>
                    <a:pt x="5" y="14"/>
                    <a:pt x="5" y="15"/>
                    <a:pt x="4" y="15"/>
                  </a:cubicBezTo>
                  <a:cubicBezTo>
                    <a:pt x="4" y="16"/>
                    <a:pt x="4" y="17"/>
                    <a:pt x="4"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69" name="Freeform 268"/>
            <p:cNvSpPr>
              <a:spLocks noChangeArrowheads="1"/>
            </p:cNvSpPr>
            <p:nvPr/>
          </p:nvSpPr>
          <p:spPr bwMode="auto">
            <a:xfrm>
              <a:off x="6801226" y="4842100"/>
              <a:ext cx="41056" cy="57962"/>
            </a:xfrm>
            <a:custGeom>
              <a:avLst/>
              <a:gdLst>
                <a:gd name="T0" fmla="*/ 10 w 10"/>
                <a:gd name="T1" fmla="*/ 7 h 14"/>
                <a:gd name="T2" fmla="*/ 1 w 10"/>
                <a:gd name="T3" fmla="*/ 9 h 14"/>
                <a:gd name="T4" fmla="*/ 10 w 10"/>
                <a:gd name="T5" fmla="*/ 7 h 14"/>
              </a:gdLst>
              <a:ahLst/>
              <a:cxnLst>
                <a:cxn ang="0">
                  <a:pos x="T0" y="T1"/>
                </a:cxn>
                <a:cxn ang="0">
                  <a:pos x="T2" y="T3"/>
                </a:cxn>
                <a:cxn ang="0">
                  <a:pos x="T4" y="T5"/>
                </a:cxn>
              </a:cxnLst>
              <a:rect l="0" t="0" r="r" b="b"/>
              <a:pathLst>
                <a:path w="10" h="14">
                  <a:moveTo>
                    <a:pt x="10" y="7"/>
                  </a:moveTo>
                  <a:cubicBezTo>
                    <a:pt x="9" y="12"/>
                    <a:pt x="4" y="14"/>
                    <a:pt x="1" y="9"/>
                  </a:cubicBezTo>
                  <a:cubicBezTo>
                    <a:pt x="0" y="6"/>
                    <a:pt x="8" y="0"/>
                    <a:pt x="10"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0" name="Freeform 269"/>
            <p:cNvSpPr>
              <a:spLocks noEditPoints="1" noChangeArrowheads="1"/>
            </p:cNvSpPr>
            <p:nvPr/>
          </p:nvSpPr>
          <p:spPr bwMode="auto">
            <a:xfrm>
              <a:off x="6801226" y="4854175"/>
              <a:ext cx="45886" cy="41056"/>
            </a:xfrm>
            <a:custGeom>
              <a:avLst/>
              <a:gdLst>
                <a:gd name="T0" fmla="*/ 5 w 11"/>
                <a:gd name="T1" fmla="*/ 10 h 10"/>
                <a:gd name="T2" fmla="*/ 1 w 11"/>
                <a:gd name="T3" fmla="*/ 6 h 10"/>
                <a:gd name="T4" fmla="*/ 1 w 11"/>
                <a:gd name="T5" fmla="*/ 3 h 10"/>
                <a:gd name="T6" fmla="*/ 7 w 11"/>
                <a:gd name="T7" fmla="*/ 0 h 10"/>
                <a:gd name="T8" fmla="*/ 11 w 11"/>
                <a:gd name="T9" fmla="*/ 3 h 10"/>
                <a:gd name="T10" fmla="*/ 11 w 11"/>
                <a:gd name="T11" fmla="*/ 4 h 10"/>
                <a:gd name="T12" fmla="*/ 11 w 11"/>
                <a:gd name="T13" fmla="*/ 4 h 10"/>
                <a:gd name="T14" fmla="*/ 5 w 11"/>
                <a:gd name="T15" fmla="*/ 10 h 10"/>
                <a:gd name="T16" fmla="*/ 7 w 11"/>
                <a:gd name="T17" fmla="*/ 2 h 10"/>
                <a:gd name="T18" fmla="*/ 2 w 11"/>
                <a:gd name="T19" fmla="*/ 4 h 10"/>
                <a:gd name="T20" fmla="*/ 2 w 11"/>
                <a:gd name="T21" fmla="*/ 5 h 10"/>
                <a:gd name="T22" fmla="*/ 5 w 11"/>
                <a:gd name="T23" fmla="*/ 8 h 10"/>
                <a:gd name="T24" fmla="*/ 9 w 11"/>
                <a:gd name="T25" fmla="*/ 4 h 10"/>
                <a:gd name="T26" fmla="*/ 7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5" y="10"/>
                  </a:moveTo>
                  <a:cubicBezTo>
                    <a:pt x="4" y="10"/>
                    <a:pt x="2" y="8"/>
                    <a:pt x="1" y="6"/>
                  </a:cubicBezTo>
                  <a:cubicBezTo>
                    <a:pt x="0" y="5"/>
                    <a:pt x="0" y="4"/>
                    <a:pt x="1" y="3"/>
                  </a:cubicBezTo>
                  <a:cubicBezTo>
                    <a:pt x="2" y="1"/>
                    <a:pt x="4" y="0"/>
                    <a:pt x="7" y="0"/>
                  </a:cubicBezTo>
                  <a:cubicBezTo>
                    <a:pt x="8" y="0"/>
                    <a:pt x="10" y="0"/>
                    <a:pt x="11" y="3"/>
                  </a:cubicBezTo>
                  <a:cubicBezTo>
                    <a:pt x="11" y="4"/>
                    <a:pt x="11" y="4"/>
                    <a:pt x="11" y="4"/>
                  </a:cubicBezTo>
                  <a:cubicBezTo>
                    <a:pt x="11" y="4"/>
                    <a:pt x="11" y="4"/>
                    <a:pt x="11" y="4"/>
                  </a:cubicBezTo>
                  <a:cubicBezTo>
                    <a:pt x="10" y="8"/>
                    <a:pt x="8" y="10"/>
                    <a:pt x="5" y="10"/>
                  </a:cubicBezTo>
                  <a:close/>
                  <a:moveTo>
                    <a:pt x="7" y="2"/>
                  </a:moveTo>
                  <a:cubicBezTo>
                    <a:pt x="5" y="2"/>
                    <a:pt x="3" y="3"/>
                    <a:pt x="2" y="4"/>
                  </a:cubicBezTo>
                  <a:cubicBezTo>
                    <a:pt x="2" y="5"/>
                    <a:pt x="2" y="5"/>
                    <a:pt x="2" y="5"/>
                  </a:cubicBezTo>
                  <a:cubicBezTo>
                    <a:pt x="3" y="7"/>
                    <a:pt x="4" y="8"/>
                    <a:pt x="5" y="8"/>
                  </a:cubicBezTo>
                  <a:cubicBezTo>
                    <a:pt x="7" y="8"/>
                    <a:pt x="8" y="6"/>
                    <a:pt x="9" y="4"/>
                  </a:cubicBezTo>
                  <a:cubicBezTo>
                    <a:pt x="9" y="2"/>
                    <a:pt x="8" y="2"/>
                    <a:pt x="7"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1" name="Freeform 270"/>
            <p:cNvSpPr>
              <a:spLocks noChangeArrowheads="1"/>
            </p:cNvSpPr>
            <p:nvPr/>
          </p:nvSpPr>
          <p:spPr bwMode="auto">
            <a:xfrm>
              <a:off x="6178137" y="4231087"/>
              <a:ext cx="65207" cy="70037"/>
            </a:xfrm>
            <a:custGeom>
              <a:avLst/>
              <a:gdLst>
                <a:gd name="T0" fmla="*/ 0 w 16"/>
                <a:gd name="T1" fmla="*/ 7 h 17"/>
                <a:gd name="T2" fmla="*/ 15 w 16"/>
                <a:gd name="T3" fmla="*/ 17 h 17"/>
                <a:gd name="T4" fmla="*/ 11 w 16"/>
                <a:gd name="T5" fmla="*/ 9 h 17"/>
                <a:gd name="T6" fmla="*/ 11 w 16"/>
                <a:gd name="T7" fmla="*/ 4 h 17"/>
                <a:gd name="T8" fmla="*/ 8 w 16"/>
                <a:gd name="T9" fmla="*/ 5 h 17"/>
                <a:gd name="T10" fmla="*/ 4 w 16"/>
                <a:gd name="T11" fmla="*/ 2 h 17"/>
                <a:gd name="T12" fmla="*/ 0 w 16"/>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16" h="17">
                  <a:moveTo>
                    <a:pt x="0" y="7"/>
                  </a:moveTo>
                  <a:cubicBezTo>
                    <a:pt x="5" y="11"/>
                    <a:pt x="9" y="14"/>
                    <a:pt x="15" y="17"/>
                  </a:cubicBezTo>
                  <a:cubicBezTo>
                    <a:pt x="16" y="13"/>
                    <a:pt x="16" y="9"/>
                    <a:pt x="11" y="9"/>
                  </a:cubicBezTo>
                  <a:cubicBezTo>
                    <a:pt x="13" y="7"/>
                    <a:pt x="13" y="5"/>
                    <a:pt x="11" y="4"/>
                  </a:cubicBezTo>
                  <a:cubicBezTo>
                    <a:pt x="10" y="4"/>
                    <a:pt x="10" y="7"/>
                    <a:pt x="8" y="5"/>
                  </a:cubicBezTo>
                  <a:cubicBezTo>
                    <a:pt x="10" y="0"/>
                    <a:pt x="4" y="1"/>
                    <a:pt x="4" y="2"/>
                  </a:cubicBezTo>
                  <a:cubicBezTo>
                    <a:pt x="5" y="3"/>
                    <a:pt x="1" y="6"/>
                    <a:pt x="0"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2" name="Freeform 271"/>
            <p:cNvSpPr>
              <a:spLocks noEditPoints="1" noChangeArrowheads="1"/>
            </p:cNvSpPr>
            <p:nvPr/>
          </p:nvSpPr>
          <p:spPr bwMode="auto">
            <a:xfrm>
              <a:off x="6168477" y="4231087"/>
              <a:ext cx="79697" cy="74867"/>
            </a:xfrm>
            <a:custGeom>
              <a:avLst/>
              <a:gdLst>
                <a:gd name="T0" fmla="*/ 18 w 19"/>
                <a:gd name="T1" fmla="*/ 18 h 18"/>
                <a:gd name="T2" fmla="*/ 17 w 19"/>
                <a:gd name="T3" fmla="*/ 18 h 18"/>
                <a:gd name="T4" fmla="*/ 1 w 19"/>
                <a:gd name="T5" fmla="*/ 8 h 18"/>
                <a:gd name="T6" fmla="*/ 0 w 19"/>
                <a:gd name="T7" fmla="*/ 7 h 18"/>
                <a:gd name="T8" fmla="*/ 1 w 19"/>
                <a:gd name="T9" fmla="*/ 6 h 18"/>
                <a:gd name="T10" fmla="*/ 6 w 19"/>
                <a:gd name="T11" fmla="*/ 2 h 18"/>
                <a:gd name="T12" fmla="*/ 6 w 19"/>
                <a:gd name="T13" fmla="*/ 1 h 18"/>
                <a:gd name="T14" fmla="*/ 8 w 19"/>
                <a:gd name="T15" fmla="*/ 0 h 18"/>
                <a:gd name="T16" fmla="*/ 11 w 19"/>
                <a:gd name="T17" fmla="*/ 2 h 18"/>
                <a:gd name="T18" fmla="*/ 11 w 19"/>
                <a:gd name="T19" fmla="*/ 4 h 18"/>
                <a:gd name="T20" fmla="*/ 11 w 19"/>
                <a:gd name="T21" fmla="*/ 4 h 18"/>
                <a:gd name="T22" fmla="*/ 14 w 19"/>
                <a:gd name="T23" fmla="*/ 3 h 18"/>
                <a:gd name="T24" fmla="*/ 15 w 19"/>
                <a:gd name="T25" fmla="*/ 5 h 18"/>
                <a:gd name="T26" fmla="*/ 15 w 19"/>
                <a:gd name="T27" fmla="*/ 8 h 18"/>
                <a:gd name="T28" fmla="*/ 17 w 19"/>
                <a:gd name="T29" fmla="*/ 9 h 18"/>
                <a:gd name="T30" fmla="*/ 18 w 19"/>
                <a:gd name="T31" fmla="*/ 16 h 18"/>
                <a:gd name="T32" fmla="*/ 18 w 19"/>
                <a:gd name="T33" fmla="*/ 18 h 18"/>
                <a:gd name="T34" fmla="*/ 3 w 19"/>
                <a:gd name="T35" fmla="*/ 7 h 18"/>
                <a:gd name="T36" fmla="*/ 16 w 19"/>
                <a:gd name="T37" fmla="*/ 15 h 18"/>
                <a:gd name="T38" fmla="*/ 16 w 19"/>
                <a:gd name="T39" fmla="*/ 11 h 18"/>
                <a:gd name="T40" fmla="*/ 13 w 19"/>
                <a:gd name="T41" fmla="*/ 10 h 18"/>
                <a:gd name="T42" fmla="*/ 11 w 19"/>
                <a:gd name="T43" fmla="*/ 10 h 18"/>
                <a:gd name="T44" fmla="*/ 13 w 19"/>
                <a:gd name="T45" fmla="*/ 8 h 18"/>
                <a:gd name="T46" fmla="*/ 13 w 19"/>
                <a:gd name="T47" fmla="*/ 6 h 18"/>
                <a:gd name="T48" fmla="*/ 13 w 19"/>
                <a:gd name="T49" fmla="*/ 5 h 18"/>
                <a:gd name="T50" fmla="*/ 13 w 19"/>
                <a:gd name="T51" fmla="*/ 5 h 18"/>
                <a:gd name="T52" fmla="*/ 11 w 19"/>
                <a:gd name="T53" fmla="*/ 7 h 18"/>
                <a:gd name="T54" fmla="*/ 9 w 19"/>
                <a:gd name="T55" fmla="*/ 6 h 18"/>
                <a:gd name="T56" fmla="*/ 8 w 19"/>
                <a:gd name="T57" fmla="*/ 6 h 18"/>
                <a:gd name="T58" fmla="*/ 9 w 19"/>
                <a:gd name="T59" fmla="*/ 5 h 18"/>
                <a:gd name="T60" fmla="*/ 9 w 19"/>
                <a:gd name="T61" fmla="*/ 3 h 18"/>
                <a:gd name="T62" fmla="*/ 7 w 19"/>
                <a:gd name="T63" fmla="*/ 2 h 18"/>
                <a:gd name="T64" fmla="*/ 3 w 19"/>
                <a:gd name="T6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8">
                  <a:moveTo>
                    <a:pt x="18" y="18"/>
                  </a:moveTo>
                  <a:cubicBezTo>
                    <a:pt x="17" y="18"/>
                    <a:pt x="17" y="18"/>
                    <a:pt x="17" y="18"/>
                  </a:cubicBezTo>
                  <a:cubicBezTo>
                    <a:pt x="10" y="15"/>
                    <a:pt x="6" y="12"/>
                    <a:pt x="1" y="8"/>
                  </a:cubicBezTo>
                  <a:cubicBezTo>
                    <a:pt x="0" y="7"/>
                    <a:pt x="0" y="7"/>
                    <a:pt x="0" y="7"/>
                  </a:cubicBezTo>
                  <a:cubicBezTo>
                    <a:pt x="1" y="6"/>
                    <a:pt x="1" y="6"/>
                    <a:pt x="1" y="6"/>
                  </a:cubicBezTo>
                  <a:cubicBezTo>
                    <a:pt x="5" y="3"/>
                    <a:pt x="5" y="2"/>
                    <a:pt x="6" y="2"/>
                  </a:cubicBezTo>
                  <a:cubicBezTo>
                    <a:pt x="5" y="1"/>
                    <a:pt x="6" y="1"/>
                    <a:pt x="6" y="1"/>
                  </a:cubicBezTo>
                  <a:cubicBezTo>
                    <a:pt x="6" y="0"/>
                    <a:pt x="7" y="0"/>
                    <a:pt x="8" y="0"/>
                  </a:cubicBezTo>
                  <a:cubicBezTo>
                    <a:pt x="9" y="0"/>
                    <a:pt x="10" y="0"/>
                    <a:pt x="11" y="2"/>
                  </a:cubicBezTo>
                  <a:cubicBezTo>
                    <a:pt x="11" y="2"/>
                    <a:pt x="11" y="3"/>
                    <a:pt x="11" y="4"/>
                  </a:cubicBezTo>
                  <a:cubicBezTo>
                    <a:pt x="11" y="4"/>
                    <a:pt x="11" y="4"/>
                    <a:pt x="11" y="4"/>
                  </a:cubicBezTo>
                  <a:cubicBezTo>
                    <a:pt x="12" y="4"/>
                    <a:pt x="13" y="3"/>
                    <a:pt x="14" y="3"/>
                  </a:cubicBezTo>
                  <a:cubicBezTo>
                    <a:pt x="15" y="4"/>
                    <a:pt x="15" y="4"/>
                    <a:pt x="15" y="5"/>
                  </a:cubicBezTo>
                  <a:cubicBezTo>
                    <a:pt x="15" y="6"/>
                    <a:pt x="15" y="7"/>
                    <a:pt x="15" y="8"/>
                  </a:cubicBezTo>
                  <a:cubicBezTo>
                    <a:pt x="16" y="8"/>
                    <a:pt x="17" y="9"/>
                    <a:pt x="17" y="9"/>
                  </a:cubicBezTo>
                  <a:cubicBezTo>
                    <a:pt x="19" y="11"/>
                    <a:pt x="19" y="14"/>
                    <a:pt x="18" y="16"/>
                  </a:cubicBezTo>
                  <a:lnTo>
                    <a:pt x="18" y="18"/>
                  </a:lnTo>
                  <a:close/>
                  <a:moveTo>
                    <a:pt x="3" y="7"/>
                  </a:moveTo>
                  <a:cubicBezTo>
                    <a:pt x="8" y="10"/>
                    <a:pt x="11" y="13"/>
                    <a:pt x="16" y="15"/>
                  </a:cubicBezTo>
                  <a:cubicBezTo>
                    <a:pt x="17" y="14"/>
                    <a:pt x="17" y="12"/>
                    <a:pt x="16" y="11"/>
                  </a:cubicBezTo>
                  <a:cubicBezTo>
                    <a:pt x="15" y="10"/>
                    <a:pt x="14" y="10"/>
                    <a:pt x="13" y="10"/>
                  </a:cubicBezTo>
                  <a:cubicBezTo>
                    <a:pt x="11" y="10"/>
                    <a:pt x="11" y="10"/>
                    <a:pt x="11" y="10"/>
                  </a:cubicBezTo>
                  <a:cubicBezTo>
                    <a:pt x="13" y="8"/>
                    <a:pt x="13" y="8"/>
                    <a:pt x="13" y="8"/>
                  </a:cubicBezTo>
                  <a:cubicBezTo>
                    <a:pt x="13" y="7"/>
                    <a:pt x="14" y="7"/>
                    <a:pt x="13" y="6"/>
                  </a:cubicBezTo>
                  <a:cubicBezTo>
                    <a:pt x="13" y="6"/>
                    <a:pt x="13" y="5"/>
                    <a:pt x="13" y="5"/>
                  </a:cubicBezTo>
                  <a:cubicBezTo>
                    <a:pt x="13" y="5"/>
                    <a:pt x="13" y="5"/>
                    <a:pt x="13" y="5"/>
                  </a:cubicBezTo>
                  <a:cubicBezTo>
                    <a:pt x="13" y="6"/>
                    <a:pt x="12" y="7"/>
                    <a:pt x="11" y="7"/>
                  </a:cubicBezTo>
                  <a:cubicBezTo>
                    <a:pt x="10" y="7"/>
                    <a:pt x="10" y="6"/>
                    <a:pt x="9" y="6"/>
                  </a:cubicBezTo>
                  <a:cubicBezTo>
                    <a:pt x="8" y="6"/>
                    <a:pt x="8" y="6"/>
                    <a:pt x="8" y="6"/>
                  </a:cubicBezTo>
                  <a:cubicBezTo>
                    <a:pt x="9" y="5"/>
                    <a:pt x="9" y="5"/>
                    <a:pt x="9" y="5"/>
                  </a:cubicBezTo>
                  <a:cubicBezTo>
                    <a:pt x="9" y="4"/>
                    <a:pt x="9" y="3"/>
                    <a:pt x="9" y="3"/>
                  </a:cubicBezTo>
                  <a:cubicBezTo>
                    <a:pt x="9" y="2"/>
                    <a:pt x="8" y="2"/>
                    <a:pt x="7" y="2"/>
                  </a:cubicBezTo>
                  <a:cubicBezTo>
                    <a:pt x="7" y="3"/>
                    <a:pt x="6" y="4"/>
                    <a:pt x="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3" name="Freeform 272"/>
            <p:cNvSpPr>
              <a:spLocks noChangeArrowheads="1"/>
            </p:cNvSpPr>
            <p:nvPr/>
          </p:nvSpPr>
          <p:spPr bwMode="auto">
            <a:xfrm>
              <a:off x="6513832" y="3801204"/>
              <a:ext cx="263243" cy="246337"/>
            </a:xfrm>
            <a:custGeom>
              <a:avLst/>
              <a:gdLst>
                <a:gd name="T0" fmla="*/ 62 w 63"/>
                <a:gd name="T1" fmla="*/ 7 h 59"/>
                <a:gd name="T2" fmla="*/ 62 w 63"/>
                <a:gd name="T3" fmla="*/ 18 h 59"/>
                <a:gd name="T4" fmla="*/ 62 w 63"/>
                <a:gd name="T5" fmla="*/ 34 h 59"/>
                <a:gd name="T6" fmla="*/ 62 w 63"/>
                <a:gd name="T7" fmla="*/ 49 h 59"/>
                <a:gd name="T8" fmla="*/ 62 w 63"/>
                <a:gd name="T9" fmla="*/ 57 h 59"/>
                <a:gd name="T10" fmla="*/ 58 w 63"/>
                <a:gd name="T11" fmla="*/ 59 h 59"/>
                <a:gd name="T12" fmla="*/ 30 w 63"/>
                <a:gd name="T13" fmla="*/ 45 h 59"/>
                <a:gd name="T14" fmla="*/ 20 w 63"/>
                <a:gd name="T15" fmla="*/ 44 h 59"/>
                <a:gd name="T16" fmla="*/ 9 w 63"/>
                <a:gd name="T17" fmla="*/ 40 h 59"/>
                <a:gd name="T18" fmla="*/ 4 w 63"/>
                <a:gd name="T19" fmla="*/ 37 h 59"/>
                <a:gd name="T20" fmla="*/ 1 w 63"/>
                <a:gd name="T21" fmla="*/ 32 h 59"/>
                <a:gd name="T22" fmla="*/ 2 w 63"/>
                <a:gd name="T23" fmla="*/ 20 h 59"/>
                <a:gd name="T24" fmla="*/ 0 w 63"/>
                <a:gd name="T25" fmla="*/ 15 h 59"/>
                <a:gd name="T26" fmla="*/ 3 w 63"/>
                <a:gd name="T27" fmla="*/ 11 h 59"/>
                <a:gd name="T28" fmla="*/ 6 w 63"/>
                <a:gd name="T29" fmla="*/ 5 h 59"/>
                <a:gd name="T30" fmla="*/ 8 w 63"/>
                <a:gd name="T31" fmla="*/ 0 h 59"/>
                <a:gd name="T32" fmla="*/ 23 w 63"/>
                <a:gd name="T33" fmla="*/ 4 h 59"/>
                <a:gd name="T34" fmla="*/ 30 w 63"/>
                <a:gd name="T35" fmla="*/ 9 h 59"/>
                <a:gd name="T36" fmla="*/ 38 w 63"/>
                <a:gd name="T37" fmla="*/ 13 h 59"/>
                <a:gd name="T38" fmla="*/ 42 w 63"/>
                <a:gd name="T39" fmla="*/ 11 h 59"/>
                <a:gd name="T40" fmla="*/ 41 w 63"/>
                <a:gd name="T41" fmla="*/ 7 h 59"/>
                <a:gd name="T42" fmla="*/ 47 w 63"/>
                <a:gd name="T43" fmla="*/ 1 h 59"/>
                <a:gd name="T44" fmla="*/ 54 w 63"/>
                <a:gd name="T45" fmla="*/ 3 h 59"/>
                <a:gd name="T46" fmla="*/ 62 w 63"/>
                <a:gd name="T4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9">
                  <a:moveTo>
                    <a:pt x="62" y="7"/>
                  </a:moveTo>
                  <a:cubicBezTo>
                    <a:pt x="59" y="10"/>
                    <a:pt x="61" y="15"/>
                    <a:pt x="62" y="18"/>
                  </a:cubicBezTo>
                  <a:cubicBezTo>
                    <a:pt x="63" y="23"/>
                    <a:pt x="62" y="29"/>
                    <a:pt x="62" y="34"/>
                  </a:cubicBezTo>
                  <a:cubicBezTo>
                    <a:pt x="62" y="39"/>
                    <a:pt x="62" y="44"/>
                    <a:pt x="62" y="49"/>
                  </a:cubicBezTo>
                  <a:cubicBezTo>
                    <a:pt x="62" y="52"/>
                    <a:pt x="62" y="54"/>
                    <a:pt x="62" y="57"/>
                  </a:cubicBezTo>
                  <a:cubicBezTo>
                    <a:pt x="62" y="58"/>
                    <a:pt x="57" y="55"/>
                    <a:pt x="58" y="59"/>
                  </a:cubicBezTo>
                  <a:cubicBezTo>
                    <a:pt x="49" y="54"/>
                    <a:pt x="39" y="50"/>
                    <a:pt x="30" y="45"/>
                  </a:cubicBezTo>
                  <a:cubicBezTo>
                    <a:pt x="26" y="43"/>
                    <a:pt x="23" y="46"/>
                    <a:pt x="20" y="44"/>
                  </a:cubicBezTo>
                  <a:cubicBezTo>
                    <a:pt x="16" y="41"/>
                    <a:pt x="11" y="45"/>
                    <a:pt x="9" y="40"/>
                  </a:cubicBezTo>
                  <a:cubicBezTo>
                    <a:pt x="8" y="38"/>
                    <a:pt x="5" y="39"/>
                    <a:pt x="4" y="37"/>
                  </a:cubicBezTo>
                  <a:cubicBezTo>
                    <a:pt x="3" y="37"/>
                    <a:pt x="2" y="34"/>
                    <a:pt x="1" y="32"/>
                  </a:cubicBezTo>
                  <a:cubicBezTo>
                    <a:pt x="0" y="31"/>
                    <a:pt x="2" y="23"/>
                    <a:pt x="2" y="20"/>
                  </a:cubicBezTo>
                  <a:cubicBezTo>
                    <a:pt x="2" y="19"/>
                    <a:pt x="0" y="15"/>
                    <a:pt x="0" y="15"/>
                  </a:cubicBezTo>
                  <a:cubicBezTo>
                    <a:pt x="0" y="13"/>
                    <a:pt x="3" y="12"/>
                    <a:pt x="3" y="11"/>
                  </a:cubicBezTo>
                  <a:cubicBezTo>
                    <a:pt x="5" y="8"/>
                    <a:pt x="2" y="8"/>
                    <a:pt x="6" y="5"/>
                  </a:cubicBezTo>
                  <a:cubicBezTo>
                    <a:pt x="8" y="3"/>
                    <a:pt x="8" y="3"/>
                    <a:pt x="8" y="0"/>
                  </a:cubicBezTo>
                  <a:cubicBezTo>
                    <a:pt x="12" y="1"/>
                    <a:pt x="21" y="0"/>
                    <a:pt x="23" y="4"/>
                  </a:cubicBezTo>
                  <a:cubicBezTo>
                    <a:pt x="25" y="8"/>
                    <a:pt x="26" y="8"/>
                    <a:pt x="30" y="9"/>
                  </a:cubicBezTo>
                  <a:cubicBezTo>
                    <a:pt x="32" y="10"/>
                    <a:pt x="37" y="13"/>
                    <a:pt x="38" y="13"/>
                  </a:cubicBezTo>
                  <a:cubicBezTo>
                    <a:pt x="39" y="12"/>
                    <a:pt x="41" y="12"/>
                    <a:pt x="42" y="11"/>
                  </a:cubicBezTo>
                  <a:cubicBezTo>
                    <a:pt x="42" y="9"/>
                    <a:pt x="41" y="8"/>
                    <a:pt x="41" y="7"/>
                  </a:cubicBezTo>
                  <a:cubicBezTo>
                    <a:pt x="42" y="4"/>
                    <a:pt x="44" y="2"/>
                    <a:pt x="47" y="1"/>
                  </a:cubicBezTo>
                  <a:cubicBezTo>
                    <a:pt x="50" y="1"/>
                    <a:pt x="53" y="1"/>
                    <a:pt x="54" y="3"/>
                  </a:cubicBezTo>
                  <a:cubicBezTo>
                    <a:pt x="56" y="6"/>
                    <a:pt x="61" y="4"/>
                    <a:pt x="62"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4" name="Freeform 273"/>
            <p:cNvSpPr>
              <a:spLocks noEditPoints="1" noChangeArrowheads="1"/>
            </p:cNvSpPr>
            <p:nvPr/>
          </p:nvSpPr>
          <p:spPr bwMode="auto">
            <a:xfrm>
              <a:off x="6511417" y="3793959"/>
              <a:ext cx="270488" cy="260828"/>
            </a:xfrm>
            <a:custGeom>
              <a:avLst/>
              <a:gdLst>
                <a:gd name="T0" fmla="*/ 30 w 65"/>
                <a:gd name="T1" fmla="*/ 47 h 63"/>
                <a:gd name="T2" fmla="*/ 20 w 65"/>
                <a:gd name="T3" fmla="*/ 47 h 63"/>
                <a:gd name="T4" fmla="*/ 9 w 65"/>
                <a:gd name="T5" fmla="*/ 42 h 63"/>
                <a:gd name="T6" fmla="*/ 4 w 65"/>
                <a:gd name="T7" fmla="*/ 40 h 63"/>
                <a:gd name="T8" fmla="*/ 1 w 65"/>
                <a:gd name="T9" fmla="*/ 35 h 63"/>
                <a:gd name="T10" fmla="*/ 2 w 65"/>
                <a:gd name="T11" fmla="*/ 22 h 63"/>
                <a:gd name="T12" fmla="*/ 0 w 65"/>
                <a:gd name="T13" fmla="*/ 16 h 63"/>
                <a:gd name="T14" fmla="*/ 4 w 65"/>
                <a:gd name="T15" fmla="*/ 12 h 63"/>
                <a:gd name="T16" fmla="*/ 6 w 65"/>
                <a:gd name="T17" fmla="*/ 6 h 63"/>
                <a:gd name="T18" fmla="*/ 8 w 65"/>
                <a:gd name="T19" fmla="*/ 0 h 63"/>
                <a:gd name="T20" fmla="*/ 15 w 65"/>
                <a:gd name="T21" fmla="*/ 2 h 63"/>
                <a:gd name="T22" fmla="*/ 31 w 65"/>
                <a:gd name="T23" fmla="*/ 10 h 63"/>
                <a:gd name="T24" fmla="*/ 35 w 65"/>
                <a:gd name="T25" fmla="*/ 12 h 63"/>
                <a:gd name="T26" fmla="*/ 40 w 65"/>
                <a:gd name="T27" fmla="*/ 13 h 63"/>
                <a:gd name="T28" fmla="*/ 42 w 65"/>
                <a:gd name="T29" fmla="*/ 11 h 63"/>
                <a:gd name="T30" fmla="*/ 48 w 65"/>
                <a:gd name="T31" fmla="*/ 2 h 63"/>
                <a:gd name="T32" fmla="*/ 56 w 65"/>
                <a:gd name="T33" fmla="*/ 5 h 63"/>
                <a:gd name="T34" fmla="*/ 64 w 65"/>
                <a:gd name="T35" fmla="*/ 8 h 63"/>
                <a:gd name="T36" fmla="*/ 64 w 65"/>
                <a:gd name="T37" fmla="*/ 10 h 63"/>
                <a:gd name="T38" fmla="*/ 64 w 65"/>
                <a:gd name="T39" fmla="*/ 20 h 63"/>
                <a:gd name="T40" fmla="*/ 64 w 65"/>
                <a:gd name="T41" fmla="*/ 36 h 63"/>
                <a:gd name="T42" fmla="*/ 64 w 65"/>
                <a:gd name="T43" fmla="*/ 56 h 63"/>
                <a:gd name="T44" fmla="*/ 62 w 65"/>
                <a:gd name="T45" fmla="*/ 60 h 63"/>
                <a:gd name="T46" fmla="*/ 61 w 65"/>
                <a:gd name="T47" fmla="*/ 60 h 63"/>
                <a:gd name="T48" fmla="*/ 60 w 65"/>
                <a:gd name="T49" fmla="*/ 61 h 63"/>
                <a:gd name="T50" fmla="*/ 28 w 65"/>
                <a:gd name="T51" fmla="*/ 45 h 63"/>
                <a:gd name="T52" fmla="*/ 58 w 65"/>
                <a:gd name="T53" fmla="*/ 60 h 63"/>
                <a:gd name="T54" fmla="*/ 61 w 65"/>
                <a:gd name="T55" fmla="*/ 58 h 63"/>
                <a:gd name="T56" fmla="*/ 62 w 65"/>
                <a:gd name="T57" fmla="*/ 58 h 63"/>
                <a:gd name="T58" fmla="*/ 62 w 65"/>
                <a:gd name="T59" fmla="*/ 51 h 63"/>
                <a:gd name="T60" fmla="*/ 62 w 65"/>
                <a:gd name="T61" fmla="*/ 31 h 63"/>
                <a:gd name="T62" fmla="*/ 62 w 65"/>
                <a:gd name="T63" fmla="*/ 19 h 63"/>
                <a:gd name="T64" fmla="*/ 59 w 65"/>
                <a:gd name="T65" fmla="*/ 8 h 63"/>
                <a:gd name="T66" fmla="*/ 51 w 65"/>
                <a:gd name="T67" fmla="*/ 4 h 63"/>
                <a:gd name="T68" fmla="*/ 43 w 65"/>
                <a:gd name="T69" fmla="*/ 9 h 63"/>
                <a:gd name="T70" fmla="*/ 43 w 65"/>
                <a:gd name="T71" fmla="*/ 13 h 63"/>
                <a:gd name="T72" fmla="*/ 39 w 65"/>
                <a:gd name="T73" fmla="*/ 15 h 63"/>
                <a:gd name="T74" fmla="*/ 31 w 65"/>
                <a:gd name="T75" fmla="*/ 12 h 63"/>
                <a:gd name="T76" fmla="*/ 23 w 65"/>
                <a:gd name="T77" fmla="*/ 7 h 63"/>
                <a:gd name="T78" fmla="*/ 10 w 65"/>
                <a:gd name="T79" fmla="*/ 3 h 63"/>
                <a:gd name="T80" fmla="*/ 6 w 65"/>
                <a:gd name="T81" fmla="*/ 10 h 63"/>
                <a:gd name="T82" fmla="*/ 3 w 65"/>
                <a:gd name="T83" fmla="*/ 15 h 63"/>
                <a:gd name="T84" fmla="*/ 2 w 65"/>
                <a:gd name="T85" fmla="*/ 18 h 63"/>
                <a:gd name="T86" fmla="*/ 3 w 65"/>
                <a:gd name="T87" fmla="*/ 28 h 63"/>
                <a:gd name="T88" fmla="*/ 4 w 65"/>
                <a:gd name="T89" fmla="*/ 36 h 63"/>
                <a:gd name="T90" fmla="*/ 7 w 65"/>
                <a:gd name="T91" fmla="*/ 39 h 63"/>
                <a:gd name="T92" fmla="*/ 15 w 65"/>
                <a:gd name="T93" fmla="*/ 44 h 63"/>
                <a:gd name="T94" fmla="*/ 25 w 65"/>
                <a:gd name="T95"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5" h="63">
                  <a:moveTo>
                    <a:pt x="61" y="63"/>
                  </a:moveTo>
                  <a:cubicBezTo>
                    <a:pt x="30" y="47"/>
                    <a:pt x="30" y="47"/>
                    <a:pt x="30" y="47"/>
                  </a:cubicBezTo>
                  <a:cubicBezTo>
                    <a:pt x="29" y="47"/>
                    <a:pt x="27" y="47"/>
                    <a:pt x="26" y="47"/>
                  </a:cubicBezTo>
                  <a:cubicBezTo>
                    <a:pt x="24" y="48"/>
                    <a:pt x="22" y="48"/>
                    <a:pt x="20" y="47"/>
                  </a:cubicBezTo>
                  <a:cubicBezTo>
                    <a:pt x="19" y="45"/>
                    <a:pt x="17" y="45"/>
                    <a:pt x="15" y="46"/>
                  </a:cubicBezTo>
                  <a:cubicBezTo>
                    <a:pt x="13" y="46"/>
                    <a:pt x="10" y="46"/>
                    <a:pt x="9" y="42"/>
                  </a:cubicBezTo>
                  <a:cubicBezTo>
                    <a:pt x="8" y="42"/>
                    <a:pt x="8" y="41"/>
                    <a:pt x="7" y="41"/>
                  </a:cubicBezTo>
                  <a:cubicBezTo>
                    <a:pt x="6" y="41"/>
                    <a:pt x="5" y="41"/>
                    <a:pt x="4" y="40"/>
                  </a:cubicBezTo>
                  <a:cubicBezTo>
                    <a:pt x="3" y="40"/>
                    <a:pt x="3" y="38"/>
                    <a:pt x="2" y="37"/>
                  </a:cubicBezTo>
                  <a:cubicBezTo>
                    <a:pt x="2" y="36"/>
                    <a:pt x="1" y="35"/>
                    <a:pt x="1" y="35"/>
                  </a:cubicBezTo>
                  <a:cubicBezTo>
                    <a:pt x="1" y="34"/>
                    <a:pt x="1" y="32"/>
                    <a:pt x="1" y="28"/>
                  </a:cubicBezTo>
                  <a:cubicBezTo>
                    <a:pt x="2" y="26"/>
                    <a:pt x="2" y="23"/>
                    <a:pt x="2" y="22"/>
                  </a:cubicBezTo>
                  <a:cubicBezTo>
                    <a:pt x="2" y="21"/>
                    <a:pt x="1" y="20"/>
                    <a:pt x="0" y="19"/>
                  </a:cubicBezTo>
                  <a:cubicBezTo>
                    <a:pt x="0" y="17"/>
                    <a:pt x="0" y="17"/>
                    <a:pt x="0" y="16"/>
                  </a:cubicBezTo>
                  <a:cubicBezTo>
                    <a:pt x="0" y="15"/>
                    <a:pt x="1" y="14"/>
                    <a:pt x="2" y="13"/>
                  </a:cubicBezTo>
                  <a:cubicBezTo>
                    <a:pt x="3" y="13"/>
                    <a:pt x="3" y="13"/>
                    <a:pt x="4" y="12"/>
                  </a:cubicBezTo>
                  <a:cubicBezTo>
                    <a:pt x="4" y="11"/>
                    <a:pt x="4" y="11"/>
                    <a:pt x="4" y="10"/>
                  </a:cubicBezTo>
                  <a:cubicBezTo>
                    <a:pt x="4" y="9"/>
                    <a:pt x="4" y="8"/>
                    <a:pt x="6" y="6"/>
                  </a:cubicBezTo>
                  <a:cubicBezTo>
                    <a:pt x="8" y="5"/>
                    <a:pt x="8" y="5"/>
                    <a:pt x="8" y="2"/>
                  </a:cubicBezTo>
                  <a:cubicBezTo>
                    <a:pt x="8" y="0"/>
                    <a:pt x="8" y="0"/>
                    <a:pt x="8" y="0"/>
                  </a:cubicBezTo>
                  <a:cubicBezTo>
                    <a:pt x="10" y="1"/>
                    <a:pt x="10" y="1"/>
                    <a:pt x="10" y="1"/>
                  </a:cubicBezTo>
                  <a:cubicBezTo>
                    <a:pt x="11" y="1"/>
                    <a:pt x="13" y="2"/>
                    <a:pt x="15" y="2"/>
                  </a:cubicBezTo>
                  <a:cubicBezTo>
                    <a:pt x="19" y="2"/>
                    <a:pt x="24" y="3"/>
                    <a:pt x="25" y="6"/>
                  </a:cubicBezTo>
                  <a:cubicBezTo>
                    <a:pt x="27" y="9"/>
                    <a:pt x="27" y="9"/>
                    <a:pt x="31" y="10"/>
                  </a:cubicBezTo>
                  <a:cubicBezTo>
                    <a:pt x="32" y="10"/>
                    <a:pt x="32" y="10"/>
                    <a:pt x="32" y="10"/>
                  </a:cubicBezTo>
                  <a:cubicBezTo>
                    <a:pt x="33" y="11"/>
                    <a:pt x="34" y="11"/>
                    <a:pt x="35" y="12"/>
                  </a:cubicBezTo>
                  <a:cubicBezTo>
                    <a:pt x="36" y="13"/>
                    <a:pt x="38" y="14"/>
                    <a:pt x="39" y="14"/>
                  </a:cubicBezTo>
                  <a:cubicBezTo>
                    <a:pt x="39" y="14"/>
                    <a:pt x="39" y="13"/>
                    <a:pt x="40" y="13"/>
                  </a:cubicBezTo>
                  <a:cubicBezTo>
                    <a:pt x="40" y="13"/>
                    <a:pt x="41" y="13"/>
                    <a:pt x="42" y="12"/>
                  </a:cubicBezTo>
                  <a:cubicBezTo>
                    <a:pt x="42" y="12"/>
                    <a:pt x="42" y="11"/>
                    <a:pt x="42" y="11"/>
                  </a:cubicBezTo>
                  <a:cubicBezTo>
                    <a:pt x="41" y="10"/>
                    <a:pt x="41" y="10"/>
                    <a:pt x="42" y="9"/>
                  </a:cubicBezTo>
                  <a:cubicBezTo>
                    <a:pt x="42" y="5"/>
                    <a:pt x="45" y="3"/>
                    <a:pt x="48" y="2"/>
                  </a:cubicBezTo>
                  <a:cubicBezTo>
                    <a:pt x="49" y="2"/>
                    <a:pt x="50" y="2"/>
                    <a:pt x="51" y="2"/>
                  </a:cubicBezTo>
                  <a:cubicBezTo>
                    <a:pt x="52" y="2"/>
                    <a:pt x="54" y="2"/>
                    <a:pt x="56" y="5"/>
                  </a:cubicBezTo>
                  <a:cubicBezTo>
                    <a:pt x="57" y="6"/>
                    <a:pt x="58" y="6"/>
                    <a:pt x="59" y="6"/>
                  </a:cubicBezTo>
                  <a:cubicBezTo>
                    <a:pt x="61" y="6"/>
                    <a:pt x="63" y="6"/>
                    <a:pt x="64" y="8"/>
                  </a:cubicBezTo>
                  <a:cubicBezTo>
                    <a:pt x="64" y="9"/>
                    <a:pt x="64" y="9"/>
                    <a:pt x="64" y="9"/>
                  </a:cubicBezTo>
                  <a:cubicBezTo>
                    <a:pt x="64" y="10"/>
                    <a:pt x="64" y="10"/>
                    <a:pt x="64" y="10"/>
                  </a:cubicBezTo>
                  <a:cubicBezTo>
                    <a:pt x="62" y="11"/>
                    <a:pt x="63" y="15"/>
                    <a:pt x="63" y="18"/>
                  </a:cubicBezTo>
                  <a:cubicBezTo>
                    <a:pt x="64" y="19"/>
                    <a:pt x="64" y="20"/>
                    <a:pt x="64" y="20"/>
                  </a:cubicBezTo>
                  <a:cubicBezTo>
                    <a:pt x="65" y="23"/>
                    <a:pt x="64" y="27"/>
                    <a:pt x="64" y="31"/>
                  </a:cubicBezTo>
                  <a:cubicBezTo>
                    <a:pt x="64" y="32"/>
                    <a:pt x="64" y="34"/>
                    <a:pt x="64" y="36"/>
                  </a:cubicBezTo>
                  <a:cubicBezTo>
                    <a:pt x="64" y="41"/>
                    <a:pt x="64" y="46"/>
                    <a:pt x="64" y="51"/>
                  </a:cubicBezTo>
                  <a:cubicBezTo>
                    <a:pt x="64" y="53"/>
                    <a:pt x="64" y="54"/>
                    <a:pt x="64" y="56"/>
                  </a:cubicBezTo>
                  <a:cubicBezTo>
                    <a:pt x="64" y="59"/>
                    <a:pt x="64" y="59"/>
                    <a:pt x="64" y="59"/>
                  </a:cubicBezTo>
                  <a:cubicBezTo>
                    <a:pt x="64" y="59"/>
                    <a:pt x="64" y="60"/>
                    <a:pt x="62" y="60"/>
                  </a:cubicBezTo>
                  <a:cubicBezTo>
                    <a:pt x="62" y="60"/>
                    <a:pt x="62" y="60"/>
                    <a:pt x="61" y="60"/>
                  </a:cubicBezTo>
                  <a:cubicBezTo>
                    <a:pt x="61" y="60"/>
                    <a:pt x="61" y="60"/>
                    <a:pt x="61" y="60"/>
                  </a:cubicBezTo>
                  <a:cubicBezTo>
                    <a:pt x="60" y="60"/>
                    <a:pt x="60" y="60"/>
                    <a:pt x="60" y="60"/>
                  </a:cubicBezTo>
                  <a:cubicBezTo>
                    <a:pt x="60" y="60"/>
                    <a:pt x="60" y="60"/>
                    <a:pt x="60" y="61"/>
                  </a:cubicBezTo>
                  <a:lnTo>
                    <a:pt x="61" y="63"/>
                  </a:lnTo>
                  <a:close/>
                  <a:moveTo>
                    <a:pt x="28" y="45"/>
                  </a:moveTo>
                  <a:cubicBezTo>
                    <a:pt x="29" y="45"/>
                    <a:pt x="30" y="45"/>
                    <a:pt x="31" y="46"/>
                  </a:cubicBezTo>
                  <a:cubicBezTo>
                    <a:pt x="58" y="60"/>
                    <a:pt x="58" y="60"/>
                    <a:pt x="58" y="60"/>
                  </a:cubicBezTo>
                  <a:cubicBezTo>
                    <a:pt x="58" y="59"/>
                    <a:pt x="58" y="59"/>
                    <a:pt x="58" y="59"/>
                  </a:cubicBezTo>
                  <a:cubicBezTo>
                    <a:pt x="59" y="58"/>
                    <a:pt x="60" y="58"/>
                    <a:pt x="61" y="58"/>
                  </a:cubicBezTo>
                  <a:cubicBezTo>
                    <a:pt x="61" y="58"/>
                    <a:pt x="61" y="58"/>
                    <a:pt x="62" y="58"/>
                  </a:cubicBezTo>
                  <a:cubicBezTo>
                    <a:pt x="62" y="58"/>
                    <a:pt x="62" y="58"/>
                    <a:pt x="62" y="58"/>
                  </a:cubicBezTo>
                  <a:cubicBezTo>
                    <a:pt x="62" y="56"/>
                    <a:pt x="62" y="56"/>
                    <a:pt x="62" y="56"/>
                  </a:cubicBezTo>
                  <a:cubicBezTo>
                    <a:pt x="62" y="54"/>
                    <a:pt x="62" y="53"/>
                    <a:pt x="62" y="51"/>
                  </a:cubicBezTo>
                  <a:cubicBezTo>
                    <a:pt x="62" y="46"/>
                    <a:pt x="62" y="41"/>
                    <a:pt x="62" y="36"/>
                  </a:cubicBezTo>
                  <a:cubicBezTo>
                    <a:pt x="62" y="34"/>
                    <a:pt x="62" y="32"/>
                    <a:pt x="62" y="31"/>
                  </a:cubicBezTo>
                  <a:cubicBezTo>
                    <a:pt x="62" y="27"/>
                    <a:pt x="63" y="24"/>
                    <a:pt x="62" y="21"/>
                  </a:cubicBezTo>
                  <a:cubicBezTo>
                    <a:pt x="62" y="20"/>
                    <a:pt x="62" y="19"/>
                    <a:pt x="62" y="19"/>
                  </a:cubicBezTo>
                  <a:cubicBezTo>
                    <a:pt x="61" y="16"/>
                    <a:pt x="60" y="11"/>
                    <a:pt x="62" y="9"/>
                  </a:cubicBezTo>
                  <a:cubicBezTo>
                    <a:pt x="61" y="8"/>
                    <a:pt x="60" y="8"/>
                    <a:pt x="59" y="8"/>
                  </a:cubicBezTo>
                  <a:cubicBezTo>
                    <a:pt x="57" y="8"/>
                    <a:pt x="55" y="8"/>
                    <a:pt x="54" y="6"/>
                  </a:cubicBezTo>
                  <a:cubicBezTo>
                    <a:pt x="54" y="5"/>
                    <a:pt x="52" y="4"/>
                    <a:pt x="51" y="4"/>
                  </a:cubicBezTo>
                  <a:cubicBezTo>
                    <a:pt x="50" y="4"/>
                    <a:pt x="49" y="4"/>
                    <a:pt x="48" y="4"/>
                  </a:cubicBezTo>
                  <a:cubicBezTo>
                    <a:pt x="46" y="5"/>
                    <a:pt x="44" y="7"/>
                    <a:pt x="43" y="9"/>
                  </a:cubicBezTo>
                  <a:cubicBezTo>
                    <a:pt x="43" y="9"/>
                    <a:pt x="43" y="10"/>
                    <a:pt x="44" y="10"/>
                  </a:cubicBezTo>
                  <a:cubicBezTo>
                    <a:pt x="44" y="11"/>
                    <a:pt x="44" y="12"/>
                    <a:pt x="43" y="13"/>
                  </a:cubicBezTo>
                  <a:cubicBezTo>
                    <a:pt x="43" y="14"/>
                    <a:pt x="41" y="15"/>
                    <a:pt x="40" y="15"/>
                  </a:cubicBezTo>
                  <a:cubicBezTo>
                    <a:pt x="40" y="15"/>
                    <a:pt x="40" y="15"/>
                    <a:pt x="39" y="15"/>
                  </a:cubicBezTo>
                  <a:cubicBezTo>
                    <a:pt x="38" y="16"/>
                    <a:pt x="36" y="15"/>
                    <a:pt x="34" y="14"/>
                  </a:cubicBezTo>
                  <a:cubicBezTo>
                    <a:pt x="33" y="13"/>
                    <a:pt x="32" y="12"/>
                    <a:pt x="31" y="12"/>
                  </a:cubicBezTo>
                  <a:cubicBezTo>
                    <a:pt x="31" y="12"/>
                    <a:pt x="31" y="12"/>
                    <a:pt x="31" y="12"/>
                  </a:cubicBezTo>
                  <a:cubicBezTo>
                    <a:pt x="26" y="11"/>
                    <a:pt x="26" y="11"/>
                    <a:pt x="23" y="7"/>
                  </a:cubicBezTo>
                  <a:cubicBezTo>
                    <a:pt x="22" y="5"/>
                    <a:pt x="18" y="4"/>
                    <a:pt x="15" y="4"/>
                  </a:cubicBezTo>
                  <a:cubicBezTo>
                    <a:pt x="13" y="4"/>
                    <a:pt x="11" y="3"/>
                    <a:pt x="10" y="3"/>
                  </a:cubicBezTo>
                  <a:cubicBezTo>
                    <a:pt x="10" y="5"/>
                    <a:pt x="10" y="6"/>
                    <a:pt x="7" y="8"/>
                  </a:cubicBezTo>
                  <a:cubicBezTo>
                    <a:pt x="6" y="9"/>
                    <a:pt x="6" y="9"/>
                    <a:pt x="6" y="10"/>
                  </a:cubicBezTo>
                  <a:cubicBezTo>
                    <a:pt x="6" y="11"/>
                    <a:pt x="6" y="12"/>
                    <a:pt x="5" y="13"/>
                  </a:cubicBezTo>
                  <a:cubicBezTo>
                    <a:pt x="5" y="14"/>
                    <a:pt x="4" y="15"/>
                    <a:pt x="3" y="15"/>
                  </a:cubicBezTo>
                  <a:cubicBezTo>
                    <a:pt x="2" y="16"/>
                    <a:pt x="2" y="16"/>
                    <a:pt x="2" y="17"/>
                  </a:cubicBezTo>
                  <a:cubicBezTo>
                    <a:pt x="2" y="17"/>
                    <a:pt x="2" y="17"/>
                    <a:pt x="2" y="18"/>
                  </a:cubicBezTo>
                  <a:cubicBezTo>
                    <a:pt x="3" y="20"/>
                    <a:pt x="4" y="21"/>
                    <a:pt x="4" y="22"/>
                  </a:cubicBezTo>
                  <a:cubicBezTo>
                    <a:pt x="4" y="23"/>
                    <a:pt x="4" y="26"/>
                    <a:pt x="3" y="28"/>
                  </a:cubicBezTo>
                  <a:cubicBezTo>
                    <a:pt x="3" y="30"/>
                    <a:pt x="3" y="33"/>
                    <a:pt x="3" y="34"/>
                  </a:cubicBezTo>
                  <a:cubicBezTo>
                    <a:pt x="3" y="34"/>
                    <a:pt x="4" y="35"/>
                    <a:pt x="4" y="36"/>
                  </a:cubicBezTo>
                  <a:cubicBezTo>
                    <a:pt x="4" y="37"/>
                    <a:pt x="5" y="38"/>
                    <a:pt x="5" y="39"/>
                  </a:cubicBezTo>
                  <a:cubicBezTo>
                    <a:pt x="6" y="39"/>
                    <a:pt x="6" y="39"/>
                    <a:pt x="7" y="39"/>
                  </a:cubicBezTo>
                  <a:cubicBezTo>
                    <a:pt x="8" y="40"/>
                    <a:pt x="10" y="40"/>
                    <a:pt x="10" y="41"/>
                  </a:cubicBezTo>
                  <a:cubicBezTo>
                    <a:pt x="12" y="44"/>
                    <a:pt x="13" y="44"/>
                    <a:pt x="15" y="44"/>
                  </a:cubicBezTo>
                  <a:cubicBezTo>
                    <a:pt x="17" y="44"/>
                    <a:pt x="19" y="43"/>
                    <a:pt x="22" y="45"/>
                  </a:cubicBezTo>
                  <a:cubicBezTo>
                    <a:pt x="23" y="46"/>
                    <a:pt x="24" y="46"/>
                    <a:pt x="25" y="45"/>
                  </a:cubicBezTo>
                  <a:cubicBezTo>
                    <a:pt x="26" y="45"/>
                    <a:pt x="27" y="45"/>
                    <a:pt x="28" y="4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5" name="Freeform 274"/>
            <p:cNvSpPr>
              <a:spLocks noChangeArrowheads="1"/>
            </p:cNvSpPr>
            <p:nvPr/>
          </p:nvSpPr>
          <p:spPr bwMode="auto">
            <a:xfrm>
              <a:off x="7064468" y="4571612"/>
              <a:ext cx="127999" cy="236677"/>
            </a:xfrm>
            <a:custGeom>
              <a:avLst/>
              <a:gdLst>
                <a:gd name="T0" fmla="*/ 6 w 31"/>
                <a:gd name="T1" fmla="*/ 17 h 57"/>
                <a:gd name="T2" fmla="*/ 14 w 31"/>
                <a:gd name="T3" fmla="*/ 16 h 57"/>
                <a:gd name="T4" fmla="*/ 15 w 31"/>
                <a:gd name="T5" fmla="*/ 12 h 57"/>
                <a:gd name="T6" fmla="*/ 17 w 31"/>
                <a:gd name="T7" fmla="*/ 13 h 57"/>
                <a:gd name="T8" fmla="*/ 18 w 31"/>
                <a:gd name="T9" fmla="*/ 10 h 57"/>
                <a:gd name="T10" fmla="*/ 18 w 31"/>
                <a:gd name="T11" fmla="*/ 11 h 57"/>
                <a:gd name="T12" fmla="*/ 20 w 31"/>
                <a:gd name="T13" fmla="*/ 10 h 57"/>
                <a:gd name="T14" fmla="*/ 20 w 31"/>
                <a:gd name="T15" fmla="*/ 8 h 57"/>
                <a:gd name="T16" fmla="*/ 19 w 31"/>
                <a:gd name="T17" fmla="*/ 6 h 57"/>
                <a:gd name="T18" fmla="*/ 21 w 31"/>
                <a:gd name="T19" fmla="*/ 7 h 57"/>
                <a:gd name="T20" fmla="*/ 23 w 31"/>
                <a:gd name="T21" fmla="*/ 4 h 57"/>
                <a:gd name="T22" fmla="*/ 24 w 31"/>
                <a:gd name="T23" fmla="*/ 0 h 57"/>
                <a:gd name="T24" fmla="*/ 28 w 31"/>
                <a:gd name="T25" fmla="*/ 15 h 57"/>
                <a:gd name="T26" fmla="*/ 27 w 31"/>
                <a:gd name="T27" fmla="*/ 13 h 57"/>
                <a:gd name="T28" fmla="*/ 22 w 31"/>
                <a:gd name="T29" fmla="*/ 34 h 57"/>
                <a:gd name="T30" fmla="*/ 18 w 31"/>
                <a:gd name="T31" fmla="*/ 50 h 57"/>
                <a:gd name="T32" fmla="*/ 11 w 31"/>
                <a:gd name="T33" fmla="*/ 55 h 57"/>
                <a:gd name="T34" fmla="*/ 3 w 31"/>
                <a:gd name="T35" fmla="*/ 48 h 57"/>
                <a:gd name="T36" fmla="*/ 2 w 31"/>
                <a:gd name="T37" fmla="*/ 39 h 57"/>
                <a:gd name="T38" fmla="*/ 5 w 31"/>
                <a:gd name="T39" fmla="*/ 28 h 57"/>
                <a:gd name="T40" fmla="*/ 4 w 31"/>
                <a:gd name="T41" fmla="*/ 22 h 57"/>
                <a:gd name="T42" fmla="*/ 6 w 31"/>
                <a:gd name="T43"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57">
                  <a:moveTo>
                    <a:pt x="6" y="17"/>
                  </a:moveTo>
                  <a:cubicBezTo>
                    <a:pt x="8" y="15"/>
                    <a:pt x="13" y="14"/>
                    <a:pt x="14" y="16"/>
                  </a:cubicBezTo>
                  <a:cubicBezTo>
                    <a:pt x="13" y="14"/>
                    <a:pt x="14" y="13"/>
                    <a:pt x="15" y="12"/>
                  </a:cubicBezTo>
                  <a:cubicBezTo>
                    <a:pt x="16" y="14"/>
                    <a:pt x="16" y="13"/>
                    <a:pt x="17" y="13"/>
                  </a:cubicBezTo>
                  <a:cubicBezTo>
                    <a:pt x="16" y="12"/>
                    <a:pt x="16" y="11"/>
                    <a:pt x="18" y="10"/>
                  </a:cubicBezTo>
                  <a:cubicBezTo>
                    <a:pt x="18" y="10"/>
                    <a:pt x="18" y="11"/>
                    <a:pt x="18" y="11"/>
                  </a:cubicBezTo>
                  <a:cubicBezTo>
                    <a:pt x="18" y="11"/>
                    <a:pt x="19" y="10"/>
                    <a:pt x="20" y="10"/>
                  </a:cubicBezTo>
                  <a:cubicBezTo>
                    <a:pt x="19" y="8"/>
                    <a:pt x="19" y="8"/>
                    <a:pt x="20" y="8"/>
                  </a:cubicBezTo>
                  <a:cubicBezTo>
                    <a:pt x="20" y="7"/>
                    <a:pt x="20" y="6"/>
                    <a:pt x="19" y="6"/>
                  </a:cubicBezTo>
                  <a:cubicBezTo>
                    <a:pt x="20" y="6"/>
                    <a:pt x="20" y="6"/>
                    <a:pt x="21" y="7"/>
                  </a:cubicBezTo>
                  <a:cubicBezTo>
                    <a:pt x="21" y="5"/>
                    <a:pt x="23" y="5"/>
                    <a:pt x="23" y="4"/>
                  </a:cubicBezTo>
                  <a:cubicBezTo>
                    <a:pt x="24" y="2"/>
                    <a:pt x="22" y="1"/>
                    <a:pt x="24" y="0"/>
                  </a:cubicBezTo>
                  <a:cubicBezTo>
                    <a:pt x="27" y="3"/>
                    <a:pt x="31" y="12"/>
                    <a:pt x="28" y="15"/>
                  </a:cubicBezTo>
                  <a:cubicBezTo>
                    <a:pt x="28" y="14"/>
                    <a:pt x="27" y="14"/>
                    <a:pt x="27" y="13"/>
                  </a:cubicBezTo>
                  <a:cubicBezTo>
                    <a:pt x="27" y="20"/>
                    <a:pt x="25" y="27"/>
                    <a:pt x="22" y="34"/>
                  </a:cubicBezTo>
                  <a:cubicBezTo>
                    <a:pt x="21" y="39"/>
                    <a:pt x="19" y="44"/>
                    <a:pt x="18" y="50"/>
                  </a:cubicBezTo>
                  <a:cubicBezTo>
                    <a:pt x="16" y="54"/>
                    <a:pt x="14" y="53"/>
                    <a:pt x="11" y="55"/>
                  </a:cubicBezTo>
                  <a:cubicBezTo>
                    <a:pt x="7" y="57"/>
                    <a:pt x="4" y="52"/>
                    <a:pt x="3" y="48"/>
                  </a:cubicBezTo>
                  <a:cubicBezTo>
                    <a:pt x="3" y="45"/>
                    <a:pt x="0" y="42"/>
                    <a:pt x="2" y="39"/>
                  </a:cubicBezTo>
                  <a:cubicBezTo>
                    <a:pt x="4" y="35"/>
                    <a:pt x="7" y="32"/>
                    <a:pt x="5" y="28"/>
                  </a:cubicBezTo>
                  <a:cubicBezTo>
                    <a:pt x="5" y="26"/>
                    <a:pt x="4" y="23"/>
                    <a:pt x="4" y="22"/>
                  </a:cubicBezTo>
                  <a:cubicBezTo>
                    <a:pt x="4" y="20"/>
                    <a:pt x="6" y="18"/>
                    <a:pt x="6"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6" name="Freeform 275"/>
            <p:cNvSpPr>
              <a:spLocks noEditPoints="1" noChangeArrowheads="1"/>
            </p:cNvSpPr>
            <p:nvPr/>
          </p:nvSpPr>
          <p:spPr bwMode="auto">
            <a:xfrm>
              <a:off x="7059638" y="4566782"/>
              <a:ext cx="142489" cy="236677"/>
            </a:xfrm>
            <a:custGeom>
              <a:avLst/>
              <a:gdLst>
                <a:gd name="T0" fmla="*/ 3 w 34"/>
                <a:gd name="T1" fmla="*/ 49 h 57"/>
                <a:gd name="T2" fmla="*/ 2 w 34"/>
                <a:gd name="T3" fmla="*/ 39 h 57"/>
                <a:gd name="T4" fmla="*/ 5 w 34"/>
                <a:gd name="T5" fmla="*/ 29 h 57"/>
                <a:gd name="T6" fmla="*/ 4 w 34"/>
                <a:gd name="T7" fmla="*/ 22 h 57"/>
                <a:gd name="T8" fmla="*/ 6 w 34"/>
                <a:gd name="T9" fmla="*/ 18 h 57"/>
                <a:gd name="T10" fmla="*/ 6 w 34"/>
                <a:gd name="T11" fmla="*/ 17 h 57"/>
                <a:gd name="T12" fmla="*/ 14 w 34"/>
                <a:gd name="T13" fmla="*/ 14 h 57"/>
                <a:gd name="T14" fmla="*/ 16 w 34"/>
                <a:gd name="T15" fmla="*/ 12 h 57"/>
                <a:gd name="T16" fmla="*/ 19 w 34"/>
                <a:gd name="T17" fmla="*/ 10 h 57"/>
                <a:gd name="T18" fmla="*/ 20 w 34"/>
                <a:gd name="T19" fmla="*/ 8 h 57"/>
                <a:gd name="T20" fmla="*/ 19 w 34"/>
                <a:gd name="T21" fmla="*/ 7 h 57"/>
                <a:gd name="T22" fmla="*/ 21 w 34"/>
                <a:gd name="T23" fmla="*/ 6 h 57"/>
                <a:gd name="T24" fmla="*/ 23 w 34"/>
                <a:gd name="T25" fmla="*/ 5 h 57"/>
                <a:gd name="T26" fmla="*/ 23 w 34"/>
                <a:gd name="T27" fmla="*/ 3 h 57"/>
                <a:gd name="T28" fmla="*/ 26 w 34"/>
                <a:gd name="T29" fmla="*/ 0 h 57"/>
                <a:gd name="T30" fmla="*/ 30 w 34"/>
                <a:gd name="T31" fmla="*/ 17 h 57"/>
                <a:gd name="T32" fmla="*/ 29 w 34"/>
                <a:gd name="T33" fmla="*/ 17 h 57"/>
                <a:gd name="T34" fmla="*/ 24 w 34"/>
                <a:gd name="T35" fmla="*/ 35 h 57"/>
                <a:gd name="T36" fmla="*/ 19 w 34"/>
                <a:gd name="T37" fmla="*/ 51 h 57"/>
                <a:gd name="T38" fmla="*/ 12 w 34"/>
                <a:gd name="T39" fmla="*/ 57 h 57"/>
                <a:gd name="T40" fmla="*/ 8 w 34"/>
                <a:gd name="T41" fmla="*/ 18 h 57"/>
                <a:gd name="T42" fmla="*/ 6 w 34"/>
                <a:gd name="T43" fmla="*/ 23 h 57"/>
                <a:gd name="T44" fmla="*/ 7 w 34"/>
                <a:gd name="T45" fmla="*/ 28 h 57"/>
                <a:gd name="T46" fmla="*/ 3 w 34"/>
                <a:gd name="T47" fmla="*/ 40 h 57"/>
                <a:gd name="T48" fmla="*/ 5 w 34"/>
                <a:gd name="T49" fmla="*/ 49 h 57"/>
                <a:gd name="T50" fmla="*/ 11 w 34"/>
                <a:gd name="T51" fmla="*/ 55 h 57"/>
                <a:gd name="T52" fmla="*/ 18 w 34"/>
                <a:gd name="T53" fmla="*/ 50 h 57"/>
                <a:gd name="T54" fmla="*/ 23 w 34"/>
                <a:gd name="T55" fmla="*/ 34 h 57"/>
                <a:gd name="T56" fmla="*/ 27 w 34"/>
                <a:gd name="T57" fmla="*/ 14 h 57"/>
                <a:gd name="T58" fmla="*/ 29 w 34"/>
                <a:gd name="T59" fmla="*/ 13 h 57"/>
                <a:gd name="T60" fmla="*/ 29 w 34"/>
                <a:gd name="T61" fmla="*/ 14 h 57"/>
                <a:gd name="T62" fmla="*/ 25 w 34"/>
                <a:gd name="T63" fmla="*/ 3 h 57"/>
                <a:gd name="T64" fmla="*/ 24 w 34"/>
                <a:gd name="T65" fmla="*/ 7 h 57"/>
                <a:gd name="T66" fmla="*/ 22 w 34"/>
                <a:gd name="T67" fmla="*/ 9 h 57"/>
                <a:gd name="T68" fmla="*/ 21 w 34"/>
                <a:gd name="T69" fmla="*/ 10 h 57"/>
                <a:gd name="T70" fmla="*/ 22 w 34"/>
                <a:gd name="T71" fmla="*/ 11 h 57"/>
                <a:gd name="T72" fmla="*/ 19 w 34"/>
                <a:gd name="T73" fmla="*/ 13 h 57"/>
                <a:gd name="T74" fmla="*/ 19 w 34"/>
                <a:gd name="T75" fmla="*/ 14 h 57"/>
                <a:gd name="T76" fmla="*/ 17 w 34"/>
                <a:gd name="T77" fmla="*/ 15 h 57"/>
                <a:gd name="T78" fmla="*/ 16 w 34"/>
                <a:gd name="T79" fmla="*/ 15 h 57"/>
                <a:gd name="T80" fmla="*/ 20 w 34"/>
                <a:gd name="T81" fmla="*/ 21 h 57"/>
                <a:gd name="T82" fmla="*/ 8 w 34"/>
                <a:gd name="T83"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57">
                  <a:moveTo>
                    <a:pt x="10" y="57"/>
                  </a:moveTo>
                  <a:cubicBezTo>
                    <a:pt x="6" y="57"/>
                    <a:pt x="4" y="53"/>
                    <a:pt x="3" y="49"/>
                  </a:cubicBezTo>
                  <a:cubicBezTo>
                    <a:pt x="3" y="48"/>
                    <a:pt x="3" y="47"/>
                    <a:pt x="2" y="46"/>
                  </a:cubicBezTo>
                  <a:cubicBezTo>
                    <a:pt x="1" y="44"/>
                    <a:pt x="0" y="42"/>
                    <a:pt x="2" y="39"/>
                  </a:cubicBezTo>
                  <a:cubicBezTo>
                    <a:pt x="2" y="38"/>
                    <a:pt x="3" y="38"/>
                    <a:pt x="3" y="37"/>
                  </a:cubicBezTo>
                  <a:cubicBezTo>
                    <a:pt x="5" y="34"/>
                    <a:pt x="6" y="32"/>
                    <a:pt x="5" y="29"/>
                  </a:cubicBezTo>
                  <a:cubicBezTo>
                    <a:pt x="5" y="28"/>
                    <a:pt x="5" y="28"/>
                    <a:pt x="5" y="27"/>
                  </a:cubicBezTo>
                  <a:cubicBezTo>
                    <a:pt x="4" y="26"/>
                    <a:pt x="4" y="24"/>
                    <a:pt x="4" y="22"/>
                  </a:cubicBezTo>
                  <a:cubicBezTo>
                    <a:pt x="4" y="21"/>
                    <a:pt x="5" y="21"/>
                    <a:pt x="5" y="20"/>
                  </a:cubicBezTo>
                  <a:cubicBezTo>
                    <a:pt x="5" y="19"/>
                    <a:pt x="6" y="18"/>
                    <a:pt x="6" y="18"/>
                  </a:cubicBezTo>
                  <a:cubicBezTo>
                    <a:pt x="6" y="17"/>
                    <a:pt x="6" y="17"/>
                    <a:pt x="6" y="17"/>
                  </a:cubicBezTo>
                  <a:cubicBezTo>
                    <a:pt x="6" y="17"/>
                    <a:pt x="6" y="17"/>
                    <a:pt x="6" y="17"/>
                  </a:cubicBezTo>
                  <a:cubicBezTo>
                    <a:pt x="8" y="15"/>
                    <a:pt x="11" y="15"/>
                    <a:pt x="14" y="15"/>
                  </a:cubicBezTo>
                  <a:cubicBezTo>
                    <a:pt x="14" y="15"/>
                    <a:pt x="14" y="15"/>
                    <a:pt x="14" y="14"/>
                  </a:cubicBezTo>
                  <a:cubicBezTo>
                    <a:pt x="14" y="14"/>
                    <a:pt x="15" y="13"/>
                    <a:pt x="16" y="12"/>
                  </a:cubicBezTo>
                  <a:cubicBezTo>
                    <a:pt x="16" y="12"/>
                    <a:pt x="16" y="12"/>
                    <a:pt x="16" y="12"/>
                  </a:cubicBezTo>
                  <a:cubicBezTo>
                    <a:pt x="17" y="12"/>
                    <a:pt x="17" y="11"/>
                    <a:pt x="18" y="10"/>
                  </a:cubicBezTo>
                  <a:cubicBezTo>
                    <a:pt x="19" y="10"/>
                    <a:pt x="19" y="10"/>
                    <a:pt x="19" y="10"/>
                  </a:cubicBezTo>
                  <a:cubicBezTo>
                    <a:pt x="19" y="9"/>
                    <a:pt x="19" y="9"/>
                    <a:pt x="19" y="9"/>
                  </a:cubicBezTo>
                  <a:cubicBezTo>
                    <a:pt x="19" y="9"/>
                    <a:pt x="19" y="8"/>
                    <a:pt x="20" y="8"/>
                  </a:cubicBezTo>
                  <a:cubicBezTo>
                    <a:pt x="20" y="8"/>
                    <a:pt x="20" y="8"/>
                    <a:pt x="20" y="8"/>
                  </a:cubicBezTo>
                  <a:cubicBezTo>
                    <a:pt x="20" y="8"/>
                    <a:pt x="20" y="7"/>
                    <a:pt x="19" y="7"/>
                  </a:cubicBezTo>
                  <a:cubicBezTo>
                    <a:pt x="18" y="4"/>
                    <a:pt x="18" y="4"/>
                    <a:pt x="18" y="4"/>
                  </a:cubicBezTo>
                  <a:cubicBezTo>
                    <a:pt x="21" y="6"/>
                    <a:pt x="21" y="6"/>
                    <a:pt x="21" y="6"/>
                  </a:cubicBezTo>
                  <a:cubicBezTo>
                    <a:pt x="21" y="6"/>
                    <a:pt x="21" y="6"/>
                    <a:pt x="21" y="6"/>
                  </a:cubicBezTo>
                  <a:cubicBezTo>
                    <a:pt x="22" y="6"/>
                    <a:pt x="22" y="5"/>
                    <a:pt x="23" y="5"/>
                  </a:cubicBezTo>
                  <a:cubicBezTo>
                    <a:pt x="23" y="5"/>
                    <a:pt x="23" y="5"/>
                    <a:pt x="23" y="5"/>
                  </a:cubicBezTo>
                  <a:cubicBezTo>
                    <a:pt x="23" y="4"/>
                    <a:pt x="23" y="4"/>
                    <a:pt x="23" y="3"/>
                  </a:cubicBezTo>
                  <a:cubicBezTo>
                    <a:pt x="23" y="3"/>
                    <a:pt x="23" y="1"/>
                    <a:pt x="25" y="0"/>
                  </a:cubicBezTo>
                  <a:cubicBezTo>
                    <a:pt x="26" y="0"/>
                    <a:pt x="26" y="0"/>
                    <a:pt x="26" y="0"/>
                  </a:cubicBezTo>
                  <a:cubicBezTo>
                    <a:pt x="26" y="0"/>
                    <a:pt x="26" y="0"/>
                    <a:pt x="26" y="0"/>
                  </a:cubicBezTo>
                  <a:cubicBezTo>
                    <a:pt x="28" y="3"/>
                    <a:pt x="34" y="13"/>
                    <a:pt x="30" y="17"/>
                  </a:cubicBezTo>
                  <a:cubicBezTo>
                    <a:pt x="29" y="18"/>
                    <a:pt x="29" y="18"/>
                    <a:pt x="29" y="18"/>
                  </a:cubicBezTo>
                  <a:cubicBezTo>
                    <a:pt x="29" y="17"/>
                    <a:pt x="29" y="17"/>
                    <a:pt x="29" y="17"/>
                  </a:cubicBezTo>
                  <a:cubicBezTo>
                    <a:pt x="28" y="22"/>
                    <a:pt x="27" y="28"/>
                    <a:pt x="25" y="33"/>
                  </a:cubicBezTo>
                  <a:cubicBezTo>
                    <a:pt x="24" y="35"/>
                    <a:pt x="24" y="35"/>
                    <a:pt x="24" y="35"/>
                  </a:cubicBezTo>
                  <a:cubicBezTo>
                    <a:pt x="23" y="39"/>
                    <a:pt x="22" y="43"/>
                    <a:pt x="21" y="47"/>
                  </a:cubicBezTo>
                  <a:cubicBezTo>
                    <a:pt x="19" y="51"/>
                    <a:pt x="19" y="51"/>
                    <a:pt x="19" y="51"/>
                  </a:cubicBezTo>
                  <a:cubicBezTo>
                    <a:pt x="18" y="54"/>
                    <a:pt x="16" y="55"/>
                    <a:pt x="14" y="56"/>
                  </a:cubicBezTo>
                  <a:cubicBezTo>
                    <a:pt x="14" y="56"/>
                    <a:pt x="13" y="56"/>
                    <a:pt x="12" y="57"/>
                  </a:cubicBezTo>
                  <a:cubicBezTo>
                    <a:pt x="11" y="57"/>
                    <a:pt x="10" y="57"/>
                    <a:pt x="10" y="57"/>
                  </a:cubicBezTo>
                  <a:close/>
                  <a:moveTo>
                    <a:pt x="8" y="18"/>
                  </a:moveTo>
                  <a:cubicBezTo>
                    <a:pt x="8" y="19"/>
                    <a:pt x="7" y="20"/>
                    <a:pt x="7" y="21"/>
                  </a:cubicBezTo>
                  <a:cubicBezTo>
                    <a:pt x="6" y="21"/>
                    <a:pt x="6" y="22"/>
                    <a:pt x="6" y="23"/>
                  </a:cubicBezTo>
                  <a:cubicBezTo>
                    <a:pt x="6" y="24"/>
                    <a:pt x="6" y="25"/>
                    <a:pt x="7" y="27"/>
                  </a:cubicBezTo>
                  <a:cubicBezTo>
                    <a:pt x="7" y="27"/>
                    <a:pt x="7" y="28"/>
                    <a:pt x="7" y="28"/>
                  </a:cubicBezTo>
                  <a:cubicBezTo>
                    <a:pt x="8" y="33"/>
                    <a:pt x="7" y="35"/>
                    <a:pt x="5" y="38"/>
                  </a:cubicBezTo>
                  <a:cubicBezTo>
                    <a:pt x="4" y="39"/>
                    <a:pt x="4" y="39"/>
                    <a:pt x="3" y="40"/>
                  </a:cubicBezTo>
                  <a:cubicBezTo>
                    <a:pt x="3" y="42"/>
                    <a:pt x="3" y="44"/>
                    <a:pt x="4" y="46"/>
                  </a:cubicBezTo>
                  <a:cubicBezTo>
                    <a:pt x="5" y="47"/>
                    <a:pt x="5" y="48"/>
                    <a:pt x="5" y="49"/>
                  </a:cubicBezTo>
                  <a:cubicBezTo>
                    <a:pt x="6" y="52"/>
                    <a:pt x="7" y="55"/>
                    <a:pt x="10" y="55"/>
                  </a:cubicBezTo>
                  <a:cubicBezTo>
                    <a:pt x="10" y="55"/>
                    <a:pt x="11" y="55"/>
                    <a:pt x="11" y="55"/>
                  </a:cubicBezTo>
                  <a:cubicBezTo>
                    <a:pt x="12" y="54"/>
                    <a:pt x="13" y="54"/>
                    <a:pt x="14" y="54"/>
                  </a:cubicBezTo>
                  <a:cubicBezTo>
                    <a:pt x="16" y="53"/>
                    <a:pt x="17" y="53"/>
                    <a:pt x="18" y="50"/>
                  </a:cubicBezTo>
                  <a:cubicBezTo>
                    <a:pt x="19" y="46"/>
                    <a:pt x="19" y="46"/>
                    <a:pt x="19" y="46"/>
                  </a:cubicBezTo>
                  <a:cubicBezTo>
                    <a:pt x="20" y="42"/>
                    <a:pt x="21" y="38"/>
                    <a:pt x="23" y="34"/>
                  </a:cubicBezTo>
                  <a:cubicBezTo>
                    <a:pt x="23" y="33"/>
                    <a:pt x="23" y="33"/>
                    <a:pt x="23" y="33"/>
                  </a:cubicBezTo>
                  <a:cubicBezTo>
                    <a:pt x="25" y="26"/>
                    <a:pt x="27" y="20"/>
                    <a:pt x="27" y="14"/>
                  </a:cubicBezTo>
                  <a:cubicBezTo>
                    <a:pt x="27" y="11"/>
                    <a:pt x="27" y="11"/>
                    <a:pt x="27" y="11"/>
                  </a:cubicBezTo>
                  <a:cubicBezTo>
                    <a:pt x="29" y="13"/>
                    <a:pt x="29" y="13"/>
                    <a:pt x="29" y="13"/>
                  </a:cubicBezTo>
                  <a:cubicBezTo>
                    <a:pt x="29" y="13"/>
                    <a:pt x="29" y="14"/>
                    <a:pt x="29" y="14"/>
                  </a:cubicBezTo>
                  <a:cubicBezTo>
                    <a:pt x="29" y="14"/>
                    <a:pt x="29" y="14"/>
                    <a:pt x="29" y="14"/>
                  </a:cubicBezTo>
                  <a:cubicBezTo>
                    <a:pt x="30" y="11"/>
                    <a:pt x="27" y="5"/>
                    <a:pt x="25" y="2"/>
                  </a:cubicBezTo>
                  <a:cubicBezTo>
                    <a:pt x="25" y="2"/>
                    <a:pt x="25" y="3"/>
                    <a:pt x="25" y="3"/>
                  </a:cubicBezTo>
                  <a:cubicBezTo>
                    <a:pt x="25" y="4"/>
                    <a:pt x="25" y="5"/>
                    <a:pt x="25" y="6"/>
                  </a:cubicBezTo>
                  <a:cubicBezTo>
                    <a:pt x="24" y="6"/>
                    <a:pt x="24" y="6"/>
                    <a:pt x="24" y="7"/>
                  </a:cubicBezTo>
                  <a:cubicBezTo>
                    <a:pt x="23" y="7"/>
                    <a:pt x="23" y="7"/>
                    <a:pt x="23" y="8"/>
                  </a:cubicBezTo>
                  <a:cubicBezTo>
                    <a:pt x="22" y="9"/>
                    <a:pt x="22" y="9"/>
                    <a:pt x="22" y="9"/>
                  </a:cubicBezTo>
                  <a:cubicBezTo>
                    <a:pt x="22" y="10"/>
                    <a:pt x="22" y="10"/>
                    <a:pt x="22" y="10"/>
                  </a:cubicBezTo>
                  <a:cubicBezTo>
                    <a:pt x="21" y="10"/>
                    <a:pt x="21" y="10"/>
                    <a:pt x="21" y="10"/>
                  </a:cubicBezTo>
                  <a:cubicBezTo>
                    <a:pt x="21" y="10"/>
                    <a:pt x="21" y="10"/>
                    <a:pt x="22" y="10"/>
                  </a:cubicBezTo>
                  <a:cubicBezTo>
                    <a:pt x="22" y="11"/>
                    <a:pt x="22" y="11"/>
                    <a:pt x="22" y="11"/>
                  </a:cubicBezTo>
                  <a:cubicBezTo>
                    <a:pt x="21" y="12"/>
                    <a:pt x="21" y="12"/>
                    <a:pt x="21" y="12"/>
                  </a:cubicBezTo>
                  <a:cubicBezTo>
                    <a:pt x="21" y="12"/>
                    <a:pt x="20" y="13"/>
                    <a:pt x="19" y="13"/>
                  </a:cubicBezTo>
                  <a:cubicBezTo>
                    <a:pt x="19" y="14"/>
                    <a:pt x="19" y="14"/>
                    <a:pt x="19" y="14"/>
                  </a:cubicBezTo>
                  <a:cubicBezTo>
                    <a:pt x="19" y="14"/>
                    <a:pt x="19" y="14"/>
                    <a:pt x="19" y="14"/>
                  </a:cubicBezTo>
                  <a:cubicBezTo>
                    <a:pt x="21" y="18"/>
                    <a:pt x="21" y="18"/>
                    <a:pt x="21" y="18"/>
                  </a:cubicBezTo>
                  <a:cubicBezTo>
                    <a:pt x="17" y="15"/>
                    <a:pt x="17" y="15"/>
                    <a:pt x="17" y="15"/>
                  </a:cubicBezTo>
                  <a:cubicBezTo>
                    <a:pt x="17" y="15"/>
                    <a:pt x="16" y="15"/>
                    <a:pt x="16" y="15"/>
                  </a:cubicBezTo>
                  <a:cubicBezTo>
                    <a:pt x="16" y="15"/>
                    <a:pt x="16" y="15"/>
                    <a:pt x="16" y="15"/>
                  </a:cubicBezTo>
                  <a:cubicBezTo>
                    <a:pt x="16" y="15"/>
                    <a:pt x="16" y="15"/>
                    <a:pt x="16" y="16"/>
                  </a:cubicBezTo>
                  <a:cubicBezTo>
                    <a:pt x="20" y="21"/>
                    <a:pt x="20" y="21"/>
                    <a:pt x="20" y="21"/>
                  </a:cubicBezTo>
                  <a:cubicBezTo>
                    <a:pt x="15" y="17"/>
                    <a:pt x="15" y="17"/>
                    <a:pt x="15" y="17"/>
                  </a:cubicBezTo>
                  <a:cubicBezTo>
                    <a:pt x="14" y="17"/>
                    <a:pt x="10" y="17"/>
                    <a:pt x="8"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7" name="Freeform 276"/>
            <p:cNvSpPr>
              <a:spLocks noChangeArrowheads="1"/>
            </p:cNvSpPr>
            <p:nvPr/>
          </p:nvSpPr>
          <p:spPr bwMode="auto">
            <a:xfrm>
              <a:off x="6166062" y="3950939"/>
              <a:ext cx="270488" cy="258413"/>
            </a:xfrm>
            <a:custGeom>
              <a:avLst/>
              <a:gdLst>
                <a:gd name="T0" fmla="*/ 29 w 65"/>
                <a:gd name="T1" fmla="*/ 0 h 62"/>
                <a:gd name="T2" fmla="*/ 51 w 65"/>
                <a:gd name="T3" fmla="*/ 16 h 62"/>
                <a:gd name="T4" fmla="*/ 58 w 65"/>
                <a:gd name="T5" fmla="*/ 21 h 62"/>
                <a:gd name="T6" fmla="*/ 64 w 65"/>
                <a:gd name="T7" fmla="*/ 25 h 62"/>
                <a:gd name="T8" fmla="*/ 63 w 65"/>
                <a:gd name="T9" fmla="*/ 39 h 62"/>
                <a:gd name="T10" fmla="*/ 55 w 65"/>
                <a:gd name="T11" fmla="*/ 40 h 62"/>
                <a:gd name="T12" fmla="*/ 49 w 65"/>
                <a:gd name="T13" fmla="*/ 42 h 62"/>
                <a:gd name="T14" fmla="*/ 35 w 65"/>
                <a:gd name="T15" fmla="*/ 48 h 62"/>
                <a:gd name="T16" fmla="*/ 28 w 65"/>
                <a:gd name="T17" fmla="*/ 60 h 62"/>
                <a:gd name="T18" fmla="*/ 24 w 65"/>
                <a:gd name="T19" fmla="*/ 61 h 62"/>
                <a:gd name="T20" fmla="*/ 23 w 65"/>
                <a:gd name="T21" fmla="*/ 59 h 62"/>
                <a:gd name="T22" fmla="*/ 19 w 65"/>
                <a:gd name="T23" fmla="*/ 60 h 62"/>
                <a:gd name="T24" fmla="*/ 15 w 65"/>
                <a:gd name="T25" fmla="*/ 57 h 62"/>
                <a:gd name="T26" fmla="*/ 14 w 65"/>
                <a:gd name="T27" fmla="*/ 58 h 62"/>
                <a:gd name="T28" fmla="*/ 15 w 65"/>
                <a:gd name="T29" fmla="*/ 56 h 62"/>
                <a:gd name="T30" fmla="*/ 11 w 65"/>
                <a:gd name="T31" fmla="*/ 52 h 62"/>
                <a:gd name="T32" fmla="*/ 3 w 65"/>
                <a:gd name="T33" fmla="*/ 53 h 62"/>
                <a:gd name="T34" fmla="*/ 1 w 65"/>
                <a:gd name="T35" fmla="*/ 47 h 62"/>
                <a:gd name="T36" fmla="*/ 0 w 65"/>
                <a:gd name="T37" fmla="*/ 42 h 62"/>
                <a:gd name="T38" fmla="*/ 3 w 65"/>
                <a:gd name="T39" fmla="*/ 38 h 62"/>
                <a:gd name="T40" fmla="*/ 7 w 65"/>
                <a:gd name="T41" fmla="*/ 41 h 62"/>
                <a:gd name="T42" fmla="*/ 14 w 65"/>
                <a:gd name="T43" fmla="*/ 40 h 62"/>
                <a:gd name="T44" fmla="*/ 25 w 65"/>
                <a:gd name="T45" fmla="*/ 40 h 62"/>
                <a:gd name="T46" fmla="*/ 26 w 65"/>
                <a:gd name="T47" fmla="*/ 39 h 62"/>
                <a:gd name="T48" fmla="*/ 26 w 65"/>
                <a:gd name="T49" fmla="*/ 36 h 62"/>
                <a:gd name="T50" fmla="*/ 22 w 65"/>
                <a:gd name="T51" fmla="*/ 0 h 62"/>
                <a:gd name="T52" fmla="*/ 29 w 65"/>
                <a:gd name="T5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2">
                  <a:moveTo>
                    <a:pt x="29" y="0"/>
                  </a:moveTo>
                  <a:cubicBezTo>
                    <a:pt x="36" y="5"/>
                    <a:pt x="44" y="11"/>
                    <a:pt x="51" y="16"/>
                  </a:cubicBezTo>
                  <a:cubicBezTo>
                    <a:pt x="54" y="17"/>
                    <a:pt x="55" y="20"/>
                    <a:pt x="58" y="21"/>
                  </a:cubicBezTo>
                  <a:cubicBezTo>
                    <a:pt x="62" y="22"/>
                    <a:pt x="59" y="27"/>
                    <a:pt x="64" y="25"/>
                  </a:cubicBezTo>
                  <a:cubicBezTo>
                    <a:pt x="64" y="29"/>
                    <a:pt x="65" y="35"/>
                    <a:pt x="63" y="39"/>
                  </a:cubicBezTo>
                  <a:cubicBezTo>
                    <a:pt x="61" y="41"/>
                    <a:pt x="58" y="40"/>
                    <a:pt x="55" y="40"/>
                  </a:cubicBezTo>
                  <a:cubicBezTo>
                    <a:pt x="53" y="40"/>
                    <a:pt x="52" y="42"/>
                    <a:pt x="49" y="42"/>
                  </a:cubicBezTo>
                  <a:cubicBezTo>
                    <a:pt x="43" y="42"/>
                    <a:pt x="41" y="46"/>
                    <a:pt x="35" y="48"/>
                  </a:cubicBezTo>
                  <a:cubicBezTo>
                    <a:pt x="31" y="50"/>
                    <a:pt x="28" y="56"/>
                    <a:pt x="28" y="60"/>
                  </a:cubicBezTo>
                  <a:cubicBezTo>
                    <a:pt x="26" y="60"/>
                    <a:pt x="25" y="60"/>
                    <a:pt x="24" y="61"/>
                  </a:cubicBezTo>
                  <a:cubicBezTo>
                    <a:pt x="23" y="60"/>
                    <a:pt x="23" y="59"/>
                    <a:pt x="23" y="59"/>
                  </a:cubicBezTo>
                  <a:cubicBezTo>
                    <a:pt x="21" y="60"/>
                    <a:pt x="21" y="62"/>
                    <a:pt x="19" y="60"/>
                  </a:cubicBezTo>
                  <a:cubicBezTo>
                    <a:pt x="18" y="59"/>
                    <a:pt x="15" y="62"/>
                    <a:pt x="15" y="57"/>
                  </a:cubicBezTo>
                  <a:cubicBezTo>
                    <a:pt x="15" y="58"/>
                    <a:pt x="14" y="58"/>
                    <a:pt x="14" y="58"/>
                  </a:cubicBezTo>
                  <a:cubicBezTo>
                    <a:pt x="14" y="58"/>
                    <a:pt x="15" y="57"/>
                    <a:pt x="15" y="56"/>
                  </a:cubicBezTo>
                  <a:cubicBezTo>
                    <a:pt x="13" y="55"/>
                    <a:pt x="13" y="51"/>
                    <a:pt x="11" y="52"/>
                  </a:cubicBezTo>
                  <a:cubicBezTo>
                    <a:pt x="9" y="54"/>
                    <a:pt x="6" y="53"/>
                    <a:pt x="3" y="53"/>
                  </a:cubicBezTo>
                  <a:cubicBezTo>
                    <a:pt x="4" y="51"/>
                    <a:pt x="1" y="48"/>
                    <a:pt x="1" y="47"/>
                  </a:cubicBezTo>
                  <a:cubicBezTo>
                    <a:pt x="2" y="45"/>
                    <a:pt x="0" y="44"/>
                    <a:pt x="0" y="42"/>
                  </a:cubicBezTo>
                  <a:cubicBezTo>
                    <a:pt x="1" y="41"/>
                    <a:pt x="3" y="40"/>
                    <a:pt x="3" y="38"/>
                  </a:cubicBezTo>
                  <a:cubicBezTo>
                    <a:pt x="4" y="39"/>
                    <a:pt x="5" y="42"/>
                    <a:pt x="7" y="41"/>
                  </a:cubicBezTo>
                  <a:cubicBezTo>
                    <a:pt x="9" y="39"/>
                    <a:pt x="12" y="40"/>
                    <a:pt x="14" y="40"/>
                  </a:cubicBezTo>
                  <a:cubicBezTo>
                    <a:pt x="18" y="40"/>
                    <a:pt x="21" y="40"/>
                    <a:pt x="25" y="40"/>
                  </a:cubicBezTo>
                  <a:cubicBezTo>
                    <a:pt x="26" y="40"/>
                    <a:pt x="26" y="40"/>
                    <a:pt x="26" y="39"/>
                  </a:cubicBezTo>
                  <a:cubicBezTo>
                    <a:pt x="27" y="36"/>
                    <a:pt x="26" y="37"/>
                    <a:pt x="26" y="36"/>
                  </a:cubicBezTo>
                  <a:cubicBezTo>
                    <a:pt x="23" y="24"/>
                    <a:pt x="23" y="12"/>
                    <a:pt x="22" y="0"/>
                  </a:cubicBezTo>
                  <a:cubicBezTo>
                    <a:pt x="24" y="0"/>
                    <a:pt x="26" y="0"/>
                    <a:pt x="29"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8" name="Freeform 277"/>
            <p:cNvSpPr>
              <a:spLocks noEditPoints="1" noChangeArrowheads="1"/>
            </p:cNvSpPr>
            <p:nvPr/>
          </p:nvSpPr>
          <p:spPr bwMode="auto">
            <a:xfrm>
              <a:off x="6161232" y="3946109"/>
              <a:ext cx="277733" cy="268073"/>
            </a:xfrm>
            <a:custGeom>
              <a:avLst/>
              <a:gdLst>
                <a:gd name="T0" fmla="*/ 23 w 67"/>
                <a:gd name="T1" fmla="*/ 61 h 64"/>
                <a:gd name="T2" fmla="*/ 19 w 67"/>
                <a:gd name="T3" fmla="*/ 62 h 64"/>
                <a:gd name="T4" fmla="*/ 16 w 67"/>
                <a:gd name="T5" fmla="*/ 62 h 64"/>
                <a:gd name="T6" fmla="*/ 15 w 67"/>
                <a:gd name="T7" fmla="*/ 60 h 64"/>
                <a:gd name="T8" fmla="*/ 14 w 67"/>
                <a:gd name="T9" fmla="*/ 58 h 64"/>
                <a:gd name="T10" fmla="*/ 15 w 67"/>
                <a:gd name="T11" fmla="*/ 57 h 64"/>
                <a:gd name="T12" fmla="*/ 13 w 67"/>
                <a:gd name="T13" fmla="*/ 54 h 64"/>
                <a:gd name="T14" fmla="*/ 7 w 67"/>
                <a:gd name="T15" fmla="*/ 55 h 64"/>
                <a:gd name="T16" fmla="*/ 3 w 67"/>
                <a:gd name="T17" fmla="*/ 56 h 64"/>
                <a:gd name="T18" fmla="*/ 2 w 67"/>
                <a:gd name="T19" fmla="*/ 50 h 64"/>
                <a:gd name="T20" fmla="*/ 1 w 67"/>
                <a:gd name="T21" fmla="*/ 46 h 64"/>
                <a:gd name="T22" fmla="*/ 2 w 67"/>
                <a:gd name="T23" fmla="*/ 41 h 64"/>
                <a:gd name="T24" fmla="*/ 4 w 67"/>
                <a:gd name="T25" fmla="*/ 37 h 64"/>
                <a:gd name="T26" fmla="*/ 6 w 67"/>
                <a:gd name="T27" fmla="*/ 40 h 64"/>
                <a:gd name="T28" fmla="*/ 7 w 67"/>
                <a:gd name="T29" fmla="*/ 41 h 64"/>
                <a:gd name="T30" fmla="*/ 14 w 67"/>
                <a:gd name="T31" fmla="*/ 40 h 64"/>
                <a:gd name="T32" fmla="*/ 18 w 67"/>
                <a:gd name="T33" fmla="*/ 40 h 64"/>
                <a:gd name="T34" fmla="*/ 27 w 67"/>
                <a:gd name="T35" fmla="*/ 40 h 64"/>
                <a:gd name="T36" fmla="*/ 26 w 67"/>
                <a:gd name="T37" fmla="*/ 37 h 64"/>
                <a:gd name="T38" fmla="*/ 22 w 67"/>
                <a:gd name="T39" fmla="*/ 1 h 64"/>
                <a:gd name="T40" fmla="*/ 30 w 67"/>
                <a:gd name="T41" fmla="*/ 0 h 64"/>
                <a:gd name="T42" fmla="*/ 55 w 67"/>
                <a:gd name="T43" fmla="*/ 18 h 64"/>
                <a:gd name="T44" fmla="*/ 62 w 67"/>
                <a:gd name="T45" fmla="*/ 24 h 64"/>
                <a:gd name="T46" fmla="*/ 63 w 67"/>
                <a:gd name="T47" fmla="*/ 25 h 64"/>
                <a:gd name="T48" fmla="*/ 66 w 67"/>
                <a:gd name="T49" fmla="*/ 24 h 64"/>
                <a:gd name="T50" fmla="*/ 66 w 67"/>
                <a:gd name="T51" fmla="*/ 29 h 64"/>
                <a:gd name="T52" fmla="*/ 60 w 67"/>
                <a:gd name="T53" fmla="*/ 42 h 64"/>
                <a:gd name="T54" fmla="*/ 56 w 67"/>
                <a:gd name="T55" fmla="*/ 42 h 64"/>
                <a:gd name="T56" fmla="*/ 50 w 67"/>
                <a:gd name="T57" fmla="*/ 44 h 64"/>
                <a:gd name="T58" fmla="*/ 37 w 67"/>
                <a:gd name="T59" fmla="*/ 50 h 64"/>
                <a:gd name="T60" fmla="*/ 29 w 67"/>
                <a:gd name="T61" fmla="*/ 63 h 64"/>
                <a:gd name="T62" fmla="*/ 25 w 67"/>
                <a:gd name="T63" fmla="*/ 63 h 64"/>
                <a:gd name="T64" fmla="*/ 19 w 67"/>
                <a:gd name="T65" fmla="*/ 60 h 64"/>
                <a:gd name="T66" fmla="*/ 21 w 67"/>
                <a:gd name="T67" fmla="*/ 61 h 64"/>
                <a:gd name="T68" fmla="*/ 24 w 67"/>
                <a:gd name="T69" fmla="*/ 59 h 64"/>
                <a:gd name="T70" fmla="*/ 25 w 67"/>
                <a:gd name="T71" fmla="*/ 60 h 64"/>
                <a:gd name="T72" fmla="*/ 36 w 67"/>
                <a:gd name="T73" fmla="*/ 48 h 64"/>
                <a:gd name="T74" fmla="*/ 50 w 67"/>
                <a:gd name="T75" fmla="*/ 42 h 64"/>
                <a:gd name="T76" fmla="*/ 56 w 67"/>
                <a:gd name="T77" fmla="*/ 40 h 64"/>
                <a:gd name="T78" fmla="*/ 63 w 67"/>
                <a:gd name="T79" fmla="*/ 39 h 64"/>
                <a:gd name="T80" fmla="*/ 64 w 67"/>
                <a:gd name="T81" fmla="*/ 27 h 64"/>
                <a:gd name="T82" fmla="*/ 63 w 67"/>
                <a:gd name="T83" fmla="*/ 27 h 64"/>
                <a:gd name="T84" fmla="*/ 58 w 67"/>
                <a:gd name="T85" fmla="*/ 23 h 64"/>
                <a:gd name="T86" fmla="*/ 52 w 67"/>
                <a:gd name="T87" fmla="*/ 18 h 64"/>
                <a:gd name="T88" fmla="*/ 24 w 67"/>
                <a:gd name="T89" fmla="*/ 2 h 64"/>
                <a:gd name="T90" fmla="*/ 27 w 67"/>
                <a:gd name="T91" fmla="*/ 37 h 64"/>
                <a:gd name="T92" fmla="*/ 27 w 67"/>
                <a:gd name="T93" fmla="*/ 42 h 64"/>
                <a:gd name="T94" fmla="*/ 26 w 67"/>
                <a:gd name="T95" fmla="*/ 42 h 64"/>
                <a:gd name="T96" fmla="*/ 15 w 67"/>
                <a:gd name="T97" fmla="*/ 42 h 64"/>
                <a:gd name="T98" fmla="*/ 12 w 67"/>
                <a:gd name="T99" fmla="*/ 41 h 64"/>
                <a:gd name="T100" fmla="*/ 7 w 67"/>
                <a:gd name="T101" fmla="*/ 43 h 64"/>
                <a:gd name="T102" fmla="*/ 4 w 67"/>
                <a:gd name="T103" fmla="*/ 42 h 64"/>
                <a:gd name="T104" fmla="*/ 3 w 67"/>
                <a:gd name="T105" fmla="*/ 45 h 64"/>
                <a:gd name="T106" fmla="*/ 4 w 67"/>
                <a:gd name="T107" fmla="*/ 49 h 64"/>
                <a:gd name="T108" fmla="*/ 7 w 67"/>
                <a:gd name="T109" fmla="*/ 53 h 64"/>
                <a:gd name="T110" fmla="*/ 11 w 67"/>
                <a:gd name="T111" fmla="*/ 53 h 64"/>
                <a:gd name="T112" fmla="*/ 15 w 67"/>
                <a:gd name="T113" fmla="*/ 54 h 64"/>
                <a:gd name="T114" fmla="*/ 18 w 67"/>
                <a:gd name="T115" fmla="*/ 57 h 64"/>
                <a:gd name="T116" fmla="*/ 17 w 67"/>
                <a:gd name="T117" fmla="*/ 59 h 64"/>
                <a:gd name="T118" fmla="*/ 18 w 67"/>
                <a:gd name="T11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 h="64">
                  <a:moveTo>
                    <a:pt x="24" y="64"/>
                  </a:moveTo>
                  <a:cubicBezTo>
                    <a:pt x="23" y="61"/>
                    <a:pt x="23" y="61"/>
                    <a:pt x="23" y="61"/>
                  </a:cubicBezTo>
                  <a:cubicBezTo>
                    <a:pt x="23" y="62"/>
                    <a:pt x="23" y="62"/>
                    <a:pt x="23" y="62"/>
                  </a:cubicBezTo>
                  <a:cubicBezTo>
                    <a:pt x="23" y="62"/>
                    <a:pt x="21" y="63"/>
                    <a:pt x="19" y="62"/>
                  </a:cubicBezTo>
                  <a:cubicBezTo>
                    <a:pt x="19" y="62"/>
                    <a:pt x="19" y="62"/>
                    <a:pt x="18" y="62"/>
                  </a:cubicBezTo>
                  <a:cubicBezTo>
                    <a:pt x="17" y="62"/>
                    <a:pt x="16" y="62"/>
                    <a:pt x="16" y="62"/>
                  </a:cubicBezTo>
                  <a:cubicBezTo>
                    <a:pt x="15" y="61"/>
                    <a:pt x="15" y="61"/>
                    <a:pt x="15" y="60"/>
                  </a:cubicBezTo>
                  <a:cubicBezTo>
                    <a:pt x="15" y="60"/>
                    <a:pt x="15" y="60"/>
                    <a:pt x="15" y="60"/>
                  </a:cubicBezTo>
                  <a:cubicBezTo>
                    <a:pt x="8" y="63"/>
                    <a:pt x="8" y="63"/>
                    <a:pt x="8" y="63"/>
                  </a:cubicBezTo>
                  <a:cubicBezTo>
                    <a:pt x="14" y="58"/>
                    <a:pt x="14" y="58"/>
                    <a:pt x="14" y="58"/>
                  </a:cubicBezTo>
                  <a:cubicBezTo>
                    <a:pt x="14" y="58"/>
                    <a:pt x="15" y="58"/>
                    <a:pt x="15" y="58"/>
                  </a:cubicBezTo>
                  <a:cubicBezTo>
                    <a:pt x="15" y="57"/>
                    <a:pt x="15" y="57"/>
                    <a:pt x="15" y="57"/>
                  </a:cubicBezTo>
                  <a:cubicBezTo>
                    <a:pt x="14" y="57"/>
                    <a:pt x="14" y="56"/>
                    <a:pt x="13" y="55"/>
                  </a:cubicBezTo>
                  <a:cubicBezTo>
                    <a:pt x="13" y="55"/>
                    <a:pt x="13" y="54"/>
                    <a:pt x="13" y="54"/>
                  </a:cubicBezTo>
                  <a:cubicBezTo>
                    <a:pt x="11" y="55"/>
                    <a:pt x="10" y="56"/>
                    <a:pt x="8" y="56"/>
                  </a:cubicBezTo>
                  <a:cubicBezTo>
                    <a:pt x="8" y="56"/>
                    <a:pt x="7" y="55"/>
                    <a:pt x="7" y="55"/>
                  </a:cubicBezTo>
                  <a:cubicBezTo>
                    <a:pt x="6" y="55"/>
                    <a:pt x="5" y="55"/>
                    <a:pt x="5" y="55"/>
                  </a:cubicBezTo>
                  <a:cubicBezTo>
                    <a:pt x="3" y="56"/>
                    <a:pt x="3" y="56"/>
                    <a:pt x="3" y="56"/>
                  </a:cubicBezTo>
                  <a:cubicBezTo>
                    <a:pt x="3" y="54"/>
                    <a:pt x="3" y="54"/>
                    <a:pt x="3" y="54"/>
                  </a:cubicBezTo>
                  <a:cubicBezTo>
                    <a:pt x="4" y="53"/>
                    <a:pt x="3" y="52"/>
                    <a:pt x="2" y="50"/>
                  </a:cubicBezTo>
                  <a:cubicBezTo>
                    <a:pt x="1" y="49"/>
                    <a:pt x="1" y="48"/>
                    <a:pt x="1" y="47"/>
                  </a:cubicBezTo>
                  <a:cubicBezTo>
                    <a:pt x="1" y="47"/>
                    <a:pt x="1" y="46"/>
                    <a:pt x="1" y="46"/>
                  </a:cubicBezTo>
                  <a:cubicBezTo>
                    <a:pt x="1" y="45"/>
                    <a:pt x="0" y="44"/>
                    <a:pt x="0" y="43"/>
                  </a:cubicBezTo>
                  <a:cubicBezTo>
                    <a:pt x="1" y="42"/>
                    <a:pt x="1" y="42"/>
                    <a:pt x="2" y="41"/>
                  </a:cubicBezTo>
                  <a:cubicBezTo>
                    <a:pt x="3" y="40"/>
                    <a:pt x="3" y="39"/>
                    <a:pt x="3" y="39"/>
                  </a:cubicBezTo>
                  <a:cubicBezTo>
                    <a:pt x="4" y="37"/>
                    <a:pt x="4" y="37"/>
                    <a:pt x="4" y="37"/>
                  </a:cubicBezTo>
                  <a:cubicBezTo>
                    <a:pt x="5" y="38"/>
                    <a:pt x="5" y="38"/>
                    <a:pt x="5" y="38"/>
                  </a:cubicBezTo>
                  <a:cubicBezTo>
                    <a:pt x="5" y="39"/>
                    <a:pt x="5" y="39"/>
                    <a:pt x="6" y="40"/>
                  </a:cubicBezTo>
                  <a:cubicBezTo>
                    <a:pt x="6" y="40"/>
                    <a:pt x="7" y="41"/>
                    <a:pt x="7" y="41"/>
                  </a:cubicBezTo>
                  <a:cubicBezTo>
                    <a:pt x="7" y="41"/>
                    <a:pt x="7" y="41"/>
                    <a:pt x="7" y="41"/>
                  </a:cubicBezTo>
                  <a:cubicBezTo>
                    <a:pt x="9" y="40"/>
                    <a:pt x="11" y="39"/>
                    <a:pt x="12" y="39"/>
                  </a:cubicBezTo>
                  <a:cubicBezTo>
                    <a:pt x="12" y="39"/>
                    <a:pt x="13" y="40"/>
                    <a:pt x="14" y="40"/>
                  </a:cubicBezTo>
                  <a:cubicBezTo>
                    <a:pt x="14" y="40"/>
                    <a:pt x="15" y="40"/>
                    <a:pt x="15" y="40"/>
                  </a:cubicBezTo>
                  <a:cubicBezTo>
                    <a:pt x="18" y="40"/>
                    <a:pt x="18" y="40"/>
                    <a:pt x="18" y="40"/>
                  </a:cubicBezTo>
                  <a:cubicBezTo>
                    <a:pt x="20" y="40"/>
                    <a:pt x="23" y="40"/>
                    <a:pt x="26" y="40"/>
                  </a:cubicBezTo>
                  <a:cubicBezTo>
                    <a:pt x="26" y="40"/>
                    <a:pt x="26" y="40"/>
                    <a:pt x="27" y="40"/>
                  </a:cubicBezTo>
                  <a:cubicBezTo>
                    <a:pt x="27" y="39"/>
                    <a:pt x="27" y="39"/>
                    <a:pt x="27" y="39"/>
                  </a:cubicBezTo>
                  <a:cubicBezTo>
                    <a:pt x="26" y="39"/>
                    <a:pt x="26" y="38"/>
                    <a:pt x="26" y="37"/>
                  </a:cubicBezTo>
                  <a:cubicBezTo>
                    <a:pt x="24" y="29"/>
                    <a:pt x="23" y="21"/>
                    <a:pt x="23" y="13"/>
                  </a:cubicBezTo>
                  <a:cubicBezTo>
                    <a:pt x="22" y="9"/>
                    <a:pt x="22" y="5"/>
                    <a:pt x="22" y="1"/>
                  </a:cubicBezTo>
                  <a:cubicBezTo>
                    <a:pt x="22" y="0"/>
                    <a:pt x="22" y="0"/>
                    <a:pt x="22" y="0"/>
                  </a:cubicBezTo>
                  <a:cubicBezTo>
                    <a:pt x="30" y="0"/>
                    <a:pt x="30" y="0"/>
                    <a:pt x="30" y="0"/>
                  </a:cubicBezTo>
                  <a:cubicBezTo>
                    <a:pt x="53" y="16"/>
                    <a:pt x="53" y="16"/>
                    <a:pt x="53" y="16"/>
                  </a:cubicBezTo>
                  <a:cubicBezTo>
                    <a:pt x="54" y="17"/>
                    <a:pt x="55" y="17"/>
                    <a:pt x="55" y="18"/>
                  </a:cubicBezTo>
                  <a:cubicBezTo>
                    <a:pt x="56" y="19"/>
                    <a:pt x="57" y="20"/>
                    <a:pt x="59" y="21"/>
                  </a:cubicBezTo>
                  <a:cubicBezTo>
                    <a:pt x="61" y="22"/>
                    <a:pt x="62" y="23"/>
                    <a:pt x="62" y="24"/>
                  </a:cubicBezTo>
                  <a:cubicBezTo>
                    <a:pt x="63" y="25"/>
                    <a:pt x="63" y="25"/>
                    <a:pt x="63" y="25"/>
                  </a:cubicBezTo>
                  <a:cubicBezTo>
                    <a:pt x="63" y="25"/>
                    <a:pt x="63" y="25"/>
                    <a:pt x="63" y="25"/>
                  </a:cubicBezTo>
                  <a:cubicBezTo>
                    <a:pt x="63" y="25"/>
                    <a:pt x="64" y="25"/>
                    <a:pt x="65" y="25"/>
                  </a:cubicBezTo>
                  <a:cubicBezTo>
                    <a:pt x="66" y="24"/>
                    <a:pt x="66" y="24"/>
                    <a:pt x="66" y="24"/>
                  </a:cubicBezTo>
                  <a:cubicBezTo>
                    <a:pt x="66" y="26"/>
                    <a:pt x="66" y="26"/>
                    <a:pt x="66" y="26"/>
                  </a:cubicBezTo>
                  <a:cubicBezTo>
                    <a:pt x="66" y="27"/>
                    <a:pt x="66" y="28"/>
                    <a:pt x="66" y="29"/>
                  </a:cubicBezTo>
                  <a:cubicBezTo>
                    <a:pt x="67" y="33"/>
                    <a:pt x="67" y="37"/>
                    <a:pt x="64" y="40"/>
                  </a:cubicBezTo>
                  <a:cubicBezTo>
                    <a:pt x="63" y="42"/>
                    <a:pt x="61" y="42"/>
                    <a:pt x="60" y="42"/>
                  </a:cubicBezTo>
                  <a:cubicBezTo>
                    <a:pt x="59" y="42"/>
                    <a:pt x="59" y="42"/>
                    <a:pt x="58" y="42"/>
                  </a:cubicBezTo>
                  <a:cubicBezTo>
                    <a:pt x="57" y="42"/>
                    <a:pt x="57" y="42"/>
                    <a:pt x="56" y="42"/>
                  </a:cubicBezTo>
                  <a:cubicBezTo>
                    <a:pt x="55" y="42"/>
                    <a:pt x="54" y="43"/>
                    <a:pt x="54" y="43"/>
                  </a:cubicBezTo>
                  <a:cubicBezTo>
                    <a:pt x="53" y="43"/>
                    <a:pt x="52" y="44"/>
                    <a:pt x="50" y="44"/>
                  </a:cubicBezTo>
                  <a:cubicBezTo>
                    <a:pt x="47" y="44"/>
                    <a:pt x="45" y="45"/>
                    <a:pt x="43" y="47"/>
                  </a:cubicBezTo>
                  <a:cubicBezTo>
                    <a:pt x="41" y="48"/>
                    <a:pt x="39" y="49"/>
                    <a:pt x="37" y="50"/>
                  </a:cubicBezTo>
                  <a:cubicBezTo>
                    <a:pt x="33" y="51"/>
                    <a:pt x="30" y="58"/>
                    <a:pt x="29" y="62"/>
                  </a:cubicBezTo>
                  <a:cubicBezTo>
                    <a:pt x="29" y="63"/>
                    <a:pt x="29" y="63"/>
                    <a:pt x="29" y="63"/>
                  </a:cubicBezTo>
                  <a:cubicBezTo>
                    <a:pt x="28" y="62"/>
                    <a:pt x="28" y="62"/>
                    <a:pt x="28" y="62"/>
                  </a:cubicBezTo>
                  <a:cubicBezTo>
                    <a:pt x="27" y="62"/>
                    <a:pt x="26" y="62"/>
                    <a:pt x="25" y="63"/>
                  </a:cubicBezTo>
                  <a:lnTo>
                    <a:pt x="24" y="64"/>
                  </a:lnTo>
                  <a:close/>
                  <a:moveTo>
                    <a:pt x="19" y="60"/>
                  </a:moveTo>
                  <a:cubicBezTo>
                    <a:pt x="20" y="60"/>
                    <a:pt x="20" y="60"/>
                    <a:pt x="20" y="60"/>
                  </a:cubicBezTo>
                  <a:cubicBezTo>
                    <a:pt x="21" y="61"/>
                    <a:pt x="21" y="61"/>
                    <a:pt x="21" y="61"/>
                  </a:cubicBezTo>
                  <a:cubicBezTo>
                    <a:pt x="21" y="61"/>
                    <a:pt x="22" y="61"/>
                    <a:pt x="22" y="60"/>
                  </a:cubicBezTo>
                  <a:cubicBezTo>
                    <a:pt x="22" y="60"/>
                    <a:pt x="23" y="59"/>
                    <a:pt x="24" y="59"/>
                  </a:cubicBezTo>
                  <a:cubicBezTo>
                    <a:pt x="25" y="58"/>
                    <a:pt x="25" y="58"/>
                    <a:pt x="25" y="58"/>
                  </a:cubicBezTo>
                  <a:cubicBezTo>
                    <a:pt x="25" y="60"/>
                    <a:pt x="25" y="60"/>
                    <a:pt x="25" y="60"/>
                  </a:cubicBezTo>
                  <a:cubicBezTo>
                    <a:pt x="26" y="60"/>
                    <a:pt x="27" y="60"/>
                    <a:pt x="28" y="60"/>
                  </a:cubicBezTo>
                  <a:cubicBezTo>
                    <a:pt x="29" y="56"/>
                    <a:pt x="32" y="50"/>
                    <a:pt x="36" y="48"/>
                  </a:cubicBezTo>
                  <a:cubicBezTo>
                    <a:pt x="38" y="48"/>
                    <a:pt x="40" y="46"/>
                    <a:pt x="41" y="45"/>
                  </a:cubicBezTo>
                  <a:cubicBezTo>
                    <a:pt x="44" y="44"/>
                    <a:pt x="46" y="42"/>
                    <a:pt x="50" y="42"/>
                  </a:cubicBezTo>
                  <a:cubicBezTo>
                    <a:pt x="51" y="42"/>
                    <a:pt x="52" y="42"/>
                    <a:pt x="53" y="41"/>
                  </a:cubicBezTo>
                  <a:cubicBezTo>
                    <a:pt x="54" y="41"/>
                    <a:pt x="55" y="40"/>
                    <a:pt x="56" y="40"/>
                  </a:cubicBezTo>
                  <a:cubicBezTo>
                    <a:pt x="57" y="40"/>
                    <a:pt x="57" y="40"/>
                    <a:pt x="58" y="40"/>
                  </a:cubicBezTo>
                  <a:cubicBezTo>
                    <a:pt x="60" y="41"/>
                    <a:pt x="62" y="41"/>
                    <a:pt x="63" y="39"/>
                  </a:cubicBezTo>
                  <a:cubicBezTo>
                    <a:pt x="65" y="37"/>
                    <a:pt x="65" y="33"/>
                    <a:pt x="64" y="29"/>
                  </a:cubicBezTo>
                  <a:cubicBezTo>
                    <a:pt x="64" y="28"/>
                    <a:pt x="64" y="28"/>
                    <a:pt x="64" y="27"/>
                  </a:cubicBezTo>
                  <a:cubicBezTo>
                    <a:pt x="64" y="27"/>
                    <a:pt x="63" y="27"/>
                    <a:pt x="63" y="27"/>
                  </a:cubicBezTo>
                  <a:cubicBezTo>
                    <a:pt x="63" y="27"/>
                    <a:pt x="63" y="27"/>
                    <a:pt x="63" y="27"/>
                  </a:cubicBezTo>
                  <a:cubicBezTo>
                    <a:pt x="61" y="27"/>
                    <a:pt x="61" y="26"/>
                    <a:pt x="60" y="25"/>
                  </a:cubicBezTo>
                  <a:cubicBezTo>
                    <a:pt x="60" y="24"/>
                    <a:pt x="60" y="23"/>
                    <a:pt x="58" y="23"/>
                  </a:cubicBezTo>
                  <a:cubicBezTo>
                    <a:pt x="56" y="22"/>
                    <a:pt x="55" y="21"/>
                    <a:pt x="54" y="19"/>
                  </a:cubicBezTo>
                  <a:cubicBezTo>
                    <a:pt x="53" y="19"/>
                    <a:pt x="53" y="18"/>
                    <a:pt x="52" y="18"/>
                  </a:cubicBezTo>
                  <a:cubicBezTo>
                    <a:pt x="29" y="2"/>
                    <a:pt x="29" y="2"/>
                    <a:pt x="29" y="2"/>
                  </a:cubicBezTo>
                  <a:cubicBezTo>
                    <a:pt x="24" y="2"/>
                    <a:pt x="24" y="2"/>
                    <a:pt x="24" y="2"/>
                  </a:cubicBezTo>
                  <a:cubicBezTo>
                    <a:pt x="24" y="6"/>
                    <a:pt x="24" y="10"/>
                    <a:pt x="25" y="13"/>
                  </a:cubicBezTo>
                  <a:cubicBezTo>
                    <a:pt x="25" y="21"/>
                    <a:pt x="26" y="29"/>
                    <a:pt x="27" y="37"/>
                  </a:cubicBezTo>
                  <a:cubicBezTo>
                    <a:pt x="29" y="38"/>
                    <a:pt x="29" y="39"/>
                    <a:pt x="28" y="41"/>
                  </a:cubicBezTo>
                  <a:cubicBezTo>
                    <a:pt x="28" y="42"/>
                    <a:pt x="27" y="42"/>
                    <a:pt x="27" y="42"/>
                  </a:cubicBezTo>
                  <a:cubicBezTo>
                    <a:pt x="27" y="42"/>
                    <a:pt x="27" y="42"/>
                    <a:pt x="26" y="42"/>
                  </a:cubicBezTo>
                  <a:cubicBezTo>
                    <a:pt x="26" y="42"/>
                    <a:pt x="26" y="42"/>
                    <a:pt x="26" y="42"/>
                  </a:cubicBezTo>
                  <a:cubicBezTo>
                    <a:pt x="23" y="42"/>
                    <a:pt x="20" y="42"/>
                    <a:pt x="18" y="42"/>
                  </a:cubicBezTo>
                  <a:cubicBezTo>
                    <a:pt x="15" y="42"/>
                    <a:pt x="15" y="42"/>
                    <a:pt x="15" y="42"/>
                  </a:cubicBezTo>
                  <a:cubicBezTo>
                    <a:pt x="15" y="42"/>
                    <a:pt x="14" y="42"/>
                    <a:pt x="14" y="42"/>
                  </a:cubicBezTo>
                  <a:cubicBezTo>
                    <a:pt x="13" y="41"/>
                    <a:pt x="12" y="41"/>
                    <a:pt x="12" y="41"/>
                  </a:cubicBezTo>
                  <a:cubicBezTo>
                    <a:pt x="10" y="41"/>
                    <a:pt x="9" y="42"/>
                    <a:pt x="9" y="42"/>
                  </a:cubicBezTo>
                  <a:cubicBezTo>
                    <a:pt x="8" y="43"/>
                    <a:pt x="8" y="43"/>
                    <a:pt x="7" y="43"/>
                  </a:cubicBezTo>
                  <a:cubicBezTo>
                    <a:pt x="6" y="43"/>
                    <a:pt x="5" y="42"/>
                    <a:pt x="4" y="41"/>
                  </a:cubicBezTo>
                  <a:cubicBezTo>
                    <a:pt x="4" y="41"/>
                    <a:pt x="4" y="42"/>
                    <a:pt x="4" y="42"/>
                  </a:cubicBezTo>
                  <a:cubicBezTo>
                    <a:pt x="3" y="43"/>
                    <a:pt x="2" y="43"/>
                    <a:pt x="2" y="44"/>
                  </a:cubicBezTo>
                  <a:cubicBezTo>
                    <a:pt x="2" y="44"/>
                    <a:pt x="3" y="45"/>
                    <a:pt x="3" y="45"/>
                  </a:cubicBezTo>
                  <a:cubicBezTo>
                    <a:pt x="3" y="46"/>
                    <a:pt x="3" y="47"/>
                    <a:pt x="3" y="48"/>
                  </a:cubicBezTo>
                  <a:cubicBezTo>
                    <a:pt x="3" y="48"/>
                    <a:pt x="3" y="49"/>
                    <a:pt x="4" y="49"/>
                  </a:cubicBezTo>
                  <a:cubicBezTo>
                    <a:pt x="4" y="50"/>
                    <a:pt x="5" y="52"/>
                    <a:pt x="5" y="53"/>
                  </a:cubicBezTo>
                  <a:cubicBezTo>
                    <a:pt x="6" y="53"/>
                    <a:pt x="6" y="53"/>
                    <a:pt x="7" y="53"/>
                  </a:cubicBezTo>
                  <a:cubicBezTo>
                    <a:pt x="7" y="54"/>
                    <a:pt x="8" y="54"/>
                    <a:pt x="8" y="54"/>
                  </a:cubicBezTo>
                  <a:cubicBezTo>
                    <a:pt x="10" y="54"/>
                    <a:pt x="11" y="53"/>
                    <a:pt x="11" y="53"/>
                  </a:cubicBezTo>
                  <a:cubicBezTo>
                    <a:pt x="12" y="52"/>
                    <a:pt x="12" y="52"/>
                    <a:pt x="13" y="52"/>
                  </a:cubicBezTo>
                  <a:cubicBezTo>
                    <a:pt x="14" y="52"/>
                    <a:pt x="14" y="53"/>
                    <a:pt x="15" y="54"/>
                  </a:cubicBezTo>
                  <a:cubicBezTo>
                    <a:pt x="15" y="55"/>
                    <a:pt x="16" y="56"/>
                    <a:pt x="17" y="56"/>
                  </a:cubicBezTo>
                  <a:cubicBezTo>
                    <a:pt x="18" y="57"/>
                    <a:pt x="18" y="57"/>
                    <a:pt x="18" y="57"/>
                  </a:cubicBezTo>
                  <a:cubicBezTo>
                    <a:pt x="18" y="57"/>
                    <a:pt x="18" y="57"/>
                    <a:pt x="18" y="57"/>
                  </a:cubicBezTo>
                  <a:cubicBezTo>
                    <a:pt x="17" y="59"/>
                    <a:pt x="17" y="59"/>
                    <a:pt x="17" y="59"/>
                  </a:cubicBezTo>
                  <a:cubicBezTo>
                    <a:pt x="17" y="60"/>
                    <a:pt x="17" y="60"/>
                    <a:pt x="17" y="60"/>
                  </a:cubicBezTo>
                  <a:cubicBezTo>
                    <a:pt x="18" y="60"/>
                    <a:pt x="18" y="60"/>
                    <a:pt x="18" y="60"/>
                  </a:cubicBezTo>
                  <a:cubicBezTo>
                    <a:pt x="18" y="60"/>
                    <a:pt x="19" y="60"/>
                    <a:pt x="19" y="6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79" name="Freeform 278"/>
            <p:cNvSpPr>
              <a:spLocks noChangeArrowheads="1"/>
            </p:cNvSpPr>
            <p:nvPr/>
          </p:nvSpPr>
          <p:spPr bwMode="auto">
            <a:xfrm>
              <a:off x="6091195" y="3909883"/>
              <a:ext cx="195621" cy="236677"/>
            </a:xfrm>
            <a:custGeom>
              <a:avLst/>
              <a:gdLst>
                <a:gd name="T0" fmla="*/ 0 w 47"/>
                <a:gd name="T1" fmla="*/ 27 h 57"/>
                <a:gd name="T2" fmla="*/ 2 w 47"/>
                <a:gd name="T3" fmla="*/ 35 h 57"/>
                <a:gd name="T4" fmla="*/ 1 w 47"/>
                <a:gd name="T5" fmla="*/ 47 h 57"/>
                <a:gd name="T6" fmla="*/ 7 w 47"/>
                <a:gd name="T7" fmla="*/ 45 h 57"/>
                <a:gd name="T8" fmla="*/ 12 w 47"/>
                <a:gd name="T9" fmla="*/ 47 h 57"/>
                <a:gd name="T10" fmla="*/ 21 w 47"/>
                <a:gd name="T11" fmla="*/ 48 h 57"/>
                <a:gd name="T12" fmla="*/ 25 w 47"/>
                <a:gd name="T13" fmla="*/ 51 h 57"/>
                <a:gd name="T14" fmla="*/ 32 w 47"/>
                <a:gd name="T15" fmla="*/ 50 h 57"/>
                <a:gd name="T16" fmla="*/ 43 w 47"/>
                <a:gd name="T17" fmla="*/ 50 h 57"/>
                <a:gd name="T18" fmla="*/ 44 w 47"/>
                <a:gd name="T19" fmla="*/ 49 h 57"/>
                <a:gd name="T20" fmla="*/ 44 w 47"/>
                <a:gd name="T21" fmla="*/ 46 h 57"/>
                <a:gd name="T22" fmla="*/ 40 w 47"/>
                <a:gd name="T23" fmla="*/ 10 h 57"/>
                <a:gd name="T24" fmla="*/ 47 w 47"/>
                <a:gd name="T25" fmla="*/ 10 h 57"/>
                <a:gd name="T26" fmla="*/ 32 w 47"/>
                <a:gd name="T27" fmla="*/ 0 h 57"/>
                <a:gd name="T28" fmla="*/ 29 w 47"/>
                <a:gd name="T29" fmla="*/ 6 h 57"/>
                <a:gd name="T30" fmla="*/ 20 w 47"/>
                <a:gd name="T31" fmla="*/ 6 h 57"/>
                <a:gd name="T32" fmla="*/ 19 w 47"/>
                <a:gd name="T33" fmla="*/ 17 h 57"/>
                <a:gd name="T34" fmla="*/ 15 w 47"/>
                <a:gd name="T35" fmla="*/ 25 h 57"/>
                <a:gd name="T36" fmla="*/ 0 w 47"/>
                <a:gd name="T3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57">
                  <a:moveTo>
                    <a:pt x="0" y="27"/>
                  </a:moveTo>
                  <a:cubicBezTo>
                    <a:pt x="3" y="26"/>
                    <a:pt x="1" y="34"/>
                    <a:pt x="2" y="35"/>
                  </a:cubicBezTo>
                  <a:cubicBezTo>
                    <a:pt x="4" y="40"/>
                    <a:pt x="2" y="43"/>
                    <a:pt x="1" y="47"/>
                  </a:cubicBezTo>
                  <a:cubicBezTo>
                    <a:pt x="2" y="45"/>
                    <a:pt x="5" y="45"/>
                    <a:pt x="7" y="45"/>
                  </a:cubicBezTo>
                  <a:cubicBezTo>
                    <a:pt x="10" y="45"/>
                    <a:pt x="10" y="47"/>
                    <a:pt x="12" y="47"/>
                  </a:cubicBezTo>
                  <a:cubicBezTo>
                    <a:pt x="16" y="47"/>
                    <a:pt x="18" y="57"/>
                    <a:pt x="21" y="48"/>
                  </a:cubicBezTo>
                  <a:cubicBezTo>
                    <a:pt x="22" y="49"/>
                    <a:pt x="23" y="52"/>
                    <a:pt x="25" y="51"/>
                  </a:cubicBezTo>
                  <a:cubicBezTo>
                    <a:pt x="27" y="49"/>
                    <a:pt x="30" y="50"/>
                    <a:pt x="32" y="50"/>
                  </a:cubicBezTo>
                  <a:cubicBezTo>
                    <a:pt x="36" y="50"/>
                    <a:pt x="39" y="50"/>
                    <a:pt x="43" y="50"/>
                  </a:cubicBezTo>
                  <a:cubicBezTo>
                    <a:pt x="44" y="50"/>
                    <a:pt x="44" y="50"/>
                    <a:pt x="44" y="49"/>
                  </a:cubicBezTo>
                  <a:cubicBezTo>
                    <a:pt x="45" y="46"/>
                    <a:pt x="44" y="47"/>
                    <a:pt x="44" y="46"/>
                  </a:cubicBezTo>
                  <a:cubicBezTo>
                    <a:pt x="41" y="34"/>
                    <a:pt x="41" y="22"/>
                    <a:pt x="40" y="10"/>
                  </a:cubicBezTo>
                  <a:cubicBezTo>
                    <a:pt x="42" y="10"/>
                    <a:pt x="44" y="10"/>
                    <a:pt x="47" y="10"/>
                  </a:cubicBezTo>
                  <a:cubicBezTo>
                    <a:pt x="42" y="7"/>
                    <a:pt x="37" y="4"/>
                    <a:pt x="32" y="0"/>
                  </a:cubicBezTo>
                  <a:cubicBezTo>
                    <a:pt x="32" y="5"/>
                    <a:pt x="33" y="6"/>
                    <a:pt x="29" y="6"/>
                  </a:cubicBezTo>
                  <a:cubicBezTo>
                    <a:pt x="27" y="6"/>
                    <a:pt x="20" y="4"/>
                    <a:pt x="20" y="6"/>
                  </a:cubicBezTo>
                  <a:cubicBezTo>
                    <a:pt x="20" y="8"/>
                    <a:pt x="20" y="16"/>
                    <a:pt x="19" y="17"/>
                  </a:cubicBezTo>
                  <a:cubicBezTo>
                    <a:pt x="14" y="18"/>
                    <a:pt x="15" y="20"/>
                    <a:pt x="15" y="25"/>
                  </a:cubicBezTo>
                  <a:cubicBezTo>
                    <a:pt x="12" y="25"/>
                    <a:pt x="1" y="23"/>
                    <a:pt x="0" y="2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0" name="Freeform 279"/>
            <p:cNvSpPr>
              <a:spLocks noEditPoints="1" noChangeArrowheads="1"/>
            </p:cNvSpPr>
            <p:nvPr/>
          </p:nvSpPr>
          <p:spPr bwMode="auto">
            <a:xfrm>
              <a:off x="6081535" y="3905052"/>
              <a:ext cx="217356" cy="224602"/>
            </a:xfrm>
            <a:custGeom>
              <a:avLst/>
              <a:gdLst>
                <a:gd name="T0" fmla="*/ 17 w 52"/>
                <a:gd name="T1" fmla="*/ 51 h 54"/>
                <a:gd name="T2" fmla="*/ 12 w 52"/>
                <a:gd name="T3" fmla="*/ 48 h 54"/>
                <a:gd name="T4" fmla="*/ 9 w 52"/>
                <a:gd name="T5" fmla="*/ 47 h 54"/>
                <a:gd name="T6" fmla="*/ 4 w 52"/>
                <a:gd name="T7" fmla="*/ 48 h 54"/>
                <a:gd name="T8" fmla="*/ 2 w 52"/>
                <a:gd name="T9" fmla="*/ 46 h 54"/>
                <a:gd name="T10" fmla="*/ 3 w 52"/>
                <a:gd name="T11" fmla="*/ 34 h 54"/>
                <a:gd name="T12" fmla="*/ 2 w 52"/>
                <a:gd name="T13" fmla="*/ 29 h 54"/>
                <a:gd name="T14" fmla="*/ 1 w 52"/>
                <a:gd name="T15" fmla="*/ 28 h 54"/>
                <a:gd name="T16" fmla="*/ 14 w 52"/>
                <a:gd name="T17" fmla="*/ 25 h 54"/>
                <a:gd name="T18" fmla="*/ 16 w 52"/>
                <a:gd name="T19" fmla="*/ 25 h 54"/>
                <a:gd name="T20" fmla="*/ 21 w 52"/>
                <a:gd name="T21" fmla="*/ 9 h 54"/>
                <a:gd name="T22" fmla="*/ 25 w 52"/>
                <a:gd name="T23" fmla="*/ 5 h 54"/>
                <a:gd name="T24" fmla="*/ 31 w 52"/>
                <a:gd name="T25" fmla="*/ 6 h 54"/>
                <a:gd name="T26" fmla="*/ 33 w 52"/>
                <a:gd name="T27" fmla="*/ 4 h 54"/>
                <a:gd name="T28" fmla="*/ 34 w 52"/>
                <a:gd name="T29" fmla="*/ 0 h 54"/>
                <a:gd name="T30" fmla="*/ 43 w 52"/>
                <a:gd name="T31" fmla="*/ 12 h 54"/>
                <a:gd name="T32" fmla="*/ 46 w 52"/>
                <a:gd name="T33" fmla="*/ 47 h 54"/>
                <a:gd name="T34" fmla="*/ 46 w 52"/>
                <a:gd name="T35" fmla="*/ 52 h 54"/>
                <a:gd name="T36" fmla="*/ 45 w 52"/>
                <a:gd name="T37" fmla="*/ 52 h 54"/>
                <a:gd name="T38" fmla="*/ 34 w 52"/>
                <a:gd name="T39" fmla="*/ 52 h 54"/>
                <a:gd name="T40" fmla="*/ 31 w 52"/>
                <a:gd name="T41" fmla="*/ 51 h 54"/>
                <a:gd name="T42" fmla="*/ 26 w 52"/>
                <a:gd name="T43" fmla="*/ 53 h 54"/>
                <a:gd name="T44" fmla="*/ 21 w 52"/>
                <a:gd name="T45" fmla="*/ 54 h 54"/>
                <a:gd name="T46" fmla="*/ 13 w 52"/>
                <a:gd name="T47" fmla="*/ 46 h 54"/>
                <a:gd name="T48" fmla="*/ 19 w 52"/>
                <a:gd name="T49" fmla="*/ 50 h 54"/>
                <a:gd name="T50" fmla="*/ 22 w 52"/>
                <a:gd name="T51" fmla="*/ 49 h 54"/>
                <a:gd name="T52" fmla="*/ 24 w 52"/>
                <a:gd name="T53" fmla="*/ 48 h 54"/>
                <a:gd name="T54" fmla="*/ 26 w 52"/>
                <a:gd name="T55" fmla="*/ 51 h 54"/>
                <a:gd name="T56" fmla="*/ 31 w 52"/>
                <a:gd name="T57" fmla="*/ 49 h 54"/>
                <a:gd name="T58" fmla="*/ 34 w 52"/>
                <a:gd name="T59" fmla="*/ 50 h 54"/>
                <a:gd name="T60" fmla="*/ 45 w 52"/>
                <a:gd name="T61" fmla="*/ 50 h 54"/>
                <a:gd name="T62" fmla="*/ 46 w 52"/>
                <a:gd name="T63" fmla="*/ 49 h 54"/>
                <a:gd name="T64" fmla="*/ 42 w 52"/>
                <a:gd name="T65" fmla="*/ 23 h 54"/>
                <a:gd name="T66" fmla="*/ 41 w 52"/>
                <a:gd name="T67" fmla="*/ 10 h 54"/>
                <a:gd name="T68" fmla="*/ 35 w 52"/>
                <a:gd name="T69" fmla="*/ 3 h 54"/>
                <a:gd name="T70" fmla="*/ 31 w 52"/>
                <a:gd name="T71" fmla="*/ 8 h 54"/>
                <a:gd name="T72" fmla="*/ 29 w 52"/>
                <a:gd name="T73" fmla="*/ 8 h 54"/>
                <a:gd name="T74" fmla="*/ 23 w 52"/>
                <a:gd name="T75" fmla="*/ 8 h 54"/>
                <a:gd name="T76" fmla="*/ 21 w 52"/>
                <a:gd name="T77" fmla="*/ 19 h 54"/>
                <a:gd name="T78" fmla="*/ 18 w 52"/>
                <a:gd name="T79" fmla="*/ 26 h 54"/>
                <a:gd name="T80" fmla="*/ 17 w 52"/>
                <a:gd name="T81" fmla="*/ 27 h 54"/>
                <a:gd name="T82" fmla="*/ 14 w 52"/>
                <a:gd name="T83" fmla="*/ 27 h 54"/>
                <a:gd name="T84" fmla="*/ 4 w 52"/>
                <a:gd name="T85" fmla="*/ 27 h 54"/>
                <a:gd name="T86" fmla="*/ 5 w 52"/>
                <a:gd name="T87" fmla="*/ 34 h 54"/>
                <a:gd name="T88" fmla="*/ 5 w 52"/>
                <a:gd name="T89" fmla="*/ 45 h 54"/>
                <a:gd name="T90" fmla="*/ 9 w 52"/>
                <a:gd name="T91" fmla="*/ 4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54">
                  <a:moveTo>
                    <a:pt x="21" y="54"/>
                  </a:moveTo>
                  <a:cubicBezTo>
                    <a:pt x="19" y="54"/>
                    <a:pt x="18" y="53"/>
                    <a:pt x="17" y="51"/>
                  </a:cubicBezTo>
                  <a:cubicBezTo>
                    <a:pt x="16" y="50"/>
                    <a:pt x="15" y="49"/>
                    <a:pt x="14" y="49"/>
                  </a:cubicBezTo>
                  <a:cubicBezTo>
                    <a:pt x="13" y="49"/>
                    <a:pt x="12" y="48"/>
                    <a:pt x="12" y="48"/>
                  </a:cubicBezTo>
                  <a:cubicBezTo>
                    <a:pt x="11" y="47"/>
                    <a:pt x="10" y="47"/>
                    <a:pt x="9" y="47"/>
                  </a:cubicBezTo>
                  <a:cubicBezTo>
                    <a:pt x="9" y="47"/>
                    <a:pt x="9" y="47"/>
                    <a:pt x="9" y="47"/>
                  </a:cubicBezTo>
                  <a:cubicBezTo>
                    <a:pt x="9" y="47"/>
                    <a:pt x="8" y="47"/>
                    <a:pt x="8" y="47"/>
                  </a:cubicBezTo>
                  <a:cubicBezTo>
                    <a:pt x="5" y="47"/>
                    <a:pt x="4" y="47"/>
                    <a:pt x="4" y="48"/>
                  </a:cubicBezTo>
                  <a:cubicBezTo>
                    <a:pt x="2" y="48"/>
                    <a:pt x="2" y="48"/>
                    <a:pt x="2" y="48"/>
                  </a:cubicBezTo>
                  <a:cubicBezTo>
                    <a:pt x="2" y="46"/>
                    <a:pt x="2" y="46"/>
                    <a:pt x="2" y="46"/>
                  </a:cubicBezTo>
                  <a:cubicBezTo>
                    <a:pt x="4" y="43"/>
                    <a:pt x="5" y="40"/>
                    <a:pt x="3" y="37"/>
                  </a:cubicBezTo>
                  <a:cubicBezTo>
                    <a:pt x="3" y="36"/>
                    <a:pt x="3" y="35"/>
                    <a:pt x="3" y="34"/>
                  </a:cubicBezTo>
                  <a:cubicBezTo>
                    <a:pt x="3" y="32"/>
                    <a:pt x="3" y="30"/>
                    <a:pt x="2" y="29"/>
                  </a:cubicBezTo>
                  <a:cubicBezTo>
                    <a:pt x="2" y="29"/>
                    <a:pt x="2" y="29"/>
                    <a:pt x="2" y="29"/>
                  </a:cubicBezTo>
                  <a:cubicBezTo>
                    <a:pt x="0" y="29"/>
                    <a:pt x="0" y="29"/>
                    <a:pt x="0" y="29"/>
                  </a:cubicBezTo>
                  <a:cubicBezTo>
                    <a:pt x="1" y="28"/>
                    <a:pt x="1" y="28"/>
                    <a:pt x="1" y="28"/>
                  </a:cubicBezTo>
                  <a:cubicBezTo>
                    <a:pt x="2" y="25"/>
                    <a:pt x="6" y="25"/>
                    <a:pt x="9" y="25"/>
                  </a:cubicBezTo>
                  <a:cubicBezTo>
                    <a:pt x="11" y="25"/>
                    <a:pt x="13" y="25"/>
                    <a:pt x="14" y="25"/>
                  </a:cubicBezTo>
                  <a:cubicBezTo>
                    <a:pt x="15" y="25"/>
                    <a:pt x="16" y="25"/>
                    <a:pt x="16" y="25"/>
                  </a:cubicBezTo>
                  <a:cubicBezTo>
                    <a:pt x="16" y="25"/>
                    <a:pt x="16" y="25"/>
                    <a:pt x="16" y="25"/>
                  </a:cubicBezTo>
                  <a:cubicBezTo>
                    <a:pt x="16" y="21"/>
                    <a:pt x="15" y="18"/>
                    <a:pt x="20" y="17"/>
                  </a:cubicBezTo>
                  <a:cubicBezTo>
                    <a:pt x="21" y="16"/>
                    <a:pt x="21" y="11"/>
                    <a:pt x="21" y="9"/>
                  </a:cubicBezTo>
                  <a:cubicBezTo>
                    <a:pt x="21" y="8"/>
                    <a:pt x="21" y="8"/>
                    <a:pt x="21" y="7"/>
                  </a:cubicBezTo>
                  <a:cubicBezTo>
                    <a:pt x="21" y="5"/>
                    <a:pt x="24" y="5"/>
                    <a:pt x="25" y="5"/>
                  </a:cubicBezTo>
                  <a:cubicBezTo>
                    <a:pt x="26" y="5"/>
                    <a:pt x="28" y="5"/>
                    <a:pt x="29" y="6"/>
                  </a:cubicBezTo>
                  <a:cubicBezTo>
                    <a:pt x="30" y="6"/>
                    <a:pt x="30" y="6"/>
                    <a:pt x="31" y="6"/>
                  </a:cubicBezTo>
                  <a:cubicBezTo>
                    <a:pt x="31" y="6"/>
                    <a:pt x="31" y="6"/>
                    <a:pt x="31" y="6"/>
                  </a:cubicBezTo>
                  <a:cubicBezTo>
                    <a:pt x="33" y="6"/>
                    <a:pt x="33" y="6"/>
                    <a:pt x="33" y="4"/>
                  </a:cubicBezTo>
                  <a:cubicBezTo>
                    <a:pt x="33" y="3"/>
                    <a:pt x="33" y="2"/>
                    <a:pt x="33" y="1"/>
                  </a:cubicBezTo>
                  <a:cubicBezTo>
                    <a:pt x="34" y="0"/>
                    <a:pt x="34" y="0"/>
                    <a:pt x="34" y="0"/>
                  </a:cubicBezTo>
                  <a:cubicBezTo>
                    <a:pt x="52" y="12"/>
                    <a:pt x="52" y="12"/>
                    <a:pt x="52" y="12"/>
                  </a:cubicBezTo>
                  <a:cubicBezTo>
                    <a:pt x="43" y="12"/>
                    <a:pt x="43" y="12"/>
                    <a:pt x="43" y="12"/>
                  </a:cubicBezTo>
                  <a:cubicBezTo>
                    <a:pt x="43" y="16"/>
                    <a:pt x="43" y="20"/>
                    <a:pt x="44" y="23"/>
                  </a:cubicBezTo>
                  <a:cubicBezTo>
                    <a:pt x="44" y="31"/>
                    <a:pt x="45" y="39"/>
                    <a:pt x="46" y="47"/>
                  </a:cubicBezTo>
                  <a:cubicBezTo>
                    <a:pt x="48" y="48"/>
                    <a:pt x="48" y="49"/>
                    <a:pt x="47" y="51"/>
                  </a:cubicBezTo>
                  <a:cubicBezTo>
                    <a:pt x="47" y="52"/>
                    <a:pt x="46" y="52"/>
                    <a:pt x="46" y="52"/>
                  </a:cubicBezTo>
                  <a:cubicBezTo>
                    <a:pt x="46" y="52"/>
                    <a:pt x="46" y="52"/>
                    <a:pt x="45" y="52"/>
                  </a:cubicBezTo>
                  <a:cubicBezTo>
                    <a:pt x="45" y="52"/>
                    <a:pt x="45" y="52"/>
                    <a:pt x="45" y="52"/>
                  </a:cubicBezTo>
                  <a:cubicBezTo>
                    <a:pt x="42" y="52"/>
                    <a:pt x="39" y="52"/>
                    <a:pt x="37" y="52"/>
                  </a:cubicBezTo>
                  <a:cubicBezTo>
                    <a:pt x="34" y="52"/>
                    <a:pt x="34" y="52"/>
                    <a:pt x="34" y="52"/>
                  </a:cubicBezTo>
                  <a:cubicBezTo>
                    <a:pt x="34" y="52"/>
                    <a:pt x="33" y="52"/>
                    <a:pt x="33" y="52"/>
                  </a:cubicBezTo>
                  <a:cubicBezTo>
                    <a:pt x="32" y="51"/>
                    <a:pt x="31" y="51"/>
                    <a:pt x="31" y="51"/>
                  </a:cubicBezTo>
                  <a:cubicBezTo>
                    <a:pt x="29" y="51"/>
                    <a:pt x="28" y="52"/>
                    <a:pt x="28" y="52"/>
                  </a:cubicBezTo>
                  <a:cubicBezTo>
                    <a:pt x="27" y="53"/>
                    <a:pt x="27" y="53"/>
                    <a:pt x="26" y="53"/>
                  </a:cubicBezTo>
                  <a:cubicBezTo>
                    <a:pt x="25" y="53"/>
                    <a:pt x="24" y="52"/>
                    <a:pt x="23" y="51"/>
                  </a:cubicBezTo>
                  <a:cubicBezTo>
                    <a:pt x="23" y="53"/>
                    <a:pt x="22" y="54"/>
                    <a:pt x="21" y="54"/>
                  </a:cubicBezTo>
                  <a:close/>
                  <a:moveTo>
                    <a:pt x="9" y="45"/>
                  </a:moveTo>
                  <a:cubicBezTo>
                    <a:pt x="11" y="45"/>
                    <a:pt x="12" y="46"/>
                    <a:pt x="13" y="46"/>
                  </a:cubicBezTo>
                  <a:cubicBezTo>
                    <a:pt x="13" y="47"/>
                    <a:pt x="14" y="47"/>
                    <a:pt x="14" y="47"/>
                  </a:cubicBezTo>
                  <a:cubicBezTo>
                    <a:pt x="16" y="47"/>
                    <a:pt x="18" y="49"/>
                    <a:pt x="19" y="50"/>
                  </a:cubicBezTo>
                  <a:cubicBezTo>
                    <a:pt x="19" y="51"/>
                    <a:pt x="20" y="52"/>
                    <a:pt x="21" y="52"/>
                  </a:cubicBezTo>
                  <a:cubicBezTo>
                    <a:pt x="21" y="52"/>
                    <a:pt x="21" y="52"/>
                    <a:pt x="22" y="49"/>
                  </a:cubicBezTo>
                  <a:cubicBezTo>
                    <a:pt x="23" y="47"/>
                    <a:pt x="23" y="47"/>
                    <a:pt x="23" y="47"/>
                  </a:cubicBezTo>
                  <a:cubicBezTo>
                    <a:pt x="24" y="48"/>
                    <a:pt x="24" y="48"/>
                    <a:pt x="24" y="48"/>
                  </a:cubicBezTo>
                  <a:cubicBezTo>
                    <a:pt x="24" y="49"/>
                    <a:pt x="24" y="49"/>
                    <a:pt x="25" y="50"/>
                  </a:cubicBezTo>
                  <a:cubicBezTo>
                    <a:pt x="25" y="50"/>
                    <a:pt x="26" y="51"/>
                    <a:pt x="26" y="51"/>
                  </a:cubicBezTo>
                  <a:cubicBezTo>
                    <a:pt x="26" y="51"/>
                    <a:pt x="26" y="51"/>
                    <a:pt x="26" y="51"/>
                  </a:cubicBezTo>
                  <a:cubicBezTo>
                    <a:pt x="28" y="50"/>
                    <a:pt x="30" y="49"/>
                    <a:pt x="31" y="49"/>
                  </a:cubicBezTo>
                  <a:cubicBezTo>
                    <a:pt x="31" y="49"/>
                    <a:pt x="32" y="50"/>
                    <a:pt x="33" y="50"/>
                  </a:cubicBezTo>
                  <a:cubicBezTo>
                    <a:pt x="33" y="50"/>
                    <a:pt x="34" y="50"/>
                    <a:pt x="34" y="50"/>
                  </a:cubicBezTo>
                  <a:cubicBezTo>
                    <a:pt x="37" y="50"/>
                    <a:pt x="37" y="50"/>
                    <a:pt x="37" y="50"/>
                  </a:cubicBezTo>
                  <a:cubicBezTo>
                    <a:pt x="39" y="50"/>
                    <a:pt x="42" y="50"/>
                    <a:pt x="45" y="50"/>
                  </a:cubicBezTo>
                  <a:cubicBezTo>
                    <a:pt x="45" y="50"/>
                    <a:pt x="45" y="50"/>
                    <a:pt x="46" y="50"/>
                  </a:cubicBezTo>
                  <a:cubicBezTo>
                    <a:pt x="46" y="49"/>
                    <a:pt x="46" y="49"/>
                    <a:pt x="46" y="49"/>
                  </a:cubicBezTo>
                  <a:cubicBezTo>
                    <a:pt x="45" y="49"/>
                    <a:pt x="45" y="48"/>
                    <a:pt x="45" y="47"/>
                  </a:cubicBezTo>
                  <a:cubicBezTo>
                    <a:pt x="43" y="39"/>
                    <a:pt x="42" y="31"/>
                    <a:pt x="42" y="23"/>
                  </a:cubicBezTo>
                  <a:cubicBezTo>
                    <a:pt x="42" y="19"/>
                    <a:pt x="41" y="15"/>
                    <a:pt x="41" y="11"/>
                  </a:cubicBezTo>
                  <a:cubicBezTo>
                    <a:pt x="41" y="10"/>
                    <a:pt x="41" y="10"/>
                    <a:pt x="41" y="10"/>
                  </a:cubicBezTo>
                  <a:cubicBezTo>
                    <a:pt x="46" y="10"/>
                    <a:pt x="46" y="10"/>
                    <a:pt x="46" y="10"/>
                  </a:cubicBezTo>
                  <a:cubicBezTo>
                    <a:pt x="35" y="3"/>
                    <a:pt x="35" y="3"/>
                    <a:pt x="35" y="3"/>
                  </a:cubicBezTo>
                  <a:cubicBezTo>
                    <a:pt x="35" y="3"/>
                    <a:pt x="35" y="3"/>
                    <a:pt x="35" y="4"/>
                  </a:cubicBezTo>
                  <a:cubicBezTo>
                    <a:pt x="35" y="6"/>
                    <a:pt x="35" y="8"/>
                    <a:pt x="31" y="8"/>
                  </a:cubicBezTo>
                  <a:cubicBezTo>
                    <a:pt x="31" y="8"/>
                    <a:pt x="31" y="8"/>
                    <a:pt x="31" y="8"/>
                  </a:cubicBezTo>
                  <a:cubicBezTo>
                    <a:pt x="30" y="8"/>
                    <a:pt x="30" y="8"/>
                    <a:pt x="29" y="8"/>
                  </a:cubicBezTo>
                  <a:cubicBezTo>
                    <a:pt x="28" y="7"/>
                    <a:pt x="26" y="7"/>
                    <a:pt x="25" y="7"/>
                  </a:cubicBezTo>
                  <a:cubicBezTo>
                    <a:pt x="23" y="7"/>
                    <a:pt x="23" y="8"/>
                    <a:pt x="23" y="8"/>
                  </a:cubicBezTo>
                  <a:cubicBezTo>
                    <a:pt x="23" y="8"/>
                    <a:pt x="23" y="8"/>
                    <a:pt x="23" y="9"/>
                  </a:cubicBezTo>
                  <a:cubicBezTo>
                    <a:pt x="23" y="15"/>
                    <a:pt x="23" y="18"/>
                    <a:pt x="21" y="19"/>
                  </a:cubicBezTo>
                  <a:cubicBezTo>
                    <a:pt x="17" y="20"/>
                    <a:pt x="18" y="21"/>
                    <a:pt x="18" y="24"/>
                  </a:cubicBezTo>
                  <a:cubicBezTo>
                    <a:pt x="18" y="25"/>
                    <a:pt x="18" y="25"/>
                    <a:pt x="18" y="26"/>
                  </a:cubicBezTo>
                  <a:cubicBezTo>
                    <a:pt x="19" y="27"/>
                    <a:pt x="19" y="27"/>
                    <a:pt x="19" y="27"/>
                  </a:cubicBezTo>
                  <a:cubicBezTo>
                    <a:pt x="17" y="27"/>
                    <a:pt x="17" y="27"/>
                    <a:pt x="17" y="27"/>
                  </a:cubicBezTo>
                  <a:cubicBezTo>
                    <a:pt x="17" y="27"/>
                    <a:pt x="17" y="27"/>
                    <a:pt x="17" y="27"/>
                  </a:cubicBezTo>
                  <a:cubicBezTo>
                    <a:pt x="17" y="27"/>
                    <a:pt x="15" y="27"/>
                    <a:pt x="14" y="27"/>
                  </a:cubicBezTo>
                  <a:cubicBezTo>
                    <a:pt x="12" y="27"/>
                    <a:pt x="10" y="27"/>
                    <a:pt x="9" y="27"/>
                  </a:cubicBezTo>
                  <a:cubicBezTo>
                    <a:pt x="6" y="27"/>
                    <a:pt x="4" y="27"/>
                    <a:pt x="4" y="27"/>
                  </a:cubicBezTo>
                  <a:cubicBezTo>
                    <a:pt x="4" y="28"/>
                    <a:pt x="4" y="28"/>
                    <a:pt x="4" y="28"/>
                  </a:cubicBezTo>
                  <a:cubicBezTo>
                    <a:pt x="5" y="29"/>
                    <a:pt x="5" y="32"/>
                    <a:pt x="5" y="34"/>
                  </a:cubicBezTo>
                  <a:cubicBezTo>
                    <a:pt x="5" y="35"/>
                    <a:pt x="5" y="36"/>
                    <a:pt x="5" y="36"/>
                  </a:cubicBezTo>
                  <a:cubicBezTo>
                    <a:pt x="6" y="39"/>
                    <a:pt x="6" y="42"/>
                    <a:pt x="5" y="45"/>
                  </a:cubicBezTo>
                  <a:cubicBezTo>
                    <a:pt x="6" y="45"/>
                    <a:pt x="8" y="45"/>
                    <a:pt x="9" y="45"/>
                  </a:cubicBezTo>
                  <a:cubicBezTo>
                    <a:pt x="9" y="45"/>
                    <a:pt x="9" y="45"/>
                    <a:pt x="9" y="4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1" name="Freeform 280"/>
            <p:cNvSpPr>
              <a:spLocks noChangeArrowheads="1"/>
            </p:cNvSpPr>
            <p:nvPr/>
          </p:nvSpPr>
          <p:spPr bwMode="auto">
            <a:xfrm>
              <a:off x="6151572" y="3738413"/>
              <a:ext cx="195621" cy="161810"/>
            </a:xfrm>
            <a:custGeom>
              <a:avLst/>
              <a:gdLst>
                <a:gd name="T0" fmla="*/ 0 w 47"/>
                <a:gd name="T1" fmla="*/ 39 h 39"/>
                <a:gd name="T2" fmla="*/ 6 w 47"/>
                <a:gd name="T3" fmla="*/ 37 h 39"/>
                <a:gd name="T4" fmla="*/ 12 w 47"/>
                <a:gd name="T5" fmla="*/ 31 h 39"/>
                <a:gd name="T6" fmla="*/ 13 w 47"/>
                <a:gd name="T7" fmla="*/ 23 h 39"/>
                <a:gd name="T8" fmla="*/ 16 w 47"/>
                <a:gd name="T9" fmla="*/ 16 h 39"/>
                <a:gd name="T10" fmla="*/ 24 w 47"/>
                <a:gd name="T11" fmla="*/ 11 h 39"/>
                <a:gd name="T12" fmla="*/ 28 w 47"/>
                <a:gd name="T13" fmla="*/ 3 h 39"/>
                <a:gd name="T14" fmla="*/ 33 w 47"/>
                <a:gd name="T15" fmla="*/ 5 h 39"/>
                <a:gd name="T16" fmla="*/ 43 w 47"/>
                <a:gd name="T17" fmla="*/ 5 h 39"/>
                <a:gd name="T18" fmla="*/ 42 w 47"/>
                <a:gd name="T19" fmla="*/ 5 h 39"/>
                <a:gd name="T20" fmla="*/ 45 w 47"/>
                <a:gd name="T21" fmla="*/ 14 h 39"/>
                <a:gd name="T22" fmla="*/ 46 w 47"/>
                <a:gd name="T23" fmla="*/ 19 h 39"/>
                <a:gd name="T24" fmla="*/ 37 w 47"/>
                <a:gd name="T25" fmla="*/ 25 h 39"/>
                <a:gd name="T26" fmla="*/ 27 w 47"/>
                <a:gd name="T27" fmla="*/ 30 h 39"/>
                <a:gd name="T28" fmla="*/ 19 w 47"/>
                <a:gd name="T29" fmla="*/ 33 h 39"/>
                <a:gd name="T30" fmla="*/ 14 w 47"/>
                <a:gd name="T31" fmla="*/ 39 h 39"/>
                <a:gd name="T32" fmla="*/ 0 w 47"/>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39">
                  <a:moveTo>
                    <a:pt x="0" y="39"/>
                  </a:moveTo>
                  <a:cubicBezTo>
                    <a:pt x="1" y="37"/>
                    <a:pt x="4" y="38"/>
                    <a:pt x="6" y="37"/>
                  </a:cubicBezTo>
                  <a:cubicBezTo>
                    <a:pt x="8" y="35"/>
                    <a:pt x="11" y="33"/>
                    <a:pt x="12" y="31"/>
                  </a:cubicBezTo>
                  <a:cubicBezTo>
                    <a:pt x="13" y="28"/>
                    <a:pt x="12" y="26"/>
                    <a:pt x="13" y="23"/>
                  </a:cubicBezTo>
                  <a:cubicBezTo>
                    <a:pt x="13" y="22"/>
                    <a:pt x="15" y="18"/>
                    <a:pt x="16" y="16"/>
                  </a:cubicBezTo>
                  <a:cubicBezTo>
                    <a:pt x="19" y="14"/>
                    <a:pt x="21" y="13"/>
                    <a:pt x="24" y="11"/>
                  </a:cubicBezTo>
                  <a:cubicBezTo>
                    <a:pt x="26" y="10"/>
                    <a:pt x="27" y="6"/>
                    <a:pt x="28" y="3"/>
                  </a:cubicBezTo>
                  <a:cubicBezTo>
                    <a:pt x="29" y="0"/>
                    <a:pt x="31" y="4"/>
                    <a:pt x="33" y="5"/>
                  </a:cubicBezTo>
                  <a:cubicBezTo>
                    <a:pt x="36" y="6"/>
                    <a:pt x="40" y="5"/>
                    <a:pt x="43" y="5"/>
                  </a:cubicBezTo>
                  <a:cubicBezTo>
                    <a:pt x="43" y="5"/>
                    <a:pt x="43" y="5"/>
                    <a:pt x="42" y="5"/>
                  </a:cubicBezTo>
                  <a:cubicBezTo>
                    <a:pt x="45" y="7"/>
                    <a:pt x="45" y="11"/>
                    <a:pt x="45" y="14"/>
                  </a:cubicBezTo>
                  <a:cubicBezTo>
                    <a:pt x="45" y="16"/>
                    <a:pt x="47" y="17"/>
                    <a:pt x="46" y="19"/>
                  </a:cubicBezTo>
                  <a:cubicBezTo>
                    <a:pt x="44" y="19"/>
                    <a:pt x="33" y="20"/>
                    <a:pt x="37" y="25"/>
                  </a:cubicBezTo>
                  <a:cubicBezTo>
                    <a:pt x="34" y="26"/>
                    <a:pt x="30" y="29"/>
                    <a:pt x="27" y="30"/>
                  </a:cubicBezTo>
                  <a:cubicBezTo>
                    <a:pt x="25" y="30"/>
                    <a:pt x="21" y="31"/>
                    <a:pt x="19" y="33"/>
                  </a:cubicBezTo>
                  <a:cubicBezTo>
                    <a:pt x="15" y="37"/>
                    <a:pt x="20" y="39"/>
                    <a:pt x="14" y="39"/>
                  </a:cubicBezTo>
                  <a:cubicBezTo>
                    <a:pt x="9" y="39"/>
                    <a:pt x="5" y="39"/>
                    <a:pt x="0" y="3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2" name="Freeform 281"/>
            <p:cNvSpPr>
              <a:spLocks noEditPoints="1" noChangeArrowheads="1"/>
            </p:cNvSpPr>
            <p:nvPr/>
          </p:nvSpPr>
          <p:spPr bwMode="auto">
            <a:xfrm>
              <a:off x="6144326" y="3743243"/>
              <a:ext cx="219771" cy="161810"/>
            </a:xfrm>
            <a:custGeom>
              <a:avLst/>
              <a:gdLst>
                <a:gd name="T0" fmla="*/ 0 w 53"/>
                <a:gd name="T1" fmla="*/ 39 h 39"/>
                <a:gd name="T2" fmla="*/ 5 w 53"/>
                <a:gd name="T3" fmla="*/ 36 h 39"/>
                <a:gd name="T4" fmla="*/ 9 w 53"/>
                <a:gd name="T5" fmla="*/ 34 h 39"/>
                <a:gd name="T6" fmla="*/ 14 w 53"/>
                <a:gd name="T7" fmla="*/ 25 h 39"/>
                <a:gd name="T8" fmla="*/ 18 w 53"/>
                <a:gd name="T9" fmla="*/ 15 h 39"/>
                <a:gd name="T10" fmla="*/ 25 w 53"/>
                <a:gd name="T11" fmla="*/ 9 h 39"/>
                <a:gd name="T12" fmla="*/ 29 w 53"/>
                <a:gd name="T13" fmla="*/ 2 h 39"/>
                <a:gd name="T14" fmla="*/ 34 w 53"/>
                <a:gd name="T15" fmla="*/ 2 h 39"/>
                <a:gd name="T16" fmla="*/ 39 w 53"/>
                <a:gd name="T17" fmla="*/ 3 h 39"/>
                <a:gd name="T18" fmla="*/ 42 w 53"/>
                <a:gd name="T19" fmla="*/ 3 h 39"/>
                <a:gd name="T20" fmla="*/ 53 w 53"/>
                <a:gd name="T21" fmla="*/ 5 h 39"/>
                <a:gd name="T22" fmla="*/ 48 w 53"/>
                <a:gd name="T23" fmla="*/ 11 h 39"/>
                <a:gd name="T24" fmla="*/ 49 w 53"/>
                <a:gd name="T25" fmla="*/ 15 h 39"/>
                <a:gd name="T26" fmla="*/ 49 w 53"/>
                <a:gd name="T27" fmla="*/ 19 h 39"/>
                <a:gd name="T28" fmla="*/ 39 w 53"/>
                <a:gd name="T29" fmla="*/ 21 h 39"/>
                <a:gd name="T30" fmla="*/ 40 w 53"/>
                <a:gd name="T31" fmla="*/ 24 h 39"/>
                <a:gd name="T32" fmla="*/ 36 w 53"/>
                <a:gd name="T33" fmla="*/ 27 h 39"/>
                <a:gd name="T34" fmla="*/ 21 w 53"/>
                <a:gd name="T35" fmla="*/ 33 h 39"/>
                <a:gd name="T36" fmla="*/ 20 w 53"/>
                <a:gd name="T37" fmla="*/ 38 h 39"/>
                <a:gd name="T38" fmla="*/ 7 w 53"/>
                <a:gd name="T39" fmla="*/ 37 h 39"/>
                <a:gd name="T40" fmla="*/ 18 w 53"/>
                <a:gd name="T41" fmla="*/ 37 h 39"/>
                <a:gd name="T42" fmla="*/ 20 w 53"/>
                <a:gd name="T43" fmla="*/ 31 h 39"/>
                <a:gd name="T44" fmla="*/ 34 w 53"/>
                <a:gd name="T45" fmla="*/ 25 h 39"/>
                <a:gd name="T46" fmla="*/ 37 w 53"/>
                <a:gd name="T47" fmla="*/ 21 h 39"/>
                <a:gd name="T48" fmla="*/ 47 w 53"/>
                <a:gd name="T49" fmla="*/ 16 h 39"/>
                <a:gd name="T50" fmla="*/ 46 w 53"/>
                <a:gd name="T51" fmla="*/ 11 h 39"/>
                <a:gd name="T52" fmla="*/ 44 w 53"/>
                <a:gd name="T53" fmla="*/ 5 h 39"/>
                <a:gd name="T54" fmla="*/ 39 w 53"/>
                <a:gd name="T55" fmla="*/ 5 h 39"/>
                <a:gd name="T56" fmla="*/ 33 w 53"/>
                <a:gd name="T57" fmla="*/ 3 h 39"/>
                <a:gd name="T58" fmla="*/ 31 w 53"/>
                <a:gd name="T59" fmla="*/ 3 h 39"/>
                <a:gd name="T60" fmla="*/ 26 w 53"/>
                <a:gd name="T61" fmla="*/ 11 h 39"/>
                <a:gd name="T62" fmla="*/ 19 w 53"/>
                <a:gd name="T63" fmla="*/ 16 h 39"/>
                <a:gd name="T64" fmla="*/ 16 w 53"/>
                <a:gd name="T65" fmla="*/ 25 h 39"/>
                <a:gd name="T66" fmla="*/ 10 w 53"/>
                <a:gd name="T67" fmla="*/ 35 h 39"/>
                <a:gd name="T68" fmla="*/ 7 w 53"/>
                <a:gd name="T69"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39">
                  <a:moveTo>
                    <a:pt x="16" y="39"/>
                  </a:moveTo>
                  <a:cubicBezTo>
                    <a:pt x="0" y="39"/>
                    <a:pt x="0" y="39"/>
                    <a:pt x="0" y="39"/>
                  </a:cubicBezTo>
                  <a:cubicBezTo>
                    <a:pt x="1" y="38"/>
                    <a:pt x="1" y="38"/>
                    <a:pt x="1" y="38"/>
                  </a:cubicBezTo>
                  <a:cubicBezTo>
                    <a:pt x="2" y="36"/>
                    <a:pt x="4" y="36"/>
                    <a:pt x="5" y="36"/>
                  </a:cubicBezTo>
                  <a:cubicBezTo>
                    <a:pt x="6" y="36"/>
                    <a:pt x="7" y="35"/>
                    <a:pt x="7" y="35"/>
                  </a:cubicBezTo>
                  <a:cubicBezTo>
                    <a:pt x="8" y="35"/>
                    <a:pt x="8" y="34"/>
                    <a:pt x="9" y="34"/>
                  </a:cubicBezTo>
                  <a:cubicBezTo>
                    <a:pt x="10" y="33"/>
                    <a:pt x="12" y="31"/>
                    <a:pt x="13" y="30"/>
                  </a:cubicBezTo>
                  <a:cubicBezTo>
                    <a:pt x="14" y="28"/>
                    <a:pt x="14" y="27"/>
                    <a:pt x="14" y="25"/>
                  </a:cubicBezTo>
                  <a:cubicBezTo>
                    <a:pt x="14" y="24"/>
                    <a:pt x="14" y="23"/>
                    <a:pt x="14" y="22"/>
                  </a:cubicBezTo>
                  <a:cubicBezTo>
                    <a:pt x="14" y="20"/>
                    <a:pt x="17" y="16"/>
                    <a:pt x="18" y="15"/>
                  </a:cubicBezTo>
                  <a:cubicBezTo>
                    <a:pt x="20" y="12"/>
                    <a:pt x="22" y="11"/>
                    <a:pt x="25" y="10"/>
                  </a:cubicBezTo>
                  <a:cubicBezTo>
                    <a:pt x="25" y="9"/>
                    <a:pt x="25" y="9"/>
                    <a:pt x="25" y="9"/>
                  </a:cubicBezTo>
                  <a:cubicBezTo>
                    <a:pt x="27" y="8"/>
                    <a:pt x="28" y="6"/>
                    <a:pt x="28" y="4"/>
                  </a:cubicBezTo>
                  <a:cubicBezTo>
                    <a:pt x="28" y="3"/>
                    <a:pt x="29" y="3"/>
                    <a:pt x="29" y="2"/>
                  </a:cubicBezTo>
                  <a:cubicBezTo>
                    <a:pt x="30" y="1"/>
                    <a:pt x="30" y="0"/>
                    <a:pt x="31" y="0"/>
                  </a:cubicBezTo>
                  <a:cubicBezTo>
                    <a:pt x="33" y="0"/>
                    <a:pt x="33" y="1"/>
                    <a:pt x="34" y="2"/>
                  </a:cubicBezTo>
                  <a:cubicBezTo>
                    <a:pt x="35" y="2"/>
                    <a:pt x="35" y="3"/>
                    <a:pt x="36" y="3"/>
                  </a:cubicBezTo>
                  <a:cubicBezTo>
                    <a:pt x="37" y="3"/>
                    <a:pt x="38" y="3"/>
                    <a:pt x="39" y="3"/>
                  </a:cubicBezTo>
                  <a:cubicBezTo>
                    <a:pt x="40" y="3"/>
                    <a:pt x="40" y="3"/>
                    <a:pt x="41" y="3"/>
                  </a:cubicBezTo>
                  <a:cubicBezTo>
                    <a:pt x="41" y="3"/>
                    <a:pt x="42" y="3"/>
                    <a:pt x="42" y="3"/>
                  </a:cubicBezTo>
                  <a:cubicBezTo>
                    <a:pt x="44" y="3"/>
                    <a:pt x="45" y="3"/>
                    <a:pt x="45" y="4"/>
                  </a:cubicBezTo>
                  <a:cubicBezTo>
                    <a:pt x="53" y="5"/>
                    <a:pt x="53" y="5"/>
                    <a:pt x="53" y="5"/>
                  </a:cubicBezTo>
                  <a:cubicBezTo>
                    <a:pt x="47" y="5"/>
                    <a:pt x="47" y="5"/>
                    <a:pt x="47" y="5"/>
                  </a:cubicBezTo>
                  <a:cubicBezTo>
                    <a:pt x="48" y="7"/>
                    <a:pt x="48" y="9"/>
                    <a:pt x="48" y="11"/>
                  </a:cubicBezTo>
                  <a:cubicBezTo>
                    <a:pt x="48" y="11"/>
                    <a:pt x="48" y="12"/>
                    <a:pt x="48" y="13"/>
                  </a:cubicBezTo>
                  <a:cubicBezTo>
                    <a:pt x="48" y="13"/>
                    <a:pt x="48" y="14"/>
                    <a:pt x="49" y="15"/>
                  </a:cubicBezTo>
                  <a:cubicBezTo>
                    <a:pt x="49" y="16"/>
                    <a:pt x="50" y="17"/>
                    <a:pt x="49" y="18"/>
                  </a:cubicBezTo>
                  <a:cubicBezTo>
                    <a:pt x="49" y="19"/>
                    <a:pt x="49" y="19"/>
                    <a:pt x="49" y="19"/>
                  </a:cubicBezTo>
                  <a:cubicBezTo>
                    <a:pt x="49" y="19"/>
                    <a:pt x="49" y="19"/>
                    <a:pt x="49" y="19"/>
                  </a:cubicBezTo>
                  <a:cubicBezTo>
                    <a:pt x="41" y="19"/>
                    <a:pt x="40" y="21"/>
                    <a:pt x="39" y="21"/>
                  </a:cubicBezTo>
                  <a:cubicBezTo>
                    <a:pt x="39" y="22"/>
                    <a:pt x="39" y="22"/>
                    <a:pt x="39" y="23"/>
                  </a:cubicBezTo>
                  <a:cubicBezTo>
                    <a:pt x="40" y="24"/>
                    <a:pt x="40" y="24"/>
                    <a:pt x="40" y="24"/>
                  </a:cubicBezTo>
                  <a:cubicBezTo>
                    <a:pt x="39" y="25"/>
                    <a:pt x="39" y="25"/>
                    <a:pt x="39" y="25"/>
                  </a:cubicBezTo>
                  <a:cubicBezTo>
                    <a:pt x="38" y="25"/>
                    <a:pt x="37" y="26"/>
                    <a:pt x="36" y="27"/>
                  </a:cubicBezTo>
                  <a:cubicBezTo>
                    <a:pt x="34" y="28"/>
                    <a:pt x="31" y="29"/>
                    <a:pt x="29" y="30"/>
                  </a:cubicBezTo>
                  <a:cubicBezTo>
                    <a:pt x="27" y="30"/>
                    <a:pt x="23" y="31"/>
                    <a:pt x="21" y="33"/>
                  </a:cubicBezTo>
                  <a:cubicBezTo>
                    <a:pt x="20" y="34"/>
                    <a:pt x="20" y="35"/>
                    <a:pt x="20" y="36"/>
                  </a:cubicBezTo>
                  <a:cubicBezTo>
                    <a:pt x="20" y="37"/>
                    <a:pt x="20" y="38"/>
                    <a:pt x="20" y="38"/>
                  </a:cubicBezTo>
                  <a:cubicBezTo>
                    <a:pt x="19" y="39"/>
                    <a:pt x="18" y="39"/>
                    <a:pt x="16" y="39"/>
                  </a:cubicBezTo>
                  <a:close/>
                  <a:moveTo>
                    <a:pt x="7" y="37"/>
                  </a:moveTo>
                  <a:cubicBezTo>
                    <a:pt x="16" y="37"/>
                    <a:pt x="16" y="37"/>
                    <a:pt x="16" y="37"/>
                  </a:cubicBezTo>
                  <a:cubicBezTo>
                    <a:pt x="18" y="37"/>
                    <a:pt x="18" y="37"/>
                    <a:pt x="18" y="37"/>
                  </a:cubicBezTo>
                  <a:cubicBezTo>
                    <a:pt x="18" y="37"/>
                    <a:pt x="18" y="36"/>
                    <a:pt x="18" y="36"/>
                  </a:cubicBezTo>
                  <a:cubicBezTo>
                    <a:pt x="18" y="35"/>
                    <a:pt x="18" y="33"/>
                    <a:pt x="20" y="31"/>
                  </a:cubicBezTo>
                  <a:cubicBezTo>
                    <a:pt x="22" y="29"/>
                    <a:pt x="27" y="28"/>
                    <a:pt x="29" y="28"/>
                  </a:cubicBezTo>
                  <a:cubicBezTo>
                    <a:pt x="31" y="27"/>
                    <a:pt x="33" y="26"/>
                    <a:pt x="34" y="25"/>
                  </a:cubicBezTo>
                  <a:cubicBezTo>
                    <a:pt x="35" y="24"/>
                    <a:pt x="36" y="24"/>
                    <a:pt x="37" y="23"/>
                  </a:cubicBezTo>
                  <a:cubicBezTo>
                    <a:pt x="37" y="22"/>
                    <a:pt x="37" y="21"/>
                    <a:pt x="37" y="21"/>
                  </a:cubicBezTo>
                  <a:cubicBezTo>
                    <a:pt x="39" y="18"/>
                    <a:pt x="43" y="17"/>
                    <a:pt x="48" y="17"/>
                  </a:cubicBezTo>
                  <a:cubicBezTo>
                    <a:pt x="48" y="17"/>
                    <a:pt x="47" y="16"/>
                    <a:pt x="47" y="16"/>
                  </a:cubicBezTo>
                  <a:cubicBezTo>
                    <a:pt x="46" y="15"/>
                    <a:pt x="46" y="14"/>
                    <a:pt x="46" y="13"/>
                  </a:cubicBezTo>
                  <a:cubicBezTo>
                    <a:pt x="46" y="12"/>
                    <a:pt x="46" y="12"/>
                    <a:pt x="46" y="11"/>
                  </a:cubicBezTo>
                  <a:cubicBezTo>
                    <a:pt x="46" y="8"/>
                    <a:pt x="46" y="6"/>
                    <a:pt x="44" y="5"/>
                  </a:cubicBezTo>
                  <a:cubicBezTo>
                    <a:pt x="44" y="5"/>
                    <a:pt x="44" y="5"/>
                    <a:pt x="44" y="5"/>
                  </a:cubicBezTo>
                  <a:cubicBezTo>
                    <a:pt x="42" y="5"/>
                    <a:pt x="42" y="5"/>
                    <a:pt x="41" y="5"/>
                  </a:cubicBezTo>
                  <a:cubicBezTo>
                    <a:pt x="40" y="5"/>
                    <a:pt x="40" y="5"/>
                    <a:pt x="39" y="5"/>
                  </a:cubicBezTo>
                  <a:cubicBezTo>
                    <a:pt x="38" y="5"/>
                    <a:pt x="36" y="5"/>
                    <a:pt x="35" y="5"/>
                  </a:cubicBezTo>
                  <a:cubicBezTo>
                    <a:pt x="34" y="4"/>
                    <a:pt x="34" y="4"/>
                    <a:pt x="33" y="3"/>
                  </a:cubicBezTo>
                  <a:cubicBezTo>
                    <a:pt x="33" y="3"/>
                    <a:pt x="32" y="2"/>
                    <a:pt x="31" y="2"/>
                  </a:cubicBezTo>
                  <a:cubicBezTo>
                    <a:pt x="31" y="2"/>
                    <a:pt x="31" y="2"/>
                    <a:pt x="31" y="3"/>
                  </a:cubicBezTo>
                  <a:cubicBezTo>
                    <a:pt x="31" y="3"/>
                    <a:pt x="30" y="4"/>
                    <a:pt x="30" y="5"/>
                  </a:cubicBezTo>
                  <a:cubicBezTo>
                    <a:pt x="29" y="7"/>
                    <a:pt x="28" y="10"/>
                    <a:pt x="26" y="11"/>
                  </a:cubicBezTo>
                  <a:cubicBezTo>
                    <a:pt x="26" y="11"/>
                    <a:pt x="26" y="11"/>
                    <a:pt x="26" y="11"/>
                  </a:cubicBezTo>
                  <a:cubicBezTo>
                    <a:pt x="23" y="13"/>
                    <a:pt x="21" y="14"/>
                    <a:pt x="19" y="16"/>
                  </a:cubicBezTo>
                  <a:cubicBezTo>
                    <a:pt x="18" y="17"/>
                    <a:pt x="16" y="21"/>
                    <a:pt x="16" y="22"/>
                  </a:cubicBezTo>
                  <a:cubicBezTo>
                    <a:pt x="15" y="23"/>
                    <a:pt x="16" y="24"/>
                    <a:pt x="16" y="25"/>
                  </a:cubicBezTo>
                  <a:cubicBezTo>
                    <a:pt x="16" y="27"/>
                    <a:pt x="16" y="28"/>
                    <a:pt x="15" y="30"/>
                  </a:cubicBezTo>
                  <a:cubicBezTo>
                    <a:pt x="14" y="33"/>
                    <a:pt x="12" y="34"/>
                    <a:pt x="10" y="35"/>
                  </a:cubicBezTo>
                  <a:cubicBezTo>
                    <a:pt x="9" y="36"/>
                    <a:pt x="9" y="36"/>
                    <a:pt x="8" y="36"/>
                  </a:cubicBezTo>
                  <a:cubicBezTo>
                    <a:pt x="8" y="37"/>
                    <a:pt x="7" y="37"/>
                    <a:pt x="7" y="3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3" name="Freeform 282"/>
            <p:cNvSpPr>
              <a:spLocks noChangeArrowheads="1"/>
            </p:cNvSpPr>
            <p:nvPr/>
          </p:nvSpPr>
          <p:spPr bwMode="auto">
            <a:xfrm>
              <a:off x="6364098" y="3975089"/>
              <a:ext cx="263243" cy="205281"/>
            </a:xfrm>
            <a:custGeom>
              <a:avLst/>
              <a:gdLst>
                <a:gd name="T0" fmla="*/ 59 w 63"/>
                <a:gd name="T1" fmla="*/ 2 h 49"/>
                <a:gd name="T2" fmla="*/ 54 w 63"/>
                <a:gd name="T3" fmla="*/ 1 h 49"/>
                <a:gd name="T4" fmla="*/ 47 w 63"/>
                <a:gd name="T5" fmla="*/ 1 h 49"/>
                <a:gd name="T6" fmla="*/ 36 w 63"/>
                <a:gd name="T7" fmla="*/ 7 h 49"/>
                <a:gd name="T8" fmla="*/ 26 w 63"/>
                <a:gd name="T9" fmla="*/ 14 h 49"/>
                <a:gd name="T10" fmla="*/ 16 w 63"/>
                <a:gd name="T11" fmla="*/ 19 h 49"/>
                <a:gd name="T12" fmla="*/ 15 w 63"/>
                <a:gd name="T13" fmla="*/ 32 h 49"/>
                <a:gd name="T14" fmla="*/ 5 w 63"/>
                <a:gd name="T15" fmla="*/ 35 h 49"/>
                <a:gd name="T16" fmla="*/ 0 w 63"/>
                <a:gd name="T17" fmla="*/ 37 h 49"/>
                <a:gd name="T18" fmla="*/ 3 w 63"/>
                <a:gd name="T19" fmla="*/ 42 h 49"/>
                <a:gd name="T20" fmla="*/ 5 w 63"/>
                <a:gd name="T21" fmla="*/ 45 h 49"/>
                <a:gd name="T22" fmla="*/ 8 w 63"/>
                <a:gd name="T23" fmla="*/ 45 h 49"/>
                <a:gd name="T24" fmla="*/ 10 w 63"/>
                <a:gd name="T25" fmla="*/ 48 h 49"/>
                <a:gd name="T26" fmla="*/ 9 w 63"/>
                <a:gd name="T27" fmla="*/ 47 h 49"/>
                <a:gd name="T28" fmla="*/ 14 w 63"/>
                <a:gd name="T29" fmla="*/ 49 h 49"/>
                <a:gd name="T30" fmla="*/ 21 w 63"/>
                <a:gd name="T31" fmla="*/ 41 h 49"/>
                <a:gd name="T32" fmla="*/ 27 w 63"/>
                <a:gd name="T33" fmla="*/ 44 h 49"/>
                <a:gd name="T34" fmla="*/ 32 w 63"/>
                <a:gd name="T35" fmla="*/ 43 h 49"/>
                <a:gd name="T36" fmla="*/ 38 w 63"/>
                <a:gd name="T37" fmla="*/ 44 h 49"/>
                <a:gd name="T38" fmla="*/ 45 w 63"/>
                <a:gd name="T39" fmla="*/ 42 h 49"/>
                <a:gd name="T40" fmla="*/ 51 w 63"/>
                <a:gd name="T41" fmla="*/ 41 h 49"/>
                <a:gd name="T42" fmla="*/ 53 w 63"/>
                <a:gd name="T43" fmla="*/ 39 h 49"/>
                <a:gd name="T44" fmla="*/ 57 w 63"/>
                <a:gd name="T45" fmla="*/ 32 h 49"/>
                <a:gd name="T46" fmla="*/ 61 w 63"/>
                <a:gd name="T47" fmla="*/ 21 h 49"/>
                <a:gd name="T48" fmla="*/ 61 w 63"/>
                <a:gd name="T49" fmla="*/ 12 h 49"/>
                <a:gd name="T50" fmla="*/ 59 w 63"/>
                <a:gd name="T5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49">
                  <a:moveTo>
                    <a:pt x="59" y="2"/>
                  </a:moveTo>
                  <a:cubicBezTo>
                    <a:pt x="57" y="4"/>
                    <a:pt x="57" y="1"/>
                    <a:pt x="54" y="1"/>
                  </a:cubicBezTo>
                  <a:cubicBezTo>
                    <a:pt x="52" y="0"/>
                    <a:pt x="49" y="1"/>
                    <a:pt x="47" y="1"/>
                  </a:cubicBezTo>
                  <a:cubicBezTo>
                    <a:pt x="44" y="1"/>
                    <a:pt x="39" y="5"/>
                    <a:pt x="36" y="7"/>
                  </a:cubicBezTo>
                  <a:cubicBezTo>
                    <a:pt x="33" y="10"/>
                    <a:pt x="29" y="12"/>
                    <a:pt x="26" y="14"/>
                  </a:cubicBezTo>
                  <a:cubicBezTo>
                    <a:pt x="24" y="16"/>
                    <a:pt x="16" y="19"/>
                    <a:pt x="16" y="19"/>
                  </a:cubicBezTo>
                  <a:cubicBezTo>
                    <a:pt x="16" y="23"/>
                    <a:pt x="17" y="29"/>
                    <a:pt x="15" y="32"/>
                  </a:cubicBezTo>
                  <a:cubicBezTo>
                    <a:pt x="12" y="36"/>
                    <a:pt x="8" y="32"/>
                    <a:pt x="5" y="35"/>
                  </a:cubicBezTo>
                  <a:cubicBezTo>
                    <a:pt x="3" y="36"/>
                    <a:pt x="0" y="36"/>
                    <a:pt x="0" y="37"/>
                  </a:cubicBezTo>
                  <a:cubicBezTo>
                    <a:pt x="0" y="39"/>
                    <a:pt x="2" y="40"/>
                    <a:pt x="3" y="42"/>
                  </a:cubicBezTo>
                  <a:cubicBezTo>
                    <a:pt x="4" y="43"/>
                    <a:pt x="4" y="44"/>
                    <a:pt x="5" y="45"/>
                  </a:cubicBezTo>
                  <a:cubicBezTo>
                    <a:pt x="6" y="45"/>
                    <a:pt x="7" y="44"/>
                    <a:pt x="8" y="45"/>
                  </a:cubicBezTo>
                  <a:cubicBezTo>
                    <a:pt x="9" y="46"/>
                    <a:pt x="8" y="47"/>
                    <a:pt x="10" y="48"/>
                  </a:cubicBezTo>
                  <a:cubicBezTo>
                    <a:pt x="9" y="48"/>
                    <a:pt x="9" y="47"/>
                    <a:pt x="9" y="47"/>
                  </a:cubicBezTo>
                  <a:cubicBezTo>
                    <a:pt x="11" y="46"/>
                    <a:pt x="12" y="48"/>
                    <a:pt x="14" y="49"/>
                  </a:cubicBezTo>
                  <a:cubicBezTo>
                    <a:pt x="13" y="45"/>
                    <a:pt x="17" y="41"/>
                    <a:pt x="21" y="41"/>
                  </a:cubicBezTo>
                  <a:cubicBezTo>
                    <a:pt x="23" y="40"/>
                    <a:pt x="25" y="42"/>
                    <a:pt x="27" y="44"/>
                  </a:cubicBezTo>
                  <a:cubicBezTo>
                    <a:pt x="28" y="45"/>
                    <a:pt x="30" y="42"/>
                    <a:pt x="32" y="43"/>
                  </a:cubicBezTo>
                  <a:cubicBezTo>
                    <a:pt x="34" y="45"/>
                    <a:pt x="36" y="45"/>
                    <a:pt x="38" y="44"/>
                  </a:cubicBezTo>
                  <a:cubicBezTo>
                    <a:pt x="40" y="42"/>
                    <a:pt x="42" y="42"/>
                    <a:pt x="45" y="42"/>
                  </a:cubicBezTo>
                  <a:cubicBezTo>
                    <a:pt x="48" y="42"/>
                    <a:pt x="49" y="44"/>
                    <a:pt x="51" y="41"/>
                  </a:cubicBezTo>
                  <a:cubicBezTo>
                    <a:pt x="52" y="40"/>
                    <a:pt x="50" y="38"/>
                    <a:pt x="53" y="39"/>
                  </a:cubicBezTo>
                  <a:cubicBezTo>
                    <a:pt x="51" y="37"/>
                    <a:pt x="56" y="33"/>
                    <a:pt x="57" y="32"/>
                  </a:cubicBezTo>
                  <a:cubicBezTo>
                    <a:pt x="60" y="28"/>
                    <a:pt x="60" y="26"/>
                    <a:pt x="61" y="21"/>
                  </a:cubicBezTo>
                  <a:cubicBezTo>
                    <a:pt x="61" y="18"/>
                    <a:pt x="63" y="14"/>
                    <a:pt x="61" y="12"/>
                  </a:cubicBezTo>
                  <a:cubicBezTo>
                    <a:pt x="58" y="10"/>
                    <a:pt x="59" y="6"/>
                    <a:pt x="59"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4" name="Freeform 283"/>
            <p:cNvSpPr>
              <a:spLocks noEditPoints="1" noChangeArrowheads="1"/>
            </p:cNvSpPr>
            <p:nvPr/>
          </p:nvSpPr>
          <p:spPr bwMode="auto">
            <a:xfrm>
              <a:off x="6361683" y="3972674"/>
              <a:ext cx="270488" cy="219771"/>
            </a:xfrm>
            <a:custGeom>
              <a:avLst/>
              <a:gdLst>
                <a:gd name="T0" fmla="*/ 14 w 65"/>
                <a:gd name="T1" fmla="*/ 51 h 53"/>
                <a:gd name="T2" fmla="*/ 11 w 65"/>
                <a:gd name="T3" fmla="*/ 48 h 53"/>
                <a:gd name="T4" fmla="*/ 12 w 65"/>
                <a:gd name="T5" fmla="*/ 49 h 53"/>
                <a:gd name="T6" fmla="*/ 10 w 65"/>
                <a:gd name="T7" fmla="*/ 50 h 53"/>
                <a:gd name="T8" fmla="*/ 9 w 65"/>
                <a:gd name="T9" fmla="*/ 47 h 53"/>
                <a:gd name="T10" fmla="*/ 5 w 65"/>
                <a:gd name="T11" fmla="*/ 46 h 53"/>
                <a:gd name="T12" fmla="*/ 0 w 65"/>
                <a:gd name="T13" fmla="*/ 38 h 53"/>
                <a:gd name="T14" fmla="*/ 5 w 65"/>
                <a:gd name="T15" fmla="*/ 35 h 53"/>
                <a:gd name="T16" fmla="*/ 10 w 65"/>
                <a:gd name="T17" fmla="*/ 34 h 53"/>
                <a:gd name="T18" fmla="*/ 15 w 65"/>
                <a:gd name="T19" fmla="*/ 33 h 53"/>
                <a:gd name="T20" fmla="*/ 16 w 65"/>
                <a:gd name="T21" fmla="*/ 20 h 53"/>
                <a:gd name="T22" fmla="*/ 26 w 65"/>
                <a:gd name="T23" fmla="*/ 15 h 53"/>
                <a:gd name="T24" fmla="*/ 39 w 65"/>
                <a:gd name="T25" fmla="*/ 6 h 53"/>
                <a:gd name="T26" fmla="*/ 50 w 65"/>
                <a:gd name="T27" fmla="*/ 1 h 53"/>
                <a:gd name="T28" fmla="*/ 58 w 65"/>
                <a:gd name="T29" fmla="*/ 2 h 53"/>
                <a:gd name="T30" fmla="*/ 61 w 65"/>
                <a:gd name="T31" fmla="*/ 2 h 53"/>
                <a:gd name="T32" fmla="*/ 61 w 65"/>
                <a:gd name="T33" fmla="*/ 5 h 53"/>
                <a:gd name="T34" fmla="*/ 63 w 65"/>
                <a:gd name="T35" fmla="*/ 19 h 53"/>
                <a:gd name="T36" fmla="*/ 63 w 65"/>
                <a:gd name="T37" fmla="*/ 23 h 53"/>
                <a:gd name="T38" fmla="*/ 58 w 65"/>
                <a:gd name="T39" fmla="*/ 34 h 53"/>
                <a:gd name="T40" fmla="*/ 59 w 65"/>
                <a:gd name="T41" fmla="*/ 41 h 53"/>
                <a:gd name="T42" fmla="*/ 53 w 65"/>
                <a:gd name="T43" fmla="*/ 40 h 53"/>
                <a:gd name="T44" fmla="*/ 53 w 65"/>
                <a:gd name="T45" fmla="*/ 43 h 53"/>
                <a:gd name="T46" fmla="*/ 47 w 65"/>
                <a:gd name="T47" fmla="*/ 44 h 53"/>
                <a:gd name="T48" fmla="*/ 39 w 65"/>
                <a:gd name="T49" fmla="*/ 46 h 53"/>
                <a:gd name="T50" fmla="*/ 33 w 65"/>
                <a:gd name="T51" fmla="*/ 45 h 53"/>
                <a:gd name="T52" fmla="*/ 27 w 65"/>
                <a:gd name="T53" fmla="*/ 46 h 53"/>
                <a:gd name="T54" fmla="*/ 22 w 65"/>
                <a:gd name="T55" fmla="*/ 43 h 53"/>
                <a:gd name="T56" fmla="*/ 16 w 65"/>
                <a:gd name="T57" fmla="*/ 50 h 53"/>
                <a:gd name="T58" fmla="*/ 11 w 65"/>
                <a:gd name="T59" fmla="*/ 46 h 53"/>
                <a:gd name="T60" fmla="*/ 15 w 65"/>
                <a:gd name="T61" fmla="*/ 45 h 53"/>
                <a:gd name="T62" fmla="*/ 27 w 65"/>
                <a:gd name="T63" fmla="*/ 43 h 53"/>
                <a:gd name="T64" fmla="*/ 30 w 65"/>
                <a:gd name="T65" fmla="*/ 44 h 53"/>
                <a:gd name="T66" fmla="*/ 38 w 65"/>
                <a:gd name="T67" fmla="*/ 44 h 53"/>
                <a:gd name="T68" fmla="*/ 46 w 65"/>
                <a:gd name="T69" fmla="*/ 42 h 53"/>
                <a:gd name="T70" fmla="*/ 49 w 65"/>
                <a:gd name="T71" fmla="*/ 43 h 53"/>
                <a:gd name="T72" fmla="*/ 51 w 65"/>
                <a:gd name="T73" fmla="*/ 41 h 53"/>
                <a:gd name="T74" fmla="*/ 53 w 65"/>
                <a:gd name="T75" fmla="*/ 39 h 53"/>
                <a:gd name="T76" fmla="*/ 57 w 65"/>
                <a:gd name="T77" fmla="*/ 32 h 53"/>
                <a:gd name="T78" fmla="*/ 61 w 65"/>
                <a:gd name="T79" fmla="*/ 22 h 53"/>
                <a:gd name="T80" fmla="*/ 62 w 65"/>
                <a:gd name="T81" fmla="*/ 14 h 53"/>
                <a:gd name="T82" fmla="*/ 59 w 65"/>
                <a:gd name="T83" fmla="*/ 5 h 53"/>
                <a:gd name="T84" fmla="*/ 55 w 65"/>
                <a:gd name="T85" fmla="*/ 3 h 53"/>
                <a:gd name="T86" fmla="*/ 48 w 65"/>
                <a:gd name="T87" fmla="*/ 3 h 53"/>
                <a:gd name="T88" fmla="*/ 38 w 65"/>
                <a:gd name="T89" fmla="*/ 9 h 53"/>
                <a:gd name="T90" fmla="*/ 22 w 65"/>
                <a:gd name="T91" fmla="*/ 19 h 53"/>
                <a:gd name="T92" fmla="*/ 18 w 65"/>
                <a:gd name="T93" fmla="*/ 24 h 53"/>
                <a:gd name="T94" fmla="*/ 12 w 65"/>
                <a:gd name="T95" fmla="*/ 36 h 53"/>
                <a:gd name="T96" fmla="*/ 8 w 65"/>
                <a:gd name="T97" fmla="*/ 36 h 53"/>
                <a:gd name="T98" fmla="*/ 3 w 65"/>
                <a:gd name="T99" fmla="*/ 38 h 53"/>
                <a:gd name="T100" fmla="*/ 4 w 65"/>
                <a:gd name="T101" fmla="*/ 42 h 53"/>
                <a:gd name="T102" fmla="*/ 8 w 65"/>
                <a:gd name="T103" fmla="*/ 45 h 53"/>
                <a:gd name="T104" fmla="*/ 11 w 65"/>
                <a:gd name="T105" fmla="*/ 4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 h="53">
                  <a:moveTo>
                    <a:pt x="17" y="53"/>
                  </a:moveTo>
                  <a:cubicBezTo>
                    <a:pt x="14" y="51"/>
                    <a:pt x="14" y="51"/>
                    <a:pt x="14" y="51"/>
                  </a:cubicBezTo>
                  <a:cubicBezTo>
                    <a:pt x="14" y="50"/>
                    <a:pt x="13" y="50"/>
                    <a:pt x="13" y="50"/>
                  </a:cubicBezTo>
                  <a:cubicBezTo>
                    <a:pt x="13" y="49"/>
                    <a:pt x="12" y="48"/>
                    <a:pt x="11" y="48"/>
                  </a:cubicBezTo>
                  <a:cubicBezTo>
                    <a:pt x="11" y="48"/>
                    <a:pt x="11" y="48"/>
                    <a:pt x="11" y="48"/>
                  </a:cubicBezTo>
                  <a:cubicBezTo>
                    <a:pt x="11" y="48"/>
                    <a:pt x="11" y="48"/>
                    <a:pt x="12" y="49"/>
                  </a:cubicBezTo>
                  <a:cubicBezTo>
                    <a:pt x="12" y="50"/>
                    <a:pt x="12" y="50"/>
                    <a:pt x="12" y="50"/>
                  </a:cubicBezTo>
                  <a:cubicBezTo>
                    <a:pt x="10" y="50"/>
                    <a:pt x="10" y="50"/>
                    <a:pt x="10" y="50"/>
                  </a:cubicBezTo>
                  <a:cubicBezTo>
                    <a:pt x="8" y="49"/>
                    <a:pt x="9" y="48"/>
                    <a:pt x="9" y="47"/>
                  </a:cubicBezTo>
                  <a:cubicBezTo>
                    <a:pt x="9" y="47"/>
                    <a:pt x="9" y="47"/>
                    <a:pt x="9" y="47"/>
                  </a:cubicBezTo>
                  <a:cubicBezTo>
                    <a:pt x="8" y="47"/>
                    <a:pt x="8" y="47"/>
                    <a:pt x="8" y="47"/>
                  </a:cubicBezTo>
                  <a:cubicBezTo>
                    <a:pt x="7" y="47"/>
                    <a:pt x="6" y="47"/>
                    <a:pt x="5" y="46"/>
                  </a:cubicBezTo>
                  <a:cubicBezTo>
                    <a:pt x="3" y="43"/>
                    <a:pt x="3" y="43"/>
                    <a:pt x="3" y="43"/>
                  </a:cubicBezTo>
                  <a:cubicBezTo>
                    <a:pt x="2" y="42"/>
                    <a:pt x="0" y="40"/>
                    <a:pt x="0" y="38"/>
                  </a:cubicBezTo>
                  <a:cubicBezTo>
                    <a:pt x="0" y="36"/>
                    <a:pt x="2" y="36"/>
                    <a:pt x="3" y="36"/>
                  </a:cubicBezTo>
                  <a:cubicBezTo>
                    <a:pt x="4" y="36"/>
                    <a:pt x="4" y="35"/>
                    <a:pt x="5" y="35"/>
                  </a:cubicBezTo>
                  <a:cubicBezTo>
                    <a:pt x="6" y="34"/>
                    <a:pt x="7" y="34"/>
                    <a:pt x="8" y="34"/>
                  </a:cubicBezTo>
                  <a:cubicBezTo>
                    <a:pt x="9" y="34"/>
                    <a:pt x="10" y="34"/>
                    <a:pt x="10" y="34"/>
                  </a:cubicBezTo>
                  <a:cubicBezTo>
                    <a:pt x="11" y="34"/>
                    <a:pt x="12" y="34"/>
                    <a:pt x="12" y="34"/>
                  </a:cubicBezTo>
                  <a:cubicBezTo>
                    <a:pt x="14" y="34"/>
                    <a:pt x="15" y="34"/>
                    <a:pt x="15" y="33"/>
                  </a:cubicBezTo>
                  <a:cubicBezTo>
                    <a:pt x="17" y="31"/>
                    <a:pt x="16" y="27"/>
                    <a:pt x="16" y="24"/>
                  </a:cubicBezTo>
                  <a:cubicBezTo>
                    <a:pt x="16" y="22"/>
                    <a:pt x="16" y="21"/>
                    <a:pt x="16" y="20"/>
                  </a:cubicBezTo>
                  <a:cubicBezTo>
                    <a:pt x="16" y="20"/>
                    <a:pt x="16" y="19"/>
                    <a:pt x="21" y="17"/>
                  </a:cubicBezTo>
                  <a:cubicBezTo>
                    <a:pt x="23" y="16"/>
                    <a:pt x="26" y="15"/>
                    <a:pt x="26" y="15"/>
                  </a:cubicBezTo>
                  <a:cubicBezTo>
                    <a:pt x="30" y="12"/>
                    <a:pt x="33" y="10"/>
                    <a:pt x="36" y="7"/>
                  </a:cubicBezTo>
                  <a:cubicBezTo>
                    <a:pt x="37" y="7"/>
                    <a:pt x="38" y="6"/>
                    <a:pt x="39" y="6"/>
                  </a:cubicBezTo>
                  <a:cubicBezTo>
                    <a:pt x="42" y="3"/>
                    <a:pt x="45" y="1"/>
                    <a:pt x="48" y="1"/>
                  </a:cubicBezTo>
                  <a:cubicBezTo>
                    <a:pt x="49" y="1"/>
                    <a:pt x="49" y="1"/>
                    <a:pt x="50" y="1"/>
                  </a:cubicBezTo>
                  <a:cubicBezTo>
                    <a:pt x="52" y="0"/>
                    <a:pt x="54" y="0"/>
                    <a:pt x="56" y="1"/>
                  </a:cubicBezTo>
                  <a:cubicBezTo>
                    <a:pt x="57" y="1"/>
                    <a:pt x="57" y="2"/>
                    <a:pt x="58" y="2"/>
                  </a:cubicBezTo>
                  <a:cubicBezTo>
                    <a:pt x="59" y="3"/>
                    <a:pt x="59" y="3"/>
                    <a:pt x="60" y="3"/>
                  </a:cubicBezTo>
                  <a:cubicBezTo>
                    <a:pt x="61" y="2"/>
                    <a:pt x="61" y="2"/>
                    <a:pt x="61" y="2"/>
                  </a:cubicBezTo>
                  <a:cubicBezTo>
                    <a:pt x="61" y="3"/>
                    <a:pt x="61" y="3"/>
                    <a:pt x="61" y="3"/>
                  </a:cubicBezTo>
                  <a:cubicBezTo>
                    <a:pt x="61" y="4"/>
                    <a:pt x="61" y="5"/>
                    <a:pt x="61" y="5"/>
                  </a:cubicBezTo>
                  <a:cubicBezTo>
                    <a:pt x="61" y="8"/>
                    <a:pt x="61" y="11"/>
                    <a:pt x="63" y="13"/>
                  </a:cubicBezTo>
                  <a:cubicBezTo>
                    <a:pt x="65" y="14"/>
                    <a:pt x="64" y="17"/>
                    <a:pt x="63" y="19"/>
                  </a:cubicBezTo>
                  <a:cubicBezTo>
                    <a:pt x="63" y="20"/>
                    <a:pt x="63" y="21"/>
                    <a:pt x="63" y="22"/>
                  </a:cubicBezTo>
                  <a:cubicBezTo>
                    <a:pt x="63" y="23"/>
                    <a:pt x="63" y="23"/>
                    <a:pt x="63" y="23"/>
                  </a:cubicBezTo>
                  <a:cubicBezTo>
                    <a:pt x="62" y="28"/>
                    <a:pt x="62" y="29"/>
                    <a:pt x="59" y="33"/>
                  </a:cubicBezTo>
                  <a:cubicBezTo>
                    <a:pt x="58" y="33"/>
                    <a:pt x="58" y="34"/>
                    <a:pt x="58" y="34"/>
                  </a:cubicBezTo>
                  <a:cubicBezTo>
                    <a:pt x="57" y="35"/>
                    <a:pt x="54" y="37"/>
                    <a:pt x="55" y="39"/>
                  </a:cubicBezTo>
                  <a:cubicBezTo>
                    <a:pt x="59" y="41"/>
                    <a:pt x="59" y="41"/>
                    <a:pt x="59" y="41"/>
                  </a:cubicBezTo>
                  <a:cubicBezTo>
                    <a:pt x="54" y="40"/>
                    <a:pt x="54" y="40"/>
                    <a:pt x="54" y="40"/>
                  </a:cubicBezTo>
                  <a:cubicBezTo>
                    <a:pt x="54" y="40"/>
                    <a:pt x="54" y="40"/>
                    <a:pt x="53" y="40"/>
                  </a:cubicBezTo>
                  <a:cubicBezTo>
                    <a:pt x="53" y="40"/>
                    <a:pt x="53" y="41"/>
                    <a:pt x="53" y="41"/>
                  </a:cubicBezTo>
                  <a:cubicBezTo>
                    <a:pt x="53" y="41"/>
                    <a:pt x="54" y="42"/>
                    <a:pt x="53" y="43"/>
                  </a:cubicBezTo>
                  <a:cubicBezTo>
                    <a:pt x="51" y="45"/>
                    <a:pt x="50" y="45"/>
                    <a:pt x="48" y="44"/>
                  </a:cubicBezTo>
                  <a:cubicBezTo>
                    <a:pt x="48" y="44"/>
                    <a:pt x="47" y="44"/>
                    <a:pt x="47" y="44"/>
                  </a:cubicBezTo>
                  <a:cubicBezTo>
                    <a:pt x="46" y="44"/>
                    <a:pt x="46" y="44"/>
                    <a:pt x="46" y="44"/>
                  </a:cubicBezTo>
                  <a:cubicBezTo>
                    <a:pt x="43" y="44"/>
                    <a:pt x="42" y="44"/>
                    <a:pt x="39" y="46"/>
                  </a:cubicBezTo>
                  <a:cubicBezTo>
                    <a:pt x="38" y="46"/>
                    <a:pt x="38" y="47"/>
                    <a:pt x="37" y="47"/>
                  </a:cubicBezTo>
                  <a:cubicBezTo>
                    <a:pt x="35" y="47"/>
                    <a:pt x="34" y="46"/>
                    <a:pt x="33" y="45"/>
                  </a:cubicBezTo>
                  <a:cubicBezTo>
                    <a:pt x="32" y="45"/>
                    <a:pt x="31" y="45"/>
                    <a:pt x="30" y="45"/>
                  </a:cubicBezTo>
                  <a:cubicBezTo>
                    <a:pt x="29" y="46"/>
                    <a:pt x="28" y="46"/>
                    <a:pt x="27" y="46"/>
                  </a:cubicBezTo>
                  <a:cubicBezTo>
                    <a:pt x="27" y="45"/>
                    <a:pt x="26" y="45"/>
                    <a:pt x="26" y="45"/>
                  </a:cubicBezTo>
                  <a:cubicBezTo>
                    <a:pt x="24" y="43"/>
                    <a:pt x="23" y="42"/>
                    <a:pt x="22" y="43"/>
                  </a:cubicBezTo>
                  <a:cubicBezTo>
                    <a:pt x="20" y="43"/>
                    <a:pt x="18" y="44"/>
                    <a:pt x="16" y="46"/>
                  </a:cubicBezTo>
                  <a:cubicBezTo>
                    <a:pt x="16" y="47"/>
                    <a:pt x="15" y="48"/>
                    <a:pt x="16" y="50"/>
                  </a:cubicBezTo>
                  <a:lnTo>
                    <a:pt x="17" y="53"/>
                  </a:lnTo>
                  <a:close/>
                  <a:moveTo>
                    <a:pt x="11" y="46"/>
                  </a:moveTo>
                  <a:cubicBezTo>
                    <a:pt x="12" y="46"/>
                    <a:pt x="13" y="47"/>
                    <a:pt x="14" y="47"/>
                  </a:cubicBezTo>
                  <a:cubicBezTo>
                    <a:pt x="14" y="47"/>
                    <a:pt x="14" y="46"/>
                    <a:pt x="15" y="45"/>
                  </a:cubicBezTo>
                  <a:cubicBezTo>
                    <a:pt x="16" y="43"/>
                    <a:pt x="19" y="41"/>
                    <a:pt x="21" y="41"/>
                  </a:cubicBezTo>
                  <a:cubicBezTo>
                    <a:pt x="24" y="40"/>
                    <a:pt x="25" y="42"/>
                    <a:pt x="27" y="43"/>
                  </a:cubicBezTo>
                  <a:cubicBezTo>
                    <a:pt x="27" y="43"/>
                    <a:pt x="28" y="44"/>
                    <a:pt x="28" y="44"/>
                  </a:cubicBezTo>
                  <a:cubicBezTo>
                    <a:pt x="29" y="44"/>
                    <a:pt x="29" y="44"/>
                    <a:pt x="30" y="44"/>
                  </a:cubicBezTo>
                  <a:cubicBezTo>
                    <a:pt x="31" y="43"/>
                    <a:pt x="33" y="43"/>
                    <a:pt x="34" y="44"/>
                  </a:cubicBezTo>
                  <a:cubicBezTo>
                    <a:pt x="36" y="45"/>
                    <a:pt x="37" y="45"/>
                    <a:pt x="38" y="44"/>
                  </a:cubicBezTo>
                  <a:cubicBezTo>
                    <a:pt x="41" y="42"/>
                    <a:pt x="43" y="42"/>
                    <a:pt x="46" y="42"/>
                  </a:cubicBezTo>
                  <a:cubicBezTo>
                    <a:pt x="46" y="42"/>
                    <a:pt x="46" y="42"/>
                    <a:pt x="46" y="42"/>
                  </a:cubicBezTo>
                  <a:cubicBezTo>
                    <a:pt x="46" y="42"/>
                    <a:pt x="46" y="42"/>
                    <a:pt x="46" y="42"/>
                  </a:cubicBezTo>
                  <a:cubicBezTo>
                    <a:pt x="47" y="42"/>
                    <a:pt x="48" y="42"/>
                    <a:pt x="49" y="43"/>
                  </a:cubicBezTo>
                  <a:cubicBezTo>
                    <a:pt x="49" y="43"/>
                    <a:pt x="50" y="43"/>
                    <a:pt x="51" y="42"/>
                  </a:cubicBezTo>
                  <a:cubicBezTo>
                    <a:pt x="51" y="42"/>
                    <a:pt x="51" y="41"/>
                    <a:pt x="51" y="41"/>
                  </a:cubicBezTo>
                  <a:cubicBezTo>
                    <a:pt x="51" y="40"/>
                    <a:pt x="51" y="40"/>
                    <a:pt x="52" y="39"/>
                  </a:cubicBezTo>
                  <a:cubicBezTo>
                    <a:pt x="52" y="39"/>
                    <a:pt x="52" y="39"/>
                    <a:pt x="53" y="39"/>
                  </a:cubicBezTo>
                  <a:cubicBezTo>
                    <a:pt x="53" y="37"/>
                    <a:pt x="54" y="35"/>
                    <a:pt x="56" y="32"/>
                  </a:cubicBezTo>
                  <a:cubicBezTo>
                    <a:pt x="57" y="32"/>
                    <a:pt x="57" y="32"/>
                    <a:pt x="57" y="32"/>
                  </a:cubicBezTo>
                  <a:cubicBezTo>
                    <a:pt x="60" y="28"/>
                    <a:pt x="60" y="27"/>
                    <a:pt x="61" y="23"/>
                  </a:cubicBezTo>
                  <a:cubicBezTo>
                    <a:pt x="61" y="22"/>
                    <a:pt x="61" y="22"/>
                    <a:pt x="61" y="22"/>
                  </a:cubicBezTo>
                  <a:cubicBezTo>
                    <a:pt x="61" y="21"/>
                    <a:pt x="61" y="20"/>
                    <a:pt x="61" y="19"/>
                  </a:cubicBezTo>
                  <a:cubicBezTo>
                    <a:pt x="62" y="18"/>
                    <a:pt x="62" y="15"/>
                    <a:pt x="62" y="14"/>
                  </a:cubicBezTo>
                  <a:cubicBezTo>
                    <a:pt x="59" y="12"/>
                    <a:pt x="59" y="9"/>
                    <a:pt x="59" y="5"/>
                  </a:cubicBezTo>
                  <a:cubicBezTo>
                    <a:pt x="59" y="5"/>
                    <a:pt x="59" y="5"/>
                    <a:pt x="59" y="5"/>
                  </a:cubicBezTo>
                  <a:cubicBezTo>
                    <a:pt x="58" y="5"/>
                    <a:pt x="57" y="4"/>
                    <a:pt x="56" y="4"/>
                  </a:cubicBezTo>
                  <a:cubicBezTo>
                    <a:pt x="56" y="3"/>
                    <a:pt x="56" y="3"/>
                    <a:pt x="55" y="3"/>
                  </a:cubicBezTo>
                  <a:cubicBezTo>
                    <a:pt x="54" y="2"/>
                    <a:pt x="52" y="2"/>
                    <a:pt x="50" y="3"/>
                  </a:cubicBezTo>
                  <a:cubicBezTo>
                    <a:pt x="50" y="3"/>
                    <a:pt x="49" y="3"/>
                    <a:pt x="48" y="3"/>
                  </a:cubicBezTo>
                  <a:cubicBezTo>
                    <a:pt x="46" y="3"/>
                    <a:pt x="43" y="5"/>
                    <a:pt x="40" y="7"/>
                  </a:cubicBezTo>
                  <a:cubicBezTo>
                    <a:pt x="39" y="8"/>
                    <a:pt x="38" y="9"/>
                    <a:pt x="38" y="9"/>
                  </a:cubicBezTo>
                  <a:cubicBezTo>
                    <a:pt x="34" y="11"/>
                    <a:pt x="31" y="13"/>
                    <a:pt x="27" y="16"/>
                  </a:cubicBezTo>
                  <a:cubicBezTo>
                    <a:pt x="27" y="17"/>
                    <a:pt x="24" y="18"/>
                    <a:pt x="22" y="19"/>
                  </a:cubicBezTo>
                  <a:cubicBezTo>
                    <a:pt x="20" y="20"/>
                    <a:pt x="19" y="21"/>
                    <a:pt x="18" y="21"/>
                  </a:cubicBezTo>
                  <a:cubicBezTo>
                    <a:pt x="18" y="22"/>
                    <a:pt x="18" y="23"/>
                    <a:pt x="18" y="24"/>
                  </a:cubicBezTo>
                  <a:cubicBezTo>
                    <a:pt x="18" y="27"/>
                    <a:pt x="19" y="31"/>
                    <a:pt x="17" y="34"/>
                  </a:cubicBezTo>
                  <a:cubicBezTo>
                    <a:pt x="15" y="36"/>
                    <a:pt x="14" y="36"/>
                    <a:pt x="12" y="36"/>
                  </a:cubicBezTo>
                  <a:cubicBezTo>
                    <a:pt x="12" y="36"/>
                    <a:pt x="11" y="36"/>
                    <a:pt x="10" y="36"/>
                  </a:cubicBezTo>
                  <a:cubicBezTo>
                    <a:pt x="10" y="36"/>
                    <a:pt x="9" y="36"/>
                    <a:pt x="8" y="36"/>
                  </a:cubicBezTo>
                  <a:cubicBezTo>
                    <a:pt x="7" y="36"/>
                    <a:pt x="7" y="36"/>
                    <a:pt x="6" y="36"/>
                  </a:cubicBezTo>
                  <a:cubicBezTo>
                    <a:pt x="5" y="37"/>
                    <a:pt x="4" y="37"/>
                    <a:pt x="3" y="38"/>
                  </a:cubicBezTo>
                  <a:cubicBezTo>
                    <a:pt x="3" y="38"/>
                    <a:pt x="2" y="38"/>
                    <a:pt x="2" y="38"/>
                  </a:cubicBezTo>
                  <a:cubicBezTo>
                    <a:pt x="2" y="39"/>
                    <a:pt x="3" y="41"/>
                    <a:pt x="4" y="42"/>
                  </a:cubicBezTo>
                  <a:cubicBezTo>
                    <a:pt x="7" y="45"/>
                    <a:pt x="7" y="45"/>
                    <a:pt x="7" y="45"/>
                  </a:cubicBezTo>
                  <a:cubicBezTo>
                    <a:pt x="7" y="45"/>
                    <a:pt x="7" y="45"/>
                    <a:pt x="8" y="45"/>
                  </a:cubicBezTo>
                  <a:cubicBezTo>
                    <a:pt x="8" y="45"/>
                    <a:pt x="9" y="45"/>
                    <a:pt x="10" y="45"/>
                  </a:cubicBezTo>
                  <a:cubicBezTo>
                    <a:pt x="10" y="46"/>
                    <a:pt x="11" y="46"/>
                    <a:pt x="11" y="47"/>
                  </a:cubicBezTo>
                  <a:cubicBezTo>
                    <a:pt x="11" y="46"/>
                    <a:pt x="11" y="46"/>
                    <a:pt x="11" y="4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5" name="Freeform 284"/>
            <p:cNvSpPr>
              <a:spLocks noChangeArrowheads="1"/>
            </p:cNvSpPr>
            <p:nvPr/>
          </p:nvSpPr>
          <p:spPr bwMode="auto">
            <a:xfrm>
              <a:off x="6407569" y="4141729"/>
              <a:ext cx="198036" cy="166640"/>
            </a:xfrm>
            <a:custGeom>
              <a:avLst/>
              <a:gdLst>
                <a:gd name="T0" fmla="*/ 10 w 48"/>
                <a:gd name="T1" fmla="*/ 32 h 40"/>
                <a:gd name="T2" fmla="*/ 1 w 48"/>
                <a:gd name="T3" fmla="*/ 30 h 40"/>
                <a:gd name="T4" fmla="*/ 1 w 48"/>
                <a:gd name="T5" fmla="*/ 21 h 40"/>
                <a:gd name="T6" fmla="*/ 5 w 48"/>
                <a:gd name="T7" fmla="*/ 14 h 40"/>
                <a:gd name="T8" fmla="*/ 4 w 48"/>
                <a:gd name="T9" fmla="*/ 6 h 40"/>
                <a:gd name="T10" fmla="*/ 9 w 48"/>
                <a:gd name="T11" fmla="*/ 1 h 40"/>
                <a:gd name="T12" fmla="*/ 18 w 48"/>
                <a:gd name="T13" fmla="*/ 4 h 40"/>
                <a:gd name="T14" fmla="*/ 26 w 48"/>
                <a:gd name="T15" fmla="*/ 5 h 40"/>
                <a:gd name="T16" fmla="*/ 30 w 48"/>
                <a:gd name="T17" fmla="*/ 3 h 40"/>
                <a:gd name="T18" fmla="*/ 35 w 48"/>
                <a:gd name="T19" fmla="*/ 2 h 40"/>
                <a:gd name="T20" fmla="*/ 41 w 48"/>
                <a:gd name="T21" fmla="*/ 0 h 40"/>
                <a:gd name="T22" fmla="*/ 45 w 48"/>
                <a:gd name="T23" fmla="*/ 10 h 40"/>
                <a:gd name="T24" fmla="*/ 39 w 48"/>
                <a:gd name="T25" fmla="*/ 22 h 40"/>
                <a:gd name="T26" fmla="*/ 35 w 48"/>
                <a:gd name="T27" fmla="*/ 28 h 40"/>
                <a:gd name="T28" fmla="*/ 31 w 48"/>
                <a:gd name="T29" fmla="*/ 28 h 40"/>
                <a:gd name="T30" fmla="*/ 23 w 48"/>
                <a:gd name="T31" fmla="*/ 37 h 40"/>
                <a:gd name="T32" fmla="*/ 22 w 48"/>
                <a:gd name="T33" fmla="*/ 36 h 40"/>
                <a:gd name="T34" fmla="*/ 18 w 48"/>
                <a:gd name="T35" fmla="*/ 37 h 40"/>
                <a:gd name="T36" fmla="*/ 15 w 48"/>
                <a:gd name="T37" fmla="*/ 39 h 40"/>
                <a:gd name="T38" fmla="*/ 10 w 48"/>
                <a:gd name="T39"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0">
                  <a:moveTo>
                    <a:pt x="10" y="32"/>
                  </a:moveTo>
                  <a:cubicBezTo>
                    <a:pt x="8" y="29"/>
                    <a:pt x="4" y="30"/>
                    <a:pt x="1" y="30"/>
                  </a:cubicBezTo>
                  <a:cubicBezTo>
                    <a:pt x="1" y="28"/>
                    <a:pt x="0" y="24"/>
                    <a:pt x="1" y="21"/>
                  </a:cubicBezTo>
                  <a:cubicBezTo>
                    <a:pt x="2" y="19"/>
                    <a:pt x="4" y="16"/>
                    <a:pt x="5" y="14"/>
                  </a:cubicBezTo>
                  <a:cubicBezTo>
                    <a:pt x="5" y="11"/>
                    <a:pt x="3" y="9"/>
                    <a:pt x="4" y="6"/>
                  </a:cubicBezTo>
                  <a:cubicBezTo>
                    <a:pt x="4" y="4"/>
                    <a:pt x="7" y="1"/>
                    <a:pt x="9" y="1"/>
                  </a:cubicBezTo>
                  <a:cubicBezTo>
                    <a:pt x="12" y="0"/>
                    <a:pt x="16" y="4"/>
                    <a:pt x="18" y="4"/>
                  </a:cubicBezTo>
                  <a:cubicBezTo>
                    <a:pt x="22" y="2"/>
                    <a:pt x="22" y="4"/>
                    <a:pt x="26" y="5"/>
                  </a:cubicBezTo>
                  <a:cubicBezTo>
                    <a:pt x="27" y="5"/>
                    <a:pt x="29" y="3"/>
                    <a:pt x="30" y="3"/>
                  </a:cubicBezTo>
                  <a:cubicBezTo>
                    <a:pt x="31" y="2"/>
                    <a:pt x="33" y="2"/>
                    <a:pt x="35" y="2"/>
                  </a:cubicBezTo>
                  <a:cubicBezTo>
                    <a:pt x="37" y="2"/>
                    <a:pt x="40" y="4"/>
                    <a:pt x="41" y="0"/>
                  </a:cubicBezTo>
                  <a:cubicBezTo>
                    <a:pt x="43" y="3"/>
                    <a:pt x="48" y="7"/>
                    <a:pt x="45" y="10"/>
                  </a:cubicBezTo>
                  <a:cubicBezTo>
                    <a:pt x="41" y="13"/>
                    <a:pt x="42" y="18"/>
                    <a:pt x="39" y="22"/>
                  </a:cubicBezTo>
                  <a:cubicBezTo>
                    <a:pt x="37" y="23"/>
                    <a:pt x="36" y="26"/>
                    <a:pt x="35" y="28"/>
                  </a:cubicBezTo>
                  <a:cubicBezTo>
                    <a:pt x="34" y="31"/>
                    <a:pt x="33" y="28"/>
                    <a:pt x="31" y="28"/>
                  </a:cubicBezTo>
                  <a:cubicBezTo>
                    <a:pt x="26" y="27"/>
                    <a:pt x="24" y="32"/>
                    <a:pt x="23" y="37"/>
                  </a:cubicBezTo>
                  <a:cubicBezTo>
                    <a:pt x="23" y="37"/>
                    <a:pt x="22" y="36"/>
                    <a:pt x="22" y="36"/>
                  </a:cubicBezTo>
                  <a:cubicBezTo>
                    <a:pt x="22" y="38"/>
                    <a:pt x="20" y="37"/>
                    <a:pt x="18" y="37"/>
                  </a:cubicBezTo>
                  <a:cubicBezTo>
                    <a:pt x="18" y="37"/>
                    <a:pt x="16" y="38"/>
                    <a:pt x="15" y="39"/>
                  </a:cubicBezTo>
                  <a:cubicBezTo>
                    <a:pt x="11" y="40"/>
                    <a:pt x="12" y="33"/>
                    <a:pt x="10" y="3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6" name="Freeform 285"/>
            <p:cNvSpPr>
              <a:spLocks noEditPoints="1" noChangeArrowheads="1"/>
            </p:cNvSpPr>
            <p:nvPr/>
          </p:nvSpPr>
          <p:spPr bwMode="auto">
            <a:xfrm>
              <a:off x="6407569" y="4134484"/>
              <a:ext cx="195621" cy="173885"/>
            </a:xfrm>
            <a:custGeom>
              <a:avLst/>
              <a:gdLst>
                <a:gd name="T0" fmla="*/ 10 w 47"/>
                <a:gd name="T1" fmla="*/ 38 h 42"/>
                <a:gd name="T2" fmla="*/ 9 w 47"/>
                <a:gd name="T3" fmla="*/ 35 h 42"/>
                <a:gd name="T4" fmla="*/ 5 w 47"/>
                <a:gd name="T5" fmla="*/ 33 h 42"/>
                <a:gd name="T6" fmla="*/ 1 w 47"/>
                <a:gd name="T7" fmla="*/ 33 h 42"/>
                <a:gd name="T8" fmla="*/ 0 w 47"/>
                <a:gd name="T9" fmla="*/ 32 h 42"/>
                <a:gd name="T10" fmla="*/ 0 w 47"/>
                <a:gd name="T11" fmla="*/ 23 h 42"/>
                <a:gd name="T12" fmla="*/ 4 w 47"/>
                <a:gd name="T13" fmla="*/ 16 h 42"/>
                <a:gd name="T14" fmla="*/ 3 w 47"/>
                <a:gd name="T15" fmla="*/ 8 h 42"/>
                <a:gd name="T16" fmla="*/ 15 w 47"/>
                <a:gd name="T17" fmla="*/ 4 h 42"/>
                <a:gd name="T18" fmla="*/ 23 w 47"/>
                <a:gd name="T19" fmla="*/ 5 h 42"/>
                <a:gd name="T20" fmla="*/ 28 w 47"/>
                <a:gd name="T21" fmla="*/ 5 h 42"/>
                <a:gd name="T22" fmla="*/ 34 w 47"/>
                <a:gd name="T23" fmla="*/ 3 h 42"/>
                <a:gd name="T24" fmla="*/ 35 w 47"/>
                <a:gd name="T25" fmla="*/ 3 h 42"/>
                <a:gd name="T26" fmla="*/ 38 w 47"/>
                <a:gd name="T27" fmla="*/ 4 h 42"/>
                <a:gd name="T28" fmla="*/ 41 w 47"/>
                <a:gd name="T29" fmla="*/ 0 h 42"/>
                <a:gd name="T30" fmla="*/ 44 w 47"/>
                <a:gd name="T31" fmla="*/ 4 h 42"/>
                <a:gd name="T32" fmla="*/ 46 w 47"/>
                <a:gd name="T33" fmla="*/ 13 h 42"/>
                <a:gd name="T34" fmla="*/ 39 w 47"/>
                <a:gd name="T35" fmla="*/ 24 h 42"/>
                <a:gd name="T36" fmla="*/ 36 w 47"/>
                <a:gd name="T37" fmla="*/ 31 h 42"/>
                <a:gd name="T38" fmla="*/ 32 w 47"/>
                <a:gd name="T39" fmla="*/ 32 h 42"/>
                <a:gd name="T40" fmla="*/ 24 w 47"/>
                <a:gd name="T41" fmla="*/ 38 h 42"/>
                <a:gd name="T42" fmla="*/ 23 w 47"/>
                <a:gd name="T43" fmla="*/ 40 h 42"/>
                <a:gd name="T44" fmla="*/ 18 w 47"/>
                <a:gd name="T45" fmla="*/ 40 h 42"/>
                <a:gd name="T46" fmla="*/ 15 w 47"/>
                <a:gd name="T47" fmla="*/ 41 h 42"/>
                <a:gd name="T48" fmla="*/ 10 w 47"/>
                <a:gd name="T49" fmla="*/ 34 h 42"/>
                <a:gd name="T50" fmla="*/ 15 w 47"/>
                <a:gd name="T51" fmla="*/ 40 h 42"/>
                <a:gd name="T52" fmla="*/ 18 w 47"/>
                <a:gd name="T53" fmla="*/ 38 h 42"/>
                <a:gd name="T54" fmla="*/ 20 w 47"/>
                <a:gd name="T55" fmla="*/ 38 h 42"/>
                <a:gd name="T56" fmla="*/ 21 w 47"/>
                <a:gd name="T57" fmla="*/ 38 h 42"/>
                <a:gd name="T58" fmla="*/ 22 w 47"/>
                <a:gd name="T59" fmla="*/ 37 h 42"/>
                <a:gd name="T60" fmla="*/ 33 w 47"/>
                <a:gd name="T61" fmla="*/ 30 h 42"/>
                <a:gd name="T62" fmla="*/ 34 w 47"/>
                <a:gd name="T63" fmla="*/ 30 h 42"/>
                <a:gd name="T64" fmla="*/ 38 w 47"/>
                <a:gd name="T65" fmla="*/ 23 h 42"/>
                <a:gd name="T66" fmla="*/ 44 w 47"/>
                <a:gd name="T67" fmla="*/ 11 h 42"/>
                <a:gd name="T68" fmla="*/ 42 w 47"/>
                <a:gd name="T69" fmla="*/ 5 h 42"/>
                <a:gd name="T70" fmla="*/ 37 w 47"/>
                <a:gd name="T71" fmla="*/ 5 h 42"/>
                <a:gd name="T72" fmla="*/ 35 w 47"/>
                <a:gd name="T73" fmla="*/ 5 h 42"/>
                <a:gd name="T74" fmla="*/ 32 w 47"/>
                <a:gd name="T75" fmla="*/ 5 h 42"/>
                <a:gd name="T76" fmla="*/ 30 w 47"/>
                <a:gd name="T77" fmla="*/ 6 h 42"/>
                <a:gd name="T78" fmla="*/ 22 w 47"/>
                <a:gd name="T79" fmla="*/ 7 h 42"/>
                <a:gd name="T80" fmla="*/ 14 w 47"/>
                <a:gd name="T81" fmla="*/ 6 h 42"/>
                <a:gd name="T82" fmla="*/ 10 w 47"/>
                <a:gd name="T83" fmla="*/ 4 h 42"/>
                <a:gd name="T84" fmla="*/ 5 w 47"/>
                <a:gd name="T85" fmla="*/ 12 h 42"/>
                <a:gd name="T86" fmla="*/ 4 w 47"/>
                <a:gd name="T87" fmla="*/ 20 h 42"/>
                <a:gd name="T88" fmla="*/ 2 w 47"/>
                <a:gd name="T89" fmla="*/ 30 h 42"/>
                <a:gd name="T90" fmla="*/ 2 w 47"/>
                <a:gd name="T91" fmla="*/ 31 h 42"/>
                <a:gd name="T92" fmla="*/ 10 w 47"/>
                <a:gd name="T93"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 h="42">
                  <a:moveTo>
                    <a:pt x="14" y="42"/>
                  </a:moveTo>
                  <a:cubicBezTo>
                    <a:pt x="12" y="42"/>
                    <a:pt x="11" y="39"/>
                    <a:pt x="10" y="38"/>
                  </a:cubicBezTo>
                  <a:cubicBezTo>
                    <a:pt x="10" y="37"/>
                    <a:pt x="10" y="35"/>
                    <a:pt x="9" y="35"/>
                  </a:cubicBezTo>
                  <a:cubicBezTo>
                    <a:pt x="9" y="35"/>
                    <a:pt x="9" y="35"/>
                    <a:pt x="9" y="35"/>
                  </a:cubicBezTo>
                  <a:cubicBezTo>
                    <a:pt x="9" y="35"/>
                    <a:pt x="9" y="35"/>
                    <a:pt x="9" y="35"/>
                  </a:cubicBezTo>
                  <a:cubicBezTo>
                    <a:pt x="8" y="34"/>
                    <a:pt x="7" y="33"/>
                    <a:pt x="5" y="33"/>
                  </a:cubicBezTo>
                  <a:cubicBezTo>
                    <a:pt x="4" y="33"/>
                    <a:pt x="3" y="33"/>
                    <a:pt x="3" y="33"/>
                  </a:cubicBezTo>
                  <a:cubicBezTo>
                    <a:pt x="2" y="33"/>
                    <a:pt x="1" y="33"/>
                    <a:pt x="1" y="33"/>
                  </a:cubicBezTo>
                  <a:cubicBezTo>
                    <a:pt x="0" y="33"/>
                    <a:pt x="0" y="33"/>
                    <a:pt x="0" y="33"/>
                  </a:cubicBezTo>
                  <a:cubicBezTo>
                    <a:pt x="0" y="32"/>
                    <a:pt x="0" y="32"/>
                    <a:pt x="0" y="32"/>
                  </a:cubicBezTo>
                  <a:cubicBezTo>
                    <a:pt x="0" y="32"/>
                    <a:pt x="0" y="31"/>
                    <a:pt x="0" y="30"/>
                  </a:cubicBezTo>
                  <a:cubicBezTo>
                    <a:pt x="0" y="27"/>
                    <a:pt x="0" y="25"/>
                    <a:pt x="0" y="23"/>
                  </a:cubicBezTo>
                  <a:cubicBezTo>
                    <a:pt x="1" y="22"/>
                    <a:pt x="1" y="21"/>
                    <a:pt x="2" y="19"/>
                  </a:cubicBezTo>
                  <a:cubicBezTo>
                    <a:pt x="3" y="18"/>
                    <a:pt x="3" y="17"/>
                    <a:pt x="4" y="16"/>
                  </a:cubicBezTo>
                  <a:cubicBezTo>
                    <a:pt x="4" y="15"/>
                    <a:pt x="3" y="14"/>
                    <a:pt x="3" y="13"/>
                  </a:cubicBezTo>
                  <a:cubicBezTo>
                    <a:pt x="3" y="11"/>
                    <a:pt x="2" y="10"/>
                    <a:pt x="3" y="8"/>
                  </a:cubicBezTo>
                  <a:cubicBezTo>
                    <a:pt x="4" y="5"/>
                    <a:pt x="6" y="2"/>
                    <a:pt x="9" y="2"/>
                  </a:cubicBezTo>
                  <a:cubicBezTo>
                    <a:pt x="11" y="2"/>
                    <a:pt x="13" y="3"/>
                    <a:pt x="15" y="4"/>
                  </a:cubicBezTo>
                  <a:cubicBezTo>
                    <a:pt x="16" y="4"/>
                    <a:pt x="17" y="5"/>
                    <a:pt x="17" y="5"/>
                  </a:cubicBezTo>
                  <a:cubicBezTo>
                    <a:pt x="20" y="4"/>
                    <a:pt x="22" y="4"/>
                    <a:pt x="23" y="5"/>
                  </a:cubicBezTo>
                  <a:cubicBezTo>
                    <a:pt x="24" y="5"/>
                    <a:pt x="25" y="5"/>
                    <a:pt x="26" y="6"/>
                  </a:cubicBezTo>
                  <a:cubicBezTo>
                    <a:pt x="27" y="6"/>
                    <a:pt x="28" y="5"/>
                    <a:pt x="28" y="5"/>
                  </a:cubicBezTo>
                  <a:cubicBezTo>
                    <a:pt x="29" y="4"/>
                    <a:pt x="29" y="4"/>
                    <a:pt x="29" y="4"/>
                  </a:cubicBezTo>
                  <a:cubicBezTo>
                    <a:pt x="31" y="3"/>
                    <a:pt x="32" y="3"/>
                    <a:pt x="34" y="3"/>
                  </a:cubicBezTo>
                  <a:cubicBezTo>
                    <a:pt x="34" y="3"/>
                    <a:pt x="34" y="3"/>
                    <a:pt x="35" y="3"/>
                  </a:cubicBezTo>
                  <a:cubicBezTo>
                    <a:pt x="35" y="3"/>
                    <a:pt x="35" y="3"/>
                    <a:pt x="35" y="3"/>
                  </a:cubicBezTo>
                  <a:cubicBezTo>
                    <a:pt x="36" y="3"/>
                    <a:pt x="36" y="3"/>
                    <a:pt x="37" y="3"/>
                  </a:cubicBezTo>
                  <a:cubicBezTo>
                    <a:pt x="38" y="4"/>
                    <a:pt x="38" y="4"/>
                    <a:pt x="38" y="4"/>
                  </a:cubicBezTo>
                  <a:cubicBezTo>
                    <a:pt x="39" y="4"/>
                    <a:pt x="40" y="4"/>
                    <a:pt x="40" y="2"/>
                  </a:cubicBezTo>
                  <a:cubicBezTo>
                    <a:pt x="41" y="0"/>
                    <a:pt x="41" y="0"/>
                    <a:pt x="41" y="0"/>
                  </a:cubicBezTo>
                  <a:cubicBezTo>
                    <a:pt x="42" y="2"/>
                    <a:pt x="42" y="2"/>
                    <a:pt x="42" y="2"/>
                  </a:cubicBezTo>
                  <a:cubicBezTo>
                    <a:pt x="43" y="2"/>
                    <a:pt x="43" y="3"/>
                    <a:pt x="44" y="4"/>
                  </a:cubicBezTo>
                  <a:cubicBezTo>
                    <a:pt x="45" y="6"/>
                    <a:pt x="47" y="8"/>
                    <a:pt x="47" y="10"/>
                  </a:cubicBezTo>
                  <a:cubicBezTo>
                    <a:pt x="47" y="11"/>
                    <a:pt x="47" y="12"/>
                    <a:pt x="46" y="13"/>
                  </a:cubicBezTo>
                  <a:cubicBezTo>
                    <a:pt x="44" y="14"/>
                    <a:pt x="43" y="16"/>
                    <a:pt x="43" y="18"/>
                  </a:cubicBezTo>
                  <a:cubicBezTo>
                    <a:pt x="42" y="20"/>
                    <a:pt x="41" y="23"/>
                    <a:pt x="39" y="24"/>
                  </a:cubicBezTo>
                  <a:cubicBezTo>
                    <a:pt x="38" y="25"/>
                    <a:pt x="38" y="27"/>
                    <a:pt x="37" y="29"/>
                  </a:cubicBezTo>
                  <a:cubicBezTo>
                    <a:pt x="37" y="29"/>
                    <a:pt x="36" y="30"/>
                    <a:pt x="36" y="31"/>
                  </a:cubicBezTo>
                  <a:cubicBezTo>
                    <a:pt x="36" y="31"/>
                    <a:pt x="35" y="33"/>
                    <a:pt x="34" y="33"/>
                  </a:cubicBezTo>
                  <a:cubicBezTo>
                    <a:pt x="33" y="33"/>
                    <a:pt x="33" y="32"/>
                    <a:pt x="32" y="32"/>
                  </a:cubicBezTo>
                  <a:cubicBezTo>
                    <a:pt x="32" y="31"/>
                    <a:pt x="31" y="31"/>
                    <a:pt x="31" y="31"/>
                  </a:cubicBezTo>
                  <a:cubicBezTo>
                    <a:pt x="27" y="30"/>
                    <a:pt x="26" y="33"/>
                    <a:pt x="24" y="38"/>
                  </a:cubicBezTo>
                  <a:cubicBezTo>
                    <a:pt x="23" y="41"/>
                    <a:pt x="23" y="41"/>
                    <a:pt x="23" y="41"/>
                  </a:cubicBezTo>
                  <a:cubicBezTo>
                    <a:pt x="23" y="40"/>
                    <a:pt x="23" y="40"/>
                    <a:pt x="23" y="40"/>
                  </a:cubicBezTo>
                  <a:cubicBezTo>
                    <a:pt x="22" y="41"/>
                    <a:pt x="21" y="41"/>
                    <a:pt x="19" y="40"/>
                  </a:cubicBezTo>
                  <a:cubicBezTo>
                    <a:pt x="19" y="40"/>
                    <a:pt x="19" y="40"/>
                    <a:pt x="18" y="40"/>
                  </a:cubicBezTo>
                  <a:cubicBezTo>
                    <a:pt x="18" y="40"/>
                    <a:pt x="17" y="40"/>
                    <a:pt x="17" y="41"/>
                  </a:cubicBezTo>
                  <a:cubicBezTo>
                    <a:pt x="16" y="41"/>
                    <a:pt x="16" y="41"/>
                    <a:pt x="15" y="41"/>
                  </a:cubicBezTo>
                  <a:cubicBezTo>
                    <a:pt x="15" y="42"/>
                    <a:pt x="15" y="42"/>
                    <a:pt x="14" y="42"/>
                  </a:cubicBezTo>
                  <a:close/>
                  <a:moveTo>
                    <a:pt x="10" y="34"/>
                  </a:moveTo>
                  <a:cubicBezTo>
                    <a:pt x="11" y="34"/>
                    <a:pt x="12" y="36"/>
                    <a:pt x="12" y="37"/>
                  </a:cubicBezTo>
                  <a:cubicBezTo>
                    <a:pt x="13" y="39"/>
                    <a:pt x="13" y="40"/>
                    <a:pt x="15" y="40"/>
                  </a:cubicBezTo>
                  <a:cubicBezTo>
                    <a:pt x="15" y="39"/>
                    <a:pt x="15" y="39"/>
                    <a:pt x="16" y="39"/>
                  </a:cubicBezTo>
                  <a:cubicBezTo>
                    <a:pt x="17" y="38"/>
                    <a:pt x="17" y="38"/>
                    <a:pt x="18" y="38"/>
                  </a:cubicBezTo>
                  <a:cubicBezTo>
                    <a:pt x="19" y="38"/>
                    <a:pt x="19" y="38"/>
                    <a:pt x="19" y="38"/>
                  </a:cubicBezTo>
                  <a:cubicBezTo>
                    <a:pt x="19" y="38"/>
                    <a:pt x="19" y="38"/>
                    <a:pt x="20" y="38"/>
                  </a:cubicBezTo>
                  <a:cubicBezTo>
                    <a:pt x="20" y="39"/>
                    <a:pt x="21" y="39"/>
                    <a:pt x="21" y="39"/>
                  </a:cubicBezTo>
                  <a:cubicBezTo>
                    <a:pt x="21" y="39"/>
                    <a:pt x="21" y="39"/>
                    <a:pt x="21" y="38"/>
                  </a:cubicBezTo>
                  <a:cubicBezTo>
                    <a:pt x="22" y="36"/>
                    <a:pt x="22" y="36"/>
                    <a:pt x="22" y="36"/>
                  </a:cubicBezTo>
                  <a:cubicBezTo>
                    <a:pt x="22" y="37"/>
                    <a:pt x="22" y="37"/>
                    <a:pt x="22" y="37"/>
                  </a:cubicBezTo>
                  <a:cubicBezTo>
                    <a:pt x="24" y="33"/>
                    <a:pt x="26" y="28"/>
                    <a:pt x="31" y="29"/>
                  </a:cubicBezTo>
                  <a:cubicBezTo>
                    <a:pt x="32" y="29"/>
                    <a:pt x="33" y="30"/>
                    <a:pt x="33" y="30"/>
                  </a:cubicBezTo>
                  <a:cubicBezTo>
                    <a:pt x="34" y="30"/>
                    <a:pt x="34" y="31"/>
                    <a:pt x="34" y="31"/>
                  </a:cubicBezTo>
                  <a:cubicBezTo>
                    <a:pt x="34" y="31"/>
                    <a:pt x="34" y="30"/>
                    <a:pt x="34" y="30"/>
                  </a:cubicBezTo>
                  <a:cubicBezTo>
                    <a:pt x="35" y="29"/>
                    <a:pt x="35" y="29"/>
                    <a:pt x="35" y="28"/>
                  </a:cubicBezTo>
                  <a:cubicBezTo>
                    <a:pt x="36" y="26"/>
                    <a:pt x="36" y="24"/>
                    <a:pt x="38" y="23"/>
                  </a:cubicBezTo>
                  <a:cubicBezTo>
                    <a:pt x="39" y="21"/>
                    <a:pt x="40" y="20"/>
                    <a:pt x="41" y="18"/>
                  </a:cubicBezTo>
                  <a:cubicBezTo>
                    <a:pt x="42" y="15"/>
                    <a:pt x="42" y="13"/>
                    <a:pt x="44" y="11"/>
                  </a:cubicBezTo>
                  <a:cubicBezTo>
                    <a:pt x="45" y="11"/>
                    <a:pt x="45" y="11"/>
                    <a:pt x="45" y="10"/>
                  </a:cubicBezTo>
                  <a:cubicBezTo>
                    <a:pt x="45" y="9"/>
                    <a:pt x="43" y="7"/>
                    <a:pt x="42" y="5"/>
                  </a:cubicBezTo>
                  <a:cubicBezTo>
                    <a:pt x="42" y="5"/>
                    <a:pt x="42" y="4"/>
                    <a:pt x="42" y="4"/>
                  </a:cubicBezTo>
                  <a:cubicBezTo>
                    <a:pt x="40" y="6"/>
                    <a:pt x="39" y="6"/>
                    <a:pt x="37" y="5"/>
                  </a:cubicBezTo>
                  <a:cubicBezTo>
                    <a:pt x="36" y="5"/>
                    <a:pt x="36" y="5"/>
                    <a:pt x="35" y="5"/>
                  </a:cubicBezTo>
                  <a:cubicBezTo>
                    <a:pt x="35" y="5"/>
                    <a:pt x="35" y="5"/>
                    <a:pt x="35" y="5"/>
                  </a:cubicBezTo>
                  <a:cubicBezTo>
                    <a:pt x="34" y="5"/>
                    <a:pt x="34" y="5"/>
                    <a:pt x="34" y="5"/>
                  </a:cubicBezTo>
                  <a:cubicBezTo>
                    <a:pt x="33" y="5"/>
                    <a:pt x="33" y="5"/>
                    <a:pt x="32" y="5"/>
                  </a:cubicBezTo>
                  <a:cubicBezTo>
                    <a:pt x="32" y="5"/>
                    <a:pt x="31" y="5"/>
                    <a:pt x="30" y="6"/>
                  </a:cubicBezTo>
                  <a:cubicBezTo>
                    <a:pt x="30" y="6"/>
                    <a:pt x="30" y="6"/>
                    <a:pt x="30" y="6"/>
                  </a:cubicBezTo>
                  <a:cubicBezTo>
                    <a:pt x="28" y="7"/>
                    <a:pt x="27" y="8"/>
                    <a:pt x="26" y="8"/>
                  </a:cubicBezTo>
                  <a:cubicBezTo>
                    <a:pt x="24" y="7"/>
                    <a:pt x="23" y="7"/>
                    <a:pt x="22" y="7"/>
                  </a:cubicBezTo>
                  <a:cubicBezTo>
                    <a:pt x="21" y="6"/>
                    <a:pt x="20" y="6"/>
                    <a:pt x="18" y="7"/>
                  </a:cubicBezTo>
                  <a:cubicBezTo>
                    <a:pt x="17" y="7"/>
                    <a:pt x="16" y="7"/>
                    <a:pt x="14" y="6"/>
                  </a:cubicBezTo>
                  <a:cubicBezTo>
                    <a:pt x="13" y="5"/>
                    <a:pt x="11" y="4"/>
                    <a:pt x="10" y="4"/>
                  </a:cubicBezTo>
                  <a:cubicBezTo>
                    <a:pt x="10" y="4"/>
                    <a:pt x="10" y="4"/>
                    <a:pt x="10" y="4"/>
                  </a:cubicBezTo>
                  <a:cubicBezTo>
                    <a:pt x="8" y="4"/>
                    <a:pt x="5" y="6"/>
                    <a:pt x="5" y="8"/>
                  </a:cubicBezTo>
                  <a:cubicBezTo>
                    <a:pt x="4" y="10"/>
                    <a:pt x="5" y="11"/>
                    <a:pt x="5" y="12"/>
                  </a:cubicBezTo>
                  <a:cubicBezTo>
                    <a:pt x="5" y="13"/>
                    <a:pt x="6" y="15"/>
                    <a:pt x="6" y="16"/>
                  </a:cubicBezTo>
                  <a:cubicBezTo>
                    <a:pt x="5" y="17"/>
                    <a:pt x="5" y="19"/>
                    <a:pt x="4" y="20"/>
                  </a:cubicBezTo>
                  <a:cubicBezTo>
                    <a:pt x="3" y="21"/>
                    <a:pt x="2" y="23"/>
                    <a:pt x="2" y="24"/>
                  </a:cubicBezTo>
                  <a:cubicBezTo>
                    <a:pt x="2" y="25"/>
                    <a:pt x="2" y="27"/>
                    <a:pt x="2" y="30"/>
                  </a:cubicBezTo>
                  <a:cubicBezTo>
                    <a:pt x="2" y="30"/>
                    <a:pt x="2" y="31"/>
                    <a:pt x="2" y="31"/>
                  </a:cubicBezTo>
                  <a:cubicBezTo>
                    <a:pt x="2" y="31"/>
                    <a:pt x="2" y="31"/>
                    <a:pt x="2" y="31"/>
                  </a:cubicBezTo>
                  <a:cubicBezTo>
                    <a:pt x="3" y="31"/>
                    <a:pt x="4" y="31"/>
                    <a:pt x="5" y="31"/>
                  </a:cubicBezTo>
                  <a:cubicBezTo>
                    <a:pt x="6" y="31"/>
                    <a:pt x="9" y="31"/>
                    <a:pt x="10" y="3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7" name="Freeform 286"/>
            <p:cNvSpPr>
              <a:spLocks noChangeArrowheads="1"/>
            </p:cNvSpPr>
            <p:nvPr/>
          </p:nvSpPr>
          <p:spPr bwMode="auto">
            <a:xfrm>
              <a:off x="6091195" y="4163465"/>
              <a:ext cx="57962" cy="28981"/>
            </a:xfrm>
            <a:custGeom>
              <a:avLst/>
              <a:gdLst>
                <a:gd name="T0" fmla="*/ 7 w 14"/>
                <a:gd name="T1" fmla="*/ 7 h 7"/>
                <a:gd name="T2" fmla="*/ 8 w 14"/>
                <a:gd name="T3" fmla="*/ 3 h 7"/>
                <a:gd name="T4" fmla="*/ 0 w 14"/>
                <a:gd name="T5" fmla="*/ 1 h 7"/>
                <a:gd name="T6" fmla="*/ 8 w 14"/>
                <a:gd name="T7" fmla="*/ 0 h 7"/>
                <a:gd name="T8" fmla="*/ 12 w 14"/>
                <a:gd name="T9" fmla="*/ 4 h 7"/>
                <a:gd name="T10" fmla="*/ 7 w 14"/>
                <a:gd name="T11" fmla="*/ 7 h 7"/>
              </a:gdLst>
              <a:ahLst/>
              <a:cxnLst>
                <a:cxn ang="0">
                  <a:pos x="T0" y="T1"/>
                </a:cxn>
                <a:cxn ang="0">
                  <a:pos x="T2" y="T3"/>
                </a:cxn>
                <a:cxn ang="0">
                  <a:pos x="T4" y="T5"/>
                </a:cxn>
                <a:cxn ang="0">
                  <a:pos x="T6" y="T7"/>
                </a:cxn>
                <a:cxn ang="0">
                  <a:pos x="T8" y="T9"/>
                </a:cxn>
                <a:cxn ang="0">
                  <a:pos x="T10" y="T11"/>
                </a:cxn>
              </a:cxnLst>
              <a:rect l="0" t="0" r="r" b="b"/>
              <a:pathLst>
                <a:path w="14" h="7">
                  <a:moveTo>
                    <a:pt x="7" y="7"/>
                  </a:moveTo>
                  <a:cubicBezTo>
                    <a:pt x="5" y="5"/>
                    <a:pt x="5" y="3"/>
                    <a:pt x="8" y="3"/>
                  </a:cubicBezTo>
                  <a:cubicBezTo>
                    <a:pt x="4" y="4"/>
                    <a:pt x="3" y="4"/>
                    <a:pt x="0" y="1"/>
                  </a:cubicBezTo>
                  <a:cubicBezTo>
                    <a:pt x="3" y="1"/>
                    <a:pt x="5" y="0"/>
                    <a:pt x="8" y="0"/>
                  </a:cubicBezTo>
                  <a:cubicBezTo>
                    <a:pt x="14" y="0"/>
                    <a:pt x="11" y="0"/>
                    <a:pt x="12" y="4"/>
                  </a:cubicBezTo>
                  <a:cubicBezTo>
                    <a:pt x="10" y="4"/>
                    <a:pt x="8" y="5"/>
                    <a:pt x="7"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8" name="Freeform 287"/>
            <p:cNvSpPr>
              <a:spLocks noEditPoints="1" noChangeArrowheads="1"/>
            </p:cNvSpPr>
            <p:nvPr/>
          </p:nvSpPr>
          <p:spPr bwMode="auto">
            <a:xfrm>
              <a:off x="6076705" y="4158635"/>
              <a:ext cx="67622" cy="43471"/>
            </a:xfrm>
            <a:custGeom>
              <a:avLst/>
              <a:gdLst>
                <a:gd name="T0" fmla="*/ 10 w 16"/>
                <a:gd name="T1" fmla="*/ 10 h 10"/>
                <a:gd name="T2" fmla="*/ 9 w 16"/>
                <a:gd name="T3" fmla="*/ 9 h 10"/>
                <a:gd name="T4" fmla="*/ 7 w 16"/>
                <a:gd name="T5" fmla="*/ 6 h 10"/>
                <a:gd name="T6" fmla="*/ 3 w 16"/>
                <a:gd name="T7" fmla="*/ 3 h 10"/>
                <a:gd name="T8" fmla="*/ 0 w 16"/>
                <a:gd name="T9" fmla="*/ 1 h 10"/>
                <a:gd name="T10" fmla="*/ 3 w 16"/>
                <a:gd name="T11" fmla="*/ 1 h 10"/>
                <a:gd name="T12" fmla="*/ 7 w 16"/>
                <a:gd name="T13" fmla="*/ 1 h 10"/>
                <a:gd name="T14" fmla="*/ 11 w 16"/>
                <a:gd name="T15" fmla="*/ 0 h 10"/>
                <a:gd name="T16" fmla="*/ 15 w 16"/>
                <a:gd name="T17" fmla="*/ 1 h 10"/>
                <a:gd name="T18" fmla="*/ 16 w 16"/>
                <a:gd name="T19" fmla="*/ 2 h 10"/>
                <a:gd name="T20" fmla="*/ 16 w 16"/>
                <a:gd name="T21" fmla="*/ 5 h 10"/>
                <a:gd name="T22" fmla="*/ 16 w 16"/>
                <a:gd name="T23" fmla="*/ 6 h 10"/>
                <a:gd name="T24" fmla="*/ 15 w 16"/>
                <a:gd name="T25" fmla="*/ 6 h 10"/>
                <a:gd name="T26" fmla="*/ 11 w 16"/>
                <a:gd name="T27" fmla="*/ 9 h 10"/>
                <a:gd name="T28" fmla="*/ 10 w 16"/>
                <a:gd name="T29" fmla="*/ 10 h 10"/>
                <a:gd name="T30" fmla="*/ 11 w 16"/>
                <a:gd name="T31" fmla="*/ 3 h 10"/>
                <a:gd name="T32" fmla="*/ 11 w 16"/>
                <a:gd name="T33" fmla="*/ 5 h 10"/>
                <a:gd name="T34" fmla="*/ 10 w 16"/>
                <a:gd name="T35" fmla="*/ 5 h 10"/>
                <a:gd name="T36" fmla="*/ 9 w 16"/>
                <a:gd name="T37" fmla="*/ 6 h 10"/>
                <a:gd name="T38" fmla="*/ 10 w 16"/>
                <a:gd name="T39" fmla="*/ 6 h 10"/>
                <a:gd name="T40" fmla="*/ 14 w 16"/>
                <a:gd name="T41" fmla="*/ 4 h 10"/>
                <a:gd name="T42" fmla="*/ 14 w 16"/>
                <a:gd name="T43" fmla="*/ 2 h 10"/>
                <a:gd name="T44" fmla="*/ 14 w 16"/>
                <a:gd name="T45" fmla="*/ 2 h 10"/>
                <a:gd name="T46" fmla="*/ 11 w 16"/>
                <a:gd name="T47" fmla="*/ 2 h 10"/>
                <a:gd name="T48" fmla="*/ 8 w 16"/>
                <a:gd name="T49" fmla="*/ 2 h 10"/>
                <a:gd name="T50" fmla="*/ 6 w 16"/>
                <a:gd name="T51" fmla="*/ 3 h 10"/>
                <a:gd name="T52" fmla="*/ 9 w 16"/>
                <a:gd name="T53" fmla="*/ 3 h 10"/>
                <a:gd name="T54" fmla="*/ 11 w 16"/>
                <a:gd name="T5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0">
                  <a:moveTo>
                    <a:pt x="10" y="10"/>
                  </a:moveTo>
                  <a:cubicBezTo>
                    <a:pt x="9" y="9"/>
                    <a:pt x="9" y="9"/>
                    <a:pt x="9" y="9"/>
                  </a:cubicBezTo>
                  <a:cubicBezTo>
                    <a:pt x="8" y="8"/>
                    <a:pt x="7" y="7"/>
                    <a:pt x="7" y="6"/>
                  </a:cubicBezTo>
                  <a:cubicBezTo>
                    <a:pt x="6" y="6"/>
                    <a:pt x="5" y="5"/>
                    <a:pt x="3" y="3"/>
                  </a:cubicBezTo>
                  <a:cubicBezTo>
                    <a:pt x="0" y="1"/>
                    <a:pt x="0" y="1"/>
                    <a:pt x="0" y="1"/>
                  </a:cubicBezTo>
                  <a:cubicBezTo>
                    <a:pt x="3" y="1"/>
                    <a:pt x="3" y="1"/>
                    <a:pt x="3" y="1"/>
                  </a:cubicBezTo>
                  <a:cubicBezTo>
                    <a:pt x="5" y="1"/>
                    <a:pt x="6" y="1"/>
                    <a:pt x="7" y="1"/>
                  </a:cubicBezTo>
                  <a:cubicBezTo>
                    <a:pt x="8" y="0"/>
                    <a:pt x="10" y="0"/>
                    <a:pt x="11" y="0"/>
                  </a:cubicBezTo>
                  <a:cubicBezTo>
                    <a:pt x="14" y="0"/>
                    <a:pt x="15" y="0"/>
                    <a:pt x="15" y="1"/>
                  </a:cubicBezTo>
                  <a:cubicBezTo>
                    <a:pt x="16" y="1"/>
                    <a:pt x="16" y="2"/>
                    <a:pt x="16" y="2"/>
                  </a:cubicBezTo>
                  <a:cubicBezTo>
                    <a:pt x="16" y="3"/>
                    <a:pt x="16" y="4"/>
                    <a:pt x="16" y="5"/>
                  </a:cubicBezTo>
                  <a:cubicBezTo>
                    <a:pt x="16" y="6"/>
                    <a:pt x="16" y="6"/>
                    <a:pt x="16" y="6"/>
                  </a:cubicBezTo>
                  <a:cubicBezTo>
                    <a:pt x="15" y="6"/>
                    <a:pt x="15" y="6"/>
                    <a:pt x="15" y="6"/>
                  </a:cubicBezTo>
                  <a:cubicBezTo>
                    <a:pt x="14" y="6"/>
                    <a:pt x="12" y="7"/>
                    <a:pt x="11" y="9"/>
                  </a:cubicBezTo>
                  <a:lnTo>
                    <a:pt x="10" y="10"/>
                  </a:lnTo>
                  <a:close/>
                  <a:moveTo>
                    <a:pt x="11" y="3"/>
                  </a:moveTo>
                  <a:cubicBezTo>
                    <a:pt x="11" y="5"/>
                    <a:pt x="11" y="5"/>
                    <a:pt x="11" y="5"/>
                  </a:cubicBezTo>
                  <a:cubicBezTo>
                    <a:pt x="10" y="5"/>
                    <a:pt x="10" y="5"/>
                    <a:pt x="10" y="5"/>
                  </a:cubicBezTo>
                  <a:cubicBezTo>
                    <a:pt x="10" y="5"/>
                    <a:pt x="9" y="6"/>
                    <a:pt x="9" y="6"/>
                  </a:cubicBezTo>
                  <a:cubicBezTo>
                    <a:pt x="9" y="6"/>
                    <a:pt x="9" y="6"/>
                    <a:pt x="10" y="6"/>
                  </a:cubicBezTo>
                  <a:cubicBezTo>
                    <a:pt x="11" y="5"/>
                    <a:pt x="12" y="5"/>
                    <a:pt x="14" y="4"/>
                  </a:cubicBezTo>
                  <a:cubicBezTo>
                    <a:pt x="14" y="3"/>
                    <a:pt x="14" y="3"/>
                    <a:pt x="14" y="2"/>
                  </a:cubicBezTo>
                  <a:cubicBezTo>
                    <a:pt x="14" y="2"/>
                    <a:pt x="14" y="2"/>
                    <a:pt x="14" y="2"/>
                  </a:cubicBezTo>
                  <a:cubicBezTo>
                    <a:pt x="13" y="2"/>
                    <a:pt x="13" y="2"/>
                    <a:pt x="11" y="2"/>
                  </a:cubicBezTo>
                  <a:cubicBezTo>
                    <a:pt x="10" y="2"/>
                    <a:pt x="9" y="2"/>
                    <a:pt x="8" y="2"/>
                  </a:cubicBezTo>
                  <a:cubicBezTo>
                    <a:pt x="7" y="3"/>
                    <a:pt x="6" y="3"/>
                    <a:pt x="6" y="3"/>
                  </a:cubicBezTo>
                  <a:cubicBezTo>
                    <a:pt x="7" y="4"/>
                    <a:pt x="7" y="4"/>
                    <a:pt x="9" y="3"/>
                  </a:cubicBezTo>
                  <a:cubicBezTo>
                    <a:pt x="10" y="3"/>
                    <a:pt x="10" y="3"/>
                    <a:pt x="11"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89" name="Freeform 288"/>
            <p:cNvSpPr>
              <a:spLocks noChangeArrowheads="1"/>
            </p:cNvSpPr>
            <p:nvPr/>
          </p:nvSpPr>
          <p:spPr bwMode="auto">
            <a:xfrm>
              <a:off x="6835037" y="4388067"/>
              <a:ext cx="41056" cy="33811"/>
            </a:xfrm>
            <a:custGeom>
              <a:avLst/>
              <a:gdLst>
                <a:gd name="T0" fmla="*/ 4 w 10"/>
                <a:gd name="T1" fmla="*/ 1 h 8"/>
                <a:gd name="T2" fmla="*/ 7 w 10"/>
                <a:gd name="T3" fmla="*/ 0 h 8"/>
                <a:gd name="T4" fmla="*/ 7 w 10"/>
                <a:gd name="T5" fmla="*/ 5 h 8"/>
                <a:gd name="T6" fmla="*/ 2 w 10"/>
                <a:gd name="T7" fmla="*/ 6 h 8"/>
                <a:gd name="T8" fmla="*/ 2 w 10"/>
                <a:gd name="T9" fmla="*/ 7 h 8"/>
                <a:gd name="T10" fmla="*/ 4 w 10"/>
                <a:gd name="T11" fmla="*/ 1 h 8"/>
              </a:gdLst>
              <a:ahLst/>
              <a:cxnLst>
                <a:cxn ang="0">
                  <a:pos x="T0" y="T1"/>
                </a:cxn>
                <a:cxn ang="0">
                  <a:pos x="T2" y="T3"/>
                </a:cxn>
                <a:cxn ang="0">
                  <a:pos x="T4" y="T5"/>
                </a:cxn>
                <a:cxn ang="0">
                  <a:pos x="T6" y="T7"/>
                </a:cxn>
                <a:cxn ang="0">
                  <a:pos x="T8" y="T9"/>
                </a:cxn>
                <a:cxn ang="0">
                  <a:pos x="T10" y="T11"/>
                </a:cxn>
              </a:cxnLst>
              <a:rect l="0" t="0" r="r" b="b"/>
              <a:pathLst>
                <a:path w="10" h="8">
                  <a:moveTo>
                    <a:pt x="4" y="1"/>
                  </a:moveTo>
                  <a:cubicBezTo>
                    <a:pt x="5" y="1"/>
                    <a:pt x="6" y="1"/>
                    <a:pt x="7" y="0"/>
                  </a:cubicBezTo>
                  <a:cubicBezTo>
                    <a:pt x="7" y="1"/>
                    <a:pt x="10" y="5"/>
                    <a:pt x="7" y="5"/>
                  </a:cubicBezTo>
                  <a:cubicBezTo>
                    <a:pt x="4" y="5"/>
                    <a:pt x="4" y="8"/>
                    <a:pt x="2" y="6"/>
                  </a:cubicBezTo>
                  <a:cubicBezTo>
                    <a:pt x="2" y="6"/>
                    <a:pt x="2" y="6"/>
                    <a:pt x="2" y="7"/>
                  </a:cubicBezTo>
                  <a:cubicBezTo>
                    <a:pt x="0" y="4"/>
                    <a:pt x="2" y="3"/>
                    <a:pt x="4"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0" name="Freeform 289"/>
            <p:cNvSpPr>
              <a:spLocks noEditPoints="1" noChangeArrowheads="1"/>
            </p:cNvSpPr>
            <p:nvPr/>
          </p:nvSpPr>
          <p:spPr bwMode="auto">
            <a:xfrm>
              <a:off x="6835037" y="4380821"/>
              <a:ext cx="41056" cy="45886"/>
            </a:xfrm>
            <a:custGeom>
              <a:avLst/>
              <a:gdLst>
                <a:gd name="T0" fmla="*/ 2 w 10"/>
                <a:gd name="T1" fmla="*/ 11 h 11"/>
                <a:gd name="T2" fmla="*/ 1 w 10"/>
                <a:gd name="T3" fmla="*/ 9 h 11"/>
                <a:gd name="T4" fmla="*/ 2 w 10"/>
                <a:gd name="T5" fmla="*/ 4 h 11"/>
                <a:gd name="T6" fmla="*/ 3 w 10"/>
                <a:gd name="T7" fmla="*/ 2 h 11"/>
                <a:gd name="T8" fmla="*/ 3 w 10"/>
                <a:gd name="T9" fmla="*/ 2 h 11"/>
                <a:gd name="T10" fmla="*/ 4 w 10"/>
                <a:gd name="T11" fmla="*/ 2 h 11"/>
                <a:gd name="T12" fmla="*/ 5 w 10"/>
                <a:gd name="T13" fmla="*/ 2 h 11"/>
                <a:gd name="T14" fmla="*/ 6 w 10"/>
                <a:gd name="T15" fmla="*/ 1 h 11"/>
                <a:gd name="T16" fmla="*/ 7 w 10"/>
                <a:gd name="T17" fmla="*/ 0 h 11"/>
                <a:gd name="T18" fmla="*/ 8 w 10"/>
                <a:gd name="T19" fmla="*/ 2 h 11"/>
                <a:gd name="T20" fmla="*/ 9 w 10"/>
                <a:gd name="T21" fmla="*/ 7 h 11"/>
                <a:gd name="T22" fmla="*/ 7 w 10"/>
                <a:gd name="T23" fmla="*/ 8 h 11"/>
                <a:gd name="T24" fmla="*/ 5 w 10"/>
                <a:gd name="T25" fmla="*/ 9 h 11"/>
                <a:gd name="T26" fmla="*/ 3 w 10"/>
                <a:gd name="T27" fmla="*/ 10 h 11"/>
                <a:gd name="T28" fmla="*/ 2 w 10"/>
                <a:gd name="T29" fmla="*/ 9 h 11"/>
                <a:gd name="T30" fmla="*/ 2 w 10"/>
                <a:gd name="T31" fmla="*/ 11 h 11"/>
                <a:gd name="T32" fmla="*/ 2 w 10"/>
                <a:gd name="T33" fmla="*/ 7 h 11"/>
                <a:gd name="T34" fmla="*/ 3 w 10"/>
                <a:gd name="T35" fmla="*/ 7 h 11"/>
                <a:gd name="T36" fmla="*/ 3 w 10"/>
                <a:gd name="T37" fmla="*/ 8 h 11"/>
                <a:gd name="T38" fmla="*/ 4 w 10"/>
                <a:gd name="T39" fmla="*/ 7 h 11"/>
                <a:gd name="T40" fmla="*/ 7 w 10"/>
                <a:gd name="T41" fmla="*/ 6 h 11"/>
                <a:gd name="T42" fmla="*/ 7 w 10"/>
                <a:gd name="T43" fmla="*/ 6 h 11"/>
                <a:gd name="T44" fmla="*/ 6 w 10"/>
                <a:gd name="T45" fmla="*/ 4 h 11"/>
                <a:gd name="T46" fmla="*/ 5 w 10"/>
                <a:gd name="T47" fmla="*/ 4 h 11"/>
                <a:gd name="T48" fmla="*/ 4 w 10"/>
                <a:gd name="T49" fmla="*/ 4 h 11"/>
                <a:gd name="T50" fmla="*/ 4 w 10"/>
                <a:gd name="T51" fmla="*/ 5 h 11"/>
                <a:gd name="T52" fmla="*/ 2 w 10"/>
                <a:gd name="T53"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 h="11">
                  <a:moveTo>
                    <a:pt x="2" y="11"/>
                  </a:moveTo>
                  <a:cubicBezTo>
                    <a:pt x="1" y="9"/>
                    <a:pt x="1" y="9"/>
                    <a:pt x="1" y="9"/>
                  </a:cubicBezTo>
                  <a:cubicBezTo>
                    <a:pt x="0" y="7"/>
                    <a:pt x="1" y="5"/>
                    <a:pt x="2" y="4"/>
                  </a:cubicBezTo>
                  <a:cubicBezTo>
                    <a:pt x="2" y="3"/>
                    <a:pt x="3" y="3"/>
                    <a:pt x="3" y="2"/>
                  </a:cubicBezTo>
                  <a:cubicBezTo>
                    <a:pt x="3" y="2"/>
                    <a:pt x="3" y="2"/>
                    <a:pt x="3" y="2"/>
                  </a:cubicBezTo>
                  <a:cubicBezTo>
                    <a:pt x="4" y="2"/>
                    <a:pt x="4" y="2"/>
                    <a:pt x="4" y="2"/>
                  </a:cubicBezTo>
                  <a:cubicBezTo>
                    <a:pt x="4" y="2"/>
                    <a:pt x="4" y="2"/>
                    <a:pt x="5" y="2"/>
                  </a:cubicBezTo>
                  <a:cubicBezTo>
                    <a:pt x="5" y="2"/>
                    <a:pt x="5" y="2"/>
                    <a:pt x="6" y="1"/>
                  </a:cubicBezTo>
                  <a:cubicBezTo>
                    <a:pt x="7" y="0"/>
                    <a:pt x="7" y="0"/>
                    <a:pt x="7" y="0"/>
                  </a:cubicBezTo>
                  <a:cubicBezTo>
                    <a:pt x="8" y="2"/>
                    <a:pt x="8" y="2"/>
                    <a:pt x="8" y="2"/>
                  </a:cubicBezTo>
                  <a:cubicBezTo>
                    <a:pt x="9" y="4"/>
                    <a:pt x="10" y="6"/>
                    <a:pt x="9" y="7"/>
                  </a:cubicBezTo>
                  <a:cubicBezTo>
                    <a:pt x="9" y="8"/>
                    <a:pt x="8" y="8"/>
                    <a:pt x="7" y="8"/>
                  </a:cubicBezTo>
                  <a:cubicBezTo>
                    <a:pt x="6" y="8"/>
                    <a:pt x="6" y="9"/>
                    <a:pt x="5" y="9"/>
                  </a:cubicBezTo>
                  <a:cubicBezTo>
                    <a:pt x="5" y="9"/>
                    <a:pt x="4" y="10"/>
                    <a:pt x="3" y="10"/>
                  </a:cubicBezTo>
                  <a:cubicBezTo>
                    <a:pt x="3" y="10"/>
                    <a:pt x="3" y="9"/>
                    <a:pt x="2" y="9"/>
                  </a:cubicBezTo>
                  <a:lnTo>
                    <a:pt x="2" y="11"/>
                  </a:lnTo>
                  <a:close/>
                  <a:moveTo>
                    <a:pt x="2" y="7"/>
                  </a:moveTo>
                  <a:cubicBezTo>
                    <a:pt x="3" y="7"/>
                    <a:pt x="3" y="7"/>
                    <a:pt x="3" y="7"/>
                  </a:cubicBezTo>
                  <a:cubicBezTo>
                    <a:pt x="3" y="8"/>
                    <a:pt x="3" y="8"/>
                    <a:pt x="3" y="8"/>
                  </a:cubicBezTo>
                  <a:cubicBezTo>
                    <a:pt x="3" y="8"/>
                    <a:pt x="4" y="7"/>
                    <a:pt x="4" y="7"/>
                  </a:cubicBezTo>
                  <a:cubicBezTo>
                    <a:pt x="5" y="7"/>
                    <a:pt x="6" y="6"/>
                    <a:pt x="7" y="6"/>
                  </a:cubicBezTo>
                  <a:cubicBezTo>
                    <a:pt x="7" y="6"/>
                    <a:pt x="7" y="6"/>
                    <a:pt x="7" y="6"/>
                  </a:cubicBezTo>
                  <a:cubicBezTo>
                    <a:pt x="7" y="6"/>
                    <a:pt x="7" y="5"/>
                    <a:pt x="6" y="4"/>
                  </a:cubicBezTo>
                  <a:cubicBezTo>
                    <a:pt x="6" y="4"/>
                    <a:pt x="5" y="4"/>
                    <a:pt x="5" y="4"/>
                  </a:cubicBezTo>
                  <a:cubicBezTo>
                    <a:pt x="4" y="4"/>
                    <a:pt x="4" y="4"/>
                    <a:pt x="4" y="4"/>
                  </a:cubicBezTo>
                  <a:cubicBezTo>
                    <a:pt x="4" y="4"/>
                    <a:pt x="4" y="5"/>
                    <a:pt x="4" y="5"/>
                  </a:cubicBezTo>
                  <a:cubicBezTo>
                    <a:pt x="3" y="6"/>
                    <a:pt x="3" y="6"/>
                    <a:pt x="2"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1" name="Freeform 290"/>
            <p:cNvSpPr>
              <a:spLocks noChangeArrowheads="1"/>
            </p:cNvSpPr>
            <p:nvPr/>
          </p:nvSpPr>
          <p:spPr bwMode="auto">
            <a:xfrm>
              <a:off x="6467946" y="4363916"/>
              <a:ext cx="9660" cy="7245"/>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2" y="1"/>
                    <a:pt x="0" y="2"/>
                  </a:cubicBezTo>
                  <a:cubicBezTo>
                    <a:pt x="0"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2" name="Freeform 291"/>
            <p:cNvSpPr>
              <a:spLocks noChangeArrowheads="1"/>
            </p:cNvSpPr>
            <p:nvPr/>
          </p:nvSpPr>
          <p:spPr bwMode="auto">
            <a:xfrm>
              <a:off x="6465531" y="4363916"/>
              <a:ext cx="12075" cy="12075"/>
            </a:xfrm>
            <a:custGeom>
              <a:avLst/>
              <a:gdLst>
                <a:gd name="T0" fmla="*/ 1 w 3"/>
                <a:gd name="T1" fmla="*/ 3 h 3"/>
                <a:gd name="T2" fmla="*/ 1 w 3"/>
                <a:gd name="T3" fmla="*/ 2 h 3"/>
                <a:gd name="T4" fmla="*/ 1 w 3"/>
                <a:gd name="T5" fmla="*/ 0 h 3"/>
                <a:gd name="T6" fmla="*/ 3 w 3"/>
                <a:gd name="T7" fmla="*/ 0 h 3"/>
                <a:gd name="T8" fmla="*/ 3 w 3"/>
                <a:gd name="T9" fmla="*/ 0 h 3"/>
                <a:gd name="T10" fmla="*/ 3 w 3"/>
                <a:gd name="T11" fmla="*/ 1 h 3"/>
                <a:gd name="T12" fmla="*/ 2 w 3"/>
                <a:gd name="T13" fmla="*/ 3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cubicBezTo>
                    <a:pt x="1" y="2"/>
                    <a:pt x="1" y="2"/>
                    <a:pt x="1" y="2"/>
                  </a:cubicBezTo>
                  <a:cubicBezTo>
                    <a:pt x="0" y="1"/>
                    <a:pt x="0" y="0"/>
                    <a:pt x="1" y="0"/>
                  </a:cubicBezTo>
                  <a:cubicBezTo>
                    <a:pt x="3" y="0"/>
                    <a:pt x="3" y="0"/>
                    <a:pt x="3" y="0"/>
                  </a:cubicBezTo>
                  <a:cubicBezTo>
                    <a:pt x="3" y="0"/>
                    <a:pt x="3" y="0"/>
                    <a:pt x="3" y="0"/>
                  </a:cubicBezTo>
                  <a:cubicBezTo>
                    <a:pt x="3" y="0"/>
                    <a:pt x="3" y="1"/>
                    <a:pt x="3" y="1"/>
                  </a:cubicBezTo>
                  <a:cubicBezTo>
                    <a:pt x="3" y="2"/>
                    <a:pt x="2" y="2"/>
                    <a:pt x="2" y="3"/>
                  </a:cubicBezTo>
                  <a:lnTo>
                    <a:pt x="1"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3" name="Freeform 292"/>
            <p:cNvSpPr>
              <a:spLocks noChangeArrowheads="1"/>
            </p:cNvSpPr>
            <p:nvPr/>
          </p:nvSpPr>
          <p:spPr bwMode="auto">
            <a:xfrm>
              <a:off x="6076705" y="4095843"/>
              <a:ext cx="106263" cy="79697"/>
            </a:xfrm>
            <a:custGeom>
              <a:avLst/>
              <a:gdLst>
                <a:gd name="T0" fmla="*/ 3 w 25"/>
                <a:gd name="T1" fmla="*/ 14 h 19"/>
                <a:gd name="T2" fmla="*/ 12 w 25"/>
                <a:gd name="T3" fmla="*/ 16 h 19"/>
                <a:gd name="T4" fmla="*/ 25 w 25"/>
                <a:gd name="T5" fmla="*/ 17 h 19"/>
                <a:gd name="T6" fmla="*/ 23 w 25"/>
                <a:gd name="T7" fmla="*/ 13 h 19"/>
                <a:gd name="T8" fmla="*/ 22 w 25"/>
                <a:gd name="T9" fmla="*/ 9 h 19"/>
                <a:gd name="T10" fmla="*/ 15 w 25"/>
                <a:gd name="T11" fmla="*/ 2 h 19"/>
                <a:gd name="T12" fmla="*/ 12 w 25"/>
                <a:gd name="T13" fmla="*/ 0 h 19"/>
                <a:gd name="T14" fmla="*/ 5 w 25"/>
                <a:gd name="T15" fmla="*/ 1 h 19"/>
                <a:gd name="T16" fmla="*/ 0 w 25"/>
                <a:gd name="T17" fmla="*/ 7 h 19"/>
                <a:gd name="T18" fmla="*/ 7 w 25"/>
                <a:gd name="T19" fmla="*/ 12 h 19"/>
                <a:gd name="T20" fmla="*/ 10 w 25"/>
                <a:gd name="T21" fmla="*/ 12 h 19"/>
                <a:gd name="T22" fmla="*/ 15 w 25"/>
                <a:gd name="T23" fmla="*/ 12 h 19"/>
                <a:gd name="T24" fmla="*/ 10 w 25"/>
                <a:gd name="T25" fmla="*/ 12 h 19"/>
                <a:gd name="T26" fmla="*/ 3 w 25"/>
                <a:gd name="T2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9">
                  <a:moveTo>
                    <a:pt x="3" y="14"/>
                  </a:moveTo>
                  <a:cubicBezTo>
                    <a:pt x="2" y="19"/>
                    <a:pt x="10" y="16"/>
                    <a:pt x="12" y="16"/>
                  </a:cubicBezTo>
                  <a:cubicBezTo>
                    <a:pt x="17" y="16"/>
                    <a:pt x="20" y="17"/>
                    <a:pt x="25" y="17"/>
                  </a:cubicBezTo>
                  <a:cubicBezTo>
                    <a:pt x="25" y="15"/>
                    <a:pt x="24" y="15"/>
                    <a:pt x="23" y="13"/>
                  </a:cubicBezTo>
                  <a:cubicBezTo>
                    <a:pt x="22" y="12"/>
                    <a:pt x="22" y="11"/>
                    <a:pt x="22" y="9"/>
                  </a:cubicBezTo>
                  <a:cubicBezTo>
                    <a:pt x="21" y="8"/>
                    <a:pt x="17" y="2"/>
                    <a:pt x="15" y="2"/>
                  </a:cubicBezTo>
                  <a:cubicBezTo>
                    <a:pt x="14" y="2"/>
                    <a:pt x="13" y="0"/>
                    <a:pt x="12" y="0"/>
                  </a:cubicBezTo>
                  <a:cubicBezTo>
                    <a:pt x="10" y="0"/>
                    <a:pt x="8" y="0"/>
                    <a:pt x="5" y="1"/>
                  </a:cubicBezTo>
                  <a:cubicBezTo>
                    <a:pt x="4" y="1"/>
                    <a:pt x="3" y="7"/>
                    <a:pt x="0" y="7"/>
                  </a:cubicBezTo>
                  <a:cubicBezTo>
                    <a:pt x="4" y="9"/>
                    <a:pt x="2" y="12"/>
                    <a:pt x="7" y="12"/>
                  </a:cubicBezTo>
                  <a:cubicBezTo>
                    <a:pt x="8" y="12"/>
                    <a:pt x="9" y="11"/>
                    <a:pt x="10" y="12"/>
                  </a:cubicBezTo>
                  <a:cubicBezTo>
                    <a:pt x="12" y="12"/>
                    <a:pt x="13" y="13"/>
                    <a:pt x="15" y="12"/>
                  </a:cubicBezTo>
                  <a:cubicBezTo>
                    <a:pt x="14" y="15"/>
                    <a:pt x="12" y="12"/>
                    <a:pt x="10" y="12"/>
                  </a:cubicBezTo>
                  <a:cubicBezTo>
                    <a:pt x="8" y="13"/>
                    <a:pt x="5" y="14"/>
                    <a:pt x="3"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4" name="Freeform 293"/>
            <p:cNvSpPr>
              <a:spLocks noEditPoints="1" noChangeArrowheads="1"/>
            </p:cNvSpPr>
            <p:nvPr/>
          </p:nvSpPr>
          <p:spPr bwMode="auto">
            <a:xfrm>
              <a:off x="6064629" y="4093428"/>
              <a:ext cx="120754" cy="77282"/>
            </a:xfrm>
            <a:custGeom>
              <a:avLst/>
              <a:gdLst>
                <a:gd name="T0" fmla="*/ 8 w 29"/>
                <a:gd name="T1" fmla="*/ 19 h 19"/>
                <a:gd name="T2" fmla="*/ 8 w 29"/>
                <a:gd name="T3" fmla="*/ 19 h 19"/>
                <a:gd name="T4" fmla="*/ 5 w 29"/>
                <a:gd name="T5" fmla="*/ 18 h 19"/>
                <a:gd name="T6" fmla="*/ 5 w 29"/>
                <a:gd name="T7" fmla="*/ 15 h 19"/>
                <a:gd name="T8" fmla="*/ 5 w 29"/>
                <a:gd name="T9" fmla="*/ 15 h 19"/>
                <a:gd name="T10" fmla="*/ 6 w 29"/>
                <a:gd name="T11" fmla="*/ 15 h 19"/>
                <a:gd name="T12" fmla="*/ 8 w 29"/>
                <a:gd name="T13" fmla="*/ 14 h 19"/>
                <a:gd name="T14" fmla="*/ 5 w 29"/>
                <a:gd name="T15" fmla="*/ 12 h 19"/>
                <a:gd name="T16" fmla="*/ 2 w 29"/>
                <a:gd name="T17" fmla="*/ 9 h 19"/>
                <a:gd name="T18" fmla="*/ 0 w 29"/>
                <a:gd name="T19" fmla="*/ 8 h 19"/>
                <a:gd name="T20" fmla="*/ 3 w 29"/>
                <a:gd name="T21" fmla="*/ 8 h 19"/>
                <a:gd name="T22" fmla="*/ 6 w 29"/>
                <a:gd name="T23" fmla="*/ 4 h 19"/>
                <a:gd name="T24" fmla="*/ 8 w 29"/>
                <a:gd name="T25" fmla="*/ 1 h 19"/>
                <a:gd name="T26" fmla="*/ 15 w 29"/>
                <a:gd name="T27" fmla="*/ 0 h 19"/>
                <a:gd name="T28" fmla="*/ 15 w 29"/>
                <a:gd name="T29" fmla="*/ 0 h 19"/>
                <a:gd name="T30" fmla="*/ 17 w 29"/>
                <a:gd name="T31" fmla="*/ 1 h 19"/>
                <a:gd name="T32" fmla="*/ 18 w 29"/>
                <a:gd name="T33" fmla="*/ 2 h 19"/>
                <a:gd name="T34" fmla="*/ 26 w 29"/>
                <a:gd name="T35" fmla="*/ 10 h 19"/>
                <a:gd name="T36" fmla="*/ 26 w 29"/>
                <a:gd name="T37" fmla="*/ 12 h 19"/>
                <a:gd name="T38" fmla="*/ 27 w 29"/>
                <a:gd name="T39" fmla="*/ 14 h 19"/>
                <a:gd name="T40" fmla="*/ 29 w 29"/>
                <a:gd name="T41" fmla="*/ 18 h 19"/>
                <a:gd name="T42" fmla="*/ 28 w 29"/>
                <a:gd name="T43" fmla="*/ 19 h 19"/>
                <a:gd name="T44" fmla="*/ 28 w 29"/>
                <a:gd name="T45" fmla="*/ 19 h 19"/>
                <a:gd name="T46" fmla="*/ 21 w 29"/>
                <a:gd name="T47" fmla="*/ 18 h 19"/>
                <a:gd name="T48" fmla="*/ 16 w 29"/>
                <a:gd name="T49" fmla="*/ 18 h 19"/>
                <a:gd name="T50" fmla="*/ 15 w 29"/>
                <a:gd name="T51" fmla="*/ 18 h 19"/>
                <a:gd name="T52" fmla="*/ 13 w 29"/>
                <a:gd name="T53" fmla="*/ 18 h 19"/>
                <a:gd name="T54" fmla="*/ 8 w 29"/>
                <a:gd name="T55" fmla="*/ 19 h 19"/>
                <a:gd name="T56" fmla="*/ 7 w 29"/>
                <a:gd name="T57" fmla="*/ 16 h 19"/>
                <a:gd name="T58" fmla="*/ 7 w 29"/>
                <a:gd name="T59" fmla="*/ 17 h 19"/>
                <a:gd name="T60" fmla="*/ 8 w 29"/>
                <a:gd name="T61" fmla="*/ 17 h 19"/>
                <a:gd name="T62" fmla="*/ 8 w 29"/>
                <a:gd name="T63" fmla="*/ 17 h 19"/>
                <a:gd name="T64" fmla="*/ 12 w 29"/>
                <a:gd name="T65" fmla="*/ 17 h 19"/>
                <a:gd name="T66" fmla="*/ 15 w 29"/>
                <a:gd name="T67" fmla="*/ 16 h 19"/>
                <a:gd name="T68" fmla="*/ 16 w 29"/>
                <a:gd name="T69" fmla="*/ 16 h 19"/>
                <a:gd name="T70" fmla="*/ 21 w 29"/>
                <a:gd name="T71" fmla="*/ 17 h 19"/>
                <a:gd name="T72" fmla="*/ 27 w 29"/>
                <a:gd name="T73" fmla="*/ 17 h 19"/>
                <a:gd name="T74" fmla="*/ 25 w 29"/>
                <a:gd name="T75" fmla="*/ 15 h 19"/>
                <a:gd name="T76" fmla="*/ 24 w 29"/>
                <a:gd name="T77" fmla="*/ 12 h 19"/>
                <a:gd name="T78" fmla="*/ 24 w 29"/>
                <a:gd name="T79" fmla="*/ 11 h 19"/>
                <a:gd name="T80" fmla="*/ 18 w 29"/>
                <a:gd name="T81" fmla="*/ 4 h 19"/>
                <a:gd name="T82" fmla="*/ 18 w 29"/>
                <a:gd name="T83" fmla="*/ 4 h 19"/>
                <a:gd name="T84" fmla="*/ 16 w 29"/>
                <a:gd name="T85" fmla="*/ 3 h 19"/>
                <a:gd name="T86" fmla="*/ 15 w 29"/>
                <a:gd name="T87" fmla="*/ 2 h 19"/>
                <a:gd name="T88" fmla="*/ 8 w 29"/>
                <a:gd name="T89" fmla="*/ 2 h 19"/>
                <a:gd name="T90" fmla="*/ 7 w 29"/>
                <a:gd name="T91" fmla="*/ 4 h 19"/>
                <a:gd name="T92" fmla="*/ 5 w 29"/>
                <a:gd name="T93" fmla="*/ 9 h 19"/>
                <a:gd name="T94" fmla="*/ 7 w 29"/>
                <a:gd name="T95" fmla="*/ 10 h 19"/>
                <a:gd name="T96" fmla="*/ 10 w 29"/>
                <a:gd name="T97" fmla="*/ 12 h 19"/>
                <a:gd name="T98" fmla="*/ 11 w 29"/>
                <a:gd name="T99" fmla="*/ 12 h 19"/>
                <a:gd name="T100" fmla="*/ 14 w 29"/>
                <a:gd name="T101" fmla="*/ 12 h 19"/>
                <a:gd name="T102" fmla="*/ 14 w 29"/>
                <a:gd name="T103" fmla="*/ 12 h 19"/>
                <a:gd name="T104" fmla="*/ 17 w 29"/>
                <a:gd name="T105" fmla="*/ 13 h 19"/>
                <a:gd name="T106" fmla="*/ 20 w 29"/>
                <a:gd name="T107" fmla="*/ 12 h 19"/>
                <a:gd name="T108" fmla="*/ 19 w 29"/>
                <a:gd name="T109" fmla="*/ 14 h 19"/>
                <a:gd name="T110" fmla="*/ 17 w 29"/>
                <a:gd name="T111" fmla="*/ 16 h 19"/>
                <a:gd name="T112" fmla="*/ 14 w 29"/>
                <a:gd name="T113" fmla="*/ 15 h 19"/>
                <a:gd name="T114" fmla="*/ 13 w 29"/>
                <a:gd name="T115" fmla="*/ 14 h 19"/>
                <a:gd name="T116" fmla="*/ 10 w 29"/>
                <a:gd name="T117" fmla="*/ 15 h 19"/>
                <a:gd name="T118" fmla="*/ 7 w 29"/>
                <a:gd name="T119"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19">
                  <a:moveTo>
                    <a:pt x="8" y="19"/>
                  </a:moveTo>
                  <a:cubicBezTo>
                    <a:pt x="8" y="19"/>
                    <a:pt x="8" y="19"/>
                    <a:pt x="8" y="19"/>
                  </a:cubicBezTo>
                  <a:cubicBezTo>
                    <a:pt x="7" y="19"/>
                    <a:pt x="6" y="19"/>
                    <a:pt x="5" y="18"/>
                  </a:cubicBezTo>
                  <a:cubicBezTo>
                    <a:pt x="5" y="17"/>
                    <a:pt x="5" y="16"/>
                    <a:pt x="5" y="15"/>
                  </a:cubicBezTo>
                  <a:cubicBezTo>
                    <a:pt x="5" y="15"/>
                    <a:pt x="5" y="15"/>
                    <a:pt x="5" y="15"/>
                  </a:cubicBezTo>
                  <a:cubicBezTo>
                    <a:pt x="6" y="15"/>
                    <a:pt x="6" y="15"/>
                    <a:pt x="6" y="15"/>
                  </a:cubicBezTo>
                  <a:cubicBezTo>
                    <a:pt x="7" y="14"/>
                    <a:pt x="7" y="14"/>
                    <a:pt x="8" y="14"/>
                  </a:cubicBezTo>
                  <a:cubicBezTo>
                    <a:pt x="6" y="14"/>
                    <a:pt x="6" y="13"/>
                    <a:pt x="5" y="12"/>
                  </a:cubicBezTo>
                  <a:cubicBezTo>
                    <a:pt x="4" y="11"/>
                    <a:pt x="4" y="10"/>
                    <a:pt x="2" y="9"/>
                  </a:cubicBezTo>
                  <a:cubicBezTo>
                    <a:pt x="0" y="8"/>
                    <a:pt x="0" y="8"/>
                    <a:pt x="0" y="8"/>
                  </a:cubicBezTo>
                  <a:cubicBezTo>
                    <a:pt x="3" y="8"/>
                    <a:pt x="3" y="8"/>
                    <a:pt x="3" y="8"/>
                  </a:cubicBezTo>
                  <a:cubicBezTo>
                    <a:pt x="4" y="7"/>
                    <a:pt x="5" y="5"/>
                    <a:pt x="6" y="4"/>
                  </a:cubicBezTo>
                  <a:cubicBezTo>
                    <a:pt x="6" y="2"/>
                    <a:pt x="7" y="1"/>
                    <a:pt x="8" y="1"/>
                  </a:cubicBezTo>
                  <a:cubicBezTo>
                    <a:pt x="10" y="0"/>
                    <a:pt x="13" y="0"/>
                    <a:pt x="15" y="0"/>
                  </a:cubicBezTo>
                  <a:cubicBezTo>
                    <a:pt x="15" y="0"/>
                    <a:pt x="15" y="0"/>
                    <a:pt x="15" y="0"/>
                  </a:cubicBezTo>
                  <a:cubicBezTo>
                    <a:pt x="16" y="0"/>
                    <a:pt x="17" y="1"/>
                    <a:pt x="17" y="1"/>
                  </a:cubicBezTo>
                  <a:cubicBezTo>
                    <a:pt x="18" y="2"/>
                    <a:pt x="18" y="2"/>
                    <a:pt x="18" y="2"/>
                  </a:cubicBezTo>
                  <a:cubicBezTo>
                    <a:pt x="20" y="2"/>
                    <a:pt x="25" y="8"/>
                    <a:pt x="26" y="10"/>
                  </a:cubicBezTo>
                  <a:cubicBezTo>
                    <a:pt x="26" y="11"/>
                    <a:pt x="26" y="11"/>
                    <a:pt x="26" y="12"/>
                  </a:cubicBezTo>
                  <a:cubicBezTo>
                    <a:pt x="26" y="13"/>
                    <a:pt x="26" y="13"/>
                    <a:pt x="27" y="14"/>
                  </a:cubicBezTo>
                  <a:cubicBezTo>
                    <a:pt x="28" y="15"/>
                    <a:pt x="29" y="16"/>
                    <a:pt x="29" y="18"/>
                  </a:cubicBezTo>
                  <a:cubicBezTo>
                    <a:pt x="28" y="19"/>
                    <a:pt x="28" y="19"/>
                    <a:pt x="28" y="19"/>
                  </a:cubicBezTo>
                  <a:cubicBezTo>
                    <a:pt x="28" y="19"/>
                    <a:pt x="28" y="19"/>
                    <a:pt x="28" y="19"/>
                  </a:cubicBezTo>
                  <a:cubicBezTo>
                    <a:pt x="25" y="19"/>
                    <a:pt x="23" y="19"/>
                    <a:pt x="21" y="18"/>
                  </a:cubicBezTo>
                  <a:cubicBezTo>
                    <a:pt x="19" y="18"/>
                    <a:pt x="18" y="18"/>
                    <a:pt x="16" y="18"/>
                  </a:cubicBezTo>
                  <a:cubicBezTo>
                    <a:pt x="15" y="18"/>
                    <a:pt x="15" y="18"/>
                    <a:pt x="15" y="18"/>
                  </a:cubicBezTo>
                  <a:cubicBezTo>
                    <a:pt x="15" y="18"/>
                    <a:pt x="14" y="18"/>
                    <a:pt x="13" y="18"/>
                  </a:cubicBezTo>
                  <a:cubicBezTo>
                    <a:pt x="11" y="19"/>
                    <a:pt x="10" y="19"/>
                    <a:pt x="8" y="19"/>
                  </a:cubicBezTo>
                  <a:close/>
                  <a:moveTo>
                    <a:pt x="7" y="16"/>
                  </a:moveTo>
                  <a:cubicBezTo>
                    <a:pt x="7" y="17"/>
                    <a:pt x="7" y="17"/>
                    <a:pt x="7" y="17"/>
                  </a:cubicBezTo>
                  <a:cubicBezTo>
                    <a:pt x="7" y="17"/>
                    <a:pt x="7" y="17"/>
                    <a:pt x="8" y="17"/>
                  </a:cubicBezTo>
                  <a:cubicBezTo>
                    <a:pt x="8" y="17"/>
                    <a:pt x="8" y="17"/>
                    <a:pt x="8" y="17"/>
                  </a:cubicBezTo>
                  <a:cubicBezTo>
                    <a:pt x="9" y="17"/>
                    <a:pt x="11" y="17"/>
                    <a:pt x="12" y="17"/>
                  </a:cubicBezTo>
                  <a:cubicBezTo>
                    <a:pt x="14" y="16"/>
                    <a:pt x="15" y="16"/>
                    <a:pt x="15" y="16"/>
                  </a:cubicBezTo>
                  <a:cubicBezTo>
                    <a:pt x="16" y="16"/>
                    <a:pt x="16" y="16"/>
                    <a:pt x="16" y="16"/>
                  </a:cubicBezTo>
                  <a:cubicBezTo>
                    <a:pt x="18" y="16"/>
                    <a:pt x="20" y="16"/>
                    <a:pt x="21" y="17"/>
                  </a:cubicBezTo>
                  <a:cubicBezTo>
                    <a:pt x="23" y="17"/>
                    <a:pt x="25" y="17"/>
                    <a:pt x="27" y="17"/>
                  </a:cubicBezTo>
                  <a:cubicBezTo>
                    <a:pt x="27" y="16"/>
                    <a:pt x="26" y="16"/>
                    <a:pt x="25" y="15"/>
                  </a:cubicBezTo>
                  <a:cubicBezTo>
                    <a:pt x="24" y="14"/>
                    <a:pt x="24" y="13"/>
                    <a:pt x="24" y="12"/>
                  </a:cubicBezTo>
                  <a:cubicBezTo>
                    <a:pt x="24" y="12"/>
                    <a:pt x="24" y="11"/>
                    <a:pt x="24" y="11"/>
                  </a:cubicBezTo>
                  <a:cubicBezTo>
                    <a:pt x="24" y="9"/>
                    <a:pt x="19" y="4"/>
                    <a:pt x="18" y="4"/>
                  </a:cubicBezTo>
                  <a:cubicBezTo>
                    <a:pt x="18" y="4"/>
                    <a:pt x="18" y="4"/>
                    <a:pt x="18" y="4"/>
                  </a:cubicBezTo>
                  <a:cubicBezTo>
                    <a:pt x="17" y="4"/>
                    <a:pt x="16" y="3"/>
                    <a:pt x="16" y="3"/>
                  </a:cubicBezTo>
                  <a:cubicBezTo>
                    <a:pt x="16" y="2"/>
                    <a:pt x="15" y="2"/>
                    <a:pt x="15" y="2"/>
                  </a:cubicBezTo>
                  <a:cubicBezTo>
                    <a:pt x="13" y="2"/>
                    <a:pt x="11" y="2"/>
                    <a:pt x="8" y="2"/>
                  </a:cubicBezTo>
                  <a:cubicBezTo>
                    <a:pt x="8" y="3"/>
                    <a:pt x="8" y="4"/>
                    <a:pt x="7" y="4"/>
                  </a:cubicBezTo>
                  <a:cubicBezTo>
                    <a:pt x="7" y="6"/>
                    <a:pt x="6" y="7"/>
                    <a:pt x="5" y="9"/>
                  </a:cubicBezTo>
                  <a:cubicBezTo>
                    <a:pt x="6" y="9"/>
                    <a:pt x="6" y="10"/>
                    <a:pt x="7" y="10"/>
                  </a:cubicBezTo>
                  <a:cubicBezTo>
                    <a:pt x="7" y="12"/>
                    <a:pt x="8" y="12"/>
                    <a:pt x="10" y="12"/>
                  </a:cubicBezTo>
                  <a:cubicBezTo>
                    <a:pt x="10" y="12"/>
                    <a:pt x="11" y="12"/>
                    <a:pt x="11" y="12"/>
                  </a:cubicBezTo>
                  <a:cubicBezTo>
                    <a:pt x="12" y="12"/>
                    <a:pt x="13" y="11"/>
                    <a:pt x="14" y="12"/>
                  </a:cubicBezTo>
                  <a:cubicBezTo>
                    <a:pt x="14" y="12"/>
                    <a:pt x="14" y="12"/>
                    <a:pt x="14" y="12"/>
                  </a:cubicBezTo>
                  <a:cubicBezTo>
                    <a:pt x="16" y="13"/>
                    <a:pt x="16" y="13"/>
                    <a:pt x="17" y="13"/>
                  </a:cubicBezTo>
                  <a:cubicBezTo>
                    <a:pt x="20" y="12"/>
                    <a:pt x="20" y="12"/>
                    <a:pt x="20" y="12"/>
                  </a:cubicBezTo>
                  <a:cubicBezTo>
                    <a:pt x="19" y="14"/>
                    <a:pt x="19" y="14"/>
                    <a:pt x="19" y="14"/>
                  </a:cubicBezTo>
                  <a:cubicBezTo>
                    <a:pt x="18" y="15"/>
                    <a:pt x="17" y="16"/>
                    <a:pt x="17" y="16"/>
                  </a:cubicBezTo>
                  <a:cubicBezTo>
                    <a:pt x="16" y="16"/>
                    <a:pt x="15" y="15"/>
                    <a:pt x="14" y="15"/>
                  </a:cubicBezTo>
                  <a:cubicBezTo>
                    <a:pt x="14" y="15"/>
                    <a:pt x="13" y="14"/>
                    <a:pt x="13" y="14"/>
                  </a:cubicBezTo>
                  <a:cubicBezTo>
                    <a:pt x="12" y="14"/>
                    <a:pt x="11" y="15"/>
                    <a:pt x="10" y="15"/>
                  </a:cubicBezTo>
                  <a:cubicBezTo>
                    <a:pt x="9" y="16"/>
                    <a:pt x="8" y="16"/>
                    <a:pt x="7"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5" name="Freeform 294"/>
            <p:cNvSpPr>
              <a:spLocks noChangeArrowheads="1"/>
            </p:cNvSpPr>
            <p:nvPr/>
          </p:nvSpPr>
          <p:spPr bwMode="auto">
            <a:xfrm>
              <a:off x="6149157" y="4209351"/>
              <a:ext cx="45886" cy="53132"/>
            </a:xfrm>
            <a:custGeom>
              <a:avLst/>
              <a:gdLst>
                <a:gd name="T0" fmla="*/ 0 w 11"/>
                <a:gd name="T1" fmla="*/ 3 h 13"/>
                <a:gd name="T2" fmla="*/ 5 w 11"/>
                <a:gd name="T3" fmla="*/ 11 h 13"/>
                <a:gd name="T4" fmla="*/ 11 w 11"/>
                <a:gd name="T5" fmla="*/ 6 h 13"/>
                <a:gd name="T6" fmla="*/ 10 w 11"/>
                <a:gd name="T7" fmla="*/ 6 h 13"/>
                <a:gd name="T8" fmla="*/ 7 w 11"/>
                <a:gd name="T9" fmla="*/ 0 h 13"/>
                <a:gd name="T10" fmla="*/ 3 w 11"/>
                <a:gd name="T11" fmla="*/ 1 h 13"/>
                <a:gd name="T12" fmla="*/ 0 w 11"/>
                <a:gd name="T13" fmla="*/ 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0" y="3"/>
                  </a:moveTo>
                  <a:cubicBezTo>
                    <a:pt x="1" y="7"/>
                    <a:pt x="1" y="9"/>
                    <a:pt x="5" y="11"/>
                  </a:cubicBezTo>
                  <a:cubicBezTo>
                    <a:pt x="9" y="13"/>
                    <a:pt x="11" y="8"/>
                    <a:pt x="11" y="6"/>
                  </a:cubicBezTo>
                  <a:cubicBezTo>
                    <a:pt x="11" y="6"/>
                    <a:pt x="10" y="6"/>
                    <a:pt x="10" y="6"/>
                  </a:cubicBezTo>
                  <a:cubicBezTo>
                    <a:pt x="11" y="5"/>
                    <a:pt x="10" y="0"/>
                    <a:pt x="7" y="0"/>
                  </a:cubicBezTo>
                  <a:cubicBezTo>
                    <a:pt x="6" y="0"/>
                    <a:pt x="4" y="0"/>
                    <a:pt x="3" y="1"/>
                  </a:cubicBezTo>
                  <a:cubicBezTo>
                    <a:pt x="2" y="2"/>
                    <a:pt x="1" y="3"/>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6" name="Freeform 295"/>
            <p:cNvSpPr>
              <a:spLocks noEditPoints="1" noChangeArrowheads="1"/>
            </p:cNvSpPr>
            <p:nvPr/>
          </p:nvSpPr>
          <p:spPr bwMode="auto">
            <a:xfrm>
              <a:off x="6144326" y="4204521"/>
              <a:ext cx="57962" cy="55547"/>
            </a:xfrm>
            <a:custGeom>
              <a:avLst/>
              <a:gdLst>
                <a:gd name="T0" fmla="*/ 8 w 14"/>
                <a:gd name="T1" fmla="*/ 13 h 13"/>
                <a:gd name="T2" fmla="*/ 8 w 14"/>
                <a:gd name="T3" fmla="*/ 13 h 13"/>
                <a:gd name="T4" fmla="*/ 6 w 14"/>
                <a:gd name="T5" fmla="*/ 13 h 13"/>
                <a:gd name="T6" fmla="*/ 0 w 14"/>
                <a:gd name="T7" fmla="*/ 6 h 13"/>
                <a:gd name="T8" fmla="*/ 0 w 14"/>
                <a:gd name="T9" fmla="*/ 5 h 13"/>
                <a:gd name="T10" fmla="*/ 0 w 14"/>
                <a:gd name="T11" fmla="*/ 3 h 13"/>
                <a:gd name="T12" fmla="*/ 1 w 14"/>
                <a:gd name="T13" fmla="*/ 3 h 13"/>
                <a:gd name="T14" fmla="*/ 2 w 14"/>
                <a:gd name="T15" fmla="*/ 2 h 13"/>
                <a:gd name="T16" fmla="*/ 3 w 14"/>
                <a:gd name="T17" fmla="*/ 1 h 13"/>
                <a:gd name="T18" fmla="*/ 7 w 14"/>
                <a:gd name="T19" fmla="*/ 0 h 13"/>
                <a:gd name="T20" fmla="*/ 8 w 14"/>
                <a:gd name="T21" fmla="*/ 0 h 13"/>
                <a:gd name="T22" fmla="*/ 8 w 14"/>
                <a:gd name="T23" fmla="*/ 0 h 13"/>
                <a:gd name="T24" fmla="*/ 8 w 14"/>
                <a:gd name="T25" fmla="*/ 0 h 13"/>
                <a:gd name="T26" fmla="*/ 11 w 14"/>
                <a:gd name="T27" fmla="*/ 2 h 13"/>
                <a:gd name="T28" fmla="*/ 12 w 14"/>
                <a:gd name="T29" fmla="*/ 6 h 13"/>
                <a:gd name="T30" fmla="*/ 14 w 14"/>
                <a:gd name="T31" fmla="*/ 5 h 13"/>
                <a:gd name="T32" fmla="*/ 13 w 14"/>
                <a:gd name="T33" fmla="*/ 7 h 13"/>
                <a:gd name="T34" fmla="*/ 8 w 14"/>
                <a:gd name="T35" fmla="*/ 13 h 13"/>
                <a:gd name="T36" fmla="*/ 2 w 14"/>
                <a:gd name="T37" fmla="*/ 5 h 13"/>
                <a:gd name="T38" fmla="*/ 2 w 14"/>
                <a:gd name="T39" fmla="*/ 6 h 13"/>
                <a:gd name="T40" fmla="*/ 7 w 14"/>
                <a:gd name="T41" fmla="*/ 11 h 13"/>
                <a:gd name="T42" fmla="*/ 11 w 14"/>
                <a:gd name="T43" fmla="*/ 8 h 13"/>
                <a:gd name="T44" fmla="*/ 8 w 14"/>
                <a:gd name="T45" fmla="*/ 9 h 13"/>
                <a:gd name="T46" fmla="*/ 10 w 14"/>
                <a:gd name="T47" fmla="*/ 7 h 13"/>
                <a:gd name="T48" fmla="*/ 10 w 14"/>
                <a:gd name="T49" fmla="*/ 3 h 13"/>
                <a:gd name="T50" fmla="*/ 8 w 14"/>
                <a:gd name="T51" fmla="*/ 2 h 13"/>
                <a:gd name="T52" fmla="*/ 8 w 14"/>
                <a:gd name="T53" fmla="*/ 2 h 13"/>
                <a:gd name="T54" fmla="*/ 7 w 14"/>
                <a:gd name="T55" fmla="*/ 2 h 13"/>
                <a:gd name="T56" fmla="*/ 6 w 14"/>
                <a:gd name="T57" fmla="*/ 2 h 13"/>
                <a:gd name="T58" fmla="*/ 5 w 14"/>
                <a:gd name="T59" fmla="*/ 2 h 13"/>
                <a:gd name="T60" fmla="*/ 4 w 14"/>
                <a:gd name="T61" fmla="*/ 3 h 13"/>
                <a:gd name="T62" fmla="*/ 2 w 14"/>
                <a:gd name="T63"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 h="13">
                  <a:moveTo>
                    <a:pt x="8" y="13"/>
                  </a:moveTo>
                  <a:cubicBezTo>
                    <a:pt x="8" y="13"/>
                    <a:pt x="8" y="13"/>
                    <a:pt x="8" y="13"/>
                  </a:cubicBezTo>
                  <a:cubicBezTo>
                    <a:pt x="7" y="13"/>
                    <a:pt x="6" y="13"/>
                    <a:pt x="6" y="13"/>
                  </a:cubicBezTo>
                  <a:cubicBezTo>
                    <a:pt x="2" y="11"/>
                    <a:pt x="1" y="9"/>
                    <a:pt x="0" y="6"/>
                  </a:cubicBezTo>
                  <a:cubicBezTo>
                    <a:pt x="0" y="6"/>
                    <a:pt x="0" y="5"/>
                    <a:pt x="0" y="5"/>
                  </a:cubicBezTo>
                  <a:cubicBezTo>
                    <a:pt x="0" y="3"/>
                    <a:pt x="0" y="3"/>
                    <a:pt x="0" y="3"/>
                  </a:cubicBezTo>
                  <a:cubicBezTo>
                    <a:pt x="1" y="3"/>
                    <a:pt x="1" y="3"/>
                    <a:pt x="1" y="3"/>
                  </a:cubicBezTo>
                  <a:cubicBezTo>
                    <a:pt x="2" y="3"/>
                    <a:pt x="2" y="3"/>
                    <a:pt x="2" y="2"/>
                  </a:cubicBezTo>
                  <a:cubicBezTo>
                    <a:pt x="3" y="2"/>
                    <a:pt x="3" y="1"/>
                    <a:pt x="3" y="1"/>
                  </a:cubicBezTo>
                  <a:cubicBezTo>
                    <a:pt x="4" y="0"/>
                    <a:pt x="6" y="0"/>
                    <a:pt x="7" y="0"/>
                  </a:cubicBezTo>
                  <a:cubicBezTo>
                    <a:pt x="8" y="0"/>
                    <a:pt x="8" y="0"/>
                    <a:pt x="8" y="0"/>
                  </a:cubicBezTo>
                  <a:cubicBezTo>
                    <a:pt x="8" y="0"/>
                    <a:pt x="8" y="0"/>
                    <a:pt x="8" y="0"/>
                  </a:cubicBezTo>
                  <a:cubicBezTo>
                    <a:pt x="8" y="0"/>
                    <a:pt x="8" y="0"/>
                    <a:pt x="8" y="0"/>
                  </a:cubicBezTo>
                  <a:cubicBezTo>
                    <a:pt x="10" y="0"/>
                    <a:pt x="11" y="1"/>
                    <a:pt x="11" y="2"/>
                  </a:cubicBezTo>
                  <a:cubicBezTo>
                    <a:pt x="12" y="3"/>
                    <a:pt x="12" y="5"/>
                    <a:pt x="12" y="6"/>
                  </a:cubicBezTo>
                  <a:cubicBezTo>
                    <a:pt x="14" y="5"/>
                    <a:pt x="14" y="5"/>
                    <a:pt x="14" y="5"/>
                  </a:cubicBezTo>
                  <a:cubicBezTo>
                    <a:pt x="13" y="7"/>
                    <a:pt x="13" y="7"/>
                    <a:pt x="13" y="7"/>
                  </a:cubicBezTo>
                  <a:cubicBezTo>
                    <a:pt x="13" y="9"/>
                    <a:pt x="11" y="13"/>
                    <a:pt x="8" y="13"/>
                  </a:cubicBezTo>
                  <a:close/>
                  <a:moveTo>
                    <a:pt x="2" y="5"/>
                  </a:moveTo>
                  <a:cubicBezTo>
                    <a:pt x="2" y="5"/>
                    <a:pt x="2" y="5"/>
                    <a:pt x="2" y="6"/>
                  </a:cubicBezTo>
                  <a:cubicBezTo>
                    <a:pt x="3" y="8"/>
                    <a:pt x="3" y="10"/>
                    <a:pt x="7" y="11"/>
                  </a:cubicBezTo>
                  <a:cubicBezTo>
                    <a:pt x="8" y="12"/>
                    <a:pt x="10" y="10"/>
                    <a:pt x="11" y="8"/>
                  </a:cubicBezTo>
                  <a:cubicBezTo>
                    <a:pt x="8" y="9"/>
                    <a:pt x="8" y="9"/>
                    <a:pt x="8" y="9"/>
                  </a:cubicBezTo>
                  <a:cubicBezTo>
                    <a:pt x="10" y="7"/>
                    <a:pt x="10" y="7"/>
                    <a:pt x="10" y="7"/>
                  </a:cubicBezTo>
                  <a:cubicBezTo>
                    <a:pt x="10" y="6"/>
                    <a:pt x="10" y="5"/>
                    <a:pt x="10" y="3"/>
                  </a:cubicBezTo>
                  <a:cubicBezTo>
                    <a:pt x="9" y="2"/>
                    <a:pt x="9" y="2"/>
                    <a:pt x="8" y="2"/>
                  </a:cubicBezTo>
                  <a:cubicBezTo>
                    <a:pt x="8" y="2"/>
                    <a:pt x="8" y="2"/>
                    <a:pt x="8" y="2"/>
                  </a:cubicBezTo>
                  <a:cubicBezTo>
                    <a:pt x="8" y="2"/>
                    <a:pt x="7" y="2"/>
                    <a:pt x="7" y="2"/>
                  </a:cubicBezTo>
                  <a:cubicBezTo>
                    <a:pt x="7" y="2"/>
                    <a:pt x="7" y="2"/>
                    <a:pt x="6" y="2"/>
                  </a:cubicBezTo>
                  <a:cubicBezTo>
                    <a:pt x="5" y="2"/>
                    <a:pt x="5" y="2"/>
                    <a:pt x="5" y="2"/>
                  </a:cubicBezTo>
                  <a:cubicBezTo>
                    <a:pt x="4" y="3"/>
                    <a:pt x="4" y="3"/>
                    <a:pt x="4" y="3"/>
                  </a:cubicBezTo>
                  <a:cubicBezTo>
                    <a:pt x="4" y="4"/>
                    <a:pt x="3" y="4"/>
                    <a:pt x="2"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7" name="Freeform 296"/>
            <p:cNvSpPr>
              <a:spLocks noChangeArrowheads="1"/>
            </p:cNvSpPr>
            <p:nvPr/>
          </p:nvSpPr>
          <p:spPr bwMode="auto">
            <a:xfrm>
              <a:off x="7030657" y="4168295"/>
              <a:ext cx="171470" cy="231847"/>
            </a:xfrm>
            <a:custGeom>
              <a:avLst/>
              <a:gdLst>
                <a:gd name="T0" fmla="*/ 10 w 41"/>
                <a:gd name="T1" fmla="*/ 4 h 56"/>
                <a:gd name="T2" fmla="*/ 29 w 41"/>
                <a:gd name="T3" fmla="*/ 17 h 56"/>
                <a:gd name="T4" fmla="*/ 19 w 41"/>
                <a:gd name="T5" fmla="*/ 27 h 56"/>
                <a:gd name="T6" fmla="*/ 8 w 41"/>
                <a:gd name="T7" fmla="*/ 32 h 56"/>
                <a:gd name="T8" fmla="*/ 1 w 41"/>
                <a:gd name="T9" fmla="*/ 41 h 56"/>
                <a:gd name="T10" fmla="*/ 3 w 41"/>
                <a:gd name="T11" fmla="*/ 56 h 56"/>
                <a:gd name="T12" fmla="*/ 7 w 41"/>
                <a:gd name="T13" fmla="*/ 50 h 56"/>
                <a:gd name="T14" fmla="*/ 14 w 41"/>
                <a:gd name="T15" fmla="*/ 44 h 56"/>
                <a:gd name="T16" fmla="*/ 27 w 41"/>
                <a:gd name="T17" fmla="*/ 34 h 56"/>
                <a:gd name="T18" fmla="*/ 35 w 41"/>
                <a:gd name="T19" fmla="*/ 20 h 56"/>
                <a:gd name="T20" fmla="*/ 38 w 41"/>
                <a:gd name="T21" fmla="*/ 15 h 56"/>
                <a:gd name="T22" fmla="*/ 41 w 41"/>
                <a:gd name="T23" fmla="*/ 9 h 56"/>
                <a:gd name="T24" fmla="*/ 40 w 41"/>
                <a:gd name="T25" fmla="*/ 8 h 56"/>
                <a:gd name="T26" fmla="*/ 38 w 41"/>
                <a:gd name="T27" fmla="*/ 3 h 56"/>
                <a:gd name="T28" fmla="*/ 27 w 41"/>
                <a:gd name="T29" fmla="*/ 5 h 56"/>
                <a:gd name="T30" fmla="*/ 23 w 41"/>
                <a:gd name="T31" fmla="*/ 7 h 56"/>
                <a:gd name="T32" fmla="*/ 19 w 41"/>
                <a:gd name="T33" fmla="*/ 7 h 56"/>
                <a:gd name="T34" fmla="*/ 10 w 41"/>
                <a:gd name="T3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56">
                  <a:moveTo>
                    <a:pt x="10" y="4"/>
                  </a:moveTo>
                  <a:cubicBezTo>
                    <a:pt x="3" y="13"/>
                    <a:pt x="23" y="18"/>
                    <a:pt x="29" y="17"/>
                  </a:cubicBezTo>
                  <a:cubicBezTo>
                    <a:pt x="27" y="21"/>
                    <a:pt x="22" y="24"/>
                    <a:pt x="19" y="27"/>
                  </a:cubicBezTo>
                  <a:cubicBezTo>
                    <a:pt x="16" y="30"/>
                    <a:pt x="11" y="30"/>
                    <a:pt x="8" y="32"/>
                  </a:cubicBezTo>
                  <a:cubicBezTo>
                    <a:pt x="4" y="34"/>
                    <a:pt x="1" y="36"/>
                    <a:pt x="1" y="41"/>
                  </a:cubicBezTo>
                  <a:cubicBezTo>
                    <a:pt x="1" y="46"/>
                    <a:pt x="0" y="51"/>
                    <a:pt x="3" y="56"/>
                  </a:cubicBezTo>
                  <a:cubicBezTo>
                    <a:pt x="5" y="54"/>
                    <a:pt x="6" y="51"/>
                    <a:pt x="7" y="50"/>
                  </a:cubicBezTo>
                  <a:cubicBezTo>
                    <a:pt x="9" y="48"/>
                    <a:pt x="12" y="46"/>
                    <a:pt x="14" y="44"/>
                  </a:cubicBezTo>
                  <a:cubicBezTo>
                    <a:pt x="18" y="40"/>
                    <a:pt x="23" y="38"/>
                    <a:pt x="27" y="34"/>
                  </a:cubicBezTo>
                  <a:cubicBezTo>
                    <a:pt x="30" y="30"/>
                    <a:pt x="33" y="25"/>
                    <a:pt x="35" y="20"/>
                  </a:cubicBezTo>
                  <a:cubicBezTo>
                    <a:pt x="36" y="18"/>
                    <a:pt x="37" y="16"/>
                    <a:pt x="38" y="15"/>
                  </a:cubicBezTo>
                  <a:cubicBezTo>
                    <a:pt x="39" y="13"/>
                    <a:pt x="38" y="9"/>
                    <a:pt x="41" y="9"/>
                  </a:cubicBezTo>
                  <a:cubicBezTo>
                    <a:pt x="41" y="9"/>
                    <a:pt x="41" y="9"/>
                    <a:pt x="40" y="8"/>
                  </a:cubicBezTo>
                  <a:cubicBezTo>
                    <a:pt x="40" y="7"/>
                    <a:pt x="41" y="0"/>
                    <a:pt x="38" y="3"/>
                  </a:cubicBezTo>
                  <a:cubicBezTo>
                    <a:pt x="35" y="5"/>
                    <a:pt x="30" y="5"/>
                    <a:pt x="27" y="5"/>
                  </a:cubicBezTo>
                  <a:cubicBezTo>
                    <a:pt x="25" y="5"/>
                    <a:pt x="24" y="6"/>
                    <a:pt x="23" y="7"/>
                  </a:cubicBezTo>
                  <a:cubicBezTo>
                    <a:pt x="22" y="8"/>
                    <a:pt x="20" y="6"/>
                    <a:pt x="19" y="7"/>
                  </a:cubicBezTo>
                  <a:cubicBezTo>
                    <a:pt x="14" y="9"/>
                    <a:pt x="13" y="7"/>
                    <a:pt x="10"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8" name="Freeform 297"/>
            <p:cNvSpPr>
              <a:spLocks noEditPoints="1" noChangeArrowheads="1"/>
            </p:cNvSpPr>
            <p:nvPr/>
          </p:nvSpPr>
          <p:spPr bwMode="auto">
            <a:xfrm>
              <a:off x="7025827" y="4170710"/>
              <a:ext cx="205281" cy="234262"/>
            </a:xfrm>
            <a:custGeom>
              <a:avLst/>
              <a:gdLst>
                <a:gd name="T0" fmla="*/ 3 w 49"/>
                <a:gd name="T1" fmla="*/ 55 h 56"/>
                <a:gd name="T2" fmla="*/ 1 w 49"/>
                <a:gd name="T3" fmla="*/ 40 h 56"/>
                <a:gd name="T4" fmla="*/ 13 w 49"/>
                <a:gd name="T5" fmla="*/ 28 h 56"/>
                <a:gd name="T6" fmla="*/ 22 w 49"/>
                <a:gd name="T7" fmla="*/ 23 h 56"/>
                <a:gd name="T8" fmla="*/ 9 w 49"/>
                <a:gd name="T9" fmla="*/ 9 h 56"/>
                <a:gd name="T10" fmla="*/ 11 w 49"/>
                <a:gd name="T11" fmla="*/ 2 h 56"/>
                <a:gd name="T12" fmla="*/ 13 w 49"/>
                <a:gd name="T13" fmla="*/ 4 h 56"/>
                <a:gd name="T14" fmla="*/ 22 w 49"/>
                <a:gd name="T15" fmla="*/ 5 h 56"/>
                <a:gd name="T16" fmla="*/ 24 w 49"/>
                <a:gd name="T17" fmla="*/ 5 h 56"/>
                <a:gd name="T18" fmla="*/ 30 w 49"/>
                <a:gd name="T19" fmla="*/ 3 h 56"/>
                <a:gd name="T20" fmla="*/ 42 w 49"/>
                <a:gd name="T21" fmla="*/ 1 h 56"/>
                <a:gd name="T22" fmla="*/ 49 w 49"/>
                <a:gd name="T23" fmla="*/ 9 h 56"/>
                <a:gd name="T24" fmla="*/ 42 w 49"/>
                <a:gd name="T25" fmla="*/ 9 h 56"/>
                <a:gd name="T26" fmla="*/ 40 w 49"/>
                <a:gd name="T27" fmla="*/ 14 h 56"/>
                <a:gd name="T28" fmla="*/ 37 w 49"/>
                <a:gd name="T29" fmla="*/ 19 h 56"/>
                <a:gd name="T30" fmla="*/ 22 w 49"/>
                <a:gd name="T31" fmla="*/ 39 h 56"/>
                <a:gd name="T32" fmla="*/ 12 w 49"/>
                <a:gd name="T33" fmla="*/ 47 h 56"/>
                <a:gd name="T34" fmla="*/ 7 w 49"/>
                <a:gd name="T35" fmla="*/ 52 h 56"/>
                <a:gd name="T36" fmla="*/ 4 w 49"/>
                <a:gd name="T37" fmla="*/ 56 h 56"/>
                <a:gd name="T38" fmla="*/ 30 w 49"/>
                <a:gd name="T39" fmla="*/ 17 h 56"/>
                <a:gd name="T40" fmla="*/ 20 w 49"/>
                <a:gd name="T41" fmla="*/ 27 h 56"/>
                <a:gd name="T42" fmla="*/ 9 w 49"/>
                <a:gd name="T43" fmla="*/ 32 h 56"/>
                <a:gd name="T44" fmla="*/ 3 w 49"/>
                <a:gd name="T45" fmla="*/ 43 h 56"/>
                <a:gd name="T46" fmla="*/ 5 w 49"/>
                <a:gd name="T47" fmla="*/ 51 h 56"/>
                <a:gd name="T48" fmla="*/ 11 w 49"/>
                <a:gd name="T49" fmla="*/ 45 h 56"/>
                <a:gd name="T50" fmla="*/ 21 w 49"/>
                <a:gd name="T51" fmla="*/ 37 h 56"/>
                <a:gd name="T52" fmla="*/ 35 w 49"/>
                <a:gd name="T53" fmla="*/ 19 h 56"/>
                <a:gd name="T54" fmla="*/ 38 w 49"/>
                <a:gd name="T55" fmla="*/ 13 h 56"/>
                <a:gd name="T56" fmla="*/ 40 w 49"/>
                <a:gd name="T57" fmla="*/ 8 h 56"/>
                <a:gd name="T58" fmla="*/ 40 w 49"/>
                <a:gd name="T59" fmla="*/ 2 h 56"/>
                <a:gd name="T60" fmla="*/ 30 w 49"/>
                <a:gd name="T61" fmla="*/ 5 h 56"/>
                <a:gd name="T62" fmla="*/ 25 w 49"/>
                <a:gd name="T63" fmla="*/ 6 h 56"/>
                <a:gd name="T64" fmla="*/ 22 w 49"/>
                <a:gd name="T65" fmla="*/ 7 h 56"/>
                <a:gd name="T66" fmla="*/ 11 w 49"/>
                <a:gd name="T67" fmla="*/ 5 h 56"/>
                <a:gd name="T68" fmla="*/ 11 w 49"/>
                <a:gd name="T69" fmla="*/ 8 h 56"/>
                <a:gd name="T70" fmla="*/ 29 w 49"/>
                <a:gd name="T71" fmla="*/ 1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 h="56">
                  <a:moveTo>
                    <a:pt x="4" y="56"/>
                  </a:moveTo>
                  <a:cubicBezTo>
                    <a:pt x="3" y="55"/>
                    <a:pt x="3" y="55"/>
                    <a:pt x="3" y="55"/>
                  </a:cubicBezTo>
                  <a:cubicBezTo>
                    <a:pt x="0" y="52"/>
                    <a:pt x="1" y="47"/>
                    <a:pt x="1" y="43"/>
                  </a:cubicBezTo>
                  <a:cubicBezTo>
                    <a:pt x="1" y="42"/>
                    <a:pt x="1" y="41"/>
                    <a:pt x="1" y="40"/>
                  </a:cubicBezTo>
                  <a:cubicBezTo>
                    <a:pt x="1" y="35"/>
                    <a:pt x="4" y="32"/>
                    <a:pt x="8" y="30"/>
                  </a:cubicBezTo>
                  <a:cubicBezTo>
                    <a:pt x="10" y="29"/>
                    <a:pt x="12" y="29"/>
                    <a:pt x="13" y="28"/>
                  </a:cubicBezTo>
                  <a:cubicBezTo>
                    <a:pt x="15" y="28"/>
                    <a:pt x="18" y="27"/>
                    <a:pt x="19" y="26"/>
                  </a:cubicBezTo>
                  <a:cubicBezTo>
                    <a:pt x="20" y="25"/>
                    <a:pt x="21" y="24"/>
                    <a:pt x="22" y="23"/>
                  </a:cubicBezTo>
                  <a:cubicBezTo>
                    <a:pt x="24" y="21"/>
                    <a:pt x="26" y="19"/>
                    <a:pt x="28" y="17"/>
                  </a:cubicBezTo>
                  <a:cubicBezTo>
                    <a:pt x="23" y="17"/>
                    <a:pt x="11" y="14"/>
                    <a:pt x="9" y="9"/>
                  </a:cubicBezTo>
                  <a:cubicBezTo>
                    <a:pt x="8" y="7"/>
                    <a:pt x="8" y="5"/>
                    <a:pt x="10" y="2"/>
                  </a:cubicBezTo>
                  <a:cubicBezTo>
                    <a:pt x="11" y="2"/>
                    <a:pt x="11" y="2"/>
                    <a:pt x="11" y="2"/>
                  </a:cubicBezTo>
                  <a:cubicBezTo>
                    <a:pt x="11" y="2"/>
                    <a:pt x="11" y="2"/>
                    <a:pt x="11" y="2"/>
                  </a:cubicBezTo>
                  <a:cubicBezTo>
                    <a:pt x="12" y="3"/>
                    <a:pt x="12" y="3"/>
                    <a:pt x="13" y="4"/>
                  </a:cubicBezTo>
                  <a:cubicBezTo>
                    <a:pt x="16" y="6"/>
                    <a:pt x="16" y="7"/>
                    <a:pt x="19" y="5"/>
                  </a:cubicBezTo>
                  <a:cubicBezTo>
                    <a:pt x="20" y="4"/>
                    <a:pt x="21" y="5"/>
                    <a:pt x="22" y="5"/>
                  </a:cubicBezTo>
                  <a:cubicBezTo>
                    <a:pt x="23" y="5"/>
                    <a:pt x="23" y="5"/>
                    <a:pt x="24" y="5"/>
                  </a:cubicBezTo>
                  <a:cubicBezTo>
                    <a:pt x="24" y="5"/>
                    <a:pt x="24" y="5"/>
                    <a:pt x="24" y="5"/>
                  </a:cubicBezTo>
                  <a:cubicBezTo>
                    <a:pt x="25" y="4"/>
                    <a:pt x="26" y="3"/>
                    <a:pt x="28" y="3"/>
                  </a:cubicBezTo>
                  <a:cubicBezTo>
                    <a:pt x="28" y="3"/>
                    <a:pt x="29" y="3"/>
                    <a:pt x="30" y="3"/>
                  </a:cubicBezTo>
                  <a:cubicBezTo>
                    <a:pt x="33" y="3"/>
                    <a:pt x="36" y="2"/>
                    <a:pt x="39" y="1"/>
                  </a:cubicBezTo>
                  <a:cubicBezTo>
                    <a:pt x="40" y="0"/>
                    <a:pt x="41" y="0"/>
                    <a:pt x="42" y="1"/>
                  </a:cubicBezTo>
                  <a:cubicBezTo>
                    <a:pt x="43" y="2"/>
                    <a:pt x="42" y="5"/>
                    <a:pt x="42" y="7"/>
                  </a:cubicBezTo>
                  <a:cubicBezTo>
                    <a:pt x="49" y="9"/>
                    <a:pt x="49" y="9"/>
                    <a:pt x="49" y="9"/>
                  </a:cubicBezTo>
                  <a:cubicBezTo>
                    <a:pt x="42" y="9"/>
                    <a:pt x="42" y="9"/>
                    <a:pt x="42" y="9"/>
                  </a:cubicBezTo>
                  <a:cubicBezTo>
                    <a:pt x="42" y="9"/>
                    <a:pt x="42" y="9"/>
                    <a:pt x="42" y="9"/>
                  </a:cubicBezTo>
                  <a:cubicBezTo>
                    <a:pt x="41" y="9"/>
                    <a:pt x="41" y="9"/>
                    <a:pt x="41" y="11"/>
                  </a:cubicBezTo>
                  <a:cubicBezTo>
                    <a:pt x="41" y="12"/>
                    <a:pt x="40" y="13"/>
                    <a:pt x="40" y="14"/>
                  </a:cubicBezTo>
                  <a:cubicBezTo>
                    <a:pt x="39" y="15"/>
                    <a:pt x="39" y="15"/>
                    <a:pt x="39" y="16"/>
                  </a:cubicBezTo>
                  <a:cubicBezTo>
                    <a:pt x="38" y="17"/>
                    <a:pt x="37" y="18"/>
                    <a:pt x="37" y="19"/>
                  </a:cubicBezTo>
                  <a:cubicBezTo>
                    <a:pt x="35" y="24"/>
                    <a:pt x="32" y="29"/>
                    <a:pt x="28" y="33"/>
                  </a:cubicBezTo>
                  <a:cubicBezTo>
                    <a:pt x="26" y="35"/>
                    <a:pt x="24" y="37"/>
                    <a:pt x="22" y="39"/>
                  </a:cubicBezTo>
                  <a:cubicBezTo>
                    <a:pt x="20" y="41"/>
                    <a:pt x="18" y="42"/>
                    <a:pt x="16" y="44"/>
                  </a:cubicBezTo>
                  <a:cubicBezTo>
                    <a:pt x="15" y="45"/>
                    <a:pt x="13" y="46"/>
                    <a:pt x="12" y="47"/>
                  </a:cubicBezTo>
                  <a:cubicBezTo>
                    <a:pt x="11" y="48"/>
                    <a:pt x="10" y="49"/>
                    <a:pt x="9" y="50"/>
                  </a:cubicBezTo>
                  <a:cubicBezTo>
                    <a:pt x="8" y="50"/>
                    <a:pt x="8" y="51"/>
                    <a:pt x="7" y="52"/>
                  </a:cubicBezTo>
                  <a:cubicBezTo>
                    <a:pt x="6" y="53"/>
                    <a:pt x="6" y="54"/>
                    <a:pt x="5" y="55"/>
                  </a:cubicBezTo>
                  <a:lnTo>
                    <a:pt x="4" y="56"/>
                  </a:lnTo>
                  <a:close/>
                  <a:moveTo>
                    <a:pt x="31" y="15"/>
                  </a:moveTo>
                  <a:cubicBezTo>
                    <a:pt x="30" y="17"/>
                    <a:pt x="30" y="17"/>
                    <a:pt x="30" y="17"/>
                  </a:cubicBezTo>
                  <a:cubicBezTo>
                    <a:pt x="29" y="20"/>
                    <a:pt x="26" y="22"/>
                    <a:pt x="23" y="25"/>
                  </a:cubicBezTo>
                  <a:cubicBezTo>
                    <a:pt x="22" y="26"/>
                    <a:pt x="21" y="26"/>
                    <a:pt x="20" y="27"/>
                  </a:cubicBezTo>
                  <a:cubicBezTo>
                    <a:pt x="19" y="29"/>
                    <a:pt x="16" y="30"/>
                    <a:pt x="14" y="30"/>
                  </a:cubicBezTo>
                  <a:cubicBezTo>
                    <a:pt x="12" y="31"/>
                    <a:pt x="11" y="31"/>
                    <a:pt x="9" y="32"/>
                  </a:cubicBezTo>
                  <a:cubicBezTo>
                    <a:pt x="5" y="34"/>
                    <a:pt x="3" y="36"/>
                    <a:pt x="3" y="40"/>
                  </a:cubicBezTo>
                  <a:cubicBezTo>
                    <a:pt x="3" y="41"/>
                    <a:pt x="3" y="42"/>
                    <a:pt x="3" y="43"/>
                  </a:cubicBezTo>
                  <a:cubicBezTo>
                    <a:pt x="3" y="47"/>
                    <a:pt x="2" y="50"/>
                    <a:pt x="4" y="53"/>
                  </a:cubicBezTo>
                  <a:cubicBezTo>
                    <a:pt x="5" y="52"/>
                    <a:pt x="5" y="52"/>
                    <a:pt x="5" y="51"/>
                  </a:cubicBezTo>
                  <a:cubicBezTo>
                    <a:pt x="6" y="50"/>
                    <a:pt x="7" y="49"/>
                    <a:pt x="7" y="48"/>
                  </a:cubicBezTo>
                  <a:cubicBezTo>
                    <a:pt x="8" y="47"/>
                    <a:pt x="10" y="46"/>
                    <a:pt x="11" y="45"/>
                  </a:cubicBezTo>
                  <a:cubicBezTo>
                    <a:pt x="12" y="44"/>
                    <a:pt x="13" y="43"/>
                    <a:pt x="14" y="43"/>
                  </a:cubicBezTo>
                  <a:cubicBezTo>
                    <a:pt x="16" y="41"/>
                    <a:pt x="18" y="39"/>
                    <a:pt x="21" y="37"/>
                  </a:cubicBezTo>
                  <a:cubicBezTo>
                    <a:pt x="23" y="36"/>
                    <a:pt x="25" y="34"/>
                    <a:pt x="27" y="32"/>
                  </a:cubicBezTo>
                  <a:cubicBezTo>
                    <a:pt x="31" y="28"/>
                    <a:pt x="33" y="23"/>
                    <a:pt x="35" y="19"/>
                  </a:cubicBezTo>
                  <a:cubicBezTo>
                    <a:pt x="35" y="17"/>
                    <a:pt x="36" y="16"/>
                    <a:pt x="37" y="15"/>
                  </a:cubicBezTo>
                  <a:cubicBezTo>
                    <a:pt x="37" y="14"/>
                    <a:pt x="38" y="14"/>
                    <a:pt x="38" y="13"/>
                  </a:cubicBezTo>
                  <a:cubicBezTo>
                    <a:pt x="38" y="13"/>
                    <a:pt x="39" y="12"/>
                    <a:pt x="39" y="11"/>
                  </a:cubicBezTo>
                  <a:cubicBezTo>
                    <a:pt x="39" y="10"/>
                    <a:pt x="39" y="8"/>
                    <a:pt x="40" y="8"/>
                  </a:cubicBezTo>
                  <a:cubicBezTo>
                    <a:pt x="40" y="7"/>
                    <a:pt x="40" y="7"/>
                    <a:pt x="40" y="7"/>
                  </a:cubicBezTo>
                  <a:cubicBezTo>
                    <a:pt x="41" y="5"/>
                    <a:pt x="41" y="3"/>
                    <a:pt x="40" y="2"/>
                  </a:cubicBezTo>
                  <a:cubicBezTo>
                    <a:pt x="40" y="2"/>
                    <a:pt x="40" y="2"/>
                    <a:pt x="40" y="2"/>
                  </a:cubicBezTo>
                  <a:cubicBezTo>
                    <a:pt x="37" y="4"/>
                    <a:pt x="34" y="5"/>
                    <a:pt x="30" y="5"/>
                  </a:cubicBezTo>
                  <a:cubicBezTo>
                    <a:pt x="30" y="5"/>
                    <a:pt x="29" y="5"/>
                    <a:pt x="28" y="5"/>
                  </a:cubicBezTo>
                  <a:cubicBezTo>
                    <a:pt x="27" y="5"/>
                    <a:pt x="26" y="6"/>
                    <a:pt x="25" y="6"/>
                  </a:cubicBezTo>
                  <a:cubicBezTo>
                    <a:pt x="25" y="7"/>
                    <a:pt x="25" y="7"/>
                    <a:pt x="25" y="7"/>
                  </a:cubicBezTo>
                  <a:cubicBezTo>
                    <a:pt x="24" y="7"/>
                    <a:pt x="23" y="7"/>
                    <a:pt x="22" y="7"/>
                  </a:cubicBezTo>
                  <a:cubicBezTo>
                    <a:pt x="21" y="7"/>
                    <a:pt x="21" y="6"/>
                    <a:pt x="21" y="6"/>
                  </a:cubicBezTo>
                  <a:cubicBezTo>
                    <a:pt x="16" y="9"/>
                    <a:pt x="14" y="8"/>
                    <a:pt x="11" y="5"/>
                  </a:cubicBezTo>
                  <a:cubicBezTo>
                    <a:pt x="11" y="5"/>
                    <a:pt x="11" y="5"/>
                    <a:pt x="11" y="5"/>
                  </a:cubicBezTo>
                  <a:cubicBezTo>
                    <a:pt x="10" y="6"/>
                    <a:pt x="10" y="7"/>
                    <a:pt x="11" y="8"/>
                  </a:cubicBezTo>
                  <a:cubicBezTo>
                    <a:pt x="13" y="12"/>
                    <a:pt x="24" y="15"/>
                    <a:pt x="29" y="15"/>
                  </a:cubicBezTo>
                  <a:cubicBezTo>
                    <a:pt x="29" y="15"/>
                    <a:pt x="29" y="15"/>
                    <a:pt x="29" y="15"/>
                  </a:cubicBezTo>
                  <a:lnTo>
                    <a:pt x="31" y="1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299" name="Freeform 298"/>
            <p:cNvSpPr>
              <a:spLocks noChangeArrowheads="1"/>
            </p:cNvSpPr>
            <p:nvPr/>
          </p:nvSpPr>
          <p:spPr bwMode="auto">
            <a:xfrm>
              <a:off x="6632171" y="4733422"/>
              <a:ext cx="270488" cy="241507"/>
            </a:xfrm>
            <a:custGeom>
              <a:avLst/>
              <a:gdLst>
                <a:gd name="T0" fmla="*/ 65 w 65"/>
                <a:gd name="T1" fmla="*/ 21 h 58"/>
                <a:gd name="T2" fmla="*/ 57 w 65"/>
                <a:gd name="T3" fmla="*/ 21 h 58"/>
                <a:gd name="T4" fmla="*/ 61 w 65"/>
                <a:gd name="T5" fmla="*/ 16 h 58"/>
                <a:gd name="T6" fmla="*/ 59 w 65"/>
                <a:gd name="T7" fmla="*/ 3 h 58"/>
                <a:gd name="T8" fmla="*/ 47 w 65"/>
                <a:gd name="T9" fmla="*/ 4 h 58"/>
                <a:gd name="T10" fmla="*/ 37 w 65"/>
                <a:gd name="T11" fmla="*/ 13 h 58"/>
                <a:gd name="T12" fmla="*/ 35 w 65"/>
                <a:gd name="T13" fmla="*/ 16 h 58"/>
                <a:gd name="T14" fmla="*/ 29 w 65"/>
                <a:gd name="T15" fmla="*/ 15 h 58"/>
                <a:gd name="T16" fmla="*/ 20 w 65"/>
                <a:gd name="T17" fmla="*/ 22 h 58"/>
                <a:gd name="T18" fmla="*/ 17 w 65"/>
                <a:gd name="T19" fmla="*/ 17 h 58"/>
                <a:gd name="T20" fmla="*/ 14 w 65"/>
                <a:gd name="T21" fmla="*/ 13 h 58"/>
                <a:gd name="T22" fmla="*/ 12 w 65"/>
                <a:gd name="T23" fmla="*/ 30 h 58"/>
                <a:gd name="T24" fmla="*/ 5 w 65"/>
                <a:gd name="T25" fmla="*/ 30 h 58"/>
                <a:gd name="T26" fmla="*/ 1 w 65"/>
                <a:gd name="T27" fmla="*/ 32 h 58"/>
                <a:gd name="T28" fmla="*/ 7 w 65"/>
                <a:gd name="T29" fmla="*/ 49 h 58"/>
                <a:gd name="T30" fmla="*/ 6 w 65"/>
                <a:gd name="T31" fmla="*/ 50 h 58"/>
                <a:gd name="T32" fmla="*/ 8 w 65"/>
                <a:gd name="T33" fmla="*/ 53 h 58"/>
                <a:gd name="T34" fmla="*/ 14 w 65"/>
                <a:gd name="T35" fmla="*/ 58 h 58"/>
                <a:gd name="T36" fmla="*/ 21 w 65"/>
                <a:gd name="T37" fmla="*/ 56 h 58"/>
                <a:gd name="T38" fmla="*/ 24 w 65"/>
                <a:gd name="T39" fmla="*/ 55 h 58"/>
                <a:gd name="T40" fmla="*/ 29 w 65"/>
                <a:gd name="T41" fmla="*/ 55 h 58"/>
                <a:gd name="T42" fmla="*/ 37 w 65"/>
                <a:gd name="T43" fmla="*/ 55 h 58"/>
                <a:gd name="T44" fmla="*/ 40 w 65"/>
                <a:gd name="T45" fmla="*/ 53 h 58"/>
                <a:gd name="T46" fmla="*/ 44 w 65"/>
                <a:gd name="T47" fmla="*/ 52 h 58"/>
                <a:gd name="T48" fmla="*/ 56 w 65"/>
                <a:gd name="T49" fmla="*/ 37 h 58"/>
                <a:gd name="T50" fmla="*/ 62 w 65"/>
                <a:gd name="T51" fmla="*/ 30 h 58"/>
                <a:gd name="T52" fmla="*/ 65 w 65"/>
                <a:gd name="T53" fmla="*/ 2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58">
                  <a:moveTo>
                    <a:pt x="65" y="21"/>
                  </a:moveTo>
                  <a:cubicBezTo>
                    <a:pt x="62" y="21"/>
                    <a:pt x="59" y="26"/>
                    <a:pt x="57" y="21"/>
                  </a:cubicBezTo>
                  <a:cubicBezTo>
                    <a:pt x="55" y="17"/>
                    <a:pt x="61" y="18"/>
                    <a:pt x="61" y="16"/>
                  </a:cubicBezTo>
                  <a:cubicBezTo>
                    <a:pt x="61" y="13"/>
                    <a:pt x="62" y="5"/>
                    <a:pt x="59" y="3"/>
                  </a:cubicBezTo>
                  <a:cubicBezTo>
                    <a:pt x="54" y="0"/>
                    <a:pt x="51" y="1"/>
                    <a:pt x="47" y="4"/>
                  </a:cubicBezTo>
                  <a:cubicBezTo>
                    <a:pt x="43" y="7"/>
                    <a:pt x="40" y="10"/>
                    <a:pt x="37" y="13"/>
                  </a:cubicBezTo>
                  <a:cubicBezTo>
                    <a:pt x="36" y="14"/>
                    <a:pt x="37" y="16"/>
                    <a:pt x="35" y="16"/>
                  </a:cubicBezTo>
                  <a:cubicBezTo>
                    <a:pt x="33" y="17"/>
                    <a:pt x="32" y="15"/>
                    <a:pt x="29" y="15"/>
                  </a:cubicBezTo>
                  <a:cubicBezTo>
                    <a:pt x="25" y="15"/>
                    <a:pt x="25" y="22"/>
                    <a:pt x="20" y="22"/>
                  </a:cubicBezTo>
                  <a:cubicBezTo>
                    <a:pt x="16" y="21"/>
                    <a:pt x="17" y="21"/>
                    <a:pt x="17" y="17"/>
                  </a:cubicBezTo>
                  <a:cubicBezTo>
                    <a:pt x="17" y="16"/>
                    <a:pt x="15" y="14"/>
                    <a:pt x="14" y="13"/>
                  </a:cubicBezTo>
                  <a:cubicBezTo>
                    <a:pt x="14" y="17"/>
                    <a:pt x="16" y="28"/>
                    <a:pt x="12" y="30"/>
                  </a:cubicBezTo>
                  <a:cubicBezTo>
                    <a:pt x="11" y="31"/>
                    <a:pt x="6" y="33"/>
                    <a:pt x="5" y="30"/>
                  </a:cubicBezTo>
                  <a:cubicBezTo>
                    <a:pt x="4" y="27"/>
                    <a:pt x="0" y="28"/>
                    <a:pt x="1" y="32"/>
                  </a:cubicBezTo>
                  <a:cubicBezTo>
                    <a:pt x="4" y="38"/>
                    <a:pt x="7" y="43"/>
                    <a:pt x="7" y="49"/>
                  </a:cubicBezTo>
                  <a:cubicBezTo>
                    <a:pt x="7" y="48"/>
                    <a:pt x="6" y="49"/>
                    <a:pt x="6" y="50"/>
                  </a:cubicBezTo>
                  <a:cubicBezTo>
                    <a:pt x="6" y="51"/>
                    <a:pt x="8" y="52"/>
                    <a:pt x="8" y="53"/>
                  </a:cubicBezTo>
                  <a:cubicBezTo>
                    <a:pt x="10" y="56"/>
                    <a:pt x="10" y="56"/>
                    <a:pt x="14" y="58"/>
                  </a:cubicBezTo>
                  <a:cubicBezTo>
                    <a:pt x="14" y="58"/>
                    <a:pt x="20" y="56"/>
                    <a:pt x="21" y="56"/>
                  </a:cubicBezTo>
                  <a:cubicBezTo>
                    <a:pt x="22" y="56"/>
                    <a:pt x="23" y="55"/>
                    <a:pt x="24" y="55"/>
                  </a:cubicBezTo>
                  <a:cubicBezTo>
                    <a:pt x="26" y="54"/>
                    <a:pt x="28" y="55"/>
                    <a:pt x="29" y="55"/>
                  </a:cubicBezTo>
                  <a:cubicBezTo>
                    <a:pt x="32" y="55"/>
                    <a:pt x="35" y="56"/>
                    <a:pt x="37" y="55"/>
                  </a:cubicBezTo>
                  <a:cubicBezTo>
                    <a:pt x="38" y="54"/>
                    <a:pt x="38" y="53"/>
                    <a:pt x="40" y="53"/>
                  </a:cubicBezTo>
                  <a:cubicBezTo>
                    <a:pt x="41" y="53"/>
                    <a:pt x="42" y="53"/>
                    <a:pt x="44" y="52"/>
                  </a:cubicBezTo>
                  <a:cubicBezTo>
                    <a:pt x="49" y="47"/>
                    <a:pt x="53" y="43"/>
                    <a:pt x="56" y="37"/>
                  </a:cubicBezTo>
                  <a:cubicBezTo>
                    <a:pt x="58" y="34"/>
                    <a:pt x="59" y="32"/>
                    <a:pt x="62" y="30"/>
                  </a:cubicBezTo>
                  <a:cubicBezTo>
                    <a:pt x="64" y="28"/>
                    <a:pt x="64" y="24"/>
                    <a:pt x="65" y="2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0" name="Freeform 299"/>
            <p:cNvSpPr>
              <a:spLocks noEditPoints="1" noChangeArrowheads="1"/>
            </p:cNvSpPr>
            <p:nvPr/>
          </p:nvSpPr>
          <p:spPr bwMode="auto">
            <a:xfrm>
              <a:off x="6632171" y="4738252"/>
              <a:ext cx="272903" cy="241507"/>
            </a:xfrm>
            <a:custGeom>
              <a:avLst/>
              <a:gdLst>
                <a:gd name="T0" fmla="*/ 13 w 66"/>
                <a:gd name="T1" fmla="*/ 58 h 58"/>
                <a:gd name="T2" fmla="*/ 6 w 66"/>
                <a:gd name="T3" fmla="*/ 52 h 58"/>
                <a:gd name="T4" fmla="*/ 5 w 66"/>
                <a:gd name="T5" fmla="*/ 47 h 58"/>
                <a:gd name="T6" fmla="*/ 2 w 66"/>
                <a:gd name="T7" fmla="*/ 36 h 58"/>
                <a:gd name="T8" fmla="*/ 0 w 66"/>
                <a:gd name="T9" fmla="*/ 28 h 58"/>
                <a:gd name="T10" fmla="*/ 6 w 66"/>
                <a:gd name="T11" fmla="*/ 29 h 58"/>
                <a:gd name="T12" fmla="*/ 12 w 66"/>
                <a:gd name="T13" fmla="*/ 28 h 58"/>
                <a:gd name="T14" fmla="*/ 13 w 66"/>
                <a:gd name="T15" fmla="*/ 12 h 58"/>
                <a:gd name="T16" fmla="*/ 15 w 66"/>
                <a:gd name="T17" fmla="*/ 11 h 58"/>
                <a:gd name="T18" fmla="*/ 18 w 66"/>
                <a:gd name="T19" fmla="*/ 16 h 58"/>
                <a:gd name="T20" fmla="*/ 20 w 66"/>
                <a:gd name="T21" fmla="*/ 20 h 58"/>
                <a:gd name="T22" fmla="*/ 29 w 66"/>
                <a:gd name="T23" fmla="*/ 13 h 58"/>
                <a:gd name="T24" fmla="*/ 32 w 66"/>
                <a:gd name="T25" fmla="*/ 14 h 58"/>
                <a:gd name="T26" fmla="*/ 36 w 66"/>
                <a:gd name="T27" fmla="*/ 13 h 58"/>
                <a:gd name="T28" fmla="*/ 38 w 66"/>
                <a:gd name="T29" fmla="*/ 10 h 58"/>
                <a:gd name="T30" fmla="*/ 54 w 66"/>
                <a:gd name="T31" fmla="*/ 0 h 58"/>
                <a:gd name="T32" fmla="*/ 62 w 66"/>
                <a:gd name="T33" fmla="*/ 14 h 58"/>
                <a:gd name="T34" fmla="*/ 60 w 66"/>
                <a:gd name="T35" fmla="*/ 18 h 58"/>
                <a:gd name="T36" fmla="*/ 58 w 66"/>
                <a:gd name="T37" fmla="*/ 20 h 58"/>
                <a:gd name="T38" fmla="*/ 61 w 66"/>
                <a:gd name="T39" fmla="*/ 21 h 58"/>
                <a:gd name="T40" fmla="*/ 66 w 66"/>
                <a:gd name="T41" fmla="*/ 20 h 58"/>
                <a:gd name="T42" fmla="*/ 65 w 66"/>
                <a:gd name="T43" fmla="*/ 23 h 58"/>
                <a:gd name="T44" fmla="*/ 57 w 66"/>
                <a:gd name="T45" fmla="*/ 36 h 58"/>
                <a:gd name="T46" fmla="*/ 41 w 66"/>
                <a:gd name="T47" fmla="*/ 53 h 58"/>
                <a:gd name="T48" fmla="*/ 38 w 66"/>
                <a:gd name="T49" fmla="*/ 54 h 58"/>
                <a:gd name="T50" fmla="*/ 33 w 66"/>
                <a:gd name="T51" fmla="*/ 55 h 58"/>
                <a:gd name="T52" fmla="*/ 29 w 66"/>
                <a:gd name="T53" fmla="*/ 55 h 58"/>
                <a:gd name="T54" fmla="*/ 24 w 66"/>
                <a:gd name="T55" fmla="*/ 55 h 58"/>
                <a:gd name="T56" fmla="*/ 21 w 66"/>
                <a:gd name="T57" fmla="*/ 56 h 58"/>
                <a:gd name="T58" fmla="*/ 14 w 66"/>
                <a:gd name="T59" fmla="*/ 58 h 58"/>
                <a:gd name="T60" fmla="*/ 7 w 66"/>
                <a:gd name="T61" fmla="*/ 48 h 58"/>
                <a:gd name="T62" fmla="*/ 9 w 66"/>
                <a:gd name="T63" fmla="*/ 52 h 58"/>
                <a:gd name="T64" fmla="*/ 17 w 66"/>
                <a:gd name="T65" fmla="*/ 55 h 58"/>
                <a:gd name="T66" fmla="*/ 22 w 66"/>
                <a:gd name="T67" fmla="*/ 54 h 58"/>
                <a:gd name="T68" fmla="*/ 28 w 66"/>
                <a:gd name="T69" fmla="*/ 53 h 58"/>
                <a:gd name="T70" fmla="*/ 33 w 66"/>
                <a:gd name="T71" fmla="*/ 53 h 58"/>
                <a:gd name="T72" fmla="*/ 36 w 66"/>
                <a:gd name="T73" fmla="*/ 53 h 58"/>
                <a:gd name="T74" fmla="*/ 40 w 66"/>
                <a:gd name="T75" fmla="*/ 51 h 58"/>
                <a:gd name="T76" fmla="*/ 43 w 66"/>
                <a:gd name="T77" fmla="*/ 50 h 58"/>
                <a:gd name="T78" fmla="*/ 61 w 66"/>
                <a:gd name="T79" fmla="*/ 28 h 58"/>
                <a:gd name="T80" fmla="*/ 64 w 66"/>
                <a:gd name="T81" fmla="*/ 21 h 58"/>
                <a:gd name="T82" fmla="*/ 59 w 66"/>
                <a:gd name="T83" fmla="*/ 23 h 58"/>
                <a:gd name="T84" fmla="*/ 56 w 66"/>
                <a:gd name="T85" fmla="*/ 17 h 58"/>
                <a:gd name="T86" fmla="*/ 60 w 66"/>
                <a:gd name="T87" fmla="*/ 15 h 58"/>
                <a:gd name="T88" fmla="*/ 59 w 66"/>
                <a:gd name="T89" fmla="*/ 3 h 58"/>
                <a:gd name="T90" fmla="*/ 39 w 66"/>
                <a:gd name="T91" fmla="*/ 11 h 58"/>
                <a:gd name="T92" fmla="*/ 38 w 66"/>
                <a:gd name="T93" fmla="*/ 14 h 58"/>
                <a:gd name="T94" fmla="*/ 32 w 66"/>
                <a:gd name="T95" fmla="*/ 16 h 58"/>
                <a:gd name="T96" fmla="*/ 26 w 66"/>
                <a:gd name="T97" fmla="*/ 18 h 58"/>
                <a:gd name="T98" fmla="*/ 16 w 66"/>
                <a:gd name="T99" fmla="*/ 18 h 58"/>
                <a:gd name="T100" fmla="*/ 15 w 66"/>
                <a:gd name="T101" fmla="*/ 14 h 58"/>
                <a:gd name="T102" fmla="*/ 13 w 66"/>
                <a:gd name="T103" fmla="*/ 30 h 58"/>
                <a:gd name="T104" fmla="*/ 4 w 66"/>
                <a:gd name="T105" fmla="*/ 30 h 58"/>
                <a:gd name="T106" fmla="*/ 2 w 66"/>
                <a:gd name="T107" fmla="*/ 30 h 58"/>
                <a:gd name="T108" fmla="*/ 8 w 66"/>
                <a:gd name="T109"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 h="58">
                  <a:moveTo>
                    <a:pt x="14" y="58"/>
                  </a:moveTo>
                  <a:cubicBezTo>
                    <a:pt x="13" y="58"/>
                    <a:pt x="13" y="58"/>
                    <a:pt x="13" y="58"/>
                  </a:cubicBezTo>
                  <a:cubicBezTo>
                    <a:pt x="9" y="56"/>
                    <a:pt x="9" y="56"/>
                    <a:pt x="7" y="53"/>
                  </a:cubicBezTo>
                  <a:cubicBezTo>
                    <a:pt x="7" y="52"/>
                    <a:pt x="7" y="52"/>
                    <a:pt x="6" y="52"/>
                  </a:cubicBezTo>
                  <a:cubicBezTo>
                    <a:pt x="6" y="51"/>
                    <a:pt x="5" y="50"/>
                    <a:pt x="5" y="49"/>
                  </a:cubicBezTo>
                  <a:cubicBezTo>
                    <a:pt x="5" y="48"/>
                    <a:pt x="5" y="48"/>
                    <a:pt x="5" y="47"/>
                  </a:cubicBezTo>
                  <a:cubicBezTo>
                    <a:pt x="6" y="47"/>
                    <a:pt x="6" y="47"/>
                    <a:pt x="6" y="47"/>
                  </a:cubicBezTo>
                  <a:cubicBezTo>
                    <a:pt x="6" y="43"/>
                    <a:pt x="4" y="39"/>
                    <a:pt x="2" y="36"/>
                  </a:cubicBezTo>
                  <a:cubicBezTo>
                    <a:pt x="2" y="34"/>
                    <a:pt x="1" y="33"/>
                    <a:pt x="0" y="31"/>
                  </a:cubicBezTo>
                  <a:cubicBezTo>
                    <a:pt x="0" y="29"/>
                    <a:pt x="0" y="28"/>
                    <a:pt x="0" y="28"/>
                  </a:cubicBezTo>
                  <a:cubicBezTo>
                    <a:pt x="1" y="27"/>
                    <a:pt x="2" y="27"/>
                    <a:pt x="3" y="27"/>
                  </a:cubicBezTo>
                  <a:cubicBezTo>
                    <a:pt x="4" y="27"/>
                    <a:pt x="5" y="28"/>
                    <a:pt x="6" y="29"/>
                  </a:cubicBezTo>
                  <a:cubicBezTo>
                    <a:pt x="6" y="30"/>
                    <a:pt x="7" y="30"/>
                    <a:pt x="7" y="30"/>
                  </a:cubicBezTo>
                  <a:cubicBezTo>
                    <a:pt x="9" y="30"/>
                    <a:pt x="11" y="29"/>
                    <a:pt x="12" y="28"/>
                  </a:cubicBezTo>
                  <a:cubicBezTo>
                    <a:pt x="14" y="27"/>
                    <a:pt x="14" y="20"/>
                    <a:pt x="13" y="16"/>
                  </a:cubicBezTo>
                  <a:cubicBezTo>
                    <a:pt x="13" y="14"/>
                    <a:pt x="13" y="13"/>
                    <a:pt x="13" y="12"/>
                  </a:cubicBezTo>
                  <a:cubicBezTo>
                    <a:pt x="13" y="9"/>
                    <a:pt x="13" y="9"/>
                    <a:pt x="13" y="9"/>
                  </a:cubicBezTo>
                  <a:cubicBezTo>
                    <a:pt x="15" y="11"/>
                    <a:pt x="15" y="11"/>
                    <a:pt x="15" y="11"/>
                  </a:cubicBezTo>
                  <a:cubicBezTo>
                    <a:pt x="15" y="11"/>
                    <a:pt x="15" y="12"/>
                    <a:pt x="15" y="12"/>
                  </a:cubicBezTo>
                  <a:cubicBezTo>
                    <a:pt x="17" y="13"/>
                    <a:pt x="18" y="15"/>
                    <a:pt x="18" y="16"/>
                  </a:cubicBezTo>
                  <a:cubicBezTo>
                    <a:pt x="18" y="17"/>
                    <a:pt x="18" y="17"/>
                    <a:pt x="18" y="18"/>
                  </a:cubicBezTo>
                  <a:cubicBezTo>
                    <a:pt x="18" y="19"/>
                    <a:pt x="18" y="19"/>
                    <a:pt x="20" y="20"/>
                  </a:cubicBezTo>
                  <a:cubicBezTo>
                    <a:pt x="22" y="20"/>
                    <a:pt x="23" y="19"/>
                    <a:pt x="24" y="17"/>
                  </a:cubicBezTo>
                  <a:cubicBezTo>
                    <a:pt x="25" y="15"/>
                    <a:pt x="27" y="13"/>
                    <a:pt x="29" y="13"/>
                  </a:cubicBezTo>
                  <a:cubicBezTo>
                    <a:pt x="29" y="13"/>
                    <a:pt x="29" y="13"/>
                    <a:pt x="29" y="13"/>
                  </a:cubicBezTo>
                  <a:cubicBezTo>
                    <a:pt x="31" y="13"/>
                    <a:pt x="31" y="14"/>
                    <a:pt x="32" y="14"/>
                  </a:cubicBezTo>
                  <a:cubicBezTo>
                    <a:pt x="33" y="14"/>
                    <a:pt x="34" y="15"/>
                    <a:pt x="35" y="14"/>
                  </a:cubicBezTo>
                  <a:cubicBezTo>
                    <a:pt x="35" y="14"/>
                    <a:pt x="36" y="14"/>
                    <a:pt x="36" y="13"/>
                  </a:cubicBezTo>
                  <a:cubicBezTo>
                    <a:pt x="36" y="12"/>
                    <a:pt x="36" y="12"/>
                    <a:pt x="37" y="11"/>
                  </a:cubicBezTo>
                  <a:cubicBezTo>
                    <a:pt x="38" y="10"/>
                    <a:pt x="38" y="10"/>
                    <a:pt x="38" y="10"/>
                  </a:cubicBezTo>
                  <a:cubicBezTo>
                    <a:pt x="40" y="7"/>
                    <a:pt x="43" y="5"/>
                    <a:pt x="46" y="2"/>
                  </a:cubicBezTo>
                  <a:cubicBezTo>
                    <a:pt x="49" y="0"/>
                    <a:pt x="51" y="0"/>
                    <a:pt x="54" y="0"/>
                  </a:cubicBezTo>
                  <a:cubicBezTo>
                    <a:pt x="56" y="0"/>
                    <a:pt x="58" y="0"/>
                    <a:pt x="60" y="2"/>
                  </a:cubicBezTo>
                  <a:cubicBezTo>
                    <a:pt x="62" y="3"/>
                    <a:pt x="62" y="8"/>
                    <a:pt x="62" y="14"/>
                  </a:cubicBezTo>
                  <a:cubicBezTo>
                    <a:pt x="62" y="14"/>
                    <a:pt x="62" y="15"/>
                    <a:pt x="62" y="15"/>
                  </a:cubicBezTo>
                  <a:cubicBezTo>
                    <a:pt x="62" y="17"/>
                    <a:pt x="61" y="17"/>
                    <a:pt x="60" y="18"/>
                  </a:cubicBezTo>
                  <a:cubicBezTo>
                    <a:pt x="59" y="18"/>
                    <a:pt x="58" y="18"/>
                    <a:pt x="58" y="18"/>
                  </a:cubicBezTo>
                  <a:cubicBezTo>
                    <a:pt x="58" y="19"/>
                    <a:pt x="58" y="19"/>
                    <a:pt x="58" y="20"/>
                  </a:cubicBezTo>
                  <a:cubicBezTo>
                    <a:pt x="58" y="21"/>
                    <a:pt x="59" y="21"/>
                    <a:pt x="59" y="21"/>
                  </a:cubicBezTo>
                  <a:cubicBezTo>
                    <a:pt x="59" y="21"/>
                    <a:pt x="60" y="21"/>
                    <a:pt x="61" y="21"/>
                  </a:cubicBezTo>
                  <a:cubicBezTo>
                    <a:pt x="62" y="20"/>
                    <a:pt x="63" y="19"/>
                    <a:pt x="65" y="19"/>
                  </a:cubicBezTo>
                  <a:cubicBezTo>
                    <a:pt x="66" y="20"/>
                    <a:pt x="66" y="20"/>
                    <a:pt x="66" y="20"/>
                  </a:cubicBezTo>
                  <a:cubicBezTo>
                    <a:pt x="66" y="21"/>
                    <a:pt x="66" y="21"/>
                    <a:pt x="66" y="21"/>
                  </a:cubicBezTo>
                  <a:cubicBezTo>
                    <a:pt x="66" y="21"/>
                    <a:pt x="66" y="22"/>
                    <a:pt x="65" y="23"/>
                  </a:cubicBezTo>
                  <a:cubicBezTo>
                    <a:pt x="65" y="25"/>
                    <a:pt x="65" y="28"/>
                    <a:pt x="63" y="30"/>
                  </a:cubicBezTo>
                  <a:cubicBezTo>
                    <a:pt x="60" y="32"/>
                    <a:pt x="59" y="33"/>
                    <a:pt x="57" y="36"/>
                  </a:cubicBezTo>
                  <a:cubicBezTo>
                    <a:pt x="54" y="42"/>
                    <a:pt x="50" y="47"/>
                    <a:pt x="44" y="51"/>
                  </a:cubicBezTo>
                  <a:cubicBezTo>
                    <a:pt x="43" y="52"/>
                    <a:pt x="42" y="53"/>
                    <a:pt x="41" y="53"/>
                  </a:cubicBezTo>
                  <a:cubicBezTo>
                    <a:pt x="40" y="53"/>
                    <a:pt x="40" y="53"/>
                    <a:pt x="40" y="53"/>
                  </a:cubicBezTo>
                  <a:cubicBezTo>
                    <a:pt x="39" y="53"/>
                    <a:pt x="39" y="53"/>
                    <a:pt x="38" y="54"/>
                  </a:cubicBezTo>
                  <a:cubicBezTo>
                    <a:pt x="38" y="54"/>
                    <a:pt x="38" y="55"/>
                    <a:pt x="37" y="55"/>
                  </a:cubicBezTo>
                  <a:cubicBezTo>
                    <a:pt x="36" y="55"/>
                    <a:pt x="35" y="55"/>
                    <a:pt x="33" y="55"/>
                  </a:cubicBezTo>
                  <a:cubicBezTo>
                    <a:pt x="33" y="55"/>
                    <a:pt x="33" y="55"/>
                    <a:pt x="33" y="55"/>
                  </a:cubicBezTo>
                  <a:cubicBezTo>
                    <a:pt x="32" y="55"/>
                    <a:pt x="30" y="55"/>
                    <a:pt x="29" y="55"/>
                  </a:cubicBezTo>
                  <a:cubicBezTo>
                    <a:pt x="29" y="55"/>
                    <a:pt x="28" y="55"/>
                    <a:pt x="28" y="55"/>
                  </a:cubicBezTo>
                  <a:cubicBezTo>
                    <a:pt x="27" y="55"/>
                    <a:pt x="25" y="54"/>
                    <a:pt x="24" y="55"/>
                  </a:cubicBezTo>
                  <a:cubicBezTo>
                    <a:pt x="24" y="55"/>
                    <a:pt x="24" y="55"/>
                    <a:pt x="23" y="55"/>
                  </a:cubicBezTo>
                  <a:cubicBezTo>
                    <a:pt x="23" y="56"/>
                    <a:pt x="22" y="56"/>
                    <a:pt x="21" y="56"/>
                  </a:cubicBezTo>
                  <a:cubicBezTo>
                    <a:pt x="21" y="56"/>
                    <a:pt x="19" y="57"/>
                    <a:pt x="18" y="57"/>
                  </a:cubicBezTo>
                  <a:cubicBezTo>
                    <a:pt x="15" y="58"/>
                    <a:pt x="14" y="58"/>
                    <a:pt x="14" y="58"/>
                  </a:cubicBezTo>
                  <a:close/>
                  <a:moveTo>
                    <a:pt x="7" y="48"/>
                  </a:moveTo>
                  <a:cubicBezTo>
                    <a:pt x="7" y="48"/>
                    <a:pt x="7" y="48"/>
                    <a:pt x="7" y="48"/>
                  </a:cubicBezTo>
                  <a:cubicBezTo>
                    <a:pt x="7" y="49"/>
                    <a:pt x="8" y="50"/>
                    <a:pt x="8" y="50"/>
                  </a:cubicBezTo>
                  <a:cubicBezTo>
                    <a:pt x="8" y="51"/>
                    <a:pt x="9" y="51"/>
                    <a:pt x="9" y="52"/>
                  </a:cubicBezTo>
                  <a:cubicBezTo>
                    <a:pt x="10" y="54"/>
                    <a:pt x="10" y="55"/>
                    <a:pt x="14" y="56"/>
                  </a:cubicBezTo>
                  <a:cubicBezTo>
                    <a:pt x="14" y="56"/>
                    <a:pt x="16" y="55"/>
                    <a:pt x="17" y="55"/>
                  </a:cubicBezTo>
                  <a:cubicBezTo>
                    <a:pt x="19" y="55"/>
                    <a:pt x="20" y="54"/>
                    <a:pt x="21" y="54"/>
                  </a:cubicBezTo>
                  <a:cubicBezTo>
                    <a:pt x="21" y="54"/>
                    <a:pt x="22" y="54"/>
                    <a:pt x="22" y="54"/>
                  </a:cubicBezTo>
                  <a:cubicBezTo>
                    <a:pt x="23" y="53"/>
                    <a:pt x="23" y="53"/>
                    <a:pt x="24" y="53"/>
                  </a:cubicBezTo>
                  <a:cubicBezTo>
                    <a:pt x="25" y="52"/>
                    <a:pt x="27" y="53"/>
                    <a:pt x="28" y="53"/>
                  </a:cubicBezTo>
                  <a:cubicBezTo>
                    <a:pt x="29" y="53"/>
                    <a:pt x="29" y="53"/>
                    <a:pt x="30" y="53"/>
                  </a:cubicBezTo>
                  <a:cubicBezTo>
                    <a:pt x="31" y="53"/>
                    <a:pt x="32" y="53"/>
                    <a:pt x="33" y="53"/>
                  </a:cubicBezTo>
                  <a:cubicBezTo>
                    <a:pt x="33" y="53"/>
                    <a:pt x="33" y="53"/>
                    <a:pt x="33" y="53"/>
                  </a:cubicBezTo>
                  <a:cubicBezTo>
                    <a:pt x="35" y="53"/>
                    <a:pt x="36" y="53"/>
                    <a:pt x="36" y="53"/>
                  </a:cubicBezTo>
                  <a:cubicBezTo>
                    <a:pt x="36" y="53"/>
                    <a:pt x="37" y="53"/>
                    <a:pt x="37" y="53"/>
                  </a:cubicBezTo>
                  <a:cubicBezTo>
                    <a:pt x="37" y="52"/>
                    <a:pt x="38" y="51"/>
                    <a:pt x="40" y="51"/>
                  </a:cubicBezTo>
                  <a:cubicBezTo>
                    <a:pt x="40" y="51"/>
                    <a:pt x="40" y="51"/>
                    <a:pt x="40" y="51"/>
                  </a:cubicBezTo>
                  <a:cubicBezTo>
                    <a:pt x="41" y="51"/>
                    <a:pt x="42" y="51"/>
                    <a:pt x="43" y="50"/>
                  </a:cubicBezTo>
                  <a:cubicBezTo>
                    <a:pt x="48" y="45"/>
                    <a:pt x="52" y="41"/>
                    <a:pt x="56" y="35"/>
                  </a:cubicBezTo>
                  <a:cubicBezTo>
                    <a:pt x="57" y="32"/>
                    <a:pt x="59" y="30"/>
                    <a:pt x="61" y="28"/>
                  </a:cubicBezTo>
                  <a:cubicBezTo>
                    <a:pt x="63" y="27"/>
                    <a:pt x="63" y="25"/>
                    <a:pt x="63" y="22"/>
                  </a:cubicBezTo>
                  <a:cubicBezTo>
                    <a:pt x="64" y="22"/>
                    <a:pt x="64" y="22"/>
                    <a:pt x="64" y="21"/>
                  </a:cubicBezTo>
                  <a:cubicBezTo>
                    <a:pt x="63" y="22"/>
                    <a:pt x="62" y="22"/>
                    <a:pt x="62" y="22"/>
                  </a:cubicBezTo>
                  <a:cubicBezTo>
                    <a:pt x="61" y="23"/>
                    <a:pt x="60" y="23"/>
                    <a:pt x="59" y="23"/>
                  </a:cubicBezTo>
                  <a:cubicBezTo>
                    <a:pt x="57" y="23"/>
                    <a:pt x="56" y="21"/>
                    <a:pt x="56" y="21"/>
                  </a:cubicBezTo>
                  <a:cubicBezTo>
                    <a:pt x="56" y="19"/>
                    <a:pt x="56" y="18"/>
                    <a:pt x="56" y="17"/>
                  </a:cubicBezTo>
                  <a:cubicBezTo>
                    <a:pt x="57" y="16"/>
                    <a:pt x="58" y="16"/>
                    <a:pt x="59" y="16"/>
                  </a:cubicBezTo>
                  <a:cubicBezTo>
                    <a:pt x="59" y="16"/>
                    <a:pt x="60" y="15"/>
                    <a:pt x="60" y="15"/>
                  </a:cubicBezTo>
                  <a:cubicBezTo>
                    <a:pt x="60" y="15"/>
                    <a:pt x="60" y="14"/>
                    <a:pt x="60" y="14"/>
                  </a:cubicBezTo>
                  <a:cubicBezTo>
                    <a:pt x="60" y="11"/>
                    <a:pt x="60" y="4"/>
                    <a:pt x="59" y="3"/>
                  </a:cubicBezTo>
                  <a:cubicBezTo>
                    <a:pt x="55" y="1"/>
                    <a:pt x="52" y="1"/>
                    <a:pt x="47" y="4"/>
                  </a:cubicBezTo>
                  <a:cubicBezTo>
                    <a:pt x="44" y="6"/>
                    <a:pt x="42" y="9"/>
                    <a:pt x="39" y="11"/>
                  </a:cubicBezTo>
                  <a:cubicBezTo>
                    <a:pt x="38" y="13"/>
                    <a:pt x="38" y="13"/>
                    <a:pt x="38" y="13"/>
                  </a:cubicBezTo>
                  <a:cubicBezTo>
                    <a:pt x="38" y="13"/>
                    <a:pt x="38" y="13"/>
                    <a:pt x="38" y="14"/>
                  </a:cubicBezTo>
                  <a:cubicBezTo>
                    <a:pt x="37" y="15"/>
                    <a:pt x="37" y="16"/>
                    <a:pt x="36" y="16"/>
                  </a:cubicBezTo>
                  <a:cubicBezTo>
                    <a:pt x="34" y="17"/>
                    <a:pt x="33" y="16"/>
                    <a:pt x="32" y="16"/>
                  </a:cubicBezTo>
                  <a:cubicBezTo>
                    <a:pt x="31" y="16"/>
                    <a:pt x="30" y="15"/>
                    <a:pt x="29" y="15"/>
                  </a:cubicBezTo>
                  <a:cubicBezTo>
                    <a:pt x="28" y="15"/>
                    <a:pt x="27" y="17"/>
                    <a:pt x="26" y="18"/>
                  </a:cubicBezTo>
                  <a:cubicBezTo>
                    <a:pt x="24" y="20"/>
                    <a:pt x="23" y="22"/>
                    <a:pt x="20" y="22"/>
                  </a:cubicBezTo>
                  <a:cubicBezTo>
                    <a:pt x="16" y="21"/>
                    <a:pt x="16" y="20"/>
                    <a:pt x="16" y="18"/>
                  </a:cubicBezTo>
                  <a:cubicBezTo>
                    <a:pt x="16" y="17"/>
                    <a:pt x="16" y="17"/>
                    <a:pt x="16" y="16"/>
                  </a:cubicBezTo>
                  <a:cubicBezTo>
                    <a:pt x="16" y="16"/>
                    <a:pt x="16" y="15"/>
                    <a:pt x="15" y="14"/>
                  </a:cubicBezTo>
                  <a:cubicBezTo>
                    <a:pt x="15" y="15"/>
                    <a:pt x="15" y="15"/>
                    <a:pt x="15" y="15"/>
                  </a:cubicBezTo>
                  <a:cubicBezTo>
                    <a:pt x="16" y="21"/>
                    <a:pt x="16" y="28"/>
                    <a:pt x="13" y="30"/>
                  </a:cubicBezTo>
                  <a:cubicBezTo>
                    <a:pt x="12" y="31"/>
                    <a:pt x="9" y="32"/>
                    <a:pt x="7" y="32"/>
                  </a:cubicBezTo>
                  <a:cubicBezTo>
                    <a:pt x="5" y="32"/>
                    <a:pt x="4" y="30"/>
                    <a:pt x="4" y="30"/>
                  </a:cubicBezTo>
                  <a:cubicBezTo>
                    <a:pt x="4" y="28"/>
                    <a:pt x="2" y="28"/>
                    <a:pt x="2" y="29"/>
                  </a:cubicBezTo>
                  <a:cubicBezTo>
                    <a:pt x="2" y="29"/>
                    <a:pt x="2" y="30"/>
                    <a:pt x="2" y="30"/>
                  </a:cubicBezTo>
                  <a:cubicBezTo>
                    <a:pt x="3" y="32"/>
                    <a:pt x="3" y="33"/>
                    <a:pt x="4" y="35"/>
                  </a:cubicBezTo>
                  <a:cubicBezTo>
                    <a:pt x="6" y="39"/>
                    <a:pt x="8" y="43"/>
                    <a:pt x="8" y="48"/>
                  </a:cubicBezTo>
                  <a:lnTo>
                    <a:pt x="7" y="4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1" name="Freeform 300"/>
            <p:cNvSpPr>
              <a:spLocks noChangeArrowheads="1"/>
            </p:cNvSpPr>
            <p:nvPr/>
          </p:nvSpPr>
          <p:spPr bwMode="auto">
            <a:xfrm>
              <a:off x="6801226" y="4842100"/>
              <a:ext cx="41056" cy="57962"/>
            </a:xfrm>
            <a:custGeom>
              <a:avLst/>
              <a:gdLst>
                <a:gd name="T0" fmla="*/ 10 w 10"/>
                <a:gd name="T1" fmla="*/ 7 h 14"/>
                <a:gd name="T2" fmla="*/ 1 w 10"/>
                <a:gd name="T3" fmla="*/ 9 h 14"/>
                <a:gd name="T4" fmla="*/ 10 w 10"/>
                <a:gd name="T5" fmla="*/ 7 h 14"/>
              </a:gdLst>
              <a:ahLst/>
              <a:cxnLst>
                <a:cxn ang="0">
                  <a:pos x="T0" y="T1"/>
                </a:cxn>
                <a:cxn ang="0">
                  <a:pos x="T2" y="T3"/>
                </a:cxn>
                <a:cxn ang="0">
                  <a:pos x="T4" y="T5"/>
                </a:cxn>
              </a:cxnLst>
              <a:rect l="0" t="0" r="r" b="b"/>
              <a:pathLst>
                <a:path w="10" h="14">
                  <a:moveTo>
                    <a:pt x="10" y="7"/>
                  </a:moveTo>
                  <a:cubicBezTo>
                    <a:pt x="9" y="12"/>
                    <a:pt x="4" y="14"/>
                    <a:pt x="1" y="9"/>
                  </a:cubicBezTo>
                  <a:cubicBezTo>
                    <a:pt x="0" y="6"/>
                    <a:pt x="8" y="0"/>
                    <a:pt x="10"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2" name="Freeform 301"/>
            <p:cNvSpPr>
              <a:spLocks noEditPoints="1" noChangeArrowheads="1"/>
            </p:cNvSpPr>
            <p:nvPr/>
          </p:nvSpPr>
          <p:spPr bwMode="auto">
            <a:xfrm>
              <a:off x="6801226" y="4854175"/>
              <a:ext cx="45886" cy="41056"/>
            </a:xfrm>
            <a:custGeom>
              <a:avLst/>
              <a:gdLst>
                <a:gd name="T0" fmla="*/ 5 w 11"/>
                <a:gd name="T1" fmla="*/ 10 h 10"/>
                <a:gd name="T2" fmla="*/ 1 w 11"/>
                <a:gd name="T3" fmla="*/ 6 h 10"/>
                <a:gd name="T4" fmla="*/ 1 w 11"/>
                <a:gd name="T5" fmla="*/ 3 h 10"/>
                <a:gd name="T6" fmla="*/ 7 w 11"/>
                <a:gd name="T7" fmla="*/ 0 h 10"/>
                <a:gd name="T8" fmla="*/ 11 w 11"/>
                <a:gd name="T9" fmla="*/ 3 h 10"/>
                <a:gd name="T10" fmla="*/ 11 w 11"/>
                <a:gd name="T11" fmla="*/ 4 h 10"/>
                <a:gd name="T12" fmla="*/ 11 w 11"/>
                <a:gd name="T13" fmla="*/ 4 h 10"/>
                <a:gd name="T14" fmla="*/ 5 w 11"/>
                <a:gd name="T15" fmla="*/ 10 h 10"/>
                <a:gd name="T16" fmla="*/ 7 w 11"/>
                <a:gd name="T17" fmla="*/ 2 h 10"/>
                <a:gd name="T18" fmla="*/ 2 w 11"/>
                <a:gd name="T19" fmla="*/ 4 h 10"/>
                <a:gd name="T20" fmla="*/ 2 w 11"/>
                <a:gd name="T21" fmla="*/ 5 h 10"/>
                <a:gd name="T22" fmla="*/ 5 w 11"/>
                <a:gd name="T23" fmla="*/ 8 h 10"/>
                <a:gd name="T24" fmla="*/ 9 w 11"/>
                <a:gd name="T25" fmla="*/ 4 h 10"/>
                <a:gd name="T26" fmla="*/ 7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5" y="10"/>
                  </a:moveTo>
                  <a:cubicBezTo>
                    <a:pt x="4" y="10"/>
                    <a:pt x="2" y="8"/>
                    <a:pt x="1" y="6"/>
                  </a:cubicBezTo>
                  <a:cubicBezTo>
                    <a:pt x="0" y="5"/>
                    <a:pt x="0" y="4"/>
                    <a:pt x="1" y="3"/>
                  </a:cubicBezTo>
                  <a:cubicBezTo>
                    <a:pt x="2" y="1"/>
                    <a:pt x="4" y="0"/>
                    <a:pt x="7" y="0"/>
                  </a:cubicBezTo>
                  <a:cubicBezTo>
                    <a:pt x="8" y="0"/>
                    <a:pt x="10" y="0"/>
                    <a:pt x="11" y="3"/>
                  </a:cubicBezTo>
                  <a:cubicBezTo>
                    <a:pt x="11" y="4"/>
                    <a:pt x="11" y="4"/>
                    <a:pt x="11" y="4"/>
                  </a:cubicBezTo>
                  <a:cubicBezTo>
                    <a:pt x="11" y="4"/>
                    <a:pt x="11" y="4"/>
                    <a:pt x="11" y="4"/>
                  </a:cubicBezTo>
                  <a:cubicBezTo>
                    <a:pt x="10" y="8"/>
                    <a:pt x="8" y="10"/>
                    <a:pt x="5" y="10"/>
                  </a:cubicBezTo>
                  <a:close/>
                  <a:moveTo>
                    <a:pt x="7" y="2"/>
                  </a:moveTo>
                  <a:cubicBezTo>
                    <a:pt x="5" y="2"/>
                    <a:pt x="3" y="3"/>
                    <a:pt x="2" y="4"/>
                  </a:cubicBezTo>
                  <a:cubicBezTo>
                    <a:pt x="2" y="5"/>
                    <a:pt x="2" y="5"/>
                    <a:pt x="2" y="5"/>
                  </a:cubicBezTo>
                  <a:cubicBezTo>
                    <a:pt x="3" y="7"/>
                    <a:pt x="4" y="8"/>
                    <a:pt x="5" y="8"/>
                  </a:cubicBezTo>
                  <a:cubicBezTo>
                    <a:pt x="7" y="8"/>
                    <a:pt x="8" y="6"/>
                    <a:pt x="9" y="4"/>
                  </a:cubicBezTo>
                  <a:cubicBezTo>
                    <a:pt x="9" y="2"/>
                    <a:pt x="8" y="2"/>
                    <a:pt x="7"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3" name="Freeform 302"/>
            <p:cNvSpPr>
              <a:spLocks noChangeArrowheads="1"/>
            </p:cNvSpPr>
            <p:nvPr/>
          </p:nvSpPr>
          <p:spPr bwMode="auto">
            <a:xfrm>
              <a:off x="6777075" y="4622329"/>
              <a:ext cx="125584" cy="127999"/>
            </a:xfrm>
            <a:custGeom>
              <a:avLst/>
              <a:gdLst>
                <a:gd name="T0" fmla="*/ 16 w 30"/>
                <a:gd name="T1" fmla="*/ 28 h 31"/>
                <a:gd name="T2" fmla="*/ 25 w 30"/>
                <a:gd name="T3" fmla="*/ 31 h 31"/>
                <a:gd name="T4" fmla="*/ 28 w 30"/>
                <a:gd name="T5" fmla="*/ 25 h 31"/>
                <a:gd name="T6" fmla="*/ 29 w 30"/>
                <a:gd name="T7" fmla="*/ 16 h 31"/>
                <a:gd name="T8" fmla="*/ 30 w 30"/>
                <a:gd name="T9" fmla="*/ 9 h 31"/>
                <a:gd name="T10" fmla="*/ 24 w 30"/>
                <a:gd name="T11" fmla="*/ 3 h 31"/>
                <a:gd name="T12" fmla="*/ 13 w 30"/>
                <a:gd name="T13" fmla="*/ 5 h 31"/>
                <a:gd name="T14" fmla="*/ 7 w 30"/>
                <a:gd name="T15" fmla="*/ 10 h 31"/>
                <a:gd name="T16" fmla="*/ 0 w 30"/>
                <a:gd name="T17" fmla="*/ 11 h 31"/>
                <a:gd name="T18" fmla="*/ 8 w 30"/>
                <a:gd name="T19" fmla="*/ 21 h 31"/>
                <a:gd name="T20" fmla="*/ 10 w 30"/>
                <a:gd name="T21" fmla="*/ 25 h 31"/>
                <a:gd name="T22" fmla="*/ 16 w 30"/>
                <a:gd name="T23"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31">
                  <a:moveTo>
                    <a:pt x="16" y="28"/>
                  </a:moveTo>
                  <a:cubicBezTo>
                    <a:pt x="19" y="29"/>
                    <a:pt x="22" y="29"/>
                    <a:pt x="25" y="31"/>
                  </a:cubicBezTo>
                  <a:cubicBezTo>
                    <a:pt x="25" y="28"/>
                    <a:pt x="27" y="27"/>
                    <a:pt x="28" y="25"/>
                  </a:cubicBezTo>
                  <a:cubicBezTo>
                    <a:pt x="29" y="21"/>
                    <a:pt x="30" y="20"/>
                    <a:pt x="29" y="16"/>
                  </a:cubicBezTo>
                  <a:cubicBezTo>
                    <a:pt x="29" y="14"/>
                    <a:pt x="30" y="12"/>
                    <a:pt x="30" y="9"/>
                  </a:cubicBezTo>
                  <a:cubicBezTo>
                    <a:pt x="30" y="5"/>
                    <a:pt x="28" y="5"/>
                    <a:pt x="24" y="3"/>
                  </a:cubicBezTo>
                  <a:cubicBezTo>
                    <a:pt x="21" y="2"/>
                    <a:pt x="14" y="0"/>
                    <a:pt x="13" y="5"/>
                  </a:cubicBezTo>
                  <a:cubicBezTo>
                    <a:pt x="13" y="6"/>
                    <a:pt x="8" y="9"/>
                    <a:pt x="7" y="10"/>
                  </a:cubicBezTo>
                  <a:cubicBezTo>
                    <a:pt x="5" y="12"/>
                    <a:pt x="2" y="11"/>
                    <a:pt x="0" y="11"/>
                  </a:cubicBezTo>
                  <a:cubicBezTo>
                    <a:pt x="2" y="15"/>
                    <a:pt x="4" y="18"/>
                    <a:pt x="8" y="21"/>
                  </a:cubicBezTo>
                  <a:cubicBezTo>
                    <a:pt x="10" y="22"/>
                    <a:pt x="10" y="23"/>
                    <a:pt x="10" y="25"/>
                  </a:cubicBezTo>
                  <a:cubicBezTo>
                    <a:pt x="10" y="27"/>
                    <a:pt x="15" y="28"/>
                    <a:pt x="16" y="2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4" name="Freeform 303"/>
            <p:cNvSpPr>
              <a:spLocks noEditPoints="1" noChangeArrowheads="1"/>
            </p:cNvSpPr>
            <p:nvPr/>
          </p:nvSpPr>
          <p:spPr bwMode="auto">
            <a:xfrm>
              <a:off x="6767415" y="4624744"/>
              <a:ext cx="137659" cy="132829"/>
            </a:xfrm>
            <a:custGeom>
              <a:avLst/>
              <a:gdLst>
                <a:gd name="T0" fmla="*/ 28 w 33"/>
                <a:gd name="T1" fmla="*/ 32 h 32"/>
                <a:gd name="T2" fmla="*/ 26 w 33"/>
                <a:gd name="T3" fmla="*/ 30 h 32"/>
                <a:gd name="T4" fmla="*/ 19 w 33"/>
                <a:gd name="T5" fmla="*/ 29 h 32"/>
                <a:gd name="T6" fmla="*/ 17 w 33"/>
                <a:gd name="T7" fmla="*/ 28 h 32"/>
                <a:gd name="T8" fmla="*/ 16 w 33"/>
                <a:gd name="T9" fmla="*/ 28 h 32"/>
                <a:gd name="T10" fmla="*/ 11 w 33"/>
                <a:gd name="T11" fmla="*/ 24 h 32"/>
                <a:gd name="T12" fmla="*/ 11 w 33"/>
                <a:gd name="T13" fmla="*/ 24 h 32"/>
                <a:gd name="T14" fmla="*/ 9 w 33"/>
                <a:gd name="T15" fmla="*/ 21 h 32"/>
                <a:gd name="T16" fmla="*/ 1 w 33"/>
                <a:gd name="T17" fmla="*/ 10 h 32"/>
                <a:gd name="T18" fmla="*/ 0 w 33"/>
                <a:gd name="T19" fmla="*/ 8 h 32"/>
                <a:gd name="T20" fmla="*/ 2 w 33"/>
                <a:gd name="T21" fmla="*/ 9 h 32"/>
                <a:gd name="T22" fmla="*/ 4 w 33"/>
                <a:gd name="T23" fmla="*/ 9 h 32"/>
                <a:gd name="T24" fmla="*/ 8 w 33"/>
                <a:gd name="T25" fmla="*/ 9 h 32"/>
                <a:gd name="T26" fmla="*/ 11 w 33"/>
                <a:gd name="T27" fmla="*/ 7 h 32"/>
                <a:gd name="T28" fmla="*/ 14 w 33"/>
                <a:gd name="T29" fmla="*/ 4 h 32"/>
                <a:gd name="T30" fmla="*/ 19 w 33"/>
                <a:gd name="T31" fmla="*/ 0 h 32"/>
                <a:gd name="T32" fmla="*/ 27 w 33"/>
                <a:gd name="T33" fmla="*/ 2 h 32"/>
                <a:gd name="T34" fmla="*/ 28 w 33"/>
                <a:gd name="T35" fmla="*/ 2 h 32"/>
                <a:gd name="T36" fmla="*/ 33 w 33"/>
                <a:gd name="T37" fmla="*/ 8 h 32"/>
                <a:gd name="T38" fmla="*/ 33 w 33"/>
                <a:gd name="T39" fmla="*/ 12 h 32"/>
                <a:gd name="T40" fmla="*/ 32 w 33"/>
                <a:gd name="T41" fmla="*/ 15 h 32"/>
                <a:gd name="T42" fmla="*/ 31 w 33"/>
                <a:gd name="T43" fmla="*/ 24 h 32"/>
                <a:gd name="T44" fmla="*/ 31 w 33"/>
                <a:gd name="T45" fmla="*/ 24 h 32"/>
                <a:gd name="T46" fmla="*/ 29 w 33"/>
                <a:gd name="T47" fmla="*/ 26 h 32"/>
                <a:gd name="T48" fmla="*/ 28 w 33"/>
                <a:gd name="T49" fmla="*/ 30 h 32"/>
                <a:gd name="T50" fmla="*/ 28 w 33"/>
                <a:gd name="T51" fmla="*/ 32 h 32"/>
                <a:gd name="T52" fmla="*/ 18 w 33"/>
                <a:gd name="T53" fmla="*/ 26 h 32"/>
                <a:gd name="T54" fmla="*/ 19 w 33"/>
                <a:gd name="T55" fmla="*/ 27 h 32"/>
                <a:gd name="T56" fmla="*/ 26 w 33"/>
                <a:gd name="T57" fmla="*/ 28 h 32"/>
                <a:gd name="T58" fmla="*/ 28 w 33"/>
                <a:gd name="T59" fmla="*/ 25 h 32"/>
                <a:gd name="T60" fmla="*/ 29 w 33"/>
                <a:gd name="T61" fmla="*/ 23 h 32"/>
                <a:gd name="T62" fmla="*/ 29 w 33"/>
                <a:gd name="T63" fmla="*/ 23 h 32"/>
                <a:gd name="T64" fmla="*/ 30 w 33"/>
                <a:gd name="T65" fmla="*/ 15 h 32"/>
                <a:gd name="T66" fmla="*/ 31 w 33"/>
                <a:gd name="T67" fmla="*/ 11 h 32"/>
                <a:gd name="T68" fmla="*/ 31 w 33"/>
                <a:gd name="T69" fmla="*/ 8 h 32"/>
                <a:gd name="T70" fmla="*/ 27 w 33"/>
                <a:gd name="T71" fmla="*/ 4 h 32"/>
                <a:gd name="T72" fmla="*/ 26 w 33"/>
                <a:gd name="T73" fmla="*/ 3 h 32"/>
                <a:gd name="T74" fmla="*/ 19 w 33"/>
                <a:gd name="T75" fmla="*/ 2 h 32"/>
                <a:gd name="T76" fmla="*/ 16 w 33"/>
                <a:gd name="T77" fmla="*/ 4 h 32"/>
                <a:gd name="T78" fmla="*/ 12 w 33"/>
                <a:gd name="T79" fmla="*/ 8 h 32"/>
                <a:gd name="T80" fmla="*/ 10 w 33"/>
                <a:gd name="T81" fmla="*/ 10 h 32"/>
                <a:gd name="T82" fmla="*/ 6 w 33"/>
                <a:gd name="T83" fmla="*/ 11 h 32"/>
                <a:gd name="T84" fmla="*/ 3 w 33"/>
                <a:gd name="T85" fmla="*/ 11 h 32"/>
                <a:gd name="T86" fmla="*/ 11 w 33"/>
                <a:gd name="T87" fmla="*/ 19 h 32"/>
                <a:gd name="T88" fmla="*/ 13 w 33"/>
                <a:gd name="T89" fmla="*/ 24 h 32"/>
                <a:gd name="T90" fmla="*/ 13 w 33"/>
                <a:gd name="T91" fmla="*/ 24 h 32"/>
                <a:gd name="T92" fmla="*/ 17 w 33"/>
                <a:gd name="T93" fmla="*/ 26 h 32"/>
                <a:gd name="T94" fmla="*/ 18 w 33"/>
                <a:gd name="T95"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 h="32">
                  <a:moveTo>
                    <a:pt x="28" y="32"/>
                  </a:moveTo>
                  <a:cubicBezTo>
                    <a:pt x="26" y="30"/>
                    <a:pt x="26" y="30"/>
                    <a:pt x="26" y="30"/>
                  </a:cubicBezTo>
                  <a:cubicBezTo>
                    <a:pt x="24" y="29"/>
                    <a:pt x="22" y="29"/>
                    <a:pt x="19" y="29"/>
                  </a:cubicBezTo>
                  <a:cubicBezTo>
                    <a:pt x="17" y="28"/>
                    <a:pt x="17" y="28"/>
                    <a:pt x="17" y="28"/>
                  </a:cubicBezTo>
                  <a:cubicBezTo>
                    <a:pt x="17" y="28"/>
                    <a:pt x="17" y="28"/>
                    <a:pt x="16" y="28"/>
                  </a:cubicBezTo>
                  <a:cubicBezTo>
                    <a:pt x="14" y="27"/>
                    <a:pt x="12" y="26"/>
                    <a:pt x="11" y="24"/>
                  </a:cubicBezTo>
                  <a:cubicBezTo>
                    <a:pt x="11" y="24"/>
                    <a:pt x="11" y="24"/>
                    <a:pt x="11" y="24"/>
                  </a:cubicBezTo>
                  <a:cubicBezTo>
                    <a:pt x="11" y="22"/>
                    <a:pt x="11" y="22"/>
                    <a:pt x="9" y="21"/>
                  </a:cubicBezTo>
                  <a:cubicBezTo>
                    <a:pt x="5" y="17"/>
                    <a:pt x="3" y="15"/>
                    <a:pt x="1" y="10"/>
                  </a:cubicBezTo>
                  <a:cubicBezTo>
                    <a:pt x="0" y="8"/>
                    <a:pt x="0" y="8"/>
                    <a:pt x="0" y="8"/>
                  </a:cubicBezTo>
                  <a:cubicBezTo>
                    <a:pt x="2" y="9"/>
                    <a:pt x="2" y="9"/>
                    <a:pt x="2" y="9"/>
                  </a:cubicBezTo>
                  <a:cubicBezTo>
                    <a:pt x="2" y="9"/>
                    <a:pt x="3" y="9"/>
                    <a:pt x="4" y="9"/>
                  </a:cubicBezTo>
                  <a:cubicBezTo>
                    <a:pt x="6" y="9"/>
                    <a:pt x="8" y="10"/>
                    <a:pt x="8" y="9"/>
                  </a:cubicBezTo>
                  <a:cubicBezTo>
                    <a:pt x="9" y="8"/>
                    <a:pt x="10" y="7"/>
                    <a:pt x="11" y="7"/>
                  </a:cubicBezTo>
                  <a:cubicBezTo>
                    <a:pt x="12" y="6"/>
                    <a:pt x="14" y="4"/>
                    <a:pt x="14" y="4"/>
                  </a:cubicBezTo>
                  <a:cubicBezTo>
                    <a:pt x="15" y="1"/>
                    <a:pt x="17" y="0"/>
                    <a:pt x="19" y="0"/>
                  </a:cubicBezTo>
                  <a:cubicBezTo>
                    <a:pt x="22" y="0"/>
                    <a:pt x="25" y="1"/>
                    <a:pt x="27" y="2"/>
                  </a:cubicBezTo>
                  <a:cubicBezTo>
                    <a:pt x="28" y="2"/>
                    <a:pt x="28" y="2"/>
                    <a:pt x="28" y="2"/>
                  </a:cubicBezTo>
                  <a:cubicBezTo>
                    <a:pt x="31" y="3"/>
                    <a:pt x="33" y="4"/>
                    <a:pt x="33" y="8"/>
                  </a:cubicBezTo>
                  <a:cubicBezTo>
                    <a:pt x="33" y="10"/>
                    <a:pt x="33" y="11"/>
                    <a:pt x="33" y="12"/>
                  </a:cubicBezTo>
                  <a:cubicBezTo>
                    <a:pt x="32" y="13"/>
                    <a:pt x="32" y="14"/>
                    <a:pt x="32" y="15"/>
                  </a:cubicBezTo>
                  <a:cubicBezTo>
                    <a:pt x="33" y="19"/>
                    <a:pt x="32" y="20"/>
                    <a:pt x="31" y="24"/>
                  </a:cubicBezTo>
                  <a:cubicBezTo>
                    <a:pt x="31" y="24"/>
                    <a:pt x="31" y="24"/>
                    <a:pt x="31" y="24"/>
                  </a:cubicBezTo>
                  <a:cubicBezTo>
                    <a:pt x="30" y="25"/>
                    <a:pt x="30" y="26"/>
                    <a:pt x="29" y="26"/>
                  </a:cubicBezTo>
                  <a:cubicBezTo>
                    <a:pt x="28" y="28"/>
                    <a:pt x="28" y="29"/>
                    <a:pt x="28" y="30"/>
                  </a:cubicBezTo>
                  <a:lnTo>
                    <a:pt x="28" y="32"/>
                  </a:lnTo>
                  <a:close/>
                  <a:moveTo>
                    <a:pt x="18" y="26"/>
                  </a:moveTo>
                  <a:cubicBezTo>
                    <a:pt x="19" y="27"/>
                    <a:pt x="19" y="27"/>
                    <a:pt x="19" y="27"/>
                  </a:cubicBezTo>
                  <a:cubicBezTo>
                    <a:pt x="22" y="27"/>
                    <a:pt x="24" y="27"/>
                    <a:pt x="26" y="28"/>
                  </a:cubicBezTo>
                  <a:cubicBezTo>
                    <a:pt x="26" y="27"/>
                    <a:pt x="27" y="26"/>
                    <a:pt x="28" y="25"/>
                  </a:cubicBezTo>
                  <a:cubicBezTo>
                    <a:pt x="28" y="25"/>
                    <a:pt x="29" y="24"/>
                    <a:pt x="29" y="23"/>
                  </a:cubicBezTo>
                  <a:cubicBezTo>
                    <a:pt x="29" y="23"/>
                    <a:pt x="29" y="23"/>
                    <a:pt x="29" y="23"/>
                  </a:cubicBezTo>
                  <a:cubicBezTo>
                    <a:pt x="30" y="19"/>
                    <a:pt x="31" y="19"/>
                    <a:pt x="30" y="15"/>
                  </a:cubicBezTo>
                  <a:cubicBezTo>
                    <a:pt x="30" y="14"/>
                    <a:pt x="30" y="13"/>
                    <a:pt x="31" y="11"/>
                  </a:cubicBezTo>
                  <a:cubicBezTo>
                    <a:pt x="31" y="10"/>
                    <a:pt x="31" y="9"/>
                    <a:pt x="31" y="8"/>
                  </a:cubicBezTo>
                  <a:cubicBezTo>
                    <a:pt x="31" y="5"/>
                    <a:pt x="30" y="5"/>
                    <a:pt x="27" y="4"/>
                  </a:cubicBezTo>
                  <a:cubicBezTo>
                    <a:pt x="26" y="3"/>
                    <a:pt x="26" y="3"/>
                    <a:pt x="26" y="3"/>
                  </a:cubicBezTo>
                  <a:cubicBezTo>
                    <a:pt x="24" y="3"/>
                    <a:pt x="22" y="2"/>
                    <a:pt x="19" y="2"/>
                  </a:cubicBezTo>
                  <a:cubicBezTo>
                    <a:pt x="17" y="2"/>
                    <a:pt x="16" y="3"/>
                    <a:pt x="16" y="4"/>
                  </a:cubicBezTo>
                  <a:cubicBezTo>
                    <a:pt x="16" y="5"/>
                    <a:pt x="15" y="6"/>
                    <a:pt x="12" y="8"/>
                  </a:cubicBezTo>
                  <a:cubicBezTo>
                    <a:pt x="11" y="9"/>
                    <a:pt x="10" y="10"/>
                    <a:pt x="10" y="10"/>
                  </a:cubicBezTo>
                  <a:cubicBezTo>
                    <a:pt x="9" y="11"/>
                    <a:pt x="8" y="11"/>
                    <a:pt x="6" y="11"/>
                  </a:cubicBezTo>
                  <a:cubicBezTo>
                    <a:pt x="5" y="11"/>
                    <a:pt x="4" y="11"/>
                    <a:pt x="3" y="11"/>
                  </a:cubicBezTo>
                  <a:cubicBezTo>
                    <a:pt x="5" y="14"/>
                    <a:pt x="7" y="16"/>
                    <a:pt x="11" y="19"/>
                  </a:cubicBezTo>
                  <a:cubicBezTo>
                    <a:pt x="13" y="21"/>
                    <a:pt x="13" y="21"/>
                    <a:pt x="13" y="24"/>
                  </a:cubicBezTo>
                  <a:cubicBezTo>
                    <a:pt x="13" y="24"/>
                    <a:pt x="13" y="24"/>
                    <a:pt x="13" y="24"/>
                  </a:cubicBezTo>
                  <a:cubicBezTo>
                    <a:pt x="13" y="25"/>
                    <a:pt x="16" y="26"/>
                    <a:pt x="17" y="26"/>
                  </a:cubicBezTo>
                  <a:cubicBezTo>
                    <a:pt x="17" y="26"/>
                    <a:pt x="18" y="26"/>
                    <a:pt x="18" y="2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5" name="Freeform 304"/>
            <p:cNvSpPr>
              <a:spLocks noChangeArrowheads="1"/>
            </p:cNvSpPr>
            <p:nvPr/>
          </p:nvSpPr>
          <p:spPr bwMode="auto">
            <a:xfrm>
              <a:off x="6540398" y="4646479"/>
              <a:ext cx="236677" cy="219771"/>
            </a:xfrm>
            <a:custGeom>
              <a:avLst/>
              <a:gdLst>
                <a:gd name="T0" fmla="*/ 22 w 57"/>
                <a:gd name="T1" fmla="*/ 51 h 53"/>
                <a:gd name="T2" fmla="*/ 14 w 57"/>
                <a:gd name="T3" fmla="*/ 26 h 53"/>
                <a:gd name="T4" fmla="*/ 5 w 57"/>
                <a:gd name="T5" fmla="*/ 2 h 53"/>
                <a:gd name="T6" fmla="*/ 13 w 57"/>
                <a:gd name="T7" fmla="*/ 3 h 53"/>
                <a:gd name="T8" fmla="*/ 30 w 57"/>
                <a:gd name="T9" fmla="*/ 3 h 53"/>
                <a:gd name="T10" fmla="*/ 42 w 57"/>
                <a:gd name="T11" fmla="*/ 5 h 53"/>
                <a:gd name="T12" fmla="*/ 57 w 57"/>
                <a:gd name="T13" fmla="*/ 5 h 53"/>
                <a:gd name="T14" fmla="*/ 50 w 57"/>
                <a:gd name="T15" fmla="*/ 8 h 53"/>
                <a:gd name="T16" fmla="*/ 44 w 57"/>
                <a:gd name="T17" fmla="*/ 7 h 53"/>
                <a:gd name="T18" fmla="*/ 40 w 57"/>
                <a:gd name="T19" fmla="*/ 13 h 53"/>
                <a:gd name="T20" fmla="*/ 38 w 57"/>
                <a:gd name="T21" fmla="*/ 22 h 53"/>
                <a:gd name="T22" fmla="*/ 36 w 57"/>
                <a:gd name="T23" fmla="*/ 31 h 53"/>
                <a:gd name="T24" fmla="*/ 36 w 57"/>
                <a:gd name="T25" fmla="*/ 50 h 53"/>
                <a:gd name="T26" fmla="*/ 29 w 57"/>
                <a:gd name="T27" fmla="*/ 52 h 53"/>
                <a:gd name="T28" fmla="*/ 22 w 57"/>
                <a:gd name="T29" fmla="*/ 5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53">
                  <a:moveTo>
                    <a:pt x="22" y="51"/>
                  </a:moveTo>
                  <a:cubicBezTo>
                    <a:pt x="15" y="45"/>
                    <a:pt x="14" y="34"/>
                    <a:pt x="14" y="26"/>
                  </a:cubicBezTo>
                  <a:cubicBezTo>
                    <a:pt x="14" y="21"/>
                    <a:pt x="0" y="5"/>
                    <a:pt x="5" y="2"/>
                  </a:cubicBezTo>
                  <a:cubicBezTo>
                    <a:pt x="8" y="0"/>
                    <a:pt x="10" y="3"/>
                    <a:pt x="13" y="3"/>
                  </a:cubicBezTo>
                  <a:cubicBezTo>
                    <a:pt x="18" y="3"/>
                    <a:pt x="25" y="1"/>
                    <a:pt x="30" y="3"/>
                  </a:cubicBezTo>
                  <a:cubicBezTo>
                    <a:pt x="33" y="3"/>
                    <a:pt x="38" y="6"/>
                    <a:pt x="42" y="5"/>
                  </a:cubicBezTo>
                  <a:cubicBezTo>
                    <a:pt x="46" y="4"/>
                    <a:pt x="54" y="1"/>
                    <a:pt x="57" y="5"/>
                  </a:cubicBezTo>
                  <a:cubicBezTo>
                    <a:pt x="54" y="4"/>
                    <a:pt x="52" y="6"/>
                    <a:pt x="50" y="8"/>
                  </a:cubicBezTo>
                  <a:cubicBezTo>
                    <a:pt x="50" y="4"/>
                    <a:pt x="46" y="6"/>
                    <a:pt x="44" y="7"/>
                  </a:cubicBezTo>
                  <a:cubicBezTo>
                    <a:pt x="39" y="8"/>
                    <a:pt x="40" y="8"/>
                    <a:pt x="40" y="13"/>
                  </a:cubicBezTo>
                  <a:cubicBezTo>
                    <a:pt x="40" y="16"/>
                    <a:pt x="42" y="22"/>
                    <a:pt x="38" y="22"/>
                  </a:cubicBezTo>
                  <a:cubicBezTo>
                    <a:pt x="34" y="22"/>
                    <a:pt x="36" y="27"/>
                    <a:pt x="36" y="31"/>
                  </a:cubicBezTo>
                  <a:cubicBezTo>
                    <a:pt x="36" y="37"/>
                    <a:pt x="36" y="43"/>
                    <a:pt x="36" y="50"/>
                  </a:cubicBezTo>
                  <a:cubicBezTo>
                    <a:pt x="36" y="53"/>
                    <a:pt x="30" y="52"/>
                    <a:pt x="29" y="52"/>
                  </a:cubicBezTo>
                  <a:cubicBezTo>
                    <a:pt x="26" y="52"/>
                    <a:pt x="26" y="47"/>
                    <a:pt x="22" y="5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6" name="Freeform 305"/>
            <p:cNvSpPr>
              <a:spLocks noEditPoints="1" noChangeArrowheads="1"/>
            </p:cNvSpPr>
            <p:nvPr/>
          </p:nvSpPr>
          <p:spPr bwMode="auto">
            <a:xfrm>
              <a:off x="6542813" y="4646479"/>
              <a:ext cx="241507" cy="219771"/>
            </a:xfrm>
            <a:custGeom>
              <a:avLst/>
              <a:gdLst>
                <a:gd name="T0" fmla="*/ 28 w 58"/>
                <a:gd name="T1" fmla="*/ 53 h 53"/>
                <a:gd name="T2" fmla="*/ 23 w 58"/>
                <a:gd name="T3" fmla="*/ 50 h 53"/>
                <a:gd name="T4" fmla="*/ 21 w 58"/>
                <a:gd name="T5" fmla="*/ 52 h 53"/>
                <a:gd name="T6" fmla="*/ 12 w 58"/>
                <a:gd name="T7" fmla="*/ 26 h 53"/>
                <a:gd name="T8" fmla="*/ 3 w 58"/>
                <a:gd name="T9" fmla="*/ 1 h 53"/>
                <a:gd name="T10" fmla="*/ 12 w 58"/>
                <a:gd name="T11" fmla="*/ 2 h 53"/>
                <a:gd name="T12" fmla="*/ 24 w 58"/>
                <a:gd name="T13" fmla="*/ 1 h 53"/>
                <a:gd name="T14" fmla="*/ 32 w 58"/>
                <a:gd name="T15" fmla="*/ 3 h 53"/>
                <a:gd name="T16" fmla="*/ 43 w 58"/>
                <a:gd name="T17" fmla="*/ 4 h 53"/>
                <a:gd name="T18" fmla="*/ 56 w 58"/>
                <a:gd name="T19" fmla="*/ 4 h 53"/>
                <a:gd name="T20" fmla="*/ 56 w 58"/>
                <a:gd name="T21" fmla="*/ 6 h 53"/>
                <a:gd name="T22" fmla="*/ 50 w 58"/>
                <a:gd name="T23" fmla="*/ 9 h 53"/>
                <a:gd name="T24" fmla="*/ 48 w 58"/>
                <a:gd name="T25" fmla="*/ 8 h 53"/>
                <a:gd name="T26" fmla="*/ 44 w 58"/>
                <a:gd name="T27" fmla="*/ 7 h 53"/>
                <a:gd name="T28" fmla="*/ 40 w 58"/>
                <a:gd name="T29" fmla="*/ 11 h 53"/>
                <a:gd name="T30" fmla="*/ 40 w 58"/>
                <a:gd name="T31" fmla="*/ 15 h 53"/>
                <a:gd name="T32" fmla="*/ 37 w 58"/>
                <a:gd name="T33" fmla="*/ 23 h 53"/>
                <a:gd name="T34" fmla="*/ 36 w 58"/>
                <a:gd name="T35" fmla="*/ 28 h 53"/>
                <a:gd name="T36" fmla="*/ 36 w 58"/>
                <a:gd name="T37" fmla="*/ 50 h 53"/>
                <a:gd name="T38" fmla="*/ 23 w 58"/>
                <a:gd name="T39" fmla="*/ 48 h 53"/>
                <a:gd name="T40" fmla="*/ 28 w 58"/>
                <a:gd name="T41" fmla="*/ 51 h 53"/>
                <a:gd name="T42" fmla="*/ 34 w 58"/>
                <a:gd name="T43" fmla="*/ 50 h 53"/>
                <a:gd name="T44" fmla="*/ 34 w 58"/>
                <a:gd name="T45" fmla="*/ 28 h 53"/>
                <a:gd name="T46" fmla="*/ 37 w 58"/>
                <a:gd name="T47" fmla="*/ 21 h 53"/>
                <a:gd name="T48" fmla="*/ 38 w 58"/>
                <a:gd name="T49" fmla="*/ 16 h 53"/>
                <a:gd name="T50" fmla="*/ 38 w 58"/>
                <a:gd name="T51" fmla="*/ 11 h 53"/>
                <a:gd name="T52" fmla="*/ 32 w 58"/>
                <a:gd name="T53" fmla="*/ 5 h 53"/>
                <a:gd name="T54" fmla="*/ 17 w 58"/>
                <a:gd name="T55" fmla="*/ 3 h 53"/>
                <a:gd name="T56" fmla="*/ 12 w 58"/>
                <a:gd name="T57" fmla="*/ 4 h 53"/>
                <a:gd name="T58" fmla="*/ 4 w 58"/>
                <a:gd name="T59" fmla="*/ 3 h 53"/>
                <a:gd name="T60" fmla="*/ 14 w 58"/>
                <a:gd name="T61" fmla="*/ 26 h 53"/>
                <a:gd name="T62" fmla="*/ 23 w 58"/>
                <a:gd name="T63" fmla="*/ 48 h 53"/>
                <a:gd name="T64" fmla="*/ 50 w 58"/>
                <a:gd name="T65" fmla="*/ 6 h 53"/>
                <a:gd name="T66" fmla="*/ 47 w 58"/>
                <a:gd name="T67"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8" h="53">
                  <a:moveTo>
                    <a:pt x="29" y="53"/>
                  </a:moveTo>
                  <a:cubicBezTo>
                    <a:pt x="28" y="53"/>
                    <a:pt x="28" y="53"/>
                    <a:pt x="28" y="53"/>
                  </a:cubicBezTo>
                  <a:cubicBezTo>
                    <a:pt x="26" y="53"/>
                    <a:pt x="25" y="52"/>
                    <a:pt x="25" y="51"/>
                  </a:cubicBezTo>
                  <a:cubicBezTo>
                    <a:pt x="24" y="51"/>
                    <a:pt x="24" y="50"/>
                    <a:pt x="23" y="50"/>
                  </a:cubicBezTo>
                  <a:cubicBezTo>
                    <a:pt x="23" y="50"/>
                    <a:pt x="23" y="51"/>
                    <a:pt x="22" y="51"/>
                  </a:cubicBezTo>
                  <a:cubicBezTo>
                    <a:pt x="21" y="52"/>
                    <a:pt x="21" y="52"/>
                    <a:pt x="21" y="52"/>
                  </a:cubicBezTo>
                  <a:cubicBezTo>
                    <a:pt x="21" y="51"/>
                    <a:pt x="21" y="51"/>
                    <a:pt x="21" y="51"/>
                  </a:cubicBezTo>
                  <a:cubicBezTo>
                    <a:pt x="14" y="46"/>
                    <a:pt x="12" y="35"/>
                    <a:pt x="12" y="26"/>
                  </a:cubicBezTo>
                  <a:cubicBezTo>
                    <a:pt x="12" y="24"/>
                    <a:pt x="10" y="20"/>
                    <a:pt x="8" y="17"/>
                  </a:cubicBezTo>
                  <a:cubicBezTo>
                    <a:pt x="4" y="10"/>
                    <a:pt x="0" y="3"/>
                    <a:pt x="3" y="1"/>
                  </a:cubicBezTo>
                  <a:cubicBezTo>
                    <a:pt x="5" y="0"/>
                    <a:pt x="7" y="0"/>
                    <a:pt x="9" y="1"/>
                  </a:cubicBezTo>
                  <a:cubicBezTo>
                    <a:pt x="10" y="1"/>
                    <a:pt x="11" y="2"/>
                    <a:pt x="12" y="2"/>
                  </a:cubicBezTo>
                  <a:cubicBezTo>
                    <a:pt x="13" y="2"/>
                    <a:pt x="15" y="2"/>
                    <a:pt x="17" y="1"/>
                  </a:cubicBezTo>
                  <a:cubicBezTo>
                    <a:pt x="19" y="1"/>
                    <a:pt x="21" y="1"/>
                    <a:pt x="24" y="1"/>
                  </a:cubicBezTo>
                  <a:cubicBezTo>
                    <a:pt x="26" y="1"/>
                    <a:pt x="27" y="1"/>
                    <a:pt x="29" y="2"/>
                  </a:cubicBezTo>
                  <a:cubicBezTo>
                    <a:pt x="30" y="2"/>
                    <a:pt x="31" y="2"/>
                    <a:pt x="32" y="3"/>
                  </a:cubicBezTo>
                  <a:cubicBezTo>
                    <a:pt x="35" y="4"/>
                    <a:pt x="39" y="5"/>
                    <a:pt x="41" y="4"/>
                  </a:cubicBezTo>
                  <a:cubicBezTo>
                    <a:pt x="42" y="4"/>
                    <a:pt x="43" y="4"/>
                    <a:pt x="43" y="4"/>
                  </a:cubicBezTo>
                  <a:cubicBezTo>
                    <a:pt x="46" y="3"/>
                    <a:pt x="49" y="2"/>
                    <a:pt x="52" y="2"/>
                  </a:cubicBezTo>
                  <a:cubicBezTo>
                    <a:pt x="54" y="2"/>
                    <a:pt x="55" y="3"/>
                    <a:pt x="56" y="4"/>
                  </a:cubicBezTo>
                  <a:cubicBezTo>
                    <a:pt x="58" y="6"/>
                    <a:pt x="58" y="6"/>
                    <a:pt x="58" y="6"/>
                  </a:cubicBezTo>
                  <a:cubicBezTo>
                    <a:pt x="56" y="6"/>
                    <a:pt x="56" y="6"/>
                    <a:pt x="56" y="6"/>
                  </a:cubicBezTo>
                  <a:cubicBezTo>
                    <a:pt x="56" y="6"/>
                    <a:pt x="56" y="6"/>
                    <a:pt x="56" y="6"/>
                  </a:cubicBezTo>
                  <a:cubicBezTo>
                    <a:pt x="54" y="6"/>
                    <a:pt x="52" y="7"/>
                    <a:pt x="50" y="9"/>
                  </a:cubicBezTo>
                  <a:cubicBezTo>
                    <a:pt x="49" y="10"/>
                    <a:pt x="49" y="10"/>
                    <a:pt x="49" y="10"/>
                  </a:cubicBezTo>
                  <a:cubicBezTo>
                    <a:pt x="48" y="8"/>
                    <a:pt x="48" y="8"/>
                    <a:pt x="48" y="8"/>
                  </a:cubicBezTo>
                  <a:cubicBezTo>
                    <a:pt x="48" y="7"/>
                    <a:pt x="48" y="7"/>
                    <a:pt x="47" y="7"/>
                  </a:cubicBezTo>
                  <a:cubicBezTo>
                    <a:pt x="46" y="7"/>
                    <a:pt x="45" y="7"/>
                    <a:pt x="44" y="7"/>
                  </a:cubicBezTo>
                  <a:cubicBezTo>
                    <a:pt x="44" y="7"/>
                    <a:pt x="43" y="7"/>
                    <a:pt x="43" y="7"/>
                  </a:cubicBezTo>
                  <a:cubicBezTo>
                    <a:pt x="40" y="8"/>
                    <a:pt x="40" y="8"/>
                    <a:pt x="40" y="11"/>
                  </a:cubicBezTo>
                  <a:cubicBezTo>
                    <a:pt x="40" y="11"/>
                    <a:pt x="40" y="12"/>
                    <a:pt x="40" y="13"/>
                  </a:cubicBezTo>
                  <a:cubicBezTo>
                    <a:pt x="40" y="14"/>
                    <a:pt x="40" y="15"/>
                    <a:pt x="40" y="15"/>
                  </a:cubicBezTo>
                  <a:cubicBezTo>
                    <a:pt x="40" y="18"/>
                    <a:pt x="41" y="20"/>
                    <a:pt x="39" y="22"/>
                  </a:cubicBezTo>
                  <a:cubicBezTo>
                    <a:pt x="39" y="23"/>
                    <a:pt x="38" y="23"/>
                    <a:pt x="37" y="23"/>
                  </a:cubicBezTo>
                  <a:cubicBezTo>
                    <a:pt x="36" y="23"/>
                    <a:pt x="36" y="23"/>
                    <a:pt x="36" y="23"/>
                  </a:cubicBezTo>
                  <a:cubicBezTo>
                    <a:pt x="35" y="24"/>
                    <a:pt x="35" y="26"/>
                    <a:pt x="36" y="28"/>
                  </a:cubicBezTo>
                  <a:cubicBezTo>
                    <a:pt x="36" y="29"/>
                    <a:pt x="36" y="30"/>
                    <a:pt x="36" y="31"/>
                  </a:cubicBezTo>
                  <a:cubicBezTo>
                    <a:pt x="36" y="50"/>
                    <a:pt x="36" y="50"/>
                    <a:pt x="36" y="50"/>
                  </a:cubicBezTo>
                  <a:cubicBezTo>
                    <a:pt x="36" y="53"/>
                    <a:pt x="30" y="53"/>
                    <a:pt x="29" y="53"/>
                  </a:cubicBezTo>
                  <a:close/>
                  <a:moveTo>
                    <a:pt x="23" y="48"/>
                  </a:moveTo>
                  <a:cubicBezTo>
                    <a:pt x="25" y="48"/>
                    <a:pt x="25" y="49"/>
                    <a:pt x="26" y="50"/>
                  </a:cubicBezTo>
                  <a:cubicBezTo>
                    <a:pt x="27" y="51"/>
                    <a:pt x="27" y="51"/>
                    <a:pt x="28" y="51"/>
                  </a:cubicBezTo>
                  <a:cubicBezTo>
                    <a:pt x="29" y="51"/>
                    <a:pt x="29" y="51"/>
                    <a:pt x="29" y="51"/>
                  </a:cubicBezTo>
                  <a:cubicBezTo>
                    <a:pt x="33" y="51"/>
                    <a:pt x="34" y="50"/>
                    <a:pt x="34" y="50"/>
                  </a:cubicBezTo>
                  <a:cubicBezTo>
                    <a:pt x="34" y="31"/>
                    <a:pt x="34" y="31"/>
                    <a:pt x="34" y="31"/>
                  </a:cubicBezTo>
                  <a:cubicBezTo>
                    <a:pt x="34" y="30"/>
                    <a:pt x="34" y="29"/>
                    <a:pt x="34" y="28"/>
                  </a:cubicBezTo>
                  <a:cubicBezTo>
                    <a:pt x="33" y="26"/>
                    <a:pt x="33" y="23"/>
                    <a:pt x="34" y="22"/>
                  </a:cubicBezTo>
                  <a:cubicBezTo>
                    <a:pt x="35" y="21"/>
                    <a:pt x="36" y="21"/>
                    <a:pt x="37" y="21"/>
                  </a:cubicBezTo>
                  <a:cubicBezTo>
                    <a:pt x="37" y="21"/>
                    <a:pt x="38" y="21"/>
                    <a:pt x="38" y="21"/>
                  </a:cubicBezTo>
                  <a:cubicBezTo>
                    <a:pt x="38" y="20"/>
                    <a:pt x="38" y="17"/>
                    <a:pt x="38" y="16"/>
                  </a:cubicBezTo>
                  <a:cubicBezTo>
                    <a:pt x="38" y="15"/>
                    <a:pt x="38" y="14"/>
                    <a:pt x="38" y="13"/>
                  </a:cubicBezTo>
                  <a:cubicBezTo>
                    <a:pt x="38" y="12"/>
                    <a:pt x="38" y="11"/>
                    <a:pt x="38" y="11"/>
                  </a:cubicBezTo>
                  <a:cubicBezTo>
                    <a:pt x="38" y="9"/>
                    <a:pt x="38" y="7"/>
                    <a:pt x="39" y="7"/>
                  </a:cubicBezTo>
                  <a:cubicBezTo>
                    <a:pt x="37" y="7"/>
                    <a:pt x="34" y="6"/>
                    <a:pt x="32" y="5"/>
                  </a:cubicBezTo>
                  <a:cubicBezTo>
                    <a:pt x="30" y="4"/>
                    <a:pt x="29" y="4"/>
                    <a:pt x="28" y="4"/>
                  </a:cubicBezTo>
                  <a:cubicBezTo>
                    <a:pt x="26" y="3"/>
                    <a:pt x="21" y="3"/>
                    <a:pt x="17" y="3"/>
                  </a:cubicBezTo>
                  <a:cubicBezTo>
                    <a:pt x="15" y="4"/>
                    <a:pt x="14" y="4"/>
                    <a:pt x="12" y="4"/>
                  </a:cubicBezTo>
                  <a:cubicBezTo>
                    <a:pt x="12" y="4"/>
                    <a:pt x="12" y="4"/>
                    <a:pt x="12" y="4"/>
                  </a:cubicBezTo>
                  <a:cubicBezTo>
                    <a:pt x="10" y="4"/>
                    <a:pt x="9" y="3"/>
                    <a:pt x="8" y="3"/>
                  </a:cubicBezTo>
                  <a:cubicBezTo>
                    <a:pt x="7" y="2"/>
                    <a:pt x="6" y="2"/>
                    <a:pt x="4" y="3"/>
                  </a:cubicBezTo>
                  <a:cubicBezTo>
                    <a:pt x="2" y="4"/>
                    <a:pt x="7" y="11"/>
                    <a:pt x="9" y="16"/>
                  </a:cubicBezTo>
                  <a:cubicBezTo>
                    <a:pt x="12" y="20"/>
                    <a:pt x="14" y="24"/>
                    <a:pt x="14" y="26"/>
                  </a:cubicBezTo>
                  <a:cubicBezTo>
                    <a:pt x="14" y="34"/>
                    <a:pt x="15" y="44"/>
                    <a:pt x="21" y="49"/>
                  </a:cubicBezTo>
                  <a:cubicBezTo>
                    <a:pt x="22" y="49"/>
                    <a:pt x="23" y="48"/>
                    <a:pt x="23" y="48"/>
                  </a:cubicBezTo>
                  <a:close/>
                  <a:moveTo>
                    <a:pt x="47" y="5"/>
                  </a:moveTo>
                  <a:cubicBezTo>
                    <a:pt x="48" y="5"/>
                    <a:pt x="49" y="5"/>
                    <a:pt x="50" y="6"/>
                  </a:cubicBezTo>
                  <a:cubicBezTo>
                    <a:pt x="51" y="5"/>
                    <a:pt x="52" y="4"/>
                    <a:pt x="53" y="4"/>
                  </a:cubicBezTo>
                  <a:cubicBezTo>
                    <a:pt x="51" y="4"/>
                    <a:pt x="49" y="4"/>
                    <a:pt x="47"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7" name="Freeform 306"/>
            <p:cNvSpPr>
              <a:spLocks noChangeArrowheads="1"/>
            </p:cNvSpPr>
            <p:nvPr/>
          </p:nvSpPr>
          <p:spPr bwMode="auto">
            <a:xfrm>
              <a:off x="6091195" y="3897807"/>
              <a:ext cx="135244" cy="123169"/>
            </a:xfrm>
            <a:custGeom>
              <a:avLst/>
              <a:gdLst>
                <a:gd name="T0" fmla="*/ 0 w 33"/>
                <a:gd name="T1" fmla="*/ 30 h 30"/>
                <a:gd name="T2" fmla="*/ 8 w 33"/>
                <a:gd name="T3" fmla="*/ 11 h 30"/>
                <a:gd name="T4" fmla="*/ 15 w 33"/>
                <a:gd name="T5" fmla="*/ 2 h 30"/>
                <a:gd name="T6" fmla="*/ 27 w 33"/>
                <a:gd name="T7" fmla="*/ 1 h 30"/>
                <a:gd name="T8" fmla="*/ 32 w 33"/>
                <a:gd name="T9" fmla="*/ 7 h 30"/>
                <a:gd name="T10" fmla="*/ 21 w 33"/>
                <a:gd name="T11" fmla="*/ 9 h 30"/>
                <a:gd name="T12" fmla="*/ 19 w 33"/>
                <a:gd name="T13" fmla="*/ 19 h 30"/>
                <a:gd name="T14" fmla="*/ 15 w 33"/>
                <a:gd name="T15" fmla="*/ 21 h 30"/>
                <a:gd name="T16" fmla="*/ 15 w 33"/>
                <a:gd name="T17" fmla="*/ 28 h 30"/>
                <a:gd name="T18" fmla="*/ 0 w 33"/>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0">
                  <a:moveTo>
                    <a:pt x="0" y="30"/>
                  </a:moveTo>
                  <a:cubicBezTo>
                    <a:pt x="1" y="23"/>
                    <a:pt x="6" y="18"/>
                    <a:pt x="8" y="11"/>
                  </a:cubicBezTo>
                  <a:cubicBezTo>
                    <a:pt x="10" y="7"/>
                    <a:pt x="13" y="6"/>
                    <a:pt x="15" y="2"/>
                  </a:cubicBezTo>
                  <a:cubicBezTo>
                    <a:pt x="16" y="0"/>
                    <a:pt x="26" y="1"/>
                    <a:pt x="27" y="1"/>
                  </a:cubicBezTo>
                  <a:cubicBezTo>
                    <a:pt x="33" y="1"/>
                    <a:pt x="32" y="2"/>
                    <a:pt x="32" y="7"/>
                  </a:cubicBezTo>
                  <a:cubicBezTo>
                    <a:pt x="32" y="10"/>
                    <a:pt x="23" y="9"/>
                    <a:pt x="21" y="9"/>
                  </a:cubicBezTo>
                  <a:cubicBezTo>
                    <a:pt x="19" y="8"/>
                    <a:pt x="19" y="17"/>
                    <a:pt x="19" y="19"/>
                  </a:cubicBezTo>
                  <a:cubicBezTo>
                    <a:pt x="19" y="20"/>
                    <a:pt x="16" y="20"/>
                    <a:pt x="15" y="21"/>
                  </a:cubicBezTo>
                  <a:cubicBezTo>
                    <a:pt x="14" y="23"/>
                    <a:pt x="15" y="26"/>
                    <a:pt x="15" y="28"/>
                  </a:cubicBezTo>
                  <a:cubicBezTo>
                    <a:pt x="12" y="28"/>
                    <a:pt x="1" y="26"/>
                    <a:pt x="0" y="3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8" name="Freeform 307"/>
            <p:cNvSpPr>
              <a:spLocks noEditPoints="1" noChangeArrowheads="1"/>
            </p:cNvSpPr>
            <p:nvPr/>
          </p:nvSpPr>
          <p:spPr bwMode="auto">
            <a:xfrm>
              <a:off x="6086365" y="3897807"/>
              <a:ext cx="140074" cy="123169"/>
            </a:xfrm>
            <a:custGeom>
              <a:avLst/>
              <a:gdLst>
                <a:gd name="T0" fmla="*/ 1 w 34"/>
                <a:gd name="T1" fmla="*/ 30 h 30"/>
                <a:gd name="T2" fmla="*/ 0 w 34"/>
                <a:gd name="T3" fmla="*/ 30 h 30"/>
                <a:gd name="T4" fmla="*/ 4 w 34"/>
                <a:gd name="T5" fmla="*/ 19 h 30"/>
                <a:gd name="T6" fmla="*/ 9 w 34"/>
                <a:gd name="T7" fmla="*/ 11 h 30"/>
                <a:gd name="T8" fmla="*/ 12 w 34"/>
                <a:gd name="T9" fmla="*/ 5 h 30"/>
                <a:gd name="T10" fmla="*/ 15 w 34"/>
                <a:gd name="T11" fmla="*/ 1 h 30"/>
                <a:gd name="T12" fmla="*/ 20 w 34"/>
                <a:gd name="T13" fmla="*/ 0 h 30"/>
                <a:gd name="T14" fmla="*/ 26 w 34"/>
                <a:gd name="T15" fmla="*/ 0 h 30"/>
                <a:gd name="T16" fmla="*/ 28 w 34"/>
                <a:gd name="T17" fmla="*/ 0 h 30"/>
                <a:gd name="T18" fmla="*/ 34 w 34"/>
                <a:gd name="T19" fmla="*/ 1 h 30"/>
                <a:gd name="T20" fmla="*/ 34 w 34"/>
                <a:gd name="T21" fmla="*/ 6 h 30"/>
                <a:gd name="T22" fmla="*/ 34 w 34"/>
                <a:gd name="T23" fmla="*/ 7 h 30"/>
                <a:gd name="T24" fmla="*/ 29 w 34"/>
                <a:gd name="T25" fmla="*/ 10 h 30"/>
                <a:gd name="T26" fmla="*/ 24 w 34"/>
                <a:gd name="T27" fmla="*/ 10 h 30"/>
                <a:gd name="T28" fmla="*/ 22 w 34"/>
                <a:gd name="T29" fmla="*/ 10 h 30"/>
                <a:gd name="T30" fmla="*/ 21 w 34"/>
                <a:gd name="T31" fmla="*/ 17 h 30"/>
                <a:gd name="T32" fmla="*/ 21 w 34"/>
                <a:gd name="T33" fmla="*/ 19 h 30"/>
                <a:gd name="T34" fmla="*/ 19 w 34"/>
                <a:gd name="T35" fmla="*/ 21 h 30"/>
                <a:gd name="T36" fmla="*/ 17 w 34"/>
                <a:gd name="T37" fmla="*/ 22 h 30"/>
                <a:gd name="T38" fmla="*/ 17 w 34"/>
                <a:gd name="T39" fmla="*/ 26 h 30"/>
                <a:gd name="T40" fmla="*/ 17 w 34"/>
                <a:gd name="T41" fmla="*/ 28 h 30"/>
                <a:gd name="T42" fmla="*/ 18 w 34"/>
                <a:gd name="T43" fmla="*/ 29 h 30"/>
                <a:gd name="T44" fmla="*/ 16 w 34"/>
                <a:gd name="T45" fmla="*/ 29 h 30"/>
                <a:gd name="T46" fmla="*/ 16 w 34"/>
                <a:gd name="T47" fmla="*/ 29 h 30"/>
                <a:gd name="T48" fmla="*/ 13 w 34"/>
                <a:gd name="T49" fmla="*/ 29 h 30"/>
                <a:gd name="T50" fmla="*/ 8 w 34"/>
                <a:gd name="T51" fmla="*/ 29 h 30"/>
                <a:gd name="T52" fmla="*/ 1 w 34"/>
                <a:gd name="T53" fmla="*/ 30 h 30"/>
                <a:gd name="T54" fmla="*/ 20 w 34"/>
                <a:gd name="T55" fmla="*/ 2 h 30"/>
                <a:gd name="T56" fmla="*/ 17 w 34"/>
                <a:gd name="T57" fmla="*/ 2 h 30"/>
                <a:gd name="T58" fmla="*/ 14 w 34"/>
                <a:gd name="T59" fmla="*/ 7 h 30"/>
                <a:gd name="T60" fmla="*/ 10 w 34"/>
                <a:gd name="T61" fmla="*/ 12 h 30"/>
                <a:gd name="T62" fmla="*/ 6 w 34"/>
                <a:gd name="T63" fmla="*/ 20 h 30"/>
                <a:gd name="T64" fmla="*/ 2 w 34"/>
                <a:gd name="T65" fmla="*/ 27 h 30"/>
                <a:gd name="T66" fmla="*/ 8 w 34"/>
                <a:gd name="T67" fmla="*/ 27 h 30"/>
                <a:gd name="T68" fmla="*/ 13 w 34"/>
                <a:gd name="T69" fmla="*/ 27 h 30"/>
                <a:gd name="T70" fmla="*/ 15 w 34"/>
                <a:gd name="T71" fmla="*/ 27 h 30"/>
                <a:gd name="T72" fmla="*/ 15 w 34"/>
                <a:gd name="T73" fmla="*/ 27 h 30"/>
                <a:gd name="T74" fmla="*/ 15 w 34"/>
                <a:gd name="T75" fmla="*/ 21 h 30"/>
                <a:gd name="T76" fmla="*/ 18 w 34"/>
                <a:gd name="T77" fmla="*/ 19 h 30"/>
                <a:gd name="T78" fmla="*/ 19 w 34"/>
                <a:gd name="T79" fmla="*/ 19 h 30"/>
                <a:gd name="T80" fmla="*/ 19 w 34"/>
                <a:gd name="T81" fmla="*/ 17 h 30"/>
                <a:gd name="T82" fmla="*/ 20 w 34"/>
                <a:gd name="T83" fmla="*/ 8 h 30"/>
                <a:gd name="T84" fmla="*/ 22 w 34"/>
                <a:gd name="T85" fmla="*/ 8 h 30"/>
                <a:gd name="T86" fmla="*/ 24 w 34"/>
                <a:gd name="T87" fmla="*/ 8 h 30"/>
                <a:gd name="T88" fmla="*/ 29 w 34"/>
                <a:gd name="T89" fmla="*/ 8 h 30"/>
                <a:gd name="T90" fmla="*/ 32 w 34"/>
                <a:gd name="T91" fmla="*/ 7 h 30"/>
                <a:gd name="T92" fmla="*/ 32 w 34"/>
                <a:gd name="T93" fmla="*/ 6 h 30"/>
                <a:gd name="T94" fmla="*/ 32 w 34"/>
                <a:gd name="T95" fmla="*/ 3 h 30"/>
                <a:gd name="T96" fmla="*/ 28 w 34"/>
                <a:gd name="T97" fmla="*/ 2 h 30"/>
                <a:gd name="T98" fmla="*/ 26 w 34"/>
                <a:gd name="T99" fmla="*/ 2 h 30"/>
                <a:gd name="T100" fmla="*/ 20 w 34"/>
                <a:gd name="T10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0">
                  <a:moveTo>
                    <a:pt x="1" y="30"/>
                  </a:moveTo>
                  <a:cubicBezTo>
                    <a:pt x="0" y="30"/>
                    <a:pt x="0" y="30"/>
                    <a:pt x="0" y="30"/>
                  </a:cubicBezTo>
                  <a:cubicBezTo>
                    <a:pt x="0" y="26"/>
                    <a:pt x="2" y="22"/>
                    <a:pt x="4" y="19"/>
                  </a:cubicBezTo>
                  <a:cubicBezTo>
                    <a:pt x="6" y="16"/>
                    <a:pt x="7" y="14"/>
                    <a:pt x="9" y="11"/>
                  </a:cubicBezTo>
                  <a:cubicBezTo>
                    <a:pt x="9" y="9"/>
                    <a:pt x="11" y="7"/>
                    <a:pt x="12" y="5"/>
                  </a:cubicBezTo>
                  <a:cubicBezTo>
                    <a:pt x="13" y="4"/>
                    <a:pt x="14" y="3"/>
                    <a:pt x="15" y="1"/>
                  </a:cubicBezTo>
                  <a:cubicBezTo>
                    <a:pt x="16" y="0"/>
                    <a:pt x="17" y="0"/>
                    <a:pt x="20" y="0"/>
                  </a:cubicBezTo>
                  <a:cubicBezTo>
                    <a:pt x="22" y="0"/>
                    <a:pt x="25" y="0"/>
                    <a:pt x="26" y="0"/>
                  </a:cubicBezTo>
                  <a:cubicBezTo>
                    <a:pt x="27" y="0"/>
                    <a:pt x="28" y="0"/>
                    <a:pt x="28" y="0"/>
                  </a:cubicBezTo>
                  <a:cubicBezTo>
                    <a:pt x="31" y="0"/>
                    <a:pt x="33" y="0"/>
                    <a:pt x="34" y="1"/>
                  </a:cubicBezTo>
                  <a:cubicBezTo>
                    <a:pt x="34" y="2"/>
                    <a:pt x="34" y="4"/>
                    <a:pt x="34" y="6"/>
                  </a:cubicBezTo>
                  <a:cubicBezTo>
                    <a:pt x="34" y="7"/>
                    <a:pt x="34" y="7"/>
                    <a:pt x="34" y="7"/>
                  </a:cubicBezTo>
                  <a:cubicBezTo>
                    <a:pt x="34" y="10"/>
                    <a:pt x="30" y="10"/>
                    <a:pt x="29" y="10"/>
                  </a:cubicBezTo>
                  <a:cubicBezTo>
                    <a:pt x="27" y="10"/>
                    <a:pt x="25" y="10"/>
                    <a:pt x="24" y="10"/>
                  </a:cubicBezTo>
                  <a:cubicBezTo>
                    <a:pt x="23" y="10"/>
                    <a:pt x="22" y="10"/>
                    <a:pt x="22" y="10"/>
                  </a:cubicBezTo>
                  <a:cubicBezTo>
                    <a:pt x="21" y="10"/>
                    <a:pt x="21" y="16"/>
                    <a:pt x="21" y="17"/>
                  </a:cubicBezTo>
                  <a:cubicBezTo>
                    <a:pt x="21" y="18"/>
                    <a:pt x="21" y="19"/>
                    <a:pt x="21" y="19"/>
                  </a:cubicBezTo>
                  <a:cubicBezTo>
                    <a:pt x="21" y="20"/>
                    <a:pt x="20" y="21"/>
                    <a:pt x="19" y="21"/>
                  </a:cubicBezTo>
                  <a:cubicBezTo>
                    <a:pt x="18" y="21"/>
                    <a:pt x="17" y="22"/>
                    <a:pt x="17" y="22"/>
                  </a:cubicBezTo>
                  <a:cubicBezTo>
                    <a:pt x="16" y="23"/>
                    <a:pt x="17" y="25"/>
                    <a:pt x="17" y="26"/>
                  </a:cubicBezTo>
                  <a:cubicBezTo>
                    <a:pt x="17" y="27"/>
                    <a:pt x="17" y="28"/>
                    <a:pt x="17" y="28"/>
                  </a:cubicBezTo>
                  <a:cubicBezTo>
                    <a:pt x="18" y="29"/>
                    <a:pt x="18" y="29"/>
                    <a:pt x="18" y="29"/>
                  </a:cubicBezTo>
                  <a:cubicBezTo>
                    <a:pt x="16" y="29"/>
                    <a:pt x="16" y="29"/>
                    <a:pt x="16" y="29"/>
                  </a:cubicBezTo>
                  <a:cubicBezTo>
                    <a:pt x="16" y="29"/>
                    <a:pt x="16" y="29"/>
                    <a:pt x="16" y="29"/>
                  </a:cubicBezTo>
                  <a:cubicBezTo>
                    <a:pt x="16" y="29"/>
                    <a:pt x="14" y="29"/>
                    <a:pt x="13" y="29"/>
                  </a:cubicBezTo>
                  <a:cubicBezTo>
                    <a:pt x="11" y="29"/>
                    <a:pt x="9" y="29"/>
                    <a:pt x="8" y="29"/>
                  </a:cubicBezTo>
                  <a:cubicBezTo>
                    <a:pt x="3" y="29"/>
                    <a:pt x="2" y="30"/>
                    <a:pt x="1" y="30"/>
                  </a:cubicBezTo>
                  <a:close/>
                  <a:moveTo>
                    <a:pt x="20" y="2"/>
                  </a:moveTo>
                  <a:cubicBezTo>
                    <a:pt x="17" y="2"/>
                    <a:pt x="17" y="2"/>
                    <a:pt x="17" y="2"/>
                  </a:cubicBezTo>
                  <a:cubicBezTo>
                    <a:pt x="16" y="4"/>
                    <a:pt x="15" y="5"/>
                    <a:pt x="14" y="7"/>
                  </a:cubicBezTo>
                  <a:cubicBezTo>
                    <a:pt x="12" y="8"/>
                    <a:pt x="11" y="10"/>
                    <a:pt x="10" y="12"/>
                  </a:cubicBezTo>
                  <a:cubicBezTo>
                    <a:pt x="9" y="15"/>
                    <a:pt x="8" y="17"/>
                    <a:pt x="6" y="20"/>
                  </a:cubicBezTo>
                  <a:cubicBezTo>
                    <a:pt x="5" y="22"/>
                    <a:pt x="3" y="25"/>
                    <a:pt x="2" y="27"/>
                  </a:cubicBezTo>
                  <a:cubicBezTo>
                    <a:pt x="4" y="27"/>
                    <a:pt x="6" y="27"/>
                    <a:pt x="8" y="27"/>
                  </a:cubicBezTo>
                  <a:cubicBezTo>
                    <a:pt x="10" y="27"/>
                    <a:pt x="12" y="27"/>
                    <a:pt x="13" y="27"/>
                  </a:cubicBezTo>
                  <a:cubicBezTo>
                    <a:pt x="14" y="27"/>
                    <a:pt x="15" y="27"/>
                    <a:pt x="15" y="27"/>
                  </a:cubicBezTo>
                  <a:cubicBezTo>
                    <a:pt x="15" y="27"/>
                    <a:pt x="15" y="27"/>
                    <a:pt x="15" y="27"/>
                  </a:cubicBezTo>
                  <a:cubicBezTo>
                    <a:pt x="15" y="25"/>
                    <a:pt x="14" y="22"/>
                    <a:pt x="15" y="21"/>
                  </a:cubicBezTo>
                  <a:cubicBezTo>
                    <a:pt x="16" y="20"/>
                    <a:pt x="17" y="20"/>
                    <a:pt x="18" y="19"/>
                  </a:cubicBezTo>
                  <a:cubicBezTo>
                    <a:pt x="19" y="19"/>
                    <a:pt x="19" y="19"/>
                    <a:pt x="19" y="19"/>
                  </a:cubicBezTo>
                  <a:cubicBezTo>
                    <a:pt x="19" y="18"/>
                    <a:pt x="19" y="18"/>
                    <a:pt x="19" y="17"/>
                  </a:cubicBezTo>
                  <a:cubicBezTo>
                    <a:pt x="19" y="13"/>
                    <a:pt x="19" y="9"/>
                    <a:pt x="20" y="8"/>
                  </a:cubicBezTo>
                  <a:cubicBezTo>
                    <a:pt x="21" y="8"/>
                    <a:pt x="21" y="8"/>
                    <a:pt x="22" y="8"/>
                  </a:cubicBezTo>
                  <a:cubicBezTo>
                    <a:pt x="22" y="8"/>
                    <a:pt x="23" y="8"/>
                    <a:pt x="24" y="8"/>
                  </a:cubicBezTo>
                  <a:cubicBezTo>
                    <a:pt x="25" y="8"/>
                    <a:pt x="27" y="8"/>
                    <a:pt x="29" y="8"/>
                  </a:cubicBezTo>
                  <a:cubicBezTo>
                    <a:pt x="31" y="8"/>
                    <a:pt x="32" y="8"/>
                    <a:pt x="32" y="7"/>
                  </a:cubicBezTo>
                  <a:cubicBezTo>
                    <a:pt x="32" y="6"/>
                    <a:pt x="32" y="6"/>
                    <a:pt x="32" y="6"/>
                  </a:cubicBezTo>
                  <a:cubicBezTo>
                    <a:pt x="32" y="4"/>
                    <a:pt x="32" y="3"/>
                    <a:pt x="32" y="3"/>
                  </a:cubicBezTo>
                  <a:cubicBezTo>
                    <a:pt x="32" y="2"/>
                    <a:pt x="30" y="2"/>
                    <a:pt x="28" y="2"/>
                  </a:cubicBezTo>
                  <a:cubicBezTo>
                    <a:pt x="28" y="2"/>
                    <a:pt x="27" y="2"/>
                    <a:pt x="26" y="2"/>
                  </a:cubicBezTo>
                  <a:cubicBezTo>
                    <a:pt x="25" y="2"/>
                    <a:pt x="22" y="2"/>
                    <a:pt x="2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09" name="Freeform 308"/>
            <p:cNvSpPr>
              <a:spLocks noChangeArrowheads="1"/>
            </p:cNvSpPr>
            <p:nvPr/>
          </p:nvSpPr>
          <p:spPr bwMode="auto">
            <a:xfrm>
              <a:off x="6723943" y="3984750"/>
              <a:ext cx="282563" cy="328450"/>
            </a:xfrm>
            <a:custGeom>
              <a:avLst/>
              <a:gdLst>
                <a:gd name="T0" fmla="*/ 54 w 68"/>
                <a:gd name="T1" fmla="*/ 0 h 79"/>
                <a:gd name="T2" fmla="*/ 51 w 68"/>
                <a:gd name="T3" fmla="*/ 2 h 79"/>
                <a:gd name="T4" fmla="*/ 47 w 68"/>
                <a:gd name="T5" fmla="*/ 6 h 79"/>
                <a:gd name="T6" fmla="*/ 37 w 68"/>
                <a:gd name="T7" fmla="*/ 5 h 79"/>
                <a:gd name="T8" fmla="*/ 38 w 68"/>
                <a:gd name="T9" fmla="*/ 4 h 79"/>
                <a:gd name="T10" fmla="*/ 19 w 68"/>
                <a:gd name="T11" fmla="*/ 5 h 79"/>
                <a:gd name="T12" fmla="*/ 12 w 68"/>
                <a:gd name="T13" fmla="*/ 6 h 79"/>
                <a:gd name="T14" fmla="*/ 12 w 68"/>
                <a:gd name="T15" fmla="*/ 13 h 79"/>
                <a:gd name="T16" fmla="*/ 8 w 68"/>
                <a:gd name="T17" fmla="*/ 13 h 79"/>
                <a:gd name="T18" fmla="*/ 7 w 68"/>
                <a:gd name="T19" fmla="*/ 31 h 79"/>
                <a:gd name="T20" fmla="*/ 0 w 68"/>
                <a:gd name="T21" fmla="*/ 43 h 79"/>
                <a:gd name="T22" fmla="*/ 3 w 68"/>
                <a:gd name="T23" fmla="*/ 50 h 79"/>
                <a:gd name="T24" fmla="*/ 6 w 68"/>
                <a:gd name="T25" fmla="*/ 57 h 79"/>
                <a:gd name="T26" fmla="*/ 9 w 68"/>
                <a:gd name="T27" fmla="*/ 60 h 79"/>
                <a:gd name="T28" fmla="*/ 12 w 68"/>
                <a:gd name="T29" fmla="*/ 61 h 79"/>
                <a:gd name="T30" fmla="*/ 14 w 68"/>
                <a:gd name="T31" fmla="*/ 64 h 79"/>
                <a:gd name="T32" fmla="*/ 18 w 68"/>
                <a:gd name="T33" fmla="*/ 69 h 79"/>
                <a:gd name="T34" fmla="*/ 26 w 68"/>
                <a:gd name="T35" fmla="*/ 76 h 79"/>
                <a:gd name="T36" fmla="*/ 36 w 68"/>
                <a:gd name="T37" fmla="*/ 79 h 79"/>
                <a:gd name="T38" fmla="*/ 49 w 68"/>
                <a:gd name="T39" fmla="*/ 76 h 79"/>
                <a:gd name="T40" fmla="*/ 55 w 68"/>
                <a:gd name="T41" fmla="*/ 75 h 79"/>
                <a:gd name="T42" fmla="*/ 52 w 68"/>
                <a:gd name="T43" fmla="*/ 71 h 79"/>
                <a:gd name="T44" fmla="*/ 44 w 68"/>
                <a:gd name="T45" fmla="*/ 62 h 79"/>
                <a:gd name="T46" fmla="*/ 48 w 68"/>
                <a:gd name="T47" fmla="*/ 58 h 79"/>
                <a:gd name="T48" fmla="*/ 48 w 68"/>
                <a:gd name="T49" fmla="*/ 52 h 79"/>
                <a:gd name="T50" fmla="*/ 51 w 68"/>
                <a:gd name="T51" fmla="*/ 50 h 79"/>
                <a:gd name="T52" fmla="*/ 52 w 68"/>
                <a:gd name="T53" fmla="*/ 46 h 79"/>
                <a:gd name="T54" fmla="*/ 56 w 68"/>
                <a:gd name="T55" fmla="*/ 42 h 79"/>
                <a:gd name="T56" fmla="*/ 57 w 68"/>
                <a:gd name="T57" fmla="*/ 33 h 79"/>
                <a:gd name="T58" fmla="*/ 62 w 68"/>
                <a:gd name="T59" fmla="*/ 24 h 79"/>
                <a:gd name="T60" fmla="*/ 61 w 68"/>
                <a:gd name="T61" fmla="*/ 18 h 79"/>
                <a:gd name="T62" fmla="*/ 59 w 68"/>
                <a:gd name="T63" fmla="*/ 8 h 79"/>
                <a:gd name="T64" fmla="*/ 58 w 68"/>
                <a:gd name="T65" fmla="*/ 5 h 79"/>
                <a:gd name="T66" fmla="*/ 54 w 68"/>
                <a:gd name="T6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9">
                  <a:moveTo>
                    <a:pt x="54" y="0"/>
                  </a:moveTo>
                  <a:cubicBezTo>
                    <a:pt x="53" y="1"/>
                    <a:pt x="51" y="2"/>
                    <a:pt x="51" y="2"/>
                  </a:cubicBezTo>
                  <a:cubicBezTo>
                    <a:pt x="50" y="3"/>
                    <a:pt x="48" y="6"/>
                    <a:pt x="47" y="6"/>
                  </a:cubicBezTo>
                  <a:cubicBezTo>
                    <a:pt x="45" y="6"/>
                    <a:pt x="40" y="5"/>
                    <a:pt x="37" y="5"/>
                  </a:cubicBezTo>
                  <a:cubicBezTo>
                    <a:pt x="37" y="5"/>
                    <a:pt x="38" y="4"/>
                    <a:pt x="38" y="4"/>
                  </a:cubicBezTo>
                  <a:cubicBezTo>
                    <a:pt x="34" y="7"/>
                    <a:pt x="23" y="5"/>
                    <a:pt x="19" y="5"/>
                  </a:cubicBezTo>
                  <a:cubicBezTo>
                    <a:pt x="17" y="5"/>
                    <a:pt x="12" y="4"/>
                    <a:pt x="12" y="6"/>
                  </a:cubicBezTo>
                  <a:cubicBezTo>
                    <a:pt x="12" y="8"/>
                    <a:pt x="12" y="11"/>
                    <a:pt x="12" y="13"/>
                  </a:cubicBezTo>
                  <a:cubicBezTo>
                    <a:pt x="12" y="14"/>
                    <a:pt x="9" y="13"/>
                    <a:pt x="8" y="13"/>
                  </a:cubicBezTo>
                  <a:cubicBezTo>
                    <a:pt x="5" y="16"/>
                    <a:pt x="12" y="30"/>
                    <a:pt x="7" y="31"/>
                  </a:cubicBezTo>
                  <a:cubicBezTo>
                    <a:pt x="2" y="31"/>
                    <a:pt x="0" y="39"/>
                    <a:pt x="0" y="43"/>
                  </a:cubicBezTo>
                  <a:cubicBezTo>
                    <a:pt x="3" y="42"/>
                    <a:pt x="3" y="49"/>
                    <a:pt x="3" y="50"/>
                  </a:cubicBezTo>
                  <a:cubicBezTo>
                    <a:pt x="6" y="53"/>
                    <a:pt x="6" y="53"/>
                    <a:pt x="6" y="57"/>
                  </a:cubicBezTo>
                  <a:cubicBezTo>
                    <a:pt x="6" y="58"/>
                    <a:pt x="8" y="59"/>
                    <a:pt x="9" y="60"/>
                  </a:cubicBezTo>
                  <a:cubicBezTo>
                    <a:pt x="10" y="61"/>
                    <a:pt x="11" y="61"/>
                    <a:pt x="12" y="61"/>
                  </a:cubicBezTo>
                  <a:cubicBezTo>
                    <a:pt x="13" y="62"/>
                    <a:pt x="13" y="63"/>
                    <a:pt x="14" y="64"/>
                  </a:cubicBezTo>
                  <a:cubicBezTo>
                    <a:pt x="16" y="65"/>
                    <a:pt x="17" y="66"/>
                    <a:pt x="18" y="69"/>
                  </a:cubicBezTo>
                  <a:cubicBezTo>
                    <a:pt x="19" y="70"/>
                    <a:pt x="25" y="77"/>
                    <a:pt x="26" y="76"/>
                  </a:cubicBezTo>
                  <a:cubicBezTo>
                    <a:pt x="30" y="73"/>
                    <a:pt x="32" y="79"/>
                    <a:pt x="36" y="79"/>
                  </a:cubicBezTo>
                  <a:cubicBezTo>
                    <a:pt x="41" y="79"/>
                    <a:pt x="45" y="79"/>
                    <a:pt x="49" y="76"/>
                  </a:cubicBezTo>
                  <a:cubicBezTo>
                    <a:pt x="50" y="74"/>
                    <a:pt x="54" y="76"/>
                    <a:pt x="55" y="75"/>
                  </a:cubicBezTo>
                  <a:cubicBezTo>
                    <a:pt x="57" y="73"/>
                    <a:pt x="52" y="72"/>
                    <a:pt x="52" y="71"/>
                  </a:cubicBezTo>
                  <a:cubicBezTo>
                    <a:pt x="50" y="67"/>
                    <a:pt x="48" y="63"/>
                    <a:pt x="44" y="62"/>
                  </a:cubicBezTo>
                  <a:cubicBezTo>
                    <a:pt x="44" y="59"/>
                    <a:pt x="48" y="61"/>
                    <a:pt x="48" y="58"/>
                  </a:cubicBezTo>
                  <a:cubicBezTo>
                    <a:pt x="48" y="56"/>
                    <a:pt x="48" y="54"/>
                    <a:pt x="48" y="52"/>
                  </a:cubicBezTo>
                  <a:cubicBezTo>
                    <a:pt x="49" y="51"/>
                    <a:pt x="50" y="51"/>
                    <a:pt x="51" y="50"/>
                  </a:cubicBezTo>
                  <a:cubicBezTo>
                    <a:pt x="52" y="49"/>
                    <a:pt x="51" y="47"/>
                    <a:pt x="52" y="46"/>
                  </a:cubicBezTo>
                  <a:cubicBezTo>
                    <a:pt x="54" y="45"/>
                    <a:pt x="55" y="44"/>
                    <a:pt x="56" y="42"/>
                  </a:cubicBezTo>
                  <a:cubicBezTo>
                    <a:pt x="58" y="39"/>
                    <a:pt x="57" y="36"/>
                    <a:pt x="57" y="33"/>
                  </a:cubicBezTo>
                  <a:cubicBezTo>
                    <a:pt x="58" y="29"/>
                    <a:pt x="58" y="26"/>
                    <a:pt x="62" y="24"/>
                  </a:cubicBezTo>
                  <a:cubicBezTo>
                    <a:pt x="68" y="22"/>
                    <a:pt x="62" y="21"/>
                    <a:pt x="61" y="18"/>
                  </a:cubicBezTo>
                  <a:cubicBezTo>
                    <a:pt x="59" y="15"/>
                    <a:pt x="61" y="10"/>
                    <a:pt x="59" y="8"/>
                  </a:cubicBezTo>
                  <a:cubicBezTo>
                    <a:pt x="59" y="7"/>
                    <a:pt x="59" y="6"/>
                    <a:pt x="58" y="5"/>
                  </a:cubicBezTo>
                  <a:cubicBezTo>
                    <a:pt x="57" y="3"/>
                    <a:pt x="55" y="2"/>
                    <a:pt x="5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0" name="Freeform 309"/>
            <p:cNvSpPr>
              <a:spLocks noEditPoints="1" noChangeArrowheads="1"/>
            </p:cNvSpPr>
            <p:nvPr/>
          </p:nvSpPr>
          <p:spPr bwMode="auto">
            <a:xfrm>
              <a:off x="6719113" y="3979920"/>
              <a:ext cx="277733" cy="338110"/>
            </a:xfrm>
            <a:custGeom>
              <a:avLst/>
              <a:gdLst>
                <a:gd name="T0" fmla="*/ 28 w 67"/>
                <a:gd name="T1" fmla="*/ 78 h 81"/>
                <a:gd name="T2" fmla="*/ 14 w 67"/>
                <a:gd name="T3" fmla="*/ 66 h 81"/>
                <a:gd name="T4" fmla="*/ 13 w 67"/>
                <a:gd name="T5" fmla="*/ 63 h 81"/>
                <a:gd name="T6" fmla="*/ 6 w 67"/>
                <a:gd name="T7" fmla="*/ 58 h 81"/>
                <a:gd name="T8" fmla="*/ 3 w 67"/>
                <a:gd name="T9" fmla="*/ 49 h 81"/>
                <a:gd name="T10" fmla="*/ 0 w 67"/>
                <a:gd name="T11" fmla="*/ 45 h 81"/>
                <a:gd name="T12" fmla="*/ 8 w 67"/>
                <a:gd name="T13" fmla="*/ 30 h 81"/>
                <a:gd name="T14" fmla="*/ 10 w 67"/>
                <a:gd name="T15" fmla="*/ 13 h 81"/>
                <a:gd name="T16" fmla="*/ 12 w 67"/>
                <a:gd name="T17" fmla="*/ 7 h 81"/>
                <a:gd name="T18" fmla="*/ 20 w 67"/>
                <a:gd name="T19" fmla="*/ 5 h 81"/>
                <a:gd name="T20" fmla="*/ 38 w 67"/>
                <a:gd name="T21" fmla="*/ 4 h 81"/>
                <a:gd name="T22" fmla="*/ 42 w 67"/>
                <a:gd name="T23" fmla="*/ 5 h 81"/>
                <a:gd name="T24" fmla="*/ 54 w 67"/>
                <a:gd name="T25" fmla="*/ 0 h 81"/>
                <a:gd name="T26" fmla="*/ 58 w 67"/>
                <a:gd name="T27" fmla="*/ 3 h 81"/>
                <a:gd name="T28" fmla="*/ 61 w 67"/>
                <a:gd name="T29" fmla="*/ 8 h 81"/>
                <a:gd name="T30" fmla="*/ 65 w 67"/>
                <a:gd name="T31" fmla="*/ 21 h 81"/>
                <a:gd name="T32" fmla="*/ 60 w 67"/>
                <a:gd name="T33" fmla="*/ 32 h 81"/>
                <a:gd name="T34" fmla="*/ 58 w 67"/>
                <a:gd name="T35" fmla="*/ 44 h 81"/>
                <a:gd name="T36" fmla="*/ 54 w 67"/>
                <a:gd name="T37" fmla="*/ 49 h 81"/>
                <a:gd name="T38" fmla="*/ 50 w 67"/>
                <a:gd name="T39" fmla="*/ 53 h 81"/>
                <a:gd name="T40" fmla="*/ 46 w 67"/>
                <a:gd name="T41" fmla="*/ 62 h 81"/>
                <a:gd name="T42" fmla="*/ 57 w 67"/>
                <a:gd name="T43" fmla="*/ 75 h 81"/>
                <a:gd name="T44" fmla="*/ 55 w 67"/>
                <a:gd name="T45" fmla="*/ 77 h 81"/>
                <a:gd name="T46" fmla="*/ 50 w 67"/>
                <a:gd name="T47" fmla="*/ 77 h 81"/>
                <a:gd name="T48" fmla="*/ 36 w 67"/>
                <a:gd name="T49" fmla="*/ 81 h 81"/>
                <a:gd name="T50" fmla="*/ 36 w 67"/>
                <a:gd name="T51" fmla="*/ 79 h 81"/>
                <a:gd name="T52" fmla="*/ 39 w 67"/>
                <a:gd name="T53" fmla="*/ 79 h 81"/>
                <a:gd name="T54" fmla="*/ 55 w 67"/>
                <a:gd name="T55" fmla="*/ 76 h 81"/>
                <a:gd name="T56" fmla="*/ 54 w 67"/>
                <a:gd name="T57" fmla="*/ 73 h 81"/>
                <a:gd name="T58" fmla="*/ 44 w 67"/>
                <a:gd name="T59" fmla="*/ 64 h 81"/>
                <a:gd name="T60" fmla="*/ 48 w 67"/>
                <a:gd name="T61" fmla="*/ 59 h 81"/>
                <a:gd name="T62" fmla="*/ 51 w 67"/>
                <a:gd name="T63" fmla="*/ 51 h 81"/>
                <a:gd name="T64" fmla="*/ 54 w 67"/>
                <a:gd name="T65" fmla="*/ 45 h 81"/>
                <a:gd name="T66" fmla="*/ 57 w 67"/>
                <a:gd name="T67" fmla="*/ 34 h 81"/>
                <a:gd name="T68" fmla="*/ 65 w 67"/>
                <a:gd name="T69" fmla="*/ 23 h 81"/>
                <a:gd name="T70" fmla="*/ 60 w 67"/>
                <a:gd name="T71" fmla="*/ 14 h 81"/>
                <a:gd name="T72" fmla="*/ 59 w 67"/>
                <a:gd name="T73" fmla="*/ 6 h 81"/>
                <a:gd name="T74" fmla="*/ 53 w 67"/>
                <a:gd name="T75" fmla="*/ 4 h 81"/>
                <a:gd name="T76" fmla="*/ 38 w 67"/>
                <a:gd name="T77" fmla="*/ 7 h 81"/>
                <a:gd name="T78" fmla="*/ 24 w 67"/>
                <a:gd name="T79" fmla="*/ 7 h 81"/>
                <a:gd name="T80" fmla="*/ 16 w 67"/>
                <a:gd name="T81" fmla="*/ 7 h 81"/>
                <a:gd name="T82" fmla="*/ 12 w 67"/>
                <a:gd name="T83" fmla="*/ 15 h 81"/>
                <a:gd name="T84" fmla="*/ 10 w 67"/>
                <a:gd name="T85" fmla="*/ 22 h 81"/>
                <a:gd name="T86" fmla="*/ 2 w 67"/>
                <a:gd name="T87" fmla="*/ 43 h 81"/>
                <a:gd name="T88" fmla="*/ 6 w 67"/>
                <a:gd name="T89" fmla="*/ 51 h 81"/>
                <a:gd name="T90" fmla="*/ 12 w 67"/>
                <a:gd name="T91" fmla="*/ 61 h 81"/>
                <a:gd name="T92" fmla="*/ 15 w 67"/>
                <a:gd name="T93" fmla="*/ 64 h 81"/>
                <a:gd name="T94" fmla="*/ 27 w 67"/>
                <a:gd name="T95"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81">
                  <a:moveTo>
                    <a:pt x="36" y="81"/>
                  </a:moveTo>
                  <a:cubicBezTo>
                    <a:pt x="35" y="81"/>
                    <a:pt x="34" y="80"/>
                    <a:pt x="32" y="79"/>
                  </a:cubicBezTo>
                  <a:cubicBezTo>
                    <a:pt x="31" y="77"/>
                    <a:pt x="30" y="76"/>
                    <a:pt x="28" y="78"/>
                  </a:cubicBezTo>
                  <a:cubicBezTo>
                    <a:pt x="28" y="78"/>
                    <a:pt x="27" y="78"/>
                    <a:pt x="27" y="78"/>
                  </a:cubicBezTo>
                  <a:cubicBezTo>
                    <a:pt x="25" y="78"/>
                    <a:pt x="19" y="71"/>
                    <a:pt x="18" y="70"/>
                  </a:cubicBezTo>
                  <a:cubicBezTo>
                    <a:pt x="17" y="68"/>
                    <a:pt x="16" y="67"/>
                    <a:pt x="14" y="66"/>
                  </a:cubicBezTo>
                  <a:cubicBezTo>
                    <a:pt x="14" y="65"/>
                    <a:pt x="14" y="65"/>
                    <a:pt x="14" y="65"/>
                  </a:cubicBezTo>
                  <a:cubicBezTo>
                    <a:pt x="13" y="65"/>
                    <a:pt x="13" y="64"/>
                    <a:pt x="13" y="64"/>
                  </a:cubicBezTo>
                  <a:cubicBezTo>
                    <a:pt x="13" y="63"/>
                    <a:pt x="13" y="63"/>
                    <a:pt x="13" y="63"/>
                  </a:cubicBezTo>
                  <a:cubicBezTo>
                    <a:pt x="13" y="63"/>
                    <a:pt x="12" y="63"/>
                    <a:pt x="12" y="63"/>
                  </a:cubicBezTo>
                  <a:cubicBezTo>
                    <a:pt x="11" y="63"/>
                    <a:pt x="10" y="62"/>
                    <a:pt x="10" y="62"/>
                  </a:cubicBezTo>
                  <a:cubicBezTo>
                    <a:pt x="7" y="61"/>
                    <a:pt x="6" y="59"/>
                    <a:pt x="6" y="58"/>
                  </a:cubicBezTo>
                  <a:cubicBezTo>
                    <a:pt x="6" y="55"/>
                    <a:pt x="6" y="54"/>
                    <a:pt x="4" y="52"/>
                  </a:cubicBezTo>
                  <a:cubicBezTo>
                    <a:pt x="4" y="52"/>
                    <a:pt x="4" y="52"/>
                    <a:pt x="4" y="52"/>
                  </a:cubicBezTo>
                  <a:cubicBezTo>
                    <a:pt x="3" y="51"/>
                    <a:pt x="3" y="51"/>
                    <a:pt x="3" y="49"/>
                  </a:cubicBezTo>
                  <a:cubicBezTo>
                    <a:pt x="3" y="48"/>
                    <a:pt x="2" y="45"/>
                    <a:pt x="1" y="45"/>
                  </a:cubicBezTo>
                  <a:cubicBezTo>
                    <a:pt x="1" y="45"/>
                    <a:pt x="1" y="45"/>
                    <a:pt x="1" y="45"/>
                  </a:cubicBezTo>
                  <a:cubicBezTo>
                    <a:pt x="0" y="45"/>
                    <a:pt x="0" y="45"/>
                    <a:pt x="0" y="45"/>
                  </a:cubicBezTo>
                  <a:cubicBezTo>
                    <a:pt x="0" y="44"/>
                    <a:pt x="0" y="44"/>
                    <a:pt x="0" y="44"/>
                  </a:cubicBezTo>
                  <a:cubicBezTo>
                    <a:pt x="0" y="40"/>
                    <a:pt x="3" y="31"/>
                    <a:pt x="8" y="31"/>
                  </a:cubicBezTo>
                  <a:cubicBezTo>
                    <a:pt x="8" y="31"/>
                    <a:pt x="8" y="31"/>
                    <a:pt x="8" y="30"/>
                  </a:cubicBezTo>
                  <a:cubicBezTo>
                    <a:pt x="9" y="29"/>
                    <a:pt x="9" y="26"/>
                    <a:pt x="8" y="23"/>
                  </a:cubicBezTo>
                  <a:cubicBezTo>
                    <a:pt x="7" y="19"/>
                    <a:pt x="7" y="15"/>
                    <a:pt x="8" y="14"/>
                  </a:cubicBezTo>
                  <a:cubicBezTo>
                    <a:pt x="9" y="13"/>
                    <a:pt x="10" y="13"/>
                    <a:pt x="10" y="13"/>
                  </a:cubicBezTo>
                  <a:cubicBezTo>
                    <a:pt x="10" y="13"/>
                    <a:pt x="11" y="13"/>
                    <a:pt x="11" y="13"/>
                  </a:cubicBezTo>
                  <a:cubicBezTo>
                    <a:pt x="12" y="13"/>
                    <a:pt x="12" y="13"/>
                    <a:pt x="12" y="13"/>
                  </a:cubicBezTo>
                  <a:cubicBezTo>
                    <a:pt x="12" y="7"/>
                    <a:pt x="12" y="7"/>
                    <a:pt x="12" y="7"/>
                  </a:cubicBezTo>
                  <a:cubicBezTo>
                    <a:pt x="12" y="6"/>
                    <a:pt x="13" y="5"/>
                    <a:pt x="16" y="5"/>
                  </a:cubicBezTo>
                  <a:cubicBezTo>
                    <a:pt x="16" y="5"/>
                    <a:pt x="17" y="5"/>
                    <a:pt x="18" y="5"/>
                  </a:cubicBezTo>
                  <a:cubicBezTo>
                    <a:pt x="19" y="5"/>
                    <a:pt x="19" y="5"/>
                    <a:pt x="20" y="5"/>
                  </a:cubicBezTo>
                  <a:cubicBezTo>
                    <a:pt x="21" y="5"/>
                    <a:pt x="22" y="5"/>
                    <a:pt x="24" y="5"/>
                  </a:cubicBezTo>
                  <a:cubicBezTo>
                    <a:pt x="27" y="6"/>
                    <a:pt x="29" y="6"/>
                    <a:pt x="32" y="6"/>
                  </a:cubicBezTo>
                  <a:cubicBezTo>
                    <a:pt x="35" y="6"/>
                    <a:pt x="37" y="5"/>
                    <a:pt x="38" y="4"/>
                  </a:cubicBezTo>
                  <a:cubicBezTo>
                    <a:pt x="42" y="1"/>
                    <a:pt x="42" y="1"/>
                    <a:pt x="42" y="1"/>
                  </a:cubicBezTo>
                  <a:cubicBezTo>
                    <a:pt x="40" y="5"/>
                    <a:pt x="40" y="5"/>
                    <a:pt x="40" y="5"/>
                  </a:cubicBezTo>
                  <a:cubicBezTo>
                    <a:pt x="41" y="5"/>
                    <a:pt x="41" y="5"/>
                    <a:pt x="42" y="5"/>
                  </a:cubicBezTo>
                  <a:cubicBezTo>
                    <a:pt x="44" y="6"/>
                    <a:pt x="47" y="6"/>
                    <a:pt x="48" y="6"/>
                  </a:cubicBezTo>
                  <a:cubicBezTo>
                    <a:pt x="48" y="6"/>
                    <a:pt x="51" y="3"/>
                    <a:pt x="51" y="3"/>
                  </a:cubicBezTo>
                  <a:cubicBezTo>
                    <a:pt x="51" y="2"/>
                    <a:pt x="54" y="1"/>
                    <a:pt x="54" y="0"/>
                  </a:cubicBezTo>
                  <a:cubicBezTo>
                    <a:pt x="55" y="0"/>
                    <a:pt x="55" y="0"/>
                    <a:pt x="55" y="0"/>
                  </a:cubicBezTo>
                  <a:cubicBezTo>
                    <a:pt x="55" y="1"/>
                    <a:pt x="55" y="1"/>
                    <a:pt x="55" y="1"/>
                  </a:cubicBezTo>
                  <a:cubicBezTo>
                    <a:pt x="56" y="2"/>
                    <a:pt x="57" y="3"/>
                    <a:pt x="58" y="3"/>
                  </a:cubicBezTo>
                  <a:cubicBezTo>
                    <a:pt x="60" y="5"/>
                    <a:pt x="60" y="5"/>
                    <a:pt x="60" y="5"/>
                  </a:cubicBezTo>
                  <a:cubicBezTo>
                    <a:pt x="61" y="6"/>
                    <a:pt x="61" y="6"/>
                    <a:pt x="61" y="7"/>
                  </a:cubicBezTo>
                  <a:cubicBezTo>
                    <a:pt x="61" y="8"/>
                    <a:pt x="61" y="8"/>
                    <a:pt x="61" y="8"/>
                  </a:cubicBezTo>
                  <a:cubicBezTo>
                    <a:pt x="63" y="10"/>
                    <a:pt x="62" y="12"/>
                    <a:pt x="62" y="14"/>
                  </a:cubicBezTo>
                  <a:cubicBezTo>
                    <a:pt x="62" y="16"/>
                    <a:pt x="62" y="17"/>
                    <a:pt x="62" y="18"/>
                  </a:cubicBezTo>
                  <a:cubicBezTo>
                    <a:pt x="63" y="19"/>
                    <a:pt x="64" y="20"/>
                    <a:pt x="65" y="21"/>
                  </a:cubicBezTo>
                  <a:cubicBezTo>
                    <a:pt x="66" y="21"/>
                    <a:pt x="67" y="22"/>
                    <a:pt x="66" y="23"/>
                  </a:cubicBezTo>
                  <a:cubicBezTo>
                    <a:pt x="66" y="24"/>
                    <a:pt x="65" y="25"/>
                    <a:pt x="63" y="26"/>
                  </a:cubicBezTo>
                  <a:cubicBezTo>
                    <a:pt x="61" y="27"/>
                    <a:pt x="60" y="29"/>
                    <a:pt x="60" y="32"/>
                  </a:cubicBezTo>
                  <a:cubicBezTo>
                    <a:pt x="60" y="33"/>
                    <a:pt x="59" y="34"/>
                    <a:pt x="59" y="34"/>
                  </a:cubicBezTo>
                  <a:cubicBezTo>
                    <a:pt x="59" y="35"/>
                    <a:pt x="59" y="37"/>
                    <a:pt x="59" y="38"/>
                  </a:cubicBezTo>
                  <a:cubicBezTo>
                    <a:pt x="59" y="40"/>
                    <a:pt x="59" y="42"/>
                    <a:pt x="58" y="44"/>
                  </a:cubicBezTo>
                  <a:cubicBezTo>
                    <a:pt x="57" y="45"/>
                    <a:pt x="56" y="46"/>
                    <a:pt x="55" y="47"/>
                  </a:cubicBezTo>
                  <a:cubicBezTo>
                    <a:pt x="55" y="47"/>
                    <a:pt x="55" y="47"/>
                    <a:pt x="54" y="48"/>
                  </a:cubicBezTo>
                  <a:cubicBezTo>
                    <a:pt x="54" y="48"/>
                    <a:pt x="54" y="49"/>
                    <a:pt x="54" y="49"/>
                  </a:cubicBezTo>
                  <a:cubicBezTo>
                    <a:pt x="53" y="50"/>
                    <a:pt x="53" y="51"/>
                    <a:pt x="53" y="52"/>
                  </a:cubicBezTo>
                  <a:cubicBezTo>
                    <a:pt x="52" y="52"/>
                    <a:pt x="52" y="52"/>
                    <a:pt x="51" y="53"/>
                  </a:cubicBezTo>
                  <a:cubicBezTo>
                    <a:pt x="51" y="53"/>
                    <a:pt x="50" y="53"/>
                    <a:pt x="50" y="53"/>
                  </a:cubicBezTo>
                  <a:cubicBezTo>
                    <a:pt x="50" y="59"/>
                    <a:pt x="50" y="59"/>
                    <a:pt x="50" y="59"/>
                  </a:cubicBezTo>
                  <a:cubicBezTo>
                    <a:pt x="50" y="62"/>
                    <a:pt x="48" y="62"/>
                    <a:pt x="47" y="62"/>
                  </a:cubicBezTo>
                  <a:cubicBezTo>
                    <a:pt x="46" y="62"/>
                    <a:pt x="46" y="62"/>
                    <a:pt x="46" y="62"/>
                  </a:cubicBezTo>
                  <a:cubicBezTo>
                    <a:pt x="51" y="64"/>
                    <a:pt x="53" y="69"/>
                    <a:pt x="54" y="71"/>
                  </a:cubicBezTo>
                  <a:cubicBezTo>
                    <a:pt x="54" y="71"/>
                    <a:pt x="54" y="71"/>
                    <a:pt x="55" y="72"/>
                  </a:cubicBezTo>
                  <a:cubicBezTo>
                    <a:pt x="56" y="72"/>
                    <a:pt x="57" y="73"/>
                    <a:pt x="57" y="75"/>
                  </a:cubicBezTo>
                  <a:cubicBezTo>
                    <a:pt x="58" y="75"/>
                    <a:pt x="57" y="76"/>
                    <a:pt x="56" y="77"/>
                  </a:cubicBezTo>
                  <a:cubicBezTo>
                    <a:pt x="56" y="77"/>
                    <a:pt x="55" y="77"/>
                    <a:pt x="55" y="77"/>
                  </a:cubicBezTo>
                  <a:cubicBezTo>
                    <a:pt x="55" y="77"/>
                    <a:pt x="55" y="77"/>
                    <a:pt x="55" y="77"/>
                  </a:cubicBezTo>
                  <a:cubicBezTo>
                    <a:pt x="54" y="77"/>
                    <a:pt x="53" y="77"/>
                    <a:pt x="53" y="77"/>
                  </a:cubicBezTo>
                  <a:cubicBezTo>
                    <a:pt x="52" y="77"/>
                    <a:pt x="52" y="77"/>
                    <a:pt x="51" y="77"/>
                  </a:cubicBezTo>
                  <a:cubicBezTo>
                    <a:pt x="51" y="77"/>
                    <a:pt x="51" y="77"/>
                    <a:pt x="50" y="77"/>
                  </a:cubicBezTo>
                  <a:cubicBezTo>
                    <a:pt x="47" y="81"/>
                    <a:pt x="43" y="81"/>
                    <a:pt x="39" y="81"/>
                  </a:cubicBezTo>
                  <a:cubicBezTo>
                    <a:pt x="38" y="81"/>
                    <a:pt x="38" y="81"/>
                    <a:pt x="37" y="81"/>
                  </a:cubicBezTo>
                  <a:lnTo>
                    <a:pt x="36" y="81"/>
                  </a:lnTo>
                  <a:close/>
                  <a:moveTo>
                    <a:pt x="30" y="75"/>
                  </a:moveTo>
                  <a:cubicBezTo>
                    <a:pt x="31" y="75"/>
                    <a:pt x="33" y="76"/>
                    <a:pt x="34" y="77"/>
                  </a:cubicBezTo>
                  <a:cubicBezTo>
                    <a:pt x="35" y="78"/>
                    <a:pt x="36" y="79"/>
                    <a:pt x="36" y="79"/>
                  </a:cubicBezTo>
                  <a:cubicBezTo>
                    <a:pt x="36" y="80"/>
                    <a:pt x="36" y="80"/>
                    <a:pt x="36" y="80"/>
                  </a:cubicBezTo>
                  <a:cubicBezTo>
                    <a:pt x="37" y="79"/>
                    <a:pt x="37" y="79"/>
                    <a:pt x="37" y="79"/>
                  </a:cubicBezTo>
                  <a:cubicBezTo>
                    <a:pt x="37" y="79"/>
                    <a:pt x="38" y="79"/>
                    <a:pt x="39" y="79"/>
                  </a:cubicBezTo>
                  <a:cubicBezTo>
                    <a:pt x="43" y="79"/>
                    <a:pt x="46" y="79"/>
                    <a:pt x="49" y="76"/>
                  </a:cubicBezTo>
                  <a:cubicBezTo>
                    <a:pt x="50" y="75"/>
                    <a:pt x="51" y="75"/>
                    <a:pt x="53" y="75"/>
                  </a:cubicBezTo>
                  <a:cubicBezTo>
                    <a:pt x="54" y="75"/>
                    <a:pt x="54" y="76"/>
                    <a:pt x="55" y="76"/>
                  </a:cubicBezTo>
                  <a:cubicBezTo>
                    <a:pt x="55" y="76"/>
                    <a:pt x="55" y="75"/>
                    <a:pt x="55" y="75"/>
                  </a:cubicBezTo>
                  <a:cubicBezTo>
                    <a:pt x="55" y="75"/>
                    <a:pt x="56" y="75"/>
                    <a:pt x="56" y="75"/>
                  </a:cubicBezTo>
                  <a:cubicBezTo>
                    <a:pt x="55" y="74"/>
                    <a:pt x="54" y="74"/>
                    <a:pt x="54" y="73"/>
                  </a:cubicBezTo>
                  <a:cubicBezTo>
                    <a:pt x="53" y="73"/>
                    <a:pt x="52" y="73"/>
                    <a:pt x="52" y="72"/>
                  </a:cubicBezTo>
                  <a:cubicBezTo>
                    <a:pt x="51" y="70"/>
                    <a:pt x="49" y="65"/>
                    <a:pt x="44" y="64"/>
                  </a:cubicBezTo>
                  <a:cubicBezTo>
                    <a:pt x="44" y="64"/>
                    <a:pt x="44" y="64"/>
                    <a:pt x="44" y="64"/>
                  </a:cubicBezTo>
                  <a:cubicBezTo>
                    <a:pt x="44" y="63"/>
                    <a:pt x="44" y="63"/>
                    <a:pt x="44" y="63"/>
                  </a:cubicBezTo>
                  <a:cubicBezTo>
                    <a:pt x="44" y="61"/>
                    <a:pt x="46" y="60"/>
                    <a:pt x="47" y="60"/>
                  </a:cubicBezTo>
                  <a:cubicBezTo>
                    <a:pt x="48" y="60"/>
                    <a:pt x="48" y="60"/>
                    <a:pt x="48" y="59"/>
                  </a:cubicBezTo>
                  <a:cubicBezTo>
                    <a:pt x="48" y="53"/>
                    <a:pt x="48" y="53"/>
                    <a:pt x="48" y="53"/>
                  </a:cubicBezTo>
                  <a:cubicBezTo>
                    <a:pt x="49" y="52"/>
                    <a:pt x="50" y="51"/>
                    <a:pt x="50" y="51"/>
                  </a:cubicBezTo>
                  <a:cubicBezTo>
                    <a:pt x="51" y="51"/>
                    <a:pt x="51" y="51"/>
                    <a:pt x="51" y="51"/>
                  </a:cubicBezTo>
                  <a:cubicBezTo>
                    <a:pt x="51" y="50"/>
                    <a:pt x="52" y="50"/>
                    <a:pt x="52" y="49"/>
                  </a:cubicBezTo>
                  <a:cubicBezTo>
                    <a:pt x="52" y="48"/>
                    <a:pt x="52" y="47"/>
                    <a:pt x="53" y="46"/>
                  </a:cubicBezTo>
                  <a:cubicBezTo>
                    <a:pt x="53" y="46"/>
                    <a:pt x="54" y="46"/>
                    <a:pt x="54" y="45"/>
                  </a:cubicBezTo>
                  <a:cubicBezTo>
                    <a:pt x="55" y="44"/>
                    <a:pt x="56" y="43"/>
                    <a:pt x="56" y="43"/>
                  </a:cubicBezTo>
                  <a:cubicBezTo>
                    <a:pt x="57" y="41"/>
                    <a:pt x="57" y="39"/>
                    <a:pt x="57" y="38"/>
                  </a:cubicBezTo>
                  <a:cubicBezTo>
                    <a:pt x="57" y="37"/>
                    <a:pt x="57" y="35"/>
                    <a:pt x="57" y="34"/>
                  </a:cubicBezTo>
                  <a:cubicBezTo>
                    <a:pt x="58" y="33"/>
                    <a:pt x="58" y="32"/>
                    <a:pt x="58" y="32"/>
                  </a:cubicBezTo>
                  <a:cubicBezTo>
                    <a:pt x="58" y="29"/>
                    <a:pt x="59" y="26"/>
                    <a:pt x="62" y="24"/>
                  </a:cubicBezTo>
                  <a:cubicBezTo>
                    <a:pt x="64" y="24"/>
                    <a:pt x="64" y="23"/>
                    <a:pt x="65" y="23"/>
                  </a:cubicBezTo>
                  <a:cubicBezTo>
                    <a:pt x="64" y="23"/>
                    <a:pt x="64" y="23"/>
                    <a:pt x="63" y="22"/>
                  </a:cubicBezTo>
                  <a:cubicBezTo>
                    <a:pt x="62" y="21"/>
                    <a:pt x="61" y="21"/>
                    <a:pt x="61" y="19"/>
                  </a:cubicBezTo>
                  <a:cubicBezTo>
                    <a:pt x="60" y="18"/>
                    <a:pt x="60" y="16"/>
                    <a:pt x="60" y="14"/>
                  </a:cubicBezTo>
                  <a:cubicBezTo>
                    <a:pt x="60" y="12"/>
                    <a:pt x="61" y="11"/>
                    <a:pt x="60" y="10"/>
                  </a:cubicBezTo>
                  <a:cubicBezTo>
                    <a:pt x="59" y="9"/>
                    <a:pt x="59" y="8"/>
                    <a:pt x="59" y="7"/>
                  </a:cubicBezTo>
                  <a:cubicBezTo>
                    <a:pt x="59" y="7"/>
                    <a:pt x="59" y="7"/>
                    <a:pt x="59" y="6"/>
                  </a:cubicBezTo>
                  <a:cubicBezTo>
                    <a:pt x="57" y="5"/>
                    <a:pt x="57" y="5"/>
                    <a:pt x="57" y="5"/>
                  </a:cubicBezTo>
                  <a:cubicBezTo>
                    <a:pt x="56" y="4"/>
                    <a:pt x="55" y="3"/>
                    <a:pt x="54" y="3"/>
                  </a:cubicBezTo>
                  <a:cubicBezTo>
                    <a:pt x="54" y="3"/>
                    <a:pt x="53" y="3"/>
                    <a:pt x="53" y="4"/>
                  </a:cubicBezTo>
                  <a:cubicBezTo>
                    <a:pt x="52" y="5"/>
                    <a:pt x="50" y="7"/>
                    <a:pt x="48" y="8"/>
                  </a:cubicBezTo>
                  <a:cubicBezTo>
                    <a:pt x="47" y="8"/>
                    <a:pt x="44" y="8"/>
                    <a:pt x="42" y="7"/>
                  </a:cubicBezTo>
                  <a:cubicBezTo>
                    <a:pt x="40" y="7"/>
                    <a:pt x="39" y="7"/>
                    <a:pt x="38" y="7"/>
                  </a:cubicBezTo>
                  <a:cubicBezTo>
                    <a:pt x="37" y="7"/>
                    <a:pt x="37" y="7"/>
                    <a:pt x="37" y="7"/>
                  </a:cubicBezTo>
                  <a:cubicBezTo>
                    <a:pt x="36" y="7"/>
                    <a:pt x="34" y="8"/>
                    <a:pt x="32" y="8"/>
                  </a:cubicBezTo>
                  <a:cubicBezTo>
                    <a:pt x="29" y="8"/>
                    <a:pt x="26" y="7"/>
                    <a:pt x="24" y="7"/>
                  </a:cubicBezTo>
                  <a:cubicBezTo>
                    <a:pt x="22" y="7"/>
                    <a:pt x="21" y="7"/>
                    <a:pt x="20" y="7"/>
                  </a:cubicBezTo>
                  <a:cubicBezTo>
                    <a:pt x="19" y="7"/>
                    <a:pt x="18" y="7"/>
                    <a:pt x="18" y="7"/>
                  </a:cubicBezTo>
                  <a:cubicBezTo>
                    <a:pt x="17" y="7"/>
                    <a:pt x="16" y="7"/>
                    <a:pt x="16" y="7"/>
                  </a:cubicBezTo>
                  <a:cubicBezTo>
                    <a:pt x="14" y="7"/>
                    <a:pt x="14" y="7"/>
                    <a:pt x="14" y="7"/>
                  </a:cubicBezTo>
                  <a:cubicBezTo>
                    <a:pt x="14" y="14"/>
                    <a:pt x="14" y="14"/>
                    <a:pt x="14" y="14"/>
                  </a:cubicBezTo>
                  <a:cubicBezTo>
                    <a:pt x="14" y="14"/>
                    <a:pt x="14" y="15"/>
                    <a:pt x="12" y="15"/>
                  </a:cubicBezTo>
                  <a:cubicBezTo>
                    <a:pt x="12" y="15"/>
                    <a:pt x="11" y="15"/>
                    <a:pt x="11" y="15"/>
                  </a:cubicBezTo>
                  <a:cubicBezTo>
                    <a:pt x="11" y="15"/>
                    <a:pt x="10" y="15"/>
                    <a:pt x="10" y="15"/>
                  </a:cubicBezTo>
                  <a:cubicBezTo>
                    <a:pt x="9" y="16"/>
                    <a:pt x="10" y="20"/>
                    <a:pt x="10" y="22"/>
                  </a:cubicBezTo>
                  <a:cubicBezTo>
                    <a:pt x="11" y="26"/>
                    <a:pt x="11" y="30"/>
                    <a:pt x="10" y="32"/>
                  </a:cubicBezTo>
                  <a:cubicBezTo>
                    <a:pt x="9" y="32"/>
                    <a:pt x="9" y="33"/>
                    <a:pt x="8" y="33"/>
                  </a:cubicBezTo>
                  <a:cubicBezTo>
                    <a:pt x="5" y="33"/>
                    <a:pt x="2" y="39"/>
                    <a:pt x="2" y="43"/>
                  </a:cubicBezTo>
                  <a:cubicBezTo>
                    <a:pt x="4" y="43"/>
                    <a:pt x="5" y="47"/>
                    <a:pt x="5" y="49"/>
                  </a:cubicBezTo>
                  <a:cubicBezTo>
                    <a:pt x="5" y="50"/>
                    <a:pt x="5" y="50"/>
                    <a:pt x="5" y="51"/>
                  </a:cubicBezTo>
                  <a:cubicBezTo>
                    <a:pt x="6" y="51"/>
                    <a:pt x="6" y="51"/>
                    <a:pt x="6" y="51"/>
                  </a:cubicBezTo>
                  <a:cubicBezTo>
                    <a:pt x="7" y="53"/>
                    <a:pt x="8" y="54"/>
                    <a:pt x="8" y="58"/>
                  </a:cubicBezTo>
                  <a:cubicBezTo>
                    <a:pt x="8" y="59"/>
                    <a:pt x="9" y="60"/>
                    <a:pt x="10" y="60"/>
                  </a:cubicBezTo>
                  <a:cubicBezTo>
                    <a:pt x="11" y="61"/>
                    <a:pt x="12" y="61"/>
                    <a:pt x="12" y="61"/>
                  </a:cubicBezTo>
                  <a:cubicBezTo>
                    <a:pt x="13" y="61"/>
                    <a:pt x="13" y="61"/>
                    <a:pt x="13" y="61"/>
                  </a:cubicBezTo>
                  <a:cubicBezTo>
                    <a:pt x="15" y="62"/>
                    <a:pt x="15" y="63"/>
                    <a:pt x="15" y="63"/>
                  </a:cubicBezTo>
                  <a:cubicBezTo>
                    <a:pt x="15" y="64"/>
                    <a:pt x="15" y="64"/>
                    <a:pt x="15" y="64"/>
                  </a:cubicBezTo>
                  <a:cubicBezTo>
                    <a:pt x="15" y="64"/>
                    <a:pt x="15" y="64"/>
                    <a:pt x="15" y="64"/>
                  </a:cubicBezTo>
                  <a:cubicBezTo>
                    <a:pt x="18" y="66"/>
                    <a:pt x="19" y="67"/>
                    <a:pt x="20" y="69"/>
                  </a:cubicBezTo>
                  <a:cubicBezTo>
                    <a:pt x="21" y="71"/>
                    <a:pt x="26" y="75"/>
                    <a:pt x="27" y="76"/>
                  </a:cubicBezTo>
                  <a:cubicBezTo>
                    <a:pt x="28" y="75"/>
                    <a:pt x="29" y="75"/>
                    <a:pt x="30" y="7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1" name="Freeform 310"/>
            <p:cNvSpPr>
              <a:spLocks noChangeArrowheads="1"/>
            </p:cNvSpPr>
            <p:nvPr/>
          </p:nvSpPr>
          <p:spPr bwMode="auto">
            <a:xfrm>
              <a:off x="6864017" y="4801044"/>
              <a:ext cx="24151" cy="31396"/>
            </a:xfrm>
            <a:custGeom>
              <a:avLst/>
              <a:gdLst>
                <a:gd name="T0" fmla="*/ 5 w 6"/>
                <a:gd name="T1" fmla="*/ 1 h 8"/>
                <a:gd name="T2" fmla="*/ 1 w 6"/>
                <a:gd name="T3" fmla="*/ 6 h 8"/>
                <a:gd name="T4" fmla="*/ 5 w 6"/>
                <a:gd name="T5" fmla="*/ 7 h 8"/>
                <a:gd name="T6" fmla="*/ 5 w 6"/>
                <a:gd name="T7" fmla="*/ 1 h 8"/>
              </a:gdLst>
              <a:ahLst/>
              <a:cxnLst>
                <a:cxn ang="0">
                  <a:pos x="T0" y="T1"/>
                </a:cxn>
                <a:cxn ang="0">
                  <a:pos x="T2" y="T3"/>
                </a:cxn>
                <a:cxn ang="0">
                  <a:pos x="T4" y="T5"/>
                </a:cxn>
                <a:cxn ang="0">
                  <a:pos x="T6" y="T7"/>
                </a:cxn>
              </a:cxnLst>
              <a:rect l="0" t="0" r="r" b="b"/>
              <a:pathLst>
                <a:path w="6" h="8">
                  <a:moveTo>
                    <a:pt x="5" y="1"/>
                  </a:moveTo>
                  <a:cubicBezTo>
                    <a:pt x="3" y="0"/>
                    <a:pt x="0" y="3"/>
                    <a:pt x="1" y="6"/>
                  </a:cubicBezTo>
                  <a:cubicBezTo>
                    <a:pt x="2" y="7"/>
                    <a:pt x="4" y="8"/>
                    <a:pt x="5" y="7"/>
                  </a:cubicBezTo>
                  <a:cubicBezTo>
                    <a:pt x="6" y="5"/>
                    <a:pt x="5" y="4"/>
                    <a:pt x="5"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2" name="Freeform 311"/>
            <p:cNvSpPr>
              <a:spLocks noEditPoints="1" noChangeArrowheads="1"/>
            </p:cNvSpPr>
            <p:nvPr/>
          </p:nvSpPr>
          <p:spPr bwMode="auto">
            <a:xfrm>
              <a:off x="6864017" y="4801044"/>
              <a:ext cx="28981" cy="31396"/>
            </a:xfrm>
            <a:custGeom>
              <a:avLst/>
              <a:gdLst>
                <a:gd name="T0" fmla="*/ 3 w 7"/>
                <a:gd name="T1" fmla="*/ 8 h 8"/>
                <a:gd name="T2" fmla="*/ 1 w 7"/>
                <a:gd name="T3" fmla="*/ 7 h 8"/>
                <a:gd name="T4" fmla="*/ 1 w 7"/>
                <a:gd name="T5" fmla="*/ 2 h 8"/>
                <a:gd name="T6" fmla="*/ 6 w 7"/>
                <a:gd name="T7" fmla="*/ 1 h 8"/>
                <a:gd name="T8" fmla="*/ 6 w 7"/>
                <a:gd name="T9" fmla="*/ 1 h 8"/>
                <a:gd name="T10" fmla="*/ 6 w 7"/>
                <a:gd name="T11" fmla="*/ 2 h 8"/>
                <a:gd name="T12" fmla="*/ 6 w 7"/>
                <a:gd name="T13" fmla="*/ 7 h 8"/>
                <a:gd name="T14" fmla="*/ 3 w 7"/>
                <a:gd name="T15" fmla="*/ 8 h 8"/>
                <a:gd name="T16" fmla="*/ 4 w 7"/>
                <a:gd name="T17" fmla="*/ 2 h 8"/>
                <a:gd name="T18" fmla="*/ 3 w 7"/>
                <a:gd name="T19" fmla="*/ 3 h 8"/>
                <a:gd name="T20" fmla="*/ 2 w 7"/>
                <a:gd name="T21" fmla="*/ 6 h 8"/>
                <a:gd name="T22" fmla="*/ 3 w 7"/>
                <a:gd name="T23" fmla="*/ 6 h 8"/>
                <a:gd name="T24" fmla="*/ 4 w 7"/>
                <a:gd name="T25" fmla="*/ 6 h 8"/>
                <a:gd name="T26" fmla="*/ 4 w 7"/>
                <a:gd name="T27" fmla="*/ 3 h 8"/>
                <a:gd name="T28" fmla="*/ 4 w 7"/>
                <a:gd name="T29" fmla="*/ 2 h 8"/>
                <a:gd name="T30" fmla="*/ 4 w 7"/>
                <a:gd name="T3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3" y="8"/>
                  </a:moveTo>
                  <a:cubicBezTo>
                    <a:pt x="2" y="8"/>
                    <a:pt x="1" y="8"/>
                    <a:pt x="1" y="7"/>
                  </a:cubicBezTo>
                  <a:cubicBezTo>
                    <a:pt x="0" y="5"/>
                    <a:pt x="0" y="3"/>
                    <a:pt x="1" y="2"/>
                  </a:cubicBezTo>
                  <a:cubicBezTo>
                    <a:pt x="2" y="0"/>
                    <a:pt x="4" y="0"/>
                    <a:pt x="6" y="1"/>
                  </a:cubicBezTo>
                  <a:cubicBezTo>
                    <a:pt x="6" y="1"/>
                    <a:pt x="6" y="1"/>
                    <a:pt x="6" y="1"/>
                  </a:cubicBezTo>
                  <a:cubicBezTo>
                    <a:pt x="6" y="2"/>
                    <a:pt x="6" y="2"/>
                    <a:pt x="6" y="2"/>
                  </a:cubicBezTo>
                  <a:cubicBezTo>
                    <a:pt x="7" y="4"/>
                    <a:pt x="7" y="5"/>
                    <a:pt x="6" y="7"/>
                  </a:cubicBezTo>
                  <a:cubicBezTo>
                    <a:pt x="5" y="8"/>
                    <a:pt x="4" y="8"/>
                    <a:pt x="3" y="8"/>
                  </a:cubicBezTo>
                  <a:close/>
                  <a:moveTo>
                    <a:pt x="4" y="2"/>
                  </a:moveTo>
                  <a:cubicBezTo>
                    <a:pt x="3" y="2"/>
                    <a:pt x="3" y="3"/>
                    <a:pt x="3" y="3"/>
                  </a:cubicBezTo>
                  <a:cubicBezTo>
                    <a:pt x="2" y="4"/>
                    <a:pt x="2" y="5"/>
                    <a:pt x="2" y="6"/>
                  </a:cubicBezTo>
                  <a:cubicBezTo>
                    <a:pt x="2" y="6"/>
                    <a:pt x="3" y="6"/>
                    <a:pt x="3" y="6"/>
                  </a:cubicBezTo>
                  <a:cubicBezTo>
                    <a:pt x="4" y="6"/>
                    <a:pt x="4" y="6"/>
                    <a:pt x="4" y="6"/>
                  </a:cubicBezTo>
                  <a:cubicBezTo>
                    <a:pt x="5" y="5"/>
                    <a:pt x="5" y="4"/>
                    <a:pt x="4" y="3"/>
                  </a:cubicBezTo>
                  <a:cubicBezTo>
                    <a:pt x="4" y="2"/>
                    <a:pt x="4" y="2"/>
                    <a:pt x="4" y="2"/>
                  </a:cubicBezTo>
                  <a:cubicBezTo>
                    <a:pt x="4" y="2"/>
                    <a:pt x="4" y="2"/>
                    <a:pt x="4"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3" name="Freeform 312"/>
            <p:cNvSpPr>
              <a:spLocks noChangeArrowheads="1"/>
            </p:cNvSpPr>
            <p:nvPr/>
          </p:nvSpPr>
          <p:spPr bwMode="auto">
            <a:xfrm>
              <a:off x="6361683" y="4187616"/>
              <a:ext cx="36226" cy="96603"/>
            </a:xfrm>
            <a:custGeom>
              <a:avLst/>
              <a:gdLst>
                <a:gd name="T0" fmla="*/ 9 w 9"/>
                <a:gd name="T1" fmla="*/ 20 h 23"/>
                <a:gd name="T2" fmla="*/ 3 w 9"/>
                <a:gd name="T3" fmla="*/ 10 h 23"/>
                <a:gd name="T4" fmla="*/ 0 w 9"/>
                <a:gd name="T5" fmla="*/ 0 h 23"/>
                <a:gd name="T6" fmla="*/ 4 w 9"/>
                <a:gd name="T7" fmla="*/ 1 h 23"/>
                <a:gd name="T8" fmla="*/ 7 w 9"/>
                <a:gd name="T9" fmla="*/ 9 h 23"/>
                <a:gd name="T10" fmla="*/ 9 w 9"/>
                <a:gd name="T11" fmla="*/ 20 h 23"/>
              </a:gdLst>
              <a:ahLst/>
              <a:cxnLst>
                <a:cxn ang="0">
                  <a:pos x="T0" y="T1"/>
                </a:cxn>
                <a:cxn ang="0">
                  <a:pos x="T2" y="T3"/>
                </a:cxn>
                <a:cxn ang="0">
                  <a:pos x="T4" y="T5"/>
                </a:cxn>
                <a:cxn ang="0">
                  <a:pos x="T6" y="T7"/>
                </a:cxn>
                <a:cxn ang="0">
                  <a:pos x="T8" y="T9"/>
                </a:cxn>
                <a:cxn ang="0">
                  <a:pos x="T10" y="T11"/>
                </a:cxn>
              </a:cxnLst>
              <a:rect l="0" t="0" r="r" b="b"/>
              <a:pathLst>
                <a:path w="9" h="23">
                  <a:moveTo>
                    <a:pt x="9" y="20"/>
                  </a:moveTo>
                  <a:cubicBezTo>
                    <a:pt x="3" y="23"/>
                    <a:pt x="3" y="12"/>
                    <a:pt x="3" y="10"/>
                  </a:cubicBezTo>
                  <a:cubicBezTo>
                    <a:pt x="3" y="6"/>
                    <a:pt x="0" y="3"/>
                    <a:pt x="0" y="0"/>
                  </a:cubicBezTo>
                  <a:cubicBezTo>
                    <a:pt x="2" y="1"/>
                    <a:pt x="3" y="1"/>
                    <a:pt x="4" y="1"/>
                  </a:cubicBezTo>
                  <a:cubicBezTo>
                    <a:pt x="3" y="3"/>
                    <a:pt x="7" y="7"/>
                    <a:pt x="7" y="9"/>
                  </a:cubicBezTo>
                  <a:cubicBezTo>
                    <a:pt x="8" y="13"/>
                    <a:pt x="6" y="17"/>
                    <a:pt x="9" y="2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4" name="Freeform 313"/>
            <p:cNvSpPr>
              <a:spLocks noEditPoints="1" noChangeArrowheads="1"/>
            </p:cNvSpPr>
            <p:nvPr/>
          </p:nvSpPr>
          <p:spPr bwMode="auto">
            <a:xfrm>
              <a:off x="6356853" y="4185201"/>
              <a:ext cx="45886" cy="91773"/>
            </a:xfrm>
            <a:custGeom>
              <a:avLst/>
              <a:gdLst>
                <a:gd name="T0" fmla="*/ 8 w 11"/>
                <a:gd name="T1" fmla="*/ 22 h 22"/>
                <a:gd name="T2" fmla="*/ 3 w 11"/>
                <a:gd name="T3" fmla="*/ 12 h 22"/>
                <a:gd name="T4" fmla="*/ 3 w 11"/>
                <a:gd name="T5" fmla="*/ 11 h 22"/>
                <a:gd name="T6" fmla="*/ 2 w 11"/>
                <a:gd name="T7" fmla="*/ 6 h 22"/>
                <a:gd name="T8" fmla="*/ 0 w 11"/>
                <a:gd name="T9" fmla="*/ 1 h 22"/>
                <a:gd name="T10" fmla="*/ 0 w 11"/>
                <a:gd name="T11" fmla="*/ 0 h 22"/>
                <a:gd name="T12" fmla="*/ 2 w 11"/>
                <a:gd name="T13" fmla="*/ 0 h 22"/>
                <a:gd name="T14" fmla="*/ 5 w 11"/>
                <a:gd name="T15" fmla="*/ 1 h 22"/>
                <a:gd name="T16" fmla="*/ 7 w 11"/>
                <a:gd name="T17" fmla="*/ 0 h 22"/>
                <a:gd name="T18" fmla="*/ 6 w 11"/>
                <a:gd name="T19" fmla="*/ 2 h 22"/>
                <a:gd name="T20" fmla="*/ 8 w 11"/>
                <a:gd name="T21" fmla="*/ 7 h 22"/>
                <a:gd name="T22" fmla="*/ 9 w 11"/>
                <a:gd name="T23" fmla="*/ 10 h 22"/>
                <a:gd name="T24" fmla="*/ 10 w 11"/>
                <a:gd name="T25" fmla="*/ 15 h 22"/>
                <a:gd name="T26" fmla="*/ 10 w 11"/>
                <a:gd name="T27" fmla="*/ 20 h 22"/>
                <a:gd name="T28" fmla="*/ 11 w 11"/>
                <a:gd name="T29" fmla="*/ 21 h 22"/>
                <a:gd name="T30" fmla="*/ 10 w 11"/>
                <a:gd name="T31" fmla="*/ 22 h 22"/>
                <a:gd name="T32" fmla="*/ 8 w 11"/>
                <a:gd name="T33" fmla="*/ 22 h 22"/>
                <a:gd name="T34" fmla="*/ 3 w 11"/>
                <a:gd name="T35" fmla="*/ 3 h 22"/>
                <a:gd name="T36" fmla="*/ 3 w 11"/>
                <a:gd name="T37" fmla="*/ 5 h 22"/>
                <a:gd name="T38" fmla="*/ 5 w 11"/>
                <a:gd name="T39" fmla="*/ 10 h 22"/>
                <a:gd name="T40" fmla="*/ 5 w 11"/>
                <a:gd name="T41" fmla="*/ 12 h 22"/>
                <a:gd name="T42" fmla="*/ 8 w 11"/>
                <a:gd name="T43" fmla="*/ 20 h 22"/>
                <a:gd name="T44" fmla="*/ 8 w 11"/>
                <a:gd name="T45" fmla="*/ 20 h 22"/>
                <a:gd name="T46" fmla="*/ 8 w 11"/>
                <a:gd name="T47" fmla="*/ 15 h 22"/>
                <a:gd name="T48" fmla="*/ 7 w 11"/>
                <a:gd name="T49" fmla="*/ 11 h 22"/>
                <a:gd name="T50" fmla="*/ 6 w 11"/>
                <a:gd name="T51" fmla="*/ 8 h 22"/>
                <a:gd name="T52" fmla="*/ 4 w 11"/>
                <a:gd name="T53" fmla="*/ 3 h 22"/>
                <a:gd name="T54" fmla="*/ 3 w 11"/>
                <a:gd name="T5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22">
                  <a:moveTo>
                    <a:pt x="8" y="22"/>
                  </a:moveTo>
                  <a:cubicBezTo>
                    <a:pt x="4" y="22"/>
                    <a:pt x="3" y="15"/>
                    <a:pt x="3" y="12"/>
                  </a:cubicBezTo>
                  <a:cubicBezTo>
                    <a:pt x="3" y="11"/>
                    <a:pt x="3" y="11"/>
                    <a:pt x="3" y="11"/>
                  </a:cubicBezTo>
                  <a:cubicBezTo>
                    <a:pt x="3" y="9"/>
                    <a:pt x="2" y="7"/>
                    <a:pt x="2" y="6"/>
                  </a:cubicBezTo>
                  <a:cubicBezTo>
                    <a:pt x="1" y="4"/>
                    <a:pt x="0" y="3"/>
                    <a:pt x="0" y="1"/>
                  </a:cubicBezTo>
                  <a:cubicBezTo>
                    <a:pt x="0" y="0"/>
                    <a:pt x="0" y="0"/>
                    <a:pt x="0" y="0"/>
                  </a:cubicBezTo>
                  <a:cubicBezTo>
                    <a:pt x="2" y="0"/>
                    <a:pt x="2" y="0"/>
                    <a:pt x="2" y="0"/>
                  </a:cubicBezTo>
                  <a:cubicBezTo>
                    <a:pt x="3" y="1"/>
                    <a:pt x="4" y="1"/>
                    <a:pt x="5" y="1"/>
                  </a:cubicBezTo>
                  <a:cubicBezTo>
                    <a:pt x="7" y="0"/>
                    <a:pt x="7" y="0"/>
                    <a:pt x="7" y="0"/>
                  </a:cubicBezTo>
                  <a:cubicBezTo>
                    <a:pt x="6" y="2"/>
                    <a:pt x="6" y="2"/>
                    <a:pt x="6" y="2"/>
                  </a:cubicBezTo>
                  <a:cubicBezTo>
                    <a:pt x="6" y="3"/>
                    <a:pt x="7" y="5"/>
                    <a:pt x="8" y="7"/>
                  </a:cubicBezTo>
                  <a:cubicBezTo>
                    <a:pt x="8" y="8"/>
                    <a:pt x="9" y="9"/>
                    <a:pt x="9" y="10"/>
                  </a:cubicBezTo>
                  <a:cubicBezTo>
                    <a:pt x="10" y="12"/>
                    <a:pt x="10" y="13"/>
                    <a:pt x="10" y="15"/>
                  </a:cubicBezTo>
                  <a:cubicBezTo>
                    <a:pt x="9" y="17"/>
                    <a:pt x="9" y="19"/>
                    <a:pt x="10" y="20"/>
                  </a:cubicBezTo>
                  <a:cubicBezTo>
                    <a:pt x="11" y="21"/>
                    <a:pt x="11" y="21"/>
                    <a:pt x="11" y="21"/>
                  </a:cubicBezTo>
                  <a:cubicBezTo>
                    <a:pt x="10" y="22"/>
                    <a:pt x="10" y="22"/>
                    <a:pt x="10" y="22"/>
                  </a:cubicBezTo>
                  <a:cubicBezTo>
                    <a:pt x="9" y="22"/>
                    <a:pt x="8" y="22"/>
                    <a:pt x="8" y="22"/>
                  </a:cubicBezTo>
                  <a:close/>
                  <a:moveTo>
                    <a:pt x="3" y="3"/>
                  </a:moveTo>
                  <a:cubicBezTo>
                    <a:pt x="3" y="3"/>
                    <a:pt x="3" y="4"/>
                    <a:pt x="3" y="5"/>
                  </a:cubicBezTo>
                  <a:cubicBezTo>
                    <a:pt x="4" y="6"/>
                    <a:pt x="5" y="8"/>
                    <a:pt x="5" y="10"/>
                  </a:cubicBezTo>
                  <a:cubicBezTo>
                    <a:pt x="5" y="11"/>
                    <a:pt x="5" y="11"/>
                    <a:pt x="5" y="12"/>
                  </a:cubicBezTo>
                  <a:cubicBezTo>
                    <a:pt x="5" y="14"/>
                    <a:pt x="5" y="20"/>
                    <a:pt x="8" y="20"/>
                  </a:cubicBezTo>
                  <a:cubicBezTo>
                    <a:pt x="8" y="20"/>
                    <a:pt x="8" y="20"/>
                    <a:pt x="8" y="20"/>
                  </a:cubicBezTo>
                  <a:cubicBezTo>
                    <a:pt x="7" y="19"/>
                    <a:pt x="7" y="17"/>
                    <a:pt x="8" y="15"/>
                  </a:cubicBezTo>
                  <a:cubicBezTo>
                    <a:pt x="8" y="13"/>
                    <a:pt x="8" y="12"/>
                    <a:pt x="7" y="11"/>
                  </a:cubicBezTo>
                  <a:cubicBezTo>
                    <a:pt x="7" y="10"/>
                    <a:pt x="7" y="9"/>
                    <a:pt x="6" y="8"/>
                  </a:cubicBezTo>
                  <a:cubicBezTo>
                    <a:pt x="5" y="6"/>
                    <a:pt x="4" y="5"/>
                    <a:pt x="4" y="3"/>
                  </a:cubicBezTo>
                  <a:cubicBezTo>
                    <a:pt x="4" y="3"/>
                    <a:pt x="3" y="3"/>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5" name="Freeform 314"/>
            <p:cNvSpPr>
              <a:spLocks noChangeArrowheads="1"/>
            </p:cNvSpPr>
            <p:nvPr/>
          </p:nvSpPr>
          <p:spPr bwMode="auto">
            <a:xfrm>
              <a:off x="6484851" y="3719092"/>
              <a:ext cx="62792" cy="135244"/>
            </a:xfrm>
            <a:custGeom>
              <a:avLst/>
              <a:gdLst>
                <a:gd name="T0" fmla="*/ 5 w 15"/>
                <a:gd name="T1" fmla="*/ 2 h 33"/>
                <a:gd name="T2" fmla="*/ 11 w 15"/>
                <a:gd name="T3" fmla="*/ 0 h 33"/>
                <a:gd name="T4" fmla="*/ 14 w 15"/>
                <a:gd name="T5" fmla="*/ 1 h 33"/>
                <a:gd name="T6" fmla="*/ 13 w 15"/>
                <a:gd name="T7" fmla="*/ 4 h 33"/>
                <a:gd name="T8" fmla="*/ 14 w 15"/>
                <a:gd name="T9" fmla="*/ 8 h 33"/>
                <a:gd name="T10" fmla="*/ 10 w 15"/>
                <a:gd name="T11" fmla="*/ 15 h 33"/>
                <a:gd name="T12" fmla="*/ 9 w 15"/>
                <a:gd name="T13" fmla="*/ 15 h 33"/>
                <a:gd name="T14" fmla="*/ 13 w 15"/>
                <a:gd name="T15" fmla="*/ 18 h 33"/>
                <a:gd name="T16" fmla="*/ 15 w 15"/>
                <a:gd name="T17" fmla="*/ 23 h 33"/>
                <a:gd name="T18" fmla="*/ 10 w 15"/>
                <a:gd name="T19" fmla="*/ 27 h 33"/>
                <a:gd name="T20" fmla="*/ 8 w 15"/>
                <a:gd name="T21" fmla="*/ 33 h 33"/>
                <a:gd name="T22" fmla="*/ 6 w 15"/>
                <a:gd name="T23" fmla="*/ 24 h 33"/>
                <a:gd name="T24" fmla="*/ 3 w 15"/>
                <a:gd name="T25" fmla="*/ 21 h 33"/>
                <a:gd name="T26" fmla="*/ 0 w 15"/>
                <a:gd name="T27" fmla="*/ 18 h 33"/>
                <a:gd name="T28" fmla="*/ 4 w 15"/>
                <a:gd name="T29" fmla="*/ 11 h 33"/>
                <a:gd name="T30" fmla="*/ 3 w 15"/>
                <a:gd name="T31" fmla="*/ 4 h 33"/>
                <a:gd name="T32" fmla="*/ 5 w 15"/>
                <a:gd name="T33"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33">
                  <a:moveTo>
                    <a:pt x="5" y="2"/>
                  </a:moveTo>
                  <a:cubicBezTo>
                    <a:pt x="8" y="0"/>
                    <a:pt x="8" y="0"/>
                    <a:pt x="11" y="0"/>
                  </a:cubicBezTo>
                  <a:cubicBezTo>
                    <a:pt x="12" y="0"/>
                    <a:pt x="11" y="5"/>
                    <a:pt x="14" y="1"/>
                  </a:cubicBezTo>
                  <a:cubicBezTo>
                    <a:pt x="14" y="2"/>
                    <a:pt x="14" y="3"/>
                    <a:pt x="13" y="4"/>
                  </a:cubicBezTo>
                  <a:cubicBezTo>
                    <a:pt x="11" y="7"/>
                    <a:pt x="14" y="6"/>
                    <a:pt x="14" y="8"/>
                  </a:cubicBezTo>
                  <a:cubicBezTo>
                    <a:pt x="15" y="12"/>
                    <a:pt x="11" y="12"/>
                    <a:pt x="10" y="15"/>
                  </a:cubicBezTo>
                  <a:cubicBezTo>
                    <a:pt x="10" y="15"/>
                    <a:pt x="10" y="15"/>
                    <a:pt x="9" y="15"/>
                  </a:cubicBezTo>
                  <a:cubicBezTo>
                    <a:pt x="10" y="17"/>
                    <a:pt x="11" y="18"/>
                    <a:pt x="13" y="18"/>
                  </a:cubicBezTo>
                  <a:cubicBezTo>
                    <a:pt x="15" y="17"/>
                    <a:pt x="15" y="22"/>
                    <a:pt x="15" y="23"/>
                  </a:cubicBezTo>
                  <a:cubicBezTo>
                    <a:pt x="15" y="25"/>
                    <a:pt x="11" y="25"/>
                    <a:pt x="10" y="27"/>
                  </a:cubicBezTo>
                  <a:cubicBezTo>
                    <a:pt x="9" y="30"/>
                    <a:pt x="12" y="31"/>
                    <a:pt x="8" y="33"/>
                  </a:cubicBezTo>
                  <a:cubicBezTo>
                    <a:pt x="7" y="31"/>
                    <a:pt x="7" y="25"/>
                    <a:pt x="6" y="24"/>
                  </a:cubicBezTo>
                  <a:cubicBezTo>
                    <a:pt x="4" y="23"/>
                    <a:pt x="3" y="23"/>
                    <a:pt x="3" y="21"/>
                  </a:cubicBezTo>
                  <a:cubicBezTo>
                    <a:pt x="2" y="19"/>
                    <a:pt x="1" y="19"/>
                    <a:pt x="0" y="18"/>
                  </a:cubicBezTo>
                  <a:cubicBezTo>
                    <a:pt x="0" y="15"/>
                    <a:pt x="3" y="14"/>
                    <a:pt x="4" y="11"/>
                  </a:cubicBezTo>
                  <a:cubicBezTo>
                    <a:pt x="4" y="9"/>
                    <a:pt x="4" y="4"/>
                    <a:pt x="3" y="4"/>
                  </a:cubicBezTo>
                  <a:cubicBezTo>
                    <a:pt x="4" y="3"/>
                    <a:pt x="4" y="2"/>
                    <a:pt x="5"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6" name="Freeform 315"/>
            <p:cNvSpPr>
              <a:spLocks noEditPoints="1" noChangeArrowheads="1"/>
            </p:cNvSpPr>
            <p:nvPr/>
          </p:nvSpPr>
          <p:spPr bwMode="auto">
            <a:xfrm>
              <a:off x="6482436" y="3714262"/>
              <a:ext cx="70037" cy="144904"/>
            </a:xfrm>
            <a:custGeom>
              <a:avLst/>
              <a:gdLst>
                <a:gd name="T0" fmla="*/ 8 w 17"/>
                <a:gd name="T1" fmla="*/ 34 h 35"/>
                <a:gd name="T2" fmla="*/ 6 w 17"/>
                <a:gd name="T3" fmla="*/ 26 h 35"/>
                <a:gd name="T4" fmla="*/ 3 w 17"/>
                <a:gd name="T5" fmla="*/ 22 h 35"/>
                <a:gd name="T6" fmla="*/ 0 w 17"/>
                <a:gd name="T7" fmla="*/ 19 h 35"/>
                <a:gd name="T8" fmla="*/ 4 w 17"/>
                <a:gd name="T9" fmla="*/ 12 h 35"/>
                <a:gd name="T10" fmla="*/ 3 w 17"/>
                <a:gd name="T11" fmla="*/ 5 h 35"/>
                <a:gd name="T12" fmla="*/ 4 w 17"/>
                <a:gd name="T13" fmla="*/ 3 h 35"/>
                <a:gd name="T14" fmla="*/ 6 w 17"/>
                <a:gd name="T15" fmla="*/ 2 h 35"/>
                <a:gd name="T16" fmla="*/ 14 w 17"/>
                <a:gd name="T17" fmla="*/ 2 h 35"/>
                <a:gd name="T18" fmla="*/ 14 w 17"/>
                <a:gd name="T19" fmla="*/ 1 h 35"/>
                <a:gd name="T20" fmla="*/ 16 w 17"/>
                <a:gd name="T21" fmla="*/ 2 h 35"/>
                <a:gd name="T22" fmla="*/ 15 w 17"/>
                <a:gd name="T23" fmla="*/ 6 h 35"/>
                <a:gd name="T24" fmla="*/ 15 w 17"/>
                <a:gd name="T25" fmla="*/ 7 h 35"/>
                <a:gd name="T26" fmla="*/ 14 w 17"/>
                <a:gd name="T27" fmla="*/ 14 h 35"/>
                <a:gd name="T28" fmla="*/ 12 w 17"/>
                <a:gd name="T29" fmla="*/ 18 h 35"/>
                <a:gd name="T30" fmla="*/ 16 w 17"/>
                <a:gd name="T31" fmla="*/ 18 h 35"/>
                <a:gd name="T32" fmla="*/ 14 w 17"/>
                <a:gd name="T33" fmla="*/ 27 h 35"/>
                <a:gd name="T34" fmla="*/ 12 w 17"/>
                <a:gd name="T35" fmla="*/ 31 h 35"/>
                <a:gd name="T36" fmla="*/ 8 w 17"/>
                <a:gd name="T37" fmla="*/ 35 h 35"/>
                <a:gd name="T38" fmla="*/ 6 w 17"/>
                <a:gd name="T39" fmla="*/ 12 h 35"/>
                <a:gd name="T40" fmla="*/ 2 w 17"/>
                <a:gd name="T41" fmla="*/ 18 h 35"/>
                <a:gd name="T42" fmla="*/ 5 w 17"/>
                <a:gd name="T43" fmla="*/ 22 h 35"/>
                <a:gd name="T44" fmla="*/ 7 w 17"/>
                <a:gd name="T45" fmla="*/ 24 h 35"/>
                <a:gd name="T46" fmla="*/ 10 w 17"/>
                <a:gd name="T47" fmla="*/ 32 h 35"/>
                <a:gd name="T48" fmla="*/ 11 w 17"/>
                <a:gd name="T49" fmla="*/ 27 h 35"/>
                <a:gd name="T50" fmla="*/ 15 w 17"/>
                <a:gd name="T51" fmla="*/ 24 h 35"/>
                <a:gd name="T52" fmla="*/ 13 w 17"/>
                <a:gd name="T53" fmla="*/ 20 h 35"/>
                <a:gd name="T54" fmla="*/ 9 w 17"/>
                <a:gd name="T55" fmla="*/ 15 h 35"/>
                <a:gd name="T56" fmla="*/ 13 w 17"/>
                <a:gd name="T57" fmla="*/ 13 h 35"/>
                <a:gd name="T58" fmla="*/ 14 w 17"/>
                <a:gd name="T59" fmla="*/ 8 h 35"/>
                <a:gd name="T60" fmla="*/ 13 w 17"/>
                <a:gd name="T61" fmla="*/ 5 h 35"/>
                <a:gd name="T62" fmla="*/ 12 w 17"/>
                <a:gd name="T63" fmla="*/ 2 h 35"/>
                <a:gd name="T64" fmla="*/ 7 w 17"/>
                <a:gd name="T65" fmla="*/ 3 h 35"/>
                <a:gd name="T66" fmla="*/ 5 w 17"/>
                <a:gd name="T67"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 h="35">
                  <a:moveTo>
                    <a:pt x="8" y="35"/>
                  </a:moveTo>
                  <a:cubicBezTo>
                    <a:pt x="8" y="34"/>
                    <a:pt x="8" y="34"/>
                    <a:pt x="8" y="34"/>
                  </a:cubicBezTo>
                  <a:cubicBezTo>
                    <a:pt x="8" y="33"/>
                    <a:pt x="8" y="33"/>
                    <a:pt x="8" y="32"/>
                  </a:cubicBezTo>
                  <a:cubicBezTo>
                    <a:pt x="7" y="30"/>
                    <a:pt x="7" y="27"/>
                    <a:pt x="6" y="26"/>
                  </a:cubicBezTo>
                  <a:cubicBezTo>
                    <a:pt x="6" y="26"/>
                    <a:pt x="6" y="26"/>
                    <a:pt x="6" y="26"/>
                  </a:cubicBezTo>
                  <a:cubicBezTo>
                    <a:pt x="4" y="25"/>
                    <a:pt x="3" y="24"/>
                    <a:pt x="3" y="22"/>
                  </a:cubicBezTo>
                  <a:cubicBezTo>
                    <a:pt x="3" y="22"/>
                    <a:pt x="2" y="21"/>
                    <a:pt x="2" y="21"/>
                  </a:cubicBezTo>
                  <a:cubicBezTo>
                    <a:pt x="1" y="21"/>
                    <a:pt x="1" y="20"/>
                    <a:pt x="0" y="19"/>
                  </a:cubicBezTo>
                  <a:cubicBezTo>
                    <a:pt x="0" y="17"/>
                    <a:pt x="1" y="15"/>
                    <a:pt x="2" y="14"/>
                  </a:cubicBezTo>
                  <a:cubicBezTo>
                    <a:pt x="3" y="13"/>
                    <a:pt x="4" y="13"/>
                    <a:pt x="4" y="12"/>
                  </a:cubicBezTo>
                  <a:cubicBezTo>
                    <a:pt x="4" y="10"/>
                    <a:pt x="4" y="6"/>
                    <a:pt x="4" y="5"/>
                  </a:cubicBezTo>
                  <a:cubicBezTo>
                    <a:pt x="3" y="5"/>
                    <a:pt x="3" y="5"/>
                    <a:pt x="3" y="5"/>
                  </a:cubicBezTo>
                  <a:cubicBezTo>
                    <a:pt x="4" y="4"/>
                    <a:pt x="4" y="4"/>
                    <a:pt x="4" y="4"/>
                  </a:cubicBezTo>
                  <a:cubicBezTo>
                    <a:pt x="4" y="4"/>
                    <a:pt x="4" y="3"/>
                    <a:pt x="4" y="3"/>
                  </a:cubicBezTo>
                  <a:cubicBezTo>
                    <a:pt x="4" y="3"/>
                    <a:pt x="5" y="2"/>
                    <a:pt x="5" y="2"/>
                  </a:cubicBezTo>
                  <a:cubicBezTo>
                    <a:pt x="6" y="2"/>
                    <a:pt x="6" y="2"/>
                    <a:pt x="6" y="2"/>
                  </a:cubicBezTo>
                  <a:cubicBezTo>
                    <a:pt x="8" y="0"/>
                    <a:pt x="9" y="0"/>
                    <a:pt x="12" y="0"/>
                  </a:cubicBezTo>
                  <a:cubicBezTo>
                    <a:pt x="13" y="0"/>
                    <a:pt x="13" y="1"/>
                    <a:pt x="14" y="2"/>
                  </a:cubicBezTo>
                  <a:cubicBezTo>
                    <a:pt x="14" y="2"/>
                    <a:pt x="14" y="2"/>
                    <a:pt x="14" y="2"/>
                  </a:cubicBezTo>
                  <a:cubicBezTo>
                    <a:pt x="14" y="2"/>
                    <a:pt x="14" y="2"/>
                    <a:pt x="14" y="1"/>
                  </a:cubicBezTo>
                  <a:cubicBezTo>
                    <a:pt x="16" y="0"/>
                    <a:pt x="16" y="0"/>
                    <a:pt x="16" y="0"/>
                  </a:cubicBezTo>
                  <a:cubicBezTo>
                    <a:pt x="16" y="2"/>
                    <a:pt x="16" y="2"/>
                    <a:pt x="16" y="2"/>
                  </a:cubicBezTo>
                  <a:cubicBezTo>
                    <a:pt x="16" y="3"/>
                    <a:pt x="16" y="4"/>
                    <a:pt x="15" y="5"/>
                  </a:cubicBezTo>
                  <a:cubicBezTo>
                    <a:pt x="15" y="5"/>
                    <a:pt x="15" y="6"/>
                    <a:pt x="15" y="6"/>
                  </a:cubicBezTo>
                  <a:cubicBezTo>
                    <a:pt x="14" y="6"/>
                    <a:pt x="14" y="7"/>
                    <a:pt x="14" y="7"/>
                  </a:cubicBezTo>
                  <a:cubicBezTo>
                    <a:pt x="14" y="7"/>
                    <a:pt x="14" y="7"/>
                    <a:pt x="15" y="7"/>
                  </a:cubicBezTo>
                  <a:cubicBezTo>
                    <a:pt x="15" y="7"/>
                    <a:pt x="16" y="8"/>
                    <a:pt x="16" y="9"/>
                  </a:cubicBezTo>
                  <a:cubicBezTo>
                    <a:pt x="17" y="12"/>
                    <a:pt x="15" y="13"/>
                    <a:pt x="14" y="14"/>
                  </a:cubicBezTo>
                  <a:cubicBezTo>
                    <a:pt x="13" y="15"/>
                    <a:pt x="13" y="16"/>
                    <a:pt x="12" y="17"/>
                  </a:cubicBezTo>
                  <a:cubicBezTo>
                    <a:pt x="12" y="18"/>
                    <a:pt x="12" y="18"/>
                    <a:pt x="12" y="18"/>
                  </a:cubicBezTo>
                  <a:cubicBezTo>
                    <a:pt x="13" y="18"/>
                    <a:pt x="13" y="18"/>
                    <a:pt x="14" y="18"/>
                  </a:cubicBezTo>
                  <a:cubicBezTo>
                    <a:pt x="14" y="18"/>
                    <a:pt x="15" y="18"/>
                    <a:pt x="16" y="18"/>
                  </a:cubicBezTo>
                  <a:cubicBezTo>
                    <a:pt x="17" y="20"/>
                    <a:pt x="17" y="24"/>
                    <a:pt x="17" y="24"/>
                  </a:cubicBezTo>
                  <a:cubicBezTo>
                    <a:pt x="17" y="26"/>
                    <a:pt x="15" y="26"/>
                    <a:pt x="14" y="27"/>
                  </a:cubicBezTo>
                  <a:cubicBezTo>
                    <a:pt x="13" y="27"/>
                    <a:pt x="13" y="28"/>
                    <a:pt x="12" y="28"/>
                  </a:cubicBezTo>
                  <a:cubicBezTo>
                    <a:pt x="12" y="29"/>
                    <a:pt x="12" y="30"/>
                    <a:pt x="12" y="31"/>
                  </a:cubicBezTo>
                  <a:cubicBezTo>
                    <a:pt x="12" y="32"/>
                    <a:pt x="12" y="33"/>
                    <a:pt x="9" y="35"/>
                  </a:cubicBezTo>
                  <a:lnTo>
                    <a:pt x="8" y="35"/>
                  </a:lnTo>
                  <a:close/>
                  <a:moveTo>
                    <a:pt x="5" y="5"/>
                  </a:moveTo>
                  <a:cubicBezTo>
                    <a:pt x="6" y="7"/>
                    <a:pt x="6" y="11"/>
                    <a:pt x="6" y="12"/>
                  </a:cubicBezTo>
                  <a:cubicBezTo>
                    <a:pt x="5" y="14"/>
                    <a:pt x="4" y="15"/>
                    <a:pt x="4" y="15"/>
                  </a:cubicBezTo>
                  <a:cubicBezTo>
                    <a:pt x="3" y="17"/>
                    <a:pt x="2" y="17"/>
                    <a:pt x="2" y="18"/>
                  </a:cubicBezTo>
                  <a:cubicBezTo>
                    <a:pt x="2" y="19"/>
                    <a:pt x="3" y="19"/>
                    <a:pt x="3" y="20"/>
                  </a:cubicBezTo>
                  <a:cubicBezTo>
                    <a:pt x="4" y="20"/>
                    <a:pt x="4" y="20"/>
                    <a:pt x="5" y="22"/>
                  </a:cubicBezTo>
                  <a:cubicBezTo>
                    <a:pt x="5" y="23"/>
                    <a:pt x="5" y="23"/>
                    <a:pt x="7" y="24"/>
                  </a:cubicBezTo>
                  <a:cubicBezTo>
                    <a:pt x="7" y="24"/>
                    <a:pt x="7" y="24"/>
                    <a:pt x="7" y="24"/>
                  </a:cubicBezTo>
                  <a:cubicBezTo>
                    <a:pt x="9" y="25"/>
                    <a:pt x="9" y="28"/>
                    <a:pt x="10" y="32"/>
                  </a:cubicBezTo>
                  <a:cubicBezTo>
                    <a:pt x="10" y="32"/>
                    <a:pt x="10" y="32"/>
                    <a:pt x="10" y="32"/>
                  </a:cubicBezTo>
                  <a:cubicBezTo>
                    <a:pt x="10" y="32"/>
                    <a:pt x="10" y="31"/>
                    <a:pt x="10" y="31"/>
                  </a:cubicBezTo>
                  <a:cubicBezTo>
                    <a:pt x="10" y="30"/>
                    <a:pt x="10" y="29"/>
                    <a:pt x="11" y="27"/>
                  </a:cubicBezTo>
                  <a:cubicBezTo>
                    <a:pt x="11" y="26"/>
                    <a:pt x="12" y="26"/>
                    <a:pt x="13" y="25"/>
                  </a:cubicBezTo>
                  <a:cubicBezTo>
                    <a:pt x="14" y="25"/>
                    <a:pt x="15" y="24"/>
                    <a:pt x="15" y="24"/>
                  </a:cubicBezTo>
                  <a:cubicBezTo>
                    <a:pt x="15" y="22"/>
                    <a:pt x="15" y="20"/>
                    <a:pt x="14" y="20"/>
                  </a:cubicBezTo>
                  <a:cubicBezTo>
                    <a:pt x="14" y="20"/>
                    <a:pt x="14" y="20"/>
                    <a:pt x="13" y="20"/>
                  </a:cubicBezTo>
                  <a:cubicBezTo>
                    <a:pt x="11" y="20"/>
                    <a:pt x="10" y="18"/>
                    <a:pt x="9" y="17"/>
                  </a:cubicBezTo>
                  <a:cubicBezTo>
                    <a:pt x="9" y="15"/>
                    <a:pt x="9" y="15"/>
                    <a:pt x="9" y="15"/>
                  </a:cubicBezTo>
                  <a:cubicBezTo>
                    <a:pt x="11" y="15"/>
                    <a:pt x="11" y="15"/>
                    <a:pt x="11" y="15"/>
                  </a:cubicBezTo>
                  <a:cubicBezTo>
                    <a:pt x="11" y="14"/>
                    <a:pt x="12" y="13"/>
                    <a:pt x="13" y="13"/>
                  </a:cubicBezTo>
                  <a:cubicBezTo>
                    <a:pt x="14" y="12"/>
                    <a:pt x="15" y="11"/>
                    <a:pt x="14" y="9"/>
                  </a:cubicBezTo>
                  <a:cubicBezTo>
                    <a:pt x="14" y="9"/>
                    <a:pt x="14" y="9"/>
                    <a:pt x="14" y="8"/>
                  </a:cubicBezTo>
                  <a:cubicBezTo>
                    <a:pt x="13" y="8"/>
                    <a:pt x="13" y="8"/>
                    <a:pt x="12" y="7"/>
                  </a:cubicBezTo>
                  <a:cubicBezTo>
                    <a:pt x="12" y="6"/>
                    <a:pt x="13" y="5"/>
                    <a:pt x="13" y="5"/>
                  </a:cubicBezTo>
                  <a:cubicBezTo>
                    <a:pt x="13" y="5"/>
                    <a:pt x="13" y="5"/>
                    <a:pt x="13" y="4"/>
                  </a:cubicBezTo>
                  <a:cubicBezTo>
                    <a:pt x="12" y="4"/>
                    <a:pt x="12" y="3"/>
                    <a:pt x="12" y="2"/>
                  </a:cubicBezTo>
                  <a:cubicBezTo>
                    <a:pt x="12" y="2"/>
                    <a:pt x="12" y="2"/>
                    <a:pt x="12" y="2"/>
                  </a:cubicBezTo>
                  <a:cubicBezTo>
                    <a:pt x="10" y="2"/>
                    <a:pt x="9" y="2"/>
                    <a:pt x="7" y="3"/>
                  </a:cubicBezTo>
                  <a:cubicBezTo>
                    <a:pt x="6" y="4"/>
                    <a:pt x="6" y="4"/>
                    <a:pt x="6" y="4"/>
                  </a:cubicBezTo>
                  <a:cubicBezTo>
                    <a:pt x="6" y="5"/>
                    <a:pt x="5" y="5"/>
                    <a:pt x="5"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7" name="Freeform 316"/>
            <p:cNvSpPr>
              <a:spLocks noChangeArrowheads="1"/>
            </p:cNvSpPr>
            <p:nvPr/>
          </p:nvSpPr>
          <p:spPr bwMode="auto">
            <a:xfrm>
              <a:off x="6535568" y="3784299"/>
              <a:ext cx="7245" cy="9660"/>
            </a:xfrm>
            <a:custGeom>
              <a:avLst/>
              <a:gdLst>
                <a:gd name="T0" fmla="*/ 1 w 2"/>
                <a:gd name="T1" fmla="*/ 0 h 2"/>
                <a:gd name="T2" fmla="*/ 0 w 2"/>
                <a:gd name="T3" fmla="*/ 1 h 2"/>
                <a:gd name="T4" fmla="*/ 1 w 2"/>
                <a:gd name="T5" fmla="*/ 0 h 2"/>
              </a:gdLst>
              <a:ahLst/>
              <a:cxnLst>
                <a:cxn ang="0">
                  <a:pos x="T0" y="T1"/>
                </a:cxn>
                <a:cxn ang="0">
                  <a:pos x="T2" y="T3"/>
                </a:cxn>
                <a:cxn ang="0">
                  <a:pos x="T4" y="T5"/>
                </a:cxn>
              </a:cxnLst>
              <a:rect l="0" t="0" r="r" b="b"/>
              <a:pathLst>
                <a:path w="2" h="2">
                  <a:moveTo>
                    <a:pt x="1" y="0"/>
                  </a:moveTo>
                  <a:cubicBezTo>
                    <a:pt x="1" y="1"/>
                    <a:pt x="2" y="2"/>
                    <a:pt x="0" y="1"/>
                  </a:cubicBezTo>
                  <a:cubicBezTo>
                    <a:pt x="1"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8" name="Freeform 317"/>
            <p:cNvSpPr>
              <a:spLocks noChangeArrowheads="1"/>
            </p:cNvSpPr>
            <p:nvPr/>
          </p:nvSpPr>
          <p:spPr bwMode="auto">
            <a:xfrm>
              <a:off x="6530738" y="3767393"/>
              <a:ext cx="21736" cy="26566"/>
            </a:xfrm>
            <a:custGeom>
              <a:avLst/>
              <a:gdLst>
                <a:gd name="T0" fmla="*/ 2 w 5"/>
                <a:gd name="T1" fmla="*/ 6 h 6"/>
                <a:gd name="T2" fmla="*/ 1 w 5"/>
                <a:gd name="T3" fmla="*/ 6 h 6"/>
                <a:gd name="T4" fmla="*/ 0 w 5"/>
                <a:gd name="T5" fmla="*/ 6 h 6"/>
                <a:gd name="T6" fmla="*/ 5 w 5"/>
                <a:gd name="T7" fmla="*/ 0 h 6"/>
                <a:gd name="T8" fmla="*/ 3 w 5"/>
                <a:gd name="T9" fmla="*/ 5 h 6"/>
                <a:gd name="T10" fmla="*/ 3 w 5"/>
                <a:gd name="T11" fmla="*/ 6 h 6"/>
                <a:gd name="T12" fmla="*/ 3 w 5"/>
                <a:gd name="T13" fmla="*/ 6 h 6"/>
                <a:gd name="T14" fmla="*/ 2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2" y="6"/>
                  </a:moveTo>
                  <a:cubicBezTo>
                    <a:pt x="2" y="6"/>
                    <a:pt x="2" y="6"/>
                    <a:pt x="1" y="6"/>
                  </a:cubicBezTo>
                  <a:cubicBezTo>
                    <a:pt x="0" y="6"/>
                    <a:pt x="0" y="6"/>
                    <a:pt x="0" y="6"/>
                  </a:cubicBezTo>
                  <a:cubicBezTo>
                    <a:pt x="5" y="0"/>
                    <a:pt x="5" y="0"/>
                    <a:pt x="5" y="0"/>
                  </a:cubicBezTo>
                  <a:cubicBezTo>
                    <a:pt x="3" y="5"/>
                    <a:pt x="3" y="5"/>
                    <a:pt x="3" y="5"/>
                  </a:cubicBezTo>
                  <a:cubicBezTo>
                    <a:pt x="3" y="5"/>
                    <a:pt x="3" y="5"/>
                    <a:pt x="3" y="6"/>
                  </a:cubicBezTo>
                  <a:cubicBezTo>
                    <a:pt x="3" y="6"/>
                    <a:pt x="3" y="6"/>
                    <a:pt x="3" y="6"/>
                  </a:cubicBezTo>
                  <a:lnTo>
                    <a:pt x="2"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19" name="Freeform 318"/>
            <p:cNvSpPr>
              <a:spLocks noChangeArrowheads="1"/>
            </p:cNvSpPr>
            <p:nvPr/>
          </p:nvSpPr>
          <p:spPr bwMode="auto">
            <a:xfrm>
              <a:off x="6755339" y="3825355"/>
              <a:ext cx="195621" cy="188376"/>
            </a:xfrm>
            <a:custGeom>
              <a:avLst/>
              <a:gdLst>
                <a:gd name="T0" fmla="*/ 4 w 47"/>
                <a:gd name="T1" fmla="*/ 1 h 45"/>
                <a:gd name="T2" fmla="*/ 16 w 47"/>
                <a:gd name="T3" fmla="*/ 3 h 45"/>
                <a:gd name="T4" fmla="*/ 26 w 47"/>
                <a:gd name="T5" fmla="*/ 1 h 45"/>
                <a:gd name="T6" fmla="*/ 26 w 47"/>
                <a:gd name="T7" fmla="*/ 2 h 45"/>
                <a:gd name="T8" fmla="*/ 32 w 47"/>
                <a:gd name="T9" fmla="*/ 3 h 45"/>
                <a:gd name="T10" fmla="*/ 31 w 47"/>
                <a:gd name="T11" fmla="*/ 2 h 45"/>
                <a:gd name="T12" fmla="*/ 32 w 47"/>
                <a:gd name="T13" fmla="*/ 4 h 45"/>
                <a:gd name="T14" fmla="*/ 32 w 47"/>
                <a:gd name="T15" fmla="*/ 2 h 45"/>
                <a:gd name="T16" fmla="*/ 40 w 47"/>
                <a:gd name="T17" fmla="*/ 2 h 45"/>
                <a:gd name="T18" fmla="*/ 43 w 47"/>
                <a:gd name="T19" fmla="*/ 12 h 45"/>
                <a:gd name="T20" fmla="*/ 39 w 47"/>
                <a:gd name="T21" fmla="*/ 17 h 45"/>
                <a:gd name="T22" fmla="*/ 34 w 47"/>
                <a:gd name="T23" fmla="*/ 8 h 45"/>
                <a:gd name="T24" fmla="*/ 38 w 47"/>
                <a:gd name="T25" fmla="*/ 21 h 45"/>
                <a:gd name="T26" fmla="*/ 46 w 47"/>
                <a:gd name="T27" fmla="*/ 35 h 45"/>
                <a:gd name="T28" fmla="*/ 45 w 47"/>
                <a:gd name="T29" fmla="*/ 39 h 45"/>
                <a:gd name="T30" fmla="*/ 41 w 47"/>
                <a:gd name="T31" fmla="*/ 42 h 45"/>
                <a:gd name="T32" fmla="*/ 39 w 47"/>
                <a:gd name="T33" fmla="*/ 44 h 45"/>
                <a:gd name="T34" fmla="*/ 36 w 47"/>
                <a:gd name="T35" fmla="*/ 43 h 45"/>
                <a:gd name="T36" fmla="*/ 29 w 47"/>
                <a:gd name="T37" fmla="*/ 43 h 45"/>
                <a:gd name="T38" fmla="*/ 30 w 47"/>
                <a:gd name="T39" fmla="*/ 42 h 45"/>
                <a:gd name="T40" fmla="*/ 13 w 47"/>
                <a:gd name="T41" fmla="*/ 43 h 45"/>
                <a:gd name="T42" fmla="*/ 4 w 47"/>
                <a:gd name="T43" fmla="*/ 43 h 45"/>
                <a:gd name="T44" fmla="*/ 4 w 47"/>
                <a:gd name="T45" fmla="*/ 38 h 45"/>
                <a:gd name="T46" fmla="*/ 4 w 47"/>
                <a:gd name="T47" fmla="*/ 14 h 45"/>
                <a:gd name="T48" fmla="*/ 4 w 47"/>
                <a:gd name="T4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45">
                  <a:moveTo>
                    <a:pt x="4" y="1"/>
                  </a:moveTo>
                  <a:cubicBezTo>
                    <a:pt x="8" y="1"/>
                    <a:pt x="12" y="2"/>
                    <a:pt x="16" y="3"/>
                  </a:cubicBezTo>
                  <a:cubicBezTo>
                    <a:pt x="20" y="5"/>
                    <a:pt x="22" y="3"/>
                    <a:pt x="26" y="1"/>
                  </a:cubicBezTo>
                  <a:cubicBezTo>
                    <a:pt x="26" y="2"/>
                    <a:pt x="26" y="2"/>
                    <a:pt x="26" y="2"/>
                  </a:cubicBezTo>
                  <a:cubicBezTo>
                    <a:pt x="28" y="1"/>
                    <a:pt x="31" y="0"/>
                    <a:pt x="32" y="3"/>
                  </a:cubicBezTo>
                  <a:cubicBezTo>
                    <a:pt x="32" y="2"/>
                    <a:pt x="31" y="2"/>
                    <a:pt x="31" y="2"/>
                  </a:cubicBezTo>
                  <a:cubicBezTo>
                    <a:pt x="31" y="2"/>
                    <a:pt x="31" y="3"/>
                    <a:pt x="32" y="4"/>
                  </a:cubicBezTo>
                  <a:cubicBezTo>
                    <a:pt x="32" y="3"/>
                    <a:pt x="32" y="3"/>
                    <a:pt x="32" y="2"/>
                  </a:cubicBezTo>
                  <a:cubicBezTo>
                    <a:pt x="35" y="5"/>
                    <a:pt x="37" y="1"/>
                    <a:pt x="40" y="2"/>
                  </a:cubicBezTo>
                  <a:cubicBezTo>
                    <a:pt x="41" y="3"/>
                    <a:pt x="43" y="10"/>
                    <a:pt x="43" y="12"/>
                  </a:cubicBezTo>
                  <a:cubicBezTo>
                    <a:pt x="42" y="14"/>
                    <a:pt x="41" y="20"/>
                    <a:pt x="39" y="17"/>
                  </a:cubicBezTo>
                  <a:cubicBezTo>
                    <a:pt x="36" y="14"/>
                    <a:pt x="35" y="11"/>
                    <a:pt x="34" y="8"/>
                  </a:cubicBezTo>
                  <a:cubicBezTo>
                    <a:pt x="31" y="12"/>
                    <a:pt x="37" y="18"/>
                    <a:pt x="38" y="21"/>
                  </a:cubicBezTo>
                  <a:cubicBezTo>
                    <a:pt x="40" y="26"/>
                    <a:pt x="42" y="32"/>
                    <a:pt x="46" y="35"/>
                  </a:cubicBezTo>
                  <a:cubicBezTo>
                    <a:pt x="43" y="35"/>
                    <a:pt x="47" y="38"/>
                    <a:pt x="45" y="39"/>
                  </a:cubicBezTo>
                  <a:cubicBezTo>
                    <a:pt x="44" y="40"/>
                    <a:pt x="42" y="42"/>
                    <a:pt x="41" y="42"/>
                  </a:cubicBezTo>
                  <a:cubicBezTo>
                    <a:pt x="40" y="42"/>
                    <a:pt x="40" y="44"/>
                    <a:pt x="39" y="44"/>
                  </a:cubicBezTo>
                  <a:cubicBezTo>
                    <a:pt x="38" y="44"/>
                    <a:pt x="37" y="43"/>
                    <a:pt x="36" y="43"/>
                  </a:cubicBezTo>
                  <a:cubicBezTo>
                    <a:pt x="34" y="43"/>
                    <a:pt x="32" y="43"/>
                    <a:pt x="29" y="43"/>
                  </a:cubicBezTo>
                  <a:cubicBezTo>
                    <a:pt x="29" y="43"/>
                    <a:pt x="30" y="42"/>
                    <a:pt x="30" y="42"/>
                  </a:cubicBezTo>
                  <a:cubicBezTo>
                    <a:pt x="27" y="45"/>
                    <a:pt x="17" y="43"/>
                    <a:pt x="13" y="43"/>
                  </a:cubicBezTo>
                  <a:cubicBezTo>
                    <a:pt x="10" y="43"/>
                    <a:pt x="7" y="43"/>
                    <a:pt x="4" y="43"/>
                  </a:cubicBezTo>
                  <a:cubicBezTo>
                    <a:pt x="4" y="43"/>
                    <a:pt x="4" y="38"/>
                    <a:pt x="4" y="38"/>
                  </a:cubicBezTo>
                  <a:cubicBezTo>
                    <a:pt x="4" y="30"/>
                    <a:pt x="4" y="22"/>
                    <a:pt x="4" y="14"/>
                  </a:cubicBezTo>
                  <a:cubicBezTo>
                    <a:pt x="4" y="10"/>
                    <a:pt x="0" y="4"/>
                    <a:pt x="4"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0" name="Freeform 319"/>
            <p:cNvSpPr>
              <a:spLocks noEditPoints="1" noChangeArrowheads="1"/>
            </p:cNvSpPr>
            <p:nvPr/>
          </p:nvSpPr>
          <p:spPr bwMode="auto">
            <a:xfrm>
              <a:off x="6755339" y="3813280"/>
              <a:ext cx="205281" cy="200451"/>
            </a:xfrm>
            <a:custGeom>
              <a:avLst/>
              <a:gdLst>
                <a:gd name="T0" fmla="*/ 37 w 49"/>
                <a:gd name="T1" fmla="*/ 47 h 48"/>
                <a:gd name="T2" fmla="*/ 32 w 49"/>
                <a:gd name="T3" fmla="*/ 47 h 48"/>
                <a:gd name="T4" fmla="*/ 28 w 49"/>
                <a:gd name="T5" fmla="*/ 47 h 48"/>
                <a:gd name="T6" fmla="*/ 17 w 49"/>
                <a:gd name="T7" fmla="*/ 47 h 48"/>
                <a:gd name="T8" fmla="*/ 4 w 49"/>
                <a:gd name="T9" fmla="*/ 47 h 48"/>
                <a:gd name="T10" fmla="*/ 3 w 49"/>
                <a:gd name="T11" fmla="*/ 41 h 48"/>
                <a:gd name="T12" fmla="*/ 3 w 49"/>
                <a:gd name="T13" fmla="*/ 17 h 48"/>
                <a:gd name="T14" fmla="*/ 4 w 49"/>
                <a:gd name="T15" fmla="*/ 3 h 48"/>
                <a:gd name="T16" fmla="*/ 4 w 49"/>
                <a:gd name="T17" fmla="*/ 3 h 48"/>
                <a:gd name="T18" fmla="*/ 24 w 49"/>
                <a:gd name="T19" fmla="*/ 4 h 48"/>
                <a:gd name="T20" fmla="*/ 29 w 49"/>
                <a:gd name="T21" fmla="*/ 2 h 48"/>
                <a:gd name="T22" fmla="*/ 29 w 49"/>
                <a:gd name="T23" fmla="*/ 2 h 48"/>
                <a:gd name="T24" fmla="*/ 30 w 49"/>
                <a:gd name="T25" fmla="*/ 3 h 48"/>
                <a:gd name="T26" fmla="*/ 31 w 49"/>
                <a:gd name="T27" fmla="*/ 4 h 48"/>
                <a:gd name="T28" fmla="*/ 33 w 49"/>
                <a:gd name="T29" fmla="*/ 5 h 48"/>
                <a:gd name="T30" fmla="*/ 36 w 49"/>
                <a:gd name="T31" fmla="*/ 5 h 48"/>
                <a:gd name="T32" fmla="*/ 43 w 49"/>
                <a:gd name="T33" fmla="*/ 15 h 48"/>
                <a:gd name="T34" fmla="*/ 40 w 49"/>
                <a:gd name="T35" fmla="*/ 22 h 48"/>
                <a:gd name="T36" fmla="*/ 37 w 49"/>
                <a:gd name="T37" fmla="*/ 19 h 48"/>
                <a:gd name="T38" fmla="*/ 39 w 49"/>
                <a:gd name="T39" fmla="*/ 24 h 48"/>
                <a:gd name="T40" fmla="*/ 49 w 49"/>
                <a:gd name="T41" fmla="*/ 38 h 48"/>
                <a:gd name="T42" fmla="*/ 46 w 49"/>
                <a:gd name="T43" fmla="*/ 39 h 48"/>
                <a:gd name="T44" fmla="*/ 45 w 49"/>
                <a:gd name="T45" fmla="*/ 43 h 48"/>
                <a:gd name="T46" fmla="*/ 41 w 49"/>
                <a:gd name="T47" fmla="*/ 46 h 48"/>
                <a:gd name="T48" fmla="*/ 39 w 49"/>
                <a:gd name="T49" fmla="*/ 48 h 48"/>
                <a:gd name="T50" fmla="*/ 36 w 49"/>
                <a:gd name="T51" fmla="*/ 45 h 48"/>
                <a:gd name="T52" fmla="*/ 39 w 49"/>
                <a:gd name="T53" fmla="*/ 46 h 48"/>
                <a:gd name="T54" fmla="*/ 41 w 49"/>
                <a:gd name="T55" fmla="*/ 44 h 48"/>
                <a:gd name="T56" fmla="*/ 44 w 49"/>
                <a:gd name="T57" fmla="*/ 41 h 48"/>
                <a:gd name="T58" fmla="*/ 44 w 49"/>
                <a:gd name="T59" fmla="*/ 38 h 48"/>
                <a:gd name="T60" fmla="*/ 38 w 49"/>
                <a:gd name="T61" fmla="*/ 25 h 48"/>
                <a:gd name="T62" fmla="*/ 33 w 49"/>
                <a:gd name="T63" fmla="*/ 10 h 48"/>
                <a:gd name="T64" fmla="*/ 35 w 49"/>
                <a:gd name="T65" fmla="*/ 12 h 48"/>
                <a:gd name="T66" fmla="*/ 40 w 49"/>
                <a:gd name="T67" fmla="*/ 20 h 48"/>
                <a:gd name="T68" fmla="*/ 42 w 49"/>
                <a:gd name="T69" fmla="*/ 14 h 48"/>
                <a:gd name="T70" fmla="*/ 39 w 49"/>
                <a:gd name="T71" fmla="*/ 6 h 48"/>
                <a:gd name="T72" fmla="*/ 34 w 49"/>
                <a:gd name="T73" fmla="*/ 7 h 48"/>
                <a:gd name="T74" fmla="*/ 33 w 49"/>
                <a:gd name="T75" fmla="*/ 7 h 48"/>
                <a:gd name="T76" fmla="*/ 31 w 49"/>
                <a:gd name="T77" fmla="*/ 7 h 48"/>
                <a:gd name="T78" fmla="*/ 26 w 49"/>
                <a:gd name="T79" fmla="*/ 6 h 48"/>
                <a:gd name="T80" fmla="*/ 20 w 49"/>
                <a:gd name="T81" fmla="*/ 8 h 48"/>
                <a:gd name="T82" fmla="*/ 5 w 49"/>
                <a:gd name="T83" fmla="*/ 5 h 48"/>
                <a:gd name="T84" fmla="*/ 5 w 49"/>
                <a:gd name="T85" fmla="*/ 17 h 48"/>
                <a:gd name="T86" fmla="*/ 5 w 49"/>
                <a:gd name="T87" fmla="*/ 41 h 48"/>
                <a:gd name="T88" fmla="*/ 13 w 49"/>
                <a:gd name="T89" fmla="*/ 45 h 48"/>
                <a:gd name="T90" fmla="*/ 23 w 49"/>
                <a:gd name="T91" fmla="*/ 46 h 48"/>
                <a:gd name="T92" fmla="*/ 33 w 49"/>
                <a:gd name="T93" fmla="*/ 41 h 48"/>
                <a:gd name="T94" fmla="*/ 32 w 49"/>
                <a:gd name="T95" fmla="*/ 45 h 48"/>
                <a:gd name="T96" fmla="*/ 36 w 49"/>
                <a:gd name="T97" fmla="*/ 4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48">
                  <a:moveTo>
                    <a:pt x="39" y="48"/>
                  </a:moveTo>
                  <a:cubicBezTo>
                    <a:pt x="38" y="48"/>
                    <a:pt x="37" y="48"/>
                    <a:pt x="37" y="47"/>
                  </a:cubicBezTo>
                  <a:cubicBezTo>
                    <a:pt x="37" y="47"/>
                    <a:pt x="36" y="47"/>
                    <a:pt x="36" y="47"/>
                  </a:cubicBezTo>
                  <a:cubicBezTo>
                    <a:pt x="34" y="47"/>
                    <a:pt x="33" y="47"/>
                    <a:pt x="32" y="47"/>
                  </a:cubicBezTo>
                  <a:cubicBezTo>
                    <a:pt x="31" y="47"/>
                    <a:pt x="30" y="47"/>
                    <a:pt x="29" y="47"/>
                  </a:cubicBezTo>
                  <a:cubicBezTo>
                    <a:pt x="28" y="47"/>
                    <a:pt x="28" y="47"/>
                    <a:pt x="28" y="47"/>
                  </a:cubicBezTo>
                  <a:cubicBezTo>
                    <a:pt x="27" y="47"/>
                    <a:pt x="25" y="48"/>
                    <a:pt x="23" y="48"/>
                  </a:cubicBezTo>
                  <a:cubicBezTo>
                    <a:pt x="21" y="48"/>
                    <a:pt x="19" y="47"/>
                    <a:pt x="17" y="47"/>
                  </a:cubicBezTo>
                  <a:cubicBezTo>
                    <a:pt x="16" y="47"/>
                    <a:pt x="14" y="47"/>
                    <a:pt x="13" y="47"/>
                  </a:cubicBezTo>
                  <a:cubicBezTo>
                    <a:pt x="4" y="47"/>
                    <a:pt x="4" y="47"/>
                    <a:pt x="4" y="47"/>
                  </a:cubicBezTo>
                  <a:cubicBezTo>
                    <a:pt x="4" y="47"/>
                    <a:pt x="4" y="47"/>
                    <a:pt x="4" y="47"/>
                  </a:cubicBezTo>
                  <a:cubicBezTo>
                    <a:pt x="3" y="46"/>
                    <a:pt x="3" y="46"/>
                    <a:pt x="3" y="41"/>
                  </a:cubicBezTo>
                  <a:cubicBezTo>
                    <a:pt x="3" y="41"/>
                    <a:pt x="3" y="41"/>
                    <a:pt x="3" y="41"/>
                  </a:cubicBezTo>
                  <a:cubicBezTo>
                    <a:pt x="3" y="33"/>
                    <a:pt x="3" y="25"/>
                    <a:pt x="3" y="17"/>
                  </a:cubicBezTo>
                  <a:cubicBezTo>
                    <a:pt x="3" y="16"/>
                    <a:pt x="3" y="15"/>
                    <a:pt x="2" y="13"/>
                  </a:cubicBezTo>
                  <a:cubicBezTo>
                    <a:pt x="1" y="10"/>
                    <a:pt x="0" y="6"/>
                    <a:pt x="4" y="3"/>
                  </a:cubicBezTo>
                  <a:cubicBezTo>
                    <a:pt x="4" y="3"/>
                    <a:pt x="4" y="3"/>
                    <a:pt x="4" y="3"/>
                  </a:cubicBezTo>
                  <a:cubicBezTo>
                    <a:pt x="4" y="3"/>
                    <a:pt x="4" y="3"/>
                    <a:pt x="4" y="3"/>
                  </a:cubicBezTo>
                  <a:cubicBezTo>
                    <a:pt x="9" y="3"/>
                    <a:pt x="12" y="4"/>
                    <a:pt x="16" y="5"/>
                  </a:cubicBezTo>
                  <a:cubicBezTo>
                    <a:pt x="19" y="6"/>
                    <a:pt x="21" y="6"/>
                    <a:pt x="24" y="4"/>
                  </a:cubicBezTo>
                  <a:cubicBezTo>
                    <a:pt x="25" y="4"/>
                    <a:pt x="25" y="4"/>
                    <a:pt x="26" y="4"/>
                  </a:cubicBezTo>
                  <a:cubicBezTo>
                    <a:pt x="29" y="2"/>
                    <a:pt x="29" y="2"/>
                    <a:pt x="29" y="2"/>
                  </a:cubicBezTo>
                  <a:cubicBezTo>
                    <a:pt x="29" y="2"/>
                    <a:pt x="29" y="2"/>
                    <a:pt x="29" y="2"/>
                  </a:cubicBezTo>
                  <a:cubicBezTo>
                    <a:pt x="29" y="2"/>
                    <a:pt x="29" y="2"/>
                    <a:pt x="29" y="2"/>
                  </a:cubicBezTo>
                  <a:cubicBezTo>
                    <a:pt x="34" y="0"/>
                    <a:pt x="34" y="0"/>
                    <a:pt x="34" y="0"/>
                  </a:cubicBezTo>
                  <a:cubicBezTo>
                    <a:pt x="30" y="3"/>
                    <a:pt x="30" y="3"/>
                    <a:pt x="30" y="3"/>
                  </a:cubicBezTo>
                  <a:cubicBezTo>
                    <a:pt x="31" y="4"/>
                    <a:pt x="31" y="4"/>
                    <a:pt x="31" y="4"/>
                  </a:cubicBezTo>
                  <a:cubicBezTo>
                    <a:pt x="31" y="4"/>
                    <a:pt x="31" y="4"/>
                    <a:pt x="31" y="4"/>
                  </a:cubicBezTo>
                  <a:cubicBezTo>
                    <a:pt x="31" y="3"/>
                    <a:pt x="31" y="3"/>
                    <a:pt x="31" y="3"/>
                  </a:cubicBezTo>
                  <a:cubicBezTo>
                    <a:pt x="33" y="5"/>
                    <a:pt x="33" y="5"/>
                    <a:pt x="33" y="5"/>
                  </a:cubicBezTo>
                  <a:cubicBezTo>
                    <a:pt x="33" y="5"/>
                    <a:pt x="34" y="6"/>
                    <a:pt x="34" y="6"/>
                  </a:cubicBezTo>
                  <a:cubicBezTo>
                    <a:pt x="35" y="6"/>
                    <a:pt x="35" y="5"/>
                    <a:pt x="36" y="5"/>
                  </a:cubicBezTo>
                  <a:cubicBezTo>
                    <a:pt x="37" y="4"/>
                    <a:pt x="39" y="4"/>
                    <a:pt x="40" y="5"/>
                  </a:cubicBezTo>
                  <a:cubicBezTo>
                    <a:pt x="42" y="5"/>
                    <a:pt x="44" y="14"/>
                    <a:pt x="43" y="15"/>
                  </a:cubicBezTo>
                  <a:cubicBezTo>
                    <a:pt x="43" y="15"/>
                    <a:pt x="43" y="16"/>
                    <a:pt x="43" y="16"/>
                  </a:cubicBezTo>
                  <a:cubicBezTo>
                    <a:pt x="43" y="19"/>
                    <a:pt x="42" y="22"/>
                    <a:pt x="40" y="22"/>
                  </a:cubicBezTo>
                  <a:cubicBezTo>
                    <a:pt x="39" y="22"/>
                    <a:pt x="39" y="21"/>
                    <a:pt x="38" y="20"/>
                  </a:cubicBezTo>
                  <a:cubicBezTo>
                    <a:pt x="37" y="20"/>
                    <a:pt x="37" y="19"/>
                    <a:pt x="37" y="19"/>
                  </a:cubicBezTo>
                  <a:cubicBezTo>
                    <a:pt x="37" y="19"/>
                    <a:pt x="37" y="19"/>
                    <a:pt x="37" y="19"/>
                  </a:cubicBezTo>
                  <a:cubicBezTo>
                    <a:pt x="38" y="21"/>
                    <a:pt x="39" y="23"/>
                    <a:pt x="39" y="24"/>
                  </a:cubicBezTo>
                  <a:cubicBezTo>
                    <a:pt x="41" y="28"/>
                    <a:pt x="43" y="34"/>
                    <a:pt x="47" y="37"/>
                  </a:cubicBezTo>
                  <a:cubicBezTo>
                    <a:pt x="49" y="38"/>
                    <a:pt x="49" y="38"/>
                    <a:pt x="49" y="38"/>
                  </a:cubicBezTo>
                  <a:cubicBezTo>
                    <a:pt x="47" y="39"/>
                    <a:pt x="47" y="39"/>
                    <a:pt x="47" y="39"/>
                  </a:cubicBezTo>
                  <a:cubicBezTo>
                    <a:pt x="46" y="39"/>
                    <a:pt x="46" y="39"/>
                    <a:pt x="46" y="39"/>
                  </a:cubicBezTo>
                  <a:cubicBezTo>
                    <a:pt x="46" y="39"/>
                    <a:pt x="46" y="39"/>
                    <a:pt x="46" y="39"/>
                  </a:cubicBezTo>
                  <a:cubicBezTo>
                    <a:pt x="46" y="40"/>
                    <a:pt x="47" y="42"/>
                    <a:pt x="45" y="43"/>
                  </a:cubicBezTo>
                  <a:cubicBezTo>
                    <a:pt x="45" y="43"/>
                    <a:pt x="45" y="43"/>
                    <a:pt x="44" y="44"/>
                  </a:cubicBezTo>
                  <a:cubicBezTo>
                    <a:pt x="43" y="45"/>
                    <a:pt x="42" y="46"/>
                    <a:pt x="41" y="46"/>
                  </a:cubicBezTo>
                  <a:cubicBezTo>
                    <a:pt x="41" y="46"/>
                    <a:pt x="41" y="46"/>
                    <a:pt x="41" y="47"/>
                  </a:cubicBezTo>
                  <a:cubicBezTo>
                    <a:pt x="40" y="47"/>
                    <a:pt x="40" y="48"/>
                    <a:pt x="39" y="48"/>
                  </a:cubicBezTo>
                  <a:cubicBezTo>
                    <a:pt x="39" y="48"/>
                    <a:pt x="39" y="48"/>
                    <a:pt x="39" y="48"/>
                  </a:cubicBezTo>
                  <a:close/>
                  <a:moveTo>
                    <a:pt x="36" y="45"/>
                  </a:moveTo>
                  <a:cubicBezTo>
                    <a:pt x="37" y="45"/>
                    <a:pt x="37" y="45"/>
                    <a:pt x="38" y="46"/>
                  </a:cubicBezTo>
                  <a:cubicBezTo>
                    <a:pt x="38" y="46"/>
                    <a:pt x="39" y="46"/>
                    <a:pt x="39" y="46"/>
                  </a:cubicBezTo>
                  <a:cubicBezTo>
                    <a:pt x="39" y="46"/>
                    <a:pt x="39" y="46"/>
                    <a:pt x="39" y="46"/>
                  </a:cubicBezTo>
                  <a:cubicBezTo>
                    <a:pt x="39" y="45"/>
                    <a:pt x="40" y="44"/>
                    <a:pt x="41" y="44"/>
                  </a:cubicBezTo>
                  <a:cubicBezTo>
                    <a:pt x="41" y="44"/>
                    <a:pt x="42" y="43"/>
                    <a:pt x="43" y="42"/>
                  </a:cubicBezTo>
                  <a:cubicBezTo>
                    <a:pt x="43" y="42"/>
                    <a:pt x="44" y="42"/>
                    <a:pt x="44" y="41"/>
                  </a:cubicBezTo>
                  <a:cubicBezTo>
                    <a:pt x="45" y="41"/>
                    <a:pt x="45" y="41"/>
                    <a:pt x="44" y="40"/>
                  </a:cubicBezTo>
                  <a:cubicBezTo>
                    <a:pt x="44" y="39"/>
                    <a:pt x="44" y="39"/>
                    <a:pt x="44" y="38"/>
                  </a:cubicBezTo>
                  <a:cubicBezTo>
                    <a:pt x="44" y="38"/>
                    <a:pt x="45" y="38"/>
                    <a:pt x="45" y="38"/>
                  </a:cubicBezTo>
                  <a:cubicBezTo>
                    <a:pt x="41" y="35"/>
                    <a:pt x="39" y="29"/>
                    <a:pt x="38" y="25"/>
                  </a:cubicBezTo>
                  <a:cubicBezTo>
                    <a:pt x="37" y="23"/>
                    <a:pt x="36" y="22"/>
                    <a:pt x="35" y="21"/>
                  </a:cubicBezTo>
                  <a:cubicBezTo>
                    <a:pt x="33" y="17"/>
                    <a:pt x="31" y="13"/>
                    <a:pt x="33" y="10"/>
                  </a:cubicBezTo>
                  <a:cubicBezTo>
                    <a:pt x="34" y="9"/>
                    <a:pt x="34" y="9"/>
                    <a:pt x="34" y="9"/>
                  </a:cubicBezTo>
                  <a:cubicBezTo>
                    <a:pt x="35" y="12"/>
                    <a:pt x="35" y="12"/>
                    <a:pt x="35" y="12"/>
                  </a:cubicBezTo>
                  <a:cubicBezTo>
                    <a:pt x="36" y="15"/>
                    <a:pt x="37" y="17"/>
                    <a:pt x="39" y="19"/>
                  </a:cubicBezTo>
                  <a:cubicBezTo>
                    <a:pt x="40" y="20"/>
                    <a:pt x="40" y="20"/>
                    <a:pt x="40" y="20"/>
                  </a:cubicBezTo>
                  <a:cubicBezTo>
                    <a:pt x="41" y="19"/>
                    <a:pt x="41" y="17"/>
                    <a:pt x="41" y="16"/>
                  </a:cubicBezTo>
                  <a:cubicBezTo>
                    <a:pt x="41" y="15"/>
                    <a:pt x="41" y="15"/>
                    <a:pt x="42" y="14"/>
                  </a:cubicBezTo>
                  <a:cubicBezTo>
                    <a:pt x="42" y="13"/>
                    <a:pt x="40" y="7"/>
                    <a:pt x="39" y="6"/>
                  </a:cubicBezTo>
                  <a:cubicBezTo>
                    <a:pt x="39" y="6"/>
                    <a:pt x="39" y="6"/>
                    <a:pt x="39" y="6"/>
                  </a:cubicBezTo>
                  <a:cubicBezTo>
                    <a:pt x="38" y="6"/>
                    <a:pt x="38" y="6"/>
                    <a:pt x="37" y="7"/>
                  </a:cubicBezTo>
                  <a:cubicBezTo>
                    <a:pt x="36" y="7"/>
                    <a:pt x="35" y="7"/>
                    <a:pt x="34" y="7"/>
                  </a:cubicBezTo>
                  <a:cubicBezTo>
                    <a:pt x="36" y="10"/>
                    <a:pt x="36" y="10"/>
                    <a:pt x="36" y="10"/>
                  </a:cubicBezTo>
                  <a:cubicBezTo>
                    <a:pt x="33" y="7"/>
                    <a:pt x="33" y="7"/>
                    <a:pt x="33" y="7"/>
                  </a:cubicBezTo>
                  <a:cubicBezTo>
                    <a:pt x="32" y="9"/>
                    <a:pt x="32" y="9"/>
                    <a:pt x="32" y="9"/>
                  </a:cubicBezTo>
                  <a:cubicBezTo>
                    <a:pt x="31" y="7"/>
                    <a:pt x="31" y="7"/>
                    <a:pt x="31" y="7"/>
                  </a:cubicBezTo>
                  <a:cubicBezTo>
                    <a:pt x="30" y="7"/>
                    <a:pt x="30" y="6"/>
                    <a:pt x="30" y="5"/>
                  </a:cubicBezTo>
                  <a:cubicBezTo>
                    <a:pt x="29" y="5"/>
                    <a:pt x="27" y="5"/>
                    <a:pt x="26" y="6"/>
                  </a:cubicBezTo>
                  <a:cubicBezTo>
                    <a:pt x="19" y="8"/>
                    <a:pt x="19" y="8"/>
                    <a:pt x="19" y="8"/>
                  </a:cubicBezTo>
                  <a:cubicBezTo>
                    <a:pt x="20" y="8"/>
                    <a:pt x="20" y="8"/>
                    <a:pt x="20" y="8"/>
                  </a:cubicBezTo>
                  <a:cubicBezTo>
                    <a:pt x="19" y="8"/>
                    <a:pt x="17" y="8"/>
                    <a:pt x="16" y="7"/>
                  </a:cubicBezTo>
                  <a:cubicBezTo>
                    <a:pt x="12" y="6"/>
                    <a:pt x="9" y="5"/>
                    <a:pt x="5" y="5"/>
                  </a:cubicBezTo>
                  <a:cubicBezTo>
                    <a:pt x="3" y="7"/>
                    <a:pt x="3" y="10"/>
                    <a:pt x="4" y="13"/>
                  </a:cubicBezTo>
                  <a:cubicBezTo>
                    <a:pt x="5" y="14"/>
                    <a:pt x="5" y="16"/>
                    <a:pt x="5" y="17"/>
                  </a:cubicBezTo>
                  <a:cubicBezTo>
                    <a:pt x="5" y="25"/>
                    <a:pt x="5" y="33"/>
                    <a:pt x="5" y="41"/>
                  </a:cubicBezTo>
                  <a:cubicBezTo>
                    <a:pt x="5" y="41"/>
                    <a:pt x="5" y="41"/>
                    <a:pt x="5" y="41"/>
                  </a:cubicBezTo>
                  <a:cubicBezTo>
                    <a:pt x="5" y="43"/>
                    <a:pt x="5" y="44"/>
                    <a:pt x="5" y="45"/>
                  </a:cubicBezTo>
                  <a:cubicBezTo>
                    <a:pt x="13" y="45"/>
                    <a:pt x="13" y="45"/>
                    <a:pt x="13" y="45"/>
                  </a:cubicBezTo>
                  <a:cubicBezTo>
                    <a:pt x="14" y="45"/>
                    <a:pt x="16" y="45"/>
                    <a:pt x="17" y="45"/>
                  </a:cubicBezTo>
                  <a:cubicBezTo>
                    <a:pt x="19" y="45"/>
                    <a:pt x="21" y="46"/>
                    <a:pt x="23" y="46"/>
                  </a:cubicBezTo>
                  <a:cubicBezTo>
                    <a:pt x="26" y="46"/>
                    <a:pt x="28" y="45"/>
                    <a:pt x="29" y="44"/>
                  </a:cubicBezTo>
                  <a:cubicBezTo>
                    <a:pt x="33" y="41"/>
                    <a:pt x="33" y="41"/>
                    <a:pt x="33" y="41"/>
                  </a:cubicBezTo>
                  <a:cubicBezTo>
                    <a:pt x="31" y="45"/>
                    <a:pt x="31" y="45"/>
                    <a:pt x="31" y="45"/>
                  </a:cubicBezTo>
                  <a:cubicBezTo>
                    <a:pt x="31" y="45"/>
                    <a:pt x="31" y="45"/>
                    <a:pt x="32" y="45"/>
                  </a:cubicBezTo>
                  <a:cubicBezTo>
                    <a:pt x="33" y="45"/>
                    <a:pt x="34" y="45"/>
                    <a:pt x="36" y="45"/>
                  </a:cubicBezTo>
                  <a:cubicBezTo>
                    <a:pt x="36" y="45"/>
                    <a:pt x="36" y="45"/>
                    <a:pt x="36" y="4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1" name="Freeform 320"/>
            <p:cNvSpPr>
              <a:spLocks noChangeArrowheads="1"/>
            </p:cNvSpPr>
            <p:nvPr/>
          </p:nvSpPr>
          <p:spPr bwMode="auto">
            <a:xfrm>
              <a:off x="6281985" y="4124824"/>
              <a:ext cx="120754" cy="91773"/>
            </a:xfrm>
            <a:custGeom>
              <a:avLst/>
              <a:gdLst>
                <a:gd name="T0" fmla="*/ 0 w 29"/>
                <a:gd name="T1" fmla="*/ 18 h 22"/>
                <a:gd name="T2" fmla="*/ 4 w 29"/>
                <a:gd name="T3" fmla="*/ 21 h 22"/>
                <a:gd name="T4" fmla="*/ 9 w 29"/>
                <a:gd name="T5" fmla="*/ 22 h 22"/>
                <a:gd name="T6" fmla="*/ 15 w 29"/>
                <a:gd name="T7" fmla="*/ 16 h 22"/>
                <a:gd name="T8" fmla="*/ 20 w 29"/>
                <a:gd name="T9" fmla="*/ 15 h 22"/>
                <a:gd name="T10" fmla="*/ 25 w 29"/>
                <a:gd name="T11" fmla="*/ 14 h 22"/>
                <a:gd name="T12" fmla="*/ 29 w 29"/>
                <a:gd name="T13" fmla="*/ 12 h 22"/>
                <a:gd name="T14" fmla="*/ 27 w 29"/>
                <a:gd name="T15" fmla="*/ 9 h 22"/>
                <a:gd name="T16" fmla="*/ 20 w 29"/>
                <a:gd name="T17" fmla="*/ 0 h 22"/>
                <a:gd name="T18" fmla="*/ 6 w 29"/>
                <a:gd name="T19" fmla="*/ 7 h 22"/>
                <a:gd name="T20" fmla="*/ 0 w 29"/>
                <a:gd name="T2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22">
                  <a:moveTo>
                    <a:pt x="0" y="18"/>
                  </a:moveTo>
                  <a:cubicBezTo>
                    <a:pt x="1" y="21"/>
                    <a:pt x="2" y="22"/>
                    <a:pt x="4" y="21"/>
                  </a:cubicBezTo>
                  <a:cubicBezTo>
                    <a:pt x="7" y="19"/>
                    <a:pt x="8" y="21"/>
                    <a:pt x="9" y="22"/>
                  </a:cubicBezTo>
                  <a:cubicBezTo>
                    <a:pt x="8" y="15"/>
                    <a:pt x="9" y="16"/>
                    <a:pt x="15" y="16"/>
                  </a:cubicBezTo>
                  <a:cubicBezTo>
                    <a:pt x="17" y="16"/>
                    <a:pt x="18" y="15"/>
                    <a:pt x="20" y="15"/>
                  </a:cubicBezTo>
                  <a:cubicBezTo>
                    <a:pt x="23" y="16"/>
                    <a:pt x="23" y="15"/>
                    <a:pt x="25" y="14"/>
                  </a:cubicBezTo>
                  <a:cubicBezTo>
                    <a:pt x="27" y="13"/>
                    <a:pt x="28" y="15"/>
                    <a:pt x="29" y="12"/>
                  </a:cubicBezTo>
                  <a:cubicBezTo>
                    <a:pt x="29" y="12"/>
                    <a:pt x="28" y="9"/>
                    <a:pt x="27" y="9"/>
                  </a:cubicBezTo>
                  <a:cubicBezTo>
                    <a:pt x="24" y="9"/>
                    <a:pt x="20" y="4"/>
                    <a:pt x="20" y="0"/>
                  </a:cubicBezTo>
                  <a:cubicBezTo>
                    <a:pt x="15" y="0"/>
                    <a:pt x="12" y="5"/>
                    <a:pt x="6" y="7"/>
                  </a:cubicBezTo>
                  <a:cubicBezTo>
                    <a:pt x="3" y="8"/>
                    <a:pt x="0" y="15"/>
                    <a:pt x="0"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2" name="Freeform 321"/>
            <p:cNvSpPr>
              <a:spLocks noEditPoints="1" noChangeArrowheads="1"/>
            </p:cNvSpPr>
            <p:nvPr/>
          </p:nvSpPr>
          <p:spPr bwMode="auto">
            <a:xfrm>
              <a:off x="6272325" y="4122409"/>
              <a:ext cx="135244" cy="103848"/>
            </a:xfrm>
            <a:custGeom>
              <a:avLst/>
              <a:gdLst>
                <a:gd name="T0" fmla="*/ 13 w 32"/>
                <a:gd name="T1" fmla="*/ 25 h 25"/>
                <a:gd name="T2" fmla="*/ 11 w 32"/>
                <a:gd name="T3" fmla="*/ 24 h 25"/>
                <a:gd name="T4" fmla="*/ 10 w 32"/>
                <a:gd name="T5" fmla="*/ 23 h 25"/>
                <a:gd name="T6" fmla="*/ 7 w 32"/>
                <a:gd name="T7" fmla="*/ 22 h 25"/>
                <a:gd name="T8" fmla="*/ 4 w 32"/>
                <a:gd name="T9" fmla="*/ 23 h 25"/>
                <a:gd name="T10" fmla="*/ 4 w 32"/>
                <a:gd name="T11" fmla="*/ 23 h 25"/>
                <a:gd name="T12" fmla="*/ 1 w 32"/>
                <a:gd name="T13" fmla="*/ 20 h 25"/>
                <a:gd name="T14" fmla="*/ 0 w 32"/>
                <a:gd name="T15" fmla="*/ 20 h 25"/>
                <a:gd name="T16" fmla="*/ 1 w 32"/>
                <a:gd name="T17" fmla="*/ 19 h 25"/>
                <a:gd name="T18" fmla="*/ 8 w 32"/>
                <a:gd name="T19" fmla="*/ 7 h 25"/>
                <a:gd name="T20" fmla="*/ 14 w 32"/>
                <a:gd name="T21" fmla="*/ 4 h 25"/>
                <a:gd name="T22" fmla="*/ 22 w 32"/>
                <a:gd name="T23" fmla="*/ 0 h 25"/>
                <a:gd name="T24" fmla="*/ 24 w 32"/>
                <a:gd name="T25" fmla="*/ 0 h 25"/>
                <a:gd name="T26" fmla="*/ 23 w 32"/>
                <a:gd name="T27" fmla="*/ 1 h 25"/>
                <a:gd name="T28" fmla="*/ 25 w 32"/>
                <a:gd name="T29" fmla="*/ 6 h 25"/>
                <a:gd name="T30" fmla="*/ 29 w 32"/>
                <a:gd name="T31" fmla="*/ 9 h 25"/>
                <a:gd name="T32" fmla="*/ 31 w 32"/>
                <a:gd name="T33" fmla="*/ 10 h 25"/>
                <a:gd name="T34" fmla="*/ 32 w 32"/>
                <a:gd name="T35" fmla="*/ 13 h 25"/>
                <a:gd name="T36" fmla="*/ 30 w 32"/>
                <a:gd name="T37" fmla="*/ 16 h 25"/>
                <a:gd name="T38" fmla="*/ 29 w 32"/>
                <a:gd name="T39" fmla="*/ 16 h 25"/>
                <a:gd name="T40" fmla="*/ 28 w 32"/>
                <a:gd name="T41" fmla="*/ 16 h 25"/>
                <a:gd name="T42" fmla="*/ 26 w 32"/>
                <a:gd name="T43" fmla="*/ 17 h 25"/>
                <a:gd name="T44" fmla="*/ 22 w 32"/>
                <a:gd name="T45" fmla="*/ 17 h 25"/>
                <a:gd name="T46" fmla="*/ 20 w 32"/>
                <a:gd name="T47" fmla="*/ 18 h 25"/>
                <a:gd name="T48" fmla="*/ 18 w 32"/>
                <a:gd name="T49" fmla="*/ 18 h 25"/>
                <a:gd name="T50" fmla="*/ 16 w 32"/>
                <a:gd name="T51" fmla="*/ 18 h 25"/>
                <a:gd name="T52" fmla="*/ 14 w 32"/>
                <a:gd name="T53" fmla="*/ 18 h 25"/>
                <a:gd name="T54" fmla="*/ 12 w 32"/>
                <a:gd name="T55" fmla="*/ 18 h 25"/>
                <a:gd name="T56" fmla="*/ 12 w 32"/>
                <a:gd name="T57" fmla="*/ 23 h 25"/>
                <a:gd name="T58" fmla="*/ 13 w 32"/>
                <a:gd name="T59" fmla="*/ 25 h 25"/>
                <a:gd name="T60" fmla="*/ 3 w 32"/>
                <a:gd name="T61" fmla="*/ 19 h 25"/>
                <a:gd name="T62" fmla="*/ 4 w 32"/>
                <a:gd name="T63" fmla="*/ 21 h 25"/>
                <a:gd name="T64" fmla="*/ 6 w 32"/>
                <a:gd name="T65" fmla="*/ 21 h 25"/>
                <a:gd name="T66" fmla="*/ 10 w 32"/>
                <a:gd name="T67" fmla="*/ 21 h 25"/>
                <a:gd name="T68" fmla="*/ 10 w 32"/>
                <a:gd name="T69" fmla="*/ 17 h 25"/>
                <a:gd name="T70" fmla="*/ 14 w 32"/>
                <a:gd name="T71" fmla="*/ 16 h 25"/>
                <a:gd name="T72" fmla="*/ 16 w 32"/>
                <a:gd name="T73" fmla="*/ 16 h 25"/>
                <a:gd name="T74" fmla="*/ 17 w 32"/>
                <a:gd name="T75" fmla="*/ 16 h 25"/>
                <a:gd name="T76" fmla="*/ 17 w 32"/>
                <a:gd name="T77" fmla="*/ 16 h 25"/>
                <a:gd name="T78" fmla="*/ 19 w 32"/>
                <a:gd name="T79" fmla="*/ 16 h 25"/>
                <a:gd name="T80" fmla="*/ 22 w 32"/>
                <a:gd name="T81" fmla="*/ 16 h 25"/>
                <a:gd name="T82" fmla="*/ 24 w 32"/>
                <a:gd name="T83" fmla="*/ 16 h 25"/>
                <a:gd name="T84" fmla="*/ 25 w 32"/>
                <a:gd name="T85" fmla="*/ 15 h 25"/>
                <a:gd name="T86" fmla="*/ 27 w 32"/>
                <a:gd name="T87" fmla="*/ 14 h 25"/>
                <a:gd name="T88" fmla="*/ 29 w 32"/>
                <a:gd name="T89" fmla="*/ 14 h 25"/>
                <a:gd name="T90" fmla="*/ 30 w 32"/>
                <a:gd name="T91" fmla="*/ 14 h 25"/>
                <a:gd name="T92" fmla="*/ 30 w 32"/>
                <a:gd name="T93" fmla="*/ 13 h 25"/>
                <a:gd name="T94" fmla="*/ 29 w 32"/>
                <a:gd name="T95" fmla="*/ 11 h 25"/>
                <a:gd name="T96" fmla="*/ 23 w 32"/>
                <a:gd name="T97" fmla="*/ 7 h 25"/>
                <a:gd name="T98" fmla="*/ 21 w 32"/>
                <a:gd name="T99" fmla="*/ 2 h 25"/>
                <a:gd name="T100" fmla="*/ 15 w 32"/>
                <a:gd name="T101" fmla="*/ 5 h 25"/>
                <a:gd name="T102" fmla="*/ 8 w 32"/>
                <a:gd name="T103" fmla="*/ 9 h 25"/>
                <a:gd name="T104" fmla="*/ 3 w 32"/>
                <a:gd name="T105"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25">
                  <a:moveTo>
                    <a:pt x="13" y="25"/>
                  </a:moveTo>
                  <a:cubicBezTo>
                    <a:pt x="11" y="24"/>
                    <a:pt x="11" y="24"/>
                    <a:pt x="11" y="24"/>
                  </a:cubicBezTo>
                  <a:cubicBezTo>
                    <a:pt x="11" y="23"/>
                    <a:pt x="10" y="23"/>
                    <a:pt x="10" y="23"/>
                  </a:cubicBezTo>
                  <a:cubicBezTo>
                    <a:pt x="9" y="22"/>
                    <a:pt x="8" y="22"/>
                    <a:pt x="7" y="22"/>
                  </a:cubicBezTo>
                  <a:cubicBezTo>
                    <a:pt x="6" y="23"/>
                    <a:pt x="5" y="23"/>
                    <a:pt x="4" y="23"/>
                  </a:cubicBezTo>
                  <a:cubicBezTo>
                    <a:pt x="4" y="23"/>
                    <a:pt x="4" y="23"/>
                    <a:pt x="4" y="23"/>
                  </a:cubicBezTo>
                  <a:cubicBezTo>
                    <a:pt x="2" y="23"/>
                    <a:pt x="1" y="21"/>
                    <a:pt x="1" y="20"/>
                  </a:cubicBezTo>
                  <a:cubicBezTo>
                    <a:pt x="0" y="20"/>
                    <a:pt x="0" y="20"/>
                    <a:pt x="0" y="20"/>
                  </a:cubicBezTo>
                  <a:cubicBezTo>
                    <a:pt x="1" y="19"/>
                    <a:pt x="1" y="19"/>
                    <a:pt x="1" y="19"/>
                  </a:cubicBezTo>
                  <a:cubicBezTo>
                    <a:pt x="1" y="16"/>
                    <a:pt x="4" y="8"/>
                    <a:pt x="8" y="7"/>
                  </a:cubicBezTo>
                  <a:cubicBezTo>
                    <a:pt x="10" y="6"/>
                    <a:pt x="12" y="5"/>
                    <a:pt x="14" y="4"/>
                  </a:cubicBezTo>
                  <a:cubicBezTo>
                    <a:pt x="16" y="2"/>
                    <a:pt x="19" y="0"/>
                    <a:pt x="22" y="0"/>
                  </a:cubicBezTo>
                  <a:cubicBezTo>
                    <a:pt x="24" y="0"/>
                    <a:pt x="24" y="0"/>
                    <a:pt x="24" y="0"/>
                  </a:cubicBezTo>
                  <a:cubicBezTo>
                    <a:pt x="23" y="1"/>
                    <a:pt x="23" y="1"/>
                    <a:pt x="23" y="1"/>
                  </a:cubicBezTo>
                  <a:cubicBezTo>
                    <a:pt x="23" y="2"/>
                    <a:pt x="24" y="4"/>
                    <a:pt x="25" y="6"/>
                  </a:cubicBezTo>
                  <a:cubicBezTo>
                    <a:pt x="26" y="8"/>
                    <a:pt x="28" y="9"/>
                    <a:pt x="29" y="9"/>
                  </a:cubicBezTo>
                  <a:cubicBezTo>
                    <a:pt x="30" y="9"/>
                    <a:pt x="30" y="9"/>
                    <a:pt x="31" y="10"/>
                  </a:cubicBezTo>
                  <a:cubicBezTo>
                    <a:pt x="31" y="10"/>
                    <a:pt x="32" y="12"/>
                    <a:pt x="32" y="13"/>
                  </a:cubicBezTo>
                  <a:cubicBezTo>
                    <a:pt x="32" y="14"/>
                    <a:pt x="31" y="16"/>
                    <a:pt x="30" y="16"/>
                  </a:cubicBezTo>
                  <a:cubicBezTo>
                    <a:pt x="29" y="16"/>
                    <a:pt x="29" y="16"/>
                    <a:pt x="29" y="16"/>
                  </a:cubicBezTo>
                  <a:cubicBezTo>
                    <a:pt x="29" y="16"/>
                    <a:pt x="28" y="16"/>
                    <a:pt x="28" y="16"/>
                  </a:cubicBezTo>
                  <a:cubicBezTo>
                    <a:pt x="27" y="16"/>
                    <a:pt x="27" y="16"/>
                    <a:pt x="26" y="17"/>
                  </a:cubicBezTo>
                  <a:cubicBezTo>
                    <a:pt x="25" y="18"/>
                    <a:pt x="24" y="18"/>
                    <a:pt x="22" y="17"/>
                  </a:cubicBezTo>
                  <a:cubicBezTo>
                    <a:pt x="21" y="17"/>
                    <a:pt x="20" y="17"/>
                    <a:pt x="20" y="18"/>
                  </a:cubicBezTo>
                  <a:cubicBezTo>
                    <a:pt x="19" y="18"/>
                    <a:pt x="18" y="18"/>
                    <a:pt x="18" y="18"/>
                  </a:cubicBezTo>
                  <a:cubicBezTo>
                    <a:pt x="16" y="18"/>
                    <a:pt x="16" y="18"/>
                    <a:pt x="16" y="18"/>
                  </a:cubicBezTo>
                  <a:cubicBezTo>
                    <a:pt x="15" y="18"/>
                    <a:pt x="14" y="18"/>
                    <a:pt x="14" y="18"/>
                  </a:cubicBezTo>
                  <a:cubicBezTo>
                    <a:pt x="12" y="18"/>
                    <a:pt x="12" y="18"/>
                    <a:pt x="12" y="18"/>
                  </a:cubicBezTo>
                  <a:cubicBezTo>
                    <a:pt x="12" y="19"/>
                    <a:pt x="12" y="21"/>
                    <a:pt x="12" y="23"/>
                  </a:cubicBezTo>
                  <a:lnTo>
                    <a:pt x="13" y="25"/>
                  </a:lnTo>
                  <a:close/>
                  <a:moveTo>
                    <a:pt x="3" y="19"/>
                  </a:moveTo>
                  <a:cubicBezTo>
                    <a:pt x="3" y="21"/>
                    <a:pt x="4" y="21"/>
                    <a:pt x="4" y="21"/>
                  </a:cubicBezTo>
                  <a:cubicBezTo>
                    <a:pt x="5" y="21"/>
                    <a:pt x="5" y="21"/>
                    <a:pt x="6" y="21"/>
                  </a:cubicBezTo>
                  <a:cubicBezTo>
                    <a:pt x="8" y="20"/>
                    <a:pt x="9" y="20"/>
                    <a:pt x="10" y="21"/>
                  </a:cubicBezTo>
                  <a:cubicBezTo>
                    <a:pt x="10" y="19"/>
                    <a:pt x="10" y="18"/>
                    <a:pt x="10" y="17"/>
                  </a:cubicBezTo>
                  <a:cubicBezTo>
                    <a:pt x="11" y="16"/>
                    <a:pt x="12" y="16"/>
                    <a:pt x="14" y="16"/>
                  </a:cubicBezTo>
                  <a:cubicBezTo>
                    <a:pt x="14" y="16"/>
                    <a:pt x="15" y="16"/>
                    <a:pt x="16" y="16"/>
                  </a:cubicBezTo>
                  <a:cubicBezTo>
                    <a:pt x="17" y="16"/>
                    <a:pt x="17" y="16"/>
                    <a:pt x="17" y="16"/>
                  </a:cubicBezTo>
                  <a:cubicBezTo>
                    <a:pt x="17" y="16"/>
                    <a:pt x="17" y="16"/>
                    <a:pt x="17" y="16"/>
                  </a:cubicBezTo>
                  <a:cubicBezTo>
                    <a:pt x="18" y="16"/>
                    <a:pt x="19" y="16"/>
                    <a:pt x="19" y="16"/>
                  </a:cubicBezTo>
                  <a:cubicBezTo>
                    <a:pt x="20" y="15"/>
                    <a:pt x="21" y="15"/>
                    <a:pt x="22" y="16"/>
                  </a:cubicBezTo>
                  <a:cubicBezTo>
                    <a:pt x="23" y="16"/>
                    <a:pt x="23" y="16"/>
                    <a:pt x="24" y="16"/>
                  </a:cubicBezTo>
                  <a:cubicBezTo>
                    <a:pt x="24" y="16"/>
                    <a:pt x="24" y="16"/>
                    <a:pt x="25" y="15"/>
                  </a:cubicBezTo>
                  <a:cubicBezTo>
                    <a:pt x="25" y="15"/>
                    <a:pt x="26" y="14"/>
                    <a:pt x="27" y="14"/>
                  </a:cubicBezTo>
                  <a:cubicBezTo>
                    <a:pt x="28" y="14"/>
                    <a:pt x="28" y="14"/>
                    <a:pt x="29" y="14"/>
                  </a:cubicBezTo>
                  <a:cubicBezTo>
                    <a:pt x="29" y="14"/>
                    <a:pt x="30" y="14"/>
                    <a:pt x="30" y="14"/>
                  </a:cubicBezTo>
                  <a:cubicBezTo>
                    <a:pt x="30" y="14"/>
                    <a:pt x="30" y="14"/>
                    <a:pt x="30" y="13"/>
                  </a:cubicBezTo>
                  <a:cubicBezTo>
                    <a:pt x="30" y="13"/>
                    <a:pt x="30" y="11"/>
                    <a:pt x="29" y="11"/>
                  </a:cubicBezTo>
                  <a:cubicBezTo>
                    <a:pt x="27" y="11"/>
                    <a:pt x="25" y="9"/>
                    <a:pt x="23" y="7"/>
                  </a:cubicBezTo>
                  <a:cubicBezTo>
                    <a:pt x="22" y="5"/>
                    <a:pt x="21" y="4"/>
                    <a:pt x="21" y="2"/>
                  </a:cubicBezTo>
                  <a:cubicBezTo>
                    <a:pt x="19" y="3"/>
                    <a:pt x="17" y="4"/>
                    <a:pt x="15" y="5"/>
                  </a:cubicBezTo>
                  <a:cubicBezTo>
                    <a:pt x="13" y="6"/>
                    <a:pt x="11" y="8"/>
                    <a:pt x="8" y="9"/>
                  </a:cubicBezTo>
                  <a:cubicBezTo>
                    <a:pt x="6" y="9"/>
                    <a:pt x="3" y="16"/>
                    <a:pt x="3"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3" name="Freeform 322"/>
            <p:cNvSpPr>
              <a:spLocks noChangeArrowheads="1"/>
            </p:cNvSpPr>
            <p:nvPr/>
          </p:nvSpPr>
          <p:spPr bwMode="auto">
            <a:xfrm>
              <a:off x="6842282" y="4404972"/>
              <a:ext cx="31396" cy="41056"/>
            </a:xfrm>
            <a:custGeom>
              <a:avLst/>
              <a:gdLst>
                <a:gd name="T0" fmla="*/ 0 w 7"/>
                <a:gd name="T1" fmla="*/ 3 h 10"/>
                <a:gd name="T2" fmla="*/ 0 w 7"/>
                <a:gd name="T3" fmla="*/ 2 h 10"/>
                <a:gd name="T4" fmla="*/ 5 w 7"/>
                <a:gd name="T5" fmla="*/ 1 h 10"/>
                <a:gd name="T6" fmla="*/ 3 w 7"/>
                <a:gd name="T7" fmla="*/ 9 h 10"/>
                <a:gd name="T8" fmla="*/ 0 w 7"/>
                <a:gd name="T9" fmla="*/ 3 h 10"/>
              </a:gdLst>
              <a:ahLst/>
              <a:cxnLst>
                <a:cxn ang="0">
                  <a:pos x="T0" y="T1"/>
                </a:cxn>
                <a:cxn ang="0">
                  <a:pos x="T2" y="T3"/>
                </a:cxn>
                <a:cxn ang="0">
                  <a:pos x="T4" y="T5"/>
                </a:cxn>
                <a:cxn ang="0">
                  <a:pos x="T6" y="T7"/>
                </a:cxn>
                <a:cxn ang="0">
                  <a:pos x="T8" y="T9"/>
                </a:cxn>
              </a:cxnLst>
              <a:rect l="0" t="0" r="r" b="b"/>
              <a:pathLst>
                <a:path w="7" h="10">
                  <a:moveTo>
                    <a:pt x="0" y="3"/>
                  </a:moveTo>
                  <a:cubicBezTo>
                    <a:pt x="0" y="2"/>
                    <a:pt x="0" y="2"/>
                    <a:pt x="0" y="2"/>
                  </a:cubicBezTo>
                  <a:cubicBezTo>
                    <a:pt x="2" y="4"/>
                    <a:pt x="3" y="0"/>
                    <a:pt x="5" y="1"/>
                  </a:cubicBezTo>
                  <a:cubicBezTo>
                    <a:pt x="4" y="3"/>
                    <a:pt x="7" y="7"/>
                    <a:pt x="3" y="9"/>
                  </a:cubicBezTo>
                  <a:cubicBezTo>
                    <a:pt x="0" y="10"/>
                    <a:pt x="0" y="5"/>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4" name="Freeform 323"/>
            <p:cNvSpPr>
              <a:spLocks noEditPoints="1" noChangeArrowheads="1"/>
            </p:cNvSpPr>
            <p:nvPr/>
          </p:nvSpPr>
          <p:spPr bwMode="auto">
            <a:xfrm>
              <a:off x="6835037" y="4404972"/>
              <a:ext cx="38641" cy="41056"/>
            </a:xfrm>
            <a:custGeom>
              <a:avLst/>
              <a:gdLst>
                <a:gd name="T0" fmla="*/ 4 w 9"/>
                <a:gd name="T1" fmla="*/ 10 h 10"/>
                <a:gd name="T2" fmla="*/ 1 w 9"/>
                <a:gd name="T3" fmla="*/ 4 h 10"/>
                <a:gd name="T4" fmla="*/ 1 w 9"/>
                <a:gd name="T5" fmla="*/ 3 h 10"/>
                <a:gd name="T6" fmla="*/ 0 w 9"/>
                <a:gd name="T7" fmla="*/ 3 h 10"/>
                <a:gd name="T8" fmla="*/ 1 w 9"/>
                <a:gd name="T9" fmla="*/ 2 h 10"/>
                <a:gd name="T10" fmla="*/ 1 w 9"/>
                <a:gd name="T11" fmla="*/ 1 h 10"/>
                <a:gd name="T12" fmla="*/ 2 w 9"/>
                <a:gd name="T13" fmla="*/ 0 h 10"/>
                <a:gd name="T14" fmla="*/ 3 w 9"/>
                <a:gd name="T15" fmla="*/ 1 h 10"/>
                <a:gd name="T16" fmla="*/ 3 w 9"/>
                <a:gd name="T17" fmla="*/ 2 h 10"/>
                <a:gd name="T18" fmla="*/ 4 w 9"/>
                <a:gd name="T19" fmla="*/ 1 h 10"/>
                <a:gd name="T20" fmla="*/ 8 w 9"/>
                <a:gd name="T21" fmla="*/ 0 h 10"/>
                <a:gd name="T22" fmla="*/ 9 w 9"/>
                <a:gd name="T23" fmla="*/ 1 h 10"/>
                <a:gd name="T24" fmla="*/ 8 w 9"/>
                <a:gd name="T25" fmla="*/ 2 h 10"/>
                <a:gd name="T26" fmla="*/ 8 w 9"/>
                <a:gd name="T27" fmla="*/ 4 h 10"/>
                <a:gd name="T28" fmla="*/ 6 w 9"/>
                <a:gd name="T29" fmla="*/ 9 h 10"/>
                <a:gd name="T30" fmla="*/ 4 w 9"/>
                <a:gd name="T31" fmla="*/ 10 h 10"/>
                <a:gd name="T32" fmla="*/ 3 w 9"/>
                <a:gd name="T33" fmla="*/ 3 h 10"/>
                <a:gd name="T34" fmla="*/ 3 w 9"/>
                <a:gd name="T35" fmla="*/ 4 h 10"/>
                <a:gd name="T36" fmla="*/ 4 w 9"/>
                <a:gd name="T37" fmla="*/ 8 h 10"/>
                <a:gd name="T38" fmla="*/ 5 w 9"/>
                <a:gd name="T39" fmla="*/ 8 h 10"/>
                <a:gd name="T40" fmla="*/ 6 w 9"/>
                <a:gd name="T41" fmla="*/ 4 h 10"/>
                <a:gd name="T42" fmla="*/ 6 w 9"/>
                <a:gd name="T43" fmla="*/ 2 h 10"/>
                <a:gd name="T44" fmla="*/ 5 w 9"/>
                <a:gd name="T45" fmla="*/ 3 h 10"/>
                <a:gd name="T46" fmla="*/ 3 w 9"/>
                <a:gd name="T4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10">
                  <a:moveTo>
                    <a:pt x="4" y="10"/>
                  </a:moveTo>
                  <a:cubicBezTo>
                    <a:pt x="2" y="10"/>
                    <a:pt x="1" y="6"/>
                    <a:pt x="1" y="4"/>
                  </a:cubicBezTo>
                  <a:cubicBezTo>
                    <a:pt x="1" y="4"/>
                    <a:pt x="1" y="3"/>
                    <a:pt x="1" y="3"/>
                  </a:cubicBezTo>
                  <a:cubicBezTo>
                    <a:pt x="0" y="3"/>
                    <a:pt x="0" y="3"/>
                    <a:pt x="0" y="3"/>
                  </a:cubicBezTo>
                  <a:cubicBezTo>
                    <a:pt x="1" y="2"/>
                    <a:pt x="1" y="2"/>
                    <a:pt x="1" y="2"/>
                  </a:cubicBezTo>
                  <a:cubicBezTo>
                    <a:pt x="1" y="2"/>
                    <a:pt x="1" y="1"/>
                    <a:pt x="1" y="1"/>
                  </a:cubicBezTo>
                  <a:cubicBezTo>
                    <a:pt x="2" y="0"/>
                    <a:pt x="2" y="0"/>
                    <a:pt x="2" y="0"/>
                  </a:cubicBezTo>
                  <a:cubicBezTo>
                    <a:pt x="3" y="1"/>
                    <a:pt x="3" y="1"/>
                    <a:pt x="3" y="1"/>
                  </a:cubicBezTo>
                  <a:cubicBezTo>
                    <a:pt x="3" y="2"/>
                    <a:pt x="3" y="2"/>
                    <a:pt x="3" y="2"/>
                  </a:cubicBezTo>
                  <a:cubicBezTo>
                    <a:pt x="3" y="2"/>
                    <a:pt x="4" y="1"/>
                    <a:pt x="4" y="1"/>
                  </a:cubicBezTo>
                  <a:cubicBezTo>
                    <a:pt x="5" y="1"/>
                    <a:pt x="6" y="0"/>
                    <a:pt x="8" y="0"/>
                  </a:cubicBezTo>
                  <a:cubicBezTo>
                    <a:pt x="9" y="1"/>
                    <a:pt x="9" y="1"/>
                    <a:pt x="9" y="1"/>
                  </a:cubicBezTo>
                  <a:cubicBezTo>
                    <a:pt x="8" y="2"/>
                    <a:pt x="8" y="2"/>
                    <a:pt x="8" y="2"/>
                  </a:cubicBezTo>
                  <a:cubicBezTo>
                    <a:pt x="8" y="2"/>
                    <a:pt x="8" y="3"/>
                    <a:pt x="8" y="4"/>
                  </a:cubicBezTo>
                  <a:cubicBezTo>
                    <a:pt x="9" y="6"/>
                    <a:pt x="9" y="8"/>
                    <a:pt x="6" y="9"/>
                  </a:cubicBezTo>
                  <a:cubicBezTo>
                    <a:pt x="5" y="10"/>
                    <a:pt x="5" y="10"/>
                    <a:pt x="4" y="10"/>
                  </a:cubicBezTo>
                  <a:close/>
                  <a:moveTo>
                    <a:pt x="3" y="3"/>
                  </a:moveTo>
                  <a:cubicBezTo>
                    <a:pt x="3" y="4"/>
                    <a:pt x="3" y="4"/>
                    <a:pt x="3" y="4"/>
                  </a:cubicBezTo>
                  <a:cubicBezTo>
                    <a:pt x="3" y="5"/>
                    <a:pt x="3" y="8"/>
                    <a:pt x="4" y="8"/>
                  </a:cubicBezTo>
                  <a:cubicBezTo>
                    <a:pt x="5" y="8"/>
                    <a:pt x="5" y="8"/>
                    <a:pt x="5" y="8"/>
                  </a:cubicBezTo>
                  <a:cubicBezTo>
                    <a:pt x="7" y="7"/>
                    <a:pt x="7" y="6"/>
                    <a:pt x="6" y="4"/>
                  </a:cubicBezTo>
                  <a:cubicBezTo>
                    <a:pt x="6" y="3"/>
                    <a:pt x="6" y="3"/>
                    <a:pt x="6" y="2"/>
                  </a:cubicBezTo>
                  <a:cubicBezTo>
                    <a:pt x="6" y="2"/>
                    <a:pt x="6" y="2"/>
                    <a:pt x="5" y="3"/>
                  </a:cubicBezTo>
                  <a:cubicBezTo>
                    <a:pt x="5" y="3"/>
                    <a:pt x="4" y="4"/>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5" name="Freeform 324"/>
            <p:cNvSpPr>
              <a:spLocks noChangeArrowheads="1"/>
            </p:cNvSpPr>
            <p:nvPr/>
          </p:nvSpPr>
          <p:spPr bwMode="auto">
            <a:xfrm>
              <a:off x="6902658" y="4291464"/>
              <a:ext cx="149734" cy="164225"/>
            </a:xfrm>
            <a:custGeom>
              <a:avLst/>
              <a:gdLst>
                <a:gd name="T0" fmla="*/ 12 w 36"/>
                <a:gd name="T1" fmla="*/ 1 h 39"/>
                <a:gd name="T2" fmla="*/ 4 w 36"/>
                <a:gd name="T3" fmla="*/ 3 h 39"/>
                <a:gd name="T4" fmla="*/ 8 w 36"/>
                <a:gd name="T5" fmla="*/ 12 h 39"/>
                <a:gd name="T6" fmla="*/ 8 w 36"/>
                <a:gd name="T7" fmla="*/ 20 h 39"/>
                <a:gd name="T8" fmla="*/ 16 w 36"/>
                <a:gd name="T9" fmla="*/ 29 h 39"/>
                <a:gd name="T10" fmla="*/ 27 w 36"/>
                <a:gd name="T11" fmla="*/ 36 h 39"/>
                <a:gd name="T12" fmla="*/ 31 w 36"/>
                <a:gd name="T13" fmla="*/ 29 h 39"/>
                <a:gd name="T14" fmla="*/ 32 w 36"/>
                <a:gd name="T15" fmla="*/ 22 h 39"/>
                <a:gd name="T16" fmla="*/ 32 w 36"/>
                <a:gd name="T17" fmla="*/ 11 h 39"/>
                <a:gd name="T18" fmla="*/ 35 w 36"/>
                <a:gd name="T19" fmla="*/ 4 h 39"/>
                <a:gd name="T20" fmla="*/ 29 w 36"/>
                <a:gd name="T21" fmla="*/ 3 h 39"/>
                <a:gd name="T22" fmla="*/ 24 w 36"/>
                <a:gd name="T23" fmla="*/ 5 h 39"/>
                <a:gd name="T24" fmla="*/ 12 w 36"/>
                <a:gd name="T2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9">
                  <a:moveTo>
                    <a:pt x="12" y="1"/>
                  </a:moveTo>
                  <a:cubicBezTo>
                    <a:pt x="9" y="1"/>
                    <a:pt x="6" y="0"/>
                    <a:pt x="4" y="3"/>
                  </a:cubicBezTo>
                  <a:cubicBezTo>
                    <a:pt x="7" y="4"/>
                    <a:pt x="9" y="10"/>
                    <a:pt x="8" y="12"/>
                  </a:cubicBezTo>
                  <a:cubicBezTo>
                    <a:pt x="8" y="14"/>
                    <a:pt x="1" y="23"/>
                    <a:pt x="8" y="20"/>
                  </a:cubicBezTo>
                  <a:cubicBezTo>
                    <a:pt x="0" y="22"/>
                    <a:pt x="14" y="28"/>
                    <a:pt x="16" y="29"/>
                  </a:cubicBezTo>
                  <a:cubicBezTo>
                    <a:pt x="19" y="31"/>
                    <a:pt x="23" y="39"/>
                    <a:pt x="27" y="36"/>
                  </a:cubicBezTo>
                  <a:cubicBezTo>
                    <a:pt x="29" y="35"/>
                    <a:pt x="29" y="30"/>
                    <a:pt x="31" y="29"/>
                  </a:cubicBezTo>
                  <a:cubicBezTo>
                    <a:pt x="36" y="24"/>
                    <a:pt x="32" y="27"/>
                    <a:pt x="32" y="22"/>
                  </a:cubicBezTo>
                  <a:cubicBezTo>
                    <a:pt x="32" y="19"/>
                    <a:pt x="32" y="15"/>
                    <a:pt x="32" y="11"/>
                  </a:cubicBezTo>
                  <a:cubicBezTo>
                    <a:pt x="32" y="7"/>
                    <a:pt x="33" y="7"/>
                    <a:pt x="35" y="4"/>
                  </a:cubicBezTo>
                  <a:cubicBezTo>
                    <a:pt x="33" y="4"/>
                    <a:pt x="32" y="3"/>
                    <a:pt x="29" y="3"/>
                  </a:cubicBezTo>
                  <a:cubicBezTo>
                    <a:pt x="27" y="4"/>
                    <a:pt x="26" y="5"/>
                    <a:pt x="24" y="5"/>
                  </a:cubicBezTo>
                  <a:cubicBezTo>
                    <a:pt x="19" y="5"/>
                    <a:pt x="16" y="1"/>
                    <a:pt x="1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6" name="Freeform 325"/>
            <p:cNvSpPr>
              <a:spLocks noEditPoints="1" noChangeArrowheads="1"/>
            </p:cNvSpPr>
            <p:nvPr/>
          </p:nvSpPr>
          <p:spPr bwMode="auto">
            <a:xfrm>
              <a:off x="6914734" y="4291464"/>
              <a:ext cx="144904" cy="159395"/>
            </a:xfrm>
            <a:custGeom>
              <a:avLst/>
              <a:gdLst>
                <a:gd name="T0" fmla="*/ 22 w 35"/>
                <a:gd name="T1" fmla="*/ 38 h 38"/>
                <a:gd name="T2" fmla="*/ 15 w 35"/>
                <a:gd name="T3" fmla="*/ 33 h 38"/>
                <a:gd name="T4" fmla="*/ 12 w 35"/>
                <a:gd name="T5" fmla="*/ 30 h 38"/>
                <a:gd name="T6" fmla="*/ 11 w 35"/>
                <a:gd name="T7" fmla="*/ 29 h 38"/>
                <a:gd name="T8" fmla="*/ 1 w 35"/>
                <a:gd name="T9" fmla="*/ 21 h 38"/>
                <a:gd name="T10" fmla="*/ 1 w 35"/>
                <a:gd name="T11" fmla="*/ 21 h 38"/>
                <a:gd name="T12" fmla="*/ 1 w 35"/>
                <a:gd name="T13" fmla="*/ 21 h 38"/>
                <a:gd name="T14" fmla="*/ 3 w 35"/>
                <a:gd name="T15" fmla="*/ 14 h 38"/>
                <a:gd name="T16" fmla="*/ 4 w 35"/>
                <a:gd name="T17" fmla="*/ 12 h 38"/>
                <a:gd name="T18" fmla="*/ 1 w 35"/>
                <a:gd name="T19" fmla="*/ 4 h 38"/>
                <a:gd name="T20" fmla="*/ 0 w 35"/>
                <a:gd name="T21" fmla="*/ 4 h 38"/>
                <a:gd name="T22" fmla="*/ 0 w 35"/>
                <a:gd name="T23" fmla="*/ 3 h 38"/>
                <a:gd name="T24" fmla="*/ 6 w 35"/>
                <a:gd name="T25" fmla="*/ 0 h 38"/>
                <a:gd name="T26" fmla="*/ 7 w 35"/>
                <a:gd name="T27" fmla="*/ 0 h 38"/>
                <a:gd name="T28" fmla="*/ 9 w 35"/>
                <a:gd name="T29" fmla="*/ 0 h 38"/>
                <a:gd name="T30" fmla="*/ 10 w 35"/>
                <a:gd name="T31" fmla="*/ 0 h 38"/>
                <a:gd name="T32" fmla="*/ 15 w 35"/>
                <a:gd name="T33" fmla="*/ 2 h 38"/>
                <a:gd name="T34" fmla="*/ 21 w 35"/>
                <a:gd name="T35" fmla="*/ 4 h 38"/>
                <a:gd name="T36" fmla="*/ 23 w 35"/>
                <a:gd name="T37" fmla="*/ 3 h 38"/>
                <a:gd name="T38" fmla="*/ 26 w 35"/>
                <a:gd name="T39" fmla="*/ 2 h 38"/>
                <a:gd name="T40" fmla="*/ 30 w 35"/>
                <a:gd name="T41" fmla="*/ 3 h 38"/>
                <a:gd name="T42" fmla="*/ 32 w 35"/>
                <a:gd name="T43" fmla="*/ 3 h 38"/>
                <a:gd name="T44" fmla="*/ 35 w 35"/>
                <a:gd name="T45" fmla="*/ 2 h 38"/>
                <a:gd name="T46" fmla="*/ 32 w 35"/>
                <a:gd name="T47" fmla="*/ 5 h 38"/>
                <a:gd name="T48" fmla="*/ 30 w 35"/>
                <a:gd name="T49" fmla="*/ 11 h 38"/>
                <a:gd name="T50" fmla="*/ 30 w 35"/>
                <a:gd name="T51" fmla="*/ 22 h 38"/>
                <a:gd name="T52" fmla="*/ 31 w 35"/>
                <a:gd name="T53" fmla="*/ 25 h 38"/>
                <a:gd name="T54" fmla="*/ 31 w 35"/>
                <a:gd name="T55" fmla="*/ 26 h 38"/>
                <a:gd name="T56" fmla="*/ 28 w 35"/>
                <a:gd name="T57" fmla="*/ 29 h 38"/>
                <a:gd name="T58" fmla="*/ 27 w 35"/>
                <a:gd name="T59" fmla="*/ 33 h 38"/>
                <a:gd name="T60" fmla="*/ 24 w 35"/>
                <a:gd name="T61" fmla="*/ 37 h 38"/>
                <a:gd name="T62" fmla="*/ 22 w 35"/>
                <a:gd name="T63" fmla="*/ 38 h 38"/>
                <a:gd name="T64" fmla="*/ 4 w 35"/>
                <a:gd name="T65" fmla="*/ 21 h 38"/>
                <a:gd name="T66" fmla="*/ 3 w 35"/>
                <a:gd name="T67" fmla="*/ 22 h 38"/>
                <a:gd name="T68" fmla="*/ 12 w 35"/>
                <a:gd name="T69" fmla="*/ 27 h 38"/>
                <a:gd name="T70" fmla="*/ 13 w 35"/>
                <a:gd name="T71" fmla="*/ 28 h 38"/>
                <a:gd name="T72" fmla="*/ 17 w 35"/>
                <a:gd name="T73" fmla="*/ 32 h 38"/>
                <a:gd name="T74" fmla="*/ 22 w 35"/>
                <a:gd name="T75" fmla="*/ 36 h 38"/>
                <a:gd name="T76" fmla="*/ 23 w 35"/>
                <a:gd name="T77" fmla="*/ 35 h 38"/>
                <a:gd name="T78" fmla="*/ 25 w 35"/>
                <a:gd name="T79" fmla="*/ 32 h 38"/>
                <a:gd name="T80" fmla="*/ 27 w 35"/>
                <a:gd name="T81" fmla="*/ 28 h 38"/>
                <a:gd name="T82" fmla="*/ 29 w 35"/>
                <a:gd name="T83" fmla="*/ 26 h 38"/>
                <a:gd name="T84" fmla="*/ 28 w 35"/>
                <a:gd name="T85" fmla="*/ 22 h 38"/>
                <a:gd name="T86" fmla="*/ 28 w 35"/>
                <a:gd name="T87" fmla="*/ 11 h 38"/>
                <a:gd name="T88" fmla="*/ 30 w 35"/>
                <a:gd name="T89" fmla="*/ 5 h 38"/>
                <a:gd name="T90" fmla="*/ 29 w 35"/>
                <a:gd name="T91" fmla="*/ 4 h 38"/>
                <a:gd name="T92" fmla="*/ 26 w 35"/>
                <a:gd name="T93" fmla="*/ 4 h 38"/>
                <a:gd name="T94" fmla="*/ 24 w 35"/>
                <a:gd name="T95" fmla="*/ 5 h 38"/>
                <a:gd name="T96" fmla="*/ 21 w 35"/>
                <a:gd name="T97" fmla="*/ 6 h 38"/>
                <a:gd name="T98" fmla="*/ 21 w 35"/>
                <a:gd name="T99" fmla="*/ 6 h 38"/>
                <a:gd name="T100" fmla="*/ 14 w 35"/>
                <a:gd name="T101" fmla="*/ 4 h 38"/>
                <a:gd name="T102" fmla="*/ 9 w 35"/>
                <a:gd name="T103" fmla="*/ 2 h 38"/>
                <a:gd name="T104" fmla="*/ 7 w 35"/>
                <a:gd name="T105" fmla="*/ 2 h 38"/>
                <a:gd name="T106" fmla="*/ 6 w 35"/>
                <a:gd name="T107" fmla="*/ 2 h 38"/>
                <a:gd name="T108" fmla="*/ 3 w 35"/>
                <a:gd name="T109" fmla="*/ 3 h 38"/>
                <a:gd name="T110" fmla="*/ 6 w 35"/>
                <a:gd name="T111" fmla="*/ 13 h 38"/>
                <a:gd name="T112" fmla="*/ 5 w 35"/>
                <a:gd name="T113" fmla="*/ 15 h 38"/>
                <a:gd name="T114" fmla="*/ 3 w 35"/>
                <a:gd name="T115" fmla="*/ 20 h 38"/>
                <a:gd name="T116" fmla="*/ 3 w 35"/>
                <a:gd name="T117" fmla="*/ 20 h 38"/>
                <a:gd name="T118" fmla="*/ 3 w 35"/>
                <a:gd name="T119" fmla="*/ 19 h 38"/>
                <a:gd name="T120" fmla="*/ 4 w 35"/>
                <a:gd name="T121" fmla="*/ 19 h 38"/>
                <a:gd name="T122" fmla="*/ 5 w 35"/>
                <a:gd name="T123" fmla="*/ 21 h 38"/>
                <a:gd name="T124" fmla="*/ 4 w 35"/>
                <a:gd name="T125"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 h="38">
                  <a:moveTo>
                    <a:pt x="22" y="38"/>
                  </a:moveTo>
                  <a:cubicBezTo>
                    <a:pt x="19" y="38"/>
                    <a:pt x="17" y="35"/>
                    <a:pt x="15" y="33"/>
                  </a:cubicBezTo>
                  <a:cubicBezTo>
                    <a:pt x="14" y="32"/>
                    <a:pt x="13" y="30"/>
                    <a:pt x="12" y="30"/>
                  </a:cubicBezTo>
                  <a:cubicBezTo>
                    <a:pt x="12" y="30"/>
                    <a:pt x="12" y="29"/>
                    <a:pt x="11" y="29"/>
                  </a:cubicBezTo>
                  <a:cubicBezTo>
                    <a:pt x="5" y="26"/>
                    <a:pt x="1" y="24"/>
                    <a:pt x="1" y="21"/>
                  </a:cubicBezTo>
                  <a:cubicBezTo>
                    <a:pt x="1" y="21"/>
                    <a:pt x="1" y="21"/>
                    <a:pt x="1" y="21"/>
                  </a:cubicBezTo>
                  <a:cubicBezTo>
                    <a:pt x="1" y="21"/>
                    <a:pt x="1" y="21"/>
                    <a:pt x="1" y="21"/>
                  </a:cubicBezTo>
                  <a:cubicBezTo>
                    <a:pt x="0" y="19"/>
                    <a:pt x="2" y="17"/>
                    <a:pt x="3" y="14"/>
                  </a:cubicBezTo>
                  <a:cubicBezTo>
                    <a:pt x="4" y="13"/>
                    <a:pt x="4" y="12"/>
                    <a:pt x="4" y="12"/>
                  </a:cubicBezTo>
                  <a:cubicBezTo>
                    <a:pt x="5" y="10"/>
                    <a:pt x="3" y="5"/>
                    <a:pt x="1" y="4"/>
                  </a:cubicBezTo>
                  <a:cubicBezTo>
                    <a:pt x="0" y="4"/>
                    <a:pt x="0" y="4"/>
                    <a:pt x="0" y="4"/>
                  </a:cubicBezTo>
                  <a:cubicBezTo>
                    <a:pt x="0" y="3"/>
                    <a:pt x="0" y="3"/>
                    <a:pt x="0" y="3"/>
                  </a:cubicBezTo>
                  <a:cubicBezTo>
                    <a:pt x="2" y="0"/>
                    <a:pt x="4" y="0"/>
                    <a:pt x="6" y="0"/>
                  </a:cubicBezTo>
                  <a:cubicBezTo>
                    <a:pt x="6" y="0"/>
                    <a:pt x="7" y="0"/>
                    <a:pt x="7" y="0"/>
                  </a:cubicBezTo>
                  <a:cubicBezTo>
                    <a:pt x="8" y="0"/>
                    <a:pt x="8" y="0"/>
                    <a:pt x="9" y="0"/>
                  </a:cubicBezTo>
                  <a:cubicBezTo>
                    <a:pt x="9" y="0"/>
                    <a:pt x="9" y="0"/>
                    <a:pt x="10" y="0"/>
                  </a:cubicBezTo>
                  <a:cubicBezTo>
                    <a:pt x="12" y="0"/>
                    <a:pt x="14" y="1"/>
                    <a:pt x="15" y="2"/>
                  </a:cubicBezTo>
                  <a:cubicBezTo>
                    <a:pt x="17" y="3"/>
                    <a:pt x="19" y="4"/>
                    <a:pt x="21" y="4"/>
                  </a:cubicBezTo>
                  <a:cubicBezTo>
                    <a:pt x="22" y="4"/>
                    <a:pt x="23" y="4"/>
                    <a:pt x="23" y="3"/>
                  </a:cubicBezTo>
                  <a:cubicBezTo>
                    <a:pt x="24" y="3"/>
                    <a:pt x="25" y="2"/>
                    <a:pt x="26" y="2"/>
                  </a:cubicBezTo>
                  <a:cubicBezTo>
                    <a:pt x="27" y="2"/>
                    <a:pt x="29" y="2"/>
                    <a:pt x="30" y="3"/>
                  </a:cubicBezTo>
                  <a:cubicBezTo>
                    <a:pt x="31" y="3"/>
                    <a:pt x="31" y="3"/>
                    <a:pt x="32" y="3"/>
                  </a:cubicBezTo>
                  <a:cubicBezTo>
                    <a:pt x="35" y="2"/>
                    <a:pt x="35" y="2"/>
                    <a:pt x="35" y="2"/>
                  </a:cubicBezTo>
                  <a:cubicBezTo>
                    <a:pt x="32" y="5"/>
                    <a:pt x="32" y="5"/>
                    <a:pt x="32" y="5"/>
                  </a:cubicBezTo>
                  <a:cubicBezTo>
                    <a:pt x="31" y="7"/>
                    <a:pt x="30" y="8"/>
                    <a:pt x="30" y="11"/>
                  </a:cubicBezTo>
                  <a:cubicBezTo>
                    <a:pt x="30" y="22"/>
                    <a:pt x="30" y="22"/>
                    <a:pt x="30" y="22"/>
                  </a:cubicBezTo>
                  <a:cubicBezTo>
                    <a:pt x="30" y="24"/>
                    <a:pt x="30" y="24"/>
                    <a:pt x="31" y="25"/>
                  </a:cubicBezTo>
                  <a:cubicBezTo>
                    <a:pt x="31" y="25"/>
                    <a:pt x="31" y="25"/>
                    <a:pt x="31" y="26"/>
                  </a:cubicBezTo>
                  <a:cubicBezTo>
                    <a:pt x="31" y="27"/>
                    <a:pt x="31" y="27"/>
                    <a:pt x="28" y="29"/>
                  </a:cubicBezTo>
                  <a:cubicBezTo>
                    <a:pt x="28" y="30"/>
                    <a:pt x="27" y="31"/>
                    <a:pt x="27" y="33"/>
                  </a:cubicBezTo>
                  <a:cubicBezTo>
                    <a:pt x="26" y="34"/>
                    <a:pt x="26" y="36"/>
                    <a:pt x="24" y="37"/>
                  </a:cubicBezTo>
                  <a:cubicBezTo>
                    <a:pt x="24" y="37"/>
                    <a:pt x="23" y="38"/>
                    <a:pt x="22" y="38"/>
                  </a:cubicBezTo>
                  <a:close/>
                  <a:moveTo>
                    <a:pt x="4" y="21"/>
                  </a:moveTo>
                  <a:cubicBezTo>
                    <a:pt x="3" y="21"/>
                    <a:pt x="3" y="22"/>
                    <a:pt x="3" y="22"/>
                  </a:cubicBezTo>
                  <a:cubicBezTo>
                    <a:pt x="3" y="22"/>
                    <a:pt x="4" y="24"/>
                    <a:pt x="12" y="27"/>
                  </a:cubicBezTo>
                  <a:cubicBezTo>
                    <a:pt x="13" y="28"/>
                    <a:pt x="13" y="28"/>
                    <a:pt x="13" y="28"/>
                  </a:cubicBezTo>
                  <a:cubicBezTo>
                    <a:pt x="15" y="29"/>
                    <a:pt x="16" y="30"/>
                    <a:pt x="17" y="32"/>
                  </a:cubicBezTo>
                  <a:cubicBezTo>
                    <a:pt x="19" y="34"/>
                    <a:pt x="20" y="36"/>
                    <a:pt x="22" y="36"/>
                  </a:cubicBezTo>
                  <a:cubicBezTo>
                    <a:pt x="22" y="36"/>
                    <a:pt x="23" y="35"/>
                    <a:pt x="23" y="35"/>
                  </a:cubicBezTo>
                  <a:cubicBezTo>
                    <a:pt x="24" y="35"/>
                    <a:pt x="24" y="33"/>
                    <a:pt x="25" y="32"/>
                  </a:cubicBezTo>
                  <a:cubicBezTo>
                    <a:pt x="25" y="31"/>
                    <a:pt x="26" y="29"/>
                    <a:pt x="27" y="28"/>
                  </a:cubicBezTo>
                  <a:cubicBezTo>
                    <a:pt x="28" y="27"/>
                    <a:pt x="29" y="26"/>
                    <a:pt x="29" y="26"/>
                  </a:cubicBezTo>
                  <a:cubicBezTo>
                    <a:pt x="29" y="25"/>
                    <a:pt x="28" y="24"/>
                    <a:pt x="28" y="22"/>
                  </a:cubicBezTo>
                  <a:cubicBezTo>
                    <a:pt x="28" y="11"/>
                    <a:pt x="28" y="11"/>
                    <a:pt x="28" y="11"/>
                  </a:cubicBezTo>
                  <a:cubicBezTo>
                    <a:pt x="28" y="8"/>
                    <a:pt x="29" y="7"/>
                    <a:pt x="30" y="5"/>
                  </a:cubicBezTo>
                  <a:cubicBezTo>
                    <a:pt x="30" y="5"/>
                    <a:pt x="29" y="5"/>
                    <a:pt x="29" y="4"/>
                  </a:cubicBezTo>
                  <a:cubicBezTo>
                    <a:pt x="28" y="4"/>
                    <a:pt x="27" y="4"/>
                    <a:pt x="26" y="4"/>
                  </a:cubicBezTo>
                  <a:cubicBezTo>
                    <a:pt x="26" y="4"/>
                    <a:pt x="25" y="5"/>
                    <a:pt x="24" y="5"/>
                  </a:cubicBezTo>
                  <a:cubicBezTo>
                    <a:pt x="23" y="6"/>
                    <a:pt x="22" y="6"/>
                    <a:pt x="21" y="6"/>
                  </a:cubicBezTo>
                  <a:cubicBezTo>
                    <a:pt x="21" y="6"/>
                    <a:pt x="21" y="6"/>
                    <a:pt x="21" y="6"/>
                  </a:cubicBezTo>
                  <a:cubicBezTo>
                    <a:pt x="18" y="6"/>
                    <a:pt x="16" y="5"/>
                    <a:pt x="14" y="4"/>
                  </a:cubicBezTo>
                  <a:cubicBezTo>
                    <a:pt x="13" y="3"/>
                    <a:pt x="11" y="2"/>
                    <a:pt x="9" y="2"/>
                  </a:cubicBezTo>
                  <a:cubicBezTo>
                    <a:pt x="8" y="2"/>
                    <a:pt x="8" y="2"/>
                    <a:pt x="7" y="2"/>
                  </a:cubicBezTo>
                  <a:cubicBezTo>
                    <a:pt x="7" y="2"/>
                    <a:pt x="6" y="2"/>
                    <a:pt x="6" y="2"/>
                  </a:cubicBezTo>
                  <a:cubicBezTo>
                    <a:pt x="4" y="2"/>
                    <a:pt x="3" y="2"/>
                    <a:pt x="3" y="3"/>
                  </a:cubicBezTo>
                  <a:cubicBezTo>
                    <a:pt x="5" y="5"/>
                    <a:pt x="7" y="10"/>
                    <a:pt x="6" y="13"/>
                  </a:cubicBezTo>
                  <a:cubicBezTo>
                    <a:pt x="6" y="13"/>
                    <a:pt x="6" y="14"/>
                    <a:pt x="5" y="15"/>
                  </a:cubicBezTo>
                  <a:cubicBezTo>
                    <a:pt x="4" y="16"/>
                    <a:pt x="3" y="19"/>
                    <a:pt x="3" y="20"/>
                  </a:cubicBezTo>
                  <a:cubicBezTo>
                    <a:pt x="3" y="20"/>
                    <a:pt x="3" y="20"/>
                    <a:pt x="3" y="20"/>
                  </a:cubicBezTo>
                  <a:cubicBezTo>
                    <a:pt x="3" y="19"/>
                    <a:pt x="3" y="19"/>
                    <a:pt x="3" y="19"/>
                  </a:cubicBezTo>
                  <a:cubicBezTo>
                    <a:pt x="3" y="19"/>
                    <a:pt x="4" y="19"/>
                    <a:pt x="4" y="19"/>
                  </a:cubicBezTo>
                  <a:cubicBezTo>
                    <a:pt x="5" y="21"/>
                    <a:pt x="5" y="21"/>
                    <a:pt x="5" y="21"/>
                  </a:cubicBezTo>
                  <a:cubicBezTo>
                    <a:pt x="4" y="21"/>
                    <a:pt x="4" y="21"/>
                    <a:pt x="4" y="2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7" name="Freeform 326"/>
            <p:cNvSpPr>
              <a:spLocks noChangeArrowheads="1"/>
            </p:cNvSpPr>
            <p:nvPr/>
          </p:nvSpPr>
          <p:spPr bwMode="auto">
            <a:xfrm>
              <a:off x="6564549" y="4284219"/>
              <a:ext cx="311544" cy="304299"/>
            </a:xfrm>
            <a:custGeom>
              <a:avLst/>
              <a:gdLst>
                <a:gd name="T0" fmla="*/ 72 w 75"/>
                <a:gd name="T1" fmla="*/ 16 h 73"/>
                <a:gd name="T2" fmla="*/ 69 w 75"/>
                <a:gd name="T3" fmla="*/ 26 h 73"/>
                <a:gd name="T4" fmla="*/ 66 w 75"/>
                <a:gd name="T5" fmla="*/ 30 h 73"/>
                <a:gd name="T6" fmla="*/ 67 w 75"/>
                <a:gd name="T7" fmla="*/ 34 h 73"/>
                <a:gd name="T8" fmla="*/ 67 w 75"/>
                <a:gd name="T9" fmla="*/ 45 h 73"/>
                <a:gd name="T10" fmla="*/ 72 w 75"/>
                <a:gd name="T11" fmla="*/ 53 h 73"/>
                <a:gd name="T12" fmla="*/ 66 w 75"/>
                <a:gd name="T13" fmla="*/ 55 h 73"/>
                <a:gd name="T14" fmla="*/ 65 w 75"/>
                <a:gd name="T15" fmla="*/ 62 h 73"/>
                <a:gd name="T16" fmla="*/ 66 w 75"/>
                <a:gd name="T17" fmla="*/ 69 h 73"/>
                <a:gd name="T18" fmla="*/ 69 w 75"/>
                <a:gd name="T19" fmla="*/ 69 h 73"/>
                <a:gd name="T20" fmla="*/ 69 w 75"/>
                <a:gd name="T21" fmla="*/ 73 h 73"/>
                <a:gd name="T22" fmla="*/ 58 w 75"/>
                <a:gd name="T23" fmla="*/ 67 h 73"/>
                <a:gd name="T24" fmla="*/ 51 w 75"/>
                <a:gd name="T25" fmla="*/ 65 h 73"/>
                <a:gd name="T26" fmla="*/ 48 w 75"/>
                <a:gd name="T27" fmla="*/ 65 h 73"/>
                <a:gd name="T28" fmla="*/ 47 w 75"/>
                <a:gd name="T29" fmla="*/ 64 h 73"/>
                <a:gd name="T30" fmla="*/ 40 w 75"/>
                <a:gd name="T31" fmla="*/ 65 h 73"/>
                <a:gd name="T32" fmla="*/ 39 w 75"/>
                <a:gd name="T33" fmla="*/ 61 h 73"/>
                <a:gd name="T34" fmla="*/ 33 w 75"/>
                <a:gd name="T35" fmla="*/ 50 h 73"/>
                <a:gd name="T36" fmla="*/ 33 w 75"/>
                <a:gd name="T37" fmla="*/ 48 h 73"/>
                <a:gd name="T38" fmla="*/ 29 w 75"/>
                <a:gd name="T39" fmla="*/ 49 h 73"/>
                <a:gd name="T40" fmla="*/ 27 w 75"/>
                <a:gd name="T41" fmla="*/ 52 h 73"/>
                <a:gd name="T42" fmla="*/ 18 w 75"/>
                <a:gd name="T43" fmla="*/ 49 h 73"/>
                <a:gd name="T44" fmla="*/ 11 w 75"/>
                <a:gd name="T45" fmla="*/ 44 h 73"/>
                <a:gd name="T46" fmla="*/ 0 w 75"/>
                <a:gd name="T47" fmla="*/ 46 h 73"/>
                <a:gd name="T48" fmla="*/ 8 w 75"/>
                <a:gd name="T49" fmla="*/ 38 h 73"/>
                <a:gd name="T50" fmla="*/ 15 w 75"/>
                <a:gd name="T51" fmla="*/ 33 h 73"/>
                <a:gd name="T52" fmla="*/ 18 w 75"/>
                <a:gd name="T53" fmla="*/ 26 h 73"/>
                <a:gd name="T54" fmla="*/ 22 w 75"/>
                <a:gd name="T55" fmla="*/ 21 h 73"/>
                <a:gd name="T56" fmla="*/ 23 w 75"/>
                <a:gd name="T57" fmla="*/ 13 h 73"/>
                <a:gd name="T58" fmla="*/ 25 w 75"/>
                <a:gd name="T59" fmla="*/ 7 h 73"/>
                <a:gd name="T60" fmla="*/ 28 w 75"/>
                <a:gd name="T61" fmla="*/ 1 h 73"/>
                <a:gd name="T62" fmla="*/ 33 w 75"/>
                <a:gd name="T63" fmla="*/ 3 h 73"/>
                <a:gd name="T64" fmla="*/ 40 w 75"/>
                <a:gd name="T65" fmla="*/ 4 h 73"/>
                <a:gd name="T66" fmla="*/ 43 w 75"/>
                <a:gd name="T67" fmla="*/ 2 h 73"/>
                <a:gd name="T68" fmla="*/ 47 w 75"/>
                <a:gd name="T69" fmla="*/ 2 h 73"/>
                <a:gd name="T70" fmla="*/ 51 w 75"/>
                <a:gd name="T71" fmla="*/ 1 h 73"/>
                <a:gd name="T72" fmla="*/ 56 w 75"/>
                <a:gd name="T73" fmla="*/ 1 h 73"/>
                <a:gd name="T74" fmla="*/ 61 w 75"/>
                <a:gd name="T75" fmla="*/ 2 h 73"/>
                <a:gd name="T76" fmla="*/ 67 w 75"/>
                <a:gd name="T77" fmla="*/ 4 h 73"/>
                <a:gd name="T78" fmla="*/ 69 w 75"/>
                <a:gd name="T79" fmla="*/ 3 h 73"/>
                <a:gd name="T80" fmla="*/ 73 w 75"/>
                <a:gd name="T81" fmla="*/ 7 h 73"/>
                <a:gd name="T82" fmla="*/ 75 w 75"/>
                <a:gd name="T83" fmla="*/ 12 h 73"/>
                <a:gd name="T84" fmla="*/ 72 w 75"/>
                <a:gd name="T85" fmla="*/ 1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 h="73">
                  <a:moveTo>
                    <a:pt x="72" y="16"/>
                  </a:moveTo>
                  <a:cubicBezTo>
                    <a:pt x="69" y="20"/>
                    <a:pt x="70" y="22"/>
                    <a:pt x="69" y="26"/>
                  </a:cubicBezTo>
                  <a:cubicBezTo>
                    <a:pt x="68" y="27"/>
                    <a:pt x="66" y="29"/>
                    <a:pt x="66" y="30"/>
                  </a:cubicBezTo>
                  <a:cubicBezTo>
                    <a:pt x="66" y="31"/>
                    <a:pt x="67" y="33"/>
                    <a:pt x="67" y="34"/>
                  </a:cubicBezTo>
                  <a:cubicBezTo>
                    <a:pt x="67" y="38"/>
                    <a:pt x="67" y="41"/>
                    <a:pt x="67" y="45"/>
                  </a:cubicBezTo>
                  <a:cubicBezTo>
                    <a:pt x="67" y="49"/>
                    <a:pt x="72" y="49"/>
                    <a:pt x="72" y="53"/>
                  </a:cubicBezTo>
                  <a:cubicBezTo>
                    <a:pt x="69" y="53"/>
                    <a:pt x="67" y="53"/>
                    <a:pt x="66" y="55"/>
                  </a:cubicBezTo>
                  <a:cubicBezTo>
                    <a:pt x="64" y="58"/>
                    <a:pt x="66" y="60"/>
                    <a:pt x="65" y="62"/>
                  </a:cubicBezTo>
                  <a:cubicBezTo>
                    <a:pt x="64" y="66"/>
                    <a:pt x="63" y="66"/>
                    <a:pt x="66" y="69"/>
                  </a:cubicBezTo>
                  <a:cubicBezTo>
                    <a:pt x="66" y="70"/>
                    <a:pt x="68" y="68"/>
                    <a:pt x="69" y="69"/>
                  </a:cubicBezTo>
                  <a:cubicBezTo>
                    <a:pt x="69" y="71"/>
                    <a:pt x="69" y="72"/>
                    <a:pt x="69" y="73"/>
                  </a:cubicBezTo>
                  <a:cubicBezTo>
                    <a:pt x="65" y="73"/>
                    <a:pt x="61" y="66"/>
                    <a:pt x="58" y="67"/>
                  </a:cubicBezTo>
                  <a:cubicBezTo>
                    <a:pt x="55" y="68"/>
                    <a:pt x="53" y="68"/>
                    <a:pt x="51" y="65"/>
                  </a:cubicBezTo>
                  <a:cubicBezTo>
                    <a:pt x="50" y="64"/>
                    <a:pt x="50" y="66"/>
                    <a:pt x="48" y="65"/>
                  </a:cubicBezTo>
                  <a:cubicBezTo>
                    <a:pt x="47" y="65"/>
                    <a:pt x="48" y="63"/>
                    <a:pt x="47" y="64"/>
                  </a:cubicBezTo>
                  <a:cubicBezTo>
                    <a:pt x="45" y="64"/>
                    <a:pt x="41" y="63"/>
                    <a:pt x="40" y="65"/>
                  </a:cubicBezTo>
                  <a:cubicBezTo>
                    <a:pt x="38" y="67"/>
                    <a:pt x="39" y="62"/>
                    <a:pt x="39" y="61"/>
                  </a:cubicBezTo>
                  <a:cubicBezTo>
                    <a:pt x="37" y="57"/>
                    <a:pt x="40" y="48"/>
                    <a:pt x="33" y="50"/>
                  </a:cubicBezTo>
                  <a:cubicBezTo>
                    <a:pt x="33" y="49"/>
                    <a:pt x="33" y="48"/>
                    <a:pt x="33" y="48"/>
                  </a:cubicBezTo>
                  <a:cubicBezTo>
                    <a:pt x="32" y="48"/>
                    <a:pt x="29" y="48"/>
                    <a:pt x="29" y="49"/>
                  </a:cubicBezTo>
                  <a:cubicBezTo>
                    <a:pt x="28" y="49"/>
                    <a:pt x="28" y="52"/>
                    <a:pt x="27" y="52"/>
                  </a:cubicBezTo>
                  <a:cubicBezTo>
                    <a:pt x="24" y="53"/>
                    <a:pt x="19" y="54"/>
                    <a:pt x="18" y="49"/>
                  </a:cubicBezTo>
                  <a:cubicBezTo>
                    <a:pt x="17" y="44"/>
                    <a:pt x="16" y="44"/>
                    <a:pt x="11" y="44"/>
                  </a:cubicBezTo>
                  <a:cubicBezTo>
                    <a:pt x="7" y="44"/>
                    <a:pt x="4" y="44"/>
                    <a:pt x="0" y="46"/>
                  </a:cubicBezTo>
                  <a:cubicBezTo>
                    <a:pt x="1" y="40"/>
                    <a:pt x="3" y="40"/>
                    <a:pt x="8" y="38"/>
                  </a:cubicBezTo>
                  <a:cubicBezTo>
                    <a:pt x="8" y="43"/>
                    <a:pt x="15" y="36"/>
                    <a:pt x="15" y="33"/>
                  </a:cubicBezTo>
                  <a:cubicBezTo>
                    <a:pt x="16" y="31"/>
                    <a:pt x="16" y="28"/>
                    <a:pt x="18" y="26"/>
                  </a:cubicBezTo>
                  <a:cubicBezTo>
                    <a:pt x="21" y="24"/>
                    <a:pt x="21" y="24"/>
                    <a:pt x="22" y="21"/>
                  </a:cubicBezTo>
                  <a:cubicBezTo>
                    <a:pt x="22" y="18"/>
                    <a:pt x="22" y="15"/>
                    <a:pt x="23" y="13"/>
                  </a:cubicBezTo>
                  <a:cubicBezTo>
                    <a:pt x="23" y="12"/>
                    <a:pt x="25" y="7"/>
                    <a:pt x="25" y="7"/>
                  </a:cubicBezTo>
                  <a:cubicBezTo>
                    <a:pt x="27" y="6"/>
                    <a:pt x="26" y="2"/>
                    <a:pt x="28" y="1"/>
                  </a:cubicBezTo>
                  <a:cubicBezTo>
                    <a:pt x="31" y="0"/>
                    <a:pt x="32" y="4"/>
                    <a:pt x="33" y="3"/>
                  </a:cubicBezTo>
                  <a:cubicBezTo>
                    <a:pt x="35" y="3"/>
                    <a:pt x="38" y="4"/>
                    <a:pt x="40" y="4"/>
                  </a:cubicBezTo>
                  <a:cubicBezTo>
                    <a:pt x="42" y="4"/>
                    <a:pt x="41" y="2"/>
                    <a:pt x="43" y="2"/>
                  </a:cubicBezTo>
                  <a:cubicBezTo>
                    <a:pt x="44" y="3"/>
                    <a:pt x="45" y="2"/>
                    <a:pt x="47" y="2"/>
                  </a:cubicBezTo>
                  <a:cubicBezTo>
                    <a:pt x="48" y="1"/>
                    <a:pt x="50" y="1"/>
                    <a:pt x="51" y="1"/>
                  </a:cubicBezTo>
                  <a:cubicBezTo>
                    <a:pt x="52" y="1"/>
                    <a:pt x="57" y="1"/>
                    <a:pt x="56" y="1"/>
                  </a:cubicBezTo>
                  <a:cubicBezTo>
                    <a:pt x="57" y="1"/>
                    <a:pt x="60" y="1"/>
                    <a:pt x="61" y="2"/>
                  </a:cubicBezTo>
                  <a:cubicBezTo>
                    <a:pt x="63" y="4"/>
                    <a:pt x="64" y="3"/>
                    <a:pt x="67" y="4"/>
                  </a:cubicBezTo>
                  <a:cubicBezTo>
                    <a:pt x="68" y="4"/>
                    <a:pt x="68" y="3"/>
                    <a:pt x="69" y="3"/>
                  </a:cubicBezTo>
                  <a:cubicBezTo>
                    <a:pt x="70" y="4"/>
                    <a:pt x="72" y="5"/>
                    <a:pt x="73" y="7"/>
                  </a:cubicBezTo>
                  <a:cubicBezTo>
                    <a:pt x="75" y="8"/>
                    <a:pt x="72" y="11"/>
                    <a:pt x="75" y="12"/>
                  </a:cubicBezTo>
                  <a:cubicBezTo>
                    <a:pt x="73" y="14"/>
                    <a:pt x="72" y="14"/>
                    <a:pt x="72"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8" name="Freeform 327"/>
            <p:cNvSpPr>
              <a:spLocks noEditPoints="1" noChangeArrowheads="1"/>
            </p:cNvSpPr>
            <p:nvPr/>
          </p:nvSpPr>
          <p:spPr bwMode="auto">
            <a:xfrm>
              <a:off x="6559719" y="4279388"/>
              <a:ext cx="326034" cy="316374"/>
            </a:xfrm>
            <a:custGeom>
              <a:avLst/>
              <a:gdLst>
                <a:gd name="T0" fmla="*/ 59 w 78"/>
                <a:gd name="T1" fmla="*/ 69 h 76"/>
                <a:gd name="T2" fmla="*/ 51 w 78"/>
                <a:gd name="T3" fmla="*/ 67 h 76"/>
                <a:gd name="T4" fmla="*/ 46 w 78"/>
                <a:gd name="T5" fmla="*/ 66 h 76"/>
                <a:gd name="T6" fmla="*/ 40 w 78"/>
                <a:gd name="T7" fmla="*/ 67 h 76"/>
                <a:gd name="T8" fmla="*/ 38 w 78"/>
                <a:gd name="T9" fmla="*/ 57 h 76"/>
                <a:gd name="T10" fmla="*/ 33 w 78"/>
                <a:gd name="T11" fmla="*/ 50 h 76"/>
                <a:gd name="T12" fmla="*/ 27 w 78"/>
                <a:gd name="T13" fmla="*/ 54 h 76"/>
                <a:gd name="T14" fmla="*/ 12 w 78"/>
                <a:gd name="T15" fmla="*/ 46 h 76"/>
                <a:gd name="T16" fmla="*/ 7 w 78"/>
                <a:gd name="T17" fmla="*/ 39 h 76"/>
                <a:gd name="T18" fmla="*/ 10 w 78"/>
                <a:gd name="T19" fmla="*/ 40 h 76"/>
                <a:gd name="T20" fmla="*/ 19 w 78"/>
                <a:gd name="T21" fmla="*/ 26 h 76"/>
                <a:gd name="T22" fmla="*/ 24 w 78"/>
                <a:gd name="T23" fmla="*/ 11 h 76"/>
                <a:gd name="T24" fmla="*/ 33 w 78"/>
                <a:gd name="T25" fmla="*/ 2 h 76"/>
                <a:gd name="T26" fmla="*/ 41 w 78"/>
                <a:gd name="T27" fmla="*/ 4 h 76"/>
                <a:gd name="T28" fmla="*/ 52 w 78"/>
                <a:gd name="T29" fmla="*/ 1 h 76"/>
                <a:gd name="T30" fmla="*/ 65 w 78"/>
                <a:gd name="T31" fmla="*/ 4 h 76"/>
                <a:gd name="T32" fmla="*/ 70 w 78"/>
                <a:gd name="T33" fmla="*/ 3 h 76"/>
                <a:gd name="T34" fmla="*/ 76 w 78"/>
                <a:gd name="T35" fmla="*/ 12 h 76"/>
                <a:gd name="T36" fmla="*/ 74 w 78"/>
                <a:gd name="T37" fmla="*/ 17 h 76"/>
                <a:gd name="T38" fmla="*/ 71 w 78"/>
                <a:gd name="T39" fmla="*/ 27 h 76"/>
                <a:gd name="T40" fmla="*/ 69 w 78"/>
                <a:gd name="T41" fmla="*/ 35 h 76"/>
                <a:gd name="T42" fmla="*/ 74 w 78"/>
                <a:gd name="T43" fmla="*/ 54 h 76"/>
                <a:gd name="T44" fmla="*/ 67 w 78"/>
                <a:gd name="T45" fmla="*/ 57 h 76"/>
                <a:gd name="T46" fmla="*/ 67 w 78"/>
                <a:gd name="T47" fmla="*/ 69 h 76"/>
                <a:gd name="T48" fmla="*/ 71 w 78"/>
                <a:gd name="T49" fmla="*/ 76 h 76"/>
                <a:gd name="T50" fmla="*/ 69 w 78"/>
                <a:gd name="T51" fmla="*/ 71 h 76"/>
                <a:gd name="T52" fmla="*/ 65 w 78"/>
                <a:gd name="T53" fmla="*/ 64 h 76"/>
                <a:gd name="T54" fmla="*/ 71 w 78"/>
                <a:gd name="T55" fmla="*/ 53 h 76"/>
                <a:gd name="T56" fmla="*/ 67 w 78"/>
                <a:gd name="T57" fmla="*/ 46 h 76"/>
                <a:gd name="T58" fmla="*/ 68 w 78"/>
                <a:gd name="T59" fmla="*/ 28 h 76"/>
                <a:gd name="T60" fmla="*/ 74 w 78"/>
                <a:gd name="T61" fmla="*/ 13 h 76"/>
                <a:gd name="T62" fmla="*/ 69 w 78"/>
                <a:gd name="T63" fmla="*/ 5 h 76"/>
                <a:gd name="T64" fmla="*/ 66 w 78"/>
                <a:gd name="T65" fmla="*/ 5 h 76"/>
                <a:gd name="T66" fmla="*/ 58 w 78"/>
                <a:gd name="T67" fmla="*/ 3 h 76"/>
                <a:gd name="T68" fmla="*/ 48 w 78"/>
                <a:gd name="T69" fmla="*/ 4 h 76"/>
                <a:gd name="T70" fmla="*/ 43 w 78"/>
                <a:gd name="T71" fmla="*/ 5 h 76"/>
                <a:gd name="T72" fmla="*/ 34 w 78"/>
                <a:gd name="T73" fmla="*/ 5 h 76"/>
                <a:gd name="T74" fmla="*/ 27 w 78"/>
                <a:gd name="T75" fmla="*/ 8 h 76"/>
                <a:gd name="T76" fmla="*/ 24 w 78"/>
                <a:gd name="T77" fmla="*/ 22 h 76"/>
                <a:gd name="T78" fmla="*/ 17 w 78"/>
                <a:gd name="T79" fmla="*/ 34 h 76"/>
                <a:gd name="T80" fmla="*/ 8 w 78"/>
                <a:gd name="T81" fmla="*/ 41 h 76"/>
                <a:gd name="T82" fmla="*/ 20 w 78"/>
                <a:gd name="T83" fmla="*/ 50 h 76"/>
                <a:gd name="T84" fmla="*/ 28 w 78"/>
                <a:gd name="T85" fmla="*/ 51 h 76"/>
                <a:gd name="T86" fmla="*/ 36 w 78"/>
                <a:gd name="T87" fmla="*/ 48 h 76"/>
                <a:gd name="T88" fmla="*/ 41 w 78"/>
                <a:gd name="T89" fmla="*/ 62 h 76"/>
                <a:gd name="T90" fmla="*/ 46 w 78"/>
                <a:gd name="T91" fmla="*/ 64 h 76"/>
                <a:gd name="T92" fmla="*/ 50 w 78"/>
                <a:gd name="T93" fmla="*/ 65 h 76"/>
                <a:gd name="T94" fmla="*/ 59 w 78"/>
                <a:gd name="T95" fmla="*/ 6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8" h="76">
                  <a:moveTo>
                    <a:pt x="71" y="76"/>
                  </a:moveTo>
                  <a:cubicBezTo>
                    <a:pt x="70" y="75"/>
                    <a:pt x="70" y="75"/>
                    <a:pt x="70" y="75"/>
                  </a:cubicBezTo>
                  <a:cubicBezTo>
                    <a:pt x="67" y="75"/>
                    <a:pt x="65" y="73"/>
                    <a:pt x="64" y="72"/>
                  </a:cubicBezTo>
                  <a:cubicBezTo>
                    <a:pt x="62" y="70"/>
                    <a:pt x="60" y="69"/>
                    <a:pt x="59" y="69"/>
                  </a:cubicBezTo>
                  <a:cubicBezTo>
                    <a:pt x="58" y="69"/>
                    <a:pt x="57" y="69"/>
                    <a:pt x="56" y="69"/>
                  </a:cubicBezTo>
                  <a:cubicBezTo>
                    <a:pt x="54" y="69"/>
                    <a:pt x="53" y="69"/>
                    <a:pt x="51" y="67"/>
                  </a:cubicBezTo>
                  <a:cubicBezTo>
                    <a:pt x="51" y="67"/>
                    <a:pt x="51" y="67"/>
                    <a:pt x="51" y="67"/>
                  </a:cubicBezTo>
                  <a:cubicBezTo>
                    <a:pt x="51" y="67"/>
                    <a:pt x="51" y="67"/>
                    <a:pt x="51" y="67"/>
                  </a:cubicBezTo>
                  <a:cubicBezTo>
                    <a:pt x="51" y="67"/>
                    <a:pt x="50" y="68"/>
                    <a:pt x="49" y="67"/>
                  </a:cubicBezTo>
                  <a:cubicBezTo>
                    <a:pt x="48" y="67"/>
                    <a:pt x="48" y="66"/>
                    <a:pt x="48" y="66"/>
                  </a:cubicBezTo>
                  <a:cubicBezTo>
                    <a:pt x="48" y="66"/>
                    <a:pt x="48" y="66"/>
                    <a:pt x="48" y="66"/>
                  </a:cubicBezTo>
                  <a:cubicBezTo>
                    <a:pt x="47" y="66"/>
                    <a:pt x="47" y="66"/>
                    <a:pt x="46" y="66"/>
                  </a:cubicBezTo>
                  <a:cubicBezTo>
                    <a:pt x="44" y="66"/>
                    <a:pt x="44" y="66"/>
                    <a:pt x="44" y="66"/>
                  </a:cubicBezTo>
                  <a:cubicBezTo>
                    <a:pt x="43" y="66"/>
                    <a:pt x="42" y="66"/>
                    <a:pt x="42" y="66"/>
                  </a:cubicBezTo>
                  <a:cubicBezTo>
                    <a:pt x="41" y="67"/>
                    <a:pt x="41" y="67"/>
                    <a:pt x="40" y="67"/>
                  </a:cubicBezTo>
                  <a:cubicBezTo>
                    <a:pt x="40" y="67"/>
                    <a:pt x="40" y="67"/>
                    <a:pt x="40" y="67"/>
                  </a:cubicBezTo>
                  <a:cubicBezTo>
                    <a:pt x="39" y="67"/>
                    <a:pt x="39" y="67"/>
                    <a:pt x="39" y="67"/>
                  </a:cubicBezTo>
                  <a:cubicBezTo>
                    <a:pt x="39" y="66"/>
                    <a:pt x="39" y="65"/>
                    <a:pt x="39" y="64"/>
                  </a:cubicBezTo>
                  <a:cubicBezTo>
                    <a:pt x="39" y="63"/>
                    <a:pt x="39" y="62"/>
                    <a:pt x="39" y="62"/>
                  </a:cubicBezTo>
                  <a:cubicBezTo>
                    <a:pt x="38" y="61"/>
                    <a:pt x="38" y="59"/>
                    <a:pt x="38" y="57"/>
                  </a:cubicBezTo>
                  <a:cubicBezTo>
                    <a:pt x="38" y="52"/>
                    <a:pt x="37" y="51"/>
                    <a:pt x="34" y="51"/>
                  </a:cubicBezTo>
                  <a:cubicBezTo>
                    <a:pt x="33" y="52"/>
                    <a:pt x="33" y="52"/>
                    <a:pt x="33" y="52"/>
                  </a:cubicBezTo>
                  <a:cubicBezTo>
                    <a:pt x="33" y="50"/>
                    <a:pt x="33" y="50"/>
                    <a:pt x="33" y="50"/>
                  </a:cubicBezTo>
                  <a:cubicBezTo>
                    <a:pt x="33" y="50"/>
                    <a:pt x="33" y="50"/>
                    <a:pt x="33" y="50"/>
                  </a:cubicBezTo>
                  <a:cubicBezTo>
                    <a:pt x="32" y="50"/>
                    <a:pt x="31" y="50"/>
                    <a:pt x="30" y="50"/>
                  </a:cubicBezTo>
                  <a:cubicBezTo>
                    <a:pt x="30" y="50"/>
                    <a:pt x="30" y="51"/>
                    <a:pt x="30" y="51"/>
                  </a:cubicBezTo>
                  <a:cubicBezTo>
                    <a:pt x="30" y="52"/>
                    <a:pt x="30" y="54"/>
                    <a:pt x="28" y="54"/>
                  </a:cubicBezTo>
                  <a:cubicBezTo>
                    <a:pt x="27" y="54"/>
                    <a:pt x="27" y="54"/>
                    <a:pt x="27" y="54"/>
                  </a:cubicBezTo>
                  <a:cubicBezTo>
                    <a:pt x="26" y="54"/>
                    <a:pt x="25" y="55"/>
                    <a:pt x="24" y="55"/>
                  </a:cubicBezTo>
                  <a:cubicBezTo>
                    <a:pt x="21" y="55"/>
                    <a:pt x="19" y="53"/>
                    <a:pt x="18" y="50"/>
                  </a:cubicBezTo>
                  <a:cubicBezTo>
                    <a:pt x="17" y="46"/>
                    <a:pt x="17" y="46"/>
                    <a:pt x="13" y="46"/>
                  </a:cubicBezTo>
                  <a:cubicBezTo>
                    <a:pt x="12" y="46"/>
                    <a:pt x="12" y="46"/>
                    <a:pt x="12" y="46"/>
                  </a:cubicBezTo>
                  <a:cubicBezTo>
                    <a:pt x="8" y="46"/>
                    <a:pt x="5" y="46"/>
                    <a:pt x="2" y="47"/>
                  </a:cubicBezTo>
                  <a:cubicBezTo>
                    <a:pt x="0" y="48"/>
                    <a:pt x="0" y="48"/>
                    <a:pt x="0" y="48"/>
                  </a:cubicBezTo>
                  <a:cubicBezTo>
                    <a:pt x="0" y="46"/>
                    <a:pt x="0" y="46"/>
                    <a:pt x="0" y="46"/>
                  </a:cubicBezTo>
                  <a:cubicBezTo>
                    <a:pt x="1" y="41"/>
                    <a:pt x="3" y="40"/>
                    <a:pt x="7" y="39"/>
                  </a:cubicBezTo>
                  <a:cubicBezTo>
                    <a:pt x="7" y="39"/>
                    <a:pt x="8" y="38"/>
                    <a:pt x="9" y="38"/>
                  </a:cubicBezTo>
                  <a:cubicBezTo>
                    <a:pt x="10" y="38"/>
                    <a:pt x="10" y="38"/>
                    <a:pt x="10" y="38"/>
                  </a:cubicBezTo>
                  <a:cubicBezTo>
                    <a:pt x="10" y="39"/>
                    <a:pt x="10" y="39"/>
                    <a:pt x="10" y="39"/>
                  </a:cubicBezTo>
                  <a:cubicBezTo>
                    <a:pt x="10" y="40"/>
                    <a:pt x="10" y="40"/>
                    <a:pt x="10" y="40"/>
                  </a:cubicBezTo>
                  <a:cubicBezTo>
                    <a:pt x="11" y="40"/>
                    <a:pt x="15" y="36"/>
                    <a:pt x="15" y="34"/>
                  </a:cubicBezTo>
                  <a:cubicBezTo>
                    <a:pt x="16" y="34"/>
                    <a:pt x="16" y="33"/>
                    <a:pt x="16" y="33"/>
                  </a:cubicBezTo>
                  <a:cubicBezTo>
                    <a:pt x="16" y="31"/>
                    <a:pt x="16" y="28"/>
                    <a:pt x="18" y="27"/>
                  </a:cubicBezTo>
                  <a:cubicBezTo>
                    <a:pt x="19" y="26"/>
                    <a:pt x="19" y="26"/>
                    <a:pt x="19" y="26"/>
                  </a:cubicBezTo>
                  <a:cubicBezTo>
                    <a:pt x="21" y="24"/>
                    <a:pt x="21" y="24"/>
                    <a:pt x="22" y="22"/>
                  </a:cubicBezTo>
                  <a:cubicBezTo>
                    <a:pt x="22" y="21"/>
                    <a:pt x="22" y="20"/>
                    <a:pt x="22" y="19"/>
                  </a:cubicBezTo>
                  <a:cubicBezTo>
                    <a:pt x="22" y="17"/>
                    <a:pt x="22" y="15"/>
                    <a:pt x="23" y="13"/>
                  </a:cubicBezTo>
                  <a:cubicBezTo>
                    <a:pt x="23" y="13"/>
                    <a:pt x="24" y="12"/>
                    <a:pt x="24" y="11"/>
                  </a:cubicBezTo>
                  <a:cubicBezTo>
                    <a:pt x="25" y="7"/>
                    <a:pt x="26" y="7"/>
                    <a:pt x="26" y="7"/>
                  </a:cubicBezTo>
                  <a:cubicBezTo>
                    <a:pt x="26" y="6"/>
                    <a:pt x="26" y="6"/>
                    <a:pt x="26" y="5"/>
                  </a:cubicBezTo>
                  <a:cubicBezTo>
                    <a:pt x="27" y="4"/>
                    <a:pt x="27" y="1"/>
                    <a:pt x="29" y="1"/>
                  </a:cubicBezTo>
                  <a:cubicBezTo>
                    <a:pt x="31" y="0"/>
                    <a:pt x="32" y="1"/>
                    <a:pt x="33" y="2"/>
                  </a:cubicBezTo>
                  <a:cubicBezTo>
                    <a:pt x="33" y="3"/>
                    <a:pt x="34" y="3"/>
                    <a:pt x="34" y="3"/>
                  </a:cubicBezTo>
                  <a:cubicBezTo>
                    <a:pt x="36" y="3"/>
                    <a:pt x="37" y="3"/>
                    <a:pt x="38" y="4"/>
                  </a:cubicBezTo>
                  <a:cubicBezTo>
                    <a:pt x="39" y="4"/>
                    <a:pt x="40" y="4"/>
                    <a:pt x="41" y="4"/>
                  </a:cubicBezTo>
                  <a:cubicBezTo>
                    <a:pt x="41" y="4"/>
                    <a:pt x="41" y="4"/>
                    <a:pt x="41" y="4"/>
                  </a:cubicBezTo>
                  <a:cubicBezTo>
                    <a:pt x="42" y="3"/>
                    <a:pt x="42" y="2"/>
                    <a:pt x="44" y="2"/>
                  </a:cubicBezTo>
                  <a:cubicBezTo>
                    <a:pt x="45" y="3"/>
                    <a:pt x="46" y="2"/>
                    <a:pt x="47" y="2"/>
                  </a:cubicBezTo>
                  <a:cubicBezTo>
                    <a:pt x="47" y="2"/>
                    <a:pt x="47" y="2"/>
                    <a:pt x="48" y="2"/>
                  </a:cubicBezTo>
                  <a:cubicBezTo>
                    <a:pt x="49" y="1"/>
                    <a:pt x="51" y="1"/>
                    <a:pt x="52" y="1"/>
                  </a:cubicBezTo>
                  <a:cubicBezTo>
                    <a:pt x="53" y="1"/>
                    <a:pt x="56" y="1"/>
                    <a:pt x="57" y="1"/>
                  </a:cubicBezTo>
                  <a:cubicBezTo>
                    <a:pt x="58" y="1"/>
                    <a:pt x="59" y="1"/>
                    <a:pt x="59" y="1"/>
                  </a:cubicBezTo>
                  <a:cubicBezTo>
                    <a:pt x="60" y="1"/>
                    <a:pt x="62" y="1"/>
                    <a:pt x="62" y="2"/>
                  </a:cubicBezTo>
                  <a:cubicBezTo>
                    <a:pt x="64" y="4"/>
                    <a:pt x="64" y="4"/>
                    <a:pt x="65" y="4"/>
                  </a:cubicBezTo>
                  <a:cubicBezTo>
                    <a:pt x="66" y="4"/>
                    <a:pt x="66" y="4"/>
                    <a:pt x="66" y="4"/>
                  </a:cubicBezTo>
                  <a:cubicBezTo>
                    <a:pt x="67" y="4"/>
                    <a:pt x="67" y="4"/>
                    <a:pt x="68" y="4"/>
                  </a:cubicBezTo>
                  <a:cubicBezTo>
                    <a:pt x="68" y="4"/>
                    <a:pt x="68" y="4"/>
                    <a:pt x="68" y="3"/>
                  </a:cubicBezTo>
                  <a:cubicBezTo>
                    <a:pt x="69" y="3"/>
                    <a:pt x="70" y="3"/>
                    <a:pt x="70" y="3"/>
                  </a:cubicBezTo>
                  <a:cubicBezTo>
                    <a:pt x="72" y="5"/>
                    <a:pt x="72" y="5"/>
                    <a:pt x="72" y="5"/>
                  </a:cubicBezTo>
                  <a:cubicBezTo>
                    <a:pt x="73" y="5"/>
                    <a:pt x="74" y="6"/>
                    <a:pt x="75" y="7"/>
                  </a:cubicBezTo>
                  <a:cubicBezTo>
                    <a:pt x="76" y="8"/>
                    <a:pt x="76" y="9"/>
                    <a:pt x="75" y="10"/>
                  </a:cubicBezTo>
                  <a:cubicBezTo>
                    <a:pt x="75" y="11"/>
                    <a:pt x="75" y="12"/>
                    <a:pt x="76" y="12"/>
                  </a:cubicBezTo>
                  <a:cubicBezTo>
                    <a:pt x="78" y="13"/>
                    <a:pt x="78" y="13"/>
                    <a:pt x="78" y="13"/>
                  </a:cubicBezTo>
                  <a:cubicBezTo>
                    <a:pt x="77" y="14"/>
                    <a:pt x="77" y="14"/>
                    <a:pt x="77" y="14"/>
                  </a:cubicBezTo>
                  <a:cubicBezTo>
                    <a:pt x="76" y="14"/>
                    <a:pt x="76" y="15"/>
                    <a:pt x="76" y="15"/>
                  </a:cubicBezTo>
                  <a:cubicBezTo>
                    <a:pt x="75" y="16"/>
                    <a:pt x="74" y="16"/>
                    <a:pt x="74" y="17"/>
                  </a:cubicBezTo>
                  <a:cubicBezTo>
                    <a:pt x="74" y="18"/>
                    <a:pt x="74" y="18"/>
                    <a:pt x="74" y="18"/>
                  </a:cubicBezTo>
                  <a:cubicBezTo>
                    <a:pt x="74" y="18"/>
                    <a:pt x="74" y="18"/>
                    <a:pt x="74" y="18"/>
                  </a:cubicBezTo>
                  <a:cubicBezTo>
                    <a:pt x="72" y="20"/>
                    <a:pt x="72" y="21"/>
                    <a:pt x="72" y="23"/>
                  </a:cubicBezTo>
                  <a:cubicBezTo>
                    <a:pt x="71" y="24"/>
                    <a:pt x="71" y="26"/>
                    <a:pt x="71" y="27"/>
                  </a:cubicBezTo>
                  <a:cubicBezTo>
                    <a:pt x="70" y="28"/>
                    <a:pt x="70" y="29"/>
                    <a:pt x="69" y="30"/>
                  </a:cubicBezTo>
                  <a:cubicBezTo>
                    <a:pt x="69" y="30"/>
                    <a:pt x="68" y="31"/>
                    <a:pt x="68" y="31"/>
                  </a:cubicBezTo>
                  <a:cubicBezTo>
                    <a:pt x="68" y="32"/>
                    <a:pt x="68" y="32"/>
                    <a:pt x="68" y="33"/>
                  </a:cubicBezTo>
                  <a:cubicBezTo>
                    <a:pt x="69" y="34"/>
                    <a:pt x="69" y="34"/>
                    <a:pt x="69" y="35"/>
                  </a:cubicBezTo>
                  <a:cubicBezTo>
                    <a:pt x="69" y="39"/>
                    <a:pt x="69" y="42"/>
                    <a:pt x="69" y="46"/>
                  </a:cubicBezTo>
                  <a:cubicBezTo>
                    <a:pt x="69" y="46"/>
                    <a:pt x="69" y="46"/>
                    <a:pt x="69" y="46"/>
                  </a:cubicBezTo>
                  <a:cubicBezTo>
                    <a:pt x="69" y="48"/>
                    <a:pt x="70" y="48"/>
                    <a:pt x="71" y="49"/>
                  </a:cubicBezTo>
                  <a:cubicBezTo>
                    <a:pt x="72" y="50"/>
                    <a:pt x="74" y="52"/>
                    <a:pt x="74" y="54"/>
                  </a:cubicBezTo>
                  <a:cubicBezTo>
                    <a:pt x="74" y="55"/>
                    <a:pt x="74" y="55"/>
                    <a:pt x="74" y="55"/>
                  </a:cubicBezTo>
                  <a:cubicBezTo>
                    <a:pt x="73" y="55"/>
                    <a:pt x="73" y="55"/>
                    <a:pt x="73" y="55"/>
                  </a:cubicBezTo>
                  <a:cubicBezTo>
                    <a:pt x="73" y="55"/>
                    <a:pt x="72" y="55"/>
                    <a:pt x="71" y="55"/>
                  </a:cubicBezTo>
                  <a:cubicBezTo>
                    <a:pt x="70" y="55"/>
                    <a:pt x="68" y="56"/>
                    <a:pt x="67" y="57"/>
                  </a:cubicBezTo>
                  <a:cubicBezTo>
                    <a:pt x="67" y="58"/>
                    <a:pt x="67" y="59"/>
                    <a:pt x="67" y="60"/>
                  </a:cubicBezTo>
                  <a:cubicBezTo>
                    <a:pt x="67" y="61"/>
                    <a:pt x="68" y="62"/>
                    <a:pt x="67" y="64"/>
                  </a:cubicBezTo>
                  <a:cubicBezTo>
                    <a:pt x="67" y="64"/>
                    <a:pt x="67" y="65"/>
                    <a:pt x="67" y="65"/>
                  </a:cubicBezTo>
                  <a:cubicBezTo>
                    <a:pt x="66" y="67"/>
                    <a:pt x="66" y="68"/>
                    <a:pt x="67" y="69"/>
                  </a:cubicBezTo>
                  <a:cubicBezTo>
                    <a:pt x="67" y="69"/>
                    <a:pt x="68" y="69"/>
                    <a:pt x="68" y="69"/>
                  </a:cubicBezTo>
                  <a:cubicBezTo>
                    <a:pt x="68" y="69"/>
                    <a:pt x="69" y="69"/>
                    <a:pt x="69" y="69"/>
                  </a:cubicBezTo>
                  <a:cubicBezTo>
                    <a:pt x="70" y="69"/>
                    <a:pt x="70" y="70"/>
                    <a:pt x="71" y="70"/>
                  </a:cubicBezTo>
                  <a:lnTo>
                    <a:pt x="71" y="76"/>
                  </a:lnTo>
                  <a:close/>
                  <a:moveTo>
                    <a:pt x="59" y="67"/>
                  </a:moveTo>
                  <a:cubicBezTo>
                    <a:pt x="61" y="67"/>
                    <a:pt x="63" y="69"/>
                    <a:pt x="65" y="70"/>
                  </a:cubicBezTo>
                  <a:cubicBezTo>
                    <a:pt x="66" y="71"/>
                    <a:pt x="67" y="73"/>
                    <a:pt x="69" y="73"/>
                  </a:cubicBezTo>
                  <a:cubicBezTo>
                    <a:pt x="69" y="71"/>
                    <a:pt x="69" y="71"/>
                    <a:pt x="69" y="71"/>
                  </a:cubicBezTo>
                  <a:cubicBezTo>
                    <a:pt x="68" y="71"/>
                    <a:pt x="68" y="71"/>
                    <a:pt x="68" y="71"/>
                  </a:cubicBezTo>
                  <a:cubicBezTo>
                    <a:pt x="68" y="71"/>
                    <a:pt x="68" y="71"/>
                    <a:pt x="67" y="71"/>
                  </a:cubicBezTo>
                  <a:cubicBezTo>
                    <a:pt x="67" y="71"/>
                    <a:pt x="66" y="71"/>
                    <a:pt x="66" y="71"/>
                  </a:cubicBezTo>
                  <a:cubicBezTo>
                    <a:pt x="64" y="68"/>
                    <a:pt x="64" y="67"/>
                    <a:pt x="65" y="64"/>
                  </a:cubicBezTo>
                  <a:cubicBezTo>
                    <a:pt x="65" y="64"/>
                    <a:pt x="65" y="64"/>
                    <a:pt x="65" y="63"/>
                  </a:cubicBezTo>
                  <a:cubicBezTo>
                    <a:pt x="65" y="62"/>
                    <a:pt x="65" y="61"/>
                    <a:pt x="65" y="60"/>
                  </a:cubicBezTo>
                  <a:cubicBezTo>
                    <a:pt x="65" y="59"/>
                    <a:pt x="65" y="58"/>
                    <a:pt x="66" y="56"/>
                  </a:cubicBezTo>
                  <a:cubicBezTo>
                    <a:pt x="67" y="54"/>
                    <a:pt x="69" y="54"/>
                    <a:pt x="71" y="53"/>
                  </a:cubicBezTo>
                  <a:cubicBezTo>
                    <a:pt x="71" y="53"/>
                    <a:pt x="72" y="53"/>
                    <a:pt x="72" y="53"/>
                  </a:cubicBezTo>
                  <a:cubicBezTo>
                    <a:pt x="72" y="52"/>
                    <a:pt x="71" y="52"/>
                    <a:pt x="70" y="51"/>
                  </a:cubicBezTo>
                  <a:cubicBezTo>
                    <a:pt x="69" y="50"/>
                    <a:pt x="67" y="49"/>
                    <a:pt x="67" y="46"/>
                  </a:cubicBezTo>
                  <a:cubicBezTo>
                    <a:pt x="67" y="46"/>
                    <a:pt x="67" y="46"/>
                    <a:pt x="67" y="46"/>
                  </a:cubicBezTo>
                  <a:cubicBezTo>
                    <a:pt x="67" y="42"/>
                    <a:pt x="67" y="39"/>
                    <a:pt x="67" y="35"/>
                  </a:cubicBezTo>
                  <a:cubicBezTo>
                    <a:pt x="67" y="35"/>
                    <a:pt x="67" y="34"/>
                    <a:pt x="67" y="34"/>
                  </a:cubicBezTo>
                  <a:cubicBezTo>
                    <a:pt x="66" y="33"/>
                    <a:pt x="66" y="32"/>
                    <a:pt x="66" y="31"/>
                  </a:cubicBezTo>
                  <a:cubicBezTo>
                    <a:pt x="66" y="30"/>
                    <a:pt x="67" y="29"/>
                    <a:pt x="68" y="28"/>
                  </a:cubicBezTo>
                  <a:cubicBezTo>
                    <a:pt x="68" y="28"/>
                    <a:pt x="69" y="27"/>
                    <a:pt x="69" y="27"/>
                  </a:cubicBezTo>
                  <a:cubicBezTo>
                    <a:pt x="69" y="25"/>
                    <a:pt x="69" y="24"/>
                    <a:pt x="70" y="23"/>
                  </a:cubicBezTo>
                  <a:cubicBezTo>
                    <a:pt x="70" y="21"/>
                    <a:pt x="70" y="19"/>
                    <a:pt x="72" y="17"/>
                  </a:cubicBezTo>
                  <a:cubicBezTo>
                    <a:pt x="72" y="15"/>
                    <a:pt x="73" y="14"/>
                    <a:pt x="74" y="13"/>
                  </a:cubicBezTo>
                  <a:cubicBezTo>
                    <a:pt x="73" y="12"/>
                    <a:pt x="73" y="11"/>
                    <a:pt x="73" y="10"/>
                  </a:cubicBezTo>
                  <a:cubicBezTo>
                    <a:pt x="74" y="9"/>
                    <a:pt x="74" y="9"/>
                    <a:pt x="73" y="8"/>
                  </a:cubicBezTo>
                  <a:cubicBezTo>
                    <a:pt x="72" y="8"/>
                    <a:pt x="71" y="7"/>
                    <a:pt x="71" y="6"/>
                  </a:cubicBezTo>
                  <a:cubicBezTo>
                    <a:pt x="69" y="5"/>
                    <a:pt x="69" y="5"/>
                    <a:pt x="69" y="5"/>
                  </a:cubicBezTo>
                  <a:cubicBezTo>
                    <a:pt x="69" y="5"/>
                    <a:pt x="69" y="5"/>
                    <a:pt x="69" y="5"/>
                  </a:cubicBezTo>
                  <a:cubicBezTo>
                    <a:pt x="69" y="5"/>
                    <a:pt x="68" y="6"/>
                    <a:pt x="68" y="6"/>
                  </a:cubicBezTo>
                  <a:cubicBezTo>
                    <a:pt x="68" y="6"/>
                    <a:pt x="68" y="6"/>
                    <a:pt x="68" y="6"/>
                  </a:cubicBezTo>
                  <a:cubicBezTo>
                    <a:pt x="67" y="6"/>
                    <a:pt x="67" y="5"/>
                    <a:pt x="66" y="5"/>
                  </a:cubicBezTo>
                  <a:cubicBezTo>
                    <a:pt x="65" y="6"/>
                    <a:pt x="65" y="6"/>
                    <a:pt x="65" y="6"/>
                  </a:cubicBezTo>
                  <a:cubicBezTo>
                    <a:pt x="64" y="6"/>
                    <a:pt x="63" y="5"/>
                    <a:pt x="61" y="3"/>
                  </a:cubicBezTo>
                  <a:cubicBezTo>
                    <a:pt x="61" y="3"/>
                    <a:pt x="60" y="3"/>
                    <a:pt x="59" y="3"/>
                  </a:cubicBezTo>
                  <a:cubicBezTo>
                    <a:pt x="59" y="3"/>
                    <a:pt x="58" y="3"/>
                    <a:pt x="58" y="3"/>
                  </a:cubicBezTo>
                  <a:cubicBezTo>
                    <a:pt x="57" y="4"/>
                    <a:pt x="57" y="4"/>
                    <a:pt x="57" y="4"/>
                  </a:cubicBezTo>
                  <a:cubicBezTo>
                    <a:pt x="57" y="3"/>
                    <a:pt x="57" y="3"/>
                    <a:pt x="57" y="3"/>
                  </a:cubicBezTo>
                  <a:cubicBezTo>
                    <a:pt x="56" y="3"/>
                    <a:pt x="53" y="3"/>
                    <a:pt x="52" y="3"/>
                  </a:cubicBezTo>
                  <a:cubicBezTo>
                    <a:pt x="51" y="3"/>
                    <a:pt x="49" y="3"/>
                    <a:pt x="48" y="4"/>
                  </a:cubicBezTo>
                  <a:cubicBezTo>
                    <a:pt x="48" y="4"/>
                    <a:pt x="48" y="4"/>
                    <a:pt x="47" y="4"/>
                  </a:cubicBezTo>
                  <a:cubicBezTo>
                    <a:pt x="46" y="4"/>
                    <a:pt x="45" y="5"/>
                    <a:pt x="44" y="4"/>
                  </a:cubicBezTo>
                  <a:cubicBezTo>
                    <a:pt x="43" y="4"/>
                    <a:pt x="43" y="4"/>
                    <a:pt x="43" y="4"/>
                  </a:cubicBezTo>
                  <a:cubicBezTo>
                    <a:pt x="43" y="4"/>
                    <a:pt x="43" y="4"/>
                    <a:pt x="43" y="5"/>
                  </a:cubicBezTo>
                  <a:cubicBezTo>
                    <a:pt x="43" y="5"/>
                    <a:pt x="42" y="6"/>
                    <a:pt x="41" y="6"/>
                  </a:cubicBezTo>
                  <a:cubicBezTo>
                    <a:pt x="40" y="6"/>
                    <a:pt x="39" y="6"/>
                    <a:pt x="37" y="6"/>
                  </a:cubicBezTo>
                  <a:cubicBezTo>
                    <a:pt x="36" y="5"/>
                    <a:pt x="35" y="5"/>
                    <a:pt x="35" y="5"/>
                  </a:cubicBezTo>
                  <a:cubicBezTo>
                    <a:pt x="34" y="5"/>
                    <a:pt x="34" y="5"/>
                    <a:pt x="34" y="5"/>
                  </a:cubicBezTo>
                  <a:cubicBezTo>
                    <a:pt x="33" y="5"/>
                    <a:pt x="32" y="4"/>
                    <a:pt x="32" y="4"/>
                  </a:cubicBezTo>
                  <a:cubicBezTo>
                    <a:pt x="31" y="3"/>
                    <a:pt x="30" y="2"/>
                    <a:pt x="30" y="3"/>
                  </a:cubicBezTo>
                  <a:cubicBezTo>
                    <a:pt x="29" y="3"/>
                    <a:pt x="28" y="4"/>
                    <a:pt x="28" y="5"/>
                  </a:cubicBezTo>
                  <a:cubicBezTo>
                    <a:pt x="28" y="7"/>
                    <a:pt x="28" y="8"/>
                    <a:pt x="27" y="8"/>
                  </a:cubicBezTo>
                  <a:cubicBezTo>
                    <a:pt x="27" y="9"/>
                    <a:pt x="26" y="11"/>
                    <a:pt x="26" y="12"/>
                  </a:cubicBezTo>
                  <a:cubicBezTo>
                    <a:pt x="25" y="13"/>
                    <a:pt x="25" y="14"/>
                    <a:pt x="25" y="14"/>
                  </a:cubicBezTo>
                  <a:cubicBezTo>
                    <a:pt x="24" y="16"/>
                    <a:pt x="24" y="18"/>
                    <a:pt x="24" y="19"/>
                  </a:cubicBezTo>
                  <a:cubicBezTo>
                    <a:pt x="24" y="20"/>
                    <a:pt x="24" y="21"/>
                    <a:pt x="24" y="22"/>
                  </a:cubicBezTo>
                  <a:cubicBezTo>
                    <a:pt x="23" y="25"/>
                    <a:pt x="23" y="26"/>
                    <a:pt x="20" y="28"/>
                  </a:cubicBezTo>
                  <a:cubicBezTo>
                    <a:pt x="20" y="28"/>
                    <a:pt x="20" y="28"/>
                    <a:pt x="20" y="28"/>
                  </a:cubicBezTo>
                  <a:cubicBezTo>
                    <a:pt x="18" y="29"/>
                    <a:pt x="18" y="31"/>
                    <a:pt x="18" y="33"/>
                  </a:cubicBezTo>
                  <a:cubicBezTo>
                    <a:pt x="18" y="34"/>
                    <a:pt x="17" y="34"/>
                    <a:pt x="17" y="34"/>
                  </a:cubicBezTo>
                  <a:cubicBezTo>
                    <a:pt x="17" y="37"/>
                    <a:pt x="13" y="42"/>
                    <a:pt x="10" y="42"/>
                  </a:cubicBezTo>
                  <a:cubicBezTo>
                    <a:pt x="9" y="42"/>
                    <a:pt x="9" y="41"/>
                    <a:pt x="9" y="41"/>
                  </a:cubicBezTo>
                  <a:cubicBezTo>
                    <a:pt x="8" y="41"/>
                    <a:pt x="8" y="41"/>
                    <a:pt x="8" y="40"/>
                  </a:cubicBezTo>
                  <a:cubicBezTo>
                    <a:pt x="8" y="40"/>
                    <a:pt x="8" y="40"/>
                    <a:pt x="8" y="41"/>
                  </a:cubicBezTo>
                  <a:cubicBezTo>
                    <a:pt x="4" y="42"/>
                    <a:pt x="3" y="42"/>
                    <a:pt x="2" y="45"/>
                  </a:cubicBezTo>
                  <a:cubicBezTo>
                    <a:pt x="6" y="44"/>
                    <a:pt x="8" y="44"/>
                    <a:pt x="12" y="44"/>
                  </a:cubicBezTo>
                  <a:cubicBezTo>
                    <a:pt x="13" y="44"/>
                    <a:pt x="13" y="44"/>
                    <a:pt x="13" y="44"/>
                  </a:cubicBezTo>
                  <a:cubicBezTo>
                    <a:pt x="18" y="44"/>
                    <a:pt x="19" y="45"/>
                    <a:pt x="20" y="50"/>
                  </a:cubicBezTo>
                  <a:cubicBezTo>
                    <a:pt x="21" y="52"/>
                    <a:pt x="22" y="53"/>
                    <a:pt x="24" y="53"/>
                  </a:cubicBezTo>
                  <a:cubicBezTo>
                    <a:pt x="25" y="53"/>
                    <a:pt x="26" y="52"/>
                    <a:pt x="27" y="52"/>
                  </a:cubicBezTo>
                  <a:cubicBezTo>
                    <a:pt x="28" y="52"/>
                    <a:pt x="28" y="52"/>
                    <a:pt x="28" y="52"/>
                  </a:cubicBezTo>
                  <a:cubicBezTo>
                    <a:pt x="28" y="52"/>
                    <a:pt x="28" y="51"/>
                    <a:pt x="28" y="51"/>
                  </a:cubicBezTo>
                  <a:cubicBezTo>
                    <a:pt x="28" y="50"/>
                    <a:pt x="28" y="49"/>
                    <a:pt x="29" y="49"/>
                  </a:cubicBezTo>
                  <a:cubicBezTo>
                    <a:pt x="30" y="48"/>
                    <a:pt x="31" y="48"/>
                    <a:pt x="33" y="48"/>
                  </a:cubicBezTo>
                  <a:cubicBezTo>
                    <a:pt x="34" y="48"/>
                    <a:pt x="34" y="48"/>
                    <a:pt x="34" y="48"/>
                  </a:cubicBezTo>
                  <a:cubicBezTo>
                    <a:pt x="36" y="48"/>
                    <a:pt x="36" y="48"/>
                    <a:pt x="36" y="48"/>
                  </a:cubicBezTo>
                  <a:cubicBezTo>
                    <a:pt x="35" y="49"/>
                    <a:pt x="35" y="49"/>
                    <a:pt x="35" y="49"/>
                  </a:cubicBezTo>
                  <a:cubicBezTo>
                    <a:pt x="35" y="49"/>
                    <a:pt x="35" y="49"/>
                    <a:pt x="35" y="49"/>
                  </a:cubicBezTo>
                  <a:cubicBezTo>
                    <a:pt x="40" y="49"/>
                    <a:pt x="40" y="54"/>
                    <a:pt x="40" y="57"/>
                  </a:cubicBezTo>
                  <a:cubicBezTo>
                    <a:pt x="40" y="59"/>
                    <a:pt x="40" y="60"/>
                    <a:pt x="41" y="62"/>
                  </a:cubicBezTo>
                  <a:cubicBezTo>
                    <a:pt x="41" y="62"/>
                    <a:pt x="41" y="63"/>
                    <a:pt x="41" y="64"/>
                  </a:cubicBezTo>
                  <a:cubicBezTo>
                    <a:pt x="41" y="64"/>
                    <a:pt x="41" y="64"/>
                    <a:pt x="41" y="64"/>
                  </a:cubicBezTo>
                  <a:cubicBezTo>
                    <a:pt x="42" y="64"/>
                    <a:pt x="43" y="64"/>
                    <a:pt x="44" y="64"/>
                  </a:cubicBezTo>
                  <a:cubicBezTo>
                    <a:pt x="46" y="64"/>
                    <a:pt x="46" y="64"/>
                    <a:pt x="46" y="64"/>
                  </a:cubicBezTo>
                  <a:cubicBezTo>
                    <a:pt x="47" y="64"/>
                    <a:pt x="47" y="64"/>
                    <a:pt x="48" y="64"/>
                  </a:cubicBezTo>
                  <a:cubicBezTo>
                    <a:pt x="48" y="64"/>
                    <a:pt x="48" y="64"/>
                    <a:pt x="48" y="64"/>
                  </a:cubicBezTo>
                  <a:cubicBezTo>
                    <a:pt x="49" y="64"/>
                    <a:pt x="49" y="65"/>
                    <a:pt x="50" y="65"/>
                  </a:cubicBezTo>
                  <a:cubicBezTo>
                    <a:pt x="50" y="65"/>
                    <a:pt x="50" y="65"/>
                    <a:pt x="50" y="65"/>
                  </a:cubicBezTo>
                  <a:cubicBezTo>
                    <a:pt x="50" y="65"/>
                    <a:pt x="50" y="65"/>
                    <a:pt x="50" y="65"/>
                  </a:cubicBezTo>
                  <a:cubicBezTo>
                    <a:pt x="51" y="65"/>
                    <a:pt x="52" y="65"/>
                    <a:pt x="53" y="66"/>
                  </a:cubicBezTo>
                  <a:cubicBezTo>
                    <a:pt x="54" y="67"/>
                    <a:pt x="56" y="68"/>
                    <a:pt x="58" y="67"/>
                  </a:cubicBezTo>
                  <a:cubicBezTo>
                    <a:pt x="59" y="67"/>
                    <a:pt x="59" y="67"/>
                    <a:pt x="59" y="6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29" name="Freeform 328"/>
            <p:cNvSpPr>
              <a:spLocks noChangeArrowheads="1"/>
            </p:cNvSpPr>
            <p:nvPr/>
          </p:nvSpPr>
          <p:spPr bwMode="auto">
            <a:xfrm>
              <a:off x="6827791" y="4305954"/>
              <a:ext cx="111093" cy="86943"/>
            </a:xfrm>
            <a:custGeom>
              <a:avLst/>
              <a:gdLst>
                <a:gd name="T0" fmla="*/ 23 w 27"/>
                <a:gd name="T1" fmla="*/ 15 h 21"/>
                <a:gd name="T2" fmla="*/ 26 w 27"/>
                <a:gd name="T3" fmla="*/ 7 h 21"/>
                <a:gd name="T4" fmla="*/ 22 w 27"/>
                <a:gd name="T5" fmla="*/ 0 h 21"/>
                <a:gd name="T6" fmla="*/ 19 w 27"/>
                <a:gd name="T7" fmla="*/ 1 h 21"/>
                <a:gd name="T8" fmla="*/ 12 w 27"/>
                <a:gd name="T9" fmla="*/ 2 h 21"/>
                <a:gd name="T10" fmla="*/ 12 w 27"/>
                <a:gd name="T11" fmla="*/ 8 h 21"/>
                <a:gd name="T12" fmla="*/ 7 w 27"/>
                <a:gd name="T13" fmla="*/ 21 h 21"/>
                <a:gd name="T14" fmla="*/ 12 w 27"/>
                <a:gd name="T15" fmla="*/ 20 h 21"/>
                <a:gd name="T16" fmla="*/ 14 w 27"/>
                <a:gd name="T17" fmla="*/ 17 h 21"/>
                <a:gd name="T18" fmla="*/ 23 w 27"/>
                <a:gd name="T1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1">
                  <a:moveTo>
                    <a:pt x="23" y="15"/>
                  </a:moveTo>
                  <a:cubicBezTo>
                    <a:pt x="24" y="13"/>
                    <a:pt x="27" y="10"/>
                    <a:pt x="26" y="7"/>
                  </a:cubicBezTo>
                  <a:cubicBezTo>
                    <a:pt x="26" y="5"/>
                    <a:pt x="24" y="1"/>
                    <a:pt x="22" y="0"/>
                  </a:cubicBezTo>
                  <a:cubicBezTo>
                    <a:pt x="22" y="0"/>
                    <a:pt x="20" y="1"/>
                    <a:pt x="19" y="1"/>
                  </a:cubicBezTo>
                  <a:cubicBezTo>
                    <a:pt x="17" y="2"/>
                    <a:pt x="15" y="2"/>
                    <a:pt x="12" y="2"/>
                  </a:cubicBezTo>
                  <a:cubicBezTo>
                    <a:pt x="7" y="2"/>
                    <a:pt x="12" y="6"/>
                    <a:pt x="12" y="8"/>
                  </a:cubicBezTo>
                  <a:cubicBezTo>
                    <a:pt x="12" y="10"/>
                    <a:pt x="0" y="19"/>
                    <a:pt x="7" y="21"/>
                  </a:cubicBezTo>
                  <a:cubicBezTo>
                    <a:pt x="7" y="21"/>
                    <a:pt x="12" y="20"/>
                    <a:pt x="12" y="20"/>
                  </a:cubicBezTo>
                  <a:cubicBezTo>
                    <a:pt x="14" y="20"/>
                    <a:pt x="14" y="19"/>
                    <a:pt x="14" y="17"/>
                  </a:cubicBezTo>
                  <a:cubicBezTo>
                    <a:pt x="14" y="15"/>
                    <a:pt x="21" y="14"/>
                    <a:pt x="23"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0" name="Freeform 329"/>
            <p:cNvSpPr>
              <a:spLocks noEditPoints="1" noChangeArrowheads="1"/>
            </p:cNvSpPr>
            <p:nvPr/>
          </p:nvSpPr>
          <p:spPr bwMode="auto">
            <a:xfrm>
              <a:off x="6839867" y="4301124"/>
              <a:ext cx="103848" cy="99018"/>
            </a:xfrm>
            <a:custGeom>
              <a:avLst/>
              <a:gdLst>
                <a:gd name="T0" fmla="*/ 5 w 25"/>
                <a:gd name="T1" fmla="*/ 24 h 24"/>
                <a:gd name="T2" fmla="*/ 4 w 25"/>
                <a:gd name="T3" fmla="*/ 23 h 24"/>
                <a:gd name="T4" fmla="*/ 1 w 25"/>
                <a:gd name="T5" fmla="*/ 21 h 24"/>
                <a:gd name="T6" fmla="*/ 6 w 25"/>
                <a:gd name="T7" fmla="*/ 12 h 24"/>
                <a:gd name="T8" fmla="*/ 8 w 25"/>
                <a:gd name="T9" fmla="*/ 9 h 24"/>
                <a:gd name="T10" fmla="*/ 7 w 25"/>
                <a:gd name="T11" fmla="*/ 7 h 24"/>
                <a:gd name="T12" fmla="*/ 6 w 25"/>
                <a:gd name="T13" fmla="*/ 3 h 24"/>
                <a:gd name="T14" fmla="*/ 9 w 25"/>
                <a:gd name="T15" fmla="*/ 2 h 24"/>
                <a:gd name="T16" fmla="*/ 15 w 25"/>
                <a:gd name="T17" fmla="*/ 1 h 24"/>
                <a:gd name="T18" fmla="*/ 16 w 25"/>
                <a:gd name="T19" fmla="*/ 1 h 24"/>
                <a:gd name="T20" fmla="*/ 18 w 25"/>
                <a:gd name="T21" fmla="*/ 1 h 24"/>
                <a:gd name="T22" fmla="*/ 19 w 25"/>
                <a:gd name="T23" fmla="*/ 0 h 24"/>
                <a:gd name="T24" fmla="*/ 20 w 25"/>
                <a:gd name="T25" fmla="*/ 0 h 24"/>
                <a:gd name="T26" fmla="*/ 24 w 25"/>
                <a:gd name="T27" fmla="*/ 8 h 24"/>
                <a:gd name="T28" fmla="*/ 21 w 25"/>
                <a:gd name="T29" fmla="*/ 15 h 24"/>
                <a:gd name="T30" fmla="*/ 20 w 25"/>
                <a:gd name="T31" fmla="*/ 17 h 24"/>
                <a:gd name="T32" fmla="*/ 20 w 25"/>
                <a:gd name="T33" fmla="*/ 17 h 24"/>
                <a:gd name="T34" fmla="*/ 19 w 25"/>
                <a:gd name="T35" fmla="*/ 17 h 24"/>
                <a:gd name="T36" fmla="*/ 18 w 25"/>
                <a:gd name="T37" fmla="*/ 17 h 24"/>
                <a:gd name="T38" fmla="*/ 12 w 25"/>
                <a:gd name="T39" fmla="*/ 18 h 24"/>
                <a:gd name="T40" fmla="*/ 12 w 25"/>
                <a:gd name="T41" fmla="*/ 19 h 24"/>
                <a:gd name="T42" fmla="*/ 9 w 25"/>
                <a:gd name="T43" fmla="*/ 22 h 24"/>
                <a:gd name="T44" fmla="*/ 5 w 25"/>
                <a:gd name="T45" fmla="*/ 23 h 24"/>
                <a:gd name="T46" fmla="*/ 5 w 25"/>
                <a:gd name="T47" fmla="*/ 24 h 24"/>
                <a:gd name="T48" fmla="*/ 19 w 25"/>
                <a:gd name="T49" fmla="*/ 2 h 24"/>
                <a:gd name="T50" fmla="*/ 18 w 25"/>
                <a:gd name="T51" fmla="*/ 2 h 24"/>
                <a:gd name="T52" fmla="*/ 16 w 25"/>
                <a:gd name="T53" fmla="*/ 3 h 24"/>
                <a:gd name="T54" fmla="*/ 15 w 25"/>
                <a:gd name="T55" fmla="*/ 3 h 24"/>
                <a:gd name="T56" fmla="*/ 9 w 25"/>
                <a:gd name="T57" fmla="*/ 4 h 24"/>
                <a:gd name="T58" fmla="*/ 8 w 25"/>
                <a:gd name="T59" fmla="*/ 4 h 24"/>
                <a:gd name="T60" fmla="*/ 9 w 25"/>
                <a:gd name="T61" fmla="*/ 6 h 24"/>
                <a:gd name="T62" fmla="*/ 10 w 25"/>
                <a:gd name="T63" fmla="*/ 9 h 24"/>
                <a:gd name="T64" fmla="*/ 7 w 25"/>
                <a:gd name="T65" fmla="*/ 13 h 24"/>
                <a:gd name="T66" fmla="*/ 3 w 25"/>
                <a:gd name="T67" fmla="*/ 20 h 24"/>
                <a:gd name="T68" fmla="*/ 4 w 25"/>
                <a:gd name="T69" fmla="*/ 21 h 24"/>
                <a:gd name="T70" fmla="*/ 9 w 25"/>
                <a:gd name="T71" fmla="*/ 20 h 24"/>
                <a:gd name="T72" fmla="*/ 10 w 25"/>
                <a:gd name="T73" fmla="*/ 20 h 24"/>
                <a:gd name="T74" fmla="*/ 10 w 25"/>
                <a:gd name="T75" fmla="*/ 20 h 24"/>
                <a:gd name="T76" fmla="*/ 10 w 25"/>
                <a:gd name="T77" fmla="*/ 19 h 24"/>
                <a:gd name="T78" fmla="*/ 10 w 25"/>
                <a:gd name="T79" fmla="*/ 18 h 24"/>
                <a:gd name="T80" fmla="*/ 18 w 25"/>
                <a:gd name="T81" fmla="*/ 15 h 24"/>
                <a:gd name="T82" fmla="*/ 19 w 25"/>
                <a:gd name="T83" fmla="*/ 15 h 24"/>
                <a:gd name="T84" fmla="*/ 20 w 25"/>
                <a:gd name="T85" fmla="*/ 14 h 24"/>
                <a:gd name="T86" fmla="*/ 22 w 25"/>
                <a:gd name="T87" fmla="*/ 8 h 24"/>
                <a:gd name="T88" fmla="*/ 19 w 25"/>
                <a:gd name="T8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24">
                  <a:moveTo>
                    <a:pt x="5" y="24"/>
                  </a:moveTo>
                  <a:cubicBezTo>
                    <a:pt x="4" y="23"/>
                    <a:pt x="4" y="23"/>
                    <a:pt x="4" y="23"/>
                  </a:cubicBezTo>
                  <a:cubicBezTo>
                    <a:pt x="2" y="23"/>
                    <a:pt x="2" y="22"/>
                    <a:pt x="1" y="21"/>
                  </a:cubicBezTo>
                  <a:cubicBezTo>
                    <a:pt x="0" y="18"/>
                    <a:pt x="3" y="15"/>
                    <a:pt x="6" y="12"/>
                  </a:cubicBezTo>
                  <a:cubicBezTo>
                    <a:pt x="7" y="11"/>
                    <a:pt x="8" y="9"/>
                    <a:pt x="8" y="9"/>
                  </a:cubicBezTo>
                  <a:cubicBezTo>
                    <a:pt x="8" y="8"/>
                    <a:pt x="7" y="8"/>
                    <a:pt x="7" y="7"/>
                  </a:cubicBezTo>
                  <a:cubicBezTo>
                    <a:pt x="6" y="6"/>
                    <a:pt x="6" y="4"/>
                    <a:pt x="6" y="3"/>
                  </a:cubicBezTo>
                  <a:cubicBezTo>
                    <a:pt x="7" y="2"/>
                    <a:pt x="8" y="2"/>
                    <a:pt x="9" y="2"/>
                  </a:cubicBezTo>
                  <a:cubicBezTo>
                    <a:pt x="11" y="2"/>
                    <a:pt x="13" y="2"/>
                    <a:pt x="15" y="1"/>
                  </a:cubicBezTo>
                  <a:cubicBezTo>
                    <a:pt x="16" y="1"/>
                    <a:pt x="16" y="1"/>
                    <a:pt x="16" y="1"/>
                  </a:cubicBezTo>
                  <a:cubicBezTo>
                    <a:pt x="16" y="1"/>
                    <a:pt x="17" y="1"/>
                    <a:pt x="18" y="1"/>
                  </a:cubicBezTo>
                  <a:cubicBezTo>
                    <a:pt x="18" y="0"/>
                    <a:pt x="19" y="0"/>
                    <a:pt x="19" y="0"/>
                  </a:cubicBezTo>
                  <a:cubicBezTo>
                    <a:pt x="20" y="0"/>
                    <a:pt x="20" y="0"/>
                    <a:pt x="20" y="0"/>
                  </a:cubicBezTo>
                  <a:cubicBezTo>
                    <a:pt x="22" y="1"/>
                    <a:pt x="24" y="6"/>
                    <a:pt x="24" y="8"/>
                  </a:cubicBezTo>
                  <a:cubicBezTo>
                    <a:pt x="25" y="11"/>
                    <a:pt x="23" y="13"/>
                    <a:pt x="21" y="15"/>
                  </a:cubicBezTo>
                  <a:cubicBezTo>
                    <a:pt x="21" y="16"/>
                    <a:pt x="21" y="16"/>
                    <a:pt x="20" y="17"/>
                  </a:cubicBezTo>
                  <a:cubicBezTo>
                    <a:pt x="20" y="17"/>
                    <a:pt x="20" y="17"/>
                    <a:pt x="20" y="17"/>
                  </a:cubicBezTo>
                  <a:cubicBezTo>
                    <a:pt x="19" y="17"/>
                    <a:pt x="19" y="17"/>
                    <a:pt x="19" y="17"/>
                  </a:cubicBezTo>
                  <a:cubicBezTo>
                    <a:pt x="19" y="17"/>
                    <a:pt x="19" y="17"/>
                    <a:pt x="18" y="17"/>
                  </a:cubicBezTo>
                  <a:cubicBezTo>
                    <a:pt x="16" y="17"/>
                    <a:pt x="12" y="18"/>
                    <a:pt x="12" y="18"/>
                  </a:cubicBezTo>
                  <a:cubicBezTo>
                    <a:pt x="12" y="19"/>
                    <a:pt x="12" y="19"/>
                    <a:pt x="12" y="19"/>
                  </a:cubicBezTo>
                  <a:cubicBezTo>
                    <a:pt x="12" y="21"/>
                    <a:pt x="11" y="22"/>
                    <a:pt x="9" y="22"/>
                  </a:cubicBezTo>
                  <a:cubicBezTo>
                    <a:pt x="9" y="22"/>
                    <a:pt x="6" y="23"/>
                    <a:pt x="5" y="23"/>
                  </a:cubicBezTo>
                  <a:lnTo>
                    <a:pt x="5" y="24"/>
                  </a:lnTo>
                  <a:close/>
                  <a:moveTo>
                    <a:pt x="19" y="2"/>
                  </a:moveTo>
                  <a:cubicBezTo>
                    <a:pt x="19" y="2"/>
                    <a:pt x="19" y="2"/>
                    <a:pt x="18" y="2"/>
                  </a:cubicBezTo>
                  <a:cubicBezTo>
                    <a:pt x="18" y="3"/>
                    <a:pt x="17" y="3"/>
                    <a:pt x="16" y="3"/>
                  </a:cubicBezTo>
                  <a:cubicBezTo>
                    <a:pt x="15" y="3"/>
                    <a:pt x="15" y="3"/>
                    <a:pt x="15" y="3"/>
                  </a:cubicBezTo>
                  <a:cubicBezTo>
                    <a:pt x="13" y="4"/>
                    <a:pt x="11" y="4"/>
                    <a:pt x="9" y="4"/>
                  </a:cubicBezTo>
                  <a:cubicBezTo>
                    <a:pt x="8" y="4"/>
                    <a:pt x="8" y="4"/>
                    <a:pt x="8" y="4"/>
                  </a:cubicBezTo>
                  <a:cubicBezTo>
                    <a:pt x="8" y="4"/>
                    <a:pt x="8" y="6"/>
                    <a:pt x="9" y="6"/>
                  </a:cubicBezTo>
                  <a:cubicBezTo>
                    <a:pt x="9" y="7"/>
                    <a:pt x="10" y="8"/>
                    <a:pt x="10" y="9"/>
                  </a:cubicBezTo>
                  <a:cubicBezTo>
                    <a:pt x="10" y="10"/>
                    <a:pt x="9" y="11"/>
                    <a:pt x="7" y="13"/>
                  </a:cubicBezTo>
                  <a:cubicBezTo>
                    <a:pt x="6" y="15"/>
                    <a:pt x="3" y="19"/>
                    <a:pt x="3" y="20"/>
                  </a:cubicBezTo>
                  <a:cubicBezTo>
                    <a:pt x="3" y="20"/>
                    <a:pt x="3" y="21"/>
                    <a:pt x="4" y="21"/>
                  </a:cubicBezTo>
                  <a:cubicBezTo>
                    <a:pt x="6" y="20"/>
                    <a:pt x="9" y="20"/>
                    <a:pt x="9" y="20"/>
                  </a:cubicBezTo>
                  <a:cubicBezTo>
                    <a:pt x="10" y="20"/>
                    <a:pt x="10" y="20"/>
                    <a:pt x="10" y="20"/>
                  </a:cubicBezTo>
                  <a:cubicBezTo>
                    <a:pt x="10" y="20"/>
                    <a:pt x="10" y="20"/>
                    <a:pt x="10" y="20"/>
                  </a:cubicBezTo>
                  <a:cubicBezTo>
                    <a:pt x="10" y="20"/>
                    <a:pt x="10" y="19"/>
                    <a:pt x="10" y="19"/>
                  </a:cubicBezTo>
                  <a:cubicBezTo>
                    <a:pt x="10" y="19"/>
                    <a:pt x="10" y="18"/>
                    <a:pt x="10" y="18"/>
                  </a:cubicBezTo>
                  <a:cubicBezTo>
                    <a:pt x="11" y="15"/>
                    <a:pt x="17" y="15"/>
                    <a:pt x="18" y="15"/>
                  </a:cubicBezTo>
                  <a:cubicBezTo>
                    <a:pt x="19" y="15"/>
                    <a:pt x="19" y="15"/>
                    <a:pt x="19" y="15"/>
                  </a:cubicBezTo>
                  <a:cubicBezTo>
                    <a:pt x="19" y="15"/>
                    <a:pt x="20" y="14"/>
                    <a:pt x="20" y="14"/>
                  </a:cubicBezTo>
                  <a:cubicBezTo>
                    <a:pt x="21" y="12"/>
                    <a:pt x="23" y="10"/>
                    <a:pt x="22" y="8"/>
                  </a:cubicBezTo>
                  <a:cubicBezTo>
                    <a:pt x="22" y="6"/>
                    <a:pt x="20" y="3"/>
                    <a:pt x="19"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1" name="Freeform 330"/>
            <p:cNvSpPr>
              <a:spLocks noChangeArrowheads="1"/>
            </p:cNvSpPr>
            <p:nvPr/>
          </p:nvSpPr>
          <p:spPr bwMode="auto">
            <a:xfrm>
              <a:off x="6897828" y="4525726"/>
              <a:ext cx="53132" cy="127999"/>
            </a:xfrm>
            <a:custGeom>
              <a:avLst/>
              <a:gdLst>
                <a:gd name="T0" fmla="*/ 2 w 13"/>
                <a:gd name="T1" fmla="*/ 18 h 31"/>
                <a:gd name="T2" fmla="*/ 8 w 13"/>
                <a:gd name="T3" fmla="*/ 23 h 31"/>
                <a:gd name="T4" fmla="*/ 7 w 13"/>
                <a:gd name="T5" fmla="*/ 27 h 31"/>
                <a:gd name="T6" fmla="*/ 10 w 13"/>
                <a:gd name="T7" fmla="*/ 31 h 31"/>
                <a:gd name="T8" fmla="*/ 11 w 13"/>
                <a:gd name="T9" fmla="*/ 31 h 31"/>
                <a:gd name="T10" fmla="*/ 13 w 13"/>
                <a:gd name="T11" fmla="*/ 24 h 31"/>
                <a:gd name="T12" fmla="*/ 9 w 13"/>
                <a:gd name="T13" fmla="*/ 16 h 31"/>
                <a:gd name="T14" fmla="*/ 10 w 13"/>
                <a:gd name="T15" fmla="*/ 20 h 31"/>
                <a:gd name="T16" fmla="*/ 8 w 13"/>
                <a:gd name="T17" fmla="*/ 19 h 31"/>
                <a:gd name="T18" fmla="*/ 6 w 13"/>
                <a:gd name="T19" fmla="*/ 10 h 31"/>
                <a:gd name="T20" fmla="*/ 5 w 13"/>
                <a:gd name="T21" fmla="*/ 1 h 31"/>
                <a:gd name="T22" fmla="*/ 2 w 13"/>
                <a:gd name="T23" fmla="*/ 0 h 31"/>
                <a:gd name="T24" fmla="*/ 4 w 13"/>
                <a:gd name="T25" fmla="*/ 5 h 31"/>
                <a:gd name="T26" fmla="*/ 3 w 13"/>
                <a:gd name="T27" fmla="*/ 9 h 31"/>
                <a:gd name="T28" fmla="*/ 3 w 13"/>
                <a:gd name="T29" fmla="*/ 12 h 31"/>
                <a:gd name="T30" fmla="*/ 2 w 13"/>
                <a:gd name="T31" fmla="*/ 13 h 31"/>
                <a:gd name="T32" fmla="*/ 2 w 13"/>
                <a:gd name="T33"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31">
                  <a:moveTo>
                    <a:pt x="2" y="18"/>
                  </a:moveTo>
                  <a:cubicBezTo>
                    <a:pt x="4" y="23"/>
                    <a:pt x="7" y="18"/>
                    <a:pt x="8" y="23"/>
                  </a:cubicBezTo>
                  <a:cubicBezTo>
                    <a:pt x="8" y="25"/>
                    <a:pt x="7" y="26"/>
                    <a:pt x="7" y="27"/>
                  </a:cubicBezTo>
                  <a:cubicBezTo>
                    <a:pt x="8" y="29"/>
                    <a:pt x="10" y="29"/>
                    <a:pt x="10" y="31"/>
                  </a:cubicBezTo>
                  <a:cubicBezTo>
                    <a:pt x="10" y="31"/>
                    <a:pt x="10" y="31"/>
                    <a:pt x="11" y="31"/>
                  </a:cubicBezTo>
                  <a:cubicBezTo>
                    <a:pt x="10" y="27"/>
                    <a:pt x="12" y="27"/>
                    <a:pt x="13" y="24"/>
                  </a:cubicBezTo>
                  <a:cubicBezTo>
                    <a:pt x="13" y="21"/>
                    <a:pt x="11" y="19"/>
                    <a:pt x="9" y="16"/>
                  </a:cubicBezTo>
                  <a:cubicBezTo>
                    <a:pt x="9" y="17"/>
                    <a:pt x="10" y="19"/>
                    <a:pt x="10" y="20"/>
                  </a:cubicBezTo>
                  <a:cubicBezTo>
                    <a:pt x="9" y="19"/>
                    <a:pt x="9" y="19"/>
                    <a:pt x="8" y="19"/>
                  </a:cubicBezTo>
                  <a:cubicBezTo>
                    <a:pt x="7" y="15"/>
                    <a:pt x="5" y="13"/>
                    <a:pt x="6" y="10"/>
                  </a:cubicBezTo>
                  <a:cubicBezTo>
                    <a:pt x="8" y="6"/>
                    <a:pt x="5" y="4"/>
                    <a:pt x="5" y="1"/>
                  </a:cubicBezTo>
                  <a:cubicBezTo>
                    <a:pt x="4" y="1"/>
                    <a:pt x="3" y="1"/>
                    <a:pt x="2" y="0"/>
                  </a:cubicBezTo>
                  <a:cubicBezTo>
                    <a:pt x="2" y="1"/>
                    <a:pt x="4" y="3"/>
                    <a:pt x="4" y="5"/>
                  </a:cubicBezTo>
                  <a:cubicBezTo>
                    <a:pt x="4" y="6"/>
                    <a:pt x="3" y="8"/>
                    <a:pt x="3" y="9"/>
                  </a:cubicBezTo>
                  <a:cubicBezTo>
                    <a:pt x="3" y="10"/>
                    <a:pt x="2" y="11"/>
                    <a:pt x="3" y="12"/>
                  </a:cubicBezTo>
                  <a:cubicBezTo>
                    <a:pt x="4" y="13"/>
                    <a:pt x="2" y="12"/>
                    <a:pt x="2" y="13"/>
                  </a:cubicBezTo>
                  <a:cubicBezTo>
                    <a:pt x="1" y="15"/>
                    <a:pt x="0" y="17"/>
                    <a:pt x="2"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2" name="Freeform 331"/>
            <p:cNvSpPr>
              <a:spLocks noEditPoints="1" noChangeArrowheads="1"/>
            </p:cNvSpPr>
            <p:nvPr/>
          </p:nvSpPr>
          <p:spPr bwMode="auto">
            <a:xfrm>
              <a:off x="6892998" y="4508820"/>
              <a:ext cx="62792" cy="149734"/>
            </a:xfrm>
            <a:custGeom>
              <a:avLst/>
              <a:gdLst>
                <a:gd name="T0" fmla="*/ 10 w 15"/>
                <a:gd name="T1" fmla="*/ 36 h 36"/>
                <a:gd name="T2" fmla="*/ 9 w 15"/>
                <a:gd name="T3" fmla="*/ 34 h 36"/>
                <a:gd name="T4" fmla="*/ 8 w 15"/>
                <a:gd name="T5" fmla="*/ 29 h 36"/>
                <a:gd name="T6" fmla="*/ 7 w 15"/>
                <a:gd name="T7" fmla="*/ 25 h 36"/>
                <a:gd name="T8" fmla="*/ 2 w 15"/>
                <a:gd name="T9" fmla="*/ 23 h 36"/>
                <a:gd name="T10" fmla="*/ 2 w 15"/>
                <a:gd name="T11" fmla="*/ 17 h 36"/>
                <a:gd name="T12" fmla="*/ 3 w 15"/>
                <a:gd name="T13" fmla="*/ 14 h 36"/>
                <a:gd name="T14" fmla="*/ 4 w 15"/>
                <a:gd name="T15" fmla="*/ 10 h 36"/>
                <a:gd name="T16" fmla="*/ 3 w 15"/>
                <a:gd name="T17" fmla="*/ 6 h 36"/>
                <a:gd name="T18" fmla="*/ 0 w 15"/>
                <a:gd name="T19" fmla="*/ 0 h 36"/>
                <a:gd name="T20" fmla="*/ 6 w 15"/>
                <a:gd name="T21" fmla="*/ 4 h 36"/>
                <a:gd name="T22" fmla="*/ 7 w 15"/>
                <a:gd name="T23" fmla="*/ 5 h 36"/>
                <a:gd name="T24" fmla="*/ 8 w 15"/>
                <a:gd name="T25" fmla="*/ 14 h 36"/>
                <a:gd name="T26" fmla="*/ 9 w 15"/>
                <a:gd name="T27" fmla="*/ 21 h 36"/>
                <a:gd name="T28" fmla="*/ 12 w 15"/>
                <a:gd name="T29" fmla="*/ 21 h 36"/>
                <a:gd name="T30" fmla="*/ 13 w 15"/>
                <a:gd name="T31" fmla="*/ 32 h 36"/>
                <a:gd name="T32" fmla="*/ 13 w 15"/>
                <a:gd name="T33" fmla="*/ 36 h 36"/>
                <a:gd name="T34" fmla="*/ 10 w 15"/>
                <a:gd name="T35" fmla="*/ 27 h 36"/>
                <a:gd name="T36" fmla="*/ 9 w 15"/>
                <a:gd name="T37" fmla="*/ 31 h 36"/>
                <a:gd name="T38" fmla="*/ 11 w 15"/>
                <a:gd name="T39" fmla="*/ 32 h 36"/>
                <a:gd name="T40" fmla="*/ 13 w 15"/>
                <a:gd name="T41" fmla="*/ 28 h 36"/>
                <a:gd name="T42" fmla="*/ 11 w 15"/>
                <a:gd name="T43" fmla="*/ 25 h 36"/>
                <a:gd name="T44" fmla="*/ 8 w 15"/>
                <a:gd name="T45" fmla="*/ 24 h 36"/>
                <a:gd name="T46" fmla="*/ 8 w 15"/>
                <a:gd name="T47" fmla="*/ 24 h 36"/>
                <a:gd name="T48" fmla="*/ 7 w 15"/>
                <a:gd name="T49" fmla="*/ 20 h 36"/>
                <a:gd name="T50" fmla="*/ 6 w 15"/>
                <a:gd name="T51" fmla="*/ 8 h 36"/>
                <a:gd name="T52" fmla="*/ 5 w 15"/>
                <a:gd name="T53" fmla="*/ 11 h 36"/>
                <a:gd name="T54" fmla="*/ 5 w 15"/>
                <a:gd name="T55" fmla="*/ 14 h 36"/>
                <a:gd name="T56" fmla="*/ 5 w 15"/>
                <a:gd name="T57" fmla="*/ 17 h 36"/>
                <a:gd name="T58" fmla="*/ 3 w 15"/>
                <a:gd name="T59" fmla="*/ 19 h 36"/>
                <a:gd name="T60" fmla="*/ 4 w 15"/>
                <a:gd name="T61" fmla="*/ 22 h 36"/>
                <a:gd name="T62" fmla="*/ 6 w 15"/>
                <a:gd name="T6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36">
                  <a:moveTo>
                    <a:pt x="13" y="36"/>
                  </a:moveTo>
                  <a:cubicBezTo>
                    <a:pt x="10" y="36"/>
                    <a:pt x="10" y="36"/>
                    <a:pt x="10" y="36"/>
                  </a:cubicBezTo>
                  <a:cubicBezTo>
                    <a:pt x="10" y="35"/>
                    <a:pt x="10" y="35"/>
                    <a:pt x="10" y="35"/>
                  </a:cubicBezTo>
                  <a:cubicBezTo>
                    <a:pt x="10" y="34"/>
                    <a:pt x="10" y="34"/>
                    <a:pt x="9" y="34"/>
                  </a:cubicBezTo>
                  <a:cubicBezTo>
                    <a:pt x="8" y="33"/>
                    <a:pt x="8" y="33"/>
                    <a:pt x="7" y="32"/>
                  </a:cubicBezTo>
                  <a:cubicBezTo>
                    <a:pt x="7" y="30"/>
                    <a:pt x="7" y="29"/>
                    <a:pt x="8" y="29"/>
                  </a:cubicBezTo>
                  <a:cubicBezTo>
                    <a:pt x="8" y="28"/>
                    <a:pt x="8" y="28"/>
                    <a:pt x="8" y="28"/>
                  </a:cubicBezTo>
                  <a:cubicBezTo>
                    <a:pt x="7" y="25"/>
                    <a:pt x="7" y="25"/>
                    <a:pt x="7" y="25"/>
                  </a:cubicBezTo>
                  <a:cubicBezTo>
                    <a:pt x="6" y="25"/>
                    <a:pt x="6" y="25"/>
                    <a:pt x="6" y="25"/>
                  </a:cubicBezTo>
                  <a:cubicBezTo>
                    <a:pt x="5" y="25"/>
                    <a:pt x="3" y="25"/>
                    <a:pt x="2" y="23"/>
                  </a:cubicBezTo>
                  <a:cubicBezTo>
                    <a:pt x="0" y="21"/>
                    <a:pt x="1" y="19"/>
                    <a:pt x="1" y="18"/>
                  </a:cubicBezTo>
                  <a:cubicBezTo>
                    <a:pt x="2" y="18"/>
                    <a:pt x="2" y="17"/>
                    <a:pt x="2" y="17"/>
                  </a:cubicBezTo>
                  <a:cubicBezTo>
                    <a:pt x="2" y="16"/>
                    <a:pt x="3" y="16"/>
                    <a:pt x="3" y="16"/>
                  </a:cubicBezTo>
                  <a:cubicBezTo>
                    <a:pt x="3" y="15"/>
                    <a:pt x="3" y="14"/>
                    <a:pt x="3" y="14"/>
                  </a:cubicBezTo>
                  <a:cubicBezTo>
                    <a:pt x="3" y="13"/>
                    <a:pt x="3" y="13"/>
                    <a:pt x="3" y="13"/>
                  </a:cubicBezTo>
                  <a:cubicBezTo>
                    <a:pt x="3" y="12"/>
                    <a:pt x="3" y="11"/>
                    <a:pt x="4" y="10"/>
                  </a:cubicBezTo>
                  <a:cubicBezTo>
                    <a:pt x="4" y="10"/>
                    <a:pt x="4" y="9"/>
                    <a:pt x="4" y="9"/>
                  </a:cubicBezTo>
                  <a:cubicBezTo>
                    <a:pt x="4" y="8"/>
                    <a:pt x="3" y="7"/>
                    <a:pt x="3" y="6"/>
                  </a:cubicBezTo>
                  <a:cubicBezTo>
                    <a:pt x="2" y="5"/>
                    <a:pt x="2" y="5"/>
                    <a:pt x="2" y="4"/>
                  </a:cubicBezTo>
                  <a:cubicBezTo>
                    <a:pt x="0" y="0"/>
                    <a:pt x="0" y="0"/>
                    <a:pt x="0" y="0"/>
                  </a:cubicBezTo>
                  <a:cubicBezTo>
                    <a:pt x="3" y="3"/>
                    <a:pt x="3" y="3"/>
                    <a:pt x="3" y="3"/>
                  </a:cubicBezTo>
                  <a:cubicBezTo>
                    <a:pt x="4" y="4"/>
                    <a:pt x="5" y="4"/>
                    <a:pt x="6" y="4"/>
                  </a:cubicBezTo>
                  <a:cubicBezTo>
                    <a:pt x="7" y="3"/>
                    <a:pt x="7" y="3"/>
                    <a:pt x="7" y="3"/>
                  </a:cubicBezTo>
                  <a:cubicBezTo>
                    <a:pt x="7" y="5"/>
                    <a:pt x="7" y="5"/>
                    <a:pt x="7" y="5"/>
                  </a:cubicBezTo>
                  <a:cubicBezTo>
                    <a:pt x="7" y="6"/>
                    <a:pt x="7" y="7"/>
                    <a:pt x="8" y="8"/>
                  </a:cubicBezTo>
                  <a:cubicBezTo>
                    <a:pt x="8" y="10"/>
                    <a:pt x="9" y="12"/>
                    <a:pt x="8" y="14"/>
                  </a:cubicBezTo>
                  <a:cubicBezTo>
                    <a:pt x="7" y="16"/>
                    <a:pt x="8" y="17"/>
                    <a:pt x="9" y="19"/>
                  </a:cubicBezTo>
                  <a:cubicBezTo>
                    <a:pt x="9" y="19"/>
                    <a:pt x="9" y="20"/>
                    <a:pt x="9" y="21"/>
                  </a:cubicBezTo>
                  <a:cubicBezTo>
                    <a:pt x="11" y="20"/>
                    <a:pt x="11" y="20"/>
                    <a:pt x="11" y="20"/>
                  </a:cubicBezTo>
                  <a:cubicBezTo>
                    <a:pt x="11" y="20"/>
                    <a:pt x="11" y="21"/>
                    <a:pt x="12" y="21"/>
                  </a:cubicBezTo>
                  <a:cubicBezTo>
                    <a:pt x="14" y="23"/>
                    <a:pt x="15" y="25"/>
                    <a:pt x="15" y="29"/>
                  </a:cubicBezTo>
                  <a:cubicBezTo>
                    <a:pt x="15" y="30"/>
                    <a:pt x="14" y="31"/>
                    <a:pt x="13" y="32"/>
                  </a:cubicBezTo>
                  <a:cubicBezTo>
                    <a:pt x="13" y="32"/>
                    <a:pt x="12" y="33"/>
                    <a:pt x="13" y="34"/>
                  </a:cubicBezTo>
                  <a:lnTo>
                    <a:pt x="13" y="36"/>
                  </a:lnTo>
                  <a:close/>
                  <a:moveTo>
                    <a:pt x="8" y="24"/>
                  </a:moveTo>
                  <a:cubicBezTo>
                    <a:pt x="9" y="24"/>
                    <a:pt x="9" y="25"/>
                    <a:pt x="10" y="27"/>
                  </a:cubicBezTo>
                  <a:cubicBezTo>
                    <a:pt x="10" y="28"/>
                    <a:pt x="10" y="29"/>
                    <a:pt x="9" y="29"/>
                  </a:cubicBezTo>
                  <a:cubicBezTo>
                    <a:pt x="9" y="30"/>
                    <a:pt x="9" y="30"/>
                    <a:pt x="9" y="31"/>
                  </a:cubicBezTo>
                  <a:cubicBezTo>
                    <a:pt x="9" y="31"/>
                    <a:pt x="10" y="32"/>
                    <a:pt x="10" y="32"/>
                  </a:cubicBezTo>
                  <a:cubicBezTo>
                    <a:pt x="10" y="32"/>
                    <a:pt x="10" y="32"/>
                    <a:pt x="11" y="32"/>
                  </a:cubicBezTo>
                  <a:cubicBezTo>
                    <a:pt x="11" y="31"/>
                    <a:pt x="11" y="31"/>
                    <a:pt x="12" y="30"/>
                  </a:cubicBezTo>
                  <a:cubicBezTo>
                    <a:pt x="12" y="30"/>
                    <a:pt x="13" y="29"/>
                    <a:pt x="13" y="28"/>
                  </a:cubicBezTo>
                  <a:cubicBezTo>
                    <a:pt x="13" y="27"/>
                    <a:pt x="13" y="26"/>
                    <a:pt x="12" y="25"/>
                  </a:cubicBezTo>
                  <a:cubicBezTo>
                    <a:pt x="11" y="25"/>
                    <a:pt x="11" y="25"/>
                    <a:pt x="11" y="25"/>
                  </a:cubicBezTo>
                  <a:cubicBezTo>
                    <a:pt x="10" y="24"/>
                    <a:pt x="10" y="24"/>
                    <a:pt x="9" y="24"/>
                  </a:cubicBezTo>
                  <a:cubicBezTo>
                    <a:pt x="9" y="24"/>
                    <a:pt x="9" y="24"/>
                    <a:pt x="8" y="24"/>
                  </a:cubicBezTo>
                  <a:close/>
                  <a:moveTo>
                    <a:pt x="7" y="23"/>
                  </a:moveTo>
                  <a:cubicBezTo>
                    <a:pt x="7" y="23"/>
                    <a:pt x="8" y="24"/>
                    <a:pt x="8" y="24"/>
                  </a:cubicBezTo>
                  <a:cubicBezTo>
                    <a:pt x="8" y="23"/>
                    <a:pt x="8" y="23"/>
                    <a:pt x="8" y="23"/>
                  </a:cubicBezTo>
                  <a:cubicBezTo>
                    <a:pt x="8" y="22"/>
                    <a:pt x="7" y="21"/>
                    <a:pt x="7" y="20"/>
                  </a:cubicBezTo>
                  <a:cubicBezTo>
                    <a:pt x="6" y="18"/>
                    <a:pt x="5" y="16"/>
                    <a:pt x="6" y="13"/>
                  </a:cubicBezTo>
                  <a:cubicBezTo>
                    <a:pt x="7" y="12"/>
                    <a:pt x="7" y="10"/>
                    <a:pt x="6" y="8"/>
                  </a:cubicBezTo>
                  <a:cubicBezTo>
                    <a:pt x="6" y="9"/>
                    <a:pt x="6" y="9"/>
                    <a:pt x="6" y="9"/>
                  </a:cubicBezTo>
                  <a:cubicBezTo>
                    <a:pt x="6" y="9"/>
                    <a:pt x="6" y="10"/>
                    <a:pt x="5" y="11"/>
                  </a:cubicBezTo>
                  <a:cubicBezTo>
                    <a:pt x="5" y="12"/>
                    <a:pt x="5" y="13"/>
                    <a:pt x="5" y="13"/>
                  </a:cubicBezTo>
                  <a:cubicBezTo>
                    <a:pt x="5" y="13"/>
                    <a:pt x="5" y="14"/>
                    <a:pt x="5" y="14"/>
                  </a:cubicBezTo>
                  <a:cubicBezTo>
                    <a:pt x="5" y="14"/>
                    <a:pt x="5" y="15"/>
                    <a:pt x="5" y="15"/>
                  </a:cubicBezTo>
                  <a:cubicBezTo>
                    <a:pt x="5" y="15"/>
                    <a:pt x="5" y="16"/>
                    <a:pt x="5" y="17"/>
                  </a:cubicBezTo>
                  <a:cubicBezTo>
                    <a:pt x="5" y="17"/>
                    <a:pt x="4" y="17"/>
                    <a:pt x="4" y="17"/>
                  </a:cubicBezTo>
                  <a:cubicBezTo>
                    <a:pt x="4" y="18"/>
                    <a:pt x="3" y="18"/>
                    <a:pt x="3" y="19"/>
                  </a:cubicBezTo>
                  <a:cubicBezTo>
                    <a:pt x="3" y="20"/>
                    <a:pt x="3" y="21"/>
                    <a:pt x="4" y="22"/>
                  </a:cubicBezTo>
                  <a:cubicBezTo>
                    <a:pt x="4" y="22"/>
                    <a:pt x="4" y="22"/>
                    <a:pt x="4" y="22"/>
                  </a:cubicBezTo>
                  <a:cubicBezTo>
                    <a:pt x="4" y="22"/>
                    <a:pt x="4" y="22"/>
                    <a:pt x="4" y="22"/>
                  </a:cubicBezTo>
                  <a:cubicBezTo>
                    <a:pt x="5" y="23"/>
                    <a:pt x="5" y="23"/>
                    <a:pt x="6" y="23"/>
                  </a:cubicBezTo>
                  <a:lnTo>
                    <a:pt x="7" y="2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3" name="Freeform 332"/>
            <p:cNvSpPr>
              <a:spLocks noChangeArrowheads="1"/>
            </p:cNvSpPr>
            <p:nvPr/>
          </p:nvSpPr>
          <p:spPr bwMode="auto">
            <a:xfrm>
              <a:off x="6856772" y="4542631"/>
              <a:ext cx="173885" cy="282563"/>
            </a:xfrm>
            <a:custGeom>
              <a:avLst/>
              <a:gdLst>
                <a:gd name="T0" fmla="*/ 41 w 42"/>
                <a:gd name="T1" fmla="*/ 0 h 68"/>
                <a:gd name="T2" fmla="*/ 40 w 42"/>
                <a:gd name="T3" fmla="*/ 10 h 68"/>
                <a:gd name="T4" fmla="*/ 41 w 42"/>
                <a:gd name="T5" fmla="*/ 19 h 68"/>
                <a:gd name="T6" fmla="*/ 25 w 42"/>
                <a:gd name="T7" fmla="*/ 32 h 68"/>
                <a:gd name="T8" fmla="*/ 24 w 42"/>
                <a:gd name="T9" fmla="*/ 34 h 68"/>
                <a:gd name="T10" fmla="*/ 23 w 42"/>
                <a:gd name="T11" fmla="*/ 33 h 68"/>
                <a:gd name="T12" fmla="*/ 18 w 42"/>
                <a:gd name="T13" fmla="*/ 41 h 68"/>
                <a:gd name="T14" fmla="*/ 21 w 42"/>
                <a:gd name="T15" fmla="*/ 48 h 68"/>
                <a:gd name="T16" fmla="*/ 20 w 42"/>
                <a:gd name="T17" fmla="*/ 56 h 68"/>
                <a:gd name="T18" fmla="*/ 21 w 42"/>
                <a:gd name="T19" fmla="*/ 55 h 68"/>
                <a:gd name="T20" fmla="*/ 10 w 42"/>
                <a:gd name="T21" fmla="*/ 66 h 68"/>
                <a:gd name="T22" fmla="*/ 11 w 42"/>
                <a:gd name="T23" fmla="*/ 65 h 68"/>
                <a:gd name="T24" fmla="*/ 8 w 42"/>
                <a:gd name="T25" fmla="*/ 67 h 68"/>
                <a:gd name="T26" fmla="*/ 7 w 42"/>
                <a:gd name="T27" fmla="*/ 57 h 68"/>
                <a:gd name="T28" fmla="*/ 6 w 42"/>
                <a:gd name="T29" fmla="*/ 49 h 68"/>
                <a:gd name="T30" fmla="*/ 10 w 42"/>
                <a:gd name="T31" fmla="*/ 41 h 68"/>
                <a:gd name="T32" fmla="*/ 10 w 42"/>
                <a:gd name="T33" fmla="*/ 34 h 68"/>
                <a:gd name="T34" fmla="*/ 11 w 42"/>
                <a:gd name="T35" fmla="*/ 26 h 68"/>
                <a:gd name="T36" fmla="*/ 4 w 42"/>
                <a:gd name="T37" fmla="*/ 22 h 68"/>
                <a:gd name="T38" fmla="*/ 0 w 42"/>
                <a:gd name="T39" fmla="*/ 19 h 68"/>
                <a:gd name="T40" fmla="*/ 8 w 42"/>
                <a:gd name="T41" fmla="*/ 16 h 68"/>
                <a:gd name="T42" fmla="*/ 12 w 42"/>
                <a:gd name="T43" fmla="*/ 14 h 68"/>
                <a:gd name="T44" fmla="*/ 15 w 42"/>
                <a:gd name="T45" fmla="*/ 16 h 68"/>
                <a:gd name="T46" fmla="*/ 17 w 42"/>
                <a:gd name="T47" fmla="*/ 21 h 68"/>
                <a:gd name="T48" fmla="*/ 20 w 42"/>
                <a:gd name="T49" fmla="*/ 27 h 68"/>
                <a:gd name="T50" fmla="*/ 21 w 42"/>
                <a:gd name="T51" fmla="*/ 27 h 68"/>
                <a:gd name="T52" fmla="*/ 23 w 42"/>
                <a:gd name="T53" fmla="*/ 17 h 68"/>
                <a:gd name="T54" fmla="*/ 19 w 42"/>
                <a:gd name="T55" fmla="*/ 5 h 68"/>
                <a:gd name="T56" fmla="*/ 32 w 42"/>
                <a:gd name="T57" fmla="*/ 3 h 68"/>
                <a:gd name="T58" fmla="*/ 41 w 42"/>
                <a:gd name="T5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68">
                  <a:moveTo>
                    <a:pt x="41" y="0"/>
                  </a:moveTo>
                  <a:cubicBezTo>
                    <a:pt x="42" y="2"/>
                    <a:pt x="40" y="7"/>
                    <a:pt x="40" y="10"/>
                  </a:cubicBezTo>
                  <a:cubicBezTo>
                    <a:pt x="40" y="13"/>
                    <a:pt x="42" y="17"/>
                    <a:pt x="41" y="19"/>
                  </a:cubicBezTo>
                  <a:cubicBezTo>
                    <a:pt x="38" y="26"/>
                    <a:pt x="31" y="27"/>
                    <a:pt x="25" y="32"/>
                  </a:cubicBezTo>
                  <a:cubicBezTo>
                    <a:pt x="25" y="33"/>
                    <a:pt x="25" y="33"/>
                    <a:pt x="24" y="34"/>
                  </a:cubicBezTo>
                  <a:cubicBezTo>
                    <a:pt x="24" y="34"/>
                    <a:pt x="23" y="34"/>
                    <a:pt x="23" y="33"/>
                  </a:cubicBezTo>
                  <a:cubicBezTo>
                    <a:pt x="22" y="37"/>
                    <a:pt x="18" y="37"/>
                    <a:pt x="18" y="41"/>
                  </a:cubicBezTo>
                  <a:cubicBezTo>
                    <a:pt x="18" y="42"/>
                    <a:pt x="21" y="48"/>
                    <a:pt x="21" y="48"/>
                  </a:cubicBezTo>
                  <a:cubicBezTo>
                    <a:pt x="21" y="51"/>
                    <a:pt x="20" y="54"/>
                    <a:pt x="20" y="56"/>
                  </a:cubicBezTo>
                  <a:cubicBezTo>
                    <a:pt x="20" y="56"/>
                    <a:pt x="21" y="55"/>
                    <a:pt x="21" y="55"/>
                  </a:cubicBezTo>
                  <a:cubicBezTo>
                    <a:pt x="20" y="59"/>
                    <a:pt x="7" y="63"/>
                    <a:pt x="10" y="66"/>
                  </a:cubicBezTo>
                  <a:cubicBezTo>
                    <a:pt x="11" y="65"/>
                    <a:pt x="11" y="65"/>
                    <a:pt x="11" y="65"/>
                  </a:cubicBezTo>
                  <a:cubicBezTo>
                    <a:pt x="12" y="68"/>
                    <a:pt x="8" y="68"/>
                    <a:pt x="8" y="67"/>
                  </a:cubicBezTo>
                  <a:cubicBezTo>
                    <a:pt x="7" y="63"/>
                    <a:pt x="7" y="60"/>
                    <a:pt x="7" y="57"/>
                  </a:cubicBezTo>
                  <a:cubicBezTo>
                    <a:pt x="7" y="54"/>
                    <a:pt x="5" y="51"/>
                    <a:pt x="6" y="49"/>
                  </a:cubicBezTo>
                  <a:cubicBezTo>
                    <a:pt x="6" y="46"/>
                    <a:pt x="9" y="43"/>
                    <a:pt x="10" y="41"/>
                  </a:cubicBezTo>
                  <a:cubicBezTo>
                    <a:pt x="11" y="38"/>
                    <a:pt x="9" y="36"/>
                    <a:pt x="10" y="34"/>
                  </a:cubicBezTo>
                  <a:cubicBezTo>
                    <a:pt x="11" y="31"/>
                    <a:pt x="12" y="29"/>
                    <a:pt x="11" y="26"/>
                  </a:cubicBezTo>
                  <a:cubicBezTo>
                    <a:pt x="10" y="24"/>
                    <a:pt x="7" y="23"/>
                    <a:pt x="4" y="22"/>
                  </a:cubicBezTo>
                  <a:cubicBezTo>
                    <a:pt x="1" y="22"/>
                    <a:pt x="1" y="22"/>
                    <a:pt x="0" y="19"/>
                  </a:cubicBezTo>
                  <a:cubicBezTo>
                    <a:pt x="2" y="18"/>
                    <a:pt x="5" y="17"/>
                    <a:pt x="8" y="16"/>
                  </a:cubicBezTo>
                  <a:cubicBezTo>
                    <a:pt x="9" y="15"/>
                    <a:pt x="11" y="15"/>
                    <a:pt x="12" y="14"/>
                  </a:cubicBezTo>
                  <a:cubicBezTo>
                    <a:pt x="13" y="14"/>
                    <a:pt x="13" y="17"/>
                    <a:pt x="15" y="16"/>
                  </a:cubicBezTo>
                  <a:cubicBezTo>
                    <a:pt x="18" y="16"/>
                    <a:pt x="18" y="18"/>
                    <a:pt x="17" y="21"/>
                  </a:cubicBezTo>
                  <a:cubicBezTo>
                    <a:pt x="16" y="24"/>
                    <a:pt x="20" y="24"/>
                    <a:pt x="20" y="27"/>
                  </a:cubicBezTo>
                  <a:cubicBezTo>
                    <a:pt x="20" y="27"/>
                    <a:pt x="20" y="27"/>
                    <a:pt x="21" y="27"/>
                  </a:cubicBezTo>
                  <a:cubicBezTo>
                    <a:pt x="20" y="23"/>
                    <a:pt x="25" y="21"/>
                    <a:pt x="23" y="17"/>
                  </a:cubicBezTo>
                  <a:cubicBezTo>
                    <a:pt x="19" y="13"/>
                    <a:pt x="17" y="10"/>
                    <a:pt x="19" y="5"/>
                  </a:cubicBezTo>
                  <a:cubicBezTo>
                    <a:pt x="19" y="4"/>
                    <a:pt x="30" y="5"/>
                    <a:pt x="32" y="3"/>
                  </a:cubicBezTo>
                  <a:cubicBezTo>
                    <a:pt x="35" y="2"/>
                    <a:pt x="39" y="4"/>
                    <a:pt x="4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4" name="Freeform 333"/>
            <p:cNvSpPr>
              <a:spLocks noEditPoints="1" noChangeArrowheads="1"/>
            </p:cNvSpPr>
            <p:nvPr/>
          </p:nvSpPr>
          <p:spPr bwMode="auto">
            <a:xfrm>
              <a:off x="6847112" y="4532971"/>
              <a:ext cx="188375" cy="297054"/>
            </a:xfrm>
            <a:custGeom>
              <a:avLst/>
              <a:gdLst>
                <a:gd name="T0" fmla="*/ 9 w 45"/>
                <a:gd name="T1" fmla="*/ 69 h 71"/>
                <a:gd name="T2" fmla="*/ 7 w 45"/>
                <a:gd name="T3" fmla="*/ 56 h 71"/>
                <a:gd name="T4" fmla="*/ 9 w 45"/>
                <a:gd name="T5" fmla="*/ 46 h 71"/>
                <a:gd name="T6" fmla="*/ 11 w 45"/>
                <a:gd name="T7" fmla="*/ 39 h 71"/>
                <a:gd name="T8" fmla="*/ 12 w 45"/>
                <a:gd name="T9" fmla="*/ 29 h 71"/>
                <a:gd name="T10" fmla="*/ 1 w 45"/>
                <a:gd name="T11" fmla="*/ 22 h 71"/>
                <a:gd name="T12" fmla="*/ 14 w 45"/>
                <a:gd name="T13" fmla="*/ 15 h 71"/>
                <a:gd name="T14" fmla="*/ 16 w 45"/>
                <a:gd name="T15" fmla="*/ 17 h 71"/>
                <a:gd name="T16" fmla="*/ 20 w 45"/>
                <a:gd name="T17" fmla="*/ 24 h 71"/>
                <a:gd name="T18" fmla="*/ 22 w 45"/>
                <a:gd name="T19" fmla="*/ 26 h 71"/>
                <a:gd name="T20" fmla="*/ 24 w 45"/>
                <a:gd name="T21" fmla="*/ 20 h 71"/>
                <a:gd name="T22" fmla="*/ 20 w 45"/>
                <a:gd name="T23" fmla="*/ 7 h 71"/>
                <a:gd name="T24" fmla="*/ 33 w 45"/>
                <a:gd name="T25" fmla="*/ 5 h 71"/>
                <a:gd name="T26" fmla="*/ 42 w 45"/>
                <a:gd name="T27" fmla="*/ 1 h 71"/>
                <a:gd name="T28" fmla="*/ 44 w 45"/>
                <a:gd name="T29" fmla="*/ 1 h 71"/>
                <a:gd name="T30" fmla="*/ 43 w 45"/>
                <a:gd name="T31" fmla="*/ 12 h 71"/>
                <a:gd name="T32" fmla="*/ 44 w 45"/>
                <a:gd name="T33" fmla="*/ 22 h 71"/>
                <a:gd name="T34" fmla="*/ 28 w 45"/>
                <a:gd name="T35" fmla="*/ 34 h 71"/>
                <a:gd name="T36" fmla="*/ 26 w 45"/>
                <a:gd name="T37" fmla="*/ 38 h 71"/>
                <a:gd name="T38" fmla="*/ 23 w 45"/>
                <a:gd name="T39" fmla="*/ 39 h 71"/>
                <a:gd name="T40" fmla="*/ 24 w 45"/>
                <a:gd name="T41" fmla="*/ 49 h 71"/>
                <a:gd name="T42" fmla="*/ 24 w 45"/>
                <a:gd name="T43" fmla="*/ 50 h 71"/>
                <a:gd name="T44" fmla="*/ 23 w 45"/>
                <a:gd name="T45" fmla="*/ 54 h 71"/>
                <a:gd name="T46" fmla="*/ 24 w 45"/>
                <a:gd name="T47" fmla="*/ 57 h 71"/>
                <a:gd name="T48" fmla="*/ 21 w 45"/>
                <a:gd name="T49" fmla="*/ 63 h 71"/>
                <a:gd name="T50" fmla="*/ 17 w 45"/>
                <a:gd name="T51" fmla="*/ 63 h 71"/>
                <a:gd name="T52" fmla="*/ 14 w 45"/>
                <a:gd name="T53" fmla="*/ 66 h 71"/>
                <a:gd name="T54" fmla="*/ 11 w 45"/>
                <a:gd name="T55" fmla="*/ 71 h 71"/>
                <a:gd name="T56" fmla="*/ 7 w 45"/>
                <a:gd name="T57" fmla="*/ 23 h 71"/>
                <a:gd name="T58" fmla="*/ 13 w 45"/>
                <a:gd name="T59" fmla="*/ 36 h 71"/>
                <a:gd name="T60" fmla="*/ 13 w 45"/>
                <a:gd name="T61" fmla="*/ 43 h 71"/>
                <a:gd name="T62" fmla="*/ 9 w 45"/>
                <a:gd name="T63" fmla="*/ 51 h 71"/>
                <a:gd name="T64" fmla="*/ 10 w 45"/>
                <a:gd name="T65" fmla="*/ 59 h 71"/>
                <a:gd name="T66" fmla="*/ 11 w 45"/>
                <a:gd name="T67" fmla="*/ 69 h 71"/>
                <a:gd name="T68" fmla="*/ 12 w 45"/>
                <a:gd name="T69" fmla="*/ 68 h 71"/>
                <a:gd name="T70" fmla="*/ 13 w 45"/>
                <a:gd name="T71" fmla="*/ 64 h 71"/>
                <a:gd name="T72" fmla="*/ 13 w 45"/>
                <a:gd name="T73" fmla="*/ 64 h 71"/>
                <a:gd name="T74" fmla="*/ 21 w 45"/>
                <a:gd name="T75" fmla="*/ 58 h 71"/>
                <a:gd name="T76" fmla="*/ 22 w 45"/>
                <a:gd name="T77" fmla="*/ 50 h 71"/>
                <a:gd name="T78" fmla="*/ 22 w 45"/>
                <a:gd name="T79" fmla="*/ 38 h 71"/>
                <a:gd name="T80" fmla="*/ 25 w 45"/>
                <a:gd name="T81" fmla="*/ 33 h 71"/>
                <a:gd name="T82" fmla="*/ 26 w 45"/>
                <a:gd name="T83" fmla="*/ 34 h 71"/>
                <a:gd name="T84" fmla="*/ 26 w 45"/>
                <a:gd name="T85" fmla="*/ 33 h 71"/>
                <a:gd name="T86" fmla="*/ 42 w 45"/>
                <a:gd name="T87" fmla="*/ 21 h 71"/>
                <a:gd name="T88" fmla="*/ 41 w 45"/>
                <a:gd name="T89" fmla="*/ 12 h 71"/>
                <a:gd name="T90" fmla="*/ 42 w 45"/>
                <a:gd name="T91" fmla="*/ 4 h 71"/>
                <a:gd name="T92" fmla="*/ 34 w 45"/>
                <a:gd name="T93" fmla="*/ 6 h 71"/>
                <a:gd name="T94" fmla="*/ 22 w 45"/>
                <a:gd name="T95" fmla="*/ 8 h 71"/>
                <a:gd name="T96" fmla="*/ 26 w 45"/>
                <a:gd name="T97" fmla="*/ 19 h 71"/>
                <a:gd name="T98" fmla="*/ 24 w 45"/>
                <a:gd name="T99" fmla="*/ 28 h 71"/>
                <a:gd name="T100" fmla="*/ 21 w 45"/>
                <a:gd name="T101" fmla="*/ 30 h 71"/>
                <a:gd name="T102" fmla="*/ 20 w 45"/>
                <a:gd name="T103" fmla="*/ 27 h 71"/>
                <a:gd name="T104" fmla="*/ 19 w 45"/>
                <a:gd name="T105" fmla="*/ 20 h 71"/>
                <a:gd name="T106" fmla="*/ 16 w 45"/>
                <a:gd name="T107" fmla="*/ 19 h 71"/>
                <a:gd name="T108" fmla="*/ 14 w 45"/>
                <a:gd name="T109"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 h="71">
                  <a:moveTo>
                    <a:pt x="11" y="71"/>
                  </a:moveTo>
                  <a:cubicBezTo>
                    <a:pt x="10" y="71"/>
                    <a:pt x="9" y="70"/>
                    <a:pt x="9" y="69"/>
                  </a:cubicBezTo>
                  <a:cubicBezTo>
                    <a:pt x="8" y="66"/>
                    <a:pt x="8" y="62"/>
                    <a:pt x="8" y="59"/>
                  </a:cubicBezTo>
                  <a:cubicBezTo>
                    <a:pt x="8" y="58"/>
                    <a:pt x="8" y="57"/>
                    <a:pt x="7" y="56"/>
                  </a:cubicBezTo>
                  <a:cubicBezTo>
                    <a:pt x="7" y="54"/>
                    <a:pt x="7" y="52"/>
                    <a:pt x="7" y="50"/>
                  </a:cubicBezTo>
                  <a:cubicBezTo>
                    <a:pt x="7" y="49"/>
                    <a:pt x="8" y="47"/>
                    <a:pt x="9" y="46"/>
                  </a:cubicBezTo>
                  <a:cubicBezTo>
                    <a:pt x="10" y="45"/>
                    <a:pt x="11" y="43"/>
                    <a:pt x="11" y="43"/>
                  </a:cubicBezTo>
                  <a:cubicBezTo>
                    <a:pt x="11" y="42"/>
                    <a:pt x="11" y="40"/>
                    <a:pt x="11" y="39"/>
                  </a:cubicBezTo>
                  <a:cubicBezTo>
                    <a:pt x="11" y="38"/>
                    <a:pt x="11" y="37"/>
                    <a:pt x="11" y="36"/>
                  </a:cubicBezTo>
                  <a:cubicBezTo>
                    <a:pt x="12" y="33"/>
                    <a:pt x="12" y="31"/>
                    <a:pt x="12" y="29"/>
                  </a:cubicBezTo>
                  <a:cubicBezTo>
                    <a:pt x="11" y="26"/>
                    <a:pt x="8" y="25"/>
                    <a:pt x="6" y="25"/>
                  </a:cubicBezTo>
                  <a:cubicBezTo>
                    <a:pt x="3" y="25"/>
                    <a:pt x="2" y="25"/>
                    <a:pt x="1" y="22"/>
                  </a:cubicBezTo>
                  <a:cubicBezTo>
                    <a:pt x="0" y="20"/>
                    <a:pt x="0" y="20"/>
                    <a:pt x="0" y="20"/>
                  </a:cubicBezTo>
                  <a:cubicBezTo>
                    <a:pt x="14" y="15"/>
                    <a:pt x="14" y="15"/>
                    <a:pt x="14" y="15"/>
                  </a:cubicBezTo>
                  <a:cubicBezTo>
                    <a:pt x="15" y="15"/>
                    <a:pt x="15" y="16"/>
                    <a:pt x="16" y="17"/>
                  </a:cubicBezTo>
                  <a:cubicBezTo>
                    <a:pt x="16" y="17"/>
                    <a:pt x="16" y="17"/>
                    <a:pt x="16" y="17"/>
                  </a:cubicBezTo>
                  <a:cubicBezTo>
                    <a:pt x="19" y="17"/>
                    <a:pt x="20" y="18"/>
                    <a:pt x="20" y="19"/>
                  </a:cubicBezTo>
                  <a:cubicBezTo>
                    <a:pt x="21" y="20"/>
                    <a:pt x="21" y="22"/>
                    <a:pt x="20" y="24"/>
                  </a:cubicBezTo>
                  <a:cubicBezTo>
                    <a:pt x="20" y="24"/>
                    <a:pt x="20" y="25"/>
                    <a:pt x="21" y="26"/>
                  </a:cubicBezTo>
                  <a:cubicBezTo>
                    <a:pt x="21" y="26"/>
                    <a:pt x="21" y="26"/>
                    <a:pt x="22" y="26"/>
                  </a:cubicBezTo>
                  <a:cubicBezTo>
                    <a:pt x="22" y="25"/>
                    <a:pt x="23" y="25"/>
                    <a:pt x="23" y="24"/>
                  </a:cubicBezTo>
                  <a:cubicBezTo>
                    <a:pt x="24" y="22"/>
                    <a:pt x="25" y="21"/>
                    <a:pt x="24" y="20"/>
                  </a:cubicBezTo>
                  <a:cubicBezTo>
                    <a:pt x="24" y="20"/>
                    <a:pt x="24" y="20"/>
                    <a:pt x="24" y="20"/>
                  </a:cubicBezTo>
                  <a:cubicBezTo>
                    <a:pt x="21" y="16"/>
                    <a:pt x="18" y="12"/>
                    <a:pt x="20" y="7"/>
                  </a:cubicBezTo>
                  <a:cubicBezTo>
                    <a:pt x="21" y="5"/>
                    <a:pt x="22" y="5"/>
                    <a:pt x="27" y="5"/>
                  </a:cubicBezTo>
                  <a:cubicBezTo>
                    <a:pt x="29" y="5"/>
                    <a:pt x="32" y="5"/>
                    <a:pt x="33" y="5"/>
                  </a:cubicBezTo>
                  <a:cubicBezTo>
                    <a:pt x="35" y="4"/>
                    <a:pt x="36" y="4"/>
                    <a:pt x="37" y="4"/>
                  </a:cubicBezTo>
                  <a:cubicBezTo>
                    <a:pt x="40" y="4"/>
                    <a:pt x="41" y="3"/>
                    <a:pt x="42" y="1"/>
                  </a:cubicBezTo>
                  <a:cubicBezTo>
                    <a:pt x="43" y="0"/>
                    <a:pt x="43" y="0"/>
                    <a:pt x="43" y="0"/>
                  </a:cubicBezTo>
                  <a:cubicBezTo>
                    <a:pt x="44" y="1"/>
                    <a:pt x="44" y="1"/>
                    <a:pt x="44" y="1"/>
                  </a:cubicBezTo>
                  <a:cubicBezTo>
                    <a:pt x="45" y="3"/>
                    <a:pt x="44" y="6"/>
                    <a:pt x="44" y="8"/>
                  </a:cubicBezTo>
                  <a:cubicBezTo>
                    <a:pt x="44" y="10"/>
                    <a:pt x="43" y="11"/>
                    <a:pt x="43" y="12"/>
                  </a:cubicBezTo>
                  <a:cubicBezTo>
                    <a:pt x="43" y="13"/>
                    <a:pt x="44" y="14"/>
                    <a:pt x="44" y="16"/>
                  </a:cubicBezTo>
                  <a:cubicBezTo>
                    <a:pt x="44" y="18"/>
                    <a:pt x="44" y="20"/>
                    <a:pt x="44" y="22"/>
                  </a:cubicBezTo>
                  <a:cubicBezTo>
                    <a:pt x="42" y="27"/>
                    <a:pt x="38" y="29"/>
                    <a:pt x="34" y="31"/>
                  </a:cubicBezTo>
                  <a:cubicBezTo>
                    <a:pt x="32" y="32"/>
                    <a:pt x="30" y="33"/>
                    <a:pt x="28" y="34"/>
                  </a:cubicBezTo>
                  <a:cubicBezTo>
                    <a:pt x="28" y="35"/>
                    <a:pt x="28" y="36"/>
                    <a:pt x="27" y="37"/>
                  </a:cubicBezTo>
                  <a:cubicBezTo>
                    <a:pt x="26" y="38"/>
                    <a:pt x="26" y="38"/>
                    <a:pt x="26" y="38"/>
                  </a:cubicBezTo>
                  <a:cubicBezTo>
                    <a:pt x="25" y="37"/>
                    <a:pt x="25" y="37"/>
                    <a:pt x="25" y="37"/>
                  </a:cubicBezTo>
                  <a:cubicBezTo>
                    <a:pt x="25" y="38"/>
                    <a:pt x="24" y="39"/>
                    <a:pt x="23" y="39"/>
                  </a:cubicBezTo>
                  <a:cubicBezTo>
                    <a:pt x="22" y="40"/>
                    <a:pt x="21" y="41"/>
                    <a:pt x="21" y="43"/>
                  </a:cubicBezTo>
                  <a:cubicBezTo>
                    <a:pt x="21" y="43"/>
                    <a:pt x="23" y="48"/>
                    <a:pt x="24" y="49"/>
                  </a:cubicBezTo>
                  <a:cubicBezTo>
                    <a:pt x="24" y="49"/>
                    <a:pt x="24" y="49"/>
                    <a:pt x="24" y="49"/>
                  </a:cubicBezTo>
                  <a:cubicBezTo>
                    <a:pt x="24" y="50"/>
                    <a:pt x="24" y="50"/>
                    <a:pt x="24" y="50"/>
                  </a:cubicBezTo>
                  <a:cubicBezTo>
                    <a:pt x="24" y="51"/>
                    <a:pt x="24" y="51"/>
                    <a:pt x="24" y="52"/>
                  </a:cubicBezTo>
                  <a:cubicBezTo>
                    <a:pt x="24" y="53"/>
                    <a:pt x="23" y="53"/>
                    <a:pt x="23" y="54"/>
                  </a:cubicBezTo>
                  <a:cubicBezTo>
                    <a:pt x="24" y="53"/>
                    <a:pt x="24" y="53"/>
                    <a:pt x="24" y="53"/>
                  </a:cubicBezTo>
                  <a:cubicBezTo>
                    <a:pt x="24" y="57"/>
                    <a:pt x="24" y="57"/>
                    <a:pt x="24" y="57"/>
                  </a:cubicBezTo>
                  <a:cubicBezTo>
                    <a:pt x="24" y="58"/>
                    <a:pt x="23" y="59"/>
                    <a:pt x="23" y="59"/>
                  </a:cubicBezTo>
                  <a:cubicBezTo>
                    <a:pt x="21" y="63"/>
                    <a:pt x="21" y="63"/>
                    <a:pt x="21" y="63"/>
                  </a:cubicBezTo>
                  <a:cubicBezTo>
                    <a:pt x="21" y="61"/>
                    <a:pt x="21" y="61"/>
                    <a:pt x="21" y="61"/>
                  </a:cubicBezTo>
                  <a:cubicBezTo>
                    <a:pt x="20" y="62"/>
                    <a:pt x="19" y="62"/>
                    <a:pt x="17" y="63"/>
                  </a:cubicBezTo>
                  <a:cubicBezTo>
                    <a:pt x="16" y="64"/>
                    <a:pt x="15" y="65"/>
                    <a:pt x="14" y="66"/>
                  </a:cubicBezTo>
                  <a:cubicBezTo>
                    <a:pt x="14" y="66"/>
                    <a:pt x="14" y="66"/>
                    <a:pt x="14" y="66"/>
                  </a:cubicBezTo>
                  <a:cubicBezTo>
                    <a:pt x="14" y="68"/>
                    <a:pt x="14" y="69"/>
                    <a:pt x="13" y="69"/>
                  </a:cubicBezTo>
                  <a:cubicBezTo>
                    <a:pt x="13" y="70"/>
                    <a:pt x="12" y="71"/>
                    <a:pt x="11" y="71"/>
                  </a:cubicBezTo>
                  <a:close/>
                  <a:moveTo>
                    <a:pt x="3" y="21"/>
                  </a:moveTo>
                  <a:cubicBezTo>
                    <a:pt x="4" y="23"/>
                    <a:pt x="4" y="23"/>
                    <a:pt x="7" y="23"/>
                  </a:cubicBezTo>
                  <a:cubicBezTo>
                    <a:pt x="10" y="24"/>
                    <a:pt x="13" y="25"/>
                    <a:pt x="14" y="28"/>
                  </a:cubicBezTo>
                  <a:cubicBezTo>
                    <a:pt x="14" y="31"/>
                    <a:pt x="14" y="33"/>
                    <a:pt x="13" y="36"/>
                  </a:cubicBezTo>
                  <a:cubicBezTo>
                    <a:pt x="13" y="37"/>
                    <a:pt x="13" y="38"/>
                    <a:pt x="13" y="39"/>
                  </a:cubicBezTo>
                  <a:cubicBezTo>
                    <a:pt x="13" y="40"/>
                    <a:pt x="13" y="42"/>
                    <a:pt x="13" y="43"/>
                  </a:cubicBezTo>
                  <a:cubicBezTo>
                    <a:pt x="12" y="44"/>
                    <a:pt x="12" y="45"/>
                    <a:pt x="11" y="47"/>
                  </a:cubicBezTo>
                  <a:cubicBezTo>
                    <a:pt x="10" y="48"/>
                    <a:pt x="9" y="50"/>
                    <a:pt x="9" y="51"/>
                  </a:cubicBezTo>
                  <a:cubicBezTo>
                    <a:pt x="9" y="52"/>
                    <a:pt x="9" y="54"/>
                    <a:pt x="9" y="55"/>
                  </a:cubicBezTo>
                  <a:cubicBezTo>
                    <a:pt x="10" y="56"/>
                    <a:pt x="10" y="58"/>
                    <a:pt x="10" y="59"/>
                  </a:cubicBezTo>
                  <a:cubicBezTo>
                    <a:pt x="10" y="62"/>
                    <a:pt x="10" y="65"/>
                    <a:pt x="11" y="69"/>
                  </a:cubicBezTo>
                  <a:cubicBezTo>
                    <a:pt x="11" y="69"/>
                    <a:pt x="11" y="69"/>
                    <a:pt x="11" y="69"/>
                  </a:cubicBezTo>
                  <a:cubicBezTo>
                    <a:pt x="11" y="69"/>
                    <a:pt x="11" y="69"/>
                    <a:pt x="11" y="69"/>
                  </a:cubicBezTo>
                  <a:cubicBezTo>
                    <a:pt x="11" y="69"/>
                    <a:pt x="12" y="69"/>
                    <a:pt x="12" y="68"/>
                  </a:cubicBezTo>
                  <a:cubicBezTo>
                    <a:pt x="11" y="68"/>
                    <a:pt x="11" y="67"/>
                    <a:pt x="11" y="67"/>
                  </a:cubicBezTo>
                  <a:cubicBezTo>
                    <a:pt x="11" y="66"/>
                    <a:pt x="12" y="65"/>
                    <a:pt x="13" y="64"/>
                  </a:cubicBezTo>
                  <a:cubicBezTo>
                    <a:pt x="13" y="63"/>
                    <a:pt x="13" y="63"/>
                    <a:pt x="13" y="63"/>
                  </a:cubicBezTo>
                  <a:cubicBezTo>
                    <a:pt x="13" y="64"/>
                    <a:pt x="13" y="64"/>
                    <a:pt x="13" y="64"/>
                  </a:cubicBezTo>
                  <a:cubicBezTo>
                    <a:pt x="14" y="63"/>
                    <a:pt x="15" y="62"/>
                    <a:pt x="16" y="62"/>
                  </a:cubicBezTo>
                  <a:cubicBezTo>
                    <a:pt x="18" y="61"/>
                    <a:pt x="20" y="59"/>
                    <a:pt x="21" y="58"/>
                  </a:cubicBezTo>
                  <a:cubicBezTo>
                    <a:pt x="21" y="56"/>
                    <a:pt x="21" y="54"/>
                    <a:pt x="22" y="52"/>
                  </a:cubicBezTo>
                  <a:cubicBezTo>
                    <a:pt x="22" y="51"/>
                    <a:pt x="22" y="51"/>
                    <a:pt x="22" y="50"/>
                  </a:cubicBezTo>
                  <a:cubicBezTo>
                    <a:pt x="21" y="48"/>
                    <a:pt x="19" y="43"/>
                    <a:pt x="19" y="43"/>
                  </a:cubicBezTo>
                  <a:cubicBezTo>
                    <a:pt x="19" y="40"/>
                    <a:pt x="21" y="39"/>
                    <a:pt x="22" y="38"/>
                  </a:cubicBezTo>
                  <a:cubicBezTo>
                    <a:pt x="23" y="37"/>
                    <a:pt x="24" y="36"/>
                    <a:pt x="24" y="35"/>
                  </a:cubicBezTo>
                  <a:cubicBezTo>
                    <a:pt x="25" y="33"/>
                    <a:pt x="25" y="33"/>
                    <a:pt x="25" y="33"/>
                  </a:cubicBezTo>
                  <a:cubicBezTo>
                    <a:pt x="26" y="35"/>
                    <a:pt x="26" y="35"/>
                    <a:pt x="26" y="35"/>
                  </a:cubicBezTo>
                  <a:cubicBezTo>
                    <a:pt x="26" y="34"/>
                    <a:pt x="26" y="34"/>
                    <a:pt x="26" y="34"/>
                  </a:cubicBezTo>
                  <a:cubicBezTo>
                    <a:pt x="26" y="33"/>
                    <a:pt x="26" y="33"/>
                    <a:pt x="26" y="33"/>
                  </a:cubicBezTo>
                  <a:cubicBezTo>
                    <a:pt x="26" y="33"/>
                    <a:pt x="26" y="33"/>
                    <a:pt x="26" y="33"/>
                  </a:cubicBezTo>
                  <a:cubicBezTo>
                    <a:pt x="28" y="31"/>
                    <a:pt x="31" y="30"/>
                    <a:pt x="33" y="29"/>
                  </a:cubicBezTo>
                  <a:cubicBezTo>
                    <a:pt x="37" y="27"/>
                    <a:pt x="40" y="25"/>
                    <a:pt x="42" y="21"/>
                  </a:cubicBezTo>
                  <a:cubicBezTo>
                    <a:pt x="42" y="20"/>
                    <a:pt x="42" y="18"/>
                    <a:pt x="42" y="16"/>
                  </a:cubicBezTo>
                  <a:cubicBezTo>
                    <a:pt x="42" y="15"/>
                    <a:pt x="41" y="13"/>
                    <a:pt x="41" y="12"/>
                  </a:cubicBezTo>
                  <a:cubicBezTo>
                    <a:pt x="41" y="11"/>
                    <a:pt x="42" y="9"/>
                    <a:pt x="42" y="8"/>
                  </a:cubicBezTo>
                  <a:cubicBezTo>
                    <a:pt x="42" y="7"/>
                    <a:pt x="42" y="5"/>
                    <a:pt x="42" y="4"/>
                  </a:cubicBezTo>
                  <a:cubicBezTo>
                    <a:pt x="41" y="6"/>
                    <a:pt x="39" y="6"/>
                    <a:pt x="37" y="6"/>
                  </a:cubicBezTo>
                  <a:cubicBezTo>
                    <a:pt x="36" y="6"/>
                    <a:pt x="35" y="6"/>
                    <a:pt x="34" y="6"/>
                  </a:cubicBezTo>
                  <a:cubicBezTo>
                    <a:pt x="33" y="7"/>
                    <a:pt x="31" y="7"/>
                    <a:pt x="27" y="7"/>
                  </a:cubicBezTo>
                  <a:cubicBezTo>
                    <a:pt x="25" y="7"/>
                    <a:pt x="23" y="7"/>
                    <a:pt x="22" y="8"/>
                  </a:cubicBezTo>
                  <a:cubicBezTo>
                    <a:pt x="20" y="12"/>
                    <a:pt x="22" y="15"/>
                    <a:pt x="25" y="19"/>
                  </a:cubicBezTo>
                  <a:cubicBezTo>
                    <a:pt x="26" y="19"/>
                    <a:pt x="26" y="19"/>
                    <a:pt x="26" y="19"/>
                  </a:cubicBezTo>
                  <a:cubicBezTo>
                    <a:pt x="27" y="21"/>
                    <a:pt x="26" y="23"/>
                    <a:pt x="25" y="25"/>
                  </a:cubicBezTo>
                  <a:cubicBezTo>
                    <a:pt x="24" y="26"/>
                    <a:pt x="23" y="27"/>
                    <a:pt x="24" y="28"/>
                  </a:cubicBezTo>
                  <a:cubicBezTo>
                    <a:pt x="24" y="30"/>
                    <a:pt x="24" y="30"/>
                    <a:pt x="24" y="30"/>
                  </a:cubicBezTo>
                  <a:cubicBezTo>
                    <a:pt x="21" y="30"/>
                    <a:pt x="21" y="30"/>
                    <a:pt x="21" y="30"/>
                  </a:cubicBezTo>
                  <a:cubicBezTo>
                    <a:pt x="21" y="29"/>
                    <a:pt x="21" y="29"/>
                    <a:pt x="21" y="29"/>
                  </a:cubicBezTo>
                  <a:cubicBezTo>
                    <a:pt x="21" y="28"/>
                    <a:pt x="20" y="28"/>
                    <a:pt x="20" y="27"/>
                  </a:cubicBezTo>
                  <a:cubicBezTo>
                    <a:pt x="19" y="26"/>
                    <a:pt x="17" y="25"/>
                    <a:pt x="18" y="23"/>
                  </a:cubicBezTo>
                  <a:cubicBezTo>
                    <a:pt x="19" y="21"/>
                    <a:pt x="19" y="20"/>
                    <a:pt x="19" y="20"/>
                  </a:cubicBezTo>
                  <a:cubicBezTo>
                    <a:pt x="18" y="20"/>
                    <a:pt x="18" y="19"/>
                    <a:pt x="17" y="19"/>
                  </a:cubicBezTo>
                  <a:cubicBezTo>
                    <a:pt x="16" y="19"/>
                    <a:pt x="16" y="19"/>
                    <a:pt x="16" y="19"/>
                  </a:cubicBezTo>
                  <a:cubicBezTo>
                    <a:pt x="15" y="19"/>
                    <a:pt x="15" y="18"/>
                    <a:pt x="14" y="18"/>
                  </a:cubicBezTo>
                  <a:cubicBezTo>
                    <a:pt x="14" y="18"/>
                    <a:pt x="14" y="18"/>
                    <a:pt x="14" y="17"/>
                  </a:cubicBezTo>
                  <a:lnTo>
                    <a:pt x="3" y="2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5" name="Freeform 334"/>
            <p:cNvSpPr>
              <a:spLocks noChangeArrowheads="1"/>
            </p:cNvSpPr>
            <p:nvPr/>
          </p:nvSpPr>
          <p:spPr bwMode="auto">
            <a:xfrm>
              <a:off x="6847112" y="4383236"/>
              <a:ext cx="188375" cy="178715"/>
            </a:xfrm>
            <a:custGeom>
              <a:avLst/>
              <a:gdLst>
                <a:gd name="T0" fmla="*/ 21 w 45"/>
                <a:gd name="T1" fmla="*/ 42 h 43"/>
                <a:gd name="T2" fmla="*/ 40 w 45"/>
                <a:gd name="T3" fmla="*/ 40 h 43"/>
                <a:gd name="T4" fmla="*/ 40 w 45"/>
                <a:gd name="T5" fmla="*/ 35 h 43"/>
                <a:gd name="T6" fmla="*/ 39 w 45"/>
                <a:gd name="T7" fmla="*/ 30 h 43"/>
                <a:gd name="T8" fmla="*/ 40 w 45"/>
                <a:gd name="T9" fmla="*/ 25 h 43"/>
                <a:gd name="T10" fmla="*/ 37 w 45"/>
                <a:gd name="T11" fmla="*/ 21 h 43"/>
                <a:gd name="T12" fmla="*/ 39 w 45"/>
                <a:gd name="T13" fmla="*/ 15 h 43"/>
                <a:gd name="T14" fmla="*/ 34 w 45"/>
                <a:gd name="T15" fmla="*/ 12 h 43"/>
                <a:gd name="T16" fmla="*/ 32 w 45"/>
                <a:gd name="T17" fmla="*/ 9 h 43"/>
                <a:gd name="T18" fmla="*/ 22 w 45"/>
                <a:gd name="T19" fmla="*/ 3 h 43"/>
                <a:gd name="T20" fmla="*/ 15 w 45"/>
                <a:gd name="T21" fmla="*/ 5 h 43"/>
                <a:gd name="T22" fmla="*/ 17 w 45"/>
                <a:gd name="T23" fmla="*/ 6 h 43"/>
                <a:gd name="T24" fmla="*/ 13 w 45"/>
                <a:gd name="T25" fmla="*/ 8 h 43"/>
                <a:gd name="T26" fmla="*/ 11 w 45"/>
                <a:gd name="T27" fmla="*/ 6 h 43"/>
                <a:gd name="T28" fmla="*/ 9 w 45"/>
                <a:gd name="T29" fmla="*/ 8 h 43"/>
                <a:gd name="T30" fmla="*/ 9 w 45"/>
                <a:gd name="T31" fmla="*/ 1 h 43"/>
                <a:gd name="T32" fmla="*/ 4 w 45"/>
                <a:gd name="T33" fmla="*/ 1 h 43"/>
                <a:gd name="T34" fmla="*/ 3 w 45"/>
                <a:gd name="T35" fmla="*/ 13 h 43"/>
                <a:gd name="T36" fmla="*/ 1 w 45"/>
                <a:gd name="T37" fmla="*/ 14 h 43"/>
                <a:gd name="T38" fmla="*/ 1 w 45"/>
                <a:gd name="T39" fmla="*/ 19 h 43"/>
                <a:gd name="T40" fmla="*/ 1 w 45"/>
                <a:gd name="T41" fmla="*/ 22 h 43"/>
                <a:gd name="T42" fmla="*/ 4 w 45"/>
                <a:gd name="T43" fmla="*/ 24 h 43"/>
                <a:gd name="T44" fmla="*/ 6 w 45"/>
                <a:gd name="T45" fmla="*/ 31 h 43"/>
                <a:gd name="T46" fmla="*/ 14 w 45"/>
                <a:gd name="T47" fmla="*/ 34 h 43"/>
                <a:gd name="T48" fmla="*/ 19 w 45"/>
                <a:gd name="T49" fmla="*/ 36 h 43"/>
                <a:gd name="T50" fmla="*/ 21 w 45"/>
                <a:gd name="T51"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43">
                  <a:moveTo>
                    <a:pt x="21" y="42"/>
                  </a:moveTo>
                  <a:cubicBezTo>
                    <a:pt x="28" y="42"/>
                    <a:pt x="34" y="43"/>
                    <a:pt x="40" y="40"/>
                  </a:cubicBezTo>
                  <a:cubicBezTo>
                    <a:pt x="45" y="38"/>
                    <a:pt x="41" y="37"/>
                    <a:pt x="40" y="35"/>
                  </a:cubicBezTo>
                  <a:cubicBezTo>
                    <a:pt x="39" y="33"/>
                    <a:pt x="39" y="32"/>
                    <a:pt x="39" y="30"/>
                  </a:cubicBezTo>
                  <a:cubicBezTo>
                    <a:pt x="38" y="28"/>
                    <a:pt x="40" y="26"/>
                    <a:pt x="40" y="25"/>
                  </a:cubicBezTo>
                  <a:cubicBezTo>
                    <a:pt x="39" y="24"/>
                    <a:pt x="36" y="23"/>
                    <a:pt x="37" y="21"/>
                  </a:cubicBezTo>
                  <a:cubicBezTo>
                    <a:pt x="37" y="20"/>
                    <a:pt x="39" y="16"/>
                    <a:pt x="39" y="15"/>
                  </a:cubicBezTo>
                  <a:cubicBezTo>
                    <a:pt x="38" y="14"/>
                    <a:pt x="35" y="13"/>
                    <a:pt x="34" y="12"/>
                  </a:cubicBezTo>
                  <a:cubicBezTo>
                    <a:pt x="32" y="11"/>
                    <a:pt x="33" y="10"/>
                    <a:pt x="32" y="9"/>
                  </a:cubicBezTo>
                  <a:cubicBezTo>
                    <a:pt x="29" y="6"/>
                    <a:pt x="25" y="5"/>
                    <a:pt x="22" y="3"/>
                  </a:cubicBezTo>
                  <a:cubicBezTo>
                    <a:pt x="18" y="0"/>
                    <a:pt x="18" y="1"/>
                    <a:pt x="15" y="5"/>
                  </a:cubicBezTo>
                  <a:cubicBezTo>
                    <a:pt x="15" y="5"/>
                    <a:pt x="16" y="6"/>
                    <a:pt x="17" y="6"/>
                  </a:cubicBezTo>
                  <a:cubicBezTo>
                    <a:pt x="15" y="6"/>
                    <a:pt x="14" y="7"/>
                    <a:pt x="13" y="8"/>
                  </a:cubicBezTo>
                  <a:cubicBezTo>
                    <a:pt x="13" y="7"/>
                    <a:pt x="12" y="7"/>
                    <a:pt x="11" y="6"/>
                  </a:cubicBezTo>
                  <a:cubicBezTo>
                    <a:pt x="10" y="7"/>
                    <a:pt x="10" y="7"/>
                    <a:pt x="9" y="8"/>
                  </a:cubicBezTo>
                  <a:cubicBezTo>
                    <a:pt x="9" y="5"/>
                    <a:pt x="9" y="3"/>
                    <a:pt x="9" y="1"/>
                  </a:cubicBezTo>
                  <a:cubicBezTo>
                    <a:pt x="7" y="1"/>
                    <a:pt x="5" y="1"/>
                    <a:pt x="4" y="1"/>
                  </a:cubicBezTo>
                  <a:cubicBezTo>
                    <a:pt x="6" y="5"/>
                    <a:pt x="5" y="9"/>
                    <a:pt x="3" y="13"/>
                  </a:cubicBezTo>
                  <a:cubicBezTo>
                    <a:pt x="2" y="14"/>
                    <a:pt x="1" y="14"/>
                    <a:pt x="1" y="14"/>
                  </a:cubicBezTo>
                  <a:cubicBezTo>
                    <a:pt x="0" y="15"/>
                    <a:pt x="1" y="18"/>
                    <a:pt x="1" y="19"/>
                  </a:cubicBezTo>
                  <a:cubicBezTo>
                    <a:pt x="2" y="19"/>
                    <a:pt x="1" y="22"/>
                    <a:pt x="1" y="22"/>
                  </a:cubicBezTo>
                  <a:cubicBezTo>
                    <a:pt x="1" y="23"/>
                    <a:pt x="3" y="23"/>
                    <a:pt x="4" y="24"/>
                  </a:cubicBezTo>
                  <a:cubicBezTo>
                    <a:pt x="5" y="26"/>
                    <a:pt x="4" y="29"/>
                    <a:pt x="6" y="31"/>
                  </a:cubicBezTo>
                  <a:cubicBezTo>
                    <a:pt x="8" y="32"/>
                    <a:pt x="12" y="33"/>
                    <a:pt x="14" y="34"/>
                  </a:cubicBezTo>
                  <a:cubicBezTo>
                    <a:pt x="15" y="34"/>
                    <a:pt x="17" y="35"/>
                    <a:pt x="19" y="36"/>
                  </a:cubicBezTo>
                  <a:cubicBezTo>
                    <a:pt x="20" y="37"/>
                    <a:pt x="20" y="41"/>
                    <a:pt x="21" y="4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6" name="Freeform 335"/>
            <p:cNvSpPr>
              <a:spLocks noEditPoints="1" noChangeArrowheads="1"/>
            </p:cNvSpPr>
            <p:nvPr/>
          </p:nvSpPr>
          <p:spPr bwMode="auto">
            <a:xfrm>
              <a:off x="6842282" y="4383236"/>
              <a:ext cx="188375" cy="178715"/>
            </a:xfrm>
            <a:custGeom>
              <a:avLst/>
              <a:gdLst>
                <a:gd name="T0" fmla="*/ 21 w 45"/>
                <a:gd name="T1" fmla="*/ 43 h 43"/>
                <a:gd name="T2" fmla="*/ 19 w 45"/>
                <a:gd name="T3" fmla="*/ 37 h 43"/>
                <a:gd name="T4" fmla="*/ 14 w 45"/>
                <a:gd name="T5" fmla="*/ 35 h 43"/>
                <a:gd name="T6" fmla="*/ 6 w 45"/>
                <a:gd name="T7" fmla="*/ 31 h 43"/>
                <a:gd name="T8" fmla="*/ 4 w 45"/>
                <a:gd name="T9" fmla="*/ 25 h 43"/>
                <a:gd name="T10" fmla="*/ 1 w 45"/>
                <a:gd name="T11" fmla="*/ 22 h 43"/>
                <a:gd name="T12" fmla="*/ 1 w 45"/>
                <a:gd name="T13" fmla="*/ 19 h 43"/>
                <a:gd name="T14" fmla="*/ 1 w 45"/>
                <a:gd name="T15" fmla="*/ 14 h 43"/>
                <a:gd name="T16" fmla="*/ 3 w 45"/>
                <a:gd name="T17" fmla="*/ 13 h 43"/>
                <a:gd name="T18" fmla="*/ 3 w 45"/>
                <a:gd name="T19" fmla="*/ 0 h 43"/>
                <a:gd name="T20" fmla="*/ 11 w 45"/>
                <a:gd name="T21" fmla="*/ 2 h 43"/>
                <a:gd name="T22" fmla="*/ 11 w 45"/>
                <a:gd name="T23" fmla="*/ 4 h 43"/>
                <a:gd name="T24" fmla="*/ 14 w 45"/>
                <a:gd name="T25" fmla="*/ 6 h 43"/>
                <a:gd name="T26" fmla="*/ 14 w 45"/>
                <a:gd name="T27" fmla="*/ 5 h 43"/>
                <a:gd name="T28" fmla="*/ 16 w 45"/>
                <a:gd name="T29" fmla="*/ 3 h 43"/>
                <a:gd name="T30" fmla="*/ 23 w 45"/>
                <a:gd name="T31" fmla="*/ 2 h 43"/>
                <a:gd name="T32" fmla="*/ 34 w 45"/>
                <a:gd name="T33" fmla="*/ 8 h 43"/>
                <a:gd name="T34" fmla="*/ 36 w 45"/>
                <a:gd name="T35" fmla="*/ 12 h 43"/>
                <a:gd name="T36" fmla="*/ 40 w 45"/>
                <a:gd name="T37" fmla="*/ 15 h 43"/>
                <a:gd name="T38" fmla="*/ 39 w 45"/>
                <a:gd name="T39" fmla="*/ 22 h 43"/>
                <a:gd name="T40" fmla="*/ 41 w 45"/>
                <a:gd name="T41" fmla="*/ 24 h 43"/>
                <a:gd name="T42" fmla="*/ 40 w 45"/>
                <a:gd name="T43" fmla="*/ 30 h 43"/>
                <a:gd name="T44" fmla="*/ 43 w 45"/>
                <a:gd name="T45" fmla="*/ 36 h 43"/>
                <a:gd name="T46" fmla="*/ 42 w 45"/>
                <a:gd name="T47" fmla="*/ 41 h 43"/>
                <a:gd name="T48" fmla="*/ 22 w 45"/>
                <a:gd name="T49" fmla="*/ 43 h 43"/>
                <a:gd name="T50" fmla="*/ 4 w 45"/>
                <a:gd name="T51" fmla="*/ 22 h 43"/>
                <a:gd name="T52" fmla="*/ 7 w 45"/>
                <a:gd name="T53" fmla="*/ 27 h 43"/>
                <a:gd name="T54" fmla="*/ 14 w 45"/>
                <a:gd name="T55" fmla="*/ 33 h 43"/>
                <a:gd name="T56" fmla="*/ 16 w 45"/>
                <a:gd name="T57" fmla="*/ 33 h 43"/>
                <a:gd name="T58" fmla="*/ 22 w 45"/>
                <a:gd name="T59" fmla="*/ 39 h 43"/>
                <a:gd name="T60" fmla="*/ 28 w 45"/>
                <a:gd name="T61" fmla="*/ 41 h 43"/>
                <a:gd name="T62" fmla="*/ 43 w 45"/>
                <a:gd name="T63" fmla="*/ 38 h 43"/>
                <a:gd name="T64" fmla="*/ 40 w 45"/>
                <a:gd name="T65" fmla="*/ 35 h 43"/>
                <a:gd name="T66" fmla="*/ 39 w 45"/>
                <a:gd name="T67" fmla="*/ 27 h 43"/>
                <a:gd name="T68" fmla="*/ 39 w 45"/>
                <a:gd name="T69" fmla="*/ 24 h 43"/>
                <a:gd name="T70" fmla="*/ 37 w 45"/>
                <a:gd name="T71" fmla="*/ 19 h 43"/>
                <a:gd name="T72" fmla="*/ 36 w 45"/>
                <a:gd name="T73" fmla="*/ 14 h 43"/>
                <a:gd name="T74" fmla="*/ 33 w 45"/>
                <a:gd name="T75" fmla="*/ 11 h 43"/>
                <a:gd name="T76" fmla="*/ 26 w 45"/>
                <a:gd name="T77" fmla="*/ 5 h 43"/>
                <a:gd name="T78" fmla="*/ 20 w 45"/>
                <a:gd name="T79" fmla="*/ 2 h 43"/>
                <a:gd name="T80" fmla="*/ 17 w 45"/>
                <a:gd name="T81" fmla="*/ 5 h 43"/>
                <a:gd name="T82" fmla="*/ 18 w 45"/>
                <a:gd name="T83" fmla="*/ 7 h 43"/>
                <a:gd name="T84" fmla="*/ 14 w 45"/>
                <a:gd name="T85" fmla="*/ 11 h 43"/>
                <a:gd name="T86" fmla="*/ 12 w 45"/>
                <a:gd name="T87" fmla="*/ 7 h 43"/>
                <a:gd name="T88" fmla="*/ 11 w 45"/>
                <a:gd name="T89" fmla="*/ 8 h 43"/>
                <a:gd name="T90" fmla="*/ 9 w 45"/>
                <a:gd name="T91" fmla="*/ 8 h 43"/>
                <a:gd name="T92" fmla="*/ 9 w 45"/>
                <a:gd name="T93" fmla="*/ 2 h 43"/>
                <a:gd name="T94" fmla="*/ 5 w 45"/>
                <a:gd name="T95" fmla="*/ 14 h 43"/>
                <a:gd name="T96" fmla="*/ 2 w 45"/>
                <a:gd name="T97" fmla="*/ 15 h 43"/>
                <a:gd name="T98" fmla="*/ 3 w 45"/>
                <a:gd name="T99" fmla="*/ 18 h 43"/>
                <a:gd name="T100" fmla="*/ 3 w 45"/>
                <a:gd name="T101"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 h="43">
                  <a:moveTo>
                    <a:pt x="22" y="43"/>
                  </a:moveTo>
                  <a:cubicBezTo>
                    <a:pt x="21" y="43"/>
                    <a:pt x="21" y="43"/>
                    <a:pt x="21" y="43"/>
                  </a:cubicBezTo>
                  <a:cubicBezTo>
                    <a:pt x="20" y="42"/>
                    <a:pt x="20" y="40"/>
                    <a:pt x="20" y="39"/>
                  </a:cubicBezTo>
                  <a:cubicBezTo>
                    <a:pt x="20" y="38"/>
                    <a:pt x="20" y="37"/>
                    <a:pt x="19" y="37"/>
                  </a:cubicBezTo>
                  <a:cubicBezTo>
                    <a:pt x="18" y="36"/>
                    <a:pt x="17" y="36"/>
                    <a:pt x="16" y="35"/>
                  </a:cubicBezTo>
                  <a:cubicBezTo>
                    <a:pt x="15" y="35"/>
                    <a:pt x="15" y="35"/>
                    <a:pt x="14" y="35"/>
                  </a:cubicBezTo>
                  <a:cubicBezTo>
                    <a:pt x="14" y="35"/>
                    <a:pt x="14" y="35"/>
                    <a:pt x="14" y="35"/>
                  </a:cubicBezTo>
                  <a:cubicBezTo>
                    <a:pt x="11" y="34"/>
                    <a:pt x="8" y="33"/>
                    <a:pt x="6" y="31"/>
                  </a:cubicBezTo>
                  <a:cubicBezTo>
                    <a:pt x="5" y="30"/>
                    <a:pt x="5" y="28"/>
                    <a:pt x="5" y="27"/>
                  </a:cubicBezTo>
                  <a:cubicBezTo>
                    <a:pt x="4" y="26"/>
                    <a:pt x="4" y="25"/>
                    <a:pt x="4" y="25"/>
                  </a:cubicBezTo>
                  <a:cubicBezTo>
                    <a:pt x="4" y="24"/>
                    <a:pt x="3" y="24"/>
                    <a:pt x="3" y="24"/>
                  </a:cubicBezTo>
                  <a:cubicBezTo>
                    <a:pt x="2" y="24"/>
                    <a:pt x="2" y="23"/>
                    <a:pt x="1" y="22"/>
                  </a:cubicBezTo>
                  <a:cubicBezTo>
                    <a:pt x="1" y="22"/>
                    <a:pt x="1" y="21"/>
                    <a:pt x="1" y="20"/>
                  </a:cubicBezTo>
                  <a:cubicBezTo>
                    <a:pt x="1" y="20"/>
                    <a:pt x="1" y="19"/>
                    <a:pt x="1" y="19"/>
                  </a:cubicBezTo>
                  <a:cubicBezTo>
                    <a:pt x="1" y="19"/>
                    <a:pt x="1" y="18"/>
                    <a:pt x="1" y="18"/>
                  </a:cubicBezTo>
                  <a:cubicBezTo>
                    <a:pt x="1" y="16"/>
                    <a:pt x="0" y="15"/>
                    <a:pt x="1" y="14"/>
                  </a:cubicBezTo>
                  <a:cubicBezTo>
                    <a:pt x="1" y="13"/>
                    <a:pt x="1" y="13"/>
                    <a:pt x="2" y="13"/>
                  </a:cubicBezTo>
                  <a:cubicBezTo>
                    <a:pt x="2" y="13"/>
                    <a:pt x="3" y="13"/>
                    <a:pt x="3" y="13"/>
                  </a:cubicBezTo>
                  <a:cubicBezTo>
                    <a:pt x="5" y="9"/>
                    <a:pt x="5" y="5"/>
                    <a:pt x="4" y="1"/>
                  </a:cubicBezTo>
                  <a:cubicBezTo>
                    <a:pt x="3" y="0"/>
                    <a:pt x="3" y="0"/>
                    <a:pt x="3" y="0"/>
                  </a:cubicBezTo>
                  <a:cubicBezTo>
                    <a:pt x="11" y="0"/>
                    <a:pt x="11" y="0"/>
                    <a:pt x="11" y="0"/>
                  </a:cubicBezTo>
                  <a:cubicBezTo>
                    <a:pt x="11" y="2"/>
                    <a:pt x="11" y="2"/>
                    <a:pt x="11" y="2"/>
                  </a:cubicBezTo>
                  <a:cubicBezTo>
                    <a:pt x="11" y="3"/>
                    <a:pt x="11" y="4"/>
                    <a:pt x="11" y="5"/>
                  </a:cubicBezTo>
                  <a:cubicBezTo>
                    <a:pt x="11" y="4"/>
                    <a:pt x="11" y="4"/>
                    <a:pt x="11" y="4"/>
                  </a:cubicBezTo>
                  <a:cubicBezTo>
                    <a:pt x="12" y="5"/>
                    <a:pt x="12" y="5"/>
                    <a:pt x="12" y="5"/>
                  </a:cubicBezTo>
                  <a:cubicBezTo>
                    <a:pt x="13" y="5"/>
                    <a:pt x="14" y="6"/>
                    <a:pt x="14" y="6"/>
                  </a:cubicBezTo>
                  <a:cubicBezTo>
                    <a:pt x="14" y="6"/>
                    <a:pt x="15" y="6"/>
                    <a:pt x="15" y="6"/>
                  </a:cubicBezTo>
                  <a:cubicBezTo>
                    <a:pt x="14" y="5"/>
                    <a:pt x="14" y="5"/>
                    <a:pt x="14" y="5"/>
                  </a:cubicBezTo>
                  <a:cubicBezTo>
                    <a:pt x="15" y="4"/>
                    <a:pt x="15" y="4"/>
                    <a:pt x="15" y="4"/>
                  </a:cubicBezTo>
                  <a:cubicBezTo>
                    <a:pt x="16" y="4"/>
                    <a:pt x="16" y="3"/>
                    <a:pt x="16" y="3"/>
                  </a:cubicBezTo>
                  <a:cubicBezTo>
                    <a:pt x="17" y="1"/>
                    <a:pt x="18" y="0"/>
                    <a:pt x="20" y="0"/>
                  </a:cubicBezTo>
                  <a:cubicBezTo>
                    <a:pt x="21" y="0"/>
                    <a:pt x="22" y="1"/>
                    <a:pt x="23" y="2"/>
                  </a:cubicBezTo>
                  <a:cubicBezTo>
                    <a:pt x="24" y="2"/>
                    <a:pt x="25" y="3"/>
                    <a:pt x="26" y="4"/>
                  </a:cubicBezTo>
                  <a:cubicBezTo>
                    <a:pt x="29" y="5"/>
                    <a:pt x="32" y="6"/>
                    <a:pt x="34" y="8"/>
                  </a:cubicBezTo>
                  <a:cubicBezTo>
                    <a:pt x="34" y="9"/>
                    <a:pt x="35" y="10"/>
                    <a:pt x="35" y="10"/>
                  </a:cubicBezTo>
                  <a:cubicBezTo>
                    <a:pt x="35" y="11"/>
                    <a:pt x="35" y="11"/>
                    <a:pt x="36" y="12"/>
                  </a:cubicBezTo>
                  <a:cubicBezTo>
                    <a:pt x="36" y="12"/>
                    <a:pt x="36" y="12"/>
                    <a:pt x="37" y="12"/>
                  </a:cubicBezTo>
                  <a:cubicBezTo>
                    <a:pt x="39" y="13"/>
                    <a:pt x="40" y="14"/>
                    <a:pt x="40" y="15"/>
                  </a:cubicBezTo>
                  <a:cubicBezTo>
                    <a:pt x="41" y="16"/>
                    <a:pt x="40" y="18"/>
                    <a:pt x="39" y="20"/>
                  </a:cubicBezTo>
                  <a:cubicBezTo>
                    <a:pt x="39" y="21"/>
                    <a:pt x="39" y="21"/>
                    <a:pt x="39" y="22"/>
                  </a:cubicBezTo>
                  <a:cubicBezTo>
                    <a:pt x="39" y="22"/>
                    <a:pt x="39" y="22"/>
                    <a:pt x="40" y="23"/>
                  </a:cubicBezTo>
                  <a:cubicBezTo>
                    <a:pt x="41" y="23"/>
                    <a:pt x="41" y="24"/>
                    <a:pt x="41" y="24"/>
                  </a:cubicBezTo>
                  <a:cubicBezTo>
                    <a:pt x="42" y="26"/>
                    <a:pt x="41" y="27"/>
                    <a:pt x="41" y="28"/>
                  </a:cubicBezTo>
                  <a:cubicBezTo>
                    <a:pt x="41" y="29"/>
                    <a:pt x="40" y="29"/>
                    <a:pt x="40" y="30"/>
                  </a:cubicBezTo>
                  <a:cubicBezTo>
                    <a:pt x="41" y="32"/>
                    <a:pt x="41" y="33"/>
                    <a:pt x="42" y="35"/>
                  </a:cubicBezTo>
                  <a:cubicBezTo>
                    <a:pt x="42" y="35"/>
                    <a:pt x="43" y="36"/>
                    <a:pt x="43" y="36"/>
                  </a:cubicBezTo>
                  <a:cubicBezTo>
                    <a:pt x="44" y="37"/>
                    <a:pt x="45" y="38"/>
                    <a:pt x="45" y="39"/>
                  </a:cubicBezTo>
                  <a:cubicBezTo>
                    <a:pt x="44" y="40"/>
                    <a:pt x="44" y="40"/>
                    <a:pt x="42" y="41"/>
                  </a:cubicBezTo>
                  <a:cubicBezTo>
                    <a:pt x="37" y="43"/>
                    <a:pt x="33" y="43"/>
                    <a:pt x="28" y="43"/>
                  </a:cubicBezTo>
                  <a:cubicBezTo>
                    <a:pt x="26" y="43"/>
                    <a:pt x="24" y="43"/>
                    <a:pt x="22" y="43"/>
                  </a:cubicBezTo>
                  <a:close/>
                  <a:moveTo>
                    <a:pt x="3" y="22"/>
                  </a:moveTo>
                  <a:cubicBezTo>
                    <a:pt x="3" y="22"/>
                    <a:pt x="4" y="22"/>
                    <a:pt x="4" y="22"/>
                  </a:cubicBezTo>
                  <a:cubicBezTo>
                    <a:pt x="5" y="23"/>
                    <a:pt x="5" y="23"/>
                    <a:pt x="6" y="24"/>
                  </a:cubicBezTo>
                  <a:cubicBezTo>
                    <a:pt x="6" y="25"/>
                    <a:pt x="6" y="26"/>
                    <a:pt x="7" y="27"/>
                  </a:cubicBezTo>
                  <a:cubicBezTo>
                    <a:pt x="7" y="28"/>
                    <a:pt x="7" y="29"/>
                    <a:pt x="8" y="30"/>
                  </a:cubicBezTo>
                  <a:cubicBezTo>
                    <a:pt x="9" y="31"/>
                    <a:pt x="12" y="32"/>
                    <a:pt x="14" y="33"/>
                  </a:cubicBezTo>
                  <a:cubicBezTo>
                    <a:pt x="15" y="33"/>
                    <a:pt x="15" y="33"/>
                    <a:pt x="15" y="33"/>
                  </a:cubicBezTo>
                  <a:cubicBezTo>
                    <a:pt x="15" y="33"/>
                    <a:pt x="16" y="33"/>
                    <a:pt x="16" y="33"/>
                  </a:cubicBezTo>
                  <a:cubicBezTo>
                    <a:pt x="18" y="34"/>
                    <a:pt x="19" y="34"/>
                    <a:pt x="20" y="35"/>
                  </a:cubicBezTo>
                  <a:cubicBezTo>
                    <a:pt x="21" y="36"/>
                    <a:pt x="22" y="37"/>
                    <a:pt x="22" y="39"/>
                  </a:cubicBezTo>
                  <a:cubicBezTo>
                    <a:pt x="22" y="40"/>
                    <a:pt x="22" y="41"/>
                    <a:pt x="23" y="41"/>
                  </a:cubicBezTo>
                  <a:cubicBezTo>
                    <a:pt x="25" y="41"/>
                    <a:pt x="27" y="41"/>
                    <a:pt x="28" y="41"/>
                  </a:cubicBezTo>
                  <a:cubicBezTo>
                    <a:pt x="33" y="41"/>
                    <a:pt x="37" y="41"/>
                    <a:pt x="41" y="39"/>
                  </a:cubicBezTo>
                  <a:cubicBezTo>
                    <a:pt x="43" y="39"/>
                    <a:pt x="43" y="38"/>
                    <a:pt x="43" y="38"/>
                  </a:cubicBezTo>
                  <a:cubicBezTo>
                    <a:pt x="43" y="38"/>
                    <a:pt x="42" y="38"/>
                    <a:pt x="42" y="38"/>
                  </a:cubicBezTo>
                  <a:cubicBezTo>
                    <a:pt x="41" y="37"/>
                    <a:pt x="41" y="36"/>
                    <a:pt x="40" y="35"/>
                  </a:cubicBezTo>
                  <a:cubicBezTo>
                    <a:pt x="40" y="34"/>
                    <a:pt x="39" y="32"/>
                    <a:pt x="39" y="31"/>
                  </a:cubicBezTo>
                  <a:cubicBezTo>
                    <a:pt x="38" y="29"/>
                    <a:pt x="39" y="28"/>
                    <a:pt x="39" y="27"/>
                  </a:cubicBezTo>
                  <a:cubicBezTo>
                    <a:pt x="39" y="26"/>
                    <a:pt x="40" y="25"/>
                    <a:pt x="40" y="25"/>
                  </a:cubicBezTo>
                  <a:cubicBezTo>
                    <a:pt x="40" y="25"/>
                    <a:pt x="39" y="24"/>
                    <a:pt x="39" y="24"/>
                  </a:cubicBezTo>
                  <a:cubicBezTo>
                    <a:pt x="38" y="23"/>
                    <a:pt x="37" y="22"/>
                    <a:pt x="37" y="21"/>
                  </a:cubicBezTo>
                  <a:cubicBezTo>
                    <a:pt x="37" y="21"/>
                    <a:pt x="37" y="20"/>
                    <a:pt x="37" y="19"/>
                  </a:cubicBezTo>
                  <a:cubicBezTo>
                    <a:pt x="38" y="18"/>
                    <a:pt x="39" y="16"/>
                    <a:pt x="39" y="16"/>
                  </a:cubicBezTo>
                  <a:cubicBezTo>
                    <a:pt x="38" y="15"/>
                    <a:pt x="37" y="14"/>
                    <a:pt x="36" y="14"/>
                  </a:cubicBezTo>
                  <a:cubicBezTo>
                    <a:pt x="35" y="14"/>
                    <a:pt x="35" y="13"/>
                    <a:pt x="35" y="13"/>
                  </a:cubicBezTo>
                  <a:cubicBezTo>
                    <a:pt x="33" y="13"/>
                    <a:pt x="33" y="11"/>
                    <a:pt x="33" y="11"/>
                  </a:cubicBezTo>
                  <a:cubicBezTo>
                    <a:pt x="33" y="10"/>
                    <a:pt x="33" y="10"/>
                    <a:pt x="32" y="9"/>
                  </a:cubicBezTo>
                  <a:cubicBezTo>
                    <a:pt x="31" y="8"/>
                    <a:pt x="28" y="7"/>
                    <a:pt x="26" y="5"/>
                  </a:cubicBezTo>
                  <a:cubicBezTo>
                    <a:pt x="24" y="5"/>
                    <a:pt x="23" y="4"/>
                    <a:pt x="22" y="4"/>
                  </a:cubicBezTo>
                  <a:cubicBezTo>
                    <a:pt x="21" y="3"/>
                    <a:pt x="20" y="2"/>
                    <a:pt x="20" y="2"/>
                  </a:cubicBezTo>
                  <a:cubicBezTo>
                    <a:pt x="19" y="2"/>
                    <a:pt x="19" y="3"/>
                    <a:pt x="18" y="4"/>
                  </a:cubicBezTo>
                  <a:cubicBezTo>
                    <a:pt x="18" y="4"/>
                    <a:pt x="18" y="4"/>
                    <a:pt x="17" y="5"/>
                  </a:cubicBezTo>
                  <a:cubicBezTo>
                    <a:pt x="21" y="6"/>
                    <a:pt x="21" y="6"/>
                    <a:pt x="21" y="6"/>
                  </a:cubicBezTo>
                  <a:cubicBezTo>
                    <a:pt x="18" y="7"/>
                    <a:pt x="18" y="7"/>
                    <a:pt x="18" y="7"/>
                  </a:cubicBezTo>
                  <a:cubicBezTo>
                    <a:pt x="17" y="7"/>
                    <a:pt x="15" y="7"/>
                    <a:pt x="15" y="9"/>
                  </a:cubicBezTo>
                  <a:cubicBezTo>
                    <a:pt x="14" y="11"/>
                    <a:pt x="14" y="11"/>
                    <a:pt x="14" y="11"/>
                  </a:cubicBezTo>
                  <a:cubicBezTo>
                    <a:pt x="13" y="9"/>
                    <a:pt x="13" y="9"/>
                    <a:pt x="13" y="9"/>
                  </a:cubicBezTo>
                  <a:cubicBezTo>
                    <a:pt x="13" y="8"/>
                    <a:pt x="13" y="8"/>
                    <a:pt x="12" y="7"/>
                  </a:cubicBezTo>
                  <a:cubicBezTo>
                    <a:pt x="12" y="7"/>
                    <a:pt x="12" y="8"/>
                    <a:pt x="11" y="8"/>
                  </a:cubicBezTo>
                  <a:cubicBezTo>
                    <a:pt x="11" y="8"/>
                    <a:pt x="11" y="8"/>
                    <a:pt x="11" y="8"/>
                  </a:cubicBezTo>
                  <a:cubicBezTo>
                    <a:pt x="10" y="10"/>
                    <a:pt x="10" y="10"/>
                    <a:pt x="10" y="10"/>
                  </a:cubicBezTo>
                  <a:cubicBezTo>
                    <a:pt x="9" y="8"/>
                    <a:pt x="9" y="8"/>
                    <a:pt x="9" y="8"/>
                  </a:cubicBezTo>
                  <a:cubicBezTo>
                    <a:pt x="9" y="6"/>
                    <a:pt x="9" y="4"/>
                    <a:pt x="9" y="2"/>
                  </a:cubicBezTo>
                  <a:cubicBezTo>
                    <a:pt x="9" y="2"/>
                    <a:pt x="9" y="2"/>
                    <a:pt x="9" y="2"/>
                  </a:cubicBezTo>
                  <a:cubicBezTo>
                    <a:pt x="6" y="2"/>
                    <a:pt x="6" y="2"/>
                    <a:pt x="6" y="2"/>
                  </a:cubicBezTo>
                  <a:cubicBezTo>
                    <a:pt x="7" y="6"/>
                    <a:pt x="7" y="10"/>
                    <a:pt x="5" y="14"/>
                  </a:cubicBezTo>
                  <a:cubicBezTo>
                    <a:pt x="4" y="14"/>
                    <a:pt x="3" y="15"/>
                    <a:pt x="3" y="15"/>
                  </a:cubicBezTo>
                  <a:cubicBezTo>
                    <a:pt x="3" y="15"/>
                    <a:pt x="3" y="15"/>
                    <a:pt x="2" y="15"/>
                  </a:cubicBezTo>
                  <a:cubicBezTo>
                    <a:pt x="2" y="15"/>
                    <a:pt x="3" y="17"/>
                    <a:pt x="3" y="17"/>
                  </a:cubicBezTo>
                  <a:cubicBezTo>
                    <a:pt x="3" y="18"/>
                    <a:pt x="3" y="18"/>
                    <a:pt x="3" y="18"/>
                  </a:cubicBezTo>
                  <a:cubicBezTo>
                    <a:pt x="3" y="19"/>
                    <a:pt x="3" y="20"/>
                    <a:pt x="3" y="21"/>
                  </a:cubicBezTo>
                  <a:cubicBezTo>
                    <a:pt x="3" y="21"/>
                    <a:pt x="3" y="22"/>
                    <a:pt x="3" y="22"/>
                  </a:cubicBezTo>
                  <a:cubicBezTo>
                    <a:pt x="3" y="22"/>
                    <a:pt x="3" y="22"/>
                    <a:pt x="3" y="2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7" name="Freeform 336"/>
            <p:cNvSpPr>
              <a:spLocks noChangeArrowheads="1"/>
            </p:cNvSpPr>
            <p:nvPr/>
          </p:nvSpPr>
          <p:spPr bwMode="auto">
            <a:xfrm>
              <a:off x="7006506" y="4467764"/>
              <a:ext cx="7245" cy="7245"/>
            </a:xfrm>
            <a:custGeom>
              <a:avLst/>
              <a:gdLst>
                <a:gd name="T0" fmla="*/ 1 w 2"/>
                <a:gd name="T1" fmla="*/ 0 h 2"/>
                <a:gd name="T2" fmla="*/ 2 w 2"/>
                <a:gd name="T3" fmla="*/ 2 h 2"/>
                <a:gd name="T4" fmla="*/ 1 w 2"/>
                <a:gd name="T5" fmla="*/ 0 h 2"/>
              </a:gdLst>
              <a:ahLst/>
              <a:cxnLst>
                <a:cxn ang="0">
                  <a:pos x="T0" y="T1"/>
                </a:cxn>
                <a:cxn ang="0">
                  <a:pos x="T2" y="T3"/>
                </a:cxn>
                <a:cxn ang="0">
                  <a:pos x="T4" y="T5"/>
                </a:cxn>
              </a:cxnLst>
              <a:rect l="0" t="0" r="r" b="b"/>
              <a:pathLst>
                <a:path w="2" h="2">
                  <a:moveTo>
                    <a:pt x="1" y="0"/>
                  </a:moveTo>
                  <a:cubicBezTo>
                    <a:pt x="1" y="0"/>
                    <a:pt x="1" y="1"/>
                    <a:pt x="2" y="2"/>
                  </a:cubicBezTo>
                  <a:cubicBezTo>
                    <a:pt x="0" y="2"/>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8" name="Freeform 337"/>
            <p:cNvSpPr>
              <a:spLocks noChangeArrowheads="1"/>
            </p:cNvSpPr>
            <p:nvPr/>
          </p:nvSpPr>
          <p:spPr bwMode="auto">
            <a:xfrm>
              <a:off x="7001676" y="4446028"/>
              <a:ext cx="16905" cy="38641"/>
            </a:xfrm>
            <a:custGeom>
              <a:avLst/>
              <a:gdLst>
                <a:gd name="T0" fmla="*/ 4 w 4"/>
                <a:gd name="T1" fmla="*/ 9 h 9"/>
                <a:gd name="T2" fmla="*/ 2 w 4"/>
                <a:gd name="T3" fmla="*/ 8 h 9"/>
                <a:gd name="T4" fmla="*/ 1 w 4"/>
                <a:gd name="T5" fmla="*/ 5 h 9"/>
                <a:gd name="T6" fmla="*/ 1 w 4"/>
                <a:gd name="T7" fmla="*/ 5 h 9"/>
                <a:gd name="T8" fmla="*/ 0 w 4"/>
                <a:gd name="T9" fmla="*/ 0 h 9"/>
                <a:gd name="T10" fmla="*/ 2 w 4"/>
                <a:gd name="T11" fmla="*/ 4 h 9"/>
                <a:gd name="T12" fmla="*/ 3 w 4"/>
                <a:gd name="T13" fmla="*/ 6 h 9"/>
                <a:gd name="T14" fmla="*/ 3 w 4"/>
                <a:gd name="T15" fmla="*/ 7 h 9"/>
                <a:gd name="T16" fmla="*/ 4 w 4"/>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4" y="9"/>
                  </a:moveTo>
                  <a:cubicBezTo>
                    <a:pt x="2" y="8"/>
                    <a:pt x="2" y="8"/>
                    <a:pt x="2" y="8"/>
                  </a:cubicBezTo>
                  <a:cubicBezTo>
                    <a:pt x="0" y="7"/>
                    <a:pt x="1" y="6"/>
                    <a:pt x="1" y="5"/>
                  </a:cubicBezTo>
                  <a:cubicBezTo>
                    <a:pt x="1" y="5"/>
                    <a:pt x="1" y="5"/>
                    <a:pt x="1" y="5"/>
                  </a:cubicBezTo>
                  <a:cubicBezTo>
                    <a:pt x="0" y="0"/>
                    <a:pt x="0" y="0"/>
                    <a:pt x="0" y="0"/>
                  </a:cubicBezTo>
                  <a:cubicBezTo>
                    <a:pt x="2" y="4"/>
                    <a:pt x="2" y="4"/>
                    <a:pt x="2" y="4"/>
                  </a:cubicBezTo>
                  <a:cubicBezTo>
                    <a:pt x="3" y="5"/>
                    <a:pt x="3" y="5"/>
                    <a:pt x="3" y="6"/>
                  </a:cubicBezTo>
                  <a:cubicBezTo>
                    <a:pt x="3" y="6"/>
                    <a:pt x="3" y="6"/>
                    <a:pt x="3" y="7"/>
                  </a:cubicBezTo>
                  <a:lnTo>
                    <a:pt x="4"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9" name="Freeform 338"/>
            <p:cNvSpPr>
              <a:spLocks noChangeArrowheads="1"/>
            </p:cNvSpPr>
            <p:nvPr/>
          </p:nvSpPr>
          <p:spPr bwMode="auto">
            <a:xfrm>
              <a:off x="7013752" y="4450858"/>
              <a:ext cx="4830" cy="7245"/>
            </a:xfrm>
            <a:custGeom>
              <a:avLst/>
              <a:gdLst>
                <a:gd name="T0" fmla="*/ 1 w 1"/>
                <a:gd name="T1" fmla="*/ 1 h 2"/>
                <a:gd name="T2" fmla="*/ 1 w 1"/>
                <a:gd name="T3" fmla="*/ 2 h 2"/>
                <a:gd name="T4" fmla="*/ 1 w 1"/>
                <a:gd name="T5" fmla="*/ 1 h 2"/>
              </a:gdLst>
              <a:ahLst/>
              <a:cxnLst>
                <a:cxn ang="0">
                  <a:pos x="T0" y="T1"/>
                </a:cxn>
                <a:cxn ang="0">
                  <a:pos x="T2" y="T3"/>
                </a:cxn>
                <a:cxn ang="0">
                  <a:pos x="T4" y="T5"/>
                </a:cxn>
              </a:cxnLst>
              <a:rect l="0" t="0" r="r" b="b"/>
              <a:pathLst>
                <a:path w="1" h="2">
                  <a:moveTo>
                    <a:pt x="1" y="1"/>
                  </a:moveTo>
                  <a:cubicBezTo>
                    <a:pt x="1" y="1"/>
                    <a:pt x="1" y="2"/>
                    <a:pt x="1" y="2"/>
                  </a:cubicBezTo>
                  <a:cubicBezTo>
                    <a:pt x="0" y="0"/>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0" name="Freeform 339"/>
            <p:cNvSpPr>
              <a:spLocks noChangeArrowheads="1"/>
            </p:cNvSpPr>
            <p:nvPr/>
          </p:nvSpPr>
          <p:spPr bwMode="auto">
            <a:xfrm>
              <a:off x="7008922" y="4450858"/>
              <a:ext cx="14490" cy="33811"/>
            </a:xfrm>
            <a:custGeom>
              <a:avLst/>
              <a:gdLst>
                <a:gd name="T0" fmla="*/ 2 w 3"/>
                <a:gd name="T1" fmla="*/ 8 h 8"/>
                <a:gd name="T2" fmla="*/ 1 w 3"/>
                <a:gd name="T3" fmla="*/ 2 h 8"/>
                <a:gd name="T4" fmla="*/ 1 w 3"/>
                <a:gd name="T5" fmla="*/ 0 h 8"/>
                <a:gd name="T6" fmla="*/ 1 w 3"/>
                <a:gd name="T7" fmla="*/ 0 h 8"/>
                <a:gd name="T8" fmla="*/ 2 w 3"/>
                <a:gd name="T9" fmla="*/ 0 h 8"/>
                <a:gd name="T10" fmla="*/ 3 w 3"/>
                <a:gd name="T11" fmla="*/ 0 h 8"/>
                <a:gd name="T12" fmla="*/ 3 w 3"/>
                <a:gd name="T13" fmla="*/ 1 h 8"/>
                <a:gd name="T14" fmla="*/ 3 w 3"/>
                <a:gd name="T15" fmla="*/ 1 h 8"/>
                <a:gd name="T16" fmla="*/ 3 w 3"/>
                <a:gd name="T17" fmla="*/ 2 h 8"/>
                <a:gd name="T18" fmla="*/ 2 w 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8">
                  <a:moveTo>
                    <a:pt x="2" y="8"/>
                  </a:moveTo>
                  <a:cubicBezTo>
                    <a:pt x="1" y="2"/>
                    <a:pt x="1" y="2"/>
                    <a:pt x="1" y="2"/>
                  </a:cubicBezTo>
                  <a:cubicBezTo>
                    <a:pt x="0" y="1"/>
                    <a:pt x="0" y="1"/>
                    <a:pt x="1" y="0"/>
                  </a:cubicBezTo>
                  <a:cubicBezTo>
                    <a:pt x="1" y="0"/>
                    <a:pt x="1" y="0"/>
                    <a:pt x="1" y="0"/>
                  </a:cubicBezTo>
                  <a:cubicBezTo>
                    <a:pt x="2" y="0"/>
                    <a:pt x="2" y="0"/>
                    <a:pt x="2" y="0"/>
                  </a:cubicBezTo>
                  <a:cubicBezTo>
                    <a:pt x="2" y="0"/>
                    <a:pt x="2" y="0"/>
                    <a:pt x="3" y="0"/>
                  </a:cubicBezTo>
                  <a:cubicBezTo>
                    <a:pt x="3" y="1"/>
                    <a:pt x="3" y="1"/>
                    <a:pt x="3" y="1"/>
                  </a:cubicBezTo>
                  <a:cubicBezTo>
                    <a:pt x="3" y="1"/>
                    <a:pt x="3" y="1"/>
                    <a:pt x="3" y="1"/>
                  </a:cubicBezTo>
                  <a:cubicBezTo>
                    <a:pt x="3" y="2"/>
                    <a:pt x="3" y="2"/>
                    <a:pt x="3" y="2"/>
                  </a:cubicBezTo>
                  <a:lnTo>
                    <a:pt x="2"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1" name="Freeform 340"/>
            <p:cNvSpPr>
              <a:spLocks noChangeArrowheads="1"/>
            </p:cNvSpPr>
            <p:nvPr/>
          </p:nvSpPr>
          <p:spPr bwMode="auto">
            <a:xfrm>
              <a:off x="6723943" y="4503990"/>
              <a:ext cx="190791" cy="166640"/>
            </a:xfrm>
            <a:custGeom>
              <a:avLst/>
              <a:gdLst>
                <a:gd name="T0" fmla="*/ 8 w 46"/>
                <a:gd name="T1" fmla="*/ 11 h 40"/>
                <a:gd name="T2" fmla="*/ 9 w 46"/>
                <a:gd name="T3" fmla="*/ 19 h 40"/>
                <a:gd name="T4" fmla="*/ 1 w 46"/>
                <a:gd name="T5" fmla="*/ 19 h 40"/>
                <a:gd name="T6" fmla="*/ 0 w 46"/>
                <a:gd name="T7" fmla="*/ 26 h 40"/>
                <a:gd name="T8" fmla="*/ 8 w 46"/>
                <a:gd name="T9" fmla="*/ 37 h 40"/>
                <a:gd name="T10" fmla="*/ 14 w 46"/>
                <a:gd name="T11" fmla="*/ 39 h 40"/>
                <a:gd name="T12" fmla="*/ 22 w 46"/>
                <a:gd name="T13" fmla="*/ 36 h 40"/>
                <a:gd name="T14" fmla="*/ 26 w 46"/>
                <a:gd name="T15" fmla="*/ 32 h 40"/>
                <a:gd name="T16" fmla="*/ 33 w 46"/>
                <a:gd name="T17" fmla="*/ 30 h 40"/>
                <a:gd name="T18" fmla="*/ 32 w 46"/>
                <a:gd name="T19" fmla="*/ 28 h 40"/>
                <a:gd name="T20" fmla="*/ 44 w 46"/>
                <a:gd name="T21" fmla="*/ 23 h 40"/>
                <a:gd name="T22" fmla="*/ 45 w 46"/>
                <a:gd name="T23" fmla="*/ 17 h 40"/>
                <a:gd name="T24" fmla="*/ 45 w 46"/>
                <a:gd name="T25" fmla="*/ 13 h 40"/>
                <a:gd name="T26" fmla="*/ 46 w 46"/>
                <a:gd name="T27" fmla="*/ 10 h 40"/>
                <a:gd name="T28" fmla="*/ 40 w 46"/>
                <a:gd name="T29" fmla="*/ 3 h 40"/>
                <a:gd name="T30" fmla="*/ 34 w 46"/>
                <a:gd name="T31" fmla="*/ 0 h 40"/>
                <a:gd name="T32" fmla="*/ 28 w 46"/>
                <a:gd name="T33" fmla="*/ 2 h 40"/>
                <a:gd name="T34" fmla="*/ 27 w 46"/>
                <a:gd name="T35" fmla="*/ 9 h 40"/>
                <a:gd name="T36" fmla="*/ 28 w 46"/>
                <a:gd name="T37" fmla="*/ 16 h 40"/>
                <a:gd name="T38" fmla="*/ 31 w 46"/>
                <a:gd name="T39" fmla="*/ 16 h 40"/>
                <a:gd name="T40" fmla="*/ 31 w 46"/>
                <a:gd name="T41" fmla="*/ 20 h 40"/>
                <a:gd name="T42" fmla="*/ 20 w 46"/>
                <a:gd name="T43" fmla="*/ 14 h 40"/>
                <a:gd name="T44" fmla="*/ 13 w 46"/>
                <a:gd name="T45" fmla="*/ 12 h 40"/>
                <a:gd name="T46" fmla="*/ 10 w 46"/>
                <a:gd name="T47" fmla="*/ 12 h 40"/>
                <a:gd name="T48" fmla="*/ 8 w 46"/>
                <a:gd name="T49"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0">
                  <a:moveTo>
                    <a:pt x="8" y="11"/>
                  </a:moveTo>
                  <a:cubicBezTo>
                    <a:pt x="8" y="13"/>
                    <a:pt x="7" y="17"/>
                    <a:pt x="9" y="19"/>
                  </a:cubicBezTo>
                  <a:cubicBezTo>
                    <a:pt x="6" y="19"/>
                    <a:pt x="3" y="19"/>
                    <a:pt x="1" y="19"/>
                  </a:cubicBezTo>
                  <a:cubicBezTo>
                    <a:pt x="0" y="19"/>
                    <a:pt x="0" y="25"/>
                    <a:pt x="0" y="26"/>
                  </a:cubicBezTo>
                  <a:cubicBezTo>
                    <a:pt x="0" y="32"/>
                    <a:pt x="1" y="39"/>
                    <a:pt x="8" y="37"/>
                  </a:cubicBezTo>
                  <a:cubicBezTo>
                    <a:pt x="10" y="37"/>
                    <a:pt x="12" y="38"/>
                    <a:pt x="14" y="39"/>
                  </a:cubicBezTo>
                  <a:cubicBezTo>
                    <a:pt x="18" y="39"/>
                    <a:pt x="19" y="40"/>
                    <a:pt x="22" y="36"/>
                  </a:cubicBezTo>
                  <a:cubicBezTo>
                    <a:pt x="24" y="34"/>
                    <a:pt x="26" y="35"/>
                    <a:pt x="26" y="32"/>
                  </a:cubicBezTo>
                  <a:cubicBezTo>
                    <a:pt x="27" y="30"/>
                    <a:pt x="31" y="29"/>
                    <a:pt x="33" y="30"/>
                  </a:cubicBezTo>
                  <a:cubicBezTo>
                    <a:pt x="32" y="29"/>
                    <a:pt x="32" y="28"/>
                    <a:pt x="32" y="28"/>
                  </a:cubicBezTo>
                  <a:cubicBezTo>
                    <a:pt x="36" y="26"/>
                    <a:pt x="40" y="25"/>
                    <a:pt x="44" y="23"/>
                  </a:cubicBezTo>
                  <a:cubicBezTo>
                    <a:pt x="41" y="21"/>
                    <a:pt x="45" y="19"/>
                    <a:pt x="45" y="17"/>
                  </a:cubicBezTo>
                  <a:cubicBezTo>
                    <a:pt x="45" y="16"/>
                    <a:pt x="44" y="15"/>
                    <a:pt x="45" y="13"/>
                  </a:cubicBezTo>
                  <a:cubicBezTo>
                    <a:pt x="45" y="13"/>
                    <a:pt x="46" y="10"/>
                    <a:pt x="46" y="10"/>
                  </a:cubicBezTo>
                  <a:cubicBezTo>
                    <a:pt x="46" y="6"/>
                    <a:pt x="43" y="5"/>
                    <a:pt x="40" y="3"/>
                  </a:cubicBezTo>
                  <a:cubicBezTo>
                    <a:pt x="37" y="2"/>
                    <a:pt x="34" y="3"/>
                    <a:pt x="34" y="0"/>
                  </a:cubicBezTo>
                  <a:cubicBezTo>
                    <a:pt x="31" y="0"/>
                    <a:pt x="29" y="0"/>
                    <a:pt x="28" y="2"/>
                  </a:cubicBezTo>
                  <a:cubicBezTo>
                    <a:pt x="26" y="5"/>
                    <a:pt x="28" y="7"/>
                    <a:pt x="27" y="9"/>
                  </a:cubicBezTo>
                  <a:cubicBezTo>
                    <a:pt x="26" y="13"/>
                    <a:pt x="25" y="13"/>
                    <a:pt x="28" y="16"/>
                  </a:cubicBezTo>
                  <a:cubicBezTo>
                    <a:pt x="28" y="17"/>
                    <a:pt x="30" y="15"/>
                    <a:pt x="31" y="16"/>
                  </a:cubicBezTo>
                  <a:cubicBezTo>
                    <a:pt x="31" y="18"/>
                    <a:pt x="31" y="19"/>
                    <a:pt x="31" y="20"/>
                  </a:cubicBezTo>
                  <a:cubicBezTo>
                    <a:pt x="27" y="20"/>
                    <a:pt x="23" y="13"/>
                    <a:pt x="20" y="14"/>
                  </a:cubicBezTo>
                  <a:cubicBezTo>
                    <a:pt x="17" y="15"/>
                    <a:pt x="15" y="15"/>
                    <a:pt x="13" y="12"/>
                  </a:cubicBezTo>
                  <a:cubicBezTo>
                    <a:pt x="12" y="11"/>
                    <a:pt x="12" y="13"/>
                    <a:pt x="10" y="12"/>
                  </a:cubicBezTo>
                  <a:cubicBezTo>
                    <a:pt x="9" y="12"/>
                    <a:pt x="9" y="11"/>
                    <a:pt x="8"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2" name="Freeform 341"/>
            <p:cNvSpPr>
              <a:spLocks noEditPoints="1" noChangeArrowheads="1"/>
            </p:cNvSpPr>
            <p:nvPr/>
          </p:nvSpPr>
          <p:spPr bwMode="auto">
            <a:xfrm>
              <a:off x="6719113" y="4501575"/>
              <a:ext cx="198036" cy="169055"/>
            </a:xfrm>
            <a:custGeom>
              <a:avLst/>
              <a:gdLst>
                <a:gd name="T0" fmla="*/ 16 w 48"/>
                <a:gd name="T1" fmla="*/ 41 h 41"/>
                <a:gd name="T2" fmla="*/ 12 w 48"/>
                <a:gd name="T3" fmla="*/ 40 h 41"/>
                <a:gd name="T4" fmla="*/ 7 w 48"/>
                <a:gd name="T5" fmla="*/ 39 h 41"/>
                <a:gd name="T6" fmla="*/ 0 w 48"/>
                <a:gd name="T7" fmla="*/ 26 h 41"/>
                <a:gd name="T8" fmla="*/ 1 w 48"/>
                <a:gd name="T9" fmla="*/ 19 h 41"/>
                <a:gd name="T10" fmla="*/ 8 w 48"/>
                <a:gd name="T11" fmla="*/ 19 h 41"/>
                <a:gd name="T12" fmla="*/ 8 w 48"/>
                <a:gd name="T13" fmla="*/ 12 h 41"/>
                <a:gd name="T14" fmla="*/ 9 w 48"/>
                <a:gd name="T15" fmla="*/ 11 h 41"/>
                <a:gd name="T16" fmla="*/ 12 w 48"/>
                <a:gd name="T17" fmla="*/ 13 h 41"/>
                <a:gd name="T18" fmla="*/ 15 w 48"/>
                <a:gd name="T19" fmla="*/ 13 h 41"/>
                <a:gd name="T20" fmla="*/ 27 w 48"/>
                <a:gd name="T21" fmla="*/ 17 h 41"/>
                <a:gd name="T22" fmla="*/ 31 w 48"/>
                <a:gd name="T23" fmla="*/ 18 h 41"/>
                <a:gd name="T24" fmla="*/ 29 w 48"/>
                <a:gd name="T25" fmla="*/ 18 h 41"/>
                <a:gd name="T26" fmla="*/ 27 w 48"/>
                <a:gd name="T27" fmla="*/ 11 h 41"/>
                <a:gd name="T28" fmla="*/ 27 w 48"/>
                <a:gd name="T29" fmla="*/ 7 h 41"/>
                <a:gd name="T30" fmla="*/ 33 w 48"/>
                <a:gd name="T31" fmla="*/ 0 h 41"/>
                <a:gd name="T32" fmla="*/ 36 w 48"/>
                <a:gd name="T33" fmla="*/ 0 h 41"/>
                <a:gd name="T34" fmla="*/ 39 w 48"/>
                <a:gd name="T35" fmla="*/ 3 h 41"/>
                <a:gd name="T36" fmla="*/ 48 w 48"/>
                <a:gd name="T37" fmla="*/ 11 h 41"/>
                <a:gd name="T38" fmla="*/ 47 w 48"/>
                <a:gd name="T39" fmla="*/ 15 h 41"/>
                <a:gd name="T40" fmla="*/ 47 w 48"/>
                <a:gd name="T41" fmla="*/ 18 h 41"/>
                <a:gd name="T42" fmla="*/ 45 w 48"/>
                <a:gd name="T43" fmla="*/ 23 h 41"/>
                <a:gd name="T44" fmla="*/ 47 w 48"/>
                <a:gd name="T45" fmla="*/ 25 h 41"/>
                <a:gd name="T46" fmla="*/ 34 w 48"/>
                <a:gd name="T47" fmla="*/ 29 h 41"/>
                <a:gd name="T48" fmla="*/ 36 w 48"/>
                <a:gd name="T49" fmla="*/ 32 h 41"/>
                <a:gd name="T50" fmla="*/ 32 w 48"/>
                <a:gd name="T51" fmla="*/ 32 h 41"/>
                <a:gd name="T52" fmla="*/ 26 w 48"/>
                <a:gd name="T53" fmla="*/ 37 h 41"/>
                <a:gd name="T54" fmla="*/ 18 w 48"/>
                <a:gd name="T55" fmla="*/ 41 h 41"/>
                <a:gd name="T56" fmla="*/ 13 w 48"/>
                <a:gd name="T57" fmla="*/ 38 h 41"/>
                <a:gd name="T58" fmla="*/ 16 w 48"/>
                <a:gd name="T59" fmla="*/ 39 h 41"/>
                <a:gd name="T60" fmla="*/ 22 w 48"/>
                <a:gd name="T61" fmla="*/ 37 h 41"/>
                <a:gd name="T62" fmla="*/ 26 w 48"/>
                <a:gd name="T63" fmla="*/ 33 h 41"/>
                <a:gd name="T64" fmla="*/ 32 w 48"/>
                <a:gd name="T65" fmla="*/ 29 h 41"/>
                <a:gd name="T66" fmla="*/ 43 w 48"/>
                <a:gd name="T67" fmla="*/ 24 h 41"/>
                <a:gd name="T68" fmla="*/ 44 w 48"/>
                <a:gd name="T69" fmla="*/ 19 h 41"/>
                <a:gd name="T70" fmla="*/ 45 w 48"/>
                <a:gd name="T71" fmla="*/ 17 h 41"/>
                <a:gd name="T72" fmla="*/ 45 w 48"/>
                <a:gd name="T73" fmla="*/ 12 h 41"/>
                <a:gd name="T74" fmla="*/ 40 w 48"/>
                <a:gd name="T75" fmla="*/ 5 h 41"/>
                <a:gd name="T76" fmla="*/ 34 w 48"/>
                <a:gd name="T77" fmla="*/ 2 h 41"/>
                <a:gd name="T78" fmla="*/ 29 w 48"/>
                <a:gd name="T79" fmla="*/ 4 h 41"/>
                <a:gd name="T80" fmla="*/ 29 w 48"/>
                <a:gd name="T81" fmla="*/ 11 h 41"/>
                <a:gd name="T82" fmla="*/ 29 w 48"/>
                <a:gd name="T83" fmla="*/ 16 h 41"/>
                <a:gd name="T84" fmla="*/ 31 w 48"/>
                <a:gd name="T85" fmla="*/ 16 h 41"/>
                <a:gd name="T86" fmla="*/ 33 w 48"/>
                <a:gd name="T87" fmla="*/ 23 h 41"/>
                <a:gd name="T88" fmla="*/ 26 w 48"/>
                <a:gd name="T89" fmla="*/ 19 h 41"/>
                <a:gd name="T90" fmla="*/ 18 w 48"/>
                <a:gd name="T91" fmla="*/ 16 h 41"/>
                <a:gd name="T92" fmla="*/ 13 w 48"/>
                <a:gd name="T93" fmla="*/ 14 h 41"/>
                <a:gd name="T94" fmla="*/ 11 w 48"/>
                <a:gd name="T95" fmla="*/ 14 h 41"/>
                <a:gd name="T96" fmla="*/ 10 w 48"/>
                <a:gd name="T97" fmla="*/ 14 h 41"/>
                <a:gd name="T98" fmla="*/ 13 w 48"/>
                <a:gd name="T99" fmla="*/ 21 h 41"/>
                <a:gd name="T100" fmla="*/ 2 w 48"/>
                <a:gd name="T101" fmla="*/ 26 h 41"/>
                <a:gd name="T102" fmla="*/ 7 w 48"/>
                <a:gd name="T103" fmla="*/ 37 h 41"/>
                <a:gd name="T104" fmla="*/ 10 w 48"/>
                <a:gd name="T105"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 h="41">
                  <a:moveTo>
                    <a:pt x="18" y="41"/>
                  </a:moveTo>
                  <a:cubicBezTo>
                    <a:pt x="18" y="41"/>
                    <a:pt x="17" y="41"/>
                    <a:pt x="16" y="41"/>
                  </a:cubicBezTo>
                  <a:cubicBezTo>
                    <a:pt x="15" y="41"/>
                    <a:pt x="15" y="41"/>
                    <a:pt x="15" y="41"/>
                  </a:cubicBezTo>
                  <a:cubicBezTo>
                    <a:pt x="14" y="41"/>
                    <a:pt x="13" y="40"/>
                    <a:pt x="12" y="40"/>
                  </a:cubicBezTo>
                  <a:cubicBezTo>
                    <a:pt x="11" y="39"/>
                    <a:pt x="10" y="39"/>
                    <a:pt x="9" y="39"/>
                  </a:cubicBezTo>
                  <a:cubicBezTo>
                    <a:pt x="8" y="39"/>
                    <a:pt x="8" y="39"/>
                    <a:pt x="7" y="39"/>
                  </a:cubicBezTo>
                  <a:cubicBezTo>
                    <a:pt x="0" y="39"/>
                    <a:pt x="0" y="31"/>
                    <a:pt x="0" y="27"/>
                  </a:cubicBezTo>
                  <a:cubicBezTo>
                    <a:pt x="0" y="27"/>
                    <a:pt x="0" y="27"/>
                    <a:pt x="0" y="26"/>
                  </a:cubicBezTo>
                  <a:cubicBezTo>
                    <a:pt x="0" y="21"/>
                    <a:pt x="0" y="20"/>
                    <a:pt x="1" y="19"/>
                  </a:cubicBezTo>
                  <a:cubicBezTo>
                    <a:pt x="1" y="19"/>
                    <a:pt x="1" y="19"/>
                    <a:pt x="1" y="19"/>
                  </a:cubicBezTo>
                  <a:cubicBezTo>
                    <a:pt x="2" y="19"/>
                    <a:pt x="2" y="19"/>
                    <a:pt x="2" y="19"/>
                  </a:cubicBezTo>
                  <a:cubicBezTo>
                    <a:pt x="8" y="19"/>
                    <a:pt x="8" y="19"/>
                    <a:pt x="8" y="19"/>
                  </a:cubicBezTo>
                  <a:cubicBezTo>
                    <a:pt x="7" y="17"/>
                    <a:pt x="8" y="15"/>
                    <a:pt x="8" y="14"/>
                  </a:cubicBezTo>
                  <a:cubicBezTo>
                    <a:pt x="8" y="13"/>
                    <a:pt x="8" y="12"/>
                    <a:pt x="8" y="12"/>
                  </a:cubicBezTo>
                  <a:cubicBezTo>
                    <a:pt x="8" y="10"/>
                    <a:pt x="8" y="10"/>
                    <a:pt x="8" y="10"/>
                  </a:cubicBezTo>
                  <a:cubicBezTo>
                    <a:pt x="9" y="11"/>
                    <a:pt x="9" y="11"/>
                    <a:pt x="9" y="11"/>
                  </a:cubicBezTo>
                  <a:cubicBezTo>
                    <a:pt x="10" y="11"/>
                    <a:pt x="11" y="12"/>
                    <a:pt x="11" y="12"/>
                  </a:cubicBezTo>
                  <a:cubicBezTo>
                    <a:pt x="11" y="12"/>
                    <a:pt x="11" y="12"/>
                    <a:pt x="12" y="13"/>
                  </a:cubicBezTo>
                  <a:cubicBezTo>
                    <a:pt x="12" y="13"/>
                    <a:pt x="12" y="12"/>
                    <a:pt x="12" y="12"/>
                  </a:cubicBezTo>
                  <a:cubicBezTo>
                    <a:pt x="13" y="12"/>
                    <a:pt x="14" y="12"/>
                    <a:pt x="15" y="13"/>
                  </a:cubicBezTo>
                  <a:cubicBezTo>
                    <a:pt x="16" y="14"/>
                    <a:pt x="18" y="15"/>
                    <a:pt x="20" y="14"/>
                  </a:cubicBezTo>
                  <a:cubicBezTo>
                    <a:pt x="23" y="14"/>
                    <a:pt x="25" y="16"/>
                    <a:pt x="27" y="17"/>
                  </a:cubicBezTo>
                  <a:cubicBezTo>
                    <a:pt x="28" y="18"/>
                    <a:pt x="29" y="20"/>
                    <a:pt x="31" y="20"/>
                  </a:cubicBezTo>
                  <a:cubicBezTo>
                    <a:pt x="31" y="18"/>
                    <a:pt x="31" y="18"/>
                    <a:pt x="31" y="18"/>
                  </a:cubicBezTo>
                  <a:cubicBezTo>
                    <a:pt x="30" y="18"/>
                    <a:pt x="30" y="18"/>
                    <a:pt x="30" y="18"/>
                  </a:cubicBezTo>
                  <a:cubicBezTo>
                    <a:pt x="30" y="18"/>
                    <a:pt x="30" y="18"/>
                    <a:pt x="29" y="18"/>
                  </a:cubicBezTo>
                  <a:cubicBezTo>
                    <a:pt x="29" y="18"/>
                    <a:pt x="28" y="18"/>
                    <a:pt x="28" y="18"/>
                  </a:cubicBezTo>
                  <a:cubicBezTo>
                    <a:pt x="26" y="15"/>
                    <a:pt x="26" y="14"/>
                    <a:pt x="27" y="11"/>
                  </a:cubicBezTo>
                  <a:cubicBezTo>
                    <a:pt x="27" y="11"/>
                    <a:pt x="27" y="11"/>
                    <a:pt x="27" y="10"/>
                  </a:cubicBezTo>
                  <a:cubicBezTo>
                    <a:pt x="27" y="9"/>
                    <a:pt x="27" y="8"/>
                    <a:pt x="27" y="7"/>
                  </a:cubicBezTo>
                  <a:cubicBezTo>
                    <a:pt x="27" y="6"/>
                    <a:pt x="27" y="5"/>
                    <a:pt x="28" y="3"/>
                  </a:cubicBezTo>
                  <a:cubicBezTo>
                    <a:pt x="29" y="1"/>
                    <a:pt x="31" y="1"/>
                    <a:pt x="33" y="0"/>
                  </a:cubicBezTo>
                  <a:cubicBezTo>
                    <a:pt x="34" y="0"/>
                    <a:pt x="34" y="0"/>
                    <a:pt x="35" y="0"/>
                  </a:cubicBezTo>
                  <a:cubicBezTo>
                    <a:pt x="36" y="0"/>
                    <a:pt x="36" y="0"/>
                    <a:pt x="36" y="0"/>
                  </a:cubicBezTo>
                  <a:cubicBezTo>
                    <a:pt x="36" y="1"/>
                    <a:pt x="36" y="1"/>
                    <a:pt x="36" y="1"/>
                  </a:cubicBezTo>
                  <a:cubicBezTo>
                    <a:pt x="36" y="2"/>
                    <a:pt x="36" y="2"/>
                    <a:pt x="39" y="3"/>
                  </a:cubicBezTo>
                  <a:cubicBezTo>
                    <a:pt x="39" y="3"/>
                    <a:pt x="40" y="3"/>
                    <a:pt x="41" y="3"/>
                  </a:cubicBezTo>
                  <a:cubicBezTo>
                    <a:pt x="44" y="4"/>
                    <a:pt x="48" y="6"/>
                    <a:pt x="48" y="11"/>
                  </a:cubicBezTo>
                  <a:cubicBezTo>
                    <a:pt x="48" y="11"/>
                    <a:pt x="48" y="11"/>
                    <a:pt x="47" y="13"/>
                  </a:cubicBezTo>
                  <a:cubicBezTo>
                    <a:pt x="47" y="13"/>
                    <a:pt x="47" y="14"/>
                    <a:pt x="47" y="15"/>
                  </a:cubicBezTo>
                  <a:cubicBezTo>
                    <a:pt x="47" y="15"/>
                    <a:pt x="47" y="16"/>
                    <a:pt x="47" y="16"/>
                  </a:cubicBezTo>
                  <a:cubicBezTo>
                    <a:pt x="47" y="17"/>
                    <a:pt x="47" y="18"/>
                    <a:pt x="47" y="18"/>
                  </a:cubicBezTo>
                  <a:cubicBezTo>
                    <a:pt x="47" y="19"/>
                    <a:pt x="46" y="20"/>
                    <a:pt x="46" y="21"/>
                  </a:cubicBezTo>
                  <a:cubicBezTo>
                    <a:pt x="45" y="21"/>
                    <a:pt x="45" y="22"/>
                    <a:pt x="45" y="23"/>
                  </a:cubicBezTo>
                  <a:cubicBezTo>
                    <a:pt x="45" y="23"/>
                    <a:pt x="45" y="23"/>
                    <a:pt x="46" y="24"/>
                  </a:cubicBezTo>
                  <a:cubicBezTo>
                    <a:pt x="47" y="25"/>
                    <a:pt x="47" y="25"/>
                    <a:pt x="47" y="25"/>
                  </a:cubicBezTo>
                  <a:cubicBezTo>
                    <a:pt x="34" y="29"/>
                    <a:pt x="34" y="29"/>
                    <a:pt x="34" y="29"/>
                  </a:cubicBezTo>
                  <a:cubicBezTo>
                    <a:pt x="34" y="29"/>
                    <a:pt x="34" y="29"/>
                    <a:pt x="34" y="29"/>
                  </a:cubicBezTo>
                  <a:cubicBezTo>
                    <a:pt x="34" y="30"/>
                    <a:pt x="34" y="30"/>
                    <a:pt x="34" y="30"/>
                  </a:cubicBezTo>
                  <a:cubicBezTo>
                    <a:pt x="36" y="32"/>
                    <a:pt x="36" y="32"/>
                    <a:pt x="36" y="32"/>
                  </a:cubicBezTo>
                  <a:cubicBezTo>
                    <a:pt x="34" y="32"/>
                    <a:pt x="34" y="32"/>
                    <a:pt x="34" y="32"/>
                  </a:cubicBezTo>
                  <a:cubicBezTo>
                    <a:pt x="33" y="32"/>
                    <a:pt x="33" y="32"/>
                    <a:pt x="32" y="32"/>
                  </a:cubicBezTo>
                  <a:cubicBezTo>
                    <a:pt x="30" y="32"/>
                    <a:pt x="28" y="32"/>
                    <a:pt x="28" y="33"/>
                  </a:cubicBezTo>
                  <a:cubicBezTo>
                    <a:pt x="28" y="35"/>
                    <a:pt x="27" y="36"/>
                    <a:pt x="26" y="37"/>
                  </a:cubicBezTo>
                  <a:cubicBezTo>
                    <a:pt x="25" y="37"/>
                    <a:pt x="24" y="37"/>
                    <a:pt x="24" y="38"/>
                  </a:cubicBezTo>
                  <a:cubicBezTo>
                    <a:pt x="22" y="40"/>
                    <a:pt x="20" y="41"/>
                    <a:pt x="18" y="41"/>
                  </a:cubicBezTo>
                  <a:close/>
                  <a:moveTo>
                    <a:pt x="10" y="37"/>
                  </a:moveTo>
                  <a:cubicBezTo>
                    <a:pt x="11" y="37"/>
                    <a:pt x="12" y="37"/>
                    <a:pt x="13" y="38"/>
                  </a:cubicBezTo>
                  <a:cubicBezTo>
                    <a:pt x="14" y="38"/>
                    <a:pt x="14" y="39"/>
                    <a:pt x="15" y="39"/>
                  </a:cubicBezTo>
                  <a:cubicBezTo>
                    <a:pt x="16" y="39"/>
                    <a:pt x="16" y="39"/>
                    <a:pt x="16" y="39"/>
                  </a:cubicBezTo>
                  <a:cubicBezTo>
                    <a:pt x="17" y="39"/>
                    <a:pt x="18" y="39"/>
                    <a:pt x="18" y="39"/>
                  </a:cubicBezTo>
                  <a:cubicBezTo>
                    <a:pt x="20" y="39"/>
                    <a:pt x="20" y="39"/>
                    <a:pt x="22" y="37"/>
                  </a:cubicBezTo>
                  <a:cubicBezTo>
                    <a:pt x="23" y="36"/>
                    <a:pt x="24" y="35"/>
                    <a:pt x="25" y="35"/>
                  </a:cubicBezTo>
                  <a:cubicBezTo>
                    <a:pt x="26" y="34"/>
                    <a:pt x="26" y="34"/>
                    <a:pt x="26" y="33"/>
                  </a:cubicBezTo>
                  <a:cubicBezTo>
                    <a:pt x="27" y="30"/>
                    <a:pt x="30" y="30"/>
                    <a:pt x="32" y="30"/>
                  </a:cubicBezTo>
                  <a:cubicBezTo>
                    <a:pt x="32" y="29"/>
                    <a:pt x="32" y="29"/>
                    <a:pt x="32" y="29"/>
                  </a:cubicBezTo>
                  <a:cubicBezTo>
                    <a:pt x="31" y="28"/>
                    <a:pt x="31" y="28"/>
                    <a:pt x="31" y="28"/>
                  </a:cubicBezTo>
                  <a:cubicBezTo>
                    <a:pt x="43" y="24"/>
                    <a:pt x="43" y="24"/>
                    <a:pt x="43" y="24"/>
                  </a:cubicBezTo>
                  <a:cubicBezTo>
                    <a:pt x="43" y="24"/>
                    <a:pt x="43" y="23"/>
                    <a:pt x="43" y="23"/>
                  </a:cubicBezTo>
                  <a:cubicBezTo>
                    <a:pt x="43" y="21"/>
                    <a:pt x="43" y="20"/>
                    <a:pt x="44" y="19"/>
                  </a:cubicBezTo>
                  <a:cubicBezTo>
                    <a:pt x="45" y="19"/>
                    <a:pt x="45" y="18"/>
                    <a:pt x="45" y="18"/>
                  </a:cubicBezTo>
                  <a:cubicBezTo>
                    <a:pt x="45" y="18"/>
                    <a:pt x="45" y="17"/>
                    <a:pt x="45" y="17"/>
                  </a:cubicBezTo>
                  <a:cubicBezTo>
                    <a:pt x="45" y="16"/>
                    <a:pt x="44" y="15"/>
                    <a:pt x="45" y="14"/>
                  </a:cubicBezTo>
                  <a:cubicBezTo>
                    <a:pt x="45" y="14"/>
                    <a:pt x="45" y="13"/>
                    <a:pt x="45" y="12"/>
                  </a:cubicBezTo>
                  <a:cubicBezTo>
                    <a:pt x="46" y="12"/>
                    <a:pt x="46" y="11"/>
                    <a:pt x="46" y="11"/>
                  </a:cubicBezTo>
                  <a:cubicBezTo>
                    <a:pt x="46" y="8"/>
                    <a:pt x="43" y="6"/>
                    <a:pt x="40" y="5"/>
                  </a:cubicBezTo>
                  <a:cubicBezTo>
                    <a:pt x="40" y="5"/>
                    <a:pt x="39" y="5"/>
                    <a:pt x="38" y="5"/>
                  </a:cubicBezTo>
                  <a:cubicBezTo>
                    <a:pt x="37" y="4"/>
                    <a:pt x="35" y="4"/>
                    <a:pt x="34" y="2"/>
                  </a:cubicBezTo>
                  <a:cubicBezTo>
                    <a:pt x="34" y="2"/>
                    <a:pt x="34" y="2"/>
                    <a:pt x="33" y="2"/>
                  </a:cubicBezTo>
                  <a:cubicBezTo>
                    <a:pt x="32" y="2"/>
                    <a:pt x="30" y="3"/>
                    <a:pt x="29" y="4"/>
                  </a:cubicBezTo>
                  <a:cubicBezTo>
                    <a:pt x="29" y="5"/>
                    <a:pt x="29" y="6"/>
                    <a:pt x="29" y="7"/>
                  </a:cubicBezTo>
                  <a:cubicBezTo>
                    <a:pt x="29" y="8"/>
                    <a:pt x="30" y="9"/>
                    <a:pt x="29" y="11"/>
                  </a:cubicBezTo>
                  <a:cubicBezTo>
                    <a:pt x="29" y="11"/>
                    <a:pt x="29" y="12"/>
                    <a:pt x="29" y="12"/>
                  </a:cubicBezTo>
                  <a:cubicBezTo>
                    <a:pt x="28" y="14"/>
                    <a:pt x="28" y="15"/>
                    <a:pt x="29" y="16"/>
                  </a:cubicBezTo>
                  <a:cubicBezTo>
                    <a:pt x="29" y="16"/>
                    <a:pt x="30" y="16"/>
                    <a:pt x="30" y="16"/>
                  </a:cubicBezTo>
                  <a:cubicBezTo>
                    <a:pt x="30" y="16"/>
                    <a:pt x="31" y="16"/>
                    <a:pt x="31" y="16"/>
                  </a:cubicBezTo>
                  <a:cubicBezTo>
                    <a:pt x="32" y="16"/>
                    <a:pt x="32" y="17"/>
                    <a:pt x="33" y="17"/>
                  </a:cubicBezTo>
                  <a:cubicBezTo>
                    <a:pt x="33" y="23"/>
                    <a:pt x="33" y="23"/>
                    <a:pt x="33" y="23"/>
                  </a:cubicBezTo>
                  <a:cubicBezTo>
                    <a:pt x="32" y="22"/>
                    <a:pt x="32" y="22"/>
                    <a:pt x="32" y="22"/>
                  </a:cubicBezTo>
                  <a:cubicBezTo>
                    <a:pt x="29" y="22"/>
                    <a:pt x="27" y="20"/>
                    <a:pt x="26" y="19"/>
                  </a:cubicBezTo>
                  <a:cubicBezTo>
                    <a:pt x="24" y="17"/>
                    <a:pt x="22" y="16"/>
                    <a:pt x="21" y="16"/>
                  </a:cubicBezTo>
                  <a:cubicBezTo>
                    <a:pt x="20" y="16"/>
                    <a:pt x="19" y="16"/>
                    <a:pt x="18" y="16"/>
                  </a:cubicBezTo>
                  <a:cubicBezTo>
                    <a:pt x="16" y="16"/>
                    <a:pt x="15" y="16"/>
                    <a:pt x="13" y="14"/>
                  </a:cubicBezTo>
                  <a:cubicBezTo>
                    <a:pt x="13" y="14"/>
                    <a:pt x="13" y="14"/>
                    <a:pt x="13" y="14"/>
                  </a:cubicBezTo>
                  <a:cubicBezTo>
                    <a:pt x="13" y="14"/>
                    <a:pt x="13" y="14"/>
                    <a:pt x="13" y="14"/>
                  </a:cubicBezTo>
                  <a:cubicBezTo>
                    <a:pt x="13" y="14"/>
                    <a:pt x="12" y="15"/>
                    <a:pt x="11" y="14"/>
                  </a:cubicBezTo>
                  <a:cubicBezTo>
                    <a:pt x="10" y="14"/>
                    <a:pt x="10" y="14"/>
                    <a:pt x="10" y="14"/>
                  </a:cubicBezTo>
                  <a:cubicBezTo>
                    <a:pt x="10" y="14"/>
                    <a:pt x="10" y="14"/>
                    <a:pt x="10" y="14"/>
                  </a:cubicBezTo>
                  <a:cubicBezTo>
                    <a:pt x="10" y="16"/>
                    <a:pt x="9" y="18"/>
                    <a:pt x="10" y="19"/>
                  </a:cubicBezTo>
                  <a:cubicBezTo>
                    <a:pt x="13" y="21"/>
                    <a:pt x="13" y="21"/>
                    <a:pt x="13" y="21"/>
                  </a:cubicBezTo>
                  <a:cubicBezTo>
                    <a:pt x="2" y="21"/>
                    <a:pt x="2" y="21"/>
                    <a:pt x="2" y="21"/>
                  </a:cubicBezTo>
                  <a:cubicBezTo>
                    <a:pt x="2" y="22"/>
                    <a:pt x="2" y="24"/>
                    <a:pt x="2" y="26"/>
                  </a:cubicBezTo>
                  <a:cubicBezTo>
                    <a:pt x="2" y="27"/>
                    <a:pt x="2" y="27"/>
                    <a:pt x="2" y="27"/>
                  </a:cubicBezTo>
                  <a:cubicBezTo>
                    <a:pt x="2" y="33"/>
                    <a:pt x="3" y="37"/>
                    <a:pt x="7" y="37"/>
                  </a:cubicBezTo>
                  <a:cubicBezTo>
                    <a:pt x="8" y="37"/>
                    <a:pt x="8" y="37"/>
                    <a:pt x="9" y="37"/>
                  </a:cubicBezTo>
                  <a:cubicBezTo>
                    <a:pt x="9" y="37"/>
                    <a:pt x="10" y="37"/>
                    <a:pt x="10" y="3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3" name="Freeform 342"/>
            <p:cNvSpPr>
              <a:spLocks noChangeArrowheads="1"/>
            </p:cNvSpPr>
            <p:nvPr/>
          </p:nvSpPr>
          <p:spPr bwMode="auto">
            <a:xfrm>
              <a:off x="6513832" y="3451019"/>
              <a:ext cx="130414" cy="67622"/>
            </a:xfrm>
            <a:custGeom>
              <a:avLst/>
              <a:gdLst>
                <a:gd name="T0" fmla="*/ 18 w 31"/>
                <a:gd name="T1" fmla="*/ 2 h 16"/>
                <a:gd name="T2" fmla="*/ 14 w 31"/>
                <a:gd name="T3" fmla="*/ 5 h 16"/>
                <a:gd name="T4" fmla="*/ 14 w 31"/>
                <a:gd name="T5" fmla="*/ 9 h 16"/>
                <a:gd name="T6" fmla="*/ 10 w 31"/>
                <a:gd name="T7" fmla="*/ 9 h 16"/>
                <a:gd name="T8" fmla="*/ 5 w 31"/>
                <a:gd name="T9" fmla="*/ 9 h 16"/>
                <a:gd name="T10" fmla="*/ 2 w 31"/>
                <a:gd name="T11" fmla="*/ 9 h 16"/>
                <a:gd name="T12" fmla="*/ 2 w 31"/>
                <a:gd name="T13" fmla="*/ 12 h 16"/>
                <a:gd name="T14" fmla="*/ 12 w 31"/>
                <a:gd name="T15" fmla="*/ 13 h 16"/>
                <a:gd name="T16" fmla="*/ 21 w 31"/>
                <a:gd name="T17" fmla="*/ 15 h 16"/>
                <a:gd name="T18" fmla="*/ 29 w 31"/>
                <a:gd name="T19" fmla="*/ 8 h 16"/>
                <a:gd name="T20" fmla="*/ 31 w 31"/>
                <a:gd name="T21" fmla="*/ 6 h 16"/>
                <a:gd name="T22" fmla="*/ 29 w 31"/>
                <a:gd name="T23" fmla="*/ 2 h 16"/>
                <a:gd name="T24" fmla="*/ 23 w 31"/>
                <a:gd name="T25" fmla="*/ 0 h 16"/>
                <a:gd name="T26" fmla="*/ 18 w 31"/>
                <a:gd name="T2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16">
                  <a:moveTo>
                    <a:pt x="18" y="2"/>
                  </a:moveTo>
                  <a:cubicBezTo>
                    <a:pt x="17" y="3"/>
                    <a:pt x="15" y="4"/>
                    <a:pt x="14" y="5"/>
                  </a:cubicBezTo>
                  <a:cubicBezTo>
                    <a:pt x="14" y="6"/>
                    <a:pt x="16" y="8"/>
                    <a:pt x="14" y="9"/>
                  </a:cubicBezTo>
                  <a:cubicBezTo>
                    <a:pt x="14" y="9"/>
                    <a:pt x="11" y="8"/>
                    <a:pt x="10" y="9"/>
                  </a:cubicBezTo>
                  <a:cubicBezTo>
                    <a:pt x="8" y="10"/>
                    <a:pt x="8" y="9"/>
                    <a:pt x="5" y="9"/>
                  </a:cubicBezTo>
                  <a:cubicBezTo>
                    <a:pt x="6" y="9"/>
                    <a:pt x="1" y="10"/>
                    <a:pt x="2" y="9"/>
                  </a:cubicBezTo>
                  <a:cubicBezTo>
                    <a:pt x="1" y="10"/>
                    <a:pt x="0" y="11"/>
                    <a:pt x="2" y="12"/>
                  </a:cubicBezTo>
                  <a:cubicBezTo>
                    <a:pt x="6" y="13"/>
                    <a:pt x="10" y="10"/>
                    <a:pt x="12" y="13"/>
                  </a:cubicBezTo>
                  <a:cubicBezTo>
                    <a:pt x="13" y="15"/>
                    <a:pt x="19" y="16"/>
                    <a:pt x="21" y="15"/>
                  </a:cubicBezTo>
                  <a:cubicBezTo>
                    <a:pt x="26" y="13"/>
                    <a:pt x="28" y="13"/>
                    <a:pt x="29" y="8"/>
                  </a:cubicBezTo>
                  <a:cubicBezTo>
                    <a:pt x="29" y="7"/>
                    <a:pt x="31" y="8"/>
                    <a:pt x="31" y="6"/>
                  </a:cubicBezTo>
                  <a:cubicBezTo>
                    <a:pt x="31" y="5"/>
                    <a:pt x="30" y="2"/>
                    <a:pt x="29" y="2"/>
                  </a:cubicBezTo>
                  <a:cubicBezTo>
                    <a:pt x="27" y="1"/>
                    <a:pt x="25" y="0"/>
                    <a:pt x="23" y="0"/>
                  </a:cubicBezTo>
                  <a:cubicBezTo>
                    <a:pt x="21" y="0"/>
                    <a:pt x="22" y="4"/>
                    <a:pt x="18"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4" name="Freeform 343"/>
            <p:cNvSpPr>
              <a:spLocks noEditPoints="1" noChangeArrowheads="1"/>
            </p:cNvSpPr>
            <p:nvPr/>
          </p:nvSpPr>
          <p:spPr bwMode="auto">
            <a:xfrm>
              <a:off x="6513832" y="3448604"/>
              <a:ext cx="135244" cy="70037"/>
            </a:xfrm>
            <a:custGeom>
              <a:avLst/>
              <a:gdLst>
                <a:gd name="T0" fmla="*/ 12 w 32"/>
                <a:gd name="T1" fmla="*/ 15 h 17"/>
                <a:gd name="T2" fmla="*/ 7 w 32"/>
                <a:gd name="T3" fmla="*/ 14 h 17"/>
                <a:gd name="T4" fmla="*/ 0 w 32"/>
                <a:gd name="T5" fmla="*/ 12 h 17"/>
                <a:gd name="T6" fmla="*/ 3 w 32"/>
                <a:gd name="T7" fmla="*/ 11 h 17"/>
                <a:gd name="T8" fmla="*/ 2 w 32"/>
                <a:gd name="T9" fmla="*/ 9 h 17"/>
                <a:gd name="T10" fmla="*/ 5 w 32"/>
                <a:gd name="T11" fmla="*/ 10 h 17"/>
                <a:gd name="T12" fmla="*/ 5 w 32"/>
                <a:gd name="T13" fmla="*/ 9 h 17"/>
                <a:gd name="T14" fmla="*/ 5 w 32"/>
                <a:gd name="T15" fmla="*/ 10 h 17"/>
                <a:gd name="T16" fmla="*/ 5 w 32"/>
                <a:gd name="T17" fmla="*/ 9 h 17"/>
                <a:gd name="T18" fmla="*/ 7 w 32"/>
                <a:gd name="T19" fmla="*/ 9 h 17"/>
                <a:gd name="T20" fmla="*/ 11 w 32"/>
                <a:gd name="T21" fmla="*/ 9 h 17"/>
                <a:gd name="T22" fmla="*/ 13 w 32"/>
                <a:gd name="T23" fmla="*/ 8 h 17"/>
                <a:gd name="T24" fmla="*/ 16 w 32"/>
                <a:gd name="T25" fmla="*/ 3 h 17"/>
                <a:gd name="T26" fmla="*/ 18 w 32"/>
                <a:gd name="T27" fmla="*/ 2 h 17"/>
                <a:gd name="T28" fmla="*/ 20 w 32"/>
                <a:gd name="T29" fmla="*/ 2 h 17"/>
                <a:gd name="T30" fmla="*/ 23 w 32"/>
                <a:gd name="T31" fmla="*/ 0 h 17"/>
                <a:gd name="T32" fmla="*/ 27 w 32"/>
                <a:gd name="T33" fmla="*/ 1 h 17"/>
                <a:gd name="T34" fmla="*/ 32 w 32"/>
                <a:gd name="T35" fmla="*/ 7 h 17"/>
                <a:gd name="T36" fmla="*/ 30 w 32"/>
                <a:gd name="T37" fmla="*/ 10 h 17"/>
                <a:gd name="T38" fmla="*/ 21 w 32"/>
                <a:gd name="T39" fmla="*/ 17 h 17"/>
                <a:gd name="T40" fmla="*/ 9 w 32"/>
                <a:gd name="T41" fmla="*/ 12 h 17"/>
                <a:gd name="T42" fmla="*/ 19 w 32"/>
                <a:gd name="T43" fmla="*/ 15 h 17"/>
                <a:gd name="T44" fmla="*/ 23 w 32"/>
                <a:gd name="T45" fmla="*/ 14 h 17"/>
                <a:gd name="T46" fmla="*/ 29 w 32"/>
                <a:gd name="T47" fmla="*/ 8 h 17"/>
                <a:gd name="T48" fmla="*/ 29 w 32"/>
                <a:gd name="T49" fmla="*/ 3 h 17"/>
                <a:gd name="T50" fmla="*/ 23 w 32"/>
                <a:gd name="T51" fmla="*/ 2 h 17"/>
                <a:gd name="T52" fmla="*/ 18 w 32"/>
                <a:gd name="T53" fmla="*/ 4 h 17"/>
                <a:gd name="T54" fmla="*/ 15 w 32"/>
                <a:gd name="T55" fmla="*/ 6 h 17"/>
                <a:gd name="T56" fmla="*/ 15 w 32"/>
                <a:gd name="T57" fmla="*/ 10 h 17"/>
                <a:gd name="T58" fmla="*/ 15 w 32"/>
                <a:gd name="T59" fmla="*/ 10 h 17"/>
                <a:gd name="T60" fmla="*/ 14 w 32"/>
                <a:gd name="T61" fmla="*/ 10 h 17"/>
                <a:gd name="T62" fmla="*/ 11 w 32"/>
                <a:gd name="T63" fmla="*/ 10 h 17"/>
                <a:gd name="T64" fmla="*/ 7 w 32"/>
                <a:gd name="T65" fmla="*/ 11 h 17"/>
                <a:gd name="T66" fmla="*/ 3 w 32"/>
                <a:gd name="T67" fmla="*/ 11 h 17"/>
                <a:gd name="T68" fmla="*/ 2 w 32"/>
                <a:gd name="T69" fmla="*/ 12 h 17"/>
                <a:gd name="T70" fmla="*/ 7 w 32"/>
                <a:gd name="T71"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17">
                  <a:moveTo>
                    <a:pt x="19" y="17"/>
                  </a:moveTo>
                  <a:cubicBezTo>
                    <a:pt x="17" y="17"/>
                    <a:pt x="13" y="16"/>
                    <a:pt x="12" y="15"/>
                  </a:cubicBezTo>
                  <a:cubicBezTo>
                    <a:pt x="11" y="14"/>
                    <a:pt x="10" y="14"/>
                    <a:pt x="9" y="14"/>
                  </a:cubicBezTo>
                  <a:cubicBezTo>
                    <a:pt x="9" y="14"/>
                    <a:pt x="8" y="14"/>
                    <a:pt x="7" y="14"/>
                  </a:cubicBezTo>
                  <a:cubicBezTo>
                    <a:pt x="5" y="14"/>
                    <a:pt x="4" y="15"/>
                    <a:pt x="2" y="14"/>
                  </a:cubicBezTo>
                  <a:cubicBezTo>
                    <a:pt x="1" y="14"/>
                    <a:pt x="0" y="13"/>
                    <a:pt x="0" y="12"/>
                  </a:cubicBezTo>
                  <a:cubicBezTo>
                    <a:pt x="0" y="11"/>
                    <a:pt x="1" y="10"/>
                    <a:pt x="2" y="9"/>
                  </a:cubicBezTo>
                  <a:cubicBezTo>
                    <a:pt x="3" y="11"/>
                    <a:pt x="3" y="11"/>
                    <a:pt x="3" y="11"/>
                  </a:cubicBezTo>
                  <a:cubicBezTo>
                    <a:pt x="3" y="10"/>
                    <a:pt x="3" y="10"/>
                    <a:pt x="3" y="10"/>
                  </a:cubicBezTo>
                  <a:cubicBezTo>
                    <a:pt x="3" y="9"/>
                    <a:pt x="3" y="9"/>
                    <a:pt x="2" y="9"/>
                  </a:cubicBezTo>
                  <a:cubicBezTo>
                    <a:pt x="3" y="9"/>
                    <a:pt x="5" y="9"/>
                    <a:pt x="5" y="9"/>
                  </a:cubicBezTo>
                  <a:cubicBezTo>
                    <a:pt x="5" y="10"/>
                    <a:pt x="5" y="10"/>
                    <a:pt x="5" y="10"/>
                  </a:cubicBezTo>
                  <a:cubicBezTo>
                    <a:pt x="5" y="9"/>
                    <a:pt x="5" y="9"/>
                    <a:pt x="5" y="9"/>
                  </a:cubicBezTo>
                  <a:cubicBezTo>
                    <a:pt x="5" y="9"/>
                    <a:pt x="5" y="9"/>
                    <a:pt x="5" y="9"/>
                  </a:cubicBezTo>
                  <a:cubicBezTo>
                    <a:pt x="5" y="9"/>
                    <a:pt x="5" y="9"/>
                    <a:pt x="5" y="9"/>
                  </a:cubicBezTo>
                  <a:cubicBezTo>
                    <a:pt x="5" y="10"/>
                    <a:pt x="5" y="10"/>
                    <a:pt x="5" y="10"/>
                  </a:cubicBezTo>
                  <a:cubicBezTo>
                    <a:pt x="5" y="9"/>
                    <a:pt x="5" y="9"/>
                    <a:pt x="5" y="9"/>
                  </a:cubicBezTo>
                  <a:cubicBezTo>
                    <a:pt x="5" y="9"/>
                    <a:pt x="5" y="9"/>
                    <a:pt x="5" y="9"/>
                  </a:cubicBezTo>
                  <a:cubicBezTo>
                    <a:pt x="6" y="9"/>
                    <a:pt x="6" y="9"/>
                    <a:pt x="6" y="9"/>
                  </a:cubicBezTo>
                  <a:cubicBezTo>
                    <a:pt x="7" y="9"/>
                    <a:pt x="7" y="9"/>
                    <a:pt x="7" y="9"/>
                  </a:cubicBezTo>
                  <a:cubicBezTo>
                    <a:pt x="8" y="9"/>
                    <a:pt x="8" y="9"/>
                    <a:pt x="10" y="9"/>
                  </a:cubicBezTo>
                  <a:cubicBezTo>
                    <a:pt x="10" y="9"/>
                    <a:pt x="11" y="9"/>
                    <a:pt x="11" y="9"/>
                  </a:cubicBezTo>
                  <a:cubicBezTo>
                    <a:pt x="12" y="9"/>
                    <a:pt x="13" y="9"/>
                    <a:pt x="14" y="9"/>
                  </a:cubicBezTo>
                  <a:cubicBezTo>
                    <a:pt x="14" y="9"/>
                    <a:pt x="14" y="8"/>
                    <a:pt x="13" y="8"/>
                  </a:cubicBezTo>
                  <a:cubicBezTo>
                    <a:pt x="13" y="7"/>
                    <a:pt x="13" y="6"/>
                    <a:pt x="14" y="5"/>
                  </a:cubicBezTo>
                  <a:cubicBezTo>
                    <a:pt x="14" y="4"/>
                    <a:pt x="15" y="4"/>
                    <a:pt x="16" y="3"/>
                  </a:cubicBezTo>
                  <a:cubicBezTo>
                    <a:pt x="17" y="3"/>
                    <a:pt x="17" y="2"/>
                    <a:pt x="17" y="2"/>
                  </a:cubicBezTo>
                  <a:cubicBezTo>
                    <a:pt x="18" y="2"/>
                    <a:pt x="18" y="2"/>
                    <a:pt x="18" y="2"/>
                  </a:cubicBezTo>
                  <a:cubicBezTo>
                    <a:pt x="18" y="2"/>
                    <a:pt x="18" y="2"/>
                    <a:pt x="18" y="2"/>
                  </a:cubicBezTo>
                  <a:cubicBezTo>
                    <a:pt x="19" y="2"/>
                    <a:pt x="20" y="2"/>
                    <a:pt x="20" y="2"/>
                  </a:cubicBezTo>
                  <a:cubicBezTo>
                    <a:pt x="20" y="2"/>
                    <a:pt x="20" y="2"/>
                    <a:pt x="20" y="2"/>
                  </a:cubicBezTo>
                  <a:cubicBezTo>
                    <a:pt x="21" y="1"/>
                    <a:pt x="21" y="0"/>
                    <a:pt x="23" y="0"/>
                  </a:cubicBezTo>
                  <a:cubicBezTo>
                    <a:pt x="23" y="0"/>
                    <a:pt x="23" y="0"/>
                    <a:pt x="23" y="0"/>
                  </a:cubicBezTo>
                  <a:cubicBezTo>
                    <a:pt x="25" y="0"/>
                    <a:pt x="26" y="1"/>
                    <a:pt x="27" y="1"/>
                  </a:cubicBezTo>
                  <a:cubicBezTo>
                    <a:pt x="28" y="1"/>
                    <a:pt x="29" y="1"/>
                    <a:pt x="29" y="2"/>
                  </a:cubicBezTo>
                  <a:cubicBezTo>
                    <a:pt x="31" y="2"/>
                    <a:pt x="32" y="6"/>
                    <a:pt x="32" y="7"/>
                  </a:cubicBezTo>
                  <a:cubicBezTo>
                    <a:pt x="32" y="9"/>
                    <a:pt x="30" y="9"/>
                    <a:pt x="30" y="10"/>
                  </a:cubicBezTo>
                  <a:cubicBezTo>
                    <a:pt x="30" y="10"/>
                    <a:pt x="30" y="10"/>
                    <a:pt x="30" y="10"/>
                  </a:cubicBezTo>
                  <a:cubicBezTo>
                    <a:pt x="29" y="14"/>
                    <a:pt x="27" y="15"/>
                    <a:pt x="23" y="16"/>
                  </a:cubicBezTo>
                  <a:cubicBezTo>
                    <a:pt x="23" y="16"/>
                    <a:pt x="22" y="17"/>
                    <a:pt x="21" y="17"/>
                  </a:cubicBezTo>
                  <a:cubicBezTo>
                    <a:pt x="21" y="17"/>
                    <a:pt x="20" y="17"/>
                    <a:pt x="19" y="17"/>
                  </a:cubicBezTo>
                  <a:close/>
                  <a:moveTo>
                    <a:pt x="9" y="12"/>
                  </a:moveTo>
                  <a:cubicBezTo>
                    <a:pt x="11" y="12"/>
                    <a:pt x="12" y="12"/>
                    <a:pt x="13" y="14"/>
                  </a:cubicBezTo>
                  <a:cubicBezTo>
                    <a:pt x="14" y="14"/>
                    <a:pt x="17" y="15"/>
                    <a:pt x="19" y="15"/>
                  </a:cubicBezTo>
                  <a:cubicBezTo>
                    <a:pt x="20" y="15"/>
                    <a:pt x="21" y="15"/>
                    <a:pt x="21" y="15"/>
                  </a:cubicBezTo>
                  <a:cubicBezTo>
                    <a:pt x="21" y="15"/>
                    <a:pt x="22" y="15"/>
                    <a:pt x="23" y="14"/>
                  </a:cubicBezTo>
                  <a:cubicBezTo>
                    <a:pt x="26" y="13"/>
                    <a:pt x="27" y="13"/>
                    <a:pt x="28" y="9"/>
                  </a:cubicBezTo>
                  <a:cubicBezTo>
                    <a:pt x="28" y="8"/>
                    <a:pt x="29" y="8"/>
                    <a:pt x="29" y="8"/>
                  </a:cubicBezTo>
                  <a:cubicBezTo>
                    <a:pt x="30" y="8"/>
                    <a:pt x="30" y="7"/>
                    <a:pt x="30" y="7"/>
                  </a:cubicBezTo>
                  <a:cubicBezTo>
                    <a:pt x="30" y="6"/>
                    <a:pt x="29" y="4"/>
                    <a:pt x="29" y="3"/>
                  </a:cubicBezTo>
                  <a:cubicBezTo>
                    <a:pt x="28" y="3"/>
                    <a:pt x="27" y="3"/>
                    <a:pt x="27" y="3"/>
                  </a:cubicBezTo>
                  <a:cubicBezTo>
                    <a:pt x="26" y="3"/>
                    <a:pt x="24" y="2"/>
                    <a:pt x="23" y="2"/>
                  </a:cubicBezTo>
                  <a:cubicBezTo>
                    <a:pt x="23" y="2"/>
                    <a:pt x="22" y="2"/>
                    <a:pt x="22" y="3"/>
                  </a:cubicBezTo>
                  <a:cubicBezTo>
                    <a:pt x="21" y="4"/>
                    <a:pt x="20" y="5"/>
                    <a:pt x="18" y="4"/>
                  </a:cubicBezTo>
                  <a:cubicBezTo>
                    <a:pt x="18" y="4"/>
                    <a:pt x="18" y="4"/>
                    <a:pt x="17" y="4"/>
                  </a:cubicBezTo>
                  <a:cubicBezTo>
                    <a:pt x="17" y="5"/>
                    <a:pt x="16" y="6"/>
                    <a:pt x="15" y="6"/>
                  </a:cubicBezTo>
                  <a:cubicBezTo>
                    <a:pt x="15" y="7"/>
                    <a:pt x="15" y="7"/>
                    <a:pt x="15" y="7"/>
                  </a:cubicBezTo>
                  <a:cubicBezTo>
                    <a:pt x="16" y="8"/>
                    <a:pt x="16" y="9"/>
                    <a:pt x="15" y="10"/>
                  </a:cubicBezTo>
                  <a:cubicBezTo>
                    <a:pt x="15" y="10"/>
                    <a:pt x="15" y="10"/>
                    <a:pt x="15" y="10"/>
                  </a:cubicBezTo>
                  <a:cubicBezTo>
                    <a:pt x="15" y="10"/>
                    <a:pt x="15" y="10"/>
                    <a:pt x="15" y="10"/>
                  </a:cubicBezTo>
                  <a:cubicBezTo>
                    <a:pt x="15" y="10"/>
                    <a:pt x="15" y="10"/>
                    <a:pt x="15" y="11"/>
                  </a:cubicBezTo>
                  <a:cubicBezTo>
                    <a:pt x="14" y="10"/>
                    <a:pt x="14" y="10"/>
                    <a:pt x="14" y="10"/>
                  </a:cubicBezTo>
                  <a:cubicBezTo>
                    <a:pt x="14" y="11"/>
                    <a:pt x="14" y="11"/>
                    <a:pt x="14" y="11"/>
                  </a:cubicBezTo>
                  <a:cubicBezTo>
                    <a:pt x="13" y="11"/>
                    <a:pt x="12" y="10"/>
                    <a:pt x="11" y="10"/>
                  </a:cubicBezTo>
                  <a:cubicBezTo>
                    <a:pt x="11" y="10"/>
                    <a:pt x="11" y="10"/>
                    <a:pt x="11" y="10"/>
                  </a:cubicBezTo>
                  <a:cubicBezTo>
                    <a:pt x="9" y="11"/>
                    <a:pt x="8" y="11"/>
                    <a:pt x="7" y="11"/>
                  </a:cubicBezTo>
                  <a:cubicBezTo>
                    <a:pt x="7" y="11"/>
                    <a:pt x="6" y="11"/>
                    <a:pt x="5" y="11"/>
                  </a:cubicBezTo>
                  <a:cubicBezTo>
                    <a:pt x="5" y="11"/>
                    <a:pt x="3" y="11"/>
                    <a:pt x="3" y="11"/>
                  </a:cubicBezTo>
                  <a:cubicBezTo>
                    <a:pt x="2" y="11"/>
                    <a:pt x="2" y="11"/>
                    <a:pt x="2" y="11"/>
                  </a:cubicBezTo>
                  <a:cubicBezTo>
                    <a:pt x="2" y="11"/>
                    <a:pt x="2" y="12"/>
                    <a:pt x="2" y="12"/>
                  </a:cubicBezTo>
                  <a:cubicBezTo>
                    <a:pt x="2" y="12"/>
                    <a:pt x="2" y="12"/>
                    <a:pt x="3" y="12"/>
                  </a:cubicBezTo>
                  <a:cubicBezTo>
                    <a:pt x="4" y="13"/>
                    <a:pt x="5" y="12"/>
                    <a:pt x="7" y="12"/>
                  </a:cubicBezTo>
                  <a:cubicBezTo>
                    <a:pt x="8" y="12"/>
                    <a:pt x="9" y="12"/>
                    <a:pt x="9"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5" name="Freeform 344"/>
            <p:cNvSpPr>
              <a:spLocks noChangeArrowheads="1"/>
            </p:cNvSpPr>
            <p:nvPr/>
          </p:nvSpPr>
          <p:spPr bwMode="auto">
            <a:xfrm>
              <a:off x="6407569" y="3393057"/>
              <a:ext cx="60377" cy="45886"/>
            </a:xfrm>
            <a:custGeom>
              <a:avLst/>
              <a:gdLst>
                <a:gd name="T0" fmla="*/ 10 w 15"/>
                <a:gd name="T1" fmla="*/ 0 h 11"/>
                <a:gd name="T2" fmla="*/ 1 w 15"/>
                <a:gd name="T3" fmla="*/ 3 h 11"/>
                <a:gd name="T4" fmla="*/ 6 w 15"/>
                <a:gd name="T5" fmla="*/ 6 h 11"/>
                <a:gd name="T6" fmla="*/ 9 w 15"/>
                <a:gd name="T7" fmla="*/ 8 h 11"/>
                <a:gd name="T8" fmla="*/ 12 w 15"/>
                <a:gd name="T9" fmla="*/ 11 h 11"/>
                <a:gd name="T10" fmla="*/ 14 w 15"/>
                <a:gd name="T11" fmla="*/ 5 h 11"/>
                <a:gd name="T12" fmla="*/ 10 w 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0" y="0"/>
                  </a:moveTo>
                  <a:cubicBezTo>
                    <a:pt x="7" y="0"/>
                    <a:pt x="0" y="0"/>
                    <a:pt x="1" y="3"/>
                  </a:cubicBezTo>
                  <a:cubicBezTo>
                    <a:pt x="1" y="4"/>
                    <a:pt x="5" y="6"/>
                    <a:pt x="6" y="6"/>
                  </a:cubicBezTo>
                  <a:cubicBezTo>
                    <a:pt x="7" y="7"/>
                    <a:pt x="6" y="9"/>
                    <a:pt x="9" y="8"/>
                  </a:cubicBezTo>
                  <a:cubicBezTo>
                    <a:pt x="9" y="10"/>
                    <a:pt x="10" y="11"/>
                    <a:pt x="12" y="11"/>
                  </a:cubicBezTo>
                  <a:cubicBezTo>
                    <a:pt x="10" y="8"/>
                    <a:pt x="15" y="8"/>
                    <a:pt x="14" y="5"/>
                  </a:cubicBezTo>
                  <a:cubicBezTo>
                    <a:pt x="13" y="3"/>
                    <a:pt x="11" y="0"/>
                    <a:pt x="1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6" name="Freeform 345"/>
            <p:cNvSpPr>
              <a:spLocks noEditPoints="1" noChangeArrowheads="1"/>
            </p:cNvSpPr>
            <p:nvPr/>
          </p:nvSpPr>
          <p:spPr bwMode="auto">
            <a:xfrm>
              <a:off x="6407569" y="3388227"/>
              <a:ext cx="65207" cy="55547"/>
            </a:xfrm>
            <a:custGeom>
              <a:avLst/>
              <a:gdLst>
                <a:gd name="T0" fmla="*/ 14 w 16"/>
                <a:gd name="T1" fmla="*/ 13 h 13"/>
                <a:gd name="T2" fmla="*/ 12 w 16"/>
                <a:gd name="T3" fmla="*/ 13 h 13"/>
                <a:gd name="T4" fmla="*/ 9 w 16"/>
                <a:gd name="T5" fmla="*/ 11 h 13"/>
                <a:gd name="T6" fmla="*/ 8 w 16"/>
                <a:gd name="T7" fmla="*/ 10 h 13"/>
                <a:gd name="T8" fmla="*/ 6 w 16"/>
                <a:gd name="T9" fmla="*/ 9 h 13"/>
                <a:gd name="T10" fmla="*/ 5 w 16"/>
                <a:gd name="T11" fmla="*/ 8 h 13"/>
                <a:gd name="T12" fmla="*/ 4 w 16"/>
                <a:gd name="T13" fmla="*/ 8 h 13"/>
                <a:gd name="T14" fmla="*/ 0 w 16"/>
                <a:gd name="T15" fmla="*/ 4 h 13"/>
                <a:gd name="T16" fmla="*/ 0 w 16"/>
                <a:gd name="T17" fmla="*/ 2 h 13"/>
                <a:gd name="T18" fmla="*/ 7 w 16"/>
                <a:gd name="T19" fmla="*/ 0 h 13"/>
                <a:gd name="T20" fmla="*/ 10 w 16"/>
                <a:gd name="T21" fmla="*/ 0 h 13"/>
                <a:gd name="T22" fmla="*/ 10 w 16"/>
                <a:gd name="T23" fmla="*/ 0 h 13"/>
                <a:gd name="T24" fmla="*/ 10 w 16"/>
                <a:gd name="T25" fmla="*/ 0 h 13"/>
                <a:gd name="T26" fmla="*/ 15 w 16"/>
                <a:gd name="T27" fmla="*/ 5 h 13"/>
                <a:gd name="T28" fmla="*/ 15 w 16"/>
                <a:gd name="T29" fmla="*/ 5 h 13"/>
                <a:gd name="T30" fmla="*/ 14 w 16"/>
                <a:gd name="T31" fmla="*/ 9 h 13"/>
                <a:gd name="T32" fmla="*/ 13 w 16"/>
                <a:gd name="T33" fmla="*/ 11 h 13"/>
                <a:gd name="T34" fmla="*/ 14 w 16"/>
                <a:gd name="T35" fmla="*/ 13 h 13"/>
                <a:gd name="T36" fmla="*/ 11 w 16"/>
                <a:gd name="T37" fmla="*/ 7 h 13"/>
                <a:gd name="T38" fmla="*/ 10 w 16"/>
                <a:gd name="T39" fmla="*/ 9 h 13"/>
                <a:gd name="T40" fmla="*/ 10 w 16"/>
                <a:gd name="T41" fmla="*/ 10 h 13"/>
                <a:gd name="T42" fmla="*/ 11 w 16"/>
                <a:gd name="T43" fmla="*/ 11 h 13"/>
                <a:gd name="T44" fmla="*/ 12 w 16"/>
                <a:gd name="T45" fmla="*/ 8 h 13"/>
                <a:gd name="T46" fmla="*/ 13 w 16"/>
                <a:gd name="T47" fmla="*/ 6 h 13"/>
                <a:gd name="T48" fmla="*/ 13 w 16"/>
                <a:gd name="T49" fmla="*/ 6 h 13"/>
                <a:gd name="T50" fmla="*/ 10 w 16"/>
                <a:gd name="T51" fmla="*/ 2 h 13"/>
                <a:gd name="T52" fmla="*/ 7 w 16"/>
                <a:gd name="T53" fmla="*/ 2 h 13"/>
                <a:gd name="T54" fmla="*/ 2 w 16"/>
                <a:gd name="T55" fmla="*/ 3 h 13"/>
                <a:gd name="T56" fmla="*/ 2 w 16"/>
                <a:gd name="T57" fmla="*/ 4 h 13"/>
                <a:gd name="T58" fmla="*/ 5 w 16"/>
                <a:gd name="T59" fmla="*/ 6 h 13"/>
                <a:gd name="T60" fmla="*/ 6 w 16"/>
                <a:gd name="T61" fmla="*/ 6 h 13"/>
                <a:gd name="T62" fmla="*/ 8 w 16"/>
                <a:gd name="T63" fmla="*/ 8 h 13"/>
                <a:gd name="T64" fmla="*/ 8 w 16"/>
                <a:gd name="T65" fmla="*/ 8 h 13"/>
                <a:gd name="T66" fmla="*/ 9 w 16"/>
                <a:gd name="T67" fmla="*/ 8 h 13"/>
                <a:gd name="T68" fmla="*/ 11 w 16"/>
                <a:gd name="T6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13">
                  <a:moveTo>
                    <a:pt x="14" y="13"/>
                  </a:moveTo>
                  <a:cubicBezTo>
                    <a:pt x="12" y="13"/>
                    <a:pt x="12" y="13"/>
                    <a:pt x="12" y="13"/>
                  </a:cubicBezTo>
                  <a:cubicBezTo>
                    <a:pt x="11" y="13"/>
                    <a:pt x="9" y="12"/>
                    <a:pt x="9" y="11"/>
                  </a:cubicBezTo>
                  <a:cubicBezTo>
                    <a:pt x="9" y="11"/>
                    <a:pt x="8" y="11"/>
                    <a:pt x="8" y="10"/>
                  </a:cubicBezTo>
                  <a:cubicBezTo>
                    <a:pt x="7" y="11"/>
                    <a:pt x="6" y="9"/>
                    <a:pt x="6" y="9"/>
                  </a:cubicBezTo>
                  <a:cubicBezTo>
                    <a:pt x="6" y="8"/>
                    <a:pt x="5" y="8"/>
                    <a:pt x="5" y="8"/>
                  </a:cubicBezTo>
                  <a:cubicBezTo>
                    <a:pt x="5" y="8"/>
                    <a:pt x="5" y="8"/>
                    <a:pt x="4" y="8"/>
                  </a:cubicBezTo>
                  <a:cubicBezTo>
                    <a:pt x="1" y="6"/>
                    <a:pt x="0" y="5"/>
                    <a:pt x="0" y="4"/>
                  </a:cubicBezTo>
                  <a:cubicBezTo>
                    <a:pt x="0" y="3"/>
                    <a:pt x="0" y="3"/>
                    <a:pt x="0" y="2"/>
                  </a:cubicBezTo>
                  <a:cubicBezTo>
                    <a:pt x="2" y="0"/>
                    <a:pt x="5" y="0"/>
                    <a:pt x="7" y="0"/>
                  </a:cubicBezTo>
                  <a:cubicBezTo>
                    <a:pt x="8" y="0"/>
                    <a:pt x="9" y="0"/>
                    <a:pt x="10" y="0"/>
                  </a:cubicBezTo>
                  <a:cubicBezTo>
                    <a:pt x="10" y="0"/>
                    <a:pt x="10" y="0"/>
                    <a:pt x="10" y="0"/>
                  </a:cubicBezTo>
                  <a:cubicBezTo>
                    <a:pt x="10" y="0"/>
                    <a:pt x="10" y="0"/>
                    <a:pt x="10" y="0"/>
                  </a:cubicBezTo>
                  <a:cubicBezTo>
                    <a:pt x="12" y="1"/>
                    <a:pt x="14" y="3"/>
                    <a:pt x="15" y="5"/>
                  </a:cubicBezTo>
                  <a:cubicBezTo>
                    <a:pt x="15" y="5"/>
                    <a:pt x="15" y="5"/>
                    <a:pt x="15" y="5"/>
                  </a:cubicBezTo>
                  <a:cubicBezTo>
                    <a:pt x="16" y="7"/>
                    <a:pt x="14" y="9"/>
                    <a:pt x="14" y="9"/>
                  </a:cubicBezTo>
                  <a:cubicBezTo>
                    <a:pt x="13" y="10"/>
                    <a:pt x="13" y="10"/>
                    <a:pt x="13" y="11"/>
                  </a:cubicBezTo>
                  <a:lnTo>
                    <a:pt x="14" y="13"/>
                  </a:lnTo>
                  <a:close/>
                  <a:moveTo>
                    <a:pt x="11" y="7"/>
                  </a:moveTo>
                  <a:cubicBezTo>
                    <a:pt x="10" y="9"/>
                    <a:pt x="10" y="9"/>
                    <a:pt x="10" y="9"/>
                  </a:cubicBezTo>
                  <a:cubicBezTo>
                    <a:pt x="10" y="9"/>
                    <a:pt x="10" y="10"/>
                    <a:pt x="10" y="10"/>
                  </a:cubicBezTo>
                  <a:cubicBezTo>
                    <a:pt x="10" y="10"/>
                    <a:pt x="11" y="10"/>
                    <a:pt x="11" y="11"/>
                  </a:cubicBezTo>
                  <a:cubicBezTo>
                    <a:pt x="11" y="9"/>
                    <a:pt x="12" y="9"/>
                    <a:pt x="12" y="8"/>
                  </a:cubicBezTo>
                  <a:cubicBezTo>
                    <a:pt x="13" y="7"/>
                    <a:pt x="13" y="7"/>
                    <a:pt x="13" y="6"/>
                  </a:cubicBezTo>
                  <a:cubicBezTo>
                    <a:pt x="13" y="6"/>
                    <a:pt x="13" y="6"/>
                    <a:pt x="13" y="6"/>
                  </a:cubicBezTo>
                  <a:cubicBezTo>
                    <a:pt x="12" y="5"/>
                    <a:pt x="11" y="2"/>
                    <a:pt x="10" y="2"/>
                  </a:cubicBezTo>
                  <a:cubicBezTo>
                    <a:pt x="9" y="2"/>
                    <a:pt x="8" y="2"/>
                    <a:pt x="7" y="2"/>
                  </a:cubicBezTo>
                  <a:cubicBezTo>
                    <a:pt x="6" y="2"/>
                    <a:pt x="3" y="2"/>
                    <a:pt x="2" y="3"/>
                  </a:cubicBezTo>
                  <a:cubicBezTo>
                    <a:pt x="2" y="3"/>
                    <a:pt x="2" y="4"/>
                    <a:pt x="2" y="4"/>
                  </a:cubicBezTo>
                  <a:cubicBezTo>
                    <a:pt x="2" y="4"/>
                    <a:pt x="4" y="5"/>
                    <a:pt x="5" y="6"/>
                  </a:cubicBezTo>
                  <a:cubicBezTo>
                    <a:pt x="6" y="6"/>
                    <a:pt x="6" y="6"/>
                    <a:pt x="6" y="6"/>
                  </a:cubicBezTo>
                  <a:cubicBezTo>
                    <a:pt x="7" y="7"/>
                    <a:pt x="7" y="8"/>
                    <a:pt x="8" y="8"/>
                  </a:cubicBezTo>
                  <a:cubicBezTo>
                    <a:pt x="8" y="8"/>
                    <a:pt x="8" y="8"/>
                    <a:pt x="8" y="8"/>
                  </a:cubicBezTo>
                  <a:cubicBezTo>
                    <a:pt x="8" y="8"/>
                    <a:pt x="8" y="8"/>
                    <a:pt x="9" y="8"/>
                  </a:cubicBezTo>
                  <a:lnTo>
                    <a:pt x="11"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7" name="Freeform 346"/>
            <p:cNvSpPr>
              <a:spLocks noChangeArrowheads="1"/>
            </p:cNvSpPr>
            <p:nvPr/>
          </p:nvSpPr>
          <p:spPr bwMode="auto">
            <a:xfrm>
              <a:off x="6892998" y="3748073"/>
              <a:ext cx="38641" cy="36226"/>
            </a:xfrm>
            <a:custGeom>
              <a:avLst/>
              <a:gdLst>
                <a:gd name="T0" fmla="*/ 7 w 9"/>
                <a:gd name="T1" fmla="*/ 2 h 9"/>
                <a:gd name="T2" fmla="*/ 9 w 9"/>
                <a:gd name="T3" fmla="*/ 0 h 9"/>
                <a:gd name="T4" fmla="*/ 0 w 9"/>
                <a:gd name="T5" fmla="*/ 3 h 9"/>
                <a:gd name="T6" fmla="*/ 7 w 9"/>
                <a:gd name="T7" fmla="*/ 2 h 9"/>
              </a:gdLst>
              <a:ahLst/>
              <a:cxnLst>
                <a:cxn ang="0">
                  <a:pos x="T0" y="T1"/>
                </a:cxn>
                <a:cxn ang="0">
                  <a:pos x="T2" y="T3"/>
                </a:cxn>
                <a:cxn ang="0">
                  <a:pos x="T4" y="T5"/>
                </a:cxn>
                <a:cxn ang="0">
                  <a:pos x="T6" y="T7"/>
                </a:cxn>
              </a:cxnLst>
              <a:rect l="0" t="0" r="r" b="b"/>
              <a:pathLst>
                <a:path w="9" h="9">
                  <a:moveTo>
                    <a:pt x="7" y="2"/>
                  </a:moveTo>
                  <a:cubicBezTo>
                    <a:pt x="7" y="1"/>
                    <a:pt x="8" y="1"/>
                    <a:pt x="9" y="0"/>
                  </a:cubicBezTo>
                  <a:cubicBezTo>
                    <a:pt x="7" y="3"/>
                    <a:pt x="2" y="9"/>
                    <a:pt x="0" y="3"/>
                  </a:cubicBezTo>
                  <a:cubicBezTo>
                    <a:pt x="2" y="2"/>
                    <a:pt x="4" y="2"/>
                    <a:pt x="7"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8" name="Freeform 347"/>
            <p:cNvSpPr>
              <a:spLocks noEditPoints="1" noChangeArrowheads="1"/>
            </p:cNvSpPr>
            <p:nvPr/>
          </p:nvSpPr>
          <p:spPr bwMode="auto">
            <a:xfrm>
              <a:off x="6888168" y="3738413"/>
              <a:ext cx="55547" cy="38641"/>
            </a:xfrm>
            <a:custGeom>
              <a:avLst/>
              <a:gdLst>
                <a:gd name="T0" fmla="*/ 4 w 13"/>
                <a:gd name="T1" fmla="*/ 9 h 9"/>
                <a:gd name="T2" fmla="*/ 0 w 13"/>
                <a:gd name="T3" fmla="*/ 6 h 9"/>
                <a:gd name="T4" fmla="*/ 0 w 13"/>
                <a:gd name="T5" fmla="*/ 5 h 9"/>
                <a:gd name="T6" fmla="*/ 0 w 13"/>
                <a:gd name="T7" fmla="*/ 5 h 9"/>
                <a:gd name="T8" fmla="*/ 7 w 13"/>
                <a:gd name="T9" fmla="*/ 3 h 9"/>
                <a:gd name="T10" fmla="*/ 7 w 13"/>
                <a:gd name="T11" fmla="*/ 3 h 9"/>
                <a:gd name="T12" fmla="*/ 9 w 13"/>
                <a:gd name="T13" fmla="*/ 2 h 9"/>
                <a:gd name="T14" fmla="*/ 9 w 13"/>
                <a:gd name="T15" fmla="*/ 1 h 9"/>
                <a:gd name="T16" fmla="*/ 13 w 13"/>
                <a:gd name="T17" fmla="*/ 0 h 9"/>
                <a:gd name="T18" fmla="*/ 11 w 13"/>
                <a:gd name="T19" fmla="*/ 3 h 9"/>
                <a:gd name="T20" fmla="*/ 4 w 13"/>
                <a:gd name="T21" fmla="*/ 9 h 9"/>
                <a:gd name="T22" fmla="*/ 2 w 13"/>
                <a:gd name="T23" fmla="*/ 6 h 9"/>
                <a:gd name="T24" fmla="*/ 4 w 13"/>
                <a:gd name="T25" fmla="*/ 7 h 9"/>
                <a:gd name="T26" fmla="*/ 7 w 13"/>
                <a:gd name="T27" fmla="*/ 5 h 9"/>
                <a:gd name="T28" fmla="*/ 2 w 13"/>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9">
                  <a:moveTo>
                    <a:pt x="4" y="9"/>
                  </a:moveTo>
                  <a:cubicBezTo>
                    <a:pt x="2" y="9"/>
                    <a:pt x="1" y="8"/>
                    <a:pt x="0" y="6"/>
                  </a:cubicBezTo>
                  <a:cubicBezTo>
                    <a:pt x="0" y="5"/>
                    <a:pt x="0" y="5"/>
                    <a:pt x="0" y="5"/>
                  </a:cubicBezTo>
                  <a:cubicBezTo>
                    <a:pt x="0" y="5"/>
                    <a:pt x="0" y="5"/>
                    <a:pt x="0" y="5"/>
                  </a:cubicBezTo>
                  <a:cubicBezTo>
                    <a:pt x="3" y="3"/>
                    <a:pt x="5" y="3"/>
                    <a:pt x="7" y="3"/>
                  </a:cubicBezTo>
                  <a:cubicBezTo>
                    <a:pt x="7" y="3"/>
                    <a:pt x="7" y="3"/>
                    <a:pt x="7" y="3"/>
                  </a:cubicBezTo>
                  <a:cubicBezTo>
                    <a:pt x="8" y="2"/>
                    <a:pt x="8" y="2"/>
                    <a:pt x="9" y="2"/>
                  </a:cubicBezTo>
                  <a:cubicBezTo>
                    <a:pt x="9" y="2"/>
                    <a:pt x="9" y="2"/>
                    <a:pt x="9" y="1"/>
                  </a:cubicBezTo>
                  <a:cubicBezTo>
                    <a:pt x="13" y="0"/>
                    <a:pt x="13" y="0"/>
                    <a:pt x="13" y="0"/>
                  </a:cubicBezTo>
                  <a:cubicBezTo>
                    <a:pt x="11" y="3"/>
                    <a:pt x="11" y="3"/>
                    <a:pt x="11" y="3"/>
                  </a:cubicBezTo>
                  <a:cubicBezTo>
                    <a:pt x="11" y="3"/>
                    <a:pt x="7" y="9"/>
                    <a:pt x="4" y="9"/>
                  </a:cubicBezTo>
                  <a:close/>
                  <a:moveTo>
                    <a:pt x="2" y="6"/>
                  </a:moveTo>
                  <a:cubicBezTo>
                    <a:pt x="3" y="7"/>
                    <a:pt x="3" y="7"/>
                    <a:pt x="4" y="7"/>
                  </a:cubicBezTo>
                  <a:cubicBezTo>
                    <a:pt x="4" y="7"/>
                    <a:pt x="6" y="6"/>
                    <a:pt x="7" y="5"/>
                  </a:cubicBezTo>
                  <a:cubicBezTo>
                    <a:pt x="5" y="5"/>
                    <a:pt x="4" y="5"/>
                    <a:pt x="2"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9" name="Freeform 348"/>
            <p:cNvSpPr>
              <a:spLocks noChangeArrowheads="1"/>
            </p:cNvSpPr>
            <p:nvPr/>
          </p:nvSpPr>
          <p:spPr bwMode="auto">
            <a:xfrm>
              <a:off x="6559719" y="3397888"/>
              <a:ext cx="171470" cy="86943"/>
            </a:xfrm>
            <a:custGeom>
              <a:avLst/>
              <a:gdLst>
                <a:gd name="T0" fmla="*/ 0 w 41"/>
                <a:gd name="T1" fmla="*/ 5 h 21"/>
                <a:gd name="T2" fmla="*/ 6 w 41"/>
                <a:gd name="T3" fmla="*/ 14 h 21"/>
                <a:gd name="T4" fmla="*/ 14 w 41"/>
                <a:gd name="T5" fmla="*/ 14 h 21"/>
                <a:gd name="T6" fmla="*/ 19 w 41"/>
                <a:gd name="T7" fmla="*/ 15 h 21"/>
                <a:gd name="T8" fmla="*/ 21 w 41"/>
                <a:gd name="T9" fmla="*/ 20 h 21"/>
                <a:gd name="T10" fmla="*/ 26 w 41"/>
                <a:gd name="T11" fmla="*/ 20 h 21"/>
                <a:gd name="T12" fmla="*/ 31 w 41"/>
                <a:gd name="T13" fmla="*/ 18 h 21"/>
                <a:gd name="T14" fmla="*/ 34 w 41"/>
                <a:gd name="T15" fmla="*/ 16 h 21"/>
                <a:gd name="T16" fmla="*/ 40 w 41"/>
                <a:gd name="T17" fmla="*/ 16 h 21"/>
                <a:gd name="T18" fmla="*/ 35 w 41"/>
                <a:gd name="T19" fmla="*/ 11 h 21"/>
                <a:gd name="T20" fmla="*/ 30 w 41"/>
                <a:gd name="T21" fmla="*/ 11 h 21"/>
                <a:gd name="T22" fmla="*/ 26 w 41"/>
                <a:gd name="T23" fmla="*/ 10 h 21"/>
                <a:gd name="T24" fmla="*/ 18 w 41"/>
                <a:gd name="T25" fmla="*/ 6 h 21"/>
                <a:gd name="T26" fmla="*/ 14 w 41"/>
                <a:gd name="T27" fmla="*/ 2 h 21"/>
                <a:gd name="T28" fmla="*/ 8 w 41"/>
                <a:gd name="T29" fmla="*/ 0 h 21"/>
                <a:gd name="T30" fmla="*/ 0 w 41"/>
                <a:gd name="T3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21">
                  <a:moveTo>
                    <a:pt x="0" y="5"/>
                  </a:moveTo>
                  <a:cubicBezTo>
                    <a:pt x="2" y="9"/>
                    <a:pt x="3" y="11"/>
                    <a:pt x="6" y="14"/>
                  </a:cubicBezTo>
                  <a:cubicBezTo>
                    <a:pt x="9" y="17"/>
                    <a:pt x="11" y="13"/>
                    <a:pt x="14" y="14"/>
                  </a:cubicBezTo>
                  <a:cubicBezTo>
                    <a:pt x="15" y="14"/>
                    <a:pt x="18" y="14"/>
                    <a:pt x="19" y="15"/>
                  </a:cubicBezTo>
                  <a:cubicBezTo>
                    <a:pt x="19" y="17"/>
                    <a:pt x="19" y="18"/>
                    <a:pt x="21" y="20"/>
                  </a:cubicBezTo>
                  <a:cubicBezTo>
                    <a:pt x="23" y="21"/>
                    <a:pt x="25" y="21"/>
                    <a:pt x="26" y="20"/>
                  </a:cubicBezTo>
                  <a:cubicBezTo>
                    <a:pt x="27" y="18"/>
                    <a:pt x="29" y="19"/>
                    <a:pt x="31" y="18"/>
                  </a:cubicBezTo>
                  <a:cubicBezTo>
                    <a:pt x="32" y="18"/>
                    <a:pt x="33" y="16"/>
                    <a:pt x="34" y="16"/>
                  </a:cubicBezTo>
                  <a:cubicBezTo>
                    <a:pt x="35" y="16"/>
                    <a:pt x="39" y="17"/>
                    <a:pt x="40" y="16"/>
                  </a:cubicBezTo>
                  <a:cubicBezTo>
                    <a:pt x="41" y="13"/>
                    <a:pt x="40" y="10"/>
                    <a:pt x="35" y="11"/>
                  </a:cubicBezTo>
                  <a:cubicBezTo>
                    <a:pt x="34" y="11"/>
                    <a:pt x="31" y="12"/>
                    <a:pt x="30" y="11"/>
                  </a:cubicBezTo>
                  <a:cubicBezTo>
                    <a:pt x="29" y="10"/>
                    <a:pt x="28" y="11"/>
                    <a:pt x="26" y="10"/>
                  </a:cubicBezTo>
                  <a:cubicBezTo>
                    <a:pt x="24" y="9"/>
                    <a:pt x="20" y="2"/>
                    <a:pt x="18" y="6"/>
                  </a:cubicBezTo>
                  <a:cubicBezTo>
                    <a:pt x="17" y="4"/>
                    <a:pt x="16" y="3"/>
                    <a:pt x="14" y="2"/>
                  </a:cubicBezTo>
                  <a:cubicBezTo>
                    <a:pt x="11" y="1"/>
                    <a:pt x="10" y="3"/>
                    <a:pt x="8" y="0"/>
                  </a:cubicBezTo>
                  <a:cubicBezTo>
                    <a:pt x="9" y="3"/>
                    <a:pt x="2" y="7"/>
                    <a:pt x="0"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0" name="Freeform 349"/>
            <p:cNvSpPr>
              <a:spLocks noEditPoints="1" noChangeArrowheads="1"/>
            </p:cNvSpPr>
            <p:nvPr/>
          </p:nvSpPr>
          <p:spPr bwMode="auto">
            <a:xfrm>
              <a:off x="6547643" y="3385812"/>
              <a:ext cx="183545" cy="103848"/>
            </a:xfrm>
            <a:custGeom>
              <a:avLst/>
              <a:gdLst>
                <a:gd name="T0" fmla="*/ 24 w 44"/>
                <a:gd name="T1" fmla="*/ 24 h 25"/>
                <a:gd name="T2" fmla="*/ 21 w 44"/>
                <a:gd name="T3" fmla="*/ 18 h 25"/>
                <a:gd name="T4" fmla="*/ 17 w 44"/>
                <a:gd name="T5" fmla="*/ 18 h 25"/>
                <a:gd name="T6" fmla="*/ 12 w 44"/>
                <a:gd name="T7" fmla="*/ 19 h 25"/>
                <a:gd name="T8" fmla="*/ 2 w 44"/>
                <a:gd name="T9" fmla="*/ 9 h 25"/>
                <a:gd name="T10" fmla="*/ 3 w 44"/>
                <a:gd name="T11" fmla="*/ 8 h 25"/>
                <a:gd name="T12" fmla="*/ 9 w 44"/>
                <a:gd name="T13" fmla="*/ 5 h 25"/>
                <a:gd name="T14" fmla="*/ 10 w 44"/>
                <a:gd name="T15" fmla="*/ 0 h 25"/>
                <a:gd name="T16" fmla="*/ 13 w 44"/>
                <a:gd name="T17" fmla="*/ 4 h 25"/>
                <a:gd name="T18" fmla="*/ 17 w 44"/>
                <a:gd name="T19" fmla="*/ 4 h 25"/>
                <a:gd name="T20" fmla="*/ 23 w 44"/>
                <a:gd name="T21" fmla="*/ 7 h 25"/>
                <a:gd name="T22" fmla="*/ 29 w 44"/>
                <a:gd name="T23" fmla="*/ 12 h 25"/>
                <a:gd name="T24" fmla="*/ 34 w 44"/>
                <a:gd name="T25" fmla="*/ 14 h 25"/>
                <a:gd name="T26" fmla="*/ 37 w 44"/>
                <a:gd name="T27" fmla="*/ 13 h 25"/>
                <a:gd name="T28" fmla="*/ 43 w 44"/>
                <a:gd name="T29" fmla="*/ 14 h 25"/>
                <a:gd name="T30" fmla="*/ 42 w 44"/>
                <a:gd name="T31" fmla="*/ 21 h 25"/>
                <a:gd name="T32" fmla="*/ 37 w 44"/>
                <a:gd name="T33" fmla="*/ 20 h 25"/>
                <a:gd name="T34" fmla="*/ 36 w 44"/>
                <a:gd name="T35" fmla="*/ 21 h 25"/>
                <a:gd name="T36" fmla="*/ 32 w 44"/>
                <a:gd name="T37" fmla="*/ 23 h 25"/>
                <a:gd name="T38" fmla="*/ 27 w 44"/>
                <a:gd name="T39" fmla="*/ 25 h 25"/>
                <a:gd name="T40" fmla="*/ 18 w 44"/>
                <a:gd name="T41" fmla="*/ 16 h 25"/>
                <a:gd name="T42" fmla="*/ 22 w 44"/>
                <a:gd name="T43" fmla="*/ 18 h 25"/>
                <a:gd name="T44" fmla="*/ 25 w 44"/>
                <a:gd name="T45" fmla="*/ 22 h 25"/>
                <a:gd name="T46" fmla="*/ 32 w 44"/>
                <a:gd name="T47" fmla="*/ 21 h 25"/>
                <a:gd name="T48" fmla="*/ 35 w 44"/>
                <a:gd name="T49" fmla="*/ 19 h 25"/>
                <a:gd name="T50" fmla="*/ 38 w 44"/>
                <a:gd name="T51" fmla="*/ 18 h 25"/>
                <a:gd name="T52" fmla="*/ 42 w 44"/>
                <a:gd name="T53" fmla="*/ 19 h 25"/>
                <a:gd name="T54" fmla="*/ 42 w 44"/>
                <a:gd name="T55" fmla="*/ 15 h 25"/>
                <a:gd name="T56" fmla="*/ 37 w 44"/>
                <a:gd name="T57" fmla="*/ 15 h 25"/>
                <a:gd name="T58" fmla="*/ 31 w 44"/>
                <a:gd name="T59" fmla="*/ 14 h 25"/>
                <a:gd name="T60" fmla="*/ 26 w 44"/>
                <a:gd name="T61" fmla="*/ 11 h 25"/>
                <a:gd name="T62" fmla="*/ 22 w 44"/>
                <a:gd name="T63" fmla="*/ 10 h 25"/>
                <a:gd name="T64" fmla="*/ 20 w 44"/>
                <a:gd name="T65" fmla="*/ 9 h 25"/>
                <a:gd name="T66" fmla="*/ 14 w 44"/>
                <a:gd name="T67" fmla="*/ 6 h 25"/>
                <a:gd name="T68" fmla="*/ 11 w 44"/>
                <a:gd name="T69" fmla="*/ 6 h 25"/>
                <a:gd name="T70" fmla="*/ 10 w 44"/>
                <a:gd name="T71" fmla="*/ 16 h 25"/>
                <a:gd name="T72" fmla="*/ 13 w 44"/>
                <a:gd name="T73"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25">
                  <a:moveTo>
                    <a:pt x="27" y="25"/>
                  </a:moveTo>
                  <a:cubicBezTo>
                    <a:pt x="26" y="25"/>
                    <a:pt x="24" y="24"/>
                    <a:pt x="24" y="24"/>
                  </a:cubicBezTo>
                  <a:cubicBezTo>
                    <a:pt x="22" y="22"/>
                    <a:pt x="21" y="21"/>
                    <a:pt x="21" y="19"/>
                  </a:cubicBezTo>
                  <a:cubicBezTo>
                    <a:pt x="21" y="18"/>
                    <a:pt x="21" y="18"/>
                    <a:pt x="21" y="18"/>
                  </a:cubicBezTo>
                  <a:cubicBezTo>
                    <a:pt x="20" y="18"/>
                    <a:pt x="19" y="18"/>
                    <a:pt x="18" y="18"/>
                  </a:cubicBezTo>
                  <a:cubicBezTo>
                    <a:pt x="18" y="18"/>
                    <a:pt x="18" y="18"/>
                    <a:pt x="17" y="18"/>
                  </a:cubicBezTo>
                  <a:cubicBezTo>
                    <a:pt x="16" y="17"/>
                    <a:pt x="15" y="18"/>
                    <a:pt x="14" y="18"/>
                  </a:cubicBezTo>
                  <a:cubicBezTo>
                    <a:pt x="13" y="19"/>
                    <a:pt x="13" y="19"/>
                    <a:pt x="12" y="19"/>
                  </a:cubicBezTo>
                  <a:cubicBezTo>
                    <a:pt x="10" y="19"/>
                    <a:pt x="9" y="19"/>
                    <a:pt x="8" y="18"/>
                  </a:cubicBezTo>
                  <a:cubicBezTo>
                    <a:pt x="5" y="15"/>
                    <a:pt x="4" y="13"/>
                    <a:pt x="2" y="9"/>
                  </a:cubicBezTo>
                  <a:cubicBezTo>
                    <a:pt x="0" y="4"/>
                    <a:pt x="0" y="4"/>
                    <a:pt x="0" y="4"/>
                  </a:cubicBezTo>
                  <a:cubicBezTo>
                    <a:pt x="3" y="8"/>
                    <a:pt x="3" y="8"/>
                    <a:pt x="3" y="8"/>
                  </a:cubicBezTo>
                  <a:cubicBezTo>
                    <a:pt x="4" y="8"/>
                    <a:pt x="4" y="8"/>
                    <a:pt x="4" y="8"/>
                  </a:cubicBezTo>
                  <a:cubicBezTo>
                    <a:pt x="6" y="8"/>
                    <a:pt x="8" y="6"/>
                    <a:pt x="9" y="5"/>
                  </a:cubicBezTo>
                  <a:cubicBezTo>
                    <a:pt x="10" y="4"/>
                    <a:pt x="10" y="4"/>
                    <a:pt x="10" y="3"/>
                  </a:cubicBezTo>
                  <a:cubicBezTo>
                    <a:pt x="10" y="0"/>
                    <a:pt x="10" y="0"/>
                    <a:pt x="10" y="0"/>
                  </a:cubicBezTo>
                  <a:cubicBezTo>
                    <a:pt x="12" y="3"/>
                    <a:pt x="12" y="3"/>
                    <a:pt x="12" y="3"/>
                  </a:cubicBezTo>
                  <a:cubicBezTo>
                    <a:pt x="13" y="4"/>
                    <a:pt x="13" y="4"/>
                    <a:pt x="13" y="4"/>
                  </a:cubicBezTo>
                  <a:cubicBezTo>
                    <a:pt x="14" y="4"/>
                    <a:pt x="14" y="4"/>
                    <a:pt x="14" y="4"/>
                  </a:cubicBezTo>
                  <a:cubicBezTo>
                    <a:pt x="15" y="3"/>
                    <a:pt x="16" y="3"/>
                    <a:pt x="17" y="4"/>
                  </a:cubicBezTo>
                  <a:cubicBezTo>
                    <a:pt x="19" y="5"/>
                    <a:pt x="20" y="6"/>
                    <a:pt x="21" y="8"/>
                  </a:cubicBezTo>
                  <a:cubicBezTo>
                    <a:pt x="22" y="7"/>
                    <a:pt x="22" y="7"/>
                    <a:pt x="23" y="7"/>
                  </a:cubicBezTo>
                  <a:cubicBezTo>
                    <a:pt x="25" y="7"/>
                    <a:pt x="26" y="9"/>
                    <a:pt x="27" y="10"/>
                  </a:cubicBezTo>
                  <a:cubicBezTo>
                    <a:pt x="28" y="11"/>
                    <a:pt x="29" y="12"/>
                    <a:pt x="29" y="12"/>
                  </a:cubicBezTo>
                  <a:cubicBezTo>
                    <a:pt x="30" y="12"/>
                    <a:pt x="30" y="12"/>
                    <a:pt x="31" y="12"/>
                  </a:cubicBezTo>
                  <a:cubicBezTo>
                    <a:pt x="32" y="12"/>
                    <a:pt x="33" y="12"/>
                    <a:pt x="34" y="14"/>
                  </a:cubicBezTo>
                  <a:cubicBezTo>
                    <a:pt x="34" y="14"/>
                    <a:pt x="34" y="14"/>
                    <a:pt x="35" y="14"/>
                  </a:cubicBezTo>
                  <a:cubicBezTo>
                    <a:pt x="35" y="14"/>
                    <a:pt x="36" y="14"/>
                    <a:pt x="37" y="13"/>
                  </a:cubicBezTo>
                  <a:cubicBezTo>
                    <a:pt x="37" y="13"/>
                    <a:pt x="38" y="13"/>
                    <a:pt x="38" y="13"/>
                  </a:cubicBezTo>
                  <a:cubicBezTo>
                    <a:pt x="41" y="12"/>
                    <a:pt x="42" y="13"/>
                    <a:pt x="43" y="14"/>
                  </a:cubicBezTo>
                  <a:cubicBezTo>
                    <a:pt x="44" y="15"/>
                    <a:pt x="44" y="17"/>
                    <a:pt x="44" y="20"/>
                  </a:cubicBezTo>
                  <a:cubicBezTo>
                    <a:pt x="44" y="20"/>
                    <a:pt x="43" y="21"/>
                    <a:pt x="42" y="21"/>
                  </a:cubicBezTo>
                  <a:cubicBezTo>
                    <a:pt x="41" y="21"/>
                    <a:pt x="39" y="20"/>
                    <a:pt x="38" y="20"/>
                  </a:cubicBezTo>
                  <a:cubicBezTo>
                    <a:pt x="38" y="20"/>
                    <a:pt x="38" y="20"/>
                    <a:pt x="37" y="20"/>
                  </a:cubicBezTo>
                  <a:cubicBezTo>
                    <a:pt x="37" y="20"/>
                    <a:pt x="37" y="20"/>
                    <a:pt x="37" y="20"/>
                  </a:cubicBezTo>
                  <a:cubicBezTo>
                    <a:pt x="37" y="20"/>
                    <a:pt x="36" y="21"/>
                    <a:pt x="36" y="21"/>
                  </a:cubicBezTo>
                  <a:cubicBezTo>
                    <a:pt x="35" y="21"/>
                    <a:pt x="35" y="22"/>
                    <a:pt x="34" y="22"/>
                  </a:cubicBezTo>
                  <a:cubicBezTo>
                    <a:pt x="33" y="22"/>
                    <a:pt x="33" y="23"/>
                    <a:pt x="32" y="23"/>
                  </a:cubicBezTo>
                  <a:cubicBezTo>
                    <a:pt x="31" y="23"/>
                    <a:pt x="30" y="23"/>
                    <a:pt x="29" y="23"/>
                  </a:cubicBezTo>
                  <a:cubicBezTo>
                    <a:pt x="29" y="24"/>
                    <a:pt x="28" y="25"/>
                    <a:pt x="27" y="25"/>
                  </a:cubicBezTo>
                  <a:close/>
                  <a:moveTo>
                    <a:pt x="17" y="16"/>
                  </a:moveTo>
                  <a:cubicBezTo>
                    <a:pt x="17" y="16"/>
                    <a:pt x="17" y="16"/>
                    <a:pt x="18" y="16"/>
                  </a:cubicBezTo>
                  <a:cubicBezTo>
                    <a:pt x="18" y="16"/>
                    <a:pt x="18" y="16"/>
                    <a:pt x="18" y="16"/>
                  </a:cubicBezTo>
                  <a:cubicBezTo>
                    <a:pt x="20" y="16"/>
                    <a:pt x="22" y="16"/>
                    <a:pt x="22" y="18"/>
                  </a:cubicBezTo>
                  <a:cubicBezTo>
                    <a:pt x="23" y="19"/>
                    <a:pt x="23" y="19"/>
                    <a:pt x="23" y="19"/>
                  </a:cubicBezTo>
                  <a:cubicBezTo>
                    <a:pt x="23" y="20"/>
                    <a:pt x="24" y="21"/>
                    <a:pt x="25" y="22"/>
                  </a:cubicBezTo>
                  <a:cubicBezTo>
                    <a:pt x="26" y="23"/>
                    <a:pt x="27" y="23"/>
                    <a:pt x="28" y="22"/>
                  </a:cubicBezTo>
                  <a:cubicBezTo>
                    <a:pt x="29" y="21"/>
                    <a:pt x="30" y="21"/>
                    <a:pt x="32" y="21"/>
                  </a:cubicBezTo>
                  <a:cubicBezTo>
                    <a:pt x="32" y="21"/>
                    <a:pt x="33" y="21"/>
                    <a:pt x="33" y="20"/>
                  </a:cubicBezTo>
                  <a:cubicBezTo>
                    <a:pt x="34" y="20"/>
                    <a:pt x="34" y="20"/>
                    <a:pt x="35" y="19"/>
                  </a:cubicBezTo>
                  <a:cubicBezTo>
                    <a:pt x="35" y="19"/>
                    <a:pt x="36" y="18"/>
                    <a:pt x="37" y="18"/>
                  </a:cubicBezTo>
                  <a:cubicBezTo>
                    <a:pt x="38" y="18"/>
                    <a:pt x="38" y="18"/>
                    <a:pt x="38" y="18"/>
                  </a:cubicBezTo>
                  <a:cubicBezTo>
                    <a:pt x="38" y="18"/>
                    <a:pt x="38" y="18"/>
                    <a:pt x="39" y="18"/>
                  </a:cubicBezTo>
                  <a:cubicBezTo>
                    <a:pt x="39" y="18"/>
                    <a:pt x="41" y="19"/>
                    <a:pt x="42" y="19"/>
                  </a:cubicBezTo>
                  <a:cubicBezTo>
                    <a:pt x="42" y="19"/>
                    <a:pt x="42" y="19"/>
                    <a:pt x="42" y="19"/>
                  </a:cubicBezTo>
                  <a:cubicBezTo>
                    <a:pt x="42" y="17"/>
                    <a:pt x="42" y="16"/>
                    <a:pt x="42" y="15"/>
                  </a:cubicBezTo>
                  <a:cubicBezTo>
                    <a:pt x="41" y="15"/>
                    <a:pt x="40" y="15"/>
                    <a:pt x="39" y="15"/>
                  </a:cubicBezTo>
                  <a:cubicBezTo>
                    <a:pt x="38" y="15"/>
                    <a:pt x="38" y="15"/>
                    <a:pt x="37" y="15"/>
                  </a:cubicBezTo>
                  <a:cubicBezTo>
                    <a:pt x="36" y="16"/>
                    <a:pt x="34" y="16"/>
                    <a:pt x="33" y="15"/>
                  </a:cubicBezTo>
                  <a:cubicBezTo>
                    <a:pt x="32" y="14"/>
                    <a:pt x="32" y="14"/>
                    <a:pt x="31" y="14"/>
                  </a:cubicBezTo>
                  <a:cubicBezTo>
                    <a:pt x="30" y="14"/>
                    <a:pt x="29" y="14"/>
                    <a:pt x="28" y="14"/>
                  </a:cubicBezTo>
                  <a:cubicBezTo>
                    <a:pt x="28" y="13"/>
                    <a:pt x="27" y="12"/>
                    <a:pt x="26" y="11"/>
                  </a:cubicBezTo>
                  <a:cubicBezTo>
                    <a:pt x="25" y="10"/>
                    <a:pt x="24" y="9"/>
                    <a:pt x="23" y="9"/>
                  </a:cubicBezTo>
                  <a:cubicBezTo>
                    <a:pt x="23" y="9"/>
                    <a:pt x="22" y="9"/>
                    <a:pt x="22" y="10"/>
                  </a:cubicBezTo>
                  <a:cubicBezTo>
                    <a:pt x="22" y="11"/>
                    <a:pt x="22" y="11"/>
                    <a:pt x="22" y="11"/>
                  </a:cubicBezTo>
                  <a:cubicBezTo>
                    <a:pt x="20" y="9"/>
                    <a:pt x="20" y="9"/>
                    <a:pt x="20" y="9"/>
                  </a:cubicBezTo>
                  <a:cubicBezTo>
                    <a:pt x="19" y="8"/>
                    <a:pt x="18" y="7"/>
                    <a:pt x="16" y="6"/>
                  </a:cubicBezTo>
                  <a:cubicBezTo>
                    <a:pt x="16" y="5"/>
                    <a:pt x="15" y="5"/>
                    <a:pt x="14" y="6"/>
                  </a:cubicBezTo>
                  <a:cubicBezTo>
                    <a:pt x="13" y="6"/>
                    <a:pt x="13" y="6"/>
                    <a:pt x="12" y="5"/>
                  </a:cubicBezTo>
                  <a:cubicBezTo>
                    <a:pt x="12" y="6"/>
                    <a:pt x="11" y="6"/>
                    <a:pt x="11" y="6"/>
                  </a:cubicBezTo>
                  <a:cubicBezTo>
                    <a:pt x="9" y="8"/>
                    <a:pt x="7" y="9"/>
                    <a:pt x="5" y="10"/>
                  </a:cubicBezTo>
                  <a:cubicBezTo>
                    <a:pt x="6" y="12"/>
                    <a:pt x="7" y="14"/>
                    <a:pt x="10" y="16"/>
                  </a:cubicBezTo>
                  <a:cubicBezTo>
                    <a:pt x="11" y="17"/>
                    <a:pt x="11" y="17"/>
                    <a:pt x="12" y="17"/>
                  </a:cubicBezTo>
                  <a:cubicBezTo>
                    <a:pt x="12" y="17"/>
                    <a:pt x="13" y="17"/>
                    <a:pt x="13" y="17"/>
                  </a:cubicBezTo>
                  <a:cubicBezTo>
                    <a:pt x="14" y="16"/>
                    <a:pt x="15" y="16"/>
                    <a:pt x="17"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1" name="Freeform 350"/>
            <p:cNvSpPr>
              <a:spLocks noChangeArrowheads="1"/>
            </p:cNvSpPr>
            <p:nvPr/>
          </p:nvSpPr>
          <p:spPr bwMode="auto">
            <a:xfrm>
              <a:off x="6627340" y="3463094"/>
              <a:ext cx="108678" cy="67622"/>
            </a:xfrm>
            <a:custGeom>
              <a:avLst/>
              <a:gdLst>
                <a:gd name="T0" fmla="*/ 1 w 26"/>
                <a:gd name="T1" fmla="*/ 11 h 16"/>
                <a:gd name="T2" fmla="*/ 7 w 26"/>
                <a:gd name="T3" fmla="*/ 16 h 16"/>
                <a:gd name="T4" fmla="*/ 14 w 26"/>
                <a:gd name="T5" fmla="*/ 14 h 16"/>
                <a:gd name="T6" fmla="*/ 26 w 26"/>
                <a:gd name="T7" fmla="*/ 3 h 16"/>
                <a:gd name="T8" fmla="*/ 21 w 26"/>
                <a:gd name="T9" fmla="*/ 0 h 16"/>
                <a:gd name="T10" fmla="*/ 15 w 26"/>
                <a:gd name="T11" fmla="*/ 2 h 16"/>
                <a:gd name="T12" fmla="*/ 12 w 26"/>
                <a:gd name="T13" fmla="*/ 3 h 16"/>
                <a:gd name="T14" fmla="*/ 9 w 26"/>
                <a:gd name="T15" fmla="*/ 5 h 16"/>
                <a:gd name="T16" fmla="*/ 4 w 26"/>
                <a:gd name="T17" fmla="*/ 3 h 16"/>
                <a:gd name="T18" fmla="*/ 2 w 26"/>
                <a:gd name="T19" fmla="*/ 5 h 16"/>
                <a:gd name="T20" fmla="*/ 0 w 26"/>
                <a:gd name="T21" fmla="*/ 10 h 16"/>
                <a:gd name="T22" fmla="*/ 1 w 26"/>
                <a:gd name="T23"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16">
                  <a:moveTo>
                    <a:pt x="1" y="11"/>
                  </a:moveTo>
                  <a:cubicBezTo>
                    <a:pt x="2" y="12"/>
                    <a:pt x="5" y="16"/>
                    <a:pt x="7" y="16"/>
                  </a:cubicBezTo>
                  <a:cubicBezTo>
                    <a:pt x="9" y="16"/>
                    <a:pt x="12" y="14"/>
                    <a:pt x="14" y="14"/>
                  </a:cubicBezTo>
                  <a:cubicBezTo>
                    <a:pt x="22" y="14"/>
                    <a:pt x="21" y="6"/>
                    <a:pt x="26" y="3"/>
                  </a:cubicBezTo>
                  <a:cubicBezTo>
                    <a:pt x="24" y="1"/>
                    <a:pt x="23" y="1"/>
                    <a:pt x="21" y="0"/>
                  </a:cubicBezTo>
                  <a:cubicBezTo>
                    <a:pt x="17" y="0"/>
                    <a:pt x="18" y="1"/>
                    <a:pt x="15" y="2"/>
                  </a:cubicBezTo>
                  <a:cubicBezTo>
                    <a:pt x="14" y="3"/>
                    <a:pt x="13" y="3"/>
                    <a:pt x="12" y="3"/>
                  </a:cubicBezTo>
                  <a:cubicBezTo>
                    <a:pt x="11" y="3"/>
                    <a:pt x="10" y="5"/>
                    <a:pt x="9" y="5"/>
                  </a:cubicBezTo>
                  <a:cubicBezTo>
                    <a:pt x="7" y="5"/>
                    <a:pt x="5" y="4"/>
                    <a:pt x="4" y="3"/>
                  </a:cubicBezTo>
                  <a:cubicBezTo>
                    <a:pt x="4" y="6"/>
                    <a:pt x="2" y="4"/>
                    <a:pt x="2" y="5"/>
                  </a:cubicBezTo>
                  <a:cubicBezTo>
                    <a:pt x="1" y="7"/>
                    <a:pt x="2" y="9"/>
                    <a:pt x="0" y="10"/>
                  </a:cubicBezTo>
                  <a:cubicBezTo>
                    <a:pt x="0" y="10"/>
                    <a:pt x="1" y="10"/>
                    <a:pt x="1"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2" name="Freeform 351"/>
            <p:cNvSpPr>
              <a:spLocks noEditPoints="1" noChangeArrowheads="1"/>
            </p:cNvSpPr>
            <p:nvPr/>
          </p:nvSpPr>
          <p:spPr bwMode="auto">
            <a:xfrm>
              <a:off x="6617680" y="3460679"/>
              <a:ext cx="125584" cy="74867"/>
            </a:xfrm>
            <a:custGeom>
              <a:avLst/>
              <a:gdLst>
                <a:gd name="T0" fmla="*/ 10 w 30"/>
                <a:gd name="T1" fmla="*/ 18 h 18"/>
                <a:gd name="T2" fmla="*/ 10 w 30"/>
                <a:gd name="T3" fmla="*/ 18 h 18"/>
                <a:gd name="T4" fmla="*/ 9 w 30"/>
                <a:gd name="T5" fmla="*/ 18 h 18"/>
                <a:gd name="T6" fmla="*/ 4 w 30"/>
                <a:gd name="T7" fmla="*/ 14 h 18"/>
                <a:gd name="T8" fmla="*/ 2 w 30"/>
                <a:gd name="T9" fmla="*/ 12 h 18"/>
                <a:gd name="T10" fmla="*/ 1 w 30"/>
                <a:gd name="T11" fmla="*/ 11 h 18"/>
                <a:gd name="T12" fmla="*/ 0 w 30"/>
                <a:gd name="T13" fmla="*/ 11 h 18"/>
                <a:gd name="T14" fmla="*/ 1 w 30"/>
                <a:gd name="T15" fmla="*/ 10 h 18"/>
                <a:gd name="T16" fmla="*/ 3 w 30"/>
                <a:gd name="T17" fmla="*/ 7 h 18"/>
                <a:gd name="T18" fmla="*/ 3 w 30"/>
                <a:gd name="T19" fmla="*/ 6 h 18"/>
                <a:gd name="T20" fmla="*/ 5 w 30"/>
                <a:gd name="T21" fmla="*/ 5 h 18"/>
                <a:gd name="T22" fmla="*/ 5 w 30"/>
                <a:gd name="T23" fmla="*/ 5 h 18"/>
                <a:gd name="T24" fmla="*/ 5 w 30"/>
                <a:gd name="T25" fmla="*/ 4 h 18"/>
                <a:gd name="T26" fmla="*/ 5 w 30"/>
                <a:gd name="T27" fmla="*/ 1 h 18"/>
                <a:gd name="T28" fmla="*/ 7 w 30"/>
                <a:gd name="T29" fmla="*/ 3 h 18"/>
                <a:gd name="T30" fmla="*/ 11 w 30"/>
                <a:gd name="T31" fmla="*/ 5 h 18"/>
                <a:gd name="T32" fmla="*/ 11 w 30"/>
                <a:gd name="T33" fmla="*/ 4 h 18"/>
                <a:gd name="T34" fmla="*/ 14 w 30"/>
                <a:gd name="T35" fmla="*/ 3 h 18"/>
                <a:gd name="T36" fmla="*/ 15 w 30"/>
                <a:gd name="T37" fmla="*/ 3 h 18"/>
                <a:gd name="T38" fmla="*/ 16 w 30"/>
                <a:gd name="T39" fmla="*/ 2 h 18"/>
                <a:gd name="T40" fmla="*/ 18 w 30"/>
                <a:gd name="T41" fmla="*/ 1 h 18"/>
                <a:gd name="T42" fmla="*/ 23 w 30"/>
                <a:gd name="T43" fmla="*/ 0 h 18"/>
                <a:gd name="T44" fmla="*/ 29 w 30"/>
                <a:gd name="T45" fmla="*/ 4 h 18"/>
                <a:gd name="T46" fmla="*/ 30 w 30"/>
                <a:gd name="T47" fmla="*/ 5 h 18"/>
                <a:gd name="T48" fmla="*/ 29 w 30"/>
                <a:gd name="T49" fmla="*/ 5 h 18"/>
                <a:gd name="T50" fmla="*/ 24 w 30"/>
                <a:gd name="T51" fmla="*/ 10 h 18"/>
                <a:gd name="T52" fmla="*/ 16 w 30"/>
                <a:gd name="T53" fmla="*/ 16 h 18"/>
                <a:gd name="T54" fmla="*/ 13 w 30"/>
                <a:gd name="T55" fmla="*/ 17 h 18"/>
                <a:gd name="T56" fmla="*/ 10 w 30"/>
                <a:gd name="T57" fmla="*/ 18 h 18"/>
                <a:gd name="T58" fmla="*/ 3 w 30"/>
                <a:gd name="T59" fmla="*/ 11 h 18"/>
                <a:gd name="T60" fmla="*/ 5 w 30"/>
                <a:gd name="T61" fmla="*/ 12 h 18"/>
                <a:gd name="T62" fmla="*/ 9 w 30"/>
                <a:gd name="T63" fmla="*/ 16 h 18"/>
                <a:gd name="T64" fmla="*/ 10 w 30"/>
                <a:gd name="T65" fmla="*/ 16 h 18"/>
                <a:gd name="T66" fmla="*/ 12 w 30"/>
                <a:gd name="T67" fmla="*/ 15 h 18"/>
                <a:gd name="T68" fmla="*/ 17 w 30"/>
                <a:gd name="T69" fmla="*/ 14 h 18"/>
                <a:gd name="T70" fmla="*/ 23 w 30"/>
                <a:gd name="T71" fmla="*/ 9 h 18"/>
                <a:gd name="T72" fmla="*/ 27 w 30"/>
                <a:gd name="T73" fmla="*/ 4 h 18"/>
                <a:gd name="T74" fmla="*/ 23 w 30"/>
                <a:gd name="T75" fmla="*/ 2 h 18"/>
                <a:gd name="T76" fmla="*/ 20 w 30"/>
                <a:gd name="T77" fmla="*/ 3 h 18"/>
                <a:gd name="T78" fmla="*/ 17 w 30"/>
                <a:gd name="T79" fmla="*/ 4 h 18"/>
                <a:gd name="T80" fmla="*/ 15 w 30"/>
                <a:gd name="T81" fmla="*/ 5 h 18"/>
                <a:gd name="T82" fmla="*/ 14 w 30"/>
                <a:gd name="T83" fmla="*/ 5 h 18"/>
                <a:gd name="T84" fmla="*/ 13 w 30"/>
                <a:gd name="T85" fmla="*/ 6 h 18"/>
                <a:gd name="T86" fmla="*/ 11 w 30"/>
                <a:gd name="T87" fmla="*/ 7 h 18"/>
                <a:gd name="T88" fmla="*/ 7 w 30"/>
                <a:gd name="T89" fmla="*/ 6 h 18"/>
                <a:gd name="T90" fmla="*/ 7 w 30"/>
                <a:gd name="T91" fmla="*/ 6 h 18"/>
                <a:gd name="T92" fmla="*/ 5 w 30"/>
                <a:gd name="T93" fmla="*/ 7 h 18"/>
                <a:gd name="T94" fmla="*/ 5 w 30"/>
                <a:gd name="T95" fmla="*/ 7 h 18"/>
                <a:gd name="T96" fmla="*/ 5 w 30"/>
                <a:gd name="T97" fmla="*/ 8 h 18"/>
                <a:gd name="T98" fmla="*/ 3 w 30"/>
                <a:gd name="T99"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18">
                  <a:moveTo>
                    <a:pt x="10" y="18"/>
                  </a:moveTo>
                  <a:cubicBezTo>
                    <a:pt x="10" y="18"/>
                    <a:pt x="10" y="18"/>
                    <a:pt x="10" y="18"/>
                  </a:cubicBezTo>
                  <a:cubicBezTo>
                    <a:pt x="9" y="18"/>
                    <a:pt x="9" y="18"/>
                    <a:pt x="9" y="18"/>
                  </a:cubicBezTo>
                  <a:cubicBezTo>
                    <a:pt x="7" y="18"/>
                    <a:pt x="6" y="16"/>
                    <a:pt x="4" y="14"/>
                  </a:cubicBezTo>
                  <a:cubicBezTo>
                    <a:pt x="3" y="13"/>
                    <a:pt x="3" y="13"/>
                    <a:pt x="2" y="12"/>
                  </a:cubicBezTo>
                  <a:cubicBezTo>
                    <a:pt x="2" y="12"/>
                    <a:pt x="2" y="12"/>
                    <a:pt x="1" y="11"/>
                  </a:cubicBezTo>
                  <a:cubicBezTo>
                    <a:pt x="0" y="11"/>
                    <a:pt x="0" y="11"/>
                    <a:pt x="0" y="11"/>
                  </a:cubicBezTo>
                  <a:cubicBezTo>
                    <a:pt x="1" y="10"/>
                    <a:pt x="1" y="10"/>
                    <a:pt x="1" y="10"/>
                  </a:cubicBezTo>
                  <a:cubicBezTo>
                    <a:pt x="2" y="9"/>
                    <a:pt x="3" y="9"/>
                    <a:pt x="3" y="7"/>
                  </a:cubicBezTo>
                  <a:cubicBezTo>
                    <a:pt x="3" y="7"/>
                    <a:pt x="3" y="7"/>
                    <a:pt x="3" y="6"/>
                  </a:cubicBezTo>
                  <a:cubicBezTo>
                    <a:pt x="3" y="5"/>
                    <a:pt x="4" y="5"/>
                    <a:pt x="5" y="5"/>
                  </a:cubicBezTo>
                  <a:cubicBezTo>
                    <a:pt x="5" y="5"/>
                    <a:pt x="5" y="5"/>
                    <a:pt x="5" y="5"/>
                  </a:cubicBezTo>
                  <a:cubicBezTo>
                    <a:pt x="5" y="5"/>
                    <a:pt x="5" y="4"/>
                    <a:pt x="5" y="4"/>
                  </a:cubicBezTo>
                  <a:cubicBezTo>
                    <a:pt x="5" y="1"/>
                    <a:pt x="5" y="1"/>
                    <a:pt x="5" y="1"/>
                  </a:cubicBezTo>
                  <a:cubicBezTo>
                    <a:pt x="7" y="3"/>
                    <a:pt x="7" y="3"/>
                    <a:pt x="7" y="3"/>
                  </a:cubicBezTo>
                  <a:cubicBezTo>
                    <a:pt x="8" y="4"/>
                    <a:pt x="9" y="5"/>
                    <a:pt x="11" y="5"/>
                  </a:cubicBezTo>
                  <a:cubicBezTo>
                    <a:pt x="11" y="5"/>
                    <a:pt x="11" y="4"/>
                    <a:pt x="11" y="4"/>
                  </a:cubicBezTo>
                  <a:cubicBezTo>
                    <a:pt x="12" y="4"/>
                    <a:pt x="13" y="3"/>
                    <a:pt x="14" y="3"/>
                  </a:cubicBezTo>
                  <a:cubicBezTo>
                    <a:pt x="14" y="3"/>
                    <a:pt x="14" y="3"/>
                    <a:pt x="15" y="3"/>
                  </a:cubicBezTo>
                  <a:cubicBezTo>
                    <a:pt x="15" y="3"/>
                    <a:pt x="16" y="2"/>
                    <a:pt x="16" y="2"/>
                  </a:cubicBezTo>
                  <a:cubicBezTo>
                    <a:pt x="17" y="2"/>
                    <a:pt x="18" y="2"/>
                    <a:pt x="18" y="1"/>
                  </a:cubicBezTo>
                  <a:cubicBezTo>
                    <a:pt x="20" y="1"/>
                    <a:pt x="20" y="0"/>
                    <a:pt x="23" y="0"/>
                  </a:cubicBezTo>
                  <a:cubicBezTo>
                    <a:pt x="26" y="1"/>
                    <a:pt x="27" y="1"/>
                    <a:pt x="29" y="4"/>
                  </a:cubicBezTo>
                  <a:cubicBezTo>
                    <a:pt x="30" y="5"/>
                    <a:pt x="30" y="5"/>
                    <a:pt x="30" y="5"/>
                  </a:cubicBezTo>
                  <a:cubicBezTo>
                    <a:pt x="29" y="5"/>
                    <a:pt x="29" y="5"/>
                    <a:pt x="29" y="5"/>
                  </a:cubicBezTo>
                  <a:cubicBezTo>
                    <a:pt x="27" y="6"/>
                    <a:pt x="26" y="8"/>
                    <a:pt x="24" y="10"/>
                  </a:cubicBezTo>
                  <a:cubicBezTo>
                    <a:pt x="23" y="13"/>
                    <a:pt x="21" y="16"/>
                    <a:pt x="16" y="16"/>
                  </a:cubicBezTo>
                  <a:cubicBezTo>
                    <a:pt x="15" y="16"/>
                    <a:pt x="14" y="16"/>
                    <a:pt x="13" y="17"/>
                  </a:cubicBezTo>
                  <a:cubicBezTo>
                    <a:pt x="12" y="17"/>
                    <a:pt x="11" y="18"/>
                    <a:pt x="10" y="18"/>
                  </a:cubicBezTo>
                  <a:close/>
                  <a:moveTo>
                    <a:pt x="3" y="11"/>
                  </a:moveTo>
                  <a:cubicBezTo>
                    <a:pt x="4" y="11"/>
                    <a:pt x="5" y="12"/>
                    <a:pt x="5" y="12"/>
                  </a:cubicBezTo>
                  <a:cubicBezTo>
                    <a:pt x="6" y="14"/>
                    <a:pt x="8" y="16"/>
                    <a:pt x="9" y="16"/>
                  </a:cubicBezTo>
                  <a:cubicBezTo>
                    <a:pt x="9" y="16"/>
                    <a:pt x="10" y="16"/>
                    <a:pt x="10" y="16"/>
                  </a:cubicBezTo>
                  <a:cubicBezTo>
                    <a:pt x="10" y="16"/>
                    <a:pt x="11" y="15"/>
                    <a:pt x="12" y="15"/>
                  </a:cubicBezTo>
                  <a:cubicBezTo>
                    <a:pt x="14" y="14"/>
                    <a:pt x="15" y="14"/>
                    <a:pt x="17" y="14"/>
                  </a:cubicBezTo>
                  <a:cubicBezTo>
                    <a:pt x="20" y="14"/>
                    <a:pt x="21" y="12"/>
                    <a:pt x="23" y="9"/>
                  </a:cubicBezTo>
                  <a:cubicBezTo>
                    <a:pt x="24" y="8"/>
                    <a:pt x="25" y="6"/>
                    <a:pt x="27" y="4"/>
                  </a:cubicBezTo>
                  <a:cubicBezTo>
                    <a:pt x="26" y="3"/>
                    <a:pt x="25" y="3"/>
                    <a:pt x="23" y="2"/>
                  </a:cubicBezTo>
                  <a:cubicBezTo>
                    <a:pt x="21" y="2"/>
                    <a:pt x="21" y="2"/>
                    <a:pt x="20" y="3"/>
                  </a:cubicBezTo>
                  <a:cubicBezTo>
                    <a:pt x="19" y="3"/>
                    <a:pt x="18" y="4"/>
                    <a:pt x="17" y="4"/>
                  </a:cubicBezTo>
                  <a:cubicBezTo>
                    <a:pt x="17" y="4"/>
                    <a:pt x="16" y="4"/>
                    <a:pt x="15" y="5"/>
                  </a:cubicBezTo>
                  <a:cubicBezTo>
                    <a:pt x="15" y="5"/>
                    <a:pt x="14" y="5"/>
                    <a:pt x="14" y="5"/>
                  </a:cubicBezTo>
                  <a:cubicBezTo>
                    <a:pt x="14" y="5"/>
                    <a:pt x="13" y="5"/>
                    <a:pt x="13" y="6"/>
                  </a:cubicBezTo>
                  <a:cubicBezTo>
                    <a:pt x="12" y="6"/>
                    <a:pt x="12" y="7"/>
                    <a:pt x="11" y="7"/>
                  </a:cubicBezTo>
                  <a:cubicBezTo>
                    <a:pt x="9" y="7"/>
                    <a:pt x="8" y="6"/>
                    <a:pt x="7" y="6"/>
                  </a:cubicBezTo>
                  <a:cubicBezTo>
                    <a:pt x="7" y="6"/>
                    <a:pt x="7" y="6"/>
                    <a:pt x="7" y="6"/>
                  </a:cubicBezTo>
                  <a:cubicBezTo>
                    <a:pt x="6" y="7"/>
                    <a:pt x="5" y="7"/>
                    <a:pt x="5" y="7"/>
                  </a:cubicBezTo>
                  <a:cubicBezTo>
                    <a:pt x="5" y="7"/>
                    <a:pt x="5" y="7"/>
                    <a:pt x="5" y="7"/>
                  </a:cubicBezTo>
                  <a:cubicBezTo>
                    <a:pt x="5" y="7"/>
                    <a:pt x="5" y="7"/>
                    <a:pt x="5" y="8"/>
                  </a:cubicBezTo>
                  <a:cubicBezTo>
                    <a:pt x="5" y="9"/>
                    <a:pt x="4" y="10"/>
                    <a:pt x="3"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3" name="Freeform 352"/>
            <p:cNvSpPr>
              <a:spLocks noChangeArrowheads="1"/>
            </p:cNvSpPr>
            <p:nvPr/>
          </p:nvSpPr>
          <p:spPr bwMode="auto">
            <a:xfrm>
              <a:off x="6494512" y="3214342"/>
              <a:ext cx="45886" cy="86943"/>
            </a:xfrm>
            <a:custGeom>
              <a:avLst/>
              <a:gdLst>
                <a:gd name="T0" fmla="*/ 6 w 11"/>
                <a:gd name="T1" fmla="*/ 20 h 21"/>
                <a:gd name="T2" fmla="*/ 3 w 11"/>
                <a:gd name="T3" fmla="*/ 17 h 21"/>
                <a:gd name="T4" fmla="*/ 0 w 11"/>
                <a:gd name="T5" fmla="*/ 15 h 21"/>
                <a:gd name="T6" fmla="*/ 0 w 11"/>
                <a:gd name="T7" fmla="*/ 10 h 21"/>
                <a:gd name="T8" fmla="*/ 9 w 11"/>
                <a:gd name="T9" fmla="*/ 0 h 21"/>
                <a:gd name="T10" fmla="*/ 8 w 11"/>
                <a:gd name="T11" fmla="*/ 8 h 21"/>
                <a:gd name="T12" fmla="*/ 9 w 11"/>
                <a:gd name="T13" fmla="*/ 8 h 21"/>
                <a:gd name="T14" fmla="*/ 8 w 11"/>
                <a:gd name="T15" fmla="*/ 9 h 21"/>
                <a:gd name="T16" fmla="*/ 11 w 11"/>
                <a:gd name="T17" fmla="*/ 9 h 21"/>
                <a:gd name="T18" fmla="*/ 9 w 11"/>
                <a:gd name="T19" fmla="*/ 11 h 21"/>
                <a:gd name="T20" fmla="*/ 7 w 11"/>
                <a:gd name="T21" fmla="*/ 14 h 21"/>
                <a:gd name="T22" fmla="*/ 6 w 11"/>
                <a:gd name="T23" fmla="*/ 14 h 21"/>
                <a:gd name="T24" fmla="*/ 6 w 11"/>
                <a:gd name="T25"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1">
                  <a:moveTo>
                    <a:pt x="6" y="20"/>
                  </a:moveTo>
                  <a:cubicBezTo>
                    <a:pt x="2" y="21"/>
                    <a:pt x="4" y="19"/>
                    <a:pt x="3" y="17"/>
                  </a:cubicBezTo>
                  <a:cubicBezTo>
                    <a:pt x="2" y="16"/>
                    <a:pt x="0" y="16"/>
                    <a:pt x="0" y="15"/>
                  </a:cubicBezTo>
                  <a:cubicBezTo>
                    <a:pt x="0" y="13"/>
                    <a:pt x="0" y="12"/>
                    <a:pt x="0" y="10"/>
                  </a:cubicBezTo>
                  <a:cubicBezTo>
                    <a:pt x="0" y="5"/>
                    <a:pt x="6" y="2"/>
                    <a:pt x="9" y="0"/>
                  </a:cubicBezTo>
                  <a:cubicBezTo>
                    <a:pt x="10" y="3"/>
                    <a:pt x="9" y="5"/>
                    <a:pt x="8" y="8"/>
                  </a:cubicBezTo>
                  <a:cubicBezTo>
                    <a:pt x="8" y="8"/>
                    <a:pt x="9" y="8"/>
                    <a:pt x="9" y="8"/>
                  </a:cubicBezTo>
                  <a:cubicBezTo>
                    <a:pt x="9" y="8"/>
                    <a:pt x="9" y="9"/>
                    <a:pt x="8" y="9"/>
                  </a:cubicBezTo>
                  <a:cubicBezTo>
                    <a:pt x="9" y="9"/>
                    <a:pt x="10" y="9"/>
                    <a:pt x="11" y="9"/>
                  </a:cubicBezTo>
                  <a:cubicBezTo>
                    <a:pt x="11" y="10"/>
                    <a:pt x="10" y="11"/>
                    <a:pt x="9" y="11"/>
                  </a:cubicBezTo>
                  <a:cubicBezTo>
                    <a:pt x="9" y="13"/>
                    <a:pt x="8" y="12"/>
                    <a:pt x="7" y="14"/>
                  </a:cubicBezTo>
                  <a:cubicBezTo>
                    <a:pt x="7" y="14"/>
                    <a:pt x="7" y="14"/>
                    <a:pt x="6" y="14"/>
                  </a:cubicBezTo>
                  <a:cubicBezTo>
                    <a:pt x="7" y="16"/>
                    <a:pt x="6" y="20"/>
                    <a:pt x="6" y="2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4" name="Freeform 353"/>
            <p:cNvSpPr>
              <a:spLocks noEditPoints="1" noChangeArrowheads="1"/>
            </p:cNvSpPr>
            <p:nvPr/>
          </p:nvSpPr>
          <p:spPr bwMode="auto">
            <a:xfrm>
              <a:off x="6489681" y="3207097"/>
              <a:ext cx="53132" cy="94188"/>
            </a:xfrm>
            <a:custGeom>
              <a:avLst/>
              <a:gdLst>
                <a:gd name="T0" fmla="*/ 6 w 13"/>
                <a:gd name="T1" fmla="*/ 23 h 23"/>
                <a:gd name="T2" fmla="*/ 3 w 13"/>
                <a:gd name="T3" fmla="*/ 21 h 23"/>
                <a:gd name="T4" fmla="*/ 3 w 13"/>
                <a:gd name="T5" fmla="*/ 19 h 23"/>
                <a:gd name="T6" fmla="*/ 2 w 13"/>
                <a:gd name="T7" fmla="*/ 19 h 23"/>
                <a:gd name="T8" fmla="*/ 0 w 13"/>
                <a:gd name="T9" fmla="*/ 17 h 23"/>
                <a:gd name="T10" fmla="*/ 0 w 13"/>
                <a:gd name="T11" fmla="*/ 12 h 23"/>
                <a:gd name="T12" fmla="*/ 8 w 13"/>
                <a:gd name="T13" fmla="*/ 2 h 23"/>
                <a:gd name="T14" fmla="*/ 10 w 13"/>
                <a:gd name="T15" fmla="*/ 1 h 23"/>
                <a:gd name="T16" fmla="*/ 11 w 13"/>
                <a:gd name="T17" fmla="*/ 0 h 23"/>
                <a:gd name="T18" fmla="*/ 11 w 13"/>
                <a:gd name="T19" fmla="*/ 1 h 23"/>
                <a:gd name="T20" fmla="*/ 11 w 13"/>
                <a:gd name="T21" fmla="*/ 9 h 23"/>
                <a:gd name="T22" fmla="*/ 12 w 13"/>
                <a:gd name="T23" fmla="*/ 9 h 23"/>
                <a:gd name="T24" fmla="*/ 11 w 13"/>
                <a:gd name="T25" fmla="*/ 10 h 23"/>
                <a:gd name="T26" fmla="*/ 11 w 13"/>
                <a:gd name="T27" fmla="*/ 10 h 23"/>
                <a:gd name="T28" fmla="*/ 12 w 13"/>
                <a:gd name="T29" fmla="*/ 10 h 23"/>
                <a:gd name="T30" fmla="*/ 13 w 13"/>
                <a:gd name="T31" fmla="*/ 10 h 23"/>
                <a:gd name="T32" fmla="*/ 13 w 13"/>
                <a:gd name="T33" fmla="*/ 11 h 23"/>
                <a:gd name="T34" fmla="*/ 12 w 13"/>
                <a:gd name="T35" fmla="*/ 13 h 23"/>
                <a:gd name="T36" fmla="*/ 11 w 13"/>
                <a:gd name="T37" fmla="*/ 14 h 23"/>
                <a:gd name="T38" fmla="*/ 10 w 13"/>
                <a:gd name="T39" fmla="*/ 15 h 23"/>
                <a:gd name="T40" fmla="*/ 9 w 13"/>
                <a:gd name="T41" fmla="*/ 16 h 23"/>
                <a:gd name="T42" fmla="*/ 9 w 13"/>
                <a:gd name="T43" fmla="*/ 17 h 23"/>
                <a:gd name="T44" fmla="*/ 8 w 13"/>
                <a:gd name="T45" fmla="*/ 17 h 23"/>
                <a:gd name="T46" fmla="*/ 8 w 13"/>
                <a:gd name="T47" fmla="*/ 22 h 23"/>
                <a:gd name="T48" fmla="*/ 8 w 13"/>
                <a:gd name="T49" fmla="*/ 23 h 23"/>
                <a:gd name="T50" fmla="*/ 7 w 13"/>
                <a:gd name="T51" fmla="*/ 23 h 23"/>
                <a:gd name="T52" fmla="*/ 6 w 13"/>
                <a:gd name="T53" fmla="*/ 23 h 23"/>
                <a:gd name="T54" fmla="*/ 5 w 13"/>
                <a:gd name="T55" fmla="*/ 21 h 23"/>
                <a:gd name="T56" fmla="*/ 6 w 13"/>
                <a:gd name="T57" fmla="*/ 21 h 23"/>
                <a:gd name="T58" fmla="*/ 6 w 13"/>
                <a:gd name="T59" fmla="*/ 17 h 23"/>
                <a:gd name="T60" fmla="*/ 6 w 13"/>
                <a:gd name="T61" fmla="*/ 15 h 23"/>
                <a:gd name="T62" fmla="*/ 8 w 13"/>
                <a:gd name="T63" fmla="*/ 15 h 23"/>
                <a:gd name="T64" fmla="*/ 9 w 13"/>
                <a:gd name="T65" fmla="*/ 14 h 23"/>
                <a:gd name="T66" fmla="*/ 9 w 13"/>
                <a:gd name="T67" fmla="*/ 13 h 23"/>
                <a:gd name="T68" fmla="*/ 9 w 13"/>
                <a:gd name="T69" fmla="*/ 12 h 23"/>
                <a:gd name="T70" fmla="*/ 8 w 13"/>
                <a:gd name="T71" fmla="*/ 13 h 23"/>
                <a:gd name="T72" fmla="*/ 9 w 13"/>
                <a:gd name="T73" fmla="*/ 11 h 23"/>
                <a:gd name="T74" fmla="*/ 8 w 13"/>
                <a:gd name="T75" fmla="*/ 11 h 23"/>
                <a:gd name="T76" fmla="*/ 8 w 13"/>
                <a:gd name="T77" fmla="*/ 9 h 23"/>
                <a:gd name="T78" fmla="*/ 10 w 13"/>
                <a:gd name="T79" fmla="*/ 3 h 23"/>
                <a:gd name="T80" fmla="*/ 9 w 13"/>
                <a:gd name="T81" fmla="*/ 4 h 23"/>
                <a:gd name="T82" fmla="*/ 2 w 13"/>
                <a:gd name="T83" fmla="*/ 12 h 23"/>
                <a:gd name="T84" fmla="*/ 2 w 13"/>
                <a:gd name="T85" fmla="*/ 17 h 23"/>
                <a:gd name="T86" fmla="*/ 3 w 13"/>
                <a:gd name="T87" fmla="*/ 17 h 23"/>
                <a:gd name="T88" fmla="*/ 4 w 13"/>
                <a:gd name="T89" fmla="*/ 18 h 23"/>
                <a:gd name="T90" fmla="*/ 5 w 13"/>
                <a:gd name="T91" fmla="*/ 21 h 23"/>
                <a:gd name="T92" fmla="*/ 5 w 13"/>
                <a:gd name="T93" fmla="*/ 21 h 23"/>
                <a:gd name="T94" fmla="*/ 5 w 13"/>
                <a:gd name="T95"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 h="23">
                  <a:moveTo>
                    <a:pt x="6" y="23"/>
                  </a:moveTo>
                  <a:cubicBezTo>
                    <a:pt x="3" y="23"/>
                    <a:pt x="3" y="22"/>
                    <a:pt x="3" y="21"/>
                  </a:cubicBezTo>
                  <a:cubicBezTo>
                    <a:pt x="3" y="20"/>
                    <a:pt x="3" y="20"/>
                    <a:pt x="3" y="19"/>
                  </a:cubicBezTo>
                  <a:cubicBezTo>
                    <a:pt x="3" y="19"/>
                    <a:pt x="2" y="19"/>
                    <a:pt x="2" y="19"/>
                  </a:cubicBezTo>
                  <a:cubicBezTo>
                    <a:pt x="2" y="19"/>
                    <a:pt x="1" y="18"/>
                    <a:pt x="0" y="17"/>
                  </a:cubicBezTo>
                  <a:cubicBezTo>
                    <a:pt x="0" y="12"/>
                    <a:pt x="0" y="12"/>
                    <a:pt x="0" y="12"/>
                  </a:cubicBezTo>
                  <a:cubicBezTo>
                    <a:pt x="0" y="7"/>
                    <a:pt x="4" y="5"/>
                    <a:pt x="8" y="2"/>
                  </a:cubicBezTo>
                  <a:cubicBezTo>
                    <a:pt x="8" y="2"/>
                    <a:pt x="9" y="1"/>
                    <a:pt x="10" y="1"/>
                  </a:cubicBezTo>
                  <a:cubicBezTo>
                    <a:pt x="11" y="0"/>
                    <a:pt x="11" y="0"/>
                    <a:pt x="11" y="0"/>
                  </a:cubicBezTo>
                  <a:cubicBezTo>
                    <a:pt x="11" y="1"/>
                    <a:pt x="11" y="1"/>
                    <a:pt x="11" y="1"/>
                  </a:cubicBezTo>
                  <a:cubicBezTo>
                    <a:pt x="12" y="4"/>
                    <a:pt x="11" y="6"/>
                    <a:pt x="11" y="9"/>
                  </a:cubicBezTo>
                  <a:cubicBezTo>
                    <a:pt x="12" y="9"/>
                    <a:pt x="12" y="9"/>
                    <a:pt x="12" y="9"/>
                  </a:cubicBezTo>
                  <a:cubicBezTo>
                    <a:pt x="11" y="10"/>
                    <a:pt x="11" y="10"/>
                    <a:pt x="11" y="10"/>
                  </a:cubicBezTo>
                  <a:cubicBezTo>
                    <a:pt x="11" y="10"/>
                    <a:pt x="11" y="10"/>
                    <a:pt x="11" y="10"/>
                  </a:cubicBezTo>
                  <a:cubicBezTo>
                    <a:pt x="12" y="10"/>
                    <a:pt x="12" y="10"/>
                    <a:pt x="12" y="10"/>
                  </a:cubicBezTo>
                  <a:cubicBezTo>
                    <a:pt x="13" y="10"/>
                    <a:pt x="13" y="10"/>
                    <a:pt x="13" y="10"/>
                  </a:cubicBezTo>
                  <a:cubicBezTo>
                    <a:pt x="13" y="11"/>
                    <a:pt x="13" y="11"/>
                    <a:pt x="13" y="11"/>
                  </a:cubicBezTo>
                  <a:cubicBezTo>
                    <a:pt x="13" y="12"/>
                    <a:pt x="13" y="13"/>
                    <a:pt x="12" y="13"/>
                  </a:cubicBezTo>
                  <a:cubicBezTo>
                    <a:pt x="12" y="14"/>
                    <a:pt x="11" y="14"/>
                    <a:pt x="11" y="14"/>
                  </a:cubicBezTo>
                  <a:cubicBezTo>
                    <a:pt x="11" y="15"/>
                    <a:pt x="10" y="15"/>
                    <a:pt x="10" y="15"/>
                  </a:cubicBezTo>
                  <a:cubicBezTo>
                    <a:pt x="10" y="16"/>
                    <a:pt x="9" y="16"/>
                    <a:pt x="9" y="16"/>
                  </a:cubicBezTo>
                  <a:cubicBezTo>
                    <a:pt x="9" y="17"/>
                    <a:pt x="9" y="17"/>
                    <a:pt x="9" y="17"/>
                  </a:cubicBezTo>
                  <a:cubicBezTo>
                    <a:pt x="8" y="17"/>
                    <a:pt x="8" y="17"/>
                    <a:pt x="8" y="17"/>
                  </a:cubicBezTo>
                  <a:cubicBezTo>
                    <a:pt x="9" y="18"/>
                    <a:pt x="8" y="20"/>
                    <a:pt x="8" y="22"/>
                  </a:cubicBezTo>
                  <a:cubicBezTo>
                    <a:pt x="8" y="23"/>
                    <a:pt x="8" y="23"/>
                    <a:pt x="8" y="23"/>
                  </a:cubicBezTo>
                  <a:cubicBezTo>
                    <a:pt x="7" y="23"/>
                    <a:pt x="7" y="23"/>
                    <a:pt x="7" y="23"/>
                  </a:cubicBezTo>
                  <a:cubicBezTo>
                    <a:pt x="7" y="23"/>
                    <a:pt x="6" y="23"/>
                    <a:pt x="6" y="23"/>
                  </a:cubicBezTo>
                  <a:close/>
                  <a:moveTo>
                    <a:pt x="5" y="21"/>
                  </a:moveTo>
                  <a:cubicBezTo>
                    <a:pt x="5" y="21"/>
                    <a:pt x="6" y="21"/>
                    <a:pt x="6" y="21"/>
                  </a:cubicBezTo>
                  <a:cubicBezTo>
                    <a:pt x="7" y="19"/>
                    <a:pt x="7" y="17"/>
                    <a:pt x="6" y="17"/>
                  </a:cubicBezTo>
                  <a:cubicBezTo>
                    <a:pt x="6" y="15"/>
                    <a:pt x="6" y="15"/>
                    <a:pt x="6" y="15"/>
                  </a:cubicBezTo>
                  <a:cubicBezTo>
                    <a:pt x="8" y="15"/>
                    <a:pt x="8" y="15"/>
                    <a:pt x="8" y="15"/>
                  </a:cubicBezTo>
                  <a:cubicBezTo>
                    <a:pt x="8" y="15"/>
                    <a:pt x="8" y="14"/>
                    <a:pt x="9" y="14"/>
                  </a:cubicBezTo>
                  <a:cubicBezTo>
                    <a:pt x="9" y="14"/>
                    <a:pt x="9" y="14"/>
                    <a:pt x="9" y="13"/>
                  </a:cubicBezTo>
                  <a:cubicBezTo>
                    <a:pt x="9" y="12"/>
                    <a:pt x="9" y="12"/>
                    <a:pt x="9" y="12"/>
                  </a:cubicBezTo>
                  <a:cubicBezTo>
                    <a:pt x="8" y="13"/>
                    <a:pt x="8" y="13"/>
                    <a:pt x="8" y="13"/>
                  </a:cubicBezTo>
                  <a:cubicBezTo>
                    <a:pt x="9" y="11"/>
                    <a:pt x="9" y="11"/>
                    <a:pt x="9" y="11"/>
                  </a:cubicBezTo>
                  <a:cubicBezTo>
                    <a:pt x="8" y="11"/>
                    <a:pt x="8" y="11"/>
                    <a:pt x="8" y="11"/>
                  </a:cubicBezTo>
                  <a:cubicBezTo>
                    <a:pt x="8" y="9"/>
                    <a:pt x="8" y="9"/>
                    <a:pt x="8" y="9"/>
                  </a:cubicBezTo>
                  <a:cubicBezTo>
                    <a:pt x="9" y="7"/>
                    <a:pt x="10" y="5"/>
                    <a:pt x="10" y="3"/>
                  </a:cubicBezTo>
                  <a:cubicBezTo>
                    <a:pt x="9" y="4"/>
                    <a:pt x="9" y="4"/>
                    <a:pt x="9" y="4"/>
                  </a:cubicBezTo>
                  <a:cubicBezTo>
                    <a:pt x="5" y="6"/>
                    <a:pt x="2" y="8"/>
                    <a:pt x="2" y="12"/>
                  </a:cubicBezTo>
                  <a:cubicBezTo>
                    <a:pt x="2" y="17"/>
                    <a:pt x="2" y="17"/>
                    <a:pt x="2" y="17"/>
                  </a:cubicBezTo>
                  <a:cubicBezTo>
                    <a:pt x="2" y="17"/>
                    <a:pt x="3" y="17"/>
                    <a:pt x="3" y="17"/>
                  </a:cubicBezTo>
                  <a:cubicBezTo>
                    <a:pt x="4" y="17"/>
                    <a:pt x="4" y="18"/>
                    <a:pt x="4" y="18"/>
                  </a:cubicBezTo>
                  <a:cubicBezTo>
                    <a:pt x="5" y="19"/>
                    <a:pt x="5" y="20"/>
                    <a:pt x="5" y="21"/>
                  </a:cubicBezTo>
                  <a:cubicBezTo>
                    <a:pt x="5" y="21"/>
                    <a:pt x="5" y="21"/>
                    <a:pt x="5" y="21"/>
                  </a:cubicBezTo>
                  <a:cubicBezTo>
                    <a:pt x="5" y="21"/>
                    <a:pt x="5" y="21"/>
                    <a:pt x="5" y="2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5" name="Freeform 354"/>
            <p:cNvSpPr>
              <a:spLocks noChangeArrowheads="1"/>
            </p:cNvSpPr>
            <p:nvPr/>
          </p:nvSpPr>
          <p:spPr bwMode="auto">
            <a:xfrm>
              <a:off x="6542813" y="3260228"/>
              <a:ext cx="33811" cy="33811"/>
            </a:xfrm>
            <a:custGeom>
              <a:avLst/>
              <a:gdLst>
                <a:gd name="T0" fmla="*/ 2 w 8"/>
                <a:gd name="T1" fmla="*/ 1 h 8"/>
                <a:gd name="T2" fmla="*/ 0 w 8"/>
                <a:gd name="T3" fmla="*/ 3 h 8"/>
                <a:gd name="T4" fmla="*/ 1 w 8"/>
                <a:gd name="T5" fmla="*/ 7 h 8"/>
                <a:gd name="T6" fmla="*/ 5 w 8"/>
                <a:gd name="T7" fmla="*/ 8 h 8"/>
                <a:gd name="T8" fmla="*/ 6 w 8"/>
                <a:gd name="T9" fmla="*/ 6 h 8"/>
                <a:gd name="T10" fmla="*/ 5 w 8"/>
                <a:gd name="T11" fmla="*/ 0 h 8"/>
                <a:gd name="T12" fmla="*/ 3 w 8"/>
                <a:gd name="T13" fmla="*/ 3 h 8"/>
                <a:gd name="T14" fmla="*/ 2 w 8"/>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2" y="1"/>
                  </a:moveTo>
                  <a:cubicBezTo>
                    <a:pt x="2" y="2"/>
                    <a:pt x="2" y="3"/>
                    <a:pt x="0" y="3"/>
                  </a:cubicBezTo>
                  <a:cubicBezTo>
                    <a:pt x="1" y="4"/>
                    <a:pt x="0" y="6"/>
                    <a:pt x="1" y="7"/>
                  </a:cubicBezTo>
                  <a:cubicBezTo>
                    <a:pt x="2" y="7"/>
                    <a:pt x="4" y="8"/>
                    <a:pt x="5" y="8"/>
                  </a:cubicBezTo>
                  <a:cubicBezTo>
                    <a:pt x="5" y="6"/>
                    <a:pt x="5" y="7"/>
                    <a:pt x="6" y="6"/>
                  </a:cubicBezTo>
                  <a:cubicBezTo>
                    <a:pt x="4" y="4"/>
                    <a:pt x="8" y="3"/>
                    <a:pt x="5" y="0"/>
                  </a:cubicBezTo>
                  <a:cubicBezTo>
                    <a:pt x="4" y="1"/>
                    <a:pt x="3" y="2"/>
                    <a:pt x="3" y="3"/>
                  </a:cubicBezTo>
                  <a:cubicBezTo>
                    <a:pt x="4" y="1"/>
                    <a:pt x="3" y="2"/>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6" name="Freeform 355"/>
            <p:cNvSpPr>
              <a:spLocks noEditPoints="1" noChangeArrowheads="1"/>
            </p:cNvSpPr>
            <p:nvPr/>
          </p:nvSpPr>
          <p:spPr bwMode="auto">
            <a:xfrm>
              <a:off x="6535568" y="3255398"/>
              <a:ext cx="41056" cy="45886"/>
            </a:xfrm>
            <a:custGeom>
              <a:avLst/>
              <a:gdLst>
                <a:gd name="T0" fmla="*/ 7 w 10"/>
                <a:gd name="T1" fmla="*/ 11 h 11"/>
                <a:gd name="T2" fmla="*/ 6 w 10"/>
                <a:gd name="T3" fmla="*/ 10 h 11"/>
                <a:gd name="T4" fmla="*/ 5 w 10"/>
                <a:gd name="T5" fmla="*/ 10 h 11"/>
                <a:gd name="T6" fmla="*/ 2 w 10"/>
                <a:gd name="T7" fmla="*/ 8 h 11"/>
                <a:gd name="T8" fmla="*/ 2 w 10"/>
                <a:gd name="T9" fmla="*/ 6 h 11"/>
                <a:gd name="T10" fmla="*/ 1 w 10"/>
                <a:gd name="T11" fmla="*/ 5 h 11"/>
                <a:gd name="T12" fmla="*/ 0 w 10"/>
                <a:gd name="T13" fmla="*/ 4 h 11"/>
                <a:gd name="T14" fmla="*/ 2 w 10"/>
                <a:gd name="T15" fmla="*/ 3 h 11"/>
                <a:gd name="T16" fmla="*/ 3 w 10"/>
                <a:gd name="T17" fmla="*/ 2 h 11"/>
                <a:gd name="T18" fmla="*/ 3 w 10"/>
                <a:gd name="T19" fmla="*/ 2 h 11"/>
                <a:gd name="T20" fmla="*/ 3 w 10"/>
                <a:gd name="T21" fmla="*/ 1 h 11"/>
                <a:gd name="T22" fmla="*/ 4 w 10"/>
                <a:gd name="T23" fmla="*/ 1 h 11"/>
                <a:gd name="T24" fmla="*/ 5 w 10"/>
                <a:gd name="T25" fmla="*/ 2 h 11"/>
                <a:gd name="T26" fmla="*/ 5 w 10"/>
                <a:gd name="T27" fmla="*/ 2 h 11"/>
                <a:gd name="T28" fmla="*/ 7 w 10"/>
                <a:gd name="T29" fmla="*/ 0 h 11"/>
                <a:gd name="T30" fmla="*/ 8 w 10"/>
                <a:gd name="T31" fmla="*/ 0 h 11"/>
                <a:gd name="T32" fmla="*/ 8 w 10"/>
                <a:gd name="T33" fmla="*/ 1 h 11"/>
                <a:gd name="T34" fmla="*/ 9 w 10"/>
                <a:gd name="T35" fmla="*/ 5 h 11"/>
                <a:gd name="T36" fmla="*/ 9 w 10"/>
                <a:gd name="T37" fmla="*/ 7 h 11"/>
                <a:gd name="T38" fmla="*/ 9 w 10"/>
                <a:gd name="T39" fmla="*/ 7 h 11"/>
                <a:gd name="T40" fmla="*/ 9 w 10"/>
                <a:gd name="T41" fmla="*/ 8 h 11"/>
                <a:gd name="T42" fmla="*/ 8 w 10"/>
                <a:gd name="T43" fmla="*/ 9 h 11"/>
                <a:gd name="T44" fmla="*/ 8 w 10"/>
                <a:gd name="T45" fmla="*/ 9 h 11"/>
                <a:gd name="T46" fmla="*/ 7 w 10"/>
                <a:gd name="T47" fmla="*/ 11 h 11"/>
                <a:gd name="T48" fmla="*/ 3 w 10"/>
                <a:gd name="T49" fmla="*/ 5 h 11"/>
                <a:gd name="T50" fmla="*/ 4 w 10"/>
                <a:gd name="T51" fmla="*/ 6 h 11"/>
                <a:gd name="T52" fmla="*/ 4 w 10"/>
                <a:gd name="T53" fmla="*/ 7 h 11"/>
                <a:gd name="T54" fmla="*/ 5 w 10"/>
                <a:gd name="T55" fmla="*/ 8 h 11"/>
                <a:gd name="T56" fmla="*/ 6 w 10"/>
                <a:gd name="T57" fmla="*/ 8 h 11"/>
                <a:gd name="T58" fmla="*/ 7 w 10"/>
                <a:gd name="T59" fmla="*/ 7 h 11"/>
                <a:gd name="T60" fmla="*/ 7 w 10"/>
                <a:gd name="T61" fmla="*/ 4 h 11"/>
                <a:gd name="T62" fmla="*/ 7 w 10"/>
                <a:gd name="T63" fmla="*/ 3 h 11"/>
                <a:gd name="T64" fmla="*/ 6 w 10"/>
                <a:gd name="T65" fmla="*/ 4 h 11"/>
                <a:gd name="T66" fmla="*/ 6 w 10"/>
                <a:gd name="T67" fmla="*/ 5 h 11"/>
                <a:gd name="T68" fmla="*/ 4 w 10"/>
                <a:gd name="T69" fmla="*/ 4 h 11"/>
                <a:gd name="T70" fmla="*/ 4 w 10"/>
                <a:gd name="T71" fmla="*/ 4 h 11"/>
                <a:gd name="T72" fmla="*/ 3 w 10"/>
                <a:gd name="T7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7" y="11"/>
                  </a:moveTo>
                  <a:cubicBezTo>
                    <a:pt x="6" y="10"/>
                    <a:pt x="6" y="10"/>
                    <a:pt x="6" y="10"/>
                  </a:cubicBezTo>
                  <a:cubicBezTo>
                    <a:pt x="6" y="10"/>
                    <a:pt x="5" y="10"/>
                    <a:pt x="5" y="10"/>
                  </a:cubicBezTo>
                  <a:cubicBezTo>
                    <a:pt x="4" y="9"/>
                    <a:pt x="3" y="9"/>
                    <a:pt x="2" y="8"/>
                  </a:cubicBezTo>
                  <a:cubicBezTo>
                    <a:pt x="2" y="8"/>
                    <a:pt x="2" y="7"/>
                    <a:pt x="2" y="6"/>
                  </a:cubicBezTo>
                  <a:cubicBezTo>
                    <a:pt x="2" y="6"/>
                    <a:pt x="1" y="5"/>
                    <a:pt x="1" y="5"/>
                  </a:cubicBezTo>
                  <a:cubicBezTo>
                    <a:pt x="0" y="4"/>
                    <a:pt x="0" y="4"/>
                    <a:pt x="0" y="4"/>
                  </a:cubicBezTo>
                  <a:cubicBezTo>
                    <a:pt x="2" y="3"/>
                    <a:pt x="2" y="3"/>
                    <a:pt x="2" y="3"/>
                  </a:cubicBezTo>
                  <a:cubicBezTo>
                    <a:pt x="3" y="3"/>
                    <a:pt x="3" y="3"/>
                    <a:pt x="3" y="2"/>
                  </a:cubicBezTo>
                  <a:cubicBezTo>
                    <a:pt x="3" y="2"/>
                    <a:pt x="3" y="2"/>
                    <a:pt x="3" y="2"/>
                  </a:cubicBezTo>
                  <a:cubicBezTo>
                    <a:pt x="3" y="1"/>
                    <a:pt x="3" y="1"/>
                    <a:pt x="3" y="1"/>
                  </a:cubicBezTo>
                  <a:cubicBezTo>
                    <a:pt x="4" y="1"/>
                    <a:pt x="4" y="1"/>
                    <a:pt x="4" y="1"/>
                  </a:cubicBezTo>
                  <a:cubicBezTo>
                    <a:pt x="5" y="2"/>
                    <a:pt x="5" y="2"/>
                    <a:pt x="5" y="2"/>
                  </a:cubicBezTo>
                  <a:cubicBezTo>
                    <a:pt x="5" y="2"/>
                    <a:pt x="5" y="2"/>
                    <a:pt x="5" y="2"/>
                  </a:cubicBezTo>
                  <a:cubicBezTo>
                    <a:pt x="6" y="1"/>
                    <a:pt x="6" y="1"/>
                    <a:pt x="7" y="0"/>
                  </a:cubicBezTo>
                  <a:cubicBezTo>
                    <a:pt x="8" y="0"/>
                    <a:pt x="8" y="0"/>
                    <a:pt x="8" y="0"/>
                  </a:cubicBezTo>
                  <a:cubicBezTo>
                    <a:pt x="8" y="1"/>
                    <a:pt x="8" y="1"/>
                    <a:pt x="8" y="1"/>
                  </a:cubicBezTo>
                  <a:cubicBezTo>
                    <a:pt x="10" y="3"/>
                    <a:pt x="9" y="4"/>
                    <a:pt x="9" y="5"/>
                  </a:cubicBezTo>
                  <a:cubicBezTo>
                    <a:pt x="8" y="6"/>
                    <a:pt x="8" y="6"/>
                    <a:pt x="9" y="7"/>
                  </a:cubicBezTo>
                  <a:cubicBezTo>
                    <a:pt x="9" y="7"/>
                    <a:pt x="9" y="7"/>
                    <a:pt x="9" y="7"/>
                  </a:cubicBezTo>
                  <a:cubicBezTo>
                    <a:pt x="9" y="8"/>
                    <a:pt x="9" y="8"/>
                    <a:pt x="9" y="8"/>
                  </a:cubicBezTo>
                  <a:cubicBezTo>
                    <a:pt x="8" y="8"/>
                    <a:pt x="8" y="9"/>
                    <a:pt x="8" y="9"/>
                  </a:cubicBezTo>
                  <a:cubicBezTo>
                    <a:pt x="8" y="9"/>
                    <a:pt x="8" y="9"/>
                    <a:pt x="8" y="9"/>
                  </a:cubicBezTo>
                  <a:lnTo>
                    <a:pt x="7" y="11"/>
                  </a:lnTo>
                  <a:close/>
                  <a:moveTo>
                    <a:pt x="3" y="5"/>
                  </a:moveTo>
                  <a:cubicBezTo>
                    <a:pt x="3" y="5"/>
                    <a:pt x="4" y="6"/>
                    <a:pt x="4" y="6"/>
                  </a:cubicBezTo>
                  <a:cubicBezTo>
                    <a:pt x="4" y="6"/>
                    <a:pt x="4" y="7"/>
                    <a:pt x="4" y="7"/>
                  </a:cubicBezTo>
                  <a:cubicBezTo>
                    <a:pt x="4" y="7"/>
                    <a:pt x="5" y="7"/>
                    <a:pt x="5" y="8"/>
                  </a:cubicBezTo>
                  <a:cubicBezTo>
                    <a:pt x="6" y="8"/>
                    <a:pt x="6" y="8"/>
                    <a:pt x="6" y="8"/>
                  </a:cubicBezTo>
                  <a:cubicBezTo>
                    <a:pt x="6" y="8"/>
                    <a:pt x="6" y="7"/>
                    <a:pt x="7" y="7"/>
                  </a:cubicBezTo>
                  <a:cubicBezTo>
                    <a:pt x="6" y="6"/>
                    <a:pt x="6" y="5"/>
                    <a:pt x="7" y="4"/>
                  </a:cubicBezTo>
                  <a:cubicBezTo>
                    <a:pt x="7" y="4"/>
                    <a:pt x="7" y="3"/>
                    <a:pt x="7" y="3"/>
                  </a:cubicBezTo>
                  <a:cubicBezTo>
                    <a:pt x="7" y="3"/>
                    <a:pt x="7" y="3"/>
                    <a:pt x="6" y="4"/>
                  </a:cubicBezTo>
                  <a:cubicBezTo>
                    <a:pt x="6" y="4"/>
                    <a:pt x="6" y="4"/>
                    <a:pt x="6" y="5"/>
                  </a:cubicBezTo>
                  <a:cubicBezTo>
                    <a:pt x="4" y="4"/>
                    <a:pt x="4" y="4"/>
                    <a:pt x="4" y="4"/>
                  </a:cubicBezTo>
                  <a:cubicBezTo>
                    <a:pt x="4" y="4"/>
                    <a:pt x="4" y="4"/>
                    <a:pt x="4" y="4"/>
                  </a:cubicBezTo>
                  <a:cubicBezTo>
                    <a:pt x="4" y="4"/>
                    <a:pt x="4" y="5"/>
                    <a:pt x="3"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7" name="Freeform 356"/>
            <p:cNvSpPr>
              <a:spLocks noChangeArrowheads="1"/>
            </p:cNvSpPr>
            <p:nvPr/>
          </p:nvSpPr>
          <p:spPr bwMode="auto">
            <a:xfrm>
              <a:off x="6460701" y="3298870"/>
              <a:ext cx="149734" cy="195621"/>
            </a:xfrm>
            <a:custGeom>
              <a:avLst/>
              <a:gdLst>
                <a:gd name="T0" fmla="*/ 34 w 36"/>
                <a:gd name="T1" fmla="*/ 26 h 47"/>
                <a:gd name="T2" fmla="*/ 34 w 36"/>
                <a:gd name="T3" fmla="*/ 20 h 47"/>
                <a:gd name="T4" fmla="*/ 32 w 36"/>
                <a:gd name="T5" fmla="*/ 13 h 47"/>
                <a:gd name="T6" fmla="*/ 25 w 36"/>
                <a:gd name="T7" fmla="*/ 4 h 47"/>
                <a:gd name="T8" fmla="*/ 26 w 36"/>
                <a:gd name="T9" fmla="*/ 3 h 47"/>
                <a:gd name="T10" fmla="*/ 19 w 36"/>
                <a:gd name="T11" fmla="*/ 6 h 47"/>
                <a:gd name="T12" fmla="*/ 20 w 36"/>
                <a:gd name="T13" fmla="*/ 4 h 47"/>
                <a:gd name="T14" fmla="*/ 11 w 36"/>
                <a:gd name="T15" fmla="*/ 0 h 47"/>
                <a:gd name="T16" fmla="*/ 12 w 36"/>
                <a:gd name="T17" fmla="*/ 7 h 47"/>
                <a:gd name="T18" fmla="*/ 11 w 36"/>
                <a:gd name="T19" fmla="*/ 10 h 47"/>
                <a:gd name="T20" fmla="*/ 10 w 36"/>
                <a:gd name="T21" fmla="*/ 9 h 47"/>
                <a:gd name="T22" fmla="*/ 9 w 36"/>
                <a:gd name="T23" fmla="*/ 10 h 47"/>
                <a:gd name="T24" fmla="*/ 6 w 36"/>
                <a:gd name="T25" fmla="*/ 11 h 47"/>
                <a:gd name="T26" fmla="*/ 3 w 36"/>
                <a:gd name="T27" fmla="*/ 15 h 47"/>
                <a:gd name="T28" fmla="*/ 0 w 36"/>
                <a:gd name="T29" fmla="*/ 19 h 47"/>
                <a:gd name="T30" fmla="*/ 0 w 36"/>
                <a:gd name="T31" fmla="*/ 26 h 47"/>
                <a:gd name="T32" fmla="*/ 1 w 36"/>
                <a:gd name="T33" fmla="*/ 31 h 47"/>
                <a:gd name="T34" fmla="*/ 8 w 36"/>
                <a:gd name="T35" fmla="*/ 37 h 47"/>
                <a:gd name="T36" fmla="*/ 6 w 36"/>
                <a:gd name="T37" fmla="*/ 45 h 47"/>
                <a:gd name="T38" fmla="*/ 15 w 36"/>
                <a:gd name="T39" fmla="*/ 46 h 47"/>
                <a:gd name="T40" fmla="*/ 21 w 36"/>
                <a:gd name="T41" fmla="*/ 47 h 47"/>
                <a:gd name="T42" fmla="*/ 25 w 36"/>
                <a:gd name="T43" fmla="*/ 45 h 47"/>
                <a:gd name="T44" fmla="*/ 27 w 36"/>
                <a:gd name="T45" fmla="*/ 46 h 47"/>
                <a:gd name="T46" fmla="*/ 27 w 36"/>
                <a:gd name="T47" fmla="*/ 42 h 47"/>
                <a:gd name="T48" fmla="*/ 31 w 36"/>
                <a:gd name="T49" fmla="*/ 39 h 47"/>
                <a:gd name="T50" fmla="*/ 24 w 36"/>
                <a:gd name="T51" fmla="*/ 29 h 47"/>
                <a:gd name="T52" fmla="*/ 32 w 36"/>
                <a:gd name="T53" fmla="*/ 24 h 47"/>
                <a:gd name="T54" fmla="*/ 34 w 36"/>
                <a:gd name="T5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47">
                  <a:moveTo>
                    <a:pt x="34" y="26"/>
                  </a:moveTo>
                  <a:cubicBezTo>
                    <a:pt x="36" y="23"/>
                    <a:pt x="34" y="22"/>
                    <a:pt x="34" y="20"/>
                  </a:cubicBezTo>
                  <a:cubicBezTo>
                    <a:pt x="34" y="18"/>
                    <a:pt x="32" y="14"/>
                    <a:pt x="32" y="13"/>
                  </a:cubicBezTo>
                  <a:cubicBezTo>
                    <a:pt x="33" y="10"/>
                    <a:pt x="30" y="1"/>
                    <a:pt x="25" y="4"/>
                  </a:cubicBezTo>
                  <a:cubicBezTo>
                    <a:pt x="25" y="4"/>
                    <a:pt x="26" y="3"/>
                    <a:pt x="26" y="3"/>
                  </a:cubicBezTo>
                  <a:cubicBezTo>
                    <a:pt x="24" y="4"/>
                    <a:pt x="22" y="7"/>
                    <a:pt x="19" y="6"/>
                  </a:cubicBezTo>
                  <a:cubicBezTo>
                    <a:pt x="19" y="5"/>
                    <a:pt x="19" y="4"/>
                    <a:pt x="20" y="4"/>
                  </a:cubicBezTo>
                  <a:cubicBezTo>
                    <a:pt x="14" y="3"/>
                    <a:pt x="16" y="0"/>
                    <a:pt x="11" y="0"/>
                  </a:cubicBezTo>
                  <a:cubicBezTo>
                    <a:pt x="13" y="3"/>
                    <a:pt x="9" y="4"/>
                    <a:pt x="12" y="7"/>
                  </a:cubicBezTo>
                  <a:cubicBezTo>
                    <a:pt x="10" y="7"/>
                    <a:pt x="10" y="8"/>
                    <a:pt x="11" y="10"/>
                  </a:cubicBezTo>
                  <a:cubicBezTo>
                    <a:pt x="10" y="10"/>
                    <a:pt x="10" y="9"/>
                    <a:pt x="10" y="9"/>
                  </a:cubicBezTo>
                  <a:cubicBezTo>
                    <a:pt x="10" y="9"/>
                    <a:pt x="9" y="9"/>
                    <a:pt x="9" y="10"/>
                  </a:cubicBezTo>
                  <a:cubicBezTo>
                    <a:pt x="8" y="6"/>
                    <a:pt x="2" y="9"/>
                    <a:pt x="6" y="11"/>
                  </a:cubicBezTo>
                  <a:cubicBezTo>
                    <a:pt x="3" y="10"/>
                    <a:pt x="5" y="14"/>
                    <a:pt x="3" y="15"/>
                  </a:cubicBezTo>
                  <a:cubicBezTo>
                    <a:pt x="5" y="17"/>
                    <a:pt x="3" y="20"/>
                    <a:pt x="0" y="19"/>
                  </a:cubicBezTo>
                  <a:cubicBezTo>
                    <a:pt x="0" y="21"/>
                    <a:pt x="0" y="24"/>
                    <a:pt x="0" y="26"/>
                  </a:cubicBezTo>
                  <a:cubicBezTo>
                    <a:pt x="0" y="27"/>
                    <a:pt x="0" y="30"/>
                    <a:pt x="1" y="31"/>
                  </a:cubicBezTo>
                  <a:cubicBezTo>
                    <a:pt x="3" y="36"/>
                    <a:pt x="3" y="36"/>
                    <a:pt x="8" y="37"/>
                  </a:cubicBezTo>
                  <a:cubicBezTo>
                    <a:pt x="7" y="40"/>
                    <a:pt x="6" y="43"/>
                    <a:pt x="6" y="45"/>
                  </a:cubicBezTo>
                  <a:cubicBezTo>
                    <a:pt x="8" y="45"/>
                    <a:pt x="13" y="46"/>
                    <a:pt x="15" y="46"/>
                  </a:cubicBezTo>
                  <a:cubicBezTo>
                    <a:pt x="16" y="45"/>
                    <a:pt x="18" y="47"/>
                    <a:pt x="21" y="47"/>
                  </a:cubicBezTo>
                  <a:cubicBezTo>
                    <a:pt x="22" y="46"/>
                    <a:pt x="23" y="46"/>
                    <a:pt x="25" y="45"/>
                  </a:cubicBezTo>
                  <a:cubicBezTo>
                    <a:pt x="26" y="45"/>
                    <a:pt x="26" y="46"/>
                    <a:pt x="27" y="46"/>
                  </a:cubicBezTo>
                  <a:cubicBezTo>
                    <a:pt x="29" y="45"/>
                    <a:pt x="27" y="43"/>
                    <a:pt x="27" y="42"/>
                  </a:cubicBezTo>
                  <a:cubicBezTo>
                    <a:pt x="28" y="41"/>
                    <a:pt x="30" y="40"/>
                    <a:pt x="31" y="39"/>
                  </a:cubicBezTo>
                  <a:cubicBezTo>
                    <a:pt x="27" y="36"/>
                    <a:pt x="26" y="34"/>
                    <a:pt x="24" y="29"/>
                  </a:cubicBezTo>
                  <a:cubicBezTo>
                    <a:pt x="26" y="31"/>
                    <a:pt x="33" y="27"/>
                    <a:pt x="32" y="24"/>
                  </a:cubicBezTo>
                  <a:cubicBezTo>
                    <a:pt x="33" y="25"/>
                    <a:pt x="34" y="25"/>
                    <a:pt x="34" y="2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8" name="Freeform 357"/>
            <p:cNvSpPr>
              <a:spLocks noEditPoints="1" noChangeArrowheads="1"/>
            </p:cNvSpPr>
            <p:nvPr/>
          </p:nvSpPr>
          <p:spPr bwMode="auto">
            <a:xfrm>
              <a:off x="6455871" y="3289209"/>
              <a:ext cx="154564" cy="207696"/>
            </a:xfrm>
            <a:custGeom>
              <a:avLst/>
              <a:gdLst>
                <a:gd name="T0" fmla="*/ 16 w 37"/>
                <a:gd name="T1" fmla="*/ 49 h 50"/>
                <a:gd name="T2" fmla="*/ 7 w 37"/>
                <a:gd name="T3" fmla="*/ 48 h 50"/>
                <a:gd name="T4" fmla="*/ 8 w 37"/>
                <a:gd name="T5" fmla="*/ 40 h 50"/>
                <a:gd name="T6" fmla="*/ 0 w 37"/>
                <a:gd name="T7" fmla="*/ 20 h 50"/>
                <a:gd name="T8" fmla="*/ 3 w 37"/>
                <a:gd name="T9" fmla="*/ 18 h 50"/>
                <a:gd name="T10" fmla="*/ 4 w 37"/>
                <a:gd name="T11" fmla="*/ 14 h 50"/>
                <a:gd name="T12" fmla="*/ 8 w 37"/>
                <a:gd name="T13" fmla="*/ 9 h 50"/>
                <a:gd name="T14" fmla="*/ 10 w 37"/>
                <a:gd name="T15" fmla="*/ 10 h 50"/>
                <a:gd name="T16" fmla="*/ 11 w 37"/>
                <a:gd name="T17" fmla="*/ 5 h 50"/>
                <a:gd name="T18" fmla="*/ 12 w 37"/>
                <a:gd name="T19" fmla="*/ 1 h 50"/>
                <a:gd name="T20" fmla="*/ 23 w 37"/>
                <a:gd name="T21" fmla="*/ 5 h 50"/>
                <a:gd name="T22" fmla="*/ 21 w 37"/>
                <a:gd name="T23" fmla="*/ 7 h 50"/>
                <a:gd name="T24" fmla="*/ 31 w 37"/>
                <a:gd name="T25" fmla="*/ 0 h 50"/>
                <a:gd name="T26" fmla="*/ 34 w 37"/>
                <a:gd name="T27" fmla="*/ 15 h 50"/>
                <a:gd name="T28" fmla="*/ 36 w 37"/>
                <a:gd name="T29" fmla="*/ 24 h 50"/>
                <a:gd name="T30" fmla="*/ 35 w 37"/>
                <a:gd name="T31" fmla="*/ 29 h 50"/>
                <a:gd name="T32" fmla="*/ 27 w 37"/>
                <a:gd name="T33" fmla="*/ 33 h 50"/>
                <a:gd name="T34" fmla="*/ 33 w 37"/>
                <a:gd name="T35" fmla="*/ 42 h 50"/>
                <a:gd name="T36" fmla="*/ 30 w 37"/>
                <a:gd name="T37" fmla="*/ 45 h 50"/>
                <a:gd name="T38" fmla="*/ 26 w 37"/>
                <a:gd name="T39" fmla="*/ 48 h 50"/>
                <a:gd name="T40" fmla="*/ 21 w 37"/>
                <a:gd name="T41" fmla="*/ 50 h 50"/>
                <a:gd name="T42" fmla="*/ 21 w 37"/>
                <a:gd name="T43" fmla="*/ 48 h 50"/>
                <a:gd name="T44" fmla="*/ 27 w 37"/>
                <a:gd name="T45" fmla="*/ 46 h 50"/>
                <a:gd name="T46" fmla="*/ 28 w 37"/>
                <a:gd name="T47" fmla="*/ 43 h 50"/>
                <a:gd name="T48" fmla="*/ 24 w 37"/>
                <a:gd name="T49" fmla="*/ 32 h 50"/>
                <a:gd name="T50" fmla="*/ 26 w 37"/>
                <a:gd name="T51" fmla="*/ 31 h 50"/>
                <a:gd name="T52" fmla="*/ 32 w 37"/>
                <a:gd name="T53" fmla="*/ 24 h 50"/>
                <a:gd name="T54" fmla="*/ 35 w 37"/>
                <a:gd name="T55" fmla="*/ 26 h 50"/>
                <a:gd name="T56" fmla="*/ 33 w 37"/>
                <a:gd name="T57" fmla="*/ 19 h 50"/>
                <a:gd name="T58" fmla="*/ 27 w 37"/>
                <a:gd name="T59" fmla="*/ 7 h 50"/>
                <a:gd name="T60" fmla="*/ 19 w 37"/>
                <a:gd name="T61" fmla="*/ 9 h 50"/>
                <a:gd name="T62" fmla="*/ 19 w 37"/>
                <a:gd name="T63" fmla="*/ 7 h 50"/>
                <a:gd name="T64" fmla="*/ 14 w 37"/>
                <a:gd name="T65" fmla="*/ 3 h 50"/>
                <a:gd name="T66" fmla="*/ 16 w 37"/>
                <a:gd name="T67" fmla="*/ 10 h 50"/>
                <a:gd name="T68" fmla="*/ 13 w 37"/>
                <a:gd name="T69" fmla="*/ 12 h 50"/>
                <a:gd name="T70" fmla="*/ 10 w 37"/>
                <a:gd name="T71" fmla="*/ 12 h 50"/>
                <a:gd name="T72" fmla="*/ 8 w 37"/>
                <a:gd name="T73" fmla="*/ 11 h 50"/>
                <a:gd name="T74" fmla="*/ 7 w 37"/>
                <a:gd name="T75" fmla="*/ 14 h 50"/>
                <a:gd name="T76" fmla="*/ 5 w 37"/>
                <a:gd name="T77" fmla="*/ 17 h 50"/>
                <a:gd name="T78" fmla="*/ 2 w 37"/>
                <a:gd name="T79" fmla="*/ 28 h 50"/>
                <a:gd name="T80" fmla="*/ 11 w 37"/>
                <a:gd name="T81" fmla="*/ 39 h 50"/>
                <a:gd name="T82" fmla="*/ 8 w 37"/>
                <a:gd name="T83" fmla="*/ 46 h 50"/>
                <a:gd name="T84" fmla="*/ 16 w 37"/>
                <a:gd name="T8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 h="50">
                  <a:moveTo>
                    <a:pt x="21" y="50"/>
                  </a:moveTo>
                  <a:cubicBezTo>
                    <a:pt x="20" y="50"/>
                    <a:pt x="19" y="49"/>
                    <a:pt x="18" y="49"/>
                  </a:cubicBezTo>
                  <a:cubicBezTo>
                    <a:pt x="17" y="49"/>
                    <a:pt x="16" y="49"/>
                    <a:pt x="16" y="49"/>
                  </a:cubicBezTo>
                  <a:cubicBezTo>
                    <a:pt x="15" y="49"/>
                    <a:pt x="13" y="49"/>
                    <a:pt x="11" y="49"/>
                  </a:cubicBezTo>
                  <a:cubicBezTo>
                    <a:pt x="10" y="49"/>
                    <a:pt x="8" y="48"/>
                    <a:pt x="8" y="48"/>
                  </a:cubicBezTo>
                  <a:cubicBezTo>
                    <a:pt x="7" y="48"/>
                    <a:pt x="7" y="48"/>
                    <a:pt x="7" y="48"/>
                  </a:cubicBezTo>
                  <a:cubicBezTo>
                    <a:pt x="6" y="48"/>
                    <a:pt x="6" y="48"/>
                    <a:pt x="6" y="48"/>
                  </a:cubicBezTo>
                  <a:cubicBezTo>
                    <a:pt x="6" y="45"/>
                    <a:pt x="7" y="43"/>
                    <a:pt x="8" y="40"/>
                  </a:cubicBezTo>
                  <a:cubicBezTo>
                    <a:pt x="8" y="40"/>
                    <a:pt x="8" y="40"/>
                    <a:pt x="8" y="40"/>
                  </a:cubicBezTo>
                  <a:cubicBezTo>
                    <a:pt x="3" y="39"/>
                    <a:pt x="3" y="38"/>
                    <a:pt x="1" y="33"/>
                  </a:cubicBezTo>
                  <a:cubicBezTo>
                    <a:pt x="0" y="32"/>
                    <a:pt x="0" y="28"/>
                    <a:pt x="0" y="28"/>
                  </a:cubicBezTo>
                  <a:cubicBezTo>
                    <a:pt x="0" y="20"/>
                    <a:pt x="0" y="20"/>
                    <a:pt x="0" y="20"/>
                  </a:cubicBezTo>
                  <a:cubicBezTo>
                    <a:pt x="2" y="20"/>
                    <a:pt x="2" y="20"/>
                    <a:pt x="2" y="20"/>
                  </a:cubicBezTo>
                  <a:cubicBezTo>
                    <a:pt x="3" y="21"/>
                    <a:pt x="4" y="20"/>
                    <a:pt x="4" y="19"/>
                  </a:cubicBezTo>
                  <a:cubicBezTo>
                    <a:pt x="4" y="19"/>
                    <a:pt x="4" y="18"/>
                    <a:pt x="3" y="18"/>
                  </a:cubicBezTo>
                  <a:cubicBezTo>
                    <a:pt x="2" y="17"/>
                    <a:pt x="2" y="17"/>
                    <a:pt x="2" y="17"/>
                  </a:cubicBezTo>
                  <a:cubicBezTo>
                    <a:pt x="3" y="16"/>
                    <a:pt x="3" y="16"/>
                    <a:pt x="3" y="16"/>
                  </a:cubicBezTo>
                  <a:cubicBezTo>
                    <a:pt x="4" y="16"/>
                    <a:pt x="4" y="15"/>
                    <a:pt x="4" y="14"/>
                  </a:cubicBezTo>
                  <a:cubicBezTo>
                    <a:pt x="4" y="14"/>
                    <a:pt x="4" y="13"/>
                    <a:pt x="5" y="12"/>
                  </a:cubicBezTo>
                  <a:cubicBezTo>
                    <a:pt x="5" y="12"/>
                    <a:pt x="5" y="11"/>
                    <a:pt x="5" y="11"/>
                  </a:cubicBezTo>
                  <a:cubicBezTo>
                    <a:pt x="5" y="10"/>
                    <a:pt x="6" y="9"/>
                    <a:pt x="8" y="9"/>
                  </a:cubicBezTo>
                  <a:cubicBezTo>
                    <a:pt x="9" y="9"/>
                    <a:pt x="10" y="9"/>
                    <a:pt x="10" y="10"/>
                  </a:cubicBezTo>
                  <a:cubicBezTo>
                    <a:pt x="10" y="10"/>
                    <a:pt x="10" y="10"/>
                    <a:pt x="10" y="10"/>
                  </a:cubicBezTo>
                  <a:cubicBezTo>
                    <a:pt x="10" y="10"/>
                    <a:pt x="10" y="10"/>
                    <a:pt x="10" y="10"/>
                  </a:cubicBezTo>
                  <a:cubicBezTo>
                    <a:pt x="10" y="10"/>
                    <a:pt x="11" y="9"/>
                    <a:pt x="11" y="9"/>
                  </a:cubicBezTo>
                  <a:cubicBezTo>
                    <a:pt x="11" y="9"/>
                    <a:pt x="11" y="8"/>
                    <a:pt x="12" y="8"/>
                  </a:cubicBezTo>
                  <a:cubicBezTo>
                    <a:pt x="11" y="7"/>
                    <a:pt x="11" y="6"/>
                    <a:pt x="11" y="5"/>
                  </a:cubicBezTo>
                  <a:cubicBezTo>
                    <a:pt x="12" y="4"/>
                    <a:pt x="12" y="3"/>
                    <a:pt x="11" y="2"/>
                  </a:cubicBezTo>
                  <a:cubicBezTo>
                    <a:pt x="9" y="0"/>
                    <a:pt x="9" y="0"/>
                    <a:pt x="9" y="0"/>
                  </a:cubicBezTo>
                  <a:cubicBezTo>
                    <a:pt x="12" y="1"/>
                    <a:pt x="12" y="1"/>
                    <a:pt x="12" y="1"/>
                  </a:cubicBezTo>
                  <a:cubicBezTo>
                    <a:pt x="15" y="1"/>
                    <a:pt x="16" y="2"/>
                    <a:pt x="17" y="3"/>
                  </a:cubicBezTo>
                  <a:cubicBezTo>
                    <a:pt x="18" y="4"/>
                    <a:pt x="18" y="4"/>
                    <a:pt x="21" y="5"/>
                  </a:cubicBezTo>
                  <a:cubicBezTo>
                    <a:pt x="23" y="5"/>
                    <a:pt x="23" y="5"/>
                    <a:pt x="23" y="5"/>
                  </a:cubicBezTo>
                  <a:cubicBezTo>
                    <a:pt x="22" y="6"/>
                    <a:pt x="22" y="6"/>
                    <a:pt x="22" y="6"/>
                  </a:cubicBezTo>
                  <a:cubicBezTo>
                    <a:pt x="21" y="6"/>
                    <a:pt x="21" y="7"/>
                    <a:pt x="21" y="7"/>
                  </a:cubicBezTo>
                  <a:cubicBezTo>
                    <a:pt x="21" y="7"/>
                    <a:pt x="21" y="7"/>
                    <a:pt x="21" y="7"/>
                  </a:cubicBezTo>
                  <a:cubicBezTo>
                    <a:pt x="23" y="7"/>
                    <a:pt x="24" y="6"/>
                    <a:pt x="25" y="5"/>
                  </a:cubicBezTo>
                  <a:cubicBezTo>
                    <a:pt x="26" y="5"/>
                    <a:pt x="26" y="4"/>
                    <a:pt x="26" y="4"/>
                  </a:cubicBezTo>
                  <a:cubicBezTo>
                    <a:pt x="31" y="0"/>
                    <a:pt x="31" y="0"/>
                    <a:pt x="31" y="0"/>
                  </a:cubicBezTo>
                  <a:cubicBezTo>
                    <a:pt x="29" y="4"/>
                    <a:pt x="29" y="4"/>
                    <a:pt x="29" y="4"/>
                  </a:cubicBezTo>
                  <a:cubicBezTo>
                    <a:pt x="30" y="4"/>
                    <a:pt x="31" y="5"/>
                    <a:pt x="32" y="6"/>
                  </a:cubicBezTo>
                  <a:cubicBezTo>
                    <a:pt x="34" y="9"/>
                    <a:pt x="35" y="13"/>
                    <a:pt x="34" y="15"/>
                  </a:cubicBezTo>
                  <a:cubicBezTo>
                    <a:pt x="34" y="16"/>
                    <a:pt x="35" y="17"/>
                    <a:pt x="35" y="18"/>
                  </a:cubicBezTo>
                  <a:cubicBezTo>
                    <a:pt x="35" y="20"/>
                    <a:pt x="36" y="21"/>
                    <a:pt x="36" y="22"/>
                  </a:cubicBezTo>
                  <a:cubicBezTo>
                    <a:pt x="36" y="22"/>
                    <a:pt x="36" y="23"/>
                    <a:pt x="36" y="24"/>
                  </a:cubicBezTo>
                  <a:cubicBezTo>
                    <a:pt x="37" y="25"/>
                    <a:pt x="37" y="26"/>
                    <a:pt x="36" y="29"/>
                  </a:cubicBezTo>
                  <a:cubicBezTo>
                    <a:pt x="36" y="30"/>
                    <a:pt x="36" y="30"/>
                    <a:pt x="36" y="30"/>
                  </a:cubicBezTo>
                  <a:cubicBezTo>
                    <a:pt x="35" y="29"/>
                    <a:pt x="35" y="29"/>
                    <a:pt x="35" y="29"/>
                  </a:cubicBezTo>
                  <a:cubicBezTo>
                    <a:pt x="34" y="28"/>
                    <a:pt x="34" y="28"/>
                    <a:pt x="34" y="28"/>
                  </a:cubicBezTo>
                  <a:cubicBezTo>
                    <a:pt x="34" y="28"/>
                    <a:pt x="33" y="29"/>
                    <a:pt x="33" y="29"/>
                  </a:cubicBezTo>
                  <a:cubicBezTo>
                    <a:pt x="31" y="31"/>
                    <a:pt x="29" y="32"/>
                    <a:pt x="27" y="33"/>
                  </a:cubicBezTo>
                  <a:cubicBezTo>
                    <a:pt x="28" y="36"/>
                    <a:pt x="30" y="37"/>
                    <a:pt x="33" y="40"/>
                  </a:cubicBezTo>
                  <a:cubicBezTo>
                    <a:pt x="33" y="41"/>
                    <a:pt x="33" y="41"/>
                    <a:pt x="33" y="41"/>
                  </a:cubicBezTo>
                  <a:cubicBezTo>
                    <a:pt x="33" y="42"/>
                    <a:pt x="33" y="42"/>
                    <a:pt x="33" y="42"/>
                  </a:cubicBezTo>
                  <a:cubicBezTo>
                    <a:pt x="32" y="42"/>
                    <a:pt x="32" y="42"/>
                    <a:pt x="31" y="42"/>
                  </a:cubicBezTo>
                  <a:cubicBezTo>
                    <a:pt x="31" y="43"/>
                    <a:pt x="30" y="44"/>
                    <a:pt x="29" y="44"/>
                  </a:cubicBezTo>
                  <a:cubicBezTo>
                    <a:pt x="29" y="44"/>
                    <a:pt x="29" y="45"/>
                    <a:pt x="30" y="45"/>
                  </a:cubicBezTo>
                  <a:cubicBezTo>
                    <a:pt x="30" y="46"/>
                    <a:pt x="30" y="48"/>
                    <a:pt x="29" y="48"/>
                  </a:cubicBezTo>
                  <a:cubicBezTo>
                    <a:pt x="28" y="49"/>
                    <a:pt x="27" y="49"/>
                    <a:pt x="27" y="48"/>
                  </a:cubicBezTo>
                  <a:cubicBezTo>
                    <a:pt x="26" y="48"/>
                    <a:pt x="26" y="48"/>
                    <a:pt x="26" y="48"/>
                  </a:cubicBezTo>
                  <a:cubicBezTo>
                    <a:pt x="26" y="48"/>
                    <a:pt x="25" y="48"/>
                    <a:pt x="25" y="49"/>
                  </a:cubicBezTo>
                  <a:cubicBezTo>
                    <a:pt x="24" y="49"/>
                    <a:pt x="23" y="49"/>
                    <a:pt x="22" y="50"/>
                  </a:cubicBezTo>
                  <a:cubicBezTo>
                    <a:pt x="21" y="50"/>
                    <a:pt x="21" y="50"/>
                    <a:pt x="21" y="50"/>
                  </a:cubicBezTo>
                  <a:close/>
                  <a:moveTo>
                    <a:pt x="16" y="47"/>
                  </a:moveTo>
                  <a:cubicBezTo>
                    <a:pt x="17" y="47"/>
                    <a:pt x="18" y="47"/>
                    <a:pt x="19" y="47"/>
                  </a:cubicBezTo>
                  <a:cubicBezTo>
                    <a:pt x="20" y="48"/>
                    <a:pt x="21" y="48"/>
                    <a:pt x="21" y="48"/>
                  </a:cubicBezTo>
                  <a:cubicBezTo>
                    <a:pt x="22" y="47"/>
                    <a:pt x="23" y="47"/>
                    <a:pt x="24" y="47"/>
                  </a:cubicBezTo>
                  <a:cubicBezTo>
                    <a:pt x="24" y="47"/>
                    <a:pt x="25" y="46"/>
                    <a:pt x="25" y="46"/>
                  </a:cubicBezTo>
                  <a:cubicBezTo>
                    <a:pt x="26" y="46"/>
                    <a:pt x="27" y="46"/>
                    <a:pt x="27" y="46"/>
                  </a:cubicBezTo>
                  <a:cubicBezTo>
                    <a:pt x="28" y="47"/>
                    <a:pt x="28" y="47"/>
                    <a:pt x="28" y="47"/>
                  </a:cubicBezTo>
                  <a:cubicBezTo>
                    <a:pt x="28" y="47"/>
                    <a:pt x="28" y="46"/>
                    <a:pt x="28" y="46"/>
                  </a:cubicBezTo>
                  <a:cubicBezTo>
                    <a:pt x="27" y="45"/>
                    <a:pt x="27" y="44"/>
                    <a:pt x="28" y="43"/>
                  </a:cubicBezTo>
                  <a:cubicBezTo>
                    <a:pt x="28" y="42"/>
                    <a:pt x="29" y="42"/>
                    <a:pt x="30" y="41"/>
                  </a:cubicBezTo>
                  <a:cubicBezTo>
                    <a:pt x="30" y="41"/>
                    <a:pt x="30" y="41"/>
                    <a:pt x="30" y="41"/>
                  </a:cubicBezTo>
                  <a:cubicBezTo>
                    <a:pt x="28" y="38"/>
                    <a:pt x="26" y="36"/>
                    <a:pt x="24" y="32"/>
                  </a:cubicBezTo>
                  <a:cubicBezTo>
                    <a:pt x="22" y="27"/>
                    <a:pt x="22" y="27"/>
                    <a:pt x="22" y="27"/>
                  </a:cubicBezTo>
                  <a:cubicBezTo>
                    <a:pt x="25" y="31"/>
                    <a:pt x="25" y="31"/>
                    <a:pt x="25" y="31"/>
                  </a:cubicBezTo>
                  <a:cubicBezTo>
                    <a:pt x="26" y="31"/>
                    <a:pt x="26" y="31"/>
                    <a:pt x="26" y="31"/>
                  </a:cubicBezTo>
                  <a:cubicBezTo>
                    <a:pt x="28" y="31"/>
                    <a:pt x="30" y="29"/>
                    <a:pt x="31" y="28"/>
                  </a:cubicBezTo>
                  <a:cubicBezTo>
                    <a:pt x="32" y="27"/>
                    <a:pt x="32" y="27"/>
                    <a:pt x="32" y="26"/>
                  </a:cubicBezTo>
                  <a:cubicBezTo>
                    <a:pt x="32" y="24"/>
                    <a:pt x="32" y="24"/>
                    <a:pt x="32" y="24"/>
                  </a:cubicBezTo>
                  <a:cubicBezTo>
                    <a:pt x="34" y="26"/>
                    <a:pt x="34" y="26"/>
                    <a:pt x="34" y="26"/>
                  </a:cubicBezTo>
                  <a:cubicBezTo>
                    <a:pt x="34" y="26"/>
                    <a:pt x="34" y="26"/>
                    <a:pt x="35" y="26"/>
                  </a:cubicBezTo>
                  <a:cubicBezTo>
                    <a:pt x="35" y="26"/>
                    <a:pt x="35" y="26"/>
                    <a:pt x="35" y="26"/>
                  </a:cubicBezTo>
                  <a:cubicBezTo>
                    <a:pt x="35" y="26"/>
                    <a:pt x="35" y="25"/>
                    <a:pt x="35" y="24"/>
                  </a:cubicBezTo>
                  <a:cubicBezTo>
                    <a:pt x="34" y="24"/>
                    <a:pt x="34" y="23"/>
                    <a:pt x="34" y="22"/>
                  </a:cubicBezTo>
                  <a:cubicBezTo>
                    <a:pt x="34" y="21"/>
                    <a:pt x="33" y="20"/>
                    <a:pt x="33" y="19"/>
                  </a:cubicBezTo>
                  <a:cubicBezTo>
                    <a:pt x="32" y="16"/>
                    <a:pt x="32" y="15"/>
                    <a:pt x="32" y="15"/>
                  </a:cubicBezTo>
                  <a:cubicBezTo>
                    <a:pt x="33" y="13"/>
                    <a:pt x="32" y="10"/>
                    <a:pt x="30" y="8"/>
                  </a:cubicBezTo>
                  <a:cubicBezTo>
                    <a:pt x="30" y="7"/>
                    <a:pt x="28" y="6"/>
                    <a:pt x="27" y="7"/>
                  </a:cubicBezTo>
                  <a:cubicBezTo>
                    <a:pt x="23" y="9"/>
                    <a:pt x="23" y="9"/>
                    <a:pt x="23" y="9"/>
                  </a:cubicBezTo>
                  <a:cubicBezTo>
                    <a:pt x="23" y="9"/>
                    <a:pt x="23" y="9"/>
                    <a:pt x="23" y="9"/>
                  </a:cubicBezTo>
                  <a:cubicBezTo>
                    <a:pt x="22" y="9"/>
                    <a:pt x="21" y="9"/>
                    <a:pt x="19" y="9"/>
                  </a:cubicBezTo>
                  <a:cubicBezTo>
                    <a:pt x="18" y="9"/>
                    <a:pt x="18" y="9"/>
                    <a:pt x="18" y="9"/>
                  </a:cubicBezTo>
                  <a:cubicBezTo>
                    <a:pt x="19" y="8"/>
                    <a:pt x="19" y="8"/>
                    <a:pt x="19" y="8"/>
                  </a:cubicBezTo>
                  <a:cubicBezTo>
                    <a:pt x="19" y="7"/>
                    <a:pt x="19" y="7"/>
                    <a:pt x="19" y="7"/>
                  </a:cubicBezTo>
                  <a:cubicBezTo>
                    <a:pt x="19" y="6"/>
                    <a:pt x="19" y="6"/>
                    <a:pt x="19" y="6"/>
                  </a:cubicBezTo>
                  <a:cubicBezTo>
                    <a:pt x="17" y="6"/>
                    <a:pt x="16" y="5"/>
                    <a:pt x="16" y="4"/>
                  </a:cubicBezTo>
                  <a:cubicBezTo>
                    <a:pt x="15" y="4"/>
                    <a:pt x="15" y="3"/>
                    <a:pt x="14" y="3"/>
                  </a:cubicBezTo>
                  <a:cubicBezTo>
                    <a:pt x="14" y="4"/>
                    <a:pt x="14" y="5"/>
                    <a:pt x="13" y="5"/>
                  </a:cubicBezTo>
                  <a:cubicBezTo>
                    <a:pt x="13" y="6"/>
                    <a:pt x="13" y="7"/>
                    <a:pt x="14" y="8"/>
                  </a:cubicBezTo>
                  <a:cubicBezTo>
                    <a:pt x="16" y="10"/>
                    <a:pt x="16" y="10"/>
                    <a:pt x="16" y="10"/>
                  </a:cubicBezTo>
                  <a:cubicBezTo>
                    <a:pt x="13" y="10"/>
                    <a:pt x="13" y="10"/>
                    <a:pt x="13" y="10"/>
                  </a:cubicBezTo>
                  <a:cubicBezTo>
                    <a:pt x="13" y="10"/>
                    <a:pt x="13" y="10"/>
                    <a:pt x="12" y="10"/>
                  </a:cubicBezTo>
                  <a:cubicBezTo>
                    <a:pt x="12" y="10"/>
                    <a:pt x="12" y="11"/>
                    <a:pt x="13" y="12"/>
                  </a:cubicBezTo>
                  <a:cubicBezTo>
                    <a:pt x="11" y="13"/>
                    <a:pt x="11" y="13"/>
                    <a:pt x="11" y="13"/>
                  </a:cubicBezTo>
                  <a:cubicBezTo>
                    <a:pt x="11" y="12"/>
                    <a:pt x="11" y="12"/>
                    <a:pt x="11" y="12"/>
                  </a:cubicBezTo>
                  <a:cubicBezTo>
                    <a:pt x="10" y="12"/>
                    <a:pt x="10" y="12"/>
                    <a:pt x="10" y="12"/>
                  </a:cubicBezTo>
                  <a:cubicBezTo>
                    <a:pt x="9" y="13"/>
                    <a:pt x="9" y="13"/>
                    <a:pt x="9" y="13"/>
                  </a:cubicBezTo>
                  <a:cubicBezTo>
                    <a:pt x="9" y="12"/>
                    <a:pt x="9" y="12"/>
                    <a:pt x="9" y="12"/>
                  </a:cubicBezTo>
                  <a:cubicBezTo>
                    <a:pt x="9" y="11"/>
                    <a:pt x="8" y="11"/>
                    <a:pt x="8" y="11"/>
                  </a:cubicBezTo>
                  <a:cubicBezTo>
                    <a:pt x="7" y="11"/>
                    <a:pt x="7" y="11"/>
                    <a:pt x="7" y="11"/>
                  </a:cubicBezTo>
                  <a:cubicBezTo>
                    <a:pt x="7" y="12"/>
                    <a:pt x="7" y="12"/>
                    <a:pt x="8" y="12"/>
                  </a:cubicBezTo>
                  <a:cubicBezTo>
                    <a:pt x="7" y="14"/>
                    <a:pt x="7" y="14"/>
                    <a:pt x="7" y="14"/>
                  </a:cubicBezTo>
                  <a:cubicBezTo>
                    <a:pt x="7" y="14"/>
                    <a:pt x="7" y="14"/>
                    <a:pt x="6" y="14"/>
                  </a:cubicBezTo>
                  <a:cubicBezTo>
                    <a:pt x="6" y="14"/>
                    <a:pt x="6" y="15"/>
                    <a:pt x="6" y="15"/>
                  </a:cubicBezTo>
                  <a:cubicBezTo>
                    <a:pt x="6" y="15"/>
                    <a:pt x="6" y="16"/>
                    <a:pt x="5" y="17"/>
                  </a:cubicBezTo>
                  <a:cubicBezTo>
                    <a:pt x="6" y="18"/>
                    <a:pt x="6" y="19"/>
                    <a:pt x="6" y="20"/>
                  </a:cubicBezTo>
                  <a:cubicBezTo>
                    <a:pt x="5" y="21"/>
                    <a:pt x="4" y="23"/>
                    <a:pt x="2" y="22"/>
                  </a:cubicBezTo>
                  <a:cubicBezTo>
                    <a:pt x="2" y="28"/>
                    <a:pt x="2" y="28"/>
                    <a:pt x="2" y="28"/>
                  </a:cubicBezTo>
                  <a:cubicBezTo>
                    <a:pt x="2" y="30"/>
                    <a:pt x="2" y="32"/>
                    <a:pt x="3" y="33"/>
                  </a:cubicBezTo>
                  <a:cubicBezTo>
                    <a:pt x="4" y="37"/>
                    <a:pt x="5" y="37"/>
                    <a:pt x="10" y="38"/>
                  </a:cubicBezTo>
                  <a:cubicBezTo>
                    <a:pt x="11" y="39"/>
                    <a:pt x="11" y="39"/>
                    <a:pt x="11" y="39"/>
                  </a:cubicBezTo>
                  <a:cubicBezTo>
                    <a:pt x="10" y="40"/>
                    <a:pt x="10" y="40"/>
                    <a:pt x="10" y="40"/>
                  </a:cubicBezTo>
                  <a:cubicBezTo>
                    <a:pt x="10" y="40"/>
                    <a:pt x="10" y="41"/>
                    <a:pt x="10" y="41"/>
                  </a:cubicBezTo>
                  <a:cubicBezTo>
                    <a:pt x="9" y="43"/>
                    <a:pt x="8" y="45"/>
                    <a:pt x="8" y="46"/>
                  </a:cubicBezTo>
                  <a:cubicBezTo>
                    <a:pt x="9" y="46"/>
                    <a:pt x="10" y="47"/>
                    <a:pt x="11" y="47"/>
                  </a:cubicBezTo>
                  <a:cubicBezTo>
                    <a:pt x="13" y="47"/>
                    <a:pt x="15" y="47"/>
                    <a:pt x="15" y="47"/>
                  </a:cubicBezTo>
                  <a:cubicBezTo>
                    <a:pt x="16" y="47"/>
                    <a:pt x="16" y="47"/>
                    <a:pt x="16" y="4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9" name="Freeform 358"/>
            <p:cNvSpPr>
              <a:spLocks noChangeArrowheads="1"/>
            </p:cNvSpPr>
            <p:nvPr/>
          </p:nvSpPr>
          <p:spPr bwMode="auto">
            <a:xfrm>
              <a:off x="6593530" y="3284379"/>
              <a:ext cx="161810" cy="166640"/>
            </a:xfrm>
            <a:custGeom>
              <a:avLst/>
              <a:gdLst>
                <a:gd name="T0" fmla="*/ 37 w 39"/>
                <a:gd name="T1" fmla="*/ 9 h 40"/>
                <a:gd name="T2" fmla="*/ 38 w 39"/>
                <a:gd name="T3" fmla="*/ 17 h 40"/>
                <a:gd name="T4" fmla="*/ 36 w 39"/>
                <a:gd name="T5" fmla="*/ 20 h 40"/>
                <a:gd name="T6" fmla="*/ 37 w 39"/>
                <a:gd name="T7" fmla="*/ 24 h 40"/>
                <a:gd name="T8" fmla="*/ 39 w 39"/>
                <a:gd name="T9" fmla="*/ 30 h 40"/>
                <a:gd name="T10" fmla="*/ 34 w 39"/>
                <a:gd name="T11" fmla="*/ 38 h 40"/>
                <a:gd name="T12" fmla="*/ 33 w 39"/>
                <a:gd name="T13" fmla="*/ 40 h 40"/>
                <a:gd name="T14" fmla="*/ 29 w 39"/>
                <a:gd name="T15" fmla="*/ 38 h 40"/>
                <a:gd name="T16" fmla="*/ 22 w 39"/>
                <a:gd name="T17" fmla="*/ 37 h 40"/>
                <a:gd name="T18" fmla="*/ 16 w 39"/>
                <a:gd name="T19" fmla="*/ 35 h 40"/>
                <a:gd name="T20" fmla="*/ 10 w 39"/>
                <a:gd name="T21" fmla="*/ 33 h 40"/>
                <a:gd name="T22" fmla="*/ 2 w 39"/>
                <a:gd name="T23" fmla="*/ 29 h 40"/>
                <a:gd name="T24" fmla="*/ 1 w 39"/>
                <a:gd name="T25" fmla="*/ 19 h 40"/>
                <a:gd name="T26" fmla="*/ 0 w 39"/>
                <a:gd name="T27" fmla="*/ 16 h 40"/>
                <a:gd name="T28" fmla="*/ 0 w 39"/>
                <a:gd name="T29" fmla="*/ 10 h 40"/>
                <a:gd name="T30" fmla="*/ 1 w 39"/>
                <a:gd name="T31" fmla="*/ 11 h 40"/>
                <a:gd name="T32" fmla="*/ 2 w 39"/>
                <a:gd name="T33" fmla="*/ 10 h 40"/>
                <a:gd name="T34" fmla="*/ 1 w 39"/>
                <a:gd name="T35" fmla="*/ 10 h 40"/>
                <a:gd name="T36" fmla="*/ 18 w 39"/>
                <a:gd name="T37" fmla="*/ 5 h 40"/>
                <a:gd name="T38" fmla="*/ 17 w 39"/>
                <a:gd name="T39" fmla="*/ 4 h 40"/>
                <a:gd name="T40" fmla="*/ 21 w 39"/>
                <a:gd name="T41" fmla="*/ 6 h 40"/>
                <a:gd name="T42" fmla="*/ 27 w 39"/>
                <a:gd name="T43" fmla="*/ 7 h 40"/>
                <a:gd name="T44" fmla="*/ 37 w 39"/>
                <a:gd name="T45" fmla="*/ 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40">
                  <a:moveTo>
                    <a:pt x="37" y="9"/>
                  </a:moveTo>
                  <a:cubicBezTo>
                    <a:pt x="37" y="12"/>
                    <a:pt x="39" y="15"/>
                    <a:pt x="38" y="17"/>
                  </a:cubicBezTo>
                  <a:cubicBezTo>
                    <a:pt x="38" y="18"/>
                    <a:pt x="36" y="19"/>
                    <a:pt x="36" y="20"/>
                  </a:cubicBezTo>
                  <a:cubicBezTo>
                    <a:pt x="36" y="20"/>
                    <a:pt x="37" y="23"/>
                    <a:pt x="37" y="24"/>
                  </a:cubicBezTo>
                  <a:cubicBezTo>
                    <a:pt x="37" y="26"/>
                    <a:pt x="39" y="28"/>
                    <a:pt x="39" y="30"/>
                  </a:cubicBezTo>
                  <a:cubicBezTo>
                    <a:pt x="39" y="31"/>
                    <a:pt x="35" y="37"/>
                    <a:pt x="34" y="38"/>
                  </a:cubicBezTo>
                  <a:cubicBezTo>
                    <a:pt x="33" y="39"/>
                    <a:pt x="35" y="39"/>
                    <a:pt x="33" y="40"/>
                  </a:cubicBezTo>
                  <a:cubicBezTo>
                    <a:pt x="32" y="40"/>
                    <a:pt x="30" y="38"/>
                    <a:pt x="29" y="38"/>
                  </a:cubicBezTo>
                  <a:cubicBezTo>
                    <a:pt x="27" y="36"/>
                    <a:pt x="24" y="40"/>
                    <a:pt x="22" y="37"/>
                  </a:cubicBezTo>
                  <a:cubicBezTo>
                    <a:pt x="21" y="37"/>
                    <a:pt x="17" y="37"/>
                    <a:pt x="16" y="35"/>
                  </a:cubicBezTo>
                  <a:cubicBezTo>
                    <a:pt x="14" y="34"/>
                    <a:pt x="12" y="30"/>
                    <a:pt x="10" y="33"/>
                  </a:cubicBezTo>
                  <a:cubicBezTo>
                    <a:pt x="8" y="31"/>
                    <a:pt x="5" y="27"/>
                    <a:pt x="2" y="29"/>
                  </a:cubicBezTo>
                  <a:cubicBezTo>
                    <a:pt x="4" y="26"/>
                    <a:pt x="2" y="22"/>
                    <a:pt x="1" y="19"/>
                  </a:cubicBezTo>
                  <a:cubicBezTo>
                    <a:pt x="1" y="18"/>
                    <a:pt x="0" y="17"/>
                    <a:pt x="0" y="16"/>
                  </a:cubicBezTo>
                  <a:cubicBezTo>
                    <a:pt x="1" y="14"/>
                    <a:pt x="1" y="12"/>
                    <a:pt x="0" y="10"/>
                  </a:cubicBezTo>
                  <a:cubicBezTo>
                    <a:pt x="1" y="11"/>
                    <a:pt x="1" y="11"/>
                    <a:pt x="1" y="11"/>
                  </a:cubicBezTo>
                  <a:cubicBezTo>
                    <a:pt x="1" y="11"/>
                    <a:pt x="2" y="10"/>
                    <a:pt x="2" y="10"/>
                  </a:cubicBezTo>
                  <a:cubicBezTo>
                    <a:pt x="1" y="10"/>
                    <a:pt x="1" y="10"/>
                    <a:pt x="1" y="10"/>
                  </a:cubicBezTo>
                  <a:cubicBezTo>
                    <a:pt x="2" y="8"/>
                    <a:pt x="17" y="0"/>
                    <a:pt x="18" y="5"/>
                  </a:cubicBezTo>
                  <a:cubicBezTo>
                    <a:pt x="18" y="4"/>
                    <a:pt x="17" y="4"/>
                    <a:pt x="17" y="4"/>
                  </a:cubicBezTo>
                  <a:cubicBezTo>
                    <a:pt x="17" y="7"/>
                    <a:pt x="19" y="7"/>
                    <a:pt x="21" y="6"/>
                  </a:cubicBezTo>
                  <a:cubicBezTo>
                    <a:pt x="23" y="5"/>
                    <a:pt x="25" y="6"/>
                    <a:pt x="27" y="7"/>
                  </a:cubicBezTo>
                  <a:cubicBezTo>
                    <a:pt x="30" y="7"/>
                    <a:pt x="36" y="5"/>
                    <a:pt x="37"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0" name="Freeform 359"/>
            <p:cNvSpPr>
              <a:spLocks noEditPoints="1" noChangeArrowheads="1"/>
            </p:cNvSpPr>
            <p:nvPr/>
          </p:nvSpPr>
          <p:spPr bwMode="auto">
            <a:xfrm>
              <a:off x="6586284" y="3294039"/>
              <a:ext cx="173885" cy="161810"/>
            </a:xfrm>
            <a:custGeom>
              <a:avLst/>
              <a:gdLst>
                <a:gd name="T0" fmla="*/ 32 w 42"/>
                <a:gd name="T1" fmla="*/ 37 h 39"/>
                <a:gd name="T2" fmla="*/ 28 w 42"/>
                <a:gd name="T3" fmla="*/ 37 h 39"/>
                <a:gd name="T4" fmla="*/ 21 w 42"/>
                <a:gd name="T5" fmla="*/ 36 h 39"/>
                <a:gd name="T6" fmla="*/ 16 w 42"/>
                <a:gd name="T7" fmla="*/ 33 h 39"/>
                <a:gd name="T8" fmla="*/ 13 w 42"/>
                <a:gd name="T9" fmla="*/ 32 h 39"/>
                <a:gd name="T10" fmla="*/ 12 w 42"/>
                <a:gd name="T11" fmla="*/ 32 h 39"/>
                <a:gd name="T12" fmla="*/ 5 w 42"/>
                <a:gd name="T13" fmla="*/ 28 h 39"/>
                <a:gd name="T14" fmla="*/ 3 w 42"/>
                <a:gd name="T15" fmla="*/ 27 h 39"/>
                <a:gd name="T16" fmla="*/ 2 w 42"/>
                <a:gd name="T17" fmla="*/ 17 h 39"/>
                <a:gd name="T18" fmla="*/ 1 w 42"/>
                <a:gd name="T19" fmla="*/ 14 h 39"/>
                <a:gd name="T20" fmla="*/ 1 w 42"/>
                <a:gd name="T21" fmla="*/ 9 h 39"/>
                <a:gd name="T22" fmla="*/ 1 w 42"/>
                <a:gd name="T23" fmla="*/ 8 h 39"/>
                <a:gd name="T24" fmla="*/ 2 w 42"/>
                <a:gd name="T25" fmla="*/ 7 h 39"/>
                <a:gd name="T26" fmla="*/ 18 w 42"/>
                <a:gd name="T27" fmla="*/ 0 h 39"/>
                <a:gd name="T28" fmla="*/ 22 w 42"/>
                <a:gd name="T29" fmla="*/ 3 h 39"/>
                <a:gd name="T30" fmla="*/ 23 w 42"/>
                <a:gd name="T31" fmla="*/ 3 h 39"/>
                <a:gd name="T32" fmla="*/ 29 w 42"/>
                <a:gd name="T33" fmla="*/ 4 h 39"/>
                <a:gd name="T34" fmla="*/ 29 w 42"/>
                <a:gd name="T35" fmla="*/ 4 h 39"/>
                <a:gd name="T36" fmla="*/ 34 w 42"/>
                <a:gd name="T37" fmla="*/ 3 h 39"/>
                <a:gd name="T38" fmla="*/ 41 w 42"/>
                <a:gd name="T39" fmla="*/ 10 h 39"/>
                <a:gd name="T40" fmla="*/ 40 w 42"/>
                <a:gd name="T41" fmla="*/ 17 h 39"/>
                <a:gd name="T42" fmla="*/ 39 w 42"/>
                <a:gd name="T43" fmla="*/ 19 h 39"/>
                <a:gd name="T44" fmla="*/ 41 w 42"/>
                <a:gd name="T45" fmla="*/ 25 h 39"/>
                <a:gd name="T46" fmla="*/ 37 w 42"/>
                <a:gd name="T47" fmla="*/ 36 h 39"/>
                <a:gd name="T48" fmla="*/ 35 w 42"/>
                <a:gd name="T49" fmla="*/ 39 h 39"/>
                <a:gd name="T50" fmla="*/ 32 w 42"/>
                <a:gd name="T51" fmla="*/ 35 h 39"/>
                <a:gd name="T52" fmla="*/ 35 w 42"/>
                <a:gd name="T53" fmla="*/ 37 h 39"/>
                <a:gd name="T54" fmla="*/ 40 w 42"/>
                <a:gd name="T55" fmla="*/ 28 h 39"/>
                <a:gd name="T56" fmla="*/ 38 w 42"/>
                <a:gd name="T57" fmla="*/ 22 h 39"/>
                <a:gd name="T58" fmla="*/ 37 w 42"/>
                <a:gd name="T59" fmla="*/ 18 h 39"/>
                <a:gd name="T60" fmla="*/ 39 w 42"/>
                <a:gd name="T61" fmla="*/ 15 h 39"/>
                <a:gd name="T62" fmla="*/ 38 w 42"/>
                <a:gd name="T63" fmla="*/ 7 h 39"/>
                <a:gd name="T64" fmla="*/ 32 w 42"/>
                <a:gd name="T65" fmla="*/ 5 h 39"/>
                <a:gd name="T66" fmla="*/ 29 w 42"/>
                <a:gd name="T67" fmla="*/ 6 h 39"/>
                <a:gd name="T68" fmla="*/ 27 w 42"/>
                <a:gd name="T69" fmla="*/ 5 h 39"/>
                <a:gd name="T70" fmla="*/ 23 w 42"/>
                <a:gd name="T71" fmla="*/ 5 h 39"/>
                <a:gd name="T72" fmla="*/ 18 w 42"/>
                <a:gd name="T73" fmla="*/ 2 h 39"/>
                <a:gd name="T74" fmla="*/ 18 w 42"/>
                <a:gd name="T75" fmla="*/ 2 h 39"/>
                <a:gd name="T76" fmla="*/ 5 w 42"/>
                <a:gd name="T77" fmla="*/ 7 h 39"/>
                <a:gd name="T78" fmla="*/ 4 w 42"/>
                <a:gd name="T79" fmla="*/ 9 h 39"/>
                <a:gd name="T80" fmla="*/ 4 w 42"/>
                <a:gd name="T81" fmla="*/ 10 h 39"/>
                <a:gd name="T82" fmla="*/ 4 w 42"/>
                <a:gd name="T83" fmla="*/ 15 h 39"/>
                <a:gd name="T84" fmla="*/ 5 w 42"/>
                <a:gd name="T85" fmla="*/ 20 h 39"/>
                <a:gd name="T86" fmla="*/ 12 w 42"/>
                <a:gd name="T87" fmla="*/ 29 h 39"/>
                <a:gd name="T88" fmla="*/ 14 w 42"/>
                <a:gd name="T89" fmla="*/ 29 h 39"/>
                <a:gd name="T90" fmla="*/ 18 w 42"/>
                <a:gd name="T91" fmla="*/ 32 h 39"/>
                <a:gd name="T92" fmla="*/ 24 w 42"/>
                <a:gd name="T93" fmla="*/ 35 h 39"/>
                <a:gd name="T94" fmla="*/ 27 w 42"/>
                <a:gd name="T95"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39">
                  <a:moveTo>
                    <a:pt x="35" y="39"/>
                  </a:moveTo>
                  <a:cubicBezTo>
                    <a:pt x="34" y="39"/>
                    <a:pt x="33" y="38"/>
                    <a:pt x="32" y="37"/>
                  </a:cubicBezTo>
                  <a:cubicBezTo>
                    <a:pt x="31" y="37"/>
                    <a:pt x="31" y="37"/>
                    <a:pt x="31" y="37"/>
                  </a:cubicBezTo>
                  <a:cubicBezTo>
                    <a:pt x="30" y="36"/>
                    <a:pt x="29" y="37"/>
                    <a:pt x="28" y="37"/>
                  </a:cubicBezTo>
                  <a:cubicBezTo>
                    <a:pt x="26" y="38"/>
                    <a:pt x="24" y="38"/>
                    <a:pt x="23" y="36"/>
                  </a:cubicBezTo>
                  <a:cubicBezTo>
                    <a:pt x="23" y="36"/>
                    <a:pt x="22" y="36"/>
                    <a:pt x="21" y="36"/>
                  </a:cubicBezTo>
                  <a:cubicBezTo>
                    <a:pt x="20" y="35"/>
                    <a:pt x="18" y="35"/>
                    <a:pt x="17" y="34"/>
                  </a:cubicBezTo>
                  <a:cubicBezTo>
                    <a:pt x="17" y="34"/>
                    <a:pt x="16" y="33"/>
                    <a:pt x="16" y="33"/>
                  </a:cubicBezTo>
                  <a:cubicBezTo>
                    <a:pt x="15" y="32"/>
                    <a:pt x="14" y="31"/>
                    <a:pt x="14" y="31"/>
                  </a:cubicBezTo>
                  <a:cubicBezTo>
                    <a:pt x="14" y="31"/>
                    <a:pt x="14" y="31"/>
                    <a:pt x="13" y="32"/>
                  </a:cubicBezTo>
                  <a:cubicBezTo>
                    <a:pt x="13" y="33"/>
                    <a:pt x="13" y="33"/>
                    <a:pt x="13" y="33"/>
                  </a:cubicBezTo>
                  <a:cubicBezTo>
                    <a:pt x="12" y="32"/>
                    <a:pt x="12" y="32"/>
                    <a:pt x="12" y="32"/>
                  </a:cubicBezTo>
                  <a:cubicBezTo>
                    <a:pt x="11" y="31"/>
                    <a:pt x="11" y="31"/>
                    <a:pt x="11" y="31"/>
                  </a:cubicBezTo>
                  <a:cubicBezTo>
                    <a:pt x="9" y="29"/>
                    <a:pt x="7" y="26"/>
                    <a:pt x="5" y="28"/>
                  </a:cubicBezTo>
                  <a:cubicBezTo>
                    <a:pt x="1" y="31"/>
                    <a:pt x="1" y="31"/>
                    <a:pt x="1" y="31"/>
                  </a:cubicBezTo>
                  <a:cubicBezTo>
                    <a:pt x="3" y="27"/>
                    <a:pt x="3" y="27"/>
                    <a:pt x="3" y="27"/>
                  </a:cubicBezTo>
                  <a:cubicBezTo>
                    <a:pt x="4" y="25"/>
                    <a:pt x="4" y="23"/>
                    <a:pt x="3" y="20"/>
                  </a:cubicBezTo>
                  <a:cubicBezTo>
                    <a:pt x="3" y="19"/>
                    <a:pt x="2" y="18"/>
                    <a:pt x="2" y="17"/>
                  </a:cubicBezTo>
                  <a:cubicBezTo>
                    <a:pt x="2" y="16"/>
                    <a:pt x="2" y="16"/>
                    <a:pt x="2" y="16"/>
                  </a:cubicBezTo>
                  <a:cubicBezTo>
                    <a:pt x="2" y="15"/>
                    <a:pt x="1" y="15"/>
                    <a:pt x="1" y="14"/>
                  </a:cubicBezTo>
                  <a:cubicBezTo>
                    <a:pt x="2" y="12"/>
                    <a:pt x="2" y="10"/>
                    <a:pt x="1" y="9"/>
                  </a:cubicBezTo>
                  <a:cubicBezTo>
                    <a:pt x="1" y="9"/>
                    <a:pt x="1" y="9"/>
                    <a:pt x="1" y="9"/>
                  </a:cubicBezTo>
                  <a:cubicBezTo>
                    <a:pt x="0" y="8"/>
                    <a:pt x="0" y="8"/>
                    <a:pt x="0" y="8"/>
                  </a:cubicBezTo>
                  <a:cubicBezTo>
                    <a:pt x="1" y="8"/>
                    <a:pt x="1" y="8"/>
                    <a:pt x="1" y="8"/>
                  </a:cubicBezTo>
                  <a:cubicBezTo>
                    <a:pt x="0" y="6"/>
                    <a:pt x="0" y="6"/>
                    <a:pt x="0" y="6"/>
                  </a:cubicBezTo>
                  <a:cubicBezTo>
                    <a:pt x="2" y="7"/>
                    <a:pt x="2" y="7"/>
                    <a:pt x="2" y="7"/>
                  </a:cubicBezTo>
                  <a:cubicBezTo>
                    <a:pt x="2" y="7"/>
                    <a:pt x="2" y="7"/>
                    <a:pt x="2" y="7"/>
                  </a:cubicBezTo>
                  <a:cubicBezTo>
                    <a:pt x="4" y="6"/>
                    <a:pt x="13" y="0"/>
                    <a:pt x="18" y="0"/>
                  </a:cubicBezTo>
                  <a:cubicBezTo>
                    <a:pt x="20" y="0"/>
                    <a:pt x="21" y="2"/>
                    <a:pt x="21" y="2"/>
                  </a:cubicBezTo>
                  <a:cubicBezTo>
                    <a:pt x="22" y="3"/>
                    <a:pt x="22" y="3"/>
                    <a:pt x="22" y="3"/>
                  </a:cubicBezTo>
                  <a:cubicBezTo>
                    <a:pt x="22" y="3"/>
                    <a:pt x="22" y="3"/>
                    <a:pt x="22" y="3"/>
                  </a:cubicBezTo>
                  <a:cubicBezTo>
                    <a:pt x="23" y="3"/>
                    <a:pt x="23" y="3"/>
                    <a:pt x="23" y="3"/>
                  </a:cubicBezTo>
                  <a:cubicBezTo>
                    <a:pt x="24" y="3"/>
                    <a:pt x="26" y="3"/>
                    <a:pt x="27" y="3"/>
                  </a:cubicBezTo>
                  <a:cubicBezTo>
                    <a:pt x="28" y="3"/>
                    <a:pt x="29" y="4"/>
                    <a:pt x="29" y="4"/>
                  </a:cubicBezTo>
                  <a:cubicBezTo>
                    <a:pt x="29" y="4"/>
                    <a:pt x="29" y="4"/>
                    <a:pt x="29" y="4"/>
                  </a:cubicBezTo>
                  <a:cubicBezTo>
                    <a:pt x="29" y="4"/>
                    <a:pt x="29" y="4"/>
                    <a:pt x="29" y="4"/>
                  </a:cubicBezTo>
                  <a:cubicBezTo>
                    <a:pt x="30" y="4"/>
                    <a:pt x="31" y="4"/>
                    <a:pt x="32" y="3"/>
                  </a:cubicBezTo>
                  <a:cubicBezTo>
                    <a:pt x="33" y="3"/>
                    <a:pt x="34" y="3"/>
                    <a:pt x="34" y="3"/>
                  </a:cubicBezTo>
                  <a:cubicBezTo>
                    <a:pt x="36" y="3"/>
                    <a:pt x="39" y="3"/>
                    <a:pt x="40" y="7"/>
                  </a:cubicBezTo>
                  <a:cubicBezTo>
                    <a:pt x="40" y="8"/>
                    <a:pt x="40" y="9"/>
                    <a:pt x="41" y="10"/>
                  </a:cubicBezTo>
                  <a:cubicBezTo>
                    <a:pt x="41" y="11"/>
                    <a:pt x="42" y="14"/>
                    <a:pt x="41" y="15"/>
                  </a:cubicBezTo>
                  <a:cubicBezTo>
                    <a:pt x="41" y="16"/>
                    <a:pt x="40" y="17"/>
                    <a:pt x="40" y="17"/>
                  </a:cubicBezTo>
                  <a:cubicBezTo>
                    <a:pt x="39" y="18"/>
                    <a:pt x="39" y="18"/>
                    <a:pt x="39" y="18"/>
                  </a:cubicBezTo>
                  <a:cubicBezTo>
                    <a:pt x="39" y="18"/>
                    <a:pt x="39" y="19"/>
                    <a:pt x="39" y="19"/>
                  </a:cubicBezTo>
                  <a:cubicBezTo>
                    <a:pt x="39" y="20"/>
                    <a:pt x="40" y="21"/>
                    <a:pt x="40" y="22"/>
                  </a:cubicBezTo>
                  <a:cubicBezTo>
                    <a:pt x="40" y="23"/>
                    <a:pt x="40" y="24"/>
                    <a:pt x="41" y="25"/>
                  </a:cubicBezTo>
                  <a:cubicBezTo>
                    <a:pt x="42" y="26"/>
                    <a:pt x="42" y="27"/>
                    <a:pt x="42" y="29"/>
                  </a:cubicBezTo>
                  <a:cubicBezTo>
                    <a:pt x="42" y="30"/>
                    <a:pt x="37" y="36"/>
                    <a:pt x="37" y="36"/>
                  </a:cubicBezTo>
                  <a:cubicBezTo>
                    <a:pt x="37" y="37"/>
                    <a:pt x="37" y="37"/>
                    <a:pt x="37" y="38"/>
                  </a:cubicBezTo>
                  <a:cubicBezTo>
                    <a:pt x="36" y="38"/>
                    <a:pt x="36" y="38"/>
                    <a:pt x="35" y="39"/>
                  </a:cubicBezTo>
                  <a:close/>
                  <a:moveTo>
                    <a:pt x="30" y="35"/>
                  </a:moveTo>
                  <a:cubicBezTo>
                    <a:pt x="31" y="35"/>
                    <a:pt x="31" y="35"/>
                    <a:pt x="32" y="35"/>
                  </a:cubicBezTo>
                  <a:cubicBezTo>
                    <a:pt x="32" y="35"/>
                    <a:pt x="32" y="35"/>
                    <a:pt x="33" y="35"/>
                  </a:cubicBezTo>
                  <a:cubicBezTo>
                    <a:pt x="33" y="36"/>
                    <a:pt x="34" y="36"/>
                    <a:pt x="35" y="37"/>
                  </a:cubicBezTo>
                  <a:cubicBezTo>
                    <a:pt x="34" y="36"/>
                    <a:pt x="35" y="36"/>
                    <a:pt x="35" y="35"/>
                  </a:cubicBezTo>
                  <a:cubicBezTo>
                    <a:pt x="36" y="34"/>
                    <a:pt x="40" y="29"/>
                    <a:pt x="40" y="28"/>
                  </a:cubicBezTo>
                  <a:cubicBezTo>
                    <a:pt x="40" y="28"/>
                    <a:pt x="40" y="26"/>
                    <a:pt x="39" y="25"/>
                  </a:cubicBezTo>
                  <a:cubicBezTo>
                    <a:pt x="38" y="24"/>
                    <a:pt x="38" y="23"/>
                    <a:pt x="38" y="22"/>
                  </a:cubicBezTo>
                  <a:cubicBezTo>
                    <a:pt x="38" y="21"/>
                    <a:pt x="38" y="20"/>
                    <a:pt x="37" y="20"/>
                  </a:cubicBezTo>
                  <a:cubicBezTo>
                    <a:pt x="37" y="19"/>
                    <a:pt x="37" y="18"/>
                    <a:pt x="37" y="18"/>
                  </a:cubicBezTo>
                  <a:cubicBezTo>
                    <a:pt x="37" y="17"/>
                    <a:pt x="38" y="16"/>
                    <a:pt x="38" y="16"/>
                  </a:cubicBezTo>
                  <a:cubicBezTo>
                    <a:pt x="39" y="16"/>
                    <a:pt x="39" y="15"/>
                    <a:pt x="39" y="15"/>
                  </a:cubicBezTo>
                  <a:cubicBezTo>
                    <a:pt x="39" y="14"/>
                    <a:pt x="39" y="12"/>
                    <a:pt x="39" y="10"/>
                  </a:cubicBezTo>
                  <a:cubicBezTo>
                    <a:pt x="39" y="9"/>
                    <a:pt x="38" y="8"/>
                    <a:pt x="38" y="7"/>
                  </a:cubicBezTo>
                  <a:cubicBezTo>
                    <a:pt x="38" y="6"/>
                    <a:pt x="37" y="5"/>
                    <a:pt x="34" y="5"/>
                  </a:cubicBezTo>
                  <a:cubicBezTo>
                    <a:pt x="34" y="5"/>
                    <a:pt x="33" y="5"/>
                    <a:pt x="32" y="5"/>
                  </a:cubicBezTo>
                  <a:cubicBezTo>
                    <a:pt x="31" y="5"/>
                    <a:pt x="30" y="6"/>
                    <a:pt x="29" y="6"/>
                  </a:cubicBezTo>
                  <a:cubicBezTo>
                    <a:pt x="29" y="6"/>
                    <a:pt x="29" y="6"/>
                    <a:pt x="29" y="6"/>
                  </a:cubicBezTo>
                  <a:cubicBezTo>
                    <a:pt x="29" y="6"/>
                    <a:pt x="29" y="6"/>
                    <a:pt x="29" y="6"/>
                  </a:cubicBezTo>
                  <a:cubicBezTo>
                    <a:pt x="28" y="6"/>
                    <a:pt x="27" y="5"/>
                    <a:pt x="27" y="5"/>
                  </a:cubicBezTo>
                  <a:cubicBezTo>
                    <a:pt x="25" y="5"/>
                    <a:pt x="24" y="5"/>
                    <a:pt x="23" y="5"/>
                  </a:cubicBezTo>
                  <a:cubicBezTo>
                    <a:pt x="23" y="5"/>
                    <a:pt x="23" y="5"/>
                    <a:pt x="23" y="5"/>
                  </a:cubicBezTo>
                  <a:cubicBezTo>
                    <a:pt x="22" y="5"/>
                    <a:pt x="21" y="6"/>
                    <a:pt x="21" y="6"/>
                  </a:cubicBezTo>
                  <a:cubicBezTo>
                    <a:pt x="18" y="6"/>
                    <a:pt x="18" y="3"/>
                    <a:pt x="18" y="2"/>
                  </a:cubicBezTo>
                  <a:cubicBezTo>
                    <a:pt x="18" y="2"/>
                    <a:pt x="18" y="2"/>
                    <a:pt x="18" y="2"/>
                  </a:cubicBezTo>
                  <a:cubicBezTo>
                    <a:pt x="18" y="2"/>
                    <a:pt x="18" y="2"/>
                    <a:pt x="18" y="2"/>
                  </a:cubicBezTo>
                  <a:cubicBezTo>
                    <a:pt x="15" y="2"/>
                    <a:pt x="8" y="5"/>
                    <a:pt x="5" y="7"/>
                  </a:cubicBezTo>
                  <a:cubicBezTo>
                    <a:pt x="5" y="7"/>
                    <a:pt x="5" y="7"/>
                    <a:pt x="5" y="7"/>
                  </a:cubicBezTo>
                  <a:cubicBezTo>
                    <a:pt x="5" y="8"/>
                    <a:pt x="5" y="8"/>
                    <a:pt x="5" y="8"/>
                  </a:cubicBezTo>
                  <a:cubicBezTo>
                    <a:pt x="5" y="9"/>
                    <a:pt x="4" y="9"/>
                    <a:pt x="4" y="9"/>
                  </a:cubicBezTo>
                  <a:cubicBezTo>
                    <a:pt x="4" y="10"/>
                    <a:pt x="4" y="10"/>
                    <a:pt x="4" y="10"/>
                  </a:cubicBezTo>
                  <a:cubicBezTo>
                    <a:pt x="4" y="10"/>
                    <a:pt x="4" y="10"/>
                    <a:pt x="4" y="10"/>
                  </a:cubicBezTo>
                  <a:cubicBezTo>
                    <a:pt x="4" y="12"/>
                    <a:pt x="4" y="13"/>
                    <a:pt x="3" y="14"/>
                  </a:cubicBezTo>
                  <a:cubicBezTo>
                    <a:pt x="3" y="14"/>
                    <a:pt x="3" y="15"/>
                    <a:pt x="4" y="15"/>
                  </a:cubicBezTo>
                  <a:cubicBezTo>
                    <a:pt x="4" y="15"/>
                    <a:pt x="4" y="16"/>
                    <a:pt x="4" y="17"/>
                  </a:cubicBezTo>
                  <a:cubicBezTo>
                    <a:pt x="4" y="17"/>
                    <a:pt x="5" y="19"/>
                    <a:pt x="5" y="20"/>
                  </a:cubicBezTo>
                  <a:cubicBezTo>
                    <a:pt x="5" y="22"/>
                    <a:pt x="6" y="24"/>
                    <a:pt x="6" y="25"/>
                  </a:cubicBezTo>
                  <a:cubicBezTo>
                    <a:pt x="8" y="25"/>
                    <a:pt x="11" y="28"/>
                    <a:pt x="12" y="29"/>
                  </a:cubicBezTo>
                  <a:cubicBezTo>
                    <a:pt x="12" y="29"/>
                    <a:pt x="12" y="30"/>
                    <a:pt x="12" y="30"/>
                  </a:cubicBezTo>
                  <a:cubicBezTo>
                    <a:pt x="13" y="29"/>
                    <a:pt x="13" y="29"/>
                    <a:pt x="14" y="29"/>
                  </a:cubicBezTo>
                  <a:cubicBezTo>
                    <a:pt x="15" y="29"/>
                    <a:pt x="16" y="30"/>
                    <a:pt x="17" y="31"/>
                  </a:cubicBezTo>
                  <a:cubicBezTo>
                    <a:pt x="18" y="32"/>
                    <a:pt x="18" y="32"/>
                    <a:pt x="18" y="32"/>
                  </a:cubicBezTo>
                  <a:cubicBezTo>
                    <a:pt x="19" y="33"/>
                    <a:pt x="21" y="33"/>
                    <a:pt x="22" y="34"/>
                  </a:cubicBezTo>
                  <a:cubicBezTo>
                    <a:pt x="23" y="34"/>
                    <a:pt x="24" y="34"/>
                    <a:pt x="24" y="35"/>
                  </a:cubicBezTo>
                  <a:cubicBezTo>
                    <a:pt x="25" y="35"/>
                    <a:pt x="25" y="35"/>
                    <a:pt x="26" y="35"/>
                  </a:cubicBezTo>
                  <a:cubicBezTo>
                    <a:pt x="26" y="35"/>
                    <a:pt x="27" y="35"/>
                    <a:pt x="27" y="35"/>
                  </a:cubicBezTo>
                  <a:cubicBezTo>
                    <a:pt x="28" y="35"/>
                    <a:pt x="29" y="35"/>
                    <a:pt x="30" y="3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1" name="Freeform 360"/>
            <p:cNvSpPr>
              <a:spLocks noChangeArrowheads="1"/>
            </p:cNvSpPr>
            <p:nvPr/>
          </p:nvSpPr>
          <p:spPr bwMode="auto">
            <a:xfrm>
              <a:off x="6690132" y="3622489"/>
              <a:ext cx="111093" cy="86943"/>
            </a:xfrm>
            <a:custGeom>
              <a:avLst/>
              <a:gdLst>
                <a:gd name="T0" fmla="*/ 3 w 27"/>
                <a:gd name="T1" fmla="*/ 14 h 21"/>
                <a:gd name="T2" fmla="*/ 5 w 27"/>
                <a:gd name="T3" fmla="*/ 15 h 21"/>
                <a:gd name="T4" fmla="*/ 3 w 27"/>
                <a:gd name="T5" fmla="*/ 15 h 21"/>
                <a:gd name="T6" fmla="*/ 13 w 27"/>
                <a:gd name="T7" fmla="*/ 18 h 21"/>
                <a:gd name="T8" fmla="*/ 12 w 27"/>
                <a:gd name="T9" fmla="*/ 19 h 21"/>
                <a:gd name="T10" fmla="*/ 16 w 27"/>
                <a:gd name="T11" fmla="*/ 21 h 21"/>
                <a:gd name="T12" fmla="*/ 10 w 27"/>
                <a:gd name="T13" fmla="*/ 14 h 21"/>
                <a:gd name="T14" fmla="*/ 12 w 27"/>
                <a:gd name="T15" fmla="*/ 12 h 21"/>
                <a:gd name="T16" fmla="*/ 13 w 27"/>
                <a:gd name="T17" fmla="*/ 13 h 21"/>
                <a:gd name="T18" fmla="*/ 12 w 27"/>
                <a:gd name="T19" fmla="*/ 6 h 21"/>
                <a:gd name="T20" fmla="*/ 14 w 27"/>
                <a:gd name="T21" fmla="*/ 9 h 21"/>
                <a:gd name="T22" fmla="*/ 14 w 27"/>
                <a:gd name="T23" fmla="*/ 8 h 21"/>
                <a:gd name="T24" fmla="*/ 16 w 27"/>
                <a:gd name="T25" fmla="*/ 9 h 21"/>
                <a:gd name="T26" fmla="*/ 15 w 27"/>
                <a:gd name="T27" fmla="*/ 7 h 21"/>
                <a:gd name="T28" fmla="*/ 17 w 27"/>
                <a:gd name="T29" fmla="*/ 8 h 21"/>
                <a:gd name="T30" fmla="*/ 15 w 27"/>
                <a:gd name="T31" fmla="*/ 6 h 21"/>
                <a:gd name="T32" fmla="*/ 23 w 27"/>
                <a:gd name="T33" fmla="*/ 5 h 21"/>
                <a:gd name="T34" fmla="*/ 25 w 27"/>
                <a:gd name="T35" fmla="*/ 0 h 21"/>
                <a:gd name="T36" fmla="*/ 19 w 27"/>
                <a:gd name="T37" fmla="*/ 1 h 21"/>
                <a:gd name="T38" fmla="*/ 12 w 27"/>
                <a:gd name="T39" fmla="*/ 2 h 21"/>
                <a:gd name="T40" fmla="*/ 7 w 27"/>
                <a:gd name="T41" fmla="*/ 4 h 21"/>
                <a:gd name="T42" fmla="*/ 5 w 27"/>
                <a:gd name="T43" fmla="*/ 6 h 21"/>
                <a:gd name="T44" fmla="*/ 3 w 27"/>
                <a:gd name="T45"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21">
                  <a:moveTo>
                    <a:pt x="3" y="14"/>
                  </a:moveTo>
                  <a:cubicBezTo>
                    <a:pt x="4" y="14"/>
                    <a:pt x="5" y="14"/>
                    <a:pt x="5" y="15"/>
                  </a:cubicBezTo>
                  <a:cubicBezTo>
                    <a:pt x="4" y="15"/>
                    <a:pt x="4" y="15"/>
                    <a:pt x="3" y="15"/>
                  </a:cubicBezTo>
                  <a:cubicBezTo>
                    <a:pt x="4" y="19"/>
                    <a:pt x="10" y="16"/>
                    <a:pt x="13" y="18"/>
                  </a:cubicBezTo>
                  <a:cubicBezTo>
                    <a:pt x="12" y="18"/>
                    <a:pt x="12" y="18"/>
                    <a:pt x="12" y="19"/>
                  </a:cubicBezTo>
                  <a:cubicBezTo>
                    <a:pt x="14" y="18"/>
                    <a:pt x="15" y="19"/>
                    <a:pt x="16" y="21"/>
                  </a:cubicBezTo>
                  <a:cubicBezTo>
                    <a:pt x="17" y="17"/>
                    <a:pt x="13" y="16"/>
                    <a:pt x="10" y="14"/>
                  </a:cubicBezTo>
                  <a:cubicBezTo>
                    <a:pt x="12" y="14"/>
                    <a:pt x="12" y="14"/>
                    <a:pt x="12" y="12"/>
                  </a:cubicBezTo>
                  <a:cubicBezTo>
                    <a:pt x="12" y="13"/>
                    <a:pt x="13" y="13"/>
                    <a:pt x="13" y="13"/>
                  </a:cubicBezTo>
                  <a:cubicBezTo>
                    <a:pt x="12" y="11"/>
                    <a:pt x="9" y="7"/>
                    <a:pt x="12" y="6"/>
                  </a:cubicBezTo>
                  <a:cubicBezTo>
                    <a:pt x="11" y="7"/>
                    <a:pt x="13" y="8"/>
                    <a:pt x="14" y="9"/>
                  </a:cubicBezTo>
                  <a:cubicBezTo>
                    <a:pt x="14" y="9"/>
                    <a:pt x="14" y="8"/>
                    <a:pt x="14" y="8"/>
                  </a:cubicBezTo>
                  <a:cubicBezTo>
                    <a:pt x="15" y="8"/>
                    <a:pt x="15" y="8"/>
                    <a:pt x="16" y="9"/>
                  </a:cubicBezTo>
                  <a:cubicBezTo>
                    <a:pt x="16" y="8"/>
                    <a:pt x="16" y="8"/>
                    <a:pt x="15" y="7"/>
                  </a:cubicBezTo>
                  <a:cubicBezTo>
                    <a:pt x="16" y="7"/>
                    <a:pt x="17" y="7"/>
                    <a:pt x="17" y="8"/>
                  </a:cubicBezTo>
                  <a:cubicBezTo>
                    <a:pt x="16" y="7"/>
                    <a:pt x="16" y="6"/>
                    <a:pt x="15" y="6"/>
                  </a:cubicBezTo>
                  <a:cubicBezTo>
                    <a:pt x="18" y="4"/>
                    <a:pt x="20" y="4"/>
                    <a:pt x="23" y="5"/>
                  </a:cubicBezTo>
                  <a:cubicBezTo>
                    <a:pt x="25" y="5"/>
                    <a:pt x="27" y="1"/>
                    <a:pt x="25" y="0"/>
                  </a:cubicBezTo>
                  <a:cubicBezTo>
                    <a:pt x="25" y="3"/>
                    <a:pt x="21" y="2"/>
                    <a:pt x="19" y="1"/>
                  </a:cubicBezTo>
                  <a:cubicBezTo>
                    <a:pt x="17" y="0"/>
                    <a:pt x="14" y="1"/>
                    <a:pt x="12" y="2"/>
                  </a:cubicBezTo>
                  <a:cubicBezTo>
                    <a:pt x="10" y="2"/>
                    <a:pt x="8" y="3"/>
                    <a:pt x="7" y="4"/>
                  </a:cubicBezTo>
                  <a:cubicBezTo>
                    <a:pt x="3" y="5"/>
                    <a:pt x="6" y="4"/>
                    <a:pt x="5" y="6"/>
                  </a:cubicBezTo>
                  <a:cubicBezTo>
                    <a:pt x="2" y="9"/>
                    <a:pt x="0" y="10"/>
                    <a:pt x="3"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2" name="Freeform 361"/>
            <p:cNvSpPr>
              <a:spLocks noEditPoints="1" noChangeArrowheads="1"/>
            </p:cNvSpPr>
            <p:nvPr/>
          </p:nvSpPr>
          <p:spPr bwMode="auto">
            <a:xfrm>
              <a:off x="6685302" y="3615244"/>
              <a:ext cx="115923" cy="103848"/>
            </a:xfrm>
            <a:custGeom>
              <a:avLst/>
              <a:gdLst>
                <a:gd name="T0" fmla="*/ 16 w 28"/>
                <a:gd name="T1" fmla="*/ 23 h 25"/>
                <a:gd name="T2" fmla="*/ 9 w 28"/>
                <a:gd name="T3" fmla="*/ 22 h 25"/>
                <a:gd name="T4" fmla="*/ 9 w 28"/>
                <a:gd name="T5" fmla="*/ 20 h 25"/>
                <a:gd name="T6" fmla="*/ 3 w 28"/>
                <a:gd name="T7" fmla="*/ 17 h 25"/>
                <a:gd name="T8" fmla="*/ 4 w 28"/>
                <a:gd name="T9" fmla="*/ 9 h 25"/>
                <a:gd name="T10" fmla="*/ 5 w 28"/>
                <a:gd name="T11" fmla="*/ 7 h 25"/>
                <a:gd name="T12" fmla="*/ 7 w 28"/>
                <a:gd name="T13" fmla="*/ 5 h 25"/>
                <a:gd name="T14" fmla="*/ 12 w 28"/>
                <a:gd name="T15" fmla="*/ 3 h 25"/>
                <a:gd name="T16" fmla="*/ 24 w 28"/>
                <a:gd name="T17" fmla="*/ 3 h 25"/>
                <a:gd name="T18" fmla="*/ 25 w 28"/>
                <a:gd name="T19" fmla="*/ 0 h 25"/>
                <a:gd name="T20" fmla="*/ 28 w 28"/>
                <a:gd name="T21" fmla="*/ 4 h 25"/>
                <a:gd name="T22" fmla="*/ 17 w 28"/>
                <a:gd name="T23" fmla="*/ 8 h 25"/>
                <a:gd name="T24" fmla="*/ 18 w 28"/>
                <a:gd name="T25" fmla="*/ 9 h 25"/>
                <a:gd name="T26" fmla="*/ 18 w 28"/>
                <a:gd name="T27" fmla="*/ 11 h 25"/>
                <a:gd name="T28" fmla="*/ 16 w 28"/>
                <a:gd name="T29" fmla="*/ 12 h 25"/>
                <a:gd name="T30" fmla="*/ 16 w 28"/>
                <a:gd name="T31" fmla="*/ 14 h 25"/>
                <a:gd name="T32" fmla="*/ 14 w 28"/>
                <a:gd name="T33" fmla="*/ 11 h 25"/>
                <a:gd name="T34" fmla="*/ 14 w 28"/>
                <a:gd name="T35" fmla="*/ 14 h 25"/>
                <a:gd name="T36" fmla="*/ 14 w 28"/>
                <a:gd name="T37" fmla="*/ 16 h 25"/>
                <a:gd name="T38" fmla="*/ 18 w 28"/>
                <a:gd name="T39" fmla="*/ 23 h 25"/>
                <a:gd name="T40" fmla="*/ 11 w 28"/>
                <a:gd name="T41" fmla="*/ 18 h 25"/>
                <a:gd name="T42" fmla="*/ 12 w 28"/>
                <a:gd name="T43" fmla="*/ 18 h 25"/>
                <a:gd name="T44" fmla="*/ 9 w 28"/>
                <a:gd name="T45" fmla="*/ 16 h 25"/>
                <a:gd name="T46" fmla="*/ 12 w 28"/>
                <a:gd name="T47" fmla="*/ 15 h 25"/>
                <a:gd name="T48" fmla="*/ 12 w 28"/>
                <a:gd name="T49" fmla="*/ 15 h 25"/>
                <a:gd name="T50" fmla="*/ 12 w 28"/>
                <a:gd name="T51" fmla="*/ 13 h 25"/>
                <a:gd name="T52" fmla="*/ 13 w 28"/>
                <a:gd name="T53" fmla="*/ 7 h 25"/>
                <a:gd name="T54" fmla="*/ 14 w 28"/>
                <a:gd name="T55" fmla="*/ 7 h 25"/>
                <a:gd name="T56" fmla="*/ 15 w 28"/>
                <a:gd name="T57" fmla="*/ 7 h 25"/>
                <a:gd name="T58" fmla="*/ 24 w 28"/>
                <a:gd name="T59" fmla="*/ 6 h 25"/>
                <a:gd name="T60" fmla="*/ 23 w 28"/>
                <a:gd name="T61" fmla="*/ 5 h 25"/>
                <a:gd name="T62" fmla="*/ 13 w 28"/>
                <a:gd name="T63" fmla="*/ 5 h 25"/>
                <a:gd name="T64" fmla="*/ 8 w 28"/>
                <a:gd name="T65" fmla="*/ 7 h 25"/>
                <a:gd name="T66" fmla="*/ 6 w 28"/>
                <a:gd name="T67" fmla="*/ 9 h 25"/>
                <a:gd name="T68" fmla="*/ 5 w 28"/>
                <a:gd name="T69" fmla="*/ 15 h 25"/>
                <a:gd name="T70" fmla="*/ 7 w 28"/>
                <a:gd name="T71" fmla="*/ 16 h 25"/>
                <a:gd name="T72" fmla="*/ 6 w 28"/>
                <a:gd name="T73" fmla="*/ 18 h 25"/>
                <a:gd name="T74" fmla="*/ 11 w 28"/>
                <a:gd name="T75"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25">
                  <a:moveTo>
                    <a:pt x="18" y="25"/>
                  </a:moveTo>
                  <a:cubicBezTo>
                    <a:pt x="16" y="23"/>
                    <a:pt x="16" y="23"/>
                    <a:pt x="16" y="23"/>
                  </a:cubicBezTo>
                  <a:cubicBezTo>
                    <a:pt x="16" y="22"/>
                    <a:pt x="14" y="21"/>
                    <a:pt x="13" y="22"/>
                  </a:cubicBezTo>
                  <a:cubicBezTo>
                    <a:pt x="9" y="22"/>
                    <a:pt x="9" y="22"/>
                    <a:pt x="9" y="22"/>
                  </a:cubicBezTo>
                  <a:cubicBezTo>
                    <a:pt x="12" y="20"/>
                    <a:pt x="12" y="20"/>
                    <a:pt x="12" y="20"/>
                  </a:cubicBezTo>
                  <a:cubicBezTo>
                    <a:pt x="11" y="20"/>
                    <a:pt x="10" y="20"/>
                    <a:pt x="9" y="20"/>
                  </a:cubicBezTo>
                  <a:cubicBezTo>
                    <a:pt x="9" y="20"/>
                    <a:pt x="8" y="20"/>
                    <a:pt x="8" y="20"/>
                  </a:cubicBezTo>
                  <a:cubicBezTo>
                    <a:pt x="6" y="20"/>
                    <a:pt x="4" y="20"/>
                    <a:pt x="3" y="17"/>
                  </a:cubicBezTo>
                  <a:cubicBezTo>
                    <a:pt x="3" y="16"/>
                    <a:pt x="3" y="16"/>
                    <a:pt x="3" y="16"/>
                  </a:cubicBezTo>
                  <a:cubicBezTo>
                    <a:pt x="0" y="13"/>
                    <a:pt x="2" y="11"/>
                    <a:pt x="4" y="9"/>
                  </a:cubicBezTo>
                  <a:cubicBezTo>
                    <a:pt x="4" y="8"/>
                    <a:pt x="5" y="8"/>
                    <a:pt x="5" y="7"/>
                  </a:cubicBezTo>
                  <a:cubicBezTo>
                    <a:pt x="5" y="7"/>
                    <a:pt x="5" y="7"/>
                    <a:pt x="5" y="7"/>
                  </a:cubicBezTo>
                  <a:cubicBezTo>
                    <a:pt x="5" y="7"/>
                    <a:pt x="5" y="7"/>
                    <a:pt x="5" y="6"/>
                  </a:cubicBezTo>
                  <a:cubicBezTo>
                    <a:pt x="5" y="5"/>
                    <a:pt x="6" y="5"/>
                    <a:pt x="7" y="5"/>
                  </a:cubicBezTo>
                  <a:cubicBezTo>
                    <a:pt x="9" y="4"/>
                    <a:pt x="9" y="4"/>
                    <a:pt x="9" y="4"/>
                  </a:cubicBezTo>
                  <a:cubicBezTo>
                    <a:pt x="10" y="4"/>
                    <a:pt x="11" y="3"/>
                    <a:pt x="12" y="3"/>
                  </a:cubicBezTo>
                  <a:cubicBezTo>
                    <a:pt x="15" y="2"/>
                    <a:pt x="18" y="1"/>
                    <a:pt x="21" y="2"/>
                  </a:cubicBezTo>
                  <a:cubicBezTo>
                    <a:pt x="22" y="3"/>
                    <a:pt x="24" y="3"/>
                    <a:pt x="24" y="3"/>
                  </a:cubicBezTo>
                  <a:cubicBezTo>
                    <a:pt x="25" y="3"/>
                    <a:pt x="25" y="2"/>
                    <a:pt x="25" y="2"/>
                  </a:cubicBezTo>
                  <a:cubicBezTo>
                    <a:pt x="25" y="0"/>
                    <a:pt x="25" y="0"/>
                    <a:pt x="25" y="0"/>
                  </a:cubicBezTo>
                  <a:cubicBezTo>
                    <a:pt x="26" y="1"/>
                    <a:pt x="26" y="1"/>
                    <a:pt x="26" y="1"/>
                  </a:cubicBezTo>
                  <a:cubicBezTo>
                    <a:pt x="27" y="1"/>
                    <a:pt x="28" y="3"/>
                    <a:pt x="28" y="4"/>
                  </a:cubicBezTo>
                  <a:cubicBezTo>
                    <a:pt x="27" y="6"/>
                    <a:pt x="26" y="8"/>
                    <a:pt x="23" y="8"/>
                  </a:cubicBezTo>
                  <a:cubicBezTo>
                    <a:pt x="20" y="7"/>
                    <a:pt x="19" y="7"/>
                    <a:pt x="17" y="8"/>
                  </a:cubicBezTo>
                  <a:cubicBezTo>
                    <a:pt x="17" y="8"/>
                    <a:pt x="17" y="8"/>
                    <a:pt x="17" y="8"/>
                  </a:cubicBezTo>
                  <a:cubicBezTo>
                    <a:pt x="18" y="8"/>
                    <a:pt x="18" y="9"/>
                    <a:pt x="18" y="9"/>
                  </a:cubicBezTo>
                  <a:cubicBezTo>
                    <a:pt x="19" y="9"/>
                    <a:pt x="19" y="9"/>
                    <a:pt x="19" y="9"/>
                  </a:cubicBezTo>
                  <a:cubicBezTo>
                    <a:pt x="18" y="11"/>
                    <a:pt x="18" y="11"/>
                    <a:pt x="18" y="11"/>
                  </a:cubicBezTo>
                  <a:cubicBezTo>
                    <a:pt x="21" y="17"/>
                    <a:pt x="21" y="17"/>
                    <a:pt x="21" y="17"/>
                  </a:cubicBezTo>
                  <a:cubicBezTo>
                    <a:pt x="16" y="12"/>
                    <a:pt x="16" y="12"/>
                    <a:pt x="16" y="12"/>
                  </a:cubicBezTo>
                  <a:cubicBezTo>
                    <a:pt x="16" y="12"/>
                    <a:pt x="16" y="12"/>
                    <a:pt x="16" y="12"/>
                  </a:cubicBezTo>
                  <a:cubicBezTo>
                    <a:pt x="16" y="14"/>
                    <a:pt x="16" y="14"/>
                    <a:pt x="16" y="14"/>
                  </a:cubicBezTo>
                  <a:cubicBezTo>
                    <a:pt x="15" y="12"/>
                    <a:pt x="15" y="12"/>
                    <a:pt x="15" y="12"/>
                  </a:cubicBezTo>
                  <a:cubicBezTo>
                    <a:pt x="14" y="12"/>
                    <a:pt x="14" y="11"/>
                    <a:pt x="14" y="11"/>
                  </a:cubicBezTo>
                  <a:cubicBezTo>
                    <a:pt x="13" y="11"/>
                    <a:pt x="13" y="11"/>
                    <a:pt x="13" y="10"/>
                  </a:cubicBezTo>
                  <a:cubicBezTo>
                    <a:pt x="13" y="12"/>
                    <a:pt x="14" y="13"/>
                    <a:pt x="14" y="14"/>
                  </a:cubicBezTo>
                  <a:cubicBezTo>
                    <a:pt x="16" y="17"/>
                    <a:pt x="16" y="17"/>
                    <a:pt x="16" y="17"/>
                  </a:cubicBezTo>
                  <a:cubicBezTo>
                    <a:pt x="14" y="16"/>
                    <a:pt x="14" y="16"/>
                    <a:pt x="14" y="16"/>
                  </a:cubicBezTo>
                  <a:cubicBezTo>
                    <a:pt x="14" y="16"/>
                    <a:pt x="14" y="16"/>
                    <a:pt x="14" y="16"/>
                  </a:cubicBezTo>
                  <a:cubicBezTo>
                    <a:pt x="16" y="18"/>
                    <a:pt x="19" y="19"/>
                    <a:pt x="18" y="23"/>
                  </a:cubicBezTo>
                  <a:lnTo>
                    <a:pt x="18" y="25"/>
                  </a:lnTo>
                  <a:close/>
                  <a:moveTo>
                    <a:pt x="11" y="18"/>
                  </a:moveTo>
                  <a:cubicBezTo>
                    <a:pt x="11" y="18"/>
                    <a:pt x="12" y="18"/>
                    <a:pt x="13" y="18"/>
                  </a:cubicBezTo>
                  <a:cubicBezTo>
                    <a:pt x="13" y="18"/>
                    <a:pt x="13" y="18"/>
                    <a:pt x="12" y="18"/>
                  </a:cubicBezTo>
                  <a:cubicBezTo>
                    <a:pt x="12" y="18"/>
                    <a:pt x="11" y="18"/>
                    <a:pt x="11" y="17"/>
                  </a:cubicBezTo>
                  <a:cubicBezTo>
                    <a:pt x="9" y="16"/>
                    <a:pt x="9" y="16"/>
                    <a:pt x="9" y="16"/>
                  </a:cubicBezTo>
                  <a:cubicBezTo>
                    <a:pt x="11" y="15"/>
                    <a:pt x="11" y="15"/>
                    <a:pt x="11" y="15"/>
                  </a:cubicBezTo>
                  <a:cubicBezTo>
                    <a:pt x="11" y="15"/>
                    <a:pt x="12" y="15"/>
                    <a:pt x="12" y="15"/>
                  </a:cubicBezTo>
                  <a:cubicBezTo>
                    <a:pt x="12" y="15"/>
                    <a:pt x="12" y="15"/>
                    <a:pt x="12" y="15"/>
                  </a:cubicBezTo>
                  <a:cubicBezTo>
                    <a:pt x="12" y="15"/>
                    <a:pt x="12" y="15"/>
                    <a:pt x="12" y="15"/>
                  </a:cubicBezTo>
                  <a:cubicBezTo>
                    <a:pt x="12" y="13"/>
                    <a:pt x="12" y="13"/>
                    <a:pt x="12" y="13"/>
                  </a:cubicBezTo>
                  <a:cubicBezTo>
                    <a:pt x="12" y="13"/>
                    <a:pt x="12" y="13"/>
                    <a:pt x="12" y="13"/>
                  </a:cubicBezTo>
                  <a:cubicBezTo>
                    <a:pt x="11" y="11"/>
                    <a:pt x="10" y="10"/>
                    <a:pt x="11" y="8"/>
                  </a:cubicBezTo>
                  <a:cubicBezTo>
                    <a:pt x="11" y="8"/>
                    <a:pt x="11" y="7"/>
                    <a:pt x="13" y="7"/>
                  </a:cubicBezTo>
                  <a:cubicBezTo>
                    <a:pt x="14" y="6"/>
                    <a:pt x="14" y="6"/>
                    <a:pt x="14" y="6"/>
                  </a:cubicBezTo>
                  <a:cubicBezTo>
                    <a:pt x="14" y="7"/>
                    <a:pt x="14" y="7"/>
                    <a:pt x="14" y="7"/>
                  </a:cubicBezTo>
                  <a:cubicBezTo>
                    <a:pt x="15" y="7"/>
                    <a:pt x="15" y="7"/>
                    <a:pt x="15" y="7"/>
                  </a:cubicBezTo>
                  <a:cubicBezTo>
                    <a:pt x="15" y="7"/>
                    <a:pt x="15" y="7"/>
                    <a:pt x="15" y="7"/>
                  </a:cubicBezTo>
                  <a:cubicBezTo>
                    <a:pt x="17" y="6"/>
                    <a:pt x="19" y="5"/>
                    <a:pt x="20" y="5"/>
                  </a:cubicBezTo>
                  <a:cubicBezTo>
                    <a:pt x="21" y="5"/>
                    <a:pt x="22" y="5"/>
                    <a:pt x="24" y="6"/>
                  </a:cubicBezTo>
                  <a:cubicBezTo>
                    <a:pt x="25" y="6"/>
                    <a:pt x="25" y="5"/>
                    <a:pt x="26" y="4"/>
                  </a:cubicBezTo>
                  <a:cubicBezTo>
                    <a:pt x="25" y="5"/>
                    <a:pt x="24" y="5"/>
                    <a:pt x="23" y="5"/>
                  </a:cubicBezTo>
                  <a:cubicBezTo>
                    <a:pt x="22" y="5"/>
                    <a:pt x="21" y="5"/>
                    <a:pt x="20" y="4"/>
                  </a:cubicBezTo>
                  <a:cubicBezTo>
                    <a:pt x="18" y="3"/>
                    <a:pt x="15" y="4"/>
                    <a:pt x="13" y="5"/>
                  </a:cubicBezTo>
                  <a:cubicBezTo>
                    <a:pt x="12" y="5"/>
                    <a:pt x="11" y="6"/>
                    <a:pt x="9" y="6"/>
                  </a:cubicBezTo>
                  <a:cubicBezTo>
                    <a:pt x="8" y="7"/>
                    <a:pt x="8" y="7"/>
                    <a:pt x="8" y="7"/>
                  </a:cubicBezTo>
                  <a:cubicBezTo>
                    <a:pt x="8" y="7"/>
                    <a:pt x="7" y="7"/>
                    <a:pt x="7" y="7"/>
                  </a:cubicBezTo>
                  <a:cubicBezTo>
                    <a:pt x="7" y="7"/>
                    <a:pt x="7" y="8"/>
                    <a:pt x="6" y="9"/>
                  </a:cubicBezTo>
                  <a:cubicBezTo>
                    <a:pt x="6" y="9"/>
                    <a:pt x="6" y="10"/>
                    <a:pt x="5" y="10"/>
                  </a:cubicBezTo>
                  <a:cubicBezTo>
                    <a:pt x="3" y="12"/>
                    <a:pt x="3" y="13"/>
                    <a:pt x="5" y="15"/>
                  </a:cubicBezTo>
                  <a:cubicBezTo>
                    <a:pt x="5" y="15"/>
                    <a:pt x="5" y="15"/>
                    <a:pt x="5" y="15"/>
                  </a:cubicBezTo>
                  <a:cubicBezTo>
                    <a:pt x="6" y="15"/>
                    <a:pt x="6" y="15"/>
                    <a:pt x="7" y="16"/>
                  </a:cubicBezTo>
                  <a:cubicBezTo>
                    <a:pt x="7" y="18"/>
                    <a:pt x="7" y="18"/>
                    <a:pt x="7" y="18"/>
                  </a:cubicBezTo>
                  <a:cubicBezTo>
                    <a:pt x="6" y="18"/>
                    <a:pt x="6" y="18"/>
                    <a:pt x="6" y="18"/>
                  </a:cubicBezTo>
                  <a:cubicBezTo>
                    <a:pt x="6" y="18"/>
                    <a:pt x="8" y="18"/>
                    <a:pt x="9" y="18"/>
                  </a:cubicBezTo>
                  <a:cubicBezTo>
                    <a:pt x="10" y="18"/>
                    <a:pt x="10" y="18"/>
                    <a:pt x="11"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3" name="Freeform 362"/>
            <p:cNvSpPr>
              <a:spLocks noChangeArrowheads="1"/>
            </p:cNvSpPr>
            <p:nvPr/>
          </p:nvSpPr>
          <p:spPr bwMode="auto">
            <a:xfrm>
              <a:off x="6697378" y="3692526"/>
              <a:ext cx="55547" cy="41056"/>
            </a:xfrm>
            <a:custGeom>
              <a:avLst/>
              <a:gdLst>
                <a:gd name="T0" fmla="*/ 6 w 13"/>
                <a:gd name="T1" fmla="*/ 1 h 10"/>
                <a:gd name="T2" fmla="*/ 5 w 13"/>
                <a:gd name="T3" fmla="*/ 8 h 10"/>
                <a:gd name="T4" fmla="*/ 6 w 13"/>
                <a:gd name="T5" fmla="*/ 7 h 10"/>
                <a:gd name="T6" fmla="*/ 7 w 13"/>
                <a:gd name="T7" fmla="*/ 10 h 10"/>
                <a:gd name="T8" fmla="*/ 9 w 13"/>
                <a:gd name="T9" fmla="*/ 8 h 10"/>
                <a:gd name="T10" fmla="*/ 11 w 13"/>
                <a:gd name="T11" fmla="*/ 10 h 10"/>
                <a:gd name="T12" fmla="*/ 9 w 13"/>
                <a:gd name="T13" fmla="*/ 4 h 10"/>
                <a:gd name="T14" fmla="*/ 12 w 13"/>
                <a:gd name="T15" fmla="*/ 4 h 10"/>
                <a:gd name="T16" fmla="*/ 6 w 1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0">
                  <a:moveTo>
                    <a:pt x="6" y="1"/>
                  </a:moveTo>
                  <a:cubicBezTo>
                    <a:pt x="0" y="0"/>
                    <a:pt x="5" y="6"/>
                    <a:pt x="5" y="8"/>
                  </a:cubicBezTo>
                  <a:cubicBezTo>
                    <a:pt x="6" y="8"/>
                    <a:pt x="6" y="7"/>
                    <a:pt x="6" y="7"/>
                  </a:cubicBezTo>
                  <a:cubicBezTo>
                    <a:pt x="6" y="8"/>
                    <a:pt x="7" y="9"/>
                    <a:pt x="7" y="10"/>
                  </a:cubicBezTo>
                  <a:cubicBezTo>
                    <a:pt x="8" y="9"/>
                    <a:pt x="9" y="9"/>
                    <a:pt x="9" y="8"/>
                  </a:cubicBezTo>
                  <a:cubicBezTo>
                    <a:pt x="9" y="9"/>
                    <a:pt x="10" y="9"/>
                    <a:pt x="11" y="10"/>
                  </a:cubicBezTo>
                  <a:cubicBezTo>
                    <a:pt x="10" y="8"/>
                    <a:pt x="10" y="6"/>
                    <a:pt x="9" y="4"/>
                  </a:cubicBezTo>
                  <a:cubicBezTo>
                    <a:pt x="10" y="5"/>
                    <a:pt x="13" y="6"/>
                    <a:pt x="12" y="4"/>
                  </a:cubicBezTo>
                  <a:cubicBezTo>
                    <a:pt x="10" y="2"/>
                    <a:pt x="9" y="1"/>
                    <a:pt x="6"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4" name="Freeform 363"/>
            <p:cNvSpPr>
              <a:spLocks noEditPoints="1" noChangeArrowheads="1"/>
            </p:cNvSpPr>
            <p:nvPr/>
          </p:nvSpPr>
          <p:spPr bwMode="auto">
            <a:xfrm>
              <a:off x="6707038" y="3690111"/>
              <a:ext cx="48301" cy="77282"/>
            </a:xfrm>
            <a:custGeom>
              <a:avLst/>
              <a:gdLst>
                <a:gd name="T0" fmla="*/ 12 w 12"/>
                <a:gd name="T1" fmla="*/ 19 h 19"/>
                <a:gd name="T2" fmla="*/ 8 w 12"/>
                <a:gd name="T3" fmla="*/ 11 h 19"/>
                <a:gd name="T4" fmla="*/ 7 w 12"/>
                <a:gd name="T5" fmla="*/ 10 h 19"/>
                <a:gd name="T6" fmla="*/ 7 w 12"/>
                <a:gd name="T7" fmla="*/ 10 h 19"/>
                <a:gd name="T8" fmla="*/ 7 w 12"/>
                <a:gd name="T9" fmla="*/ 10 h 19"/>
                <a:gd name="T10" fmla="*/ 6 w 12"/>
                <a:gd name="T11" fmla="*/ 11 h 19"/>
                <a:gd name="T12" fmla="*/ 5 w 12"/>
                <a:gd name="T13" fmla="*/ 14 h 19"/>
                <a:gd name="T14" fmla="*/ 4 w 12"/>
                <a:gd name="T15" fmla="*/ 11 h 19"/>
                <a:gd name="T16" fmla="*/ 4 w 12"/>
                <a:gd name="T17" fmla="*/ 10 h 19"/>
                <a:gd name="T18" fmla="*/ 3 w 12"/>
                <a:gd name="T19" fmla="*/ 12 h 19"/>
                <a:gd name="T20" fmla="*/ 2 w 12"/>
                <a:gd name="T21" fmla="*/ 9 h 19"/>
                <a:gd name="T22" fmla="*/ 2 w 12"/>
                <a:gd name="T23" fmla="*/ 8 h 19"/>
                <a:gd name="T24" fmla="*/ 1 w 12"/>
                <a:gd name="T25" fmla="*/ 2 h 19"/>
                <a:gd name="T26" fmla="*/ 4 w 12"/>
                <a:gd name="T27" fmla="*/ 1 h 19"/>
                <a:gd name="T28" fmla="*/ 6 w 12"/>
                <a:gd name="T29" fmla="*/ 1 h 19"/>
                <a:gd name="T30" fmla="*/ 10 w 12"/>
                <a:gd name="T31" fmla="*/ 4 h 19"/>
                <a:gd name="T32" fmla="*/ 11 w 12"/>
                <a:gd name="T33" fmla="*/ 6 h 19"/>
                <a:gd name="T34" fmla="*/ 9 w 12"/>
                <a:gd name="T35" fmla="*/ 7 h 19"/>
                <a:gd name="T36" fmla="*/ 10 w 12"/>
                <a:gd name="T37" fmla="*/ 10 h 19"/>
                <a:gd name="T38" fmla="*/ 12 w 12"/>
                <a:gd name="T39" fmla="*/ 19 h 19"/>
                <a:gd name="T40" fmla="*/ 5 w 12"/>
                <a:gd name="T41" fmla="*/ 5 h 19"/>
                <a:gd name="T42" fmla="*/ 5 w 12"/>
                <a:gd name="T43" fmla="*/ 8 h 19"/>
                <a:gd name="T44" fmla="*/ 6 w 12"/>
                <a:gd name="T45" fmla="*/ 9 h 19"/>
                <a:gd name="T46" fmla="*/ 6 w 12"/>
                <a:gd name="T47" fmla="*/ 9 h 19"/>
                <a:gd name="T48" fmla="*/ 6 w 12"/>
                <a:gd name="T49" fmla="*/ 8 h 19"/>
                <a:gd name="T50" fmla="*/ 7 w 12"/>
                <a:gd name="T51" fmla="*/ 7 h 19"/>
                <a:gd name="T52" fmla="*/ 6 w 12"/>
                <a:gd name="T53" fmla="*/ 5 h 19"/>
                <a:gd name="T54" fmla="*/ 5 w 12"/>
                <a:gd name="T55" fmla="*/ 3 h 19"/>
                <a:gd name="T56" fmla="*/ 5 w 12"/>
                <a:gd name="T57" fmla="*/ 3 h 19"/>
                <a:gd name="T58" fmla="*/ 4 w 12"/>
                <a:gd name="T59" fmla="*/ 2 h 19"/>
                <a:gd name="T60" fmla="*/ 3 w 12"/>
                <a:gd name="T61" fmla="*/ 2 h 19"/>
                <a:gd name="T62" fmla="*/ 2 w 12"/>
                <a:gd name="T63" fmla="*/ 3 h 19"/>
                <a:gd name="T64" fmla="*/ 4 w 12"/>
                <a:gd name="T65" fmla="*/ 7 h 19"/>
                <a:gd name="T66" fmla="*/ 4 w 12"/>
                <a:gd name="T67" fmla="*/ 7 h 19"/>
                <a:gd name="T68" fmla="*/ 5 w 12"/>
                <a:gd name="T69" fmla="*/ 5 h 19"/>
                <a:gd name="T70" fmla="*/ 7 w 12"/>
                <a:gd name="T71" fmla="*/ 4 h 19"/>
                <a:gd name="T72" fmla="*/ 8 w 12"/>
                <a:gd name="T73" fmla="*/ 4 h 19"/>
                <a:gd name="T74" fmla="*/ 8 w 12"/>
                <a:gd name="T75" fmla="*/ 5 h 19"/>
                <a:gd name="T76" fmla="*/ 7 w 12"/>
                <a:gd name="T7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19">
                  <a:moveTo>
                    <a:pt x="12" y="19"/>
                  </a:moveTo>
                  <a:cubicBezTo>
                    <a:pt x="8" y="11"/>
                    <a:pt x="8" y="11"/>
                    <a:pt x="8" y="11"/>
                  </a:cubicBezTo>
                  <a:cubicBezTo>
                    <a:pt x="8" y="11"/>
                    <a:pt x="7" y="11"/>
                    <a:pt x="7" y="10"/>
                  </a:cubicBezTo>
                  <a:cubicBezTo>
                    <a:pt x="7" y="10"/>
                    <a:pt x="7" y="10"/>
                    <a:pt x="7" y="10"/>
                  </a:cubicBezTo>
                  <a:cubicBezTo>
                    <a:pt x="7" y="10"/>
                    <a:pt x="7" y="10"/>
                    <a:pt x="7" y="10"/>
                  </a:cubicBezTo>
                  <a:cubicBezTo>
                    <a:pt x="7" y="11"/>
                    <a:pt x="6" y="11"/>
                    <a:pt x="6" y="11"/>
                  </a:cubicBezTo>
                  <a:cubicBezTo>
                    <a:pt x="5" y="14"/>
                    <a:pt x="5" y="14"/>
                    <a:pt x="5" y="14"/>
                  </a:cubicBezTo>
                  <a:cubicBezTo>
                    <a:pt x="4" y="11"/>
                    <a:pt x="4" y="11"/>
                    <a:pt x="4" y="11"/>
                  </a:cubicBezTo>
                  <a:cubicBezTo>
                    <a:pt x="4" y="11"/>
                    <a:pt x="4" y="10"/>
                    <a:pt x="4" y="10"/>
                  </a:cubicBezTo>
                  <a:cubicBezTo>
                    <a:pt x="3" y="12"/>
                    <a:pt x="3" y="12"/>
                    <a:pt x="3" y="12"/>
                  </a:cubicBezTo>
                  <a:cubicBezTo>
                    <a:pt x="2" y="9"/>
                    <a:pt x="2" y="9"/>
                    <a:pt x="2" y="9"/>
                  </a:cubicBezTo>
                  <a:cubicBezTo>
                    <a:pt x="2" y="9"/>
                    <a:pt x="2" y="8"/>
                    <a:pt x="2" y="8"/>
                  </a:cubicBezTo>
                  <a:cubicBezTo>
                    <a:pt x="1" y="6"/>
                    <a:pt x="0" y="3"/>
                    <a:pt x="1" y="2"/>
                  </a:cubicBezTo>
                  <a:cubicBezTo>
                    <a:pt x="1" y="1"/>
                    <a:pt x="2" y="0"/>
                    <a:pt x="4" y="1"/>
                  </a:cubicBezTo>
                  <a:cubicBezTo>
                    <a:pt x="5" y="1"/>
                    <a:pt x="5" y="1"/>
                    <a:pt x="6" y="1"/>
                  </a:cubicBezTo>
                  <a:cubicBezTo>
                    <a:pt x="8" y="2"/>
                    <a:pt x="9" y="2"/>
                    <a:pt x="10" y="4"/>
                  </a:cubicBezTo>
                  <a:cubicBezTo>
                    <a:pt x="11" y="5"/>
                    <a:pt x="11" y="6"/>
                    <a:pt x="11" y="6"/>
                  </a:cubicBezTo>
                  <a:cubicBezTo>
                    <a:pt x="10" y="7"/>
                    <a:pt x="10" y="7"/>
                    <a:pt x="9" y="7"/>
                  </a:cubicBezTo>
                  <a:cubicBezTo>
                    <a:pt x="9" y="8"/>
                    <a:pt x="9" y="9"/>
                    <a:pt x="10" y="10"/>
                  </a:cubicBezTo>
                  <a:lnTo>
                    <a:pt x="12" y="19"/>
                  </a:lnTo>
                  <a:close/>
                  <a:moveTo>
                    <a:pt x="5" y="5"/>
                  </a:moveTo>
                  <a:cubicBezTo>
                    <a:pt x="5" y="8"/>
                    <a:pt x="5" y="8"/>
                    <a:pt x="5" y="8"/>
                  </a:cubicBezTo>
                  <a:cubicBezTo>
                    <a:pt x="5" y="8"/>
                    <a:pt x="5" y="8"/>
                    <a:pt x="6" y="9"/>
                  </a:cubicBezTo>
                  <a:cubicBezTo>
                    <a:pt x="6" y="9"/>
                    <a:pt x="6" y="9"/>
                    <a:pt x="6" y="9"/>
                  </a:cubicBezTo>
                  <a:cubicBezTo>
                    <a:pt x="6" y="9"/>
                    <a:pt x="6" y="9"/>
                    <a:pt x="6" y="8"/>
                  </a:cubicBezTo>
                  <a:cubicBezTo>
                    <a:pt x="7" y="7"/>
                    <a:pt x="7" y="7"/>
                    <a:pt x="7" y="7"/>
                  </a:cubicBezTo>
                  <a:cubicBezTo>
                    <a:pt x="6" y="7"/>
                    <a:pt x="6" y="6"/>
                    <a:pt x="6" y="5"/>
                  </a:cubicBezTo>
                  <a:cubicBezTo>
                    <a:pt x="5" y="3"/>
                    <a:pt x="5" y="3"/>
                    <a:pt x="5" y="3"/>
                  </a:cubicBezTo>
                  <a:cubicBezTo>
                    <a:pt x="5" y="3"/>
                    <a:pt x="5" y="3"/>
                    <a:pt x="5" y="3"/>
                  </a:cubicBezTo>
                  <a:cubicBezTo>
                    <a:pt x="5" y="3"/>
                    <a:pt x="4" y="3"/>
                    <a:pt x="4" y="2"/>
                  </a:cubicBezTo>
                  <a:cubicBezTo>
                    <a:pt x="4" y="3"/>
                    <a:pt x="4" y="2"/>
                    <a:pt x="3" y="2"/>
                  </a:cubicBezTo>
                  <a:cubicBezTo>
                    <a:pt x="3" y="2"/>
                    <a:pt x="2" y="3"/>
                    <a:pt x="2" y="3"/>
                  </a:cubicBezTo>
                  <a:cubicBezTo>
                    <a:pt x="2" y="3"/>
                    <a:pt x="3" y="6"/>
                    <a:pt x="4" y="7"/>
                  </a:cubicBezTo>
                  <a:cubicBezTo>
                    <a:pt x="4" y="7"/>
                    <a:pt x="4" y="7"/>
                    <a:pt x="4" y="7"/>
                  </a:cubicBezTo>
                  <a:lnTo>
                    <a:pt x="5" y="5"/>
                  </a:lnTo>
                  <a:close/>
                  <a:moveTo>
                    <a:pt x="7" y="4"/>
                  </a:moveTo>
                  <a:cubicBezTo>
                    <a:pt x="8" y="4"/>
                    <a:pt x="8" y="4"/>
                    <a:pt x="8" y="4"/>
                  </a:cubicBezTo>
                  <a:cubicBezTo>
                    <a:pt x="8" y="5"/>
                    <a:pt x="8" y="5"/>
                    <a:pt x="8" y="5"/>
                  </a:cubicBezTo>
                  <a:cubicBezTo>
                    <a:pt x="8" y="4"/>
                    <a:pt x="7" y="4"/>
                    <a:pt x="7"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5" name="Freeform 364"/>
            <p:cNvSpPr>
              <a:spLocks noChangeArrowheads="1"/>
            </p:cNvSpPr>
            <p:nvPr/>
          </p:nvSpPr>
          <p:spPr bwMode="auto">
            <a:xfrm>
              <a:off x="6764999" y="3644225"/>
              <a:ext cx="2415" cy="2415"/>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0" y="0"/>
                    <a:pt x="0" y="0"/>
                  </a:cubicBezTo>
                  <a:cubicBezTo>
                    <a:pt x="0" y="0"/>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6" name="Freeform 365"/>
            <p:cNvSpPr>
              <a:spLocks noChangeArrowheads="1"/>
            </p:cNvSpPr>
            <p:nvPr/>
          </p:nvSpPr>
          <p:spPr bwMode="auto">
            <a:xfrm>
              <a:off x="6755339" y="3634564"/>
              <a:ext cx="16905" cy="16905"/>
            </a:xfrm>
            <a:custGeom>
              <a:avLst/>
              <a:gdLst>
                <a:gd name="T0" fmla="*/ 4 w 4"/>
                <a:gd name="T1" fmla="*/ 4 h 4"/>
                <a:gd name="T2" fmla="*/ 2 w 4"/>
                <a:gd name="T3" fmla="*/ 4 h 4"/>
                <a:gd name="T4" fmla="*/ 1 w 4"/>
                <a:gd name="T5" fmla="*/ 3 h 4"/>
                <a:gd name="T6" fmla="*/ 0 w 4"/>
                <a:gd name="T7" fmla="*/ 2 h 4"/>
                <a:gd name="T8" fmla="*/ 2 w 4"/>
                <a:gd name="T9" fmla="*/ 1 h 4"/>
                <a:gd name="T10" fmla="*/ 3 w 4"/>
                <a:gd name="T11" fmla="*/ 1 h 4"/>
                <a:gd name="T12" fmla="*/ 4 w 4"/>
                <a:gd name="T13" fmla="*/ 0 h 4"/>
                <a:gd name="T14" fmla="*/ 4 w 4"/>
                <a:gd name="T15" fmla="*/ 2 h 4"/>
                <a:gd name="T16" fmla="*/ 4 w 4"/>
                <a:gd name="T17" fmla="*/ 3 h 4"/>
                <a:gd name="T18" fmla="*/ 4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4" y="4"/>
                  </a:moveTo>
                  <a:cubicBezTo>
                    <a:pt x="2" y="4"/>
                    <a:pt x="2" y="4"/>
                    <a:pt x="2" y="4"/>
                  </a:cubicBezTo>
                  <a:cubicBezTo>
                    <a:pt x="2" y="3"/>
                    <a:pt x="2" y="3"/>
                    <a:pt x="1" y="3"/>
                  </a:cubicBezTo>
                  <a:cubicBezTo>
                    <a:pt x="0" y="2"/>
                    <a:pt x="0" y="2"/>
                    <a:pt x="0" y="2"/>
                  </a:cubicBezTo>
                  <a:cubicBezTo>
                    <a:pt x="2" y="1"/>
                    <a:pt x="2" y="1"/>
                    <a:pt x="2" y="1"/>
                  </a:cubicBezTo>
                  <a:cubicBezTo>
                    <a:pt x="2" y="1"/>
                    <a:pt x="2" y="1"/>
                    <a:pt x="3" y="1"/>
                  </a:cubicBezTo>
                  <a:cubicBezTo>
                    <a:pt x="4" y="0"/>
                    <a:pt x="4" y="0"/>
                    <a:pt x="4" y="0"/>
                  </a:cubicBezTo>
                  <a:cubicBezTo>
                    <a:pt x="4" y="2"/>
                    <a:pt x="4" y="2"/>
                    <a:pt x="4" y="2"/>
                  </a:cubicBezTo>
                  <a:cubicBezTo>
                    <a:pt x="4" y="2"/>
                    <a:pt x="4" y="3"/>
                    <a:pt x="4" y="3"/>
                  </a:cubicBezTo>
                  <a:lnTo>
                    <a:pt x="4"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7" name="Freeform 366"/>
            <p:cNvSpPr>
              <a:spLocks noChangeArrowheads="1"/>
            </p:cNvSpPr>
            <p:nvPr/>
          </p:nvSpPr>
          <p:spPr bwMode="auto">
            <a:xfrm>
              <a:off x="6738434" y="3675621"/>
              <a:ext cx="28981" cy="26566"/>
            </a:xfrm>
            <a:custGeom>
              <a:avLst/>
              <a:gdLst>
                <a:gd name="T0" fmla="*/ 7 w 7"/>
                <a:gd name="T1" fmla="*/ 6 h 6"/>
                <a:gd name="T2" fmla="*/ 0 w 7"/>
                <a:gd name="T3" fmla="*/ 2 h 6"/>
                <a:gd name="T4" fmla="*/ 7 w 7"/>
                <a:gd name="T5" fmla="*/ 6 h 6"/>
              </a:gdLst>
              <a:ahLst/>
              <a:cxnLst>
                <a:cxn ang="0">
                  <a:pos x="T0" y="T1"/>
                </a:cxn>
                <a:cxn ang="0">
                  <a:pos x="T2" y="T3"/>
                </a:cxn>
                <a:cxn ang="0">
                  <a:pos x="T4" y="T5"/>
                </a:cxn>
              </a:cxnLst>
              <a:rect l="0" t="0" r="r" b="b"/>
              <a:pathLst>
                <a:path w="7" h="6">
                  <a:moveTo>
                    <a:pt x="7" y="6"/>
                  </a:moveTo>
                  <a:cubicBezTo>
                    <a:pt x="6" y="3"/>
                    <a:pt x="3" y="0"/>
                    <a:pt x="0" y="2"/>
                  </a:cubicBezTo>
                  <a:cubicBezTo>
                    <a:pt x="2" y="3"/>
                    <a:pt x="6" y="6"/>
                    <a:pt x="7"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8" name="Freeform 367"/>
            <p:cNvSpPr>
              <a:spLocks noChangeArrowheads="1"/>
            </p:cNvSpPr>
            <p:nvPr/>
          </p:nvSpPr>
          <p:spPr bwMode="auto">
            <a:xfrm>
              <a:off x="6736019" y="3675621"/>
              <a:ext cx="36226" cy="28981"/>
            </a:xfrm>
            <a:custGeom>
              <a:avLst/>
              <a:gdLst>
                <a:gd name="T0" fmla="*/ 7 w 9"/>
                <a:gd name="T1" fmla="*/ 7 h 7"/>
                <a:gd name="T2" fmla="*/ 7 w 9"/>
                <a:gd name="T3" fmla="*/ 7 h 7"/>
                <a:gd name="T4" fmla="*/ 3 w 9"/>
                <a:gd name="T5" fmla="*/ 4 h 7"/>
                <a:gd name="T6" fmla="*/ 1 w 9"/>
                <a:gd name="T7" fmla="*/ 3 h 7"/>
                <a:gd name="T8" fmla="*/ 0 w 9"/>
                <a:gd name="T9" fmla="*/ 2 h 7"/>
                <a:gd name="T10" fmla="*/ 1 w 9"/>
                <a:gd name="T11" fmla="*/ 1 h 7"/>
                <a:gd name="T12" fmla="*/ 3 w 9"/>
                <a:gd name="T13" fmla="*/ 0 h 7"/>
                <a:gd name="T14" fmla="*/ 8 w 9"/>
                <a:gd name="T15" fmla="*/ 5 h 7"/>
                <a:gd name="T16" fmla="*/ 9 w 9"/>
                <a:gd name="T17" fmla="*/ 6 h 7"/>
                <a:gd name="T18" fmla="*/ 8 w 9"/>
                <a:gd name="T19" fmla="*/ 6 h 7"/>
                <a:gd name="T20" fmla="*/ 7 w 9"/>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7" y="7"/>
                  </a:moveTo>
                  <a:cubicBezTo>
                    <a:pt x="7" y="7"/>
                    <a:pt x="7" y="7"/>
                    <a:pt x="7" y="7"/>
                  </a:cubicBezTo>
                  <a:cubicBezTo>
                    <a:pt x="6" y="7"/>
                    <a:pt x="5" y="6"/>
                    <a:pt x="3" y="4"/>
                  </a:cubicBezTo>
                  <a:cubicBezTo>
                    <a:pt x="2" y="3"/>
                    <a:pt x="1" y="3"/>
                    <a:pt x="1" y="3"/>
                  </a:cubicBezTo>
                  <a:cubicBezTo>
                    <a:pt x="0" y="2"/>
                    <a:pt x="0" y="2"/>
                    <a:pt x="0" y="2"/>
                  </a:cubicBezTo>
                  <a:cubicBezTo>
                    <a:pt x="1" y="1"/>
                    <a:pt x="1" y="1"/>
                    <a:pt x="1" y="1"/>
                  </a:cubicBezTo>
                  <a:cubicBezTo>
                    <a:pt x="1" y="0"/>
                    <a:pt x="2" y="0"/>
                    <a:pt x="3" y="0"/>
                  </a:cubicBezTo>
                  <a:cubicBezTo>
                    <a:pt x="6" y="0"/>
                    <a:pt x="8" y="3"/>
                    <a:pt x="8" y="5"/>
                  </a:cubicBezTo>
                  <a:cubicBezTo>
                    <a:pt x="9" y="6"/>
                    <a:pt x="9" y="6"/>
                    <a:pt x="9" y="6"/>
                  </a:cubicBezTo>
                  <a:cubicBezTo>
                    <a:pt x="8" y="6"/>
                    <a:pt x="8" y="6"/>
                    <a:pt x="8" y="6"/>
                  </a:cubicBezTo>
                  <a:cubicBezTo>
                    <a:pt x="8" y="7"/>
                    <a:pt x="8" y="7"/>
                    <a:pt x="7"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9" name="Freeform 368"/>
            <p:cNvSpPr>
              <a:spLocks noChangeArrowheads="1"/>
            </p:cNvSpPr>
            <p:nvPr/>
          </p:nvSpPr>
          <p:spPr bwMode="auto">
            <a:xfrm>
              <a:off x="6467946" y="3501736"/>
              <a:ext cx="200451" cy="207696"/>
            </a:xfrm>
            <a:custGeom>
              <a:avLst/>
              <a:gdLst>
                <a:gd name="T0" fmla="*/ 28 w 48"/>
                <a:gd name="T1" fmla="*/ 8 h 50"/>
                <a:gd name="T2" fmla="*/ 29 w 48"/>
                <a:gd name="T3" fmla="*/ 8 h 50"/>
                <a:gd name="T4" fmla="*/ 27 w 48"/>
                <a:gd name="T5" fmla="*/ 4 h 50"/>
                <a:gd name="T6" fmla="*/ 28 w 48"/>
                <a:gd name="T7" fmla="*/ 3 h 50"/>
                <a:gd name="T8" fmla="*/ 21 w 48"/>
                <a:gd name="T9" fmla="*/ 0 h 50"/>
                <a:gd name="T10" fmla="*/ 14 w 48"/>
                <a:gd name="T11" fmla="*/ 4 h 50"/>
                <a:gd name="T12" fmla="*/ 10 w 48"/>
                <a:gd name="T13" fmla="*/ 6 h 50"/>
                <a:gd name="T14" fmla="*/ 8 w 48"/>
                <a:gd name="T15" fmla="*/ 4 h 50"/>
                <a:gd name="T16" fmla="*/ 2 w 48"/>
                <a:gd name="T17" fmla="*/ 9 h 50"/>
                <a:gd name="T18" fmla="*/ 2 w 48"/>
                <a:gd name="T19" fmla="*/ 13 h 50"/>
                <a:gd name="T20" fmla="*/ 4 w 48"/>
                <a:gd name="T21" fmla="*/ 18 h 50"/>
                <a:gd name="T22" fmla="*/ 9 w 48"/>
                <a:gd name="T23" fmla="*/ 15 h 50"/>
                <a:gd name="T24" fmla="*/ 14 w 48"/>
                <a:gd name="T25" fmla="*/ 17 h 50"/>
                <a:gd name="T26" fmla="*/ 20 w 48"/>
                <a:gd name="T27" fmla="*/ 26 h 50"/>
                <a:gd name="T28" fmla="*/ 24 w 48"/>
                <a:gd name="T29" fmla="*/ 30 h 50"/>
                <a:gd name="T30" fmla="*/ 29 w 48"/>
                <a:gd name="T31" fmla="*/ 31 h 50"/>
                <a:gd name="T32" fmla="*/ 36 w 48"/>
                <a:gd name="T33" fmla="*/ 37 h 50"/>
                <a:gd name="T34" fmla="*/ 38 w 48"/>
                <a:gd name="T35" fmla="*/ 43 h 50"/>
                <a:gd name="T36" fmla="*/ 37 w 48"/>
                <a:gd name="T37" fmla="*/ 45 h 50"/>
                <a:gd name="T38" fmla="*/ 40 w 48"/>
                <a:gd name="T39" fmla="*/ 44 h 50"/>
                <a:gd name="T40" fmla="*/ 42 w 48"/>
                <a:gd name="T41" fmla="*/ 41 h 50"/>
                <a:gd name="T42" fmla="*/ 40 w 48"/>
                <a:gd name="T43" fmla="*/ 38 h 50"/>
                <a:gd name="T44" fmla="*/ 47 w 48"/>
                <a:gd name="T45" fmla="*/ 39 h 50"/>
                <a:gd name="T46" fmla="*/ 37 w 48"/>
                <a:gd name="T47" fmla="*/ 30 h 50"/>
                <a:gd name="T48" fmla="*/ 36 w 48"/>
                <a:gd name="T49" fmla="*/ 28 h 50"/>
                <a:gd name="T50" fmla="*/ 31 w 48"/>
                <a:gd name="T51" fmla="*/ 25 h 50"/>
                <a:gd name="T52" fmla="*/ 28 w 48"/>
                <a:gd name="T53" fmla="*/ 19 h 50"/>
                <a:gd name="T54" fmla="*/ 23 w 48"/>
                <a:gd name="T55" fmla="*/ 13 h 50"/>
                <a:gd name="T56" fmla="*/ 28 w 48"/>
                <a:gd name="T57"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50">
                  <a:moveTo>
                    <a:pt x="28" y="8"/>
                  </a:moveTo>
                  <a:cubicBezTo>
                    <a:pt x="29" y="8"/>
                    <a:pt x="29" y="8"/>
                    <a:pt x="29" y="8"/>
                  </a:cubicBezTo>
                  <a:cubicBezTo>
                    <a:pt x="29" y="6"/>
                    <a:pt x="28" y="5"/>
                    <a:pt x="27" y="4"/>
                  </a:cubicBezTo>
                  <a:cubicBezTo>
                    <a:pt x="28" y="4"/>
                    <a:pt x="28" y="3"/>
                    <a:pt x="28" y="3"/>
                  </a:cubicBezTo>
                  <a:cubicBezTo>
                    <a:pt x="26" y="2"/>
                    <a:pt x="22" y="0"/>
                    <a:pt x="21" y="0"/>
                  </a:cubicBezTo>
                  <a:cubicBezTo>
                    <a:pt x="17" y="1"/>
                    <a:pt x="15" y="0"/>
                    <a:pt x="14" y="4"/>
                  </a:cubicBezTo>
                  <a:cubicBezTo>
                    <a:pt x="12" y="2"/>
                    <a:pt x="11" y="3"/>
                    <a:pt x="10" y="6"/>
                  </a:cubicBezTo>
                  <a:cubicBezTo>
                    <a:pt x="10" y="5"/>
                    <a:pt x="8" y="4"/>
                    <a:pt x="8" y="4"/>
                  </a:cubicBezTo>
                  <a:cubicBezTo>
                    <a:pt x="5" y="7"/>
                    <a:pt x="0" y="5"/>
                    <a:pt x="2" y="9"/>
                  </a:cubicBezTo>
                  <a:cubicBezTo>
                    <a:pt x="3" y="10"/>
                    <a:pt x="2" y="12"/>
                    <a:pt x="2" y="13"/>
                  </a:cubicBezTo>
                  <a:cubicBezTo>
                    <a:pt x="3" y="16"/>
                    <a:pt x="4" y="15"/>
                    <a:pt x="4" y="18"/>
                  </a:cubicBezTo>
                  <a:cubicBezTo>
                    <a:pt x="6" y="17"/>
                    <a:pt x="7" y="16"/>
                    <a:pt x="9" y="15"/>
                  </a:cubicBezTo>
                  <a:cubicBezTo>
                    <a:pt x="10" y="14"/>
                    <a:pt x="13" y="16"/>
                    <a:pt x="14" y="17"/>
                  </a:cubicBezTo>
                  <a:cubicBezTo>
                    <a:pt x="17" y="18"/>
                    <a:pt x="15" y="25"/>
                    <a:pt x="20" y="26"/>
                  </a:cubicBezTo>
                  <a:cubicBezTo>
                    <a:pt x="21" y="26"/>
                    <a:pt x="23" y="28"/>
                    <a:pt x="24" y="30"/>
                  </a:cubicBezTo>
                  <a:cubicBezTo>
                    <a:pt x="26" y="32"/>
                    <a:pt x="27" y="30"/>
                    <a:pt x="29" y="31"/>
                  </a:cubicBezTo>
                  <a:cubicBezTo>
                    <a:pt x="31" y="33"/>
                    <a:pt x="34" y="38"/>
                    <a:pt x="36" y="37"/>
                  </a:cubicBezTo>
                  <a:cubicBezTo>
                    <a:pt x="37" y="39"/>
                    <a:pt x="37" y="41"/>
                    <a:pt x="38" y="43"/>
                  </a:cubicBezTo>
                  <a:cubicBezTo>
                    <a:pt x="39" y="45"/>
                    <a:pt x="37" y="43"/>
                    <a:pt x="37" y="45"/>
                  </a:cubicBezTo>
                  <a:cubicBezTo>
                    <a:pt x="35" y="50"/>
                    <a:pt x="39" y="48"/>
                    <a:pt x="40" y="44"/>
                  </a:cubicBezTo>
                  <a:cubicBezTo>
                    <a:pt x="40" y="42"/>
                    <a:pt x="42" y="43"/>
                    <a:pt x="42" y="41"/>
                  </a:cubicBezTo>
                  <a:cubicBezTo>
                    <a:pt x="42" y="40"/>
                    <a:pt x="39" y="40"/>
                    <a:pt x="40" y="38"/>
                  </a:cubicBezTo>
                  <a:cubicBezTo>
                    <a:pt x="41" y="34"/>
                    <a:pt x="45" y="35"/>
                    <a:pt x="47" y="39"/>
                  </a:cubicBezTo>
                  <a:cubicBezTo>
                    <a:pt x="48" y="33"/>
                    <a:pt x="40" y="32"/>
                    <a:pt x="37" y="30"/>
                  </a:cubicBezTo>
                  <a:cubicBezTo>
                    <a:pt x="36" y="29"/>
                    <a:pt x="40" y="27"/>
                    <a:pt x="36" y="28"/>
                  </a:cubicBezTo>
                  <a:cubicBezTo>
                    <a:pt x="33" y="28"/>
                    <a:pt x="32" y="27"/>
                    <a:pt x="31" y="25"/>
                  </a:cubicBezTo>
                  <a:cubicBezTo>
                    <a:pt x="29" y="23"/>
                    <a:pt x="29" y="20"/>
                    <a:pt x="28" y="19"/>
                  </a:cubicBezTo>
                  <a:cubicBezTo>
                    <a:pt x="26" y="16"/>
                    <a:pt x="24" y="17"/>
                    <a:pt x="23" y="13"/>
                  </a:cubicBezTo>
                  <a:cubicBezTo>
                    <a:pt x="22" y="11"/>
                    <a:pt x="26" y="4"/>
                    <a:pt x="28"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0" name="Freeform 369"/>
            <p:cNvSpPr>
              <a:spLocks noEditPoints="1" noChangeArrowheads="1"/>
            </p:cNvSpPr>
            <p:nvPr/>
          </p:nvSpPr>
          <p:spPr bwMode="auto">
            <a:xfrm>
              <a:off x="6472776" y="3496905"/>
              <a:ext cx="200451" cy="207696"/>
            </a:xfrm>
            <a:custGeom>
              <a:avLst/>
              <a:gdLst>
                <a:gd name="T0" fmla="*/ 35 w 48"/>
                <a:gd name="T1" fmla="*/ 46 h 50"/>
                <a:gd name="T2" fmla="*/ 34 w 48"/>
                <a:gd name="T3" fmla="*/ 39 h 50"/>
                <a:gd name="T4" fmla="*/ 26 w 48"/>
                <a:gd name="T5" fmla="*/ 33 h 50"/>
                <a:gd name="T6" fmla="*/ 18 w 48"/>
                <a:gd name="T7" fmla="*/ 28 h 50"/>
                <a:gd name="T8" fmla="*/ 12 w 48"/>
                <a:gd name="T9" fmla="*/ 18 h 50"/>
                <a:gd name="T10" fmla="*/ 4 w 48"/>
                <a:gd name="T11" fmla="*/ 20 h 50"/>
                <a:gd name="T12" fmla="*/ 2 w 48"/>
                <a:gd name="T13" fmla="*/ 17 h 50"/>
                <a:gd name="T14" fmla="*/ 0 w 48"/>
                <a:gd name="T15" fmla="*/ 11 h 50"/>
                <a:gd name="T16" fmla="*/ 6 w 48"/>
                <a:gd name="T17" fmla="*/ 4 h 50"/>
                <a:gd name="T18" fmla="*/ 9 w 48"/>
                <a:gd name="T19" fmla="*/ 5 h 50"/>
                <a:gd name="T20" fmla="*/ 20 w 48"/>
                <a:gd name="T21" fmla="*/ 0 h 50"/>
                <a:gd name="T22" fmla="*/ 29 w 48"/>
                <a:gd name="T23" fmla="*/ 3 h 50"/>
                <a:gd name="T24" fmla="*/ 29 w 48"/>
                <a:gd name="T25" fmla="*/ 8 h 50"/>
                <a:gd name="T26" fmla="*/ 27 w 48"/>
                <a:gd name="T27" fmla="*/ 10 h 50"/>
                <a:gd name="T28" fmla="*/ 25 w 48"/>
                <a:gd name="T29" fmla="*/ 17 h 50"/>
                <a:gd name="T30" fmla="*/ 30 w 48"/>
                <a:gd name="T31" fmla="*/ 25 h 50"/>
                <a:gd name="T32" fmla="*/ 37 w 48"/>
                <a:gd name="T33" fmla="*/ 28 h 50"/>
                <a:gd name="T34" fmla="*/ 37 w 48"/>
                <a:gd name="T35" fmla="*/ 31 h 50"/>
                <a:gd name="T36" fmla="*/ 46 w 48"/>
                <a:gd name="T37" fmla="*/ 42 h 50"/>
                <a:gd name="T38" fmla="*/ 40 w 48"/>
                <a:gd name="T39" fmla="*/ 39 h 50"/>
                <a:gd name="T40" fmla="*/ 40 w 48"/>
                <a:gd name="T41" fmla="*/ 45 h 50"/>
                <a:gd name="T42" fmla="*/ 36 w 48"/>
                <a:gd name="T43" fmla="*/ 37 h 50"/>
                <a:gd name="T44" fmla="*/ 37 w 48"/>
                <a:gd name="T45" fmla="*/ 46 h 50"/>
                <a:gd name="T46" fmla="*/ 38 w 48"/>
                <a:gd name="T47" fmla="*/ 45 h 50"/>
                <a:gd name="T48" fmla="*/ 39 w 48"/>
                <a:gd name="T49" fmla="*/ 42 h 50"/>
                <a:gd name="T50" fmla="*/ 44 w 48"/>
                <a:gd name="T51" fmla="*/ 36 h 50"/>
                <a:gd name="T52" fmla="*/ 35 w 48"/>
                <a:gd name="T53" fmla="*/ 31 h 50"/>
                <a:gd name="T54" fmla="*/ 29 w 48"/>
                <a:gd name="T55" fmla="*/ 27 h 50"/>
                <a:gd name="T56" fmla="*/ 26 w 48"/>
                <a:gd name="T57" fmla="*/ 20 h 50"/>
                <a:gd name="T58" fmla="*/ 23 w 48"/>
                <a:gd name="T59" fmla="*/ 9 h 50"/>
                <a:gd name="T60" fmla="*/ 26 w 48"/>
                <a:gd name="T61" fmla="*/ 6 h 50"/>
                <a:gd name="T62" fmla="*/ 26 w 48"/>
                <a:gd name="T63" fmla="*/ 4 h 50"/>
                <a:gd name="T64" fmla="*/ 19 w 48"/>
                <a:gd name="T65" fmla="*/ 2 h 50"/>
                <a:gd name="T66" fmla="*/ 13 w 48"/>
                <a:gd name="T67" fmla="*/ 6 h 50"/>
                <a:gd name="T68" fmla="*/ 10 w 48"/>
                <a:gd name="T69" fmla="*/ 10 h 50"/>
                <a:gd name="T70" fmla="*/ 7 w 48"/>
                <a:gd name="T71" fmla="*/ 6 h 50"/>
                <a:gd name="T72" fmla="*/ 2 w 48"/>
                <a:gd name="T73" fmla="*/ 10 h 50"/>
                <a:gd name="T74" fmla="*/ 3 w 48"/>
                <a:gd name="T75" fmla="*/ 16 h 50"/>
                <a:gd name="T76" fmla="*/ 7 w 48"/>
                <a:gd name="T77" fmla="*/ 15 h 50"/>
                <a:gd name="T78" fmla="*/ 16 w 48"/>
                <a:gd name="T79" fmla="*/ 21 h 50"/>
                <a:gd name="T80" fmla="*/ 24 w 48"/>
                <a:gd name="T81" fmla="*/ 30 h 50"/>
                <a:gd name="T82" fmla="*/ 31 w 48"/>
                <a:gd name="T83"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50">
                  <a:moveTo>
                    <a:pt x="36" y="50"/>
                  </a:moveTo>
                  <a:cubicBezTo>
                    <a:pt x="36" y="50"/>
                    <a:pt x="35" y="50"/>
                    <a:pt x="35" y="49"/>
                  </a:cubicBezTo>
                  <a:cubicBezTo>
                    <a:pt x="34" y="49"/>
                    <a:pt x="34" y="48"/>
                    <a:pt x="35" y="46"/>
                  </a:cubicBezTo>
                  <a:cubicBezTo>
                    <a:pt x="35" y="45"/>
                    <a:pt x="36" y="44"/>
                    <a:pt x="36" y="44"/>
                  </a:cubicBezTo>
                  <a:cubicBezTo>
                    <a:pt x="36" y="44"/>
                    <a:pt x="36" y="44"/>
                    <a:pt x="36" y="44"/>
                  </a:cubicBezTo>
                  <a:cubicBezTo>
                    <a:pt x="35" y="42"/>
                    <a:pt x="35" y="41"/>
                    <a:pt x="34" y="39"/>
                  </a:cubicBezTo>
                  <a:cubicBezTo>
                    <a:pt x="33" y="39"/>
                    <a:pt x="31" y="37"/>
                    <a:pt x="29" y="36"/>
                  </a:cubicBezTo>
                  <a:cubicBezTo>
                    <a:pt x="29" y="35"/>
                    <a:pt x="28" y="34"/>
                    <a:pt x="27" y="33"/>
                  </a:cubicBezTo>
                  <a:cubicBezTo>
                    <a:pt x="26" y="33"/>
                    <a:pt x="26" y="33"/>
                    <a:pt x="26" y="33"/>
                  </a:cubicBezTo>
                  <a:cubicBezTo>
                    <a:pt x="25" y="33"/>
                    <a:pt x="24" y="33"/>
                    <a:pt x="23" y="31"/>
                  </a:cubicBezTo>
                  <a:cubicBezTo>
                    <a:pt x="22" y="31"/>
                    <a:pt x="22" y="31"/>
                    <a:pt x="21" y="30"/>
                  </a:cubicBezTo>
                  <a:cubicBezTo>
                    <a:pt x="21" y="29"/>
                    <a:pt x="19" y="28"/>
                    <a:pt x="18" y="28"/>
                  </a:cubicBezTo>
                  <a:cubicBezTo>
                    <a:pt x="15" y="27"/>
                    <a:pt x="15" y="24"/>
                    <a:pt x="14" y="22"/>
                  </a:cubicBezTo>
                  <a:cubicBezTo>
                    <a:pt x="14" y="20"/>
                    <a:pt x="14" y="19"/>
                    <a:pt x="13" y="19"/>
                  </a:cubicBezTo>
                  <a:cubicBezTo>
                    <a:pt x="13" y="19"/>
                    <a:pt x="12" y="18"/>
                    <a:pt x="12" y="18"/>
                  </a:cubicBezTo>
                  <a:cubicBezTo>
                    <a:pt x="11" y="18"/>
                    <a:pt x="9" y="17"/>
                    <a:pt x="9" y="17"/>
                  </a:cubicBezTo>
                  <a:cubicBezTo>
                    <a:pt x="8" y="17"/>
                    <a:pt x="8" y="17"/>
                    <a:pt x="8" y="17"/>
                  </a:cubicBezTo>
                  <a:cubicBezTo>
                    <a:pt x="7" y="18"/>
                    <a:pt x="6" y="19"/>
                    <a:pt x="4" y="20"/>
                  </a:cubicBezTo>
                  <a:cubicBezTo>
                    <a:pt x="3" y="20"/>
                    <a:pt x="3" y="20"/>
                    <a:pt x="3" y="20"/>
                  </a:cubicBezTo>
                  <a:cubicBezTo>
                    <a:pt x="3" y="19"/>
                    <a:pt x="3" y="19"/>
                    <a:pt x="3" y="19"/>
                  </a:cubicBezTo>
                  <a:cubicBezTo>
                    <a:pt x="2" y="18"/>
                    <a:pt x="2" y="18"/>
                    <a:pt x="2" y="17"/>
                  </a:cubicBezTo>
                  <a:cubicBezTo>
                    <a:pt x="1" y="17"/>
                    <a:pt x="0" y="16"/>
                    <a:pt x="0" y="14"/>
                  </a:cubicBezTo>
                  <a:cubicBezTo>
                    <a:pt x="0" y="13"/>
                    <a:pt x="0" y="12"/>
                    <a:pt x="0" y="12"/>
                  </a:cubicBezTo>
                  <a:cubicBezTo>
                    <a:pt x="0" y="11"/>
                    <a:pt x="0" y="11"/>
                    <a:pt x="0" y="11"/>
                  </a:cubicBezTo>
                  <a:cubicBezTo>
                    <a:pt x="0" y="9"/>
                    <a:pt x="0" y="8"/>
                    <a:pt x="0" y="8"/>
                  </a:cubicBezTo>
                  <a:cubicBezTo>
                    <a:pt x="1" y="7"/>
                    <a:pt x="2" y="6"/>
                    <a:pt x="3" y="6"/>
                  </a:cubicBezTo>
                  <a:cubicBezTo>
                    <a:pt x="4" y="6"/>
                    <a:pt x="5" y="5"/>
                    <a:pt x="6" y="4"/>
                  </a:cubicBezTo>
                  <a:cubicBezTo>
                    <a:pt x="7" y="3"/>
                    <a:pt x="7" y="3"/>
                    <a:pt x="7" y="3"/>
                  </a:cubicBezTo>
                  <a:cubicBezTo>
                    <a:pt x="8" y="4"/>
                    <a:pt x="8" y="4"/>
                    <a:pt x="8" y="4"/>
                  </a:cubicBezTo>
                  <a:cubicBezTo>
                    <a:pt x="8" y="4"/>
                    <a:pt x="8" y="5"/>
                    <a:pt x="9" y="5"/>
                  </a:cubicBezTo>
                  <a:cubicBezTo>
                    <a:pt x="9" y="4"/>
                    <a:pt x="10" y="3"/>
                    <a:pt x="13" y="3"/>
                  </a:cubicBezTo>
                  <a:cubicBezTo>
                    <a:pt x="13" y="1"/>
                    <a:pt x="16" y="1"/>
                    <a:pt x="18" y="0"/>
                  </a:cubicBezTo>
                  <a:cubicBezTo>
                    <a:pt x="20" y="0"/>
                    <a:pt x="20" y="0"/>
                    <a:pt x="20" y="0"/>
                  </a:cubicBezTo>
                  <a:cubicBezTo>
                    <a:pt x="21" y="0"/>
                    <a:pt x="23" y="1"/>
                    <a:pt x="24" y="1"/>
                  </a:cubicBezTo>
                  <a:cubicBezTo>
                    <a:pt x="26" y="2"/>
                    <a:pt x="27" y="3"/>
                    <a:pt x="28" y="3"/>
                  </a:cubicBezTo>
                  <a:cubicBezTo>
                    <a:pt x="29" y="3"/>
                    <a:pt x="29" y="3"/>
                    <a:pt x="29" y="3"/>
                  </a:cubicBezTo>
                  <a:cubicBezTo>
                    <a:pt x="28" y="5"/>
                    <a:pt x="28" y="5"/>
                    <a:pt x="28" y="5"/>
                  </a:cubicBezTo>
                  <a:cubicBezTo>
                    <a:pt x="28" y="5"/>
                    <a:pt x="28" y="5"/>
                    <a:pt x="28" y="5"/>
                  </a:cubicBezTo>
                  <a:cubicBezTo>
                    <a:pt x="28" y="6"/>
                    <a:pt x="29" y="7"/>
                    <a:pt x="29" y="8"/>
                  </a:cubicBezTo>
                  <a:cubicBezTo>
                    <a:pt x="30" y="9"/>
                    <a:pt x="30" y="9"/>
                    <a:pt x="30" y="9"/>
                  </a:cubicBezTo>
                  <a:cubicBezTo>
                    <a:pt x="27" y="10"/>
                    <a:pt x="27" y="10"/>
                    <a:pt x="27" y="10"/>
                  </a:cubicBezTo>
                  <a:cubicBezTo>
                    <a:pt x="27" y="10"/>
                    <a:pt x="27" y="10"/>
                    <a:pt x="27" y="10"/>
                  </a:cubicBezTo>
                  <a:cubicBezTo>
                    <a:pt x="26" y="9"/>
                    <a:pt x="26" y="8"/>
                    <a:pt x="24" y="10"/>
                  </a:cubicBezTo>
                  <a:cubicBezTo>
                    <a:pt x="23" y="12"/>
                    <a:pt x="23" y="13"/>
                    <a:pt x="23" y="14"/>
                  </a:cubicBezTo>
                  <a:cubicBezTo>
                    <a:pt x="23" y="16"/>
                    <a:pt x="24" y="16"/>
                    <a:pt x="25" y="17"/>
                  </a:cubicBezTo>
                  <a:cubicBezTo>
                    <a:pt x="26" y="18"/>
                    <a:pt x="27" y="18"/>
                    <a:pt x="28" y="19"/>
                  </a:cubicBezTo>
                  <a:cubicBezTo>
                    <a:pt x="28" y="20"/>
                    <a:pt x="29" y="21"/>
                    <a:pt x="29" y="22"/>
                  </a:cubicBezTo>
                  <a:cubicBezTo>
                    <a:pt x="29" y="23"/>
                    <a:pt x="30" y="24"/>
                    <a:pt x="30" y="25"/>
                  </a:cubicBezTo>
                  <a:cubicBezTo>
                    <a:pt x="31" y="26"/>
                    <a:pt x="31" y="26"/>
                    <a:pt x="31" y="26"/>
                  </a:cubicBezTo>
                  <a:cubicBezTo>
                    <a:pt x="32" y="27"/>
                    <a:pt x="33" y="28"/>
                    <a:pt x="35" y="28"/>
                  </a:cubicBezTo>
                  <a:cubicBezTo>
                    <a:pt x="36" y="28"/>
                    <a:pt x="36" y="28"/>
                    <a:pt x="37" y="28"/>
                  </a:cubicBezTo>
                  <a:cubicBezTo>
                    <a:pt x="37" y="28"/>
                    <a:pt x="38" y="28"/>
                    <a:pt x="38" y="28"/>
                  </a:cubicBezTo>
                  <a:cubicBezTo>
                    <a:pt x="38" y="29"/>
                    <a:pt x="38" y="30"/>
                    <a:pt x="37" y="30"/>
                  </a:cubicBezTo>
                  <a:cubicBezTo>
                    <a:pt x="37" y="30"/>
                    <a:pt x="37" y="30"/>
                    <a:pt x="37" y="31"/>
                  </a:cubicBezTo>
                  <a:cubicBezTo>
                    <a:pt x="38" y="31"/>
                    <a:pt x="39" y="32"/>
                    <a:pt x="40" y="32"/>
                  </a:cubicBezTo>
                  <a:cubicBezTo>
                    <a:pt x="44" y="33"/>
                    <a:pt x="48" y="35"/>
                    <a:pt x="47" y="40"/>
                  </a:cubicBezTo>
                  <a:cubicBezTo>
                    <a:pt x="46" y="42"/>
                    <a:pt x="46" y="42"/>
                    <a:pt x="46" y="42"/>
                  </a:cubicBezTo>
                  <a:cubicBezTo>
                    <a:pt x="45" y="40"/>
                    <a:pt x="45" y="40"/>
                    <a:pt x="45" y="40"/>
                  </a:cubicBezTo>
                  <a:cubicBezTo>
                    <a:pt x="44" y="39"/>
                    <a:pt x="43" y="37"/>
                    <a:pt x="42" y="37"/>
                  </a:cubicBezTo>
                  <a:cubicBezTo>
                    <a:pt x="41" y="37"/>
                    <a:pt x="40" y="38"/>
                    <a:pt x="40" y="39"/>
                  </a:cubicBezTo>
                  <a:cubicBezTo>
                    <a:pt x="40" y="40"/>
                    <a:pt x="40" y="40"/>
                    <a:pt x="40" y="40"/>
                  </a:cubicBezTo>
                  <a:cubicBezTo>
                    <a:pt x="41" y="40"/>
                    <a:pt x="42" y="41"/>
                    <a:pt x="42" y="42"/>
                  </a:cubicBezTo>
                  <a:cubicBezTo>
                    <a:pt x="42" y="44"/>
                    <a:pt x="41" y="44"/>
                    <a:pt x="40" y="45"/>
                  </a:cubicBezTo>
                  <a:cubicBezTo>
                    <a:pt x="40" y="45"/>
                    <a:pt x="40" y="45"/>
                    <a:pt x="40" y="45"/>
                  </a:cubicBezTo>
                  <a:cubicBezTo>
                    <a:pt x="40" y="48"/>
                    <a:pt x="38" y="50"/>
                    <a:pt x="36" y="50"/>
                  </a:cubicBezTo>
                  <a:close/>
                  <a:moveTo>
                    <a:pt x="36" y="37"/>
                  </a:moveTo>
                  <a:cubicBezTo>
                    <a:pt x="36" y="38"/>
                    <a:pt x="36" y="38"/>
                    <a:pt x="36" y="38"/>
                  </a:cubicBezTo>
                  <a:cubicBezTo>
                    <a:pt x="37" y="40"/>
                    <a:pt x="37" y="41"/>
                    <a:pt x="38" y="43"/>
                  </a:cubicBezTo>
                  <a:cubicBezTo>
                    <a:pt x="38" y="44"/>
                    <a:pt x="38" y="45"/>
                    <a:pt x="37" y="46"/>
                  </a:cubicBezTo>
                  <a:cubicBezTo>
                    <a:pt x="37" y="46"/>
                    <a:pt x="37" y="46"/>
                    <a:pt x="37" y="46"/>
                  </a:cubicBezTo>
                  <a:cubicBezTo>
                    <a:pt x="37" y="47"/>
                    <a:pt x="37" y="48"/>
                    <a:pt x="36" y="48"/>
                  </a:cubicBezTo>
                  <a:cubicBezTo>
                    <a:pt x="37" y="47"/>
                    <a:pt x="38" y="46"/>
                    <a:pt x="38" y="45"/>
                  </a:cubicBezTo>
                  <a:cubicBezTo>
                    <a:pt x="38" y="44"/>
                    <a:pt x="39" y="43"/>
                    <a:pt x="39" y="43"/>
                  </a:cubicBezTo>
                  <a:cubicBezTo>
                    <a:pt x="40" y="43"/>
                    <a:pt x="40" y="43"/>
                    <a:pt x="40" y="42"/>
                  </a:cubicBezTo>
                  <a:cubicBezTo>
                    <a:pt x="40" y="42"/>
                    <a:pt x="40" y="42"/>
                    <a:pt x="39" y="42"/>
                  </a:cubicBezTo>
                  <a:cubicBezTo>
                    <a:pt x="39" y="41"/>
                    <a:pt x="38" y="41"/>
                    <a:pt x="38" y="39"/>
                  </a:cubicBezTo>
                  <a:cubicBezTo>
                    <a:pt x="39" y="36"/>
                    <a:pt x="41" y="35"/>
                    <a:pt x="42" y="35"/>
                  </a:cubicBezTo>
                  <a:cubicBezTo>
                    <a:pt x="42" y="35"/>
                    <a:pt x="43" y="36"/>
                    <a:pt x="44" y="36"/>
                  </a:cubicBezTo>
                  <a:cubicBezTo>
                    <a:pt x="43" y="35"/>
                    <a:pt x="41" y="35"/>
                    <a:pt x="39" y="34"/>
                  </a:cubicBezTo>
                  <a:cubicBezTo>
                    <a:pt x="38" y="33"/>
                    <a:pt x="37" y="33"/>
                    <a:pt x="36" y="32"/>
                  </a:cubicBezTo>
                  <a:cubicBezTo>
                    <a:pt x="35" y="32"/>
                    <a:pt x="35" y="31"/>
                    <a:pt x="35" y="31"/>
                  </a:cubicBezTo>
                  <a:cubicBezTo>
                    <a:pt x="35" y="31"/>
                    <a:pt x="35" y="30"/>
                    <a:pt x="35" y="30"/>
                  </a:cubicBezTo>
                  <a:cubicBezTo>
                    <a:pt x="35" y="30"/>
                    <a:pt x="35" y="30"/>
                    <a:pt x="35" y="30"/>
                  </a:cubicBezTo>
                  <a:cubicBezTo>
                    <a:pt x="32" y="30"/>
                    <a:pt x="31" y="29"/>
                    <a:pt x="29" y="27"/>
                  </a:cubicBezTo>
                  <a:cubicBezTo>
                    <a:pt x="29" y="26"/>
                    <a:pt x="29" y="26"/>
                    <a:pt x="29" y="26"/>
                  </a:cubicBezTo>
                  <a:cubicBezTo>
                    <a:pt x="28" y="25"/>
                    <a:pt x="28" y="24"/>
                    <a:pt x="27" y="23"/>
                  </a:cubicBezTo>
                  <a:cubicBezTo>
                    <a:pt x="27" y="22"/>
                    <a:pt x="27" y="21"/>
                    <a:pt x="26" y="20"/>
                  </a:cubicBezTo>
                  <a:cubicBezTo>
                    <a:pt x="26" y="20"/>
                    <a:pt x="25" y="19"/>
                    <a:pt x="24" y="19"/>
                  </a:cubicBezTo>
                  <a:cubicBezTo>
                    <a:pt x="23" y="18"/>
                    <a:pt x="22" y="17"/>
                    <a:pt x="21" y="15"/>
                  </a:cubicBezTo>
                  <a:cubicBezTo>
                    <a:pt x="21" y="13"/>
                    <a:pt x="22" y="11"/>
                    <a:pt x="23" y="9"/>
                  </a:cubicBezTo>
                  <a:cubicBezTo>
                    <a:pt x="24" y="8"/>
                    <a:pt x="25" y="7"/>
                    <a:pt x="26" y="7"/>
                  </a:cubicBezTo>
                  <a:cubicBezTo>
                    <a:pt x="26" y="7"/>
                    <a:pt x="26" y="7"/>
                    <a:pt x="26" y="7"/>
                  </a:cubicBezTo>
                  <a:cubicBezTo>
                    <a:pt x="26" y="7"/>
                    <a:pt x="26" y="6"/>
                    <a:pt x="26" y="6"/>
                  </a:cubicBezTo>
                  <a:cubicBezTo>
                    <a:pt x="25" y="5"/>
                    <a:pt x="25" y="5"/>
                    <a:pt x="25" y="5"/>
                  </a:cubicBezTo>
                  <a:cubicBezTo>
                    <a:pt x="26" y="5"/>
                    <a:pt x="26" y="5"/>
                    <a:pt x="26" y="5"/>
                  </a:cubicBezTo>
                  <a:cubicBezTo>
                    <a:pt x="26" y="5"/>
                    <a:pt x="26" y="5"/>
                    <a:pt x="26" y="4"/>
                  </a:cubicBezTo>
                  <a:cubicBezTo>
                    <a:pt x="25" y="4"/>
                    <a:pt x="24" y="4"/>
                    <a:pt x="23" y="3"/>
                  </a:cubicBezTo>
                  <a:cubicBezTo>
                    <a:pt x="22" y="3"/>
                    <a:pt x="21" y="2"/>
                    <a:pt x="20" y="2"/>
                  </a:cubicBezTo>
                  <a:cubicBezTo>
                    <a:pt x="19" y="2"/>
                    <a:pt x="19" y="2"/>
                    <a:pt x="19" y="2"/>
                  </a:cubicBezTo>
                  <a:cubicBezTo>
                    <a:pt x="15" y="3"/>
                    <a:pt x="15" y="3"/>
                    <a:pt x="14" y="5"/>
                  </a:cubicBezTo>
                  <a:cubicBezTo>
                    <a:pt x="14" y="7"/>
                    <a:pt x="14" y="7"/>
                    <a:pt x="14" y="7"/>
                  </a:cubicBezTo>
                  <a:cubicBezTo>
                    <a:pt x="13" y="6"/>
                    <a:pt x="13" y="6"/>
                    <a:pt x="13" y="6"/>
                  </a:cubicBezTo>
                  <a:cubicBezTo>
                    <a:pt x="12" y="5"/>
                    <a:pt x="11" y="5"/>
                    <a:pt x="11" y="5"/>
                  </a:cubicBezTo>
                  <a:cubicBezTo>
                    <a:pt x="11" y="5"/>
                    <a:pt x="10" y="5"/>
                    <a:pt x="10" y="7"/>
                  </a:cubicBezTo>
                  <a:cubicBezTo>
                    <a:pt x="10" y="10"/>
                    <a:pt x="10" y="10"/>
                    <a:pt x="10" y="10"/>
                  </a:cubicBezTo>
                  <a:cubicBezTo>
                    <a:pt x="8" y="8"/>
                    <a:pt x="8" y="8"/>
                    <a:pt x="8" y="8"/>
                  </a:cubicBezTo>
                  <a:cubicBezTo>
                    <a:pt x="8" y="7"/>
                    <a:pt x="8" y="7"/>
                    <a:pt x="7" y="6"/>
                  </a:cubicBezTo>
                  <a:cubicBezTo>
                    <a:pt x="7" y="6"/>
                    <a:pt x="7" y="6"/>
                    <a:pt x="7" y="6"/>
                  </a:cubicBezTo>
                  <a:cubicBezTo>
                    <a:pt x="6" y="7"/>
                    <a:pt x="4" y="7"/>
                    <a:pt x="3" y="8"/>
                  </a:cubicBezTo>
                  <a:cubicBezTo>
                    <a:pt x="3" y="8"/>
                    <a:pt x="2" y="8"/>
                    <a:pt x="2" y="8"/>
                  </a:cubicBezTo>
                  <a:cubicBezTo>
                    <a:pt x="2" y="8"/>
                    <a:pt x="2" y="9"/>
                    <a:pt x="2" y="10"/>
                  </a:cubicBezTo>
                  <a:cubicBezTo>
                    <a:pt x="3" y="11"/>
                    <a:pt x="2" y="12"/>
                    <a:pt x="2" y="12"/>
                  </a:cubicBezTo>
                  <a:cubicBezTo>
                    <a:pt x="2" y="13"/>
                    <a:pt x="2" y="13"/>
                    <a:pt x="2" y="14"/>
                  </a:cubicBezTo>
                  <a:cubicBezTo>
                    <a:pt x="2" y="15"/>
                    <a:pt x="3" y="15"/>
                    <a:pt x="3" y="16"/>
                  </a:cubicBezTo>
                  <a:cubicBezTo>
                    <a:pt x="4" y="16"/>
                    <a:pt x="4" y="17"/>
                    <a:pt x="4" y="18"/>
                  </a:cubicBezTo>
                  <a:cubicBezTo>
                    <a:pt x="5" y="17"/>
                    <a:pt x="6" y="17"/>
                    <a:pt x="7" y="16"/>
                  </a:cubicBezTo>
                  <a:cubicBezTo>
                    <a:pt x="7" y="15"/>
                    <a:pt x="7" y="15"/>
                    <a:pt x="7" y="15"/>
                  </a:cubicBezTo>
                  <a:cubicBezTo>
                    <a:pt x="8" y="14"/>
                    <a:pt x="11" y="15"/>
                    <a:pt x="13" y="16"/>
                  </a:cubicBezTo>
                  <a:cubicBezTo>
                    <a:pt x="13" y="17"/>
                    <a:pt x="13" y="17"/>
                    <a:pt x="14" y="17"/>
                  </a:cubicBezTo>
                  <a:cubicBezTo>
                    <a:pt x="15" y="17"/>
                    <a:pt x="16" y="19"/>
                    <a:pt x="16" y="21"/>
                  </a:cubicBezTo>
                  <a:cubicBezTo>
                    <a:pt x="17" y="24"/>
                    <a:pt x="17" y="25"/>
                    <a:pt x="19" y="26"/>
                  </a:cubicBezTo>
                  <a:cubicBezTo>
                    <a:pt x="20" y="26"/>
                    <a:pt x="22" y="27"/>
                    <a:pt x="23" y="29"/>
                  </a:cubicBezTo>
                  <a:cubicBezTo>
                    <a:pt x="23" y="29"/>
                    <a:pt x="24" y="30"/>
                    <a:pt x="24" y="30"/>
                  </a:cubicBezTo>
                  <a:cubicBezTo>
                    <a:pt x="25" y="31"/>
                    <a:pt x="25" y="31"/>
                    <a:pt x="26" y="31"/>
                  </a:cubicBezTo>
                  <a:cubicBezTo>
                    <a:pt x="26" y="31"/>
                    <a:pt x="27" y="31"/>
                    <a:pt x="28" y="32"/>
                  </a:cubicBezTo>
                  <a:cubicBezTo>
                    <a:pt x="29" y="32"/>
                    <a:pt x="30" y="33"/>
                    <a:pt x="31" y="34"/>
                  </a:cubicBezTo>
                  <a:cubicBezTo>
                    <a:pt x="32" y="36"/>
                    <a:pt x="34" y="38"/>
                    <a:pt x="35" y="38"/>
                  </a:cubicBezTo>
                  <a:lnTo>
                    <a:pt x="36" y="3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1" name="Freeform 370"/>
            <p:cNvSpPr>
              <a:spLocks noChangeArrowheads="1"/>
            </p:cNvSpPr>
            <p:nvPr/>
          </p:nvSpPr>
          <p:spPr bwMode="auto">
            <a:xfrm>
              <a:off x="6496927" y="3629734"/>
              <a:ext cx="26566" cy="55547"/>
            </a:xfrm>
            <a:custGeom>
              <a:avLst/>
              <a:gdLst>
                <a:gd name="T0" fmla="*/ 4 w 6"/>
                <a:gd name="T1" fmla="*/ 0 h 13"/>
                <a:gd name="T2" fmla="*/ 6 w 6"/>
                <a:gd name="T3" fmla="*/ 7 h 13"/>
                <a:gd name="T4" fmla="*/ 2 w 6"/>
                <a:gd name="T5" fmla="*/ 13 h 13"/>
                <a:gd name="T6" fmla="*/ 0 w 6"/>
                <a:gd name="T7" fmla="*/ 2 h 13"/>
                <a:gd name="T8" fmla="*/ 4 w 6"/>
                <a:gd name="T9" fmla="*/ 0 h 13"/>
              </a:gdLst>
              <a:ahLst/>
              <a:cxnLst>
                <a:cxn ang="0">
                  <a:pos x="T0" y="T1"/>
                </a:cxn>
                <a:cxn ang="0">
                  <a:pos x="T2" y="T3"/>
                </a:cxn>
                <a:cxn ang="0">
                  <a:pos x="T4" y="T5"/>
                </a:cxn>
                <a:cxn ang="0">
                  <a:pos x="T6" y="T7"/>
                </a:cxn>
                <a:cxn ang="0">
                  <a:pos x="T8" y="T9"/>
                </a:cxn>
              </a:cxnLst>
              <a:rect l="0" t="0" r="r" b="b"/>
              <a:pathLst>
                <a:path w="6" h="13">
                  <a:moveTo>
                    <a:pt x="4" y="0"/>
                  </a:moveTo>
                  <a:cubicBezTo>
                    <a:pt x="6" y="1"/>
                    <a:pt x="6" y="5"/>
                    <a:pt x="6" y="7"/>
                  </a:cubicBezTo>
                  <a:cubicBezTo>
                    <a:pt x="6" y="11"/>
                    <a:pt x="5" y="10"/>
                    <a:pt x="2" y="13"/>
                  </a:cubicBezTo>
                  <a:cubicBezTo>
                    <a:pt x="0" y="11"/>
                    <a:pt x="1" y="5"/>
                    <a:pt x="0" y="2"/>
                  </a:cubicBezTo>
                  <a:cubicBezTo>
                    <a:pt x="2" y="3"/>
                    <a:pt x="3" y="2"/>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2" name="Freeform 371"/>
            <p:cNvSpPr>
              <a:spLocks noEditPoints="1" noChangeArrowheads="1"/>
            </p:cNvSpPr>
            <p:nvPr/>
          </p:nvSpPr>
          <p:spPr bwMode="auto">
            <a:xfrm>
              <a:off x="6494512" y="3627319"/>
              <a:ext cx="33811" cy="62792"/>
            </a:xfrm>
            <a:custGeom>
              <a:avLst/>
              <a:gdLst>
                <a:gd name="T0" fmla="*/ 3 w 8"/>
                <a:gd name="T1" fmla="*/ 15 h 15"/>
                <a:gd name="T2" fmla="*/ 3 w 8"/>
                <a:gd name="T3" fmla="*/ 14 h 15"/>
                <a:gd name="T4" fmla="*/ 1 w 8"/>
                <a:gd name="T5" fmla="*/ 7 h 15"/>
                <a:gd name="T6" fmla="*/ 0 w 8"/>
                <a:gd name="T7" fmla="*/ 3 h 15"/>
                <a:gd name="T8" fmla="*/ 0 w 8"/>
                <a:gd name="T9" fmla="*/ 1 h 15"/>
                <a:gd name="T10" fmla="*/ 1 w 8"/>
                <a:gd name="T11" fmla="*/ 2 h 15"/>
                <a:gd name="T12" fmla="*/ 4 w 8"/>
                <a:gd name="T13" fmla="*/ 1 h 15"/>
                <a:gd name="T14" fmla="*/ 4 w 8"/>
                <a:gd name="T15" fmla="*/ 0 h 15"/>
                <a:gd name="T16" fmla="*/ 5 w 8"/>
                <a:gd name="T17" fmla="*/ 0 h 15"/>
                <a:gd name="T18" fmla="*/ 8 w 8"/>
                <a:gd name="T19" fmla="*/ 7 h 15"/>
                <a:gd name="T20" fmla="*/ 8 w 8"/>
                <a:gd name="T21" fmla="*/ 8 h 15"/>
                <a:gd name="T22" fmla="*/ 6 w 8"/>
                <a:gd name="T23" fmla="*/ 13 h 15"/>
                <a:gd name="T24" fmla="*/ 4 w 8"/>
                <a:gd name="T25" fmla="*/ 14 h 15"/>
                <a:gd name="T26" fmla="*/ 3 w 8"/>
                <a:gd name="T27" fmla="*/ 15 h 15"/>
                <a:gd name="T28" fmla="*/ 2 w 8"/>
                <a:gd name="T29" fmla="*/ 4 h 15"/>
                <a:gd name="T30" fmla="*/ 2 w 8"/>
                <a:gd name="T31" fmla="*/ 6 h 15"/>
                <a:gd name="T32" fmla="*/ 3 w 8"/>
                <a:gd name="T33" fmla="*/ 12 h 15"/>
                <a:gd name="T34" fmla="*/ 5 w 8"/>
                <a:gd name="T35" fmla="*/ 11 h 15"/>
                <a:gd name="T36" fmla="*/ 6 w 8"/>
                <a:gd name="T37" fmla="*/ 8 h 15"/>
                <a:gd name="T38" fmla="*/ 6 w 8"/>
                <a:gd name="T39" fmla="*/ 7 h 15"/>
                <a:gd name="T40" fmla="*/ 5 w 8"/>
                <a:gd name="T41" fmla="*/ 2 h 15"/>
                <a:gd name="T42" fmla="*/ 2 w 8"/>
                <a:gd name="T43"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3" y="15"/>
                  </a:moveTo>
                  <a:cubicBezTo>
                    <a:pt x="3" y="14"/>
                    <a:pt x="3" y="14"/>
                    <a:pt x="3" y="14"/>
                  </a:cubicBezTo>
                  <a:cubicBezTo>
                    <a:pt x="1" y="13"/>
                    <a:pt x="1" y="9"/>
                    <a:pt x="1" y="7"/>
                  </a:cubicBezTo>
                  <a:cubicBezTo>
                    <a:pt x="0" y="5"/>
                    <a:pt x="0" y="4"/>
                    <a:pt x="0" y="3"/>
                  </a:cubicBezTo>
                  <a:cubicBezTo>
                    <a:pt x="0" y="1"/>
                    <a:pt x="0" y="1"/>
                    <a:pt x="0" y="1"/>
                  </a:cubicBezTo>
                  <a:cubicBezTo>
                    <a:pt x="1" y="2"/>
                    <a:pt x="1" y="2"/>
                    <a:pt x="1" y="2"/>
                  </a:cubicBezTo>
                  <a:cubicBezTo>
                    <a:pt x="2" y="2"/>
                    <a:pt x="3" y="2"/>
                    <a:pt x="4" y="1"/>
                  </a:cubicBezTo>
                  <a:cubicBezTo>
                    <a:pt x="4" y="0"/>
                    <a:pt x="4" y="0"/>
                    <a:pt x="4" y="0"/>
                  </a:cubicBezTo>
                  <a:cubicBezTo>
                    <a:pt x="5" y="0"/>
                    <a:pt x="5" y="0"/>
                    <a:pt x="5" y="0"/>
                  </a:cubicBezTo>
                  <a:cubicBezTo>
                    <a:pt x="8" y="2"/>
                    <a:pt x="8" y="5"/>
                    <a:pt x="8" y="7"/>
                  </a:cubicBezTo>
                  <a:cubicBezTo>
                    <a:pt x="8" y="8"/>
                    <a:pt x="8" y="8"/>
                    <a:pt x="8" y="8"/>
                  </a:cubicBezTo>
                  <a:cubicBezTo>
                    <a:pt x="8" y="11"/>
                    <a:pt x="7" y="12"/>
                    <a:pt x="6" y="13"/>
                  </a:cubicBezTo>
                  <a:cubicBezTo>
                    <a:pt x="5" y="13"/>
                    <a:pt x="5" y="13"/>
                    <a:pt x="4" y="14"/>
                  </a:cubicBezTo>
                  <a:lnTo>
                    <a:pt x="3" y="15"/>
                  </a:lnTo>
                  <a:close/>
                  <a:moveTo>
                    <a:pt x="2" y="4"/>
                  </a:moveTo>
                  <a:cubicBezTo>
                    <a:pt x="2" y="5"/>
                    <a:pt x="2" y="6"/>
                    <a:pt x="2" y="6"/>
                  </a:cubicBezTo>
                  <a:cubicBezTo>
                    <a:pt x="3" y="8"/>
                    <a:pt x="3" y="11"/>
                    <a:pt x="3" y="12"/>
                  </a:cubicBezTo>
                  <a:cubicBezTo>
                    <a:pt x="4" y="12"/>
                    <a:pt x="4" y="11"/>
                    <a:pt x="5" y="11"/>
                  </a:cubicBezTo>
                  <a:cubicBezTo>
                    <a:pt x="5" y="11"/>
                    <a:pt x="6" y="10"/>
                    <a:pt x="6" y="8"/>
                  </a:cubicBezTo>
                  <a:cubicBezTo>
                    <a:pt x="6" y="8"/>
                    <a:pt x="6" y="7"/>
                    <a:pt x="6" y="7"/>
                  </a:cubicBezTo>
                  <a:cubicBezTo>
                    <a:pt x="6" y="5"/>
                    <a:pt x="6" y="3"/>
                    <a:pt x="5" y="2"/>
                  </a:cubicBezTo>
                  <a:cubicBezTo>
                    <a:pt x="4" y="3"/>
                    <a:pt x="3" y="4"/>
                    <a:pt x="2"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3" name="Freeform 372"/>
            <p:cNvSpPr>
              <a:spLocks noChangeArrowheads="1"/>
            </p:cNvSpPr>
            <p:nvPr/>
          </p:nvSpPr>
          <p:spPr bwMode="auto">
            <a:xfrm>
              <a:off x="6564549" y="3692526"/>
              <a:ext cx="53132" cy="38641"/>
            </a:xfrm>
            <a:custGeom>
              <a:avLst/>
              <a:gdLst>
                <a:gd name="T0" fmla="*/ 13 w 13"/>
                <a:gd name="T1" fmla="*/ 1 h 9"/>
                <a:gd name="T2" fmla="*/ 11 w 13"/>
                <a:gd name="T3" fmla="*/ 8 h 9"/>
                <a:gd name="T4" fmla="*/ 2 w 13"/>
                <a:gd name="T5" fmla="*/ 4 h 9"/>
                <a:gd name="T6" fmla="*/ 4 w 13"/>
                <a:gd name="T7" fmla="*/ 1 h 9"/>
                <a:gd name="T8" fmla="*/ 13 w 13"/>
                <a:gd name="T9" fmla="*/ 1 h 9"/>
              </a:gdLst>
              <a:ahLst/>
              <a:cxnLst>
                <a:cxn ang="0">
                  <a:pos x="T0" y="T1"/>
                </a:cxn>
                <a:cxn ang="0">
                  <a:pos x="T2" y="T3"/>
                </a:cxn>
                <a:cxn ang="0">
                  <a:pos x="T4" y="T5"/>
                </a:cxn>
                <a:cxn ang="0">
                  <a:pos x="T6" y="T7"/>
                </a:cxn>
                <a:cxn ang="0">
                  <a:pos x="T8" y="T9"/>
                </a:cxn>
              </a:cxnLst>
              <a:rect l="0" t="0" r="r" b="b"/>
              <a:pathLst>
                <a:path w="13" h="9">
                  <a:moveTo>
                    <a:pt x="13" y="1"/>
                  </a:moveTo>
                  <a:cubicBezTo>
                    <a:pt x="13" y="1"/>
                    <a:pt x="11" y="8"/>
                    <a:pt x="11" y="8"/>
                  </a:cubicBezTo>
                  <a:cubicBezTo>
                    <a:pt x="10" y="9"/>
                    <a:pt x="3" y="5"/>
                    <a:pt x="2" y="4"/>
                  </a:cubicBezTo>
                  <a:cubicBezTo>
                    <a:pt x="0" y="3"/>
                    <a:pt x="2" y="0"/>
                    <a:pt x="4" y="1"/>
                  </a:cubicBezTo>
                  <a:cubicBezTo>
                    <a:pt x="7" y="3"/>
                    <a:pt x="10" y="1"/>
                    <a:pt x="13"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4" name="Freeform 373"/>
            <p:cNvSpPr>
              <a:spLocks noEditPoints="1" noChangeArrowheads="1"/>
            </p:cNvSpPr>
            <p:nvPr/>
          </p:nvSpPr>
          <p:spPr bwMode="auto">
            <a:xfrm>
              <a:off x="6564549" y="3690111"/>
              <a:ext cx="62792" cy="41056"/>
            </a:xfrm>
            <a:custGeom>
              <a:avLst/>
              <a:gdLst>
                <a:gd name="T0" fmla="*/ 11 w 15"/>
                <a:gd name="T1" fmla="*/ 10 h 10"/>
                <a:gd name="T2" fmla="*/ 3 w 15"/>
                <a:gd name="T3" fmla="*/ 7 h 10"/>
                <a:gd name="T4" fmla="*/ 1 w 15"/>
                <a:gd name="T5" fmla="*/ 6 h 10"/>
                <a:gd name="T6" fmla="*/ 0 w 15"/>
                <a:gd name="T7" fmla="*/ 3 h 10"/>
                <a:gd name="T8" fmla="*/ 5 w 15"/>
                <a:gd name="T9" fmla="*/ 1 h 10"/>
                <a:gd name="T10" fmla="*/ 11 w 15"/>
                <a:gd name="T11" fmla="*/ 1 h 10"/>
                <a:gd name="T12" fmla="*/ 13 w 15"/>
                <a:gd name="T13" fmla="*/ 1 h 10"/>
                <a:gd name="T14" fmla="*/ 15 w 15"/>
                <a:gd name="T15" fmla="*/ 0 h 10"/>
                <a:gd name="T16" fmla="*/ 14 w 15"/>
                <a:gd name="T17" fmla="*/ 2 h 10"/>
                <a:gd name="T18" fmla="*/ 13 w 15"/>
                <a:gd name="T19" fmla="*/ 6 h 10"/>
                <a:gd name="T20" fmla="*/ 12 w 15"/>
                <a:gd name="T21" fmla="*/ 10 h 10"/>
                <a:gd name="T22" fmla="*/ 11 w 15"/>
                <a:gd name="T23" fmla="*/ 10 h 10"/>
                <a:gd name="T24" fmla="*/ 3 w 15"/>
                <a:gd name="T25" fmla="*/ 3 h 10"/>
                <a:gd name="T26" fmla="*/ 2 w 15"/>
                <a:gd name="T27" fmla="*/ 4 h 10"/>
                <a:gd name="T28" fmla="*/ 2 w 15"/>
                <a:gd name="T29" fmla="*/ 4 h 10"/>
                <a:gd name="T30" fmla="*/ 4 w 15"/>
                <a:gd name="T31" fmla="*/ 5 h 10"/>
                <a:gd name="T32" fmla="*/ 10 w 15"/>
                <a:gd name="T33" fmla="*/ 8 h 10"/>
                <a:gd name="T34" fmla="*/ 11 w 15"/>
                <a:gd name="T35" fmla="*/ 6 h 10"/>
                <a:gd name="T36" fmla="*/ 12 w 15"/>
                <a:gd name="T37" fmla="*/ 3 h 10"/>
                <a:gd name="T38" fmla="*/ 11 w 15"/>
                <a:gd name="T39" fmla="*/ 3 h 10"/>
                <a:gd name="T40" fmla="*/ 4 w 15"/>
                <a:gd name="T41" fmla="*/ 3 h 10"/>
                <a:gd name="T42" fmla="*/ 3 w 15"/>
                <a:gd name="T43"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10">
                  <a:moveTo>
                    <a:pt x="11" y="10"/>
                  </a:moveTo>
                  <a:cubicBezTo>
                    <a:pt x="9" y="10"/>
                    <a:pt x="6" y="9"/>
                    <a:pt x="3" y="7"/>
                  </a:cubicBezTo>
                  <a:cubicBezTo>
                    <a:pt x="2" y="6"/>
                    <a:pt x="2" y="6"/>
                    <a:pt x="1" y="6"/>
                  </a:cubicBezTo>
                  <a:cubicBezTo>
                    <a:pt x="0" y="5"/>
                    <a:pt x="0" y="4"/>
                    <a:pt x="0" y="3"/>
                  </a:cubicBezTo>
                  <a:cubicBezTo>
                    <a:pt x="0" y="1"/>
                    <a:pt x="3" y="0"/>
                    <a:pt x="5" y="1"/>
                  </a:cubicBezTo>
                  <a:cubicBezTo>
                    <a:pt x="6" y="2"/>
                    <a:pt x="9" y="2"/>
                    <a:pt x="11" y="1"/>
                  </a:cubicBezTo>
                  <a:cubicBezTo>
                    <a:pt x="12" y="1"/>
                    <a:pt x="12" y="1"/>
                    <a:pt x="13" y="1"/>
                  </a:cubicBezTo>
                  <a:cubicBezTo>
                    <a:pt x="15" y="0"/>
                    <a:pt x="15" y="0"/>
                    <a:pt x="15" y="0"/>
                  </a:cubicBezTo>
                  <a:cubicBezTo>
                    <a:pt x="14" y="2"/>
                    <a:pt x="14" y="2"/>
                    <a:pt x="14" y="2"/>
                  </a:cubicBezTo>
                  <a:cubicBezTo>
                    <a:pt x="14" y="2"/>
                    <a:pt x="13" y="5"/>
                    <a:pt x="13" y="6"/>
                  </a:cubicBezTo>
                  <a:cubicBezTo>
                    <a:pt x="12" y="10"/>
                    <a:pt x="12" y="10"/>
                    <a:pt x="12" y="10"/>
                  </a:cubicBezTo>
                  <a:cubicBezTo>
                    <a:pt x="11" y="10"/>
                    <a:pt x="11" y="10"/>
                    <a:pt x="11" y="10"/>
                  </a:cubicBezTo>
                  <a:close/>
                  <a:moveTo>
                    <a:pt x="3" y="3"/>
                  </a:moveTo>
                  <a:cubicBezTo>
                    <a:pt x="2" y="3"/>
                    <a:pt x="2" y="3"/>
                    <a:pt x="2" y="4"/>
                  </a:cubicBezTo>
                  <a:cubicBezTo>
                    <a:pt x="2" y="4"/>
                    <a:pt x="2" y="4"/>
                    <a:pt x="2" y="4"/>
                  </a:cubicBezTo>
                  <a:cubicBezTo>
                    <a:pt x="3" y="4"/>
                    <a:pt x="3" y="5"/>
                    <a:pt x="4" y="5"/>
                  </a:cubicBezTo>
                  <a:cubicBezTo>
                    <a:pt x="6" y="6"/>
                    <a:pt x="9" y="8"/>
                    <a:pt x="10" y="8"/>
                  </a:cubicBezTo>
                  <a:cubicBezTo>
                    <a:pt x="11" y="8"/>
                    <a:pt x="11" y="7"/>
                    <a:pt x="11" y="6"/>
                  </a:cubicBezTo>
                  <a:cubicBezTo>
                    <a:pt x="11" y="5"/>
                    <a:pt x="12" y="4"/>
                    <a:pt x="12" y="3"/>
                  </a:cubicBezTo>
                  <a:cubicBezTo>
                    <a:pt x="12" y="3"/>
                    <a:pt x="11" y="3"/>
                    <a:pt x="11" y="3"/>
                  </a:cubicBezTo>
                  <a:cubicBezTo>
                    <a:pt x="9" y="4"/>
                    <a:pt x="6" y="4"/>
                    <a:pt x="4" y="3"/>
                  </a:cubicBezTo>
                  <a:cubicBezTo>
                    <a:pt x="3" y="3"/>
                    <a:pt x="3" y="3"/>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5" name="Freeform 374"/>
            <p:cNvSpPr>
              <a:spLocks noChangeArrowheads="1"/>
            </p:cNvSpPr>
            <p:nvPr/>
          </p:nvSpPr>
          <p:spPr bwMode="auto">
            <a:xfrm>
              <a:off x="6453455" y="3422038"/>
              <a:ext cx="14490" cy="21736"/>
            </a:xfrm>
            <a:custGeom>
              <a:avLst/>
              <a:gdLst>
                <a:gd name="T0" fmla="*/ 1 w 4"/>
                <a:gd name="T1" fmla="*/ 4 h 5"/>
                <a:gd name="T2" fmla="*/ 3 w 4"/>
                <a:gd name="T3" fmla="*/ 0 h 5"/>
                <a:gd name="T4" fmla="*/ 1 w 4"/>
                <a:gd name="T5" fmla="*/ 4 h 5"/>
              </a:gdLst>
              <a:ahLst/>
              <a:cxnLst>
                <a:cxn ang="0">
                  <a:pos x="T0" y="T1"/>
                </a:cxn>
                <a:cxn ang="0">
                  <a:pos x="T2" y="T3"/>
                </a:cxn>
                <a:cxn ang="0">
                  <a:pos x="T4" y="T5"/>
                </a:cxn>
              </a:cxnLst>
              <a:rect l="0" t="0" r="r" b="b"/>
              <a:pathLst>
                <a:path w="4" h="5">
                  <a:moveTo>
                    <a:pt x="1" y="4"/>
                  </a:moveTo>
                  <a:cubicBezTo>
                    <a:pt x="4" y="5"/>
                    <a:pt x="4" y="2"/>
                    <a:pt x="3" y="0"/>
                  </a:cubicBezTo>
                  <a:cubicBezTo>
                    <a:pt x="1" y="1"/>
                    <a:pt x="0" y="2"/>
                    <a:pt x="1"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6" name="Freeform 375"/>
            <p:cNvSpPr>
              <a:spLocks noChangeArrowheads="1"/>
            </p:cNvSpPr>
            <p:nvPr/>
          </p:nvSpPr>
          <p:spPr bwMode="auto">
            <a:xfrm>
              <a:off x="6453455" y="3419623"/>
              <a:ext cx="19321" cy="24151"/>
            </a:xfrm>
            <a:custGeom>
              <a:avLst/>
              <a:gdLst>
                <a:gd name="T0" fmla="*/ 2 w 5"/>
                <a:gd name="T1" fmla="*/ 6 h 6"/>
                <a:gd name="T2" fmla="*/ 2 w 5"/>
                <a:gd name="T3" fmla="*/ 6 h 6"/>
                <a:gd name="T4" fmla="*/ 1 w 5"/>
                <a:gd name="T5" fmla="*/ 6 h 6"/>
                <a:gd name="T6" fmla="*/ 1 w 5"/>
                <a:gd name="T7" fmla="*/ 6 h 6"/>
                <a:gd name="T8" fmla="*/ 0 w 5"/>
                <a:gd name="T9" fmla="*/ 5 h 6"/>
                <a:gd name="T10" fmla="*/ 0 w 5"/>
                <a:gd name="T11" fmla="*/ 3 h 6"/>
                <a:gd name="T12" fmla="*/ 2 w 5"/>
                <a:gd name="T13" fmla="*/ 0 h 6"/>
                <a:gd name="T14" fmla="*/ 3 w 5"/>
                <a:gd name="T15" fmla="*/ 0 h 6"/>
                <a:gd name="T16" fmla="*/ 3 w 5"/>
                <a:gd name="T17" fmla="*/ 1 h 6"/>
                <a:gd name="T18" fmla="*/ 4 w 5"/>
                <a:gd name="T19" fmla="*/ 5 h 6"/>
                <a:gd name="T20" fmla="*/ 2 w 5"/>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6">
                  <a:moveTo>
                    <a:pt x="2" y="6"/>
                  </a:moveTo>
                  <a:cubicBezTo>
                    <a:pt x="2" y="6"/>
                    <a:pt x="2" y="6"/>
                    <a:pt x="2" y="6"/>
                  </a:cubicBezTo>
                  <a:cubicBezTo>
                    <a:pt x="2" y="6"/>
                    <a:pt x="2" y="6"/>
                    <a:pt x="1" y="6"/>
                  </a:cubicBezTo>
                  <a:cubicBezTo>
                    <a:pt x="1" y="6"/>
                    <a:pt x="1" y="6"/>
                    <a:pt x="1" y="6"/>
                  </a:cubicBezTo>
                  <a:cubicBezTo>
                    <a:pt x="0" y="5"/>
                    <a:pt x="0" y="5"/>
                    <a:pt x="0" y="5"/>
                  </a:cubicBezTo>
                  <a:cubicBezTo>
                    <a:pt x="0" y="4"/>
                    <a:pt x="0" y="3"/>
                    <a:pt x="0" y="3"/>
                  </a:cubicBezTo>
                  <a:cubicBezTo>
                    <a:pt x="0" y="2"/>
                    <a:pt x="1" y="1"/>
                    <a:pt x="2" y="0"/>
                  </a:cubicBezTo>
                  <a:cubicBezTo>
                    <a:pt x="3" y="0"/>
                    <a:pt x="3" y="0"/>
                    <a:pt x="3" y="0"/>
                  </a:cubicBezTo>
                  <a:cubicBezTo>
                    <a:pt x="3" y="1"/>
                    <a:pt x="3" y="1"/>
                    <a:pt x="3" y="1"/>
                  </a:cubicBezTo>
                  <a:cubicBezTo>
                    <a:pt x="4" y="2"/>
                    <a:pt x="5" y="4"/>
                    <a:pt x="4" y="5"/>
                  </a:cubicBezTo>
                  <a:cubicBezTo>
                    <a:pt x="4" y="5"/>
                    <a:pt x="3" y="6"/>
                    <a:pt x="2"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7" name="Freeform 376"/>
            <p:cNvSpPr>
              <a:spLocks noChangeArrowheads="1"/>
            </p:cNvSpPr>
            <p:nvPr/>
          </p:nvSpPr>
          <p:spPr bwMode="auto">
            <a:xfrm>
              <a:off x="6443795" y="3344756"/>
              <a:ext cx="4830" cy="724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8" name="Freeform 377"/>
            <p:cNvSpPr>
              <a:spLocks noChangeArrowheads="1"/>
            </p:cNvSpPr>
            <p:nvPr/>
          </p:nvSpPr>
          <p:spPr bwMode="auto">
            <a:xfrm>
              <a:off x="6436550" y="3339926"/>
              <a:ext cx="16905" cy="24151"/>
            </a:xfrm>
            <a:custGeom>
              <a:avLst/>
              <a:gdLst>
                <a:gd name="T0" fmla="*/ 0 w 4"/>
                <a:gd name="T1" fmla="*/ 6 h 6"/>
                <a:gd name="T2" fmla="*/ 1 w 4"/>
                <a:gd name="T3" fmla="*/ 3 h 6"/>
                <a:gd name="T4" fmla="*/ 2 w 4"/>
                <a:gd name="T5" fmla="*/ 1 h 6"/>
                <a:gd name="T6" fmla="*/ 3 w 4"/>
                <a:gd name="T7" fmla="*/ 0 h 6"/>
                <a:gd name="T8" fmla="*/ 4 w 4"/>
                <a:gd name="T9" fmla="*/ 2 h 6"/>
                <a:gd name="T10" fmla="*/ 3 w 4"/>
                <a:gd name="T11" fmla="*/ 3 h 6"/>
                <a:gd name="T12" fmla="*/ 2 w 4"/>
                <a:gd name="T13" fmla="*/ 4 h 6"/>
                <a:gd name="T14" fmla="*/ 0 w 4"/>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0" y="6"/>
                  </a:moveTo>
                  <a:cubicBezTo>
                    <a:pt x="1" y="3"/>
                    <a:pt x="1" y="3"/>
                    <a:pt x="1" y="3"/>
                  </a:cubicBezTo>
                  <a:cubicBezTo>
                    <a:pt x="1" y="1"/>
                    <a:pt x="2" y="1"/>
                    <a:pt x="2" y="1"/>
                  </a:cubicBezTo>
                  <a:cubicBezTo>
                    <a:pt x="2" y="0"/>
                    <a:pt x="3" y="0"/>
                    <a:pt x="3" y="0"/>
                  </a:cubicBezTo>
                  <a:cubicBezTo>
                    <a:pt x="4" y="2"/>
                    <a:pt x="4" y="2"/>
                    <a:pt x="4" y="2"/>
                  </a:cubicBezTo>
                  <a:cubicBezTo>
                    <a:pt x="4" y="2"/>
                    <a:pt x="3" y="3"/>
                    <a:pt x="3" y="3"/>
                  </a:cubicBezTo>
                  <a:cubicBezTo>
                    <a:pt x="3" y="3"/>
                    <a:pt x="2" y="3"/>
                    <a:pt x="2" y="4"/>
                  </a:cubicBezTo>
                  <a:lnTo>
                    <a:pt x="0"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9" name="Freeform 378"/>
            <p:cNvSpPr>
              <a:spLocks noChangeArrowheads="1"/>
            </p:cNvSpPr>
            <p:nvPr/>
          </p:nvSpPr>
          <p:spPr bwMode="auto">
            <a:xfrm>
              <a:off x="6422060" y="3330266"/>
              <a:ext cx="60377" cy="79697"/>
            </a:xfrm>
            <a:custGeom>
              <a:avLst/>
              <a:gdLst>
                <a:gd name="T0" fmla="*/ 6 w 14"/>
                <a:gd name="T1" fmla="*/ 5 h 19"/>
                <a:gd name="T2" fmla="*/ 7 w 14"/>
                <a:gd name="T3" fmla="*/ 9 h 19"/>
                <a:gd name="T4" fmla="*/ 8 w 14"/>
                <a:gd name="T5" fmla="*/ 3 h 19"/>
                <a:gd name="T6" fmla="*/ 13 w 14"/>
                <a:gd name="T7" fmla="*/ 3 h 19"/>
                <a:gd name="T8" fmla="*/ 12 w 14"/>
                <a:gd name="T9" fmla="*/ 7 h 19"/>
                <a:gd name="T10" fmla="*/ 9 w 14"/>
                <a:gd name="T11" fmla="*/ 11 h 19"/>
                <a:gd name="T12" fmla="*/ 9 w 14"/>
                <a:gd name="T13" fmla="*/ 19 h 19"/>
                <a:gd name="T14" fmla="*/ 6 w 14"/>
                <a:gd name="T15" fmla="*/ 15 h 19"/>
                <a:gd name="T16" fmla="*/ 0 w 14"/>
                <a:gd name="T17" fmla="*/ 15 h 19"/>
                <a:gd name="T18" fmla="*/ 3 w 14"/>
                <a:gd name="T19" fmla="*/ 15 h 19"/>
                <a:gd name="T20" fmla="*/ 1 w 14"/>
                <a:gd name="T21" fmla="*/ 14 h 19"/>
                <a:gd name="T22" fmla="*/ 5 w 14"/>
                <a:gd name="T23" fmla="*/ 13 h 19"/>
                <a:gd name="T24" fmla="*/ 6 w 14"/>
                <a:gd name="T25"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9">
                  <a:moveTo>
                    <a:pt x="6" y="5"/>
                  </a:moveTo>
                  <a:cubicBezTo>
                    <a:pt x="7" y="7"/>
                    <a:pt x="4" y="8"/>
                    <a:pt x="7" y="9"/>
                  </a:cubicBezTo>
                  <a:cubicBezTo>
                    <a:pt x="7" y="8"/>
                    <a:pt x="7" y="3"/>
                    <a:pt x="8" y="3"/>
                  </a:cubicBezTo>
                  <a:cubicBezTo>
                    <a:pt x="10" y="2"/>
                    <a:pt x="13" y="0"/>
                    <a:pt x="13" y="3"/>
                  </a:cubicBezTo>
                  <a:cubicBezTo>
                    <a:pt x="14" y="4"/>
                    <a:pt x="13" y="6"/>
                    <a:pt x="12" y="7"/>
                  </a:cubicBezTo>
                  <a:cubicBezTo>
                    <a:pt x="14" y="9"/>
                    <a:pt x="12" y="12"/>
                    <a:pt x="9" y="11"/>
                  </a:cubicBezTo>
                  <a:cubicBezTo>
                    <a:pt x="9" y="14"/>
                    <a:pt x="9" y="16"/>
                    <a:pt x="9" y="19"/>
                  </a:cubicBezTo>
                  <a:cubicBezTo>
                    <a:pt x="8" y="18"/>
                    <a:pt x="8" y="16"/>
                    <a:pt x="6" y="15"/>
                  </a:cubicBezTo>
                  <a:cubicBezTo>
                    <a:pt x="4" y="14"/>
                    <a:pt x="2" y="17"/>
                    <a:pt x="0" y="15"/>
                  </a:cubicBezTo>
                  <a:cubicBezTo>
                    <a:pt x="1" y="15"/>
                    <a:pt x="2" y="15"/>
                    <a:pt x="3" y="15"/>
                  </a:cubicBezTo>
                  <a:cubicBezTo>
                    <a:pt x="2" y="15"/>
                    <a:pt x="2" y="14"/>
                    <a:pt x="1" y="14"/>
                  </a:cubicBezTo>
                  <a:cubicBezTo>
                    <a:pt x="3" y="14"/>
                    <a:pt x="4" y="13"/>
                    <a:pt x="5" y="13"/>
                  </a:cubicBezTo>
                  <a:cubicBezTo>
                    <a:pt x="0" y="14"/>
                    <a:pt x="5" y="7"/>
                    <a:pt x="6"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0" name="Freeform 379"/>
            <p:cNvSpPr>
              <a:spLocks noEditPoints="1" noChangeArrowheads="1"/>
            </p:cNvSpPr>
            <p:nvPr/>
          </p:nvSpPr>
          <p:spPr bwMode="auto">
            <a:xfrm>
              <a:off x="6407569" y="3335096"/>
              <a:ext cx="77282" cy="84527"/>
            </a:xfrm>
            <a:custGeom>
              <a:avLst/>
              <a:gdLst>
                <a:gd name="T0" fmla="*/ 14 w 19"/>
                <a:gd name="T1" fmla="*/ 20 h 20"/>
                <a:gd name="T2" fmla="*/ 13 w 19"/>
                <a:gd name="T3" fmla="*/ 19 h 20"/>
                <a:gd name="T4" fmla="*/ 11 w 19"/>
                <a:gd name="T5" fmla="*/ 17 h 20"/>
                <a:gd name="T6" fmla="*/ 10 w 19"/>
                <a:gd name="T7" fmla="*/ 15 h 20"/>
                <a:gd name="T8" fmla="*/ 10 w 19"/>
                <a:gd name="T9" fmla="*/ 15 h 20"/>
                <a:gd name="T10" fmla="*/ 8 w 19"/>
                <a:gd name="T11" fmla="*/ 15 h 20"/>
                <a:gd name="T12" fmla="*/ 7 w 19"/>
                <a:gd name="T13" fmla="*/ 15 h 20"/>
                <a:gd name="T14" fmla="*/ 3 w 19"/>
                <a:gd name="T15" fmla="*/ 15 h 20"/>
                <a:gd name="T16" fmla="*/ 0 w 19"/>
                <a:gd name="T17" fmla="*/ 13 h 20"/>
                <a:gd name="T18" fmla="*/ 3 w 19"/>
                <a:gd name="T19" fmla="*/ 13 h 20"/>
                <a:gd name="T20" fmla="*/ 3 w 19"/>
                <a:gd name="T21" fmla="*/ 13 h 20"/>
                <a:gd name="T22" fmla="*/ 5 w 19"/>
                <a:gd name="T23" fmla="*/ 12 h 20"/>
                <a:gd name="T24" fmla="*/ 6 w 19"/>
                <a:gd name="T25" fmla="*/ 12 h 20"/>
                <a:gd name="T26" fmla="*/ 6 w 19"/>
                <a:gd name="T27" fmla="*/ 12 h 20"/>
                <a:gd name="T28" fmla="*/ 8 w 19"/>
                <a:gd name="T29" fmla="*/ 5 h 20"/>
                <a:gd name="T30" fmla="*/ 9 w 19"/>
                <a:gd name="T31" fmla="*/ 4 h 20"/>
                <a:gd name="T32" fmla="*/ 9 w 19"/>
                <a:gd name="T33" fmla="*/ 2 h 20"/>
                <a:gd name="T34" fmla="*/ 10 w 19"/>
                <a:gd name="T35" fmla="*/ 3 h 20"/>
                <a:gd name="T36" fmla="*/ 12 w 19"/>
                <a:gd name="T37" fmla="*/ 1 h 20"/>
                <a:gd name="T38" fmla="*/ 13 w 19"/>
                <a:gd name="T39" fmla="*/ 0 h 20"/>
                <a:gd name="T40" fmla="*/ 16 w 19"/>
                <a:gd name="T41" fmla="*/ 0 h 20"/>
                <a:gd name="T42" fmla="*/ 18 w 19"/>
                <a:gd name="T43" fmla="*/ 2 h 20"/>
                <a:gd name="T44" fmla="*/ 17 w 19"/>
                <a:gd name="T45" fmla="*/ 6 h 20"/>
                <a:gd name="T46" fmla="*/ 18 w 19"/>
                <a:gd name="T47" fmla="*/ 9 h 20"/>
                <a:gd name="T48" fmla="*/ 14 w 19"/>
                <a:gd name="T49" fmla="*/ 11 h 20"/>
                <a:gd name="T50" fmla="*/ 14 w 19"/>
                <a:gd name="T51" fmla="*/ 20 h 20"/>
                <a:gd name="T52" fmla="*/ 9 w 19"/>
                <a:gd name="T53" fmla="*/ 13 h 20"/>
                <a:gd name="T54" fmla="*/ 11 w 19"/>
                <a:gd name="T55" fmla="*/ 13 h 20"/>
                <a:gd name="T56" fmla="*/ 12 w 19"/>
                <a:gd name="T57" fmla="*/ 15 h 20"/>
                <a:gd name="T58" fmla="*/ 12 w 19"/>
                <a:gd name="T59" fmla="*/ 10 h 20"/>
                <a:gd name="T60" fmla="*/ 11 w 19"/>
                <a:gd name="T61" fmla="*/ 9 h 20"/>
                <a:gd name="T62" fmla="*/ 9 w 19"/>
                <a:gd name="T63" fmla="*/ 7 h 20"/>
                <a:gd name="T64" fmla="*/ 8 w 19"/>
                <a:gd name="T65" fmla="*/ 11 h 20"/>
                <a:gd name="T66" fmla="*/ 9 w 19"/>
                <a:gd name="T67" fmla="*/ 11 h 20"/>
                <a:gd name="T68" fmla="*/ 9 w 19"/>
                <a:gd name="T69" fmla="*/ 13 h 20"/>
                <a:gd name="T70" fmla="*/ 12 w 19"/>
                <a:gd name="T71" fmla="*/ 9 h 20"/>
                <a:gd name="T72" fmla="*/ 14 w 19"/>
                <a:gd name="T73" fmla="*/ 9 h 20"/>
                <a:gd name="T74" fmla="*/ 16 w 19"/>
                <a:gd name="T75" fmla="*/ 8 h 20"/>
                <a:gd name="T76" fmla="*/ 15 w 19"/>
                <a:gd name="T77" fmla="*/ 7 h 20"/>
                <a:gd name="T78" fmla="*/ 14 w 19"/>
                <a:gd name="T79" fmla="*/ 6 h 20"/>
                <a:gd name="T80" fmla="*/ 15 w 19"/>
                <a:gd name="T81" fmla="*/ 5 h 20"/>
                <a:gd name="T82" fmla="*/ 17 w 19"/>
                <a:gd name="T83" fmla="*/ 2 h 20"/>
                <a:gd name="T84" fmla="*/ 16 w 19"/>
                <a:gd name="T85" fmla="*/ 2 h 20"/>
                <a:gd name="T86" fmla="*/ 13 w 19"/>
                <a:gd name="T87" fmla="*/ 2 h 20"/>
                <a:gd name="T88" fmla="*/ 12 w 19"/>
                <a:gd name="T89" fmla="*/ 3 h 20"/>
                <a:gd name="T90" fmla="*/ 12 w 19"/>
                <a:gd name="T91" fmla="*/ 8 h 20"/>
                <a:gd name="T92" fmla="*/ 12 w 19"/>
                <a:gd name="T9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 h="20">
                  <a:moveTo>
                    <a:pt x="14" y="20"/>
                  </a:moveTo>
                  <a:cubicBezTo>
                    <a:pt x="13" y="19"/>
                    <a:pt x="13" y="19"/>
                    <a:pt x="13" y="19"/>
                  </a:cubicBezTo>
                  <a:cubicBezTo>
                    <a:pt x="12" y="18"/>
                    <a:pt x="11" y="17"/>
                    <a:pt x="11" y="17"/>
                  </a:cubicBezTo>
                  <a:cubicBezTo>
                    <a:pt x="11" y="16"/>
                    <a:pt x="10" y="15"/>
                    <a:pt x="10" y="15"/>
                  </a:cubicBezTo>
                  <a:cubicBezTo>
                    <a:pt x="10" y="15"/>
                    <a:pt x="10" y="15"/>
                    <a:pt x="10" y="15"/>
                  </a:cubicBezTo>
                  <a:cubicBezTo>
                    <a:pt x="8" y="15"/>
                    <a:pt x="8" y="15"/>
                    <a:pt x="8" y="15"/>
                  </a:cubicBezTo>
                  <a:cubicBezTo>
                    <a:pt x="8" y="15"/>
                    <a:pt x="8" y="15"/>
                    <a:pt x="7" y="15"/>
                  </a:cubicBezTo>
                  <a:cubicBezTo>
                    <a:pt x="6" y="16"/>
                    <a:pt x="4" y="16"/>
                    <a:pt x="3" y="15"/>
                  </a:cubicBezTo>
                  <a:cubicBezTo>
                    <a:pt x="0" y="13"/>
                    <a:pt x="0" y="13"/>
                    <a:pt x="0" y="13"/>
                  </a:cubicBezTo>
                  <a:cubicBezTo>
                    <a:pt x="3" y="13"/>
                    <a:pt x="3" y="13"/>
                    <a:pt x="3" y="13"/>
                  </a:cubicBezTo>
                  <a:cubicBezTo>
                    <a:pt x="3" y="13"/>
                    <a:pt x="3" y="13"/>
                    <a:pt x="3" y="13"/>
                  </a:cubicBezTo>
                  <a:cubicBezTo>
                    <a:pt x="5" y="12"/>
                    <a:pt x="5" y="12"/>
                    <a:pt x="5" y="12"/>
                  </a:cubicBezTo>
                  <a:cubicBezTo>
                    <a:pt x="5" y="12"/>
                    <a:pt x="6" y="12"/>
                    <a:pt x="6" y="12"/>
                  </a:cubicBezTo>
                  <a:cubicBezTo>
                    <a:pt x="6" y="12"/>
                    <a:pt x="6" y="12"/>
                    <a:pt x="6" y="12"/>
                  </a:cubicBezTo>
                  <a:cubicBezTo>
                    <a:pt x="5" y="10"/>
                    <a:pt x="6" y="8"/>
                    <a:pt x="8" y="5"/>
                  </a:cubicBezTo>
                  <a:cubicBezTo>
                    <a:pt x="8" y="4"/>
                    <a:pt x="9" y="4"/>
                    <a:pt x="9" y="4"/>
                  </a:cubicBezTo>
                  <a:cubicBezTo>
                    <a:pt x="9" y="2"/>
                    <a:pt x="9" y="2"/>
                    <a:pt x="9" y="2"/>
                  </a:cubicBezTo>
                  <a:cubicBezTo>
                    <a:pt x="10" y="3"/>
                    <a:pt x="10" y="3"/>
                    <a:pt x="10" y="3"/>
                  </a:cubicBezTo>
                  <a:cubicBezTo>
                    <a:pt x="10" y="2"/>
                    <a:pt x="11" y="1"/>
                    <a:pt x="12" y="1"/>
                  </a:cubicBezTo>
                  <a:cubicBezTo>
                    <a:pt x="12" y="1"/>
                    <a:pt x="12" y="1"/>
                    <a:pt x="13" y="0"/>
                  </a:cubicBezTo>
                  <a:cubicBezTo>
                    <a:pt x="14" y="0"/>
                    <a:pt x="15" y="0"/>
                    <a:pt x="16" y="0"/>
                  </a:cubicBezTo>
                  <a:cubicBezTo>
                    <a:pt x="17" y="0"/>
                    <a:pt x="18" y="0"/>
                    <a:pt x="18" y="2"/>
                  </a:cubicBezTo>
                  <a:cubicBezTo>
                    <a:pt x="19" y="3"/>
                    <a:pt x="18" y="5"/>
                    <a:pt x="17" y="6"/>
                  </a:cubicBezTo>
                  <a:cubicBezTo>
                    <a:pt x="18" y="7"/>
                    <a:pt x="18" y="8"/>
                    <a:pt x="18" y="9"/>
                  </a:cubicBezTo>
                  <a:cubicBezTo>
                    <a:pt x="17" y="11"/>
                    <a:pt x="16" y="12"/>
                    <a:pt x="14" y="11"/>
                  </a:cubicBezTo>
                  <a:lnTo>
                    <a:pt x="14" y="20"/>
                  </a:lnTo>
                  <a:close/>
                  <a:moveTo>
                    <a:pt x="9" y="13"/>
                  </a:moveTo>
                  <a:cubicBezTo>
                    <a:pt x="10" y="13"/>
                    <a:pt x="10" y="13"/>
                    <a:pt x="11" y="13"/>
                  </a:cubicBezTo>
                  <a:cubicBezTo>
                    <a:pt x="12" y="14"/>
                    <a:pt x="12" y="14"/>
                    <a:pt x="12" y="15"/>
                  </a:cubicBezTo>
                  <a:cubicBezTo>
                    <a:pt x="12" y="10"/>
                    <a:pt x="12" y="10"/>
                    <a:pt x="12" y="10"/>
                  </a:cubicBezTo>
                  <a:cubicBezTo>
                    <a:pt x="11" y="9"/>
                    <a:pt x="11" y="9"/>
                    <a:pt x="11" y="9"/>
                  </a:cubicBezTo>
                  <a:cubicBezTo>
                    <a:pt x="10" y="9"/>
                    <a:pt x="9" y="8"/>
                    <a:pt x="9" y="7"/>
                  </a:cubicBezTo>
                  <a:cubicBezTo>
                    <a:pt x="8" y="9"/>
                    <a:pt x="7" y="10"/>
                    <a:pt x="8" y="11"/>
                  </a:cubicBezTo>
                  <a:cubicBezTo>
                    <a:pt x="8" y="11"/>
                    <a:pt x="8" y="11"/>
                    <a:pt x="9" y="11"/>
                  </a:cubicBezTo>
                  <a:cubicBezTo>
                    <a:pt x="9" y="13"/>
                    <a:pt x="9" y="13"/>
                    <a:pt x="9" y="13"/>
                  </a:cubicBezTo>
                  <a:close/>
                  <a:moveTo>
                    <a:pt x="12" y="9"/>
                  </a:moveTo>
                  <a:cubicBezTo>
                    <a:pt x="14" y="9"/>
                    <a:pt x="14" y="9"/>
                    <a:pt x="14" y="9"/>
                  </a:cubicBezTo>
                  <a:cubicBezTo>
                    <a:pt x="15" y="10"/>
                    <a:pt x="16" y="9"/>
                    <a:pt x="16" y="8"/>
                  </a:cubicBezTo>
                  <a:cubicBezTo>
                    <a:pt x="16" y="8"/>
                    <a:pt x="16" y="7"/>
                    <a:pt x="15" y="7"/>
                  </a:cubicBezTo>
                  <a:cubicBezTo>
                    <a:pt x="14" y="6"/>
                    <a:pt x="14" y="6"/>
                    <a:pt x="14" y="6"/>
                  </a:cubicBezTo>
                  <a:cubicBezTo>
                    <a:pt x="15" y="5"/>
                    <a:pt x="15" y="5"/>
                    <a:pt x="15" y="5"/>
                  </a:cubicBezTo>
                  <a:cubicBezTo>
                    <a:pt x="16" y="5"/>
                    <a:pt x="17" y="3"/>
                    <a:pt x="17" y="2"/>
                  </a:cubicBezTo>
                  <a:cubicBezTo>
                    <a:pt x="16" y="2"/>
                    <a:pt x="16" y="2"/>
                    <a:pt x="16" y="2"/>
                  </a:cubicBezTo>
                  <a:cubicBezTo>
                    <a:pt x="15" y="2"/>
                    <a:pt x="14" y="2"/>
                    <a:pt x="13" y="2"/>
                  </a:cubicBezTo>
                  <a:cubicBezTo>
                    <a:pt x="13" y="2"/>
                    <a:pt x="13" y="3"/>
                    <a:pt x="12" y="3"/>
                  </a:cubicBezTo>
                  <a:cubicBezTo>
                    <a:pt x="12" y="4"/>
                    <a:pt x="12" y="7"/>
                    <a:pt x="12" y="8"/>
                  </a:cubicBezTo>
                  <a:cubicBezTo>
                    <a:pt x="12" y="9"/>
                    <a:pt x="12" y="9"/>
                    <a:pt x="12"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1" name="Freeform 380"/>
            <p:cNvSpPr>
              <a:spLocks noChangeArrowheads="1"/>
            </p:cNvSpPr>
            <p:nvPr/>
          </p:nvSpPr>
          <p:spPr bwMode="auto">
            <a:xfrm>
              <a:off x="6202288" y="3615244"/>
              <a:ext cx="70037" cy="106263"/>
            </a:xfrm>
            <a:custGeom>
              <a:avLst/>
              <a:gdLst>
                <a:gd name="T0" fmla="*/ 5 w 17"/>
                <a:gd name="T1" fmla="*/ 2 h 26"/>
                <a:gd name="T2" fmla="*/ 4 w 17"/>
                <a:gd name="T3" fmla="*/ 10 h 26"/>
                <a:gd name="T4" fmla="*/ 5 w 17"/>
                <a:gd name="T5" fmla="*/ 18 h 26"/>
                <a:gd name="T6" fmla="*/ 5 w 17"/>
                <a:gd name="T7" fmla="*/ 26 h 26"/>
                <a:gd name="T8" fmla="*/ 10 w 17"/>
                <a:gd name="T9" fmla="*/ 25 h 26"/>
                <a:gd name="T10" fmla="*/ 12 w 17"/>
                <a:gd name="T11" fmla="*/ 21 h 26"/>
                <a:gd name="T12" fmla="*/ 11 w 17"/>
                <a:gd name="T13" fmla="*/ 12 h 26"/>
                <a:gd name="T14" fmla="*/ 15 w 17"/>
                <a:gd name="T15" fmla="*/ 3 h 26"/>
                <a:gd name="T16" fmla="*/ 8 w 17"/>
                <a:gd name="T17" fmla="*/ 0 h 26"/>
                <a:gd name="T18" fmla="*/ 5 w 17"/>
                <a:gd name="T1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6">
                  <a:moveTo>
                    <a:pt x="5" y="2"/>
                  </a:moveTo>
                  <a:cubicBezTo>
                    <a:pt x="5" y="5"/>
                    <a:pt x="5" y="7"/>
                    <a:pt x="4" y="10"/>
                  </a:cubicBezTo>
                  <a:cubicBezTo>
                    <a:pt x="4" y="12"/>
                    <a:pt x="0" y="21"/>
                    <a:pt x="5" y="18"/>
                  </a:cubicBezTo>
                  <a:cubicBezTo>
                    <a:pt x="5" y="21"/>
                    <a:pt x="5" y="23"/>
                    <a:pt x="5" y="26"/>
                  </a:cubicBezTo>
                  <a:cubicBezTo>
                    <a:pt x="6" y="25"/>
                    <a:pt x="8" y="25"/>
                    <a:pt x="10" y="25"/>
                  </a:cubicBezTo>
                  <a:cubicBezTo>
                    <a:pt x="9" y="25"/>
                    <a:pt x="12" y="21"/>
                    <a:pt x="12" y="21"/>
                  </a:cubicBezTo>
                  <a:cubicBezTo>
                    <a:pt x="12" y="19"/>
                    <a:pt x="10" y="13"/>
                    <a:pt x="11" y="12"/>
                  </a:cubicBezTo>
                  <a:cubicBezTo>
                    <a:pt x="13" y="10"/>
                    <a:pt x="12" y="6"/>
                    <a:pt x="15" y="3"/>
                  </a:cubicBezTo>
                  <a:cubicBezTo>
                    <a:pt x="17" y="0"/>
                    <a:pt x="8" y="2"/>
                    <a:pt x="8" y="0"/>
                  </a:cubicBezTo>
                  <a:cubicBezTo>
                    <a:pt x="7" y="1"/>
                    <a:pt x="5" y="1"/>
                    <a:pt x="5"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2" name="Freeform 381"/>
            <p:cNvSpPr>
              <a:spLocks noEditPoints="1" noChangeArrowheads="1"/>
            </p:cNvSpPr>
            <p:nvPr/>
          </p:nvSpPr>
          <p:spPr bwMode="auto">
            <a:xfrm>
              <a:off x="6207118" y="3610414"/>
              <a:ext cx="62792" cy="115923"/>
            </a:xfrm>
            <a:custGeom>
              <a:avLst/>
              <a:gdLst>
                <a:gd name="T0" fmla="*/ 2 w 15"/>
                <a:gd name="T1" fmla="*/ 28 h 28"/>
                <a:gd name="T2" fmla="*/ 3 w 15"/>
                <a:gd name="T3" fmla="*/ 26 h 28"/>
                <a:gd name="T4" fmla="*/ 3 w 15"/>
                <a:gd name="T5" fmla="*/ 21 h 28"/>
                <a:gd name="T6" fmla="*/ 3 w 15"/>
                <a:gd name="T7" fmla="*/ 21 h 28"/>
                <a:gd name="T8" fmla="*/ 3 w 15"/>
                <a:gd name="T9" fmla="*/ 21 h 28"/>
                <a:gd name="T10" fmla="*/ 1 w 15"/>
                <a:gd name="T11" fmla="*/ 20 h 28"/>
                <a:gd name="T12" fmla="*/ 2 w 15"/>
                <a:gd name="T13" fmla="*/ 12 h 28"/>
                <a:gd name="T14" fmla="*/ 2 w 15"/>
                <a:gd name="T15" fmla="*/ 11 h 28"/>
                <a:gd name="T16" fmla="*/ 3 w 15"/>
                <a:gd name="T17" fmla="*/ 3 h 28"/>
                <a:gd name="T18" fmla="*/ 3 w 15"/>
                <a:gd name="T19" fmla="*/ 2 h 28"/>
                <a:gd name="T20" fmla="*/ 3 w 15"/>
                <a:gd name="T21" fmla="*/ 2 h 28"/>
                <a:gd name="T22" fmla="*/ 5 w 15"/>
                <a:gd name="T23" fmla="*/ 1 h 28"/>
                <a:gd name="T24" fmla="*/ 6 w 15"/>
                <a:gd name="T25" fmla="*/ 0 h 28"/>
                <a:gd name="T26" fmla="*/ 7 w 15"/>
                <a:gd name="T27" fmla="*/ 0 h 28"/>
                <a:gd name="T28" fmla="*/ 7 w 15"/>
                <a:gd name="T29" fmla="*/ 1 h 28"/>
                <a:gd name="T30" fmla="*/ 10 w 15"/>
                <a:gd name="T31" fmla="*/ 1 h 28"/>
                <a:gd name="T32" fmla="*/ 15 w 15"/>
                <a:gd name="T33" fmla="*/ 3 h 28"/>
                <a:gd name="T34" fmla="*/ 14 w 15"/>
                <a:gd name="T35" fmla="*/ 5 h 28"/>
                <a:gd name="T36" fmla="*/ 13 w 15"/>
                <a:gd name="T37" fmla="*/ 9 h 28"/>
                <a:gd name="T38" fmla="*/ 11 w 15"/>
                <a:gd name="T39" fmla="*/ 14 h 28"/>
                <a:gd name="T40" fmla="*/ 11 w 15"/>
                <a:gd name="T41" fmla="*/ 18 h 28"/>
                <a:gd name="T42" fmla="*/ 12 w 15"/>
                <a:gd name="T43" fmla="*/ 22 h 28"/>
                <a:gd name="T44" fmla="*/ 12 w 15"/>
                <a:gd name="T45" fmla="*/ 23 h 28"/>
                <a:gd name="T46" fmla="*/ 10 w 15"/>
                <a:gd name="T47" fmla="*/ 26 h 28"/>
                <a:gd name="T48" fmla="*/ 9 w 15"/>
                <a:gd name="T49" fmla="*/ 26 h 28"/>
                <a:gd name="T50" fmla="*/ 9 w 15"/>
                <a:gd name="T51" fmla="*/ 27 h 28"/>
                <a:gd name="T52" fmla="*/ 9 w 15"/>
                <a:gd name="T53" fmla="*/ 27 h 28"/>
                <a:gd name="T54" fmla="*/ 2 w 15"/>
                <a:gd name="T55" fmla="*/ 28 h 28"/>
                <a:gd name="T56" fmla="*/ 6 w 15"/>
                <a:gd name="T57" fmla="*/ 18 h 28"/>
                <a:gd name="T58" fmla="*/ 5 w 15"/>
                <a:gd name="T59" fmla="*/ 19 h 28"/>
                <a:gd name="T60" fmla="*/ 5 w 15"/>
                <a:gd name="T61" fmla="*/ 25 h 28"/>
                <a:gd name="T62" fmla="*/ 8 w 15"/>
                <a:gd name="T63" fmla="*/ 25 h 28"/>
                <a:gd name="T64" fmla="*/ 10 w 15"/>
                <a:gd name="T65" fmla="*/ 21 h 28"/>
                <a:gd name="T66" fmla="*/ 10 w 15"/>
                <a:gd name="T67" fmla="*/ 21 h 28"/>
                <a:gd name="T68" fmla="*/ 10 w 15"/>
                <a:gd name="T69" fmla="*/ 19 h 28"/>
                <a:gd name="T70" fmla="*/ 9 w 15"/>
                <a:gd name="T71" fmla="*/ 13 h 28"/>
                <a:gd name="T72" fmla="*/ 11 w 15"/>
                <a:gd name="T73" fmla="*/ 9 h 28"/>
                <a:gd name="T74" fmla="*/ 13 w 15"/>
                <a:gd name="T75" fmla="*/ 4 h 28"/>
                <a:gd name="T76" fmla="*/ 13 w 15"/>
                <a:gd name="T77" fmla="*/ 4 h 28"/>
                <a:gd name="T78" fmla="*/ 10 w 15"/>
                <a:gd name="T79" fmla="*/ 3 h 28"/>
                <a:gd name="T80" fmla="*/ 6 w 15"/>
                <a:gd name="T81" fmla="*/ 2 h 28"/>
                <a:gd name="T82" fmla="*/ 6 w 15"/>
                <a:gd name="T83" fmla="*/ 2 h 28"/>
                <a:gd name="T84" fmla="*/ 5 w 15"/>
                <a:gd name="T85" fmla="*/ 3 h 28"/>
                <a:gd name="T86" fmla="*/ 4 w 15"/>
                <a:gd name="T87" fmla="*/ 11 h 28"/>
                <a:gd name="T88" fmla="*/ 4 w 15"/>
                <a:gd name="T89" fmla="*/ 12 h 28"/>
                <a:gd name="T90" fmla="*/ 3 w 15"/>
                <a:gd name="T91" fmla="*/ 19 h 28"/>
                <a:gd name="T92" fmla="*/ 4 w 15"/>
                <a:gd name="T93" fmla="*/ 18 h 28"/>
                <a:gd name="T94" fmla="*/ 6 w 15"/>
                <a:gd name="T95"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28">
                  <a:moveTo>
                    <a:pt x="2" y="28"/>
                  </a:moveTo>
                  <a:cubicBezTo>
                    <a:pt x="3" y="26"/>
                    <a:pt x="3" y="26"/>
                    <a:pt x="3" y="26"/>
                  </a:cubicBezTo>
                  <a:cubicBezTo>
                    <a:pt x="3" y="25"/>
                    <a:pt x="3" y="23"/>
                    <a:pt x="3" y="21"/>
                  </a:cubicBezTo>
                  <a:cubicBezTo>
                    <a:pt x="3" y="21"/>
                    <a:pt x="3" y="21"/>
                    <a:pt x="3" y="21"/>
                  </a:cubicBezTo>
                  <a:cubicBezTo>
                    <a:pt x="3" y="21"/>
                    <a:pt x="3" y="21"/>
                    <a:pt x="3" y="21"/>
                  </a:cubicBezTo>
                  <a:cubicBezTo>
                    <a:pt x="2" y="21"/>
                    <a:pt x="2" y="20"/>
                    <a:pt x="1" y="20"/>
                  </a:cubicBezTo>
                  <a:cubicBezTo>
                    <a:pt x="0" y="18"/>
                    <a:pt x="1" y="15"/>
                    <a:pt x="2" y="12"/>
                  </a:cubicBezTo>
                  <a:cubicBezTo>
                    <a:pt x="2" y="11"/>
                    <a:pt x="2" y="11"/>
                    <a:pt x="2" y="11"/>
                  </a:cubicBezTo>
                  <a:cubicBezTo>
                    <a:pt x="3" y="8"/>
                    <a:pt x="3" y="6"/>
                    <a:pt x="3" y="3"/>
                  </a:cubicBezTo>
                  <a:cubicBezTo>
                    <a:pt x="3" y="2"/>
                    <a:pt x="3" y="2"/>
                    <a:pt x="3" y="2"/>
                  </a:cubicBezTo>
                  <a:cubicBezTo>
                    <a:pt x="3" y="2"/>
                    <a:pt x="3" y="2"/>
                    <a:pt x="3" y="2"/>
                  </a:cubicBezTo>
                  <a:cubicBezTo>
                    <a:pt x="4" y="1"/>
                    <a:pt x="4" y="1"/>
                    <a:pt x="5" y="1"/>
                  </a:cubicBezTo>
                  <a:cubicBezTo>
                    <a:pt x="5" y="1"/>
                    <a:pt x="6" y="0"/>
                    <a:pt x="6" y="0"/>
                  </a:cubicBezTo>
                  <a:cubicBezTo>
                    <a:pt x="7" y="0"/>
                    <a:pt x="7" y="0"/>
                    <a:pt x="7" y="0"/>
                  </a:cubicBezTo>
                  <a:cubicBezTo>
                    <a:pt x="7" y="1"/>
                    <a:pt x="7" y="1"/>
                    <a:pt x="7" y="1"/>
                  </a:cubicBezTo>
                  <a:cubicBezTo>
                    <a:pt x="8" y="1"/>
                    <a:pt x="9" y="1"/>
                    <a:pt x="10" y="1"/>
                  </a:cubicBezTo>
                  <a:cubicBezTo>
                    <a:pt x="12" y="1"/>
                    <a:pt x="14" y="2"/>
                    <a:pt x="15" y="3"/>
                  </a:cubicBezTo>
                  <a:cubicBezTo>
                    <a:pt x="15" y="3"/>
                    <a:pt x="15" y="4"/>
                    <a:pt x="14" y="5"/>
                  </a:cubicBezTo>
                  <a:cubicBezTo>
                    <a:pt x="13" y="6"/>
                    <a:pt x="13" y="7"/>
                    <a:pt x="13" y="9"/>
                  </a:cubicBezTo>
                  <a:cubicBezTo>
                    <a:pt x="13" y="11"/>
                    <a:pt x="12" y="13"/>
                    <a:pt x="11" y="14"/>
                  </a:cubicBezTo>
                  <a:cubicBezTo>
                    <a:pt x="11" y="15"/>
                    <a:pt x="11" y="17"/>
                    <a:pt x="11" y="18"/>
                  </a:cubicBezTo>
                  <a:cubicBezTo>
                    <a:pt x="12" y="20"/>
                    <a:pt x="12" y="21"/>
                    <a:pt x="12" y="22"/>
                  </a:cubicBezTo>
                  <a:cubicBezTo>
                    <a:pt x="12" y="22"/>
                    <a:pt x="12" y="22"/>
                    <a:pt x="12" y="23"/>
                  </a:cubicBezTo>
                  <a:cubicBezTo>
                    <a:pt x="10" y="25"/>
                    <a:pt x="10" y="26"/>
                    <a:pt x="10" y="26"/>
                  </a:cubicBezTo>
                  <a:cubicBezTo>
                    <a:pt x="9" y="26"/>
                    <a:pt x="9" y="26"/>
                    <a:pt x="9" y="26"/>
                  </a:cubicBezTo>
                  <a:cubicBezTo>
                    <a:pt x="9" y="27"/>
                    <a:pt x="9" y="27"/>
                    <a:pt x="9" y="27"/>
                  </a:cubicBezTo>
                  <a:cubicBezTo>
                    <a:pt x="9" y="27"/>
                    <a:pt x="9" y="27"/>
                    <a:pt x="9" y="27"/>
                  </a:cubicBezTo>
                  <a:lnTo>
                    <a:pt x="2" y="28"/>
                  </a:lnTo>
                  <a:close/>
                  <a:moveTo>
                    <a:pt x="6" y="18"/>
                  </a:moveTo>
                  <a:cubicBezTo>
                    <a:pt x="5" y="19"/>
                    <a:pt x="5" y="19"/>
                    <a:pt x="5" y="19"/>
                  </a:cubicBezTo>
                  <a:cubicBezTo>
                    <a:pt x="5" y="21"/>
                    <a:pt x="5" y="23"/>
                    <a:pt x="5" y="25"/>
                  </a:cubicBezTo>
                  <a:cubicBezTo>
                    <a:pt x="8" y="25"/>
                    <a:pt x="8" y="25"/>
                    <a:pt x="8" y="25"/>
                  </a:cubicBezTo>
                  <a:cubicBezTo>
                    <a:pt x="8" y="24"/>
                    <a:pt x="9" y="23"/>
                    <a:pt x="10" y="21"/>
                  </a:cubicBezTo>
                  <a:cubicBezTo>
                    <a:pt x="10" y="21"/>
                    <a:pt x="10" y="21"/>
                    <a:pt x="10" y="21"/>
                  </a:cubicBezTo>
                  <a:cubicBezTo>
                    <a:pt x="10" y="21"/>
                    <a:pt x="10" y="20"/>
                    <a:pt x="10" y="19"/>
                  </a:cubicBezTo>
                  <a:cubicBezTo>
                    <a:pt x="9" y="16"/>
                    <a:pt x="8" y="14"/>
                    <a:pt x="9" y="13"/>
                  </a:cubicBezTo>
                  <a:cubicBezTo>
                    <a:pt x="10" y="12"/>
                    <a:pt x="11" y="10"/>
                    <a:pt x="11" y="9"/>
                  </a:cubicBezTo>
                  <a:cubicBezTo>
                    <a:pt x="11" y="7"/>
                    <a:pt x="12" y="5"/>
                    <a:pt x="13" y="4"/>
                  </a:cubicBezTo>
                  <a:cubicBezTo>
                    <a:pt x="13" y="4"/>
                    <a:pt x="13" y="4"/>
                    <a:pt x="13" y="4"/>
                  </a:cubicBezTo>
                  <a:cubicBezTo>
                    <a:pt x="12" y="3"/>
                    <a:pt x="11" y="3"/>
                    <a:pt x="10" y="3"/>
                  </a:cubicBezTo>
                  <a:cubicBezTo>
                    <a:pt x="9" y="3"/>
                    <a:pt x="7" y="3"/>
                    <a:pt x="6" y="2"/>
                  </a:cubicBezTo>
                  <a:cubicBezTo>
                    <a:pt x="6" y="2"/>
                    <a:pt x="6" y="2"/>
                    <a:pt x="6" y="2"/>
                  </a:cubicBezTo>
                  <a:cubicBezTo>
                    <a:pt x="6" y="3"/>
                    <a:pt x="5" y="3"/>
                    <a:pt x="5" y="3"/>
                  </a:cubicBezTo>
                  <a:cubicBezTo>
                    <a:pt x="5" y="6"/>
                    <a:pt x="5" y="8"/>
                    <a:pt x="4" y="11"/>
                  </a:cubicBezTo>
                  <a:cubicBezTo>
                    <a:pt x="4" y="12"/>
                    <a:pt x="4" y="12"/>
                    <a:pt x="4" y="12"/>
                  </a:cubicBezTo>
                  <a:cubicBezTo>
                    <a:pt x="2" y="18"/>
                    <a:pt x="3" y="19"/>
                    <a:pt x="3" y="19"/>
                  </a:cubicBezTo>
                  <a:cubicBezTo>
                    <a:pt x="3" y="19"/>
                    <a:pt x="3" y="19"/>
                    <a:pt x="4" y="18"/>
                  </a:cubicBezTo>
                  <a:lnTo>
                    <a:pt x="6" y="1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3" name="Freeform 382"/>
            <p:cNvSpPr>
              <a:spLocks noChangeArrowheads="1"/>
            </p:cNvSpPr>
            <p:nvPr/>
          </p:nvSpPr>
          <p:spPr bwMode="auto">
            <a:xfrm>
              <a:off x="6692547" y="3467925"/>
              <a:ext cx="154564" cy="113508"/>
            </a:xfrm>
            <a:custGeom>
              <a:avLst/>
              <a:gdLst>
                <a:gd name="T0" fmla="*/ 0 w 37"/>
                <a:gd name="T1" fmla="*/ 13 h 27"/>
                <a:gd name="T2" fmla="*/ 5 w 37"/>
                <a:gd name="T3" fmla="*/ 9 h 27"/>
                <a:gd name="T4" fmla="*/ 9 w 37"/>
                <a:gd name="T5" fmla="*/ 3 h 27"/>
                <a:gd name="T6" fmla="*/ 22 w 37"/>
                <a:gd name="T7" fmla="*/ 2 h 27"/>
                <a:gd name="T8" fmla="*/ 31 w 37"/>
                <a:gd name="T9" fmla="*/ 9 h 27"/>
                <a:gd name="T10" fmla="*/ 37 w 37"/>
                <a:gd name="T11" fmla="*/ 17 h 27"/>
                <a:gd name="T12" fmla="*/ 35 w 37"/>
                <a:gd name="T13" fmla="*/ 22 h 27"/>
                <a:gd name="T14" fmla="*/ 34 w 37"/>
                <a:gd name="T15" fmla="*/ 20 h 27"/>
                <a:gd name="T16" fmla="*/ 34 w 37"/>
                <a:gd name="T17" fmla="*/ 26 h 27"/>
                <a:gd name="T18" fmla="*/ 27 w 37"/>
                <a:gd name="T19" fmla="*/ 24 h 27"/>
                <a:gd name="T20" fmla="*/ 21 w 37"/>
                <a:gd name="T21" fmla="*/ 27 h 27"/>
                <a:gd name="T22" fmla="*/ 11 w 37"/>
                <a:gd name="T23" fmla="*/ 24 h 27"/>
                <a:gd name="T24" fmla="*/ 9 w 37"/>
                <a:gd name="T25" fmla="*/ 22 h 27"/>
                <a:gd name="T26" fmla="*/ 9 w 37"/>
                <a:gd name="T27" fmla="*/ 21 h 27"/>
                <a:gd name="T28" fmla="*/ 0 w 37"/>
                <a:gd name="T29"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27">
                  <a:moveTo>
                    <a:pt x="0" y="13"/>
                  </a:moveTo>
                  <a:cubicBezTo>
                    <a:pt x="3" y="12"/>
                    <a:pt x="4" y="12"/>
                    <a:pt x="5" y="9"/>
                  </a:cubicBezTo>
                  <a:cubicBezTo>
                    <a:pt x="6" y="7"/>
                    <a:pt x="6" y="5"/>
                    <a:pt x="9" y="3"/>
                  </a:cubicBezTo>
                  <a:cubicBezTo>
                    <a:pt x="13" y="1"/>
                    <a:pt x="18" y="4"/>
                    <a:pt x="22" y="2"/>
                  </a:cubicBezTo>
                  <a:cubicBezTo>
                    <a:pt x="28" y="0"/>
                    <a:pt x="29" y="4"/>
                    <a:pt x="31" y="9"/>
                  </a:cubicBezTo>
                  <a:cubicBezTo>
                    <a:pt x="33" y="14"/>
                    <a:pt x="29" y="19"/>
                    <a:pt x="37" y="17"/>
                  </a:cubicBezTo>
                  <a:cubicBezTo>
                    <a:pt x="37" y="19"/>
                    <a:pt x="37" y="21"/>
                    <a:pt x="35" y="22"/>
                  </a:cubicBezTo>
                  <a:cubicBezTo>
                    <a:pt x="35" y="21"/>
                    <a:pt x="34" y="20"/>
                    <a:pt x="34" y="20"/>
                  </a:cubicBezTo>
                  <a:cubicBezTo>
                    <a:pt x="34" y="22"/>
                    <a:pt x="34" y="24"/>
                    <a:pt x="34" y="26"/>
                  </a:cubicBezTo>
                  <a:cubicBezTo>
                    <a:pt x="32" y="25"/>
                    <a:pt x="29" y="24"/>
                    <a:pt x="27" y="24"/>
                  </a:cubicBezTo>
                  <a:cubicBezTo>
                    <a:pt x="25" y="24"/>
                    <a:pt x="23" y="26"/>
                    <a:pt x="21" y="27"/>
                  </a:cubicBezTo>
                  <a:cubicBezTo>
                    <a:pt x="19" y="27"/>
                    <a:pt x="10" y="27"/>
                    <a:pt x="11" y="24"/>
                  </a:cubicBezTo>
                  <a:cubicBezTo>
                    <a:pt x="10" y="24"/>
                    <a:pt x="10" y="23"/>
                    <a:pt x="9" y="22"/>
                  </a:cubicBezTo>
                  <a:cubicBezTo>
                    <a:pt x="10" y="21"/>
                    <a:pt x="9" y="22"/>
                    <a:pt x="9" y="21"/>
                  </a:cubicBezTo>
                  <a:cubicBezTo>
                    <a:pt x="6" y="24"/>
                    <a:pt x="3" y="14"/>
                    <a:pt x="0"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4" name="Freeform 383"/>
            <p:cNvSpPr>
              <a:spLocks noEditPoints="1" noChangeArrowheads="1"/>
            </p:cNvSpPr>
            <p:nvPr/>
          </p:nvSpPr>
          <p:spPr bwMode="auto">
            <a:xfrm>
              <a:off x="6680472" y="3472755"/>
              <a:ext cx="171470" cy="111093"/>
            </a:xfrm>
            <a:custGeom>
              <a:avLst/>
              <a:gdLst>
                <a:gd name="T0" fmla="*/ 13 w 41"/>
                <a:gd name="T1" fmla="*/ 25 h 27"/>
                <a:gd name="T2" fmla="*/ 12 w 41"/>
                <a:gd name="T3" fmla="*/ 23 h 27"/>
                <a:gd name="T4" fmla="*/ 10 w 41"/>
                <a:gd name="T5" fmla="*/ 21 h 27"/>
                <a:gd name="T6" fmla="*/ 5 w 41"/>
                <a:gd name="T7" fmla="*/ 16 h 27"/>
                <a:gd name="T8" fmla="*/ 0 w 41"/>
                <a:gd name="T9" fmla="*/ 12 h 27"/>
                <a:gd name="T10" fmla="*/ 7 w 41"/>
                <a:gd name="T11" fmla="*/ 8 h 27"/>
                <a:gd name="T12" fmla="*/ 11 w 41"/>
                <a:gd name="T13" fmla="*/ 2 h 27"/>
                <a:gd name="T14" fmla="*/ 19 w 41"/>
                <a:gd name="T15" fmla="*/ 0 h 27"/>
                <a:gd name="T16" fmla="*/ 28 w 41"/>
                <a:gd name="T17" fmla="*/ 0 h 27"/>
                <a:gd name="T18" fmla="*/ 35 w 41"/>
                <a:gd name="T19" fmla="*/ 7 h 27"/>
                <a:gd name="T20" fmla="*/ 36 w 41"/>
                <a:gd name="T21" fmla="*/ 15 h 27"/>
                <a:gd name="T22" fmla="*/ 37 w 41"/>
                <a:gd name="T23" fmla="*/ 10 h 27"/>
                <a:gd name="T24" fmla="*/ 40 w 41"/>
                <a:gd name="T25" fmla="*/ 15 h 27"/>
                <a:gd name="T26" fmla="*/ 41 w 41"/>
                <a:gd name="T27" fmla="*/ 16 h 27"/>
                <a:gd name="T28" fmla="*/ 38 w 41"/>
                <a:gd name="T29" fmla="*/ 22 h 27"/>
                <a:gd name="T30" fmla="*/ 37 w 41"/>
                <a:gd name="T31" fmla="*/ 26 h 27"/>
                <a:gd name="T32" fmla="*/ 34 w 41"/>
                <a:gd name="T33" fmla="*/ 25 h 27"/>
                <a:gd name="T34" fmla="*/ 30 w 41"/>
                <a:gd name="T35" fmla="*/ 24 h 27"/>
                <a:gd name="T36" fmla="*/ 24 w 41"/>
                <a:gd name="T37" fmla="*/ 27 h 27"/>
                <a:gd name="T38" fmla="*/ 13 w 41"/>
                <a:gd name="T39" fmla="*/ 21 h 27"/>
                <a:gd name="T40" fmla="*/ 14 w 41"/>
                <a:gd name="T41" fmla="*/ 22 h 27"/>
                <a:gd name="T42" fmla="*/ 15 w 41"/>
                <a:gd name="T43" fmla="*/ 23 h 27"/>
                <a:gd name="T44" fmla="*/ 24 w 41"/>
                <a:gd name="T45" fmla="*/ 25 h 27"/>
                <a:gd name="T46" fmla="*/ 30 w 41"/>
                <a:gd name="T47" fmla="*/ 22 h 27"/>
                <a:gd name="T48" fmla="*/ 36 w 41"/>
                <a:gd name="T49" fmla="*/ 24 h 27"/>
                <a:gd name="T50" fmla="*/ 36 w 41"/>
                <a:gd name="T51" fmla="*/ 17 h 27"/>
                <a:gd name="T52" fmla="*/ 34 w 41"/>
                <a:gd name="T53" fmla="*/ 13 h 27"/>
                <a:gd name="T54" fmla="*/ 32 w 41"/>
                <a:gd name="T55" fmla="*/ 6 h 27"/>
                <a:gd name="T56" fmla="*/ 19 w 41"/>
                <a:gd name="T57" fmla="*/ 2 h 27"/>
                <a:gd name="T58" fmla="*/ 12 w 41"/>
                <a:gd name="T59" fmla="*/ 3 h 27"/>
                <a:gd name="T60" fmla="*/ 9 w 41"/>
                <a:gd name="T61" fmla="*/ 9 h 27"/>
                <a:gd name="T62" fmla="*/ 7 w 41"/>
                <a:gd name="T63" fmla="*/ 15 h 27"/>
                <a:gd name="T64" fmla="*/ 11 w 41"/>
                <a:gd name="T65" fmla="*/ 19 h 27"/>
                <a:gd name="T66" fmla="*/ 13 w 41"/>
                <a:gd name="T67" fmla="*/ 20 h 27"/>
                <a:gd name="T68" fmla="*/ 13 w 41"/>
                <a:gd name="T69" fmla="*/ 20 h 27"/>
                <a:gd name="T70" fmla="*/ 13 w 41"/>
                <a:gd name="T71" fmla="*/ 21 h 27"/>
                <a:gd name="T72" fmla="*/ 38 w 41"/>
                <a:gd name="T73" fmla="*/ 18 h 27"/>
                <a:gd name="T74" fmla="*/ 38 w 41"/>
                <a:gd name="T75" fmla="*/ 19 h 27"/>
                <a:gd name="T76" fmla="*/ 38 w 41"/>
                <a:gd name="T77"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27">
                  <a:moveTo>
                    <a:pt x="21" y="27"/>
                  </a:moveTo>
                  <a:cubicBezTo>
                    <a:pt x="19" y="27"/>
                    <a:pt x="14" y="27"/>
                    <a:pt x="13" y="25"/>
                  </a:cubicBezTo>
                  <a:cubicBezTo>
                    <a:pt x="13" y="24"/>
                    <a:pt x="13" y="24"/>
                    <a:pt x="13" y="24"/>
                  </a:cubicBezTo>
                  <a:cubicBezTo>
                    <a:pt x="12" y="23"/>
                    <a:pt x="12" y="23"/>
                    <a:pt x="12" y="23"/>
                  </a:cubicBezTo>
                  <a:cubicBezTo>
                    <a:pt x="12" y="23"/>
                    <a:pt x="12" y="22"/>
                    <a:pt x="11" y="22"/>
                  </a:cubicBezTo>
                  <a:cubicBezTo>
                    <a:pt x="10" y="21"/>
                    <a:pt x="10" y="21"/>
                    <a:pt x="10" y="21"/>
                  </a:cubicBezTo>
                  <a:cubicBezTo>
                    <a:pt x="10" y="21"/>
                    <a:pt x="10" y="21"/>
                    <a:pt x="10" y="21"/>
                  </a:cubicBezTo>
                  <a:cubicBezTo>
                    <a:pt x="9" y="21"/>
                    <a:pt x="7" y="19"/>
                    <a:pt x="5" y="16"/>
                  </a:cubicBezTo>
                  <a:cubicBezTo>
                    <a:pt x="4" y="15"/>
                    <a:pt x="3" y="13"/>
                    <a:pt x="3" y="13"/>
                  </a:cubicBezTo>
                  <a:cubicBezTo>
                    <a:pt x="0" y="12"/>
                    <a:pt x="0" y="12"/>
                    <a:pt x="0" y="12"/>
                  </a:cubicBezTo>
                  <a:cubicBezTo>
                    <a:pt x="4" y="11"/>
                    <a:pt x="4" y="11"/>
                    <a:pt x="4" y="11"/>
                  </a:cubicBezTo>
                  <a:cubicBezTo>
                    <a:pt x="6" y="10"/>
                    <a:pt x="6" y="10"/>
                    <a:pt x="7" y="8"/>
                  </a:cubicBezTo>
                  <a:cubicBezTo>
                    <a:pt x="7" y="8"/>
                    <a:pt x="7" y="7"/>
                    <a:pt x="7" y="7"/>
                  </a:cubicBezTo>
                  <a:cubicBezTo>
                    <a:pt x="8" y="5"/>
                    <a:pt x="9" y="3"/>
                    <a:pt x="11" y="2"/>
                  </a:cubicBezTo>
                  <a:cubicBezTo>
                    <a:pt x="13" y="0"/>
                    <a:pt x="15" y="0"/>
                    <a:pt x="16" y="0"/>
                  </a:cubicBezTo>
                  <a:cubicBezTo>
                    <a:pt x="17" y="0"/>
                    <a:pt x="18" y="0"/>
                    <a:pt x="19" y="0"/>
                  </a:cubicBezTo>
                  <a:cubicBezTo>
                    <a:pt x="21" y="1"/>
                    <a:pt x="23" y="1"/>
                    <a:pt x="25" y="0"/>
                  </a:cubicBezTo>
                  <a:cubicBezTo>
                    <a:pt x="26" y="0"/>
                    <a:pt x="27" y="0"/>
                    <a:pt x="28" y="0"/>
                  </a:cubicBezTo>
                  <a:cubicBezTo>
                    <a:pt x="31" y="0"/>
                    <a:pt x="32" y="2"/>
                    <a:pt x="34" y="5"/>
                  </a:cubicBezTo>
                  <a:cubicBezTo>
                    <a:pt x="34" y="6"/>
                    <a:pt x="34" y="7"/>
                    <a:pt x="35" y="7"/>
                  </a:cubicBezTo>
                  <a:cubicBezTo>
                    <a:pt x="36" y="9"/>
                    <a:pt x="36" y="11"/>
                    <a:pt x="36" y="13"/>
                  </a:cubicBezTo>
                  <a:cubicBezTo>
                    <a:pt x="36" y="14"/>
                    <a:pt x="36" y="15"/>
                    <a:pt x="36" y="15"/>
                  </a:cubicBezTo>
                  <a:cubicBezTo>
                    <a:pt x="36" y="15"/>
                    <a:pt x="36" y="15"/>
                    <a:pt x="37" y="15"/>
                  </a:cubicBezTo>
                  <a:cubicBezTo>
                    <a:pt x="37" y="10"/>
                    <a:pt x="37" y="10"/>
                    <a:pt x="37" y="10"/>
                  </a:cubicBezTo>
                  <a:cubicBezTo>
                    <a:pt x="38" y="15"/>
                    <a:pt x="38" y="15"/>
                    <a:pt x="38" y="15"/>
                  </a:cubicBezTo>
                  <a:cubicBezTo>
                    <a:pt x="38" y="15"/>
                    <a:pt x="39" y="15"/>
                    <a:pt x="40" y="15"/>
                  </a:cubicBezTo>
                  <a:cubicBezTo>
                    <a:pt x="41" y="15"/>
                    <a:pt x="41" y="15"/>
                    <a:pt x="41" y="15"/>
                  </a:cubicBezTo>
                  <a:cubicBezTo>
                    <a:pt x="41" y="16"/>
                    <a:pt x="41" y="16"/>
                    <a:pt x="41" y="16"/>
                  </a:cubicBezTo>
                  <a:cubicBezTo>
                    <a:pt x="41" y="19"/>
                    <a:pt x="40" y="21"/>
                    <a:pt x="38" y="22"/>
                  </a:cubicBezTo>
                  <a:cubicBezTo>
                    <a:pt x="38" y="22"/>
                    <a:pt x="38" y="22"/>
                    <a:pt x="38" y="22"/>
                  </a:cubicBezTo>
                  <a:cubicBezTo>
                    <a:pt x="38" y="23"/>
                    <a:pt x="38" y="24"/>
                    <a:pt x="38" y="25"/>
                  </a:cubicBezTo>
                  <a:cubicBezTo>
                    <a:pt x="37" y="26"/>
                    <a:pt x="37" y="26"/>
                    <a:pt x="37" y="26"/>
                  </a:cubicBezTo>
                  <a:cubicBezTo>
                    <a:pt x="36" y="26"/>
                    <a:pt x="36" y="26"/>
                    <a:pt x="36" y="26"/>
                  </a:cubicBezTo>
                  <a:cubicBezTo>
                    <a:pt x="36" y="26"/>
                    <a:pt x="35" y="25"/>
                    <a:pt x="34" y="25"/>
                  </a:cubicBezTo>
                  <a:cubicBezTo>
                    <a:pt x="33" y="25"/>
                    <a:pt x="31" y="24"/>
                    <a:pt x="30" y="24"/>
                  </a:cubicBezTo>
                  <a:cubicBezTo>
                    <a:pt x="30" y="24"/>
                    <a:pt x="30" y="24"/>
                    <a:pt x="30" y="24"/>
                  </a:cubicBezTo>
                  <a:cubicBezTo>
                    <a:pt x="29" y="24"/>
                    <a:pt x="28" y="25"/>
                    <a:pt x="27" y="25"/>
                  </a:cubicBezTo>
                  <a:cubicBezTo>
                    <a:pt x="26" y="26"/>
                    <a:pt x="25" y="26"/>
                    <a:pt x="24" y="27"/>
                  </a:cubicBezTo>
                  <a:cubicBezTo>
                    <a:pt x="23" y="27"/>
                    <a:pt x="22" y="27"/>
                    <a:pt x="21" y="27"/>
                  </a:cubicBezTo>
                  <a:close/>
                  <a:moveTo>
                    <a:pt x="13" y="21"/>
                  </a:moveTo>
                  <a:cubicBezTo>
                    <a:pt x="13" y="21"/>
                    <a:pt x="13" y="21"/>
                    <a:pt x="13" y="22"/>
                  </a:cubicBezTo>
                  <a:cubicBezTo>
                    <a:pt x="14" y="22"/>
                    <a:pt x="14" y="22"/>
                    <a:pt x="14" y="22"/>
                  </a:cubicBezTo>
                  <a:cubicBezTo>
                    <a:pt x="15" y="22"/>
                    <a:pt x="15" y="22"/>
                    <a:pt x="15" y="22"/>
                  </a:cubicBezTo>
                  <a:cubicBezTo>
                    <a:pt x="15" y="23"/>
                    <a:pt x="15" y="23"/>
                    <a:pt x="15" y="23"/>
                  </a:cubicBezTo>
                  <a:cubicBezTo>
                    <a:pt x="15" y="24"/>
                    <a:pt x="18" y="25"/>
                    <a:pt x="21" y="25"/>
                  </a:cubicBezTo>
                  <a:cubicBezTo>
                    <a:pt x="22" y="25"/>
                    <a:pt x="23" y="25"/>
                    <a:pt x="24" y="25"/>
                  </a:cubicBezTo>
                  <a:cubicBezTo>
                    <a:pt x="24" y="25"/>
                    <a:pt x="25" y="24"/>
                    <a:pt x="26" y="24"/>
                  </a:cubicBezTo>
                  <a:cubicBezTo>
                    <a:pt x="27" y="23"/>
                    <a:pt x="28" y="22"/>
                    <a:pt x="30" y="22"/>
                  </a:cubicBezTo>
                  <a:cubicBezTo>
                    <a:pt x="31" y="22"/>
                    <a:pt x="33" y="23"/>
                    <a:pt x="35" y="23"/>
                  </a:cubicBezTo>
                  <a:cubicBezTo>
                    <a:pt x="35" y="23"/>
                    <a:pt x="35" y="23"/>
                    <a:pt x="36" y="24"/>
                  </a:cubicBezTo>
                  <a:cubicBezTo>
                    <a:pt x="36" y="22"/>
                    <a:pt x="36" y="20"/>
                    <a:pt x="36" y="18"/>
                  </a:cubicBezTo>
                  <a:cubicBezTo>
                    <a:pt x="36" y="17"/>
                    <a:pt x="36" y="17"/>
                    <a:pt x="36" y="17"/>
                  </a:cubicBezTo>
                  <a:cubicBezTo>
                    <a:pt x="36" y="17"/>
                    <a:pt x="35" y="17"/>
                    <a:pt x="35" y="16"/>
                  </a:cubicBezTo>
                  <a:cubicBezTo>
                    <a:pt x="34" y="16"/>
                    <a:pt x="34" y="14"/>
                    <a:pt x="34" y="13"/>
                  </a:cubicBezTo>
                  <a:cubicBezTo>
                    <a:pt x="34" y="11"/>
                    <a:pt x="34" y="10"/>
                    <a:pt x="33" y="8"/>
                  </a:cubicBezTo>
                  <a:cubicBezTo>
                    <a:pt x="33" y="7"/>
                    <a:pt x="32" y="7"/>
                    <a:pt x="32" y="6"/>
                  </a:cubicBezTo>
                  <a:cubicBezTo>
                    <a:pt x="30" y="2"/>
                    <a:pt x="29" y="1"/>
                    <a:pt x="26" y="2"/>
                  </a:cubicBezTo>
                  <a:cubicBezTo>
                    <a:pt x="24" y="3"/>
                    <a:pt x="22" y="2"/>
                    <a:pt x="19" y="2"/>
                  </a:cubicBezTo>
                  <a:cubicBezTo>
                    <a:pt x="18" y="2"/>
                    <a:pt x="17" y="2"/>
                    <a:pt x="16" y="2"/>
                  </a:cubicBezTo>
                  <a:cubicBezTo>
                    <a:pt x="15" y="2"/>
                    <a:pt x="13" y="2"/>
                    <a:pt x="12" y="3"/>
                  </a:cubicBezTo>
                  <a:cubicBezTo>
                    <a:pt x="11" y="4"/>
                    <a:pt x="10" y="6"/>
                    <a:pt x="9" y="7"/>
                  </a:cubicBezTo>
                  <a:cubicBezTo>
                    <a:pt x="9" y="8"/>
                    <a:pt x="9" y="8"/>
                    <a:pt x="9" y="9"/>
                  </a:cubicBezTo>
                  <a:cubicBezTo>
                    <a:pt x="8" y="11"/>
                    <a:pt x="7" y="12"/>
                    <a:pt x="5" y="12"/>
                  </a:cubicBezTo>
                  <a:cubicBezTo>
                    <a:pt x="6" y="13"/>
                    <a:pt x="6" y="14"/>
                    <a:pt x="7" y="15"/>
                  </a:cubicBezTo>
                  <a:cubicBezTo>
                    <a:pt x="8" y="17"/>
                    <a:pt x="10" y="19"/>
                    <a:pt x="11" y="19"/>
                  </a:cubicBezTo>
                  <a:cubicBezTo>
                    <a:pt x="11" y="19"/>
                    <a:pt x="11" y="19"/>
                    <a:pt x="11" y="19"/>
                  </a:cubicBezTo>
                  <a:cubicBezTo>
                    <a:pt x="13" y="18"/>
                    <a:pt x="13" y="18"/>
                    <a:pt x="13" y="18"/>
                  </a:cubicBezTo>
                  <a:cubicBezTo>
                    <a:pt x="13" y="20"/>
                    <a:pt x="13" y="20"/>
                    <a:pt x="13" y="20"/>
                  </a:cubicBezTo>
                  <a:cubicBezTo>
                    <a:pt x="13" y="20"/>
                    <a:pt x="13" y="20"/>
                    <a:pt x="13" y="20"/>
                  </a:cubicBezTo>
                  <a:cubicBezTo>
                    <a:pt x="13" y="20"/>
                    <a:pt x="13" y="20"/>
                    <a:pt x="13" y="20"/>
                  </a:cubicBezTo>
                  <a:cubicBezTo>
                    <a:pt x="13" y="21"/>
                    <a:pt x="13" y="21"/>
                    <a:pt x="13" y="21"/>
                  </a:cubicBezTo>
                  <a:cubicBezTo>
                    <a:pt x="13" y="21"/>
                    <a:pt x="13" y="21"/>
                    <a:pt x="13" y="21"/>
                  </a:cubicBezTo>
                  <a:close/>
                  <a:moveTo>
                    <a:pt x="38" y="17"/>
                  </a:moveTo>
                  <a:cubicBezTo>
                    <a:pt x="38" y="18"/>
                    <a:pt x="38" y="18"/>
                    <a:pt x="38" y="18"/>
                  </a:cubicBezTo>
                  <a:cubicBezTo>
                    <a:pt x="38" y="19"/>
                    <a:pt x="38" y="19"/>
                    <a:pt x="38" y="19"/>
                  </a:cubicBezTo>
                  <a:cubicBezTo>
                    <a:pt x="38" y="19"/>
                    <a:pt x="38" y="19"/>
                    <a:pt x="38" y="19"/>
                  </a:cubicBezTo>
                  <a:cubicBezTo>
                    <a:pt x="39" y="19"/>
                    <a:pt x="39" y="18"/>
                    <a:pt x="39" y="17"/>
                  </a:cubicBezTo>
                  <a:cubicBezTo>
                    <a:pt x="39" y="17"/>
                    <a:pt x="38" y="17"/>
                    <a:pt x="38"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5" name="Freeform 384"/>
            <p:cNvSpPr>
              <a:spLocks noChangeArrowheads="1"/>
            </p:cNvSpPr>
            <p:nvPr/>
          </p:nvSpPr>
          <p:spPr bwMode="auto">
            <a:xfrm>
              <a:off x="6581454" y="3506566"/>
              <a:ext cx="50716" cy="28981"/>
            </a:xfrm>
            <a:custGeom>
              <a:avLst/>
              <a:gdLst>
                <a:gd name="T0" fmla="*/ 12 w 12"/>
                <a:gd name="T1" fmla="*/ 1 h 7"/>
                <a:gd name="T2" fmla="*/ 9 w 12"/>
                <a:gd name="T3" fmla="*/ 3 h 7"/>
                <a:gd name="T4" fmla="*/ 7 w 12"/>
                <a:gd name="T5" fmla="*/ 6 h 7"/>
                <a:gd name="T6" fmla="*/ 2 w 12"/>
                <a:gd name="T7" fmla="*/ 7 h 7"/>
                <a:gd name="T8" fmla="*/ 0 w 12"/>
                <a:gd name="T9" fmla="*/ 3 h 7"/>
                <a:gd name="T10" fmla="*/ 12 w 12"/>
                <a:gd name="T11" fmla="*/ 1 h 7"/>
              </a:gdLst>
              <a:ahLst/>
              <a:cxnLst>
                <a:cxn ang="0">
                  <a:pos x="T0" y="T1"/>
                </a:cxn>
                <a:cxn ang="0">
                  <a:pos x="T2" y="T3"/>
                </a:cxn>
                <a:cxn ang="0">
                  <a:pos x="T4" y="T5"/>
                </a:cxn>
                <a:cxn ang="0">
                  <a:pos x="T6" y="T7"/>
                </a:cxn>
                <a:cxn ang="0">
                  <a:pos x="T8" y="T9"/>
                </a:cxn>
                <a:cxn ang="0">
                  <a:pos x="T10" y="T11"/>
                </a:cxn>
              </a:cxnLst>
              <a:rect l="0" t="0" r="r" b="b"/>
              <a:pathLst>
                <a:path w="12" h="7">
                  <a:moveTo>
                    <a:pt x="12" y="1"/>
                  </a:moveTo>
                  <a:cubicBezTo>
                    <a:pt x="11" y="2"/>
                    <a:pt x="9" y="2"/>
                    <a:pt x="9" y="3"/>
                  </a:cubicBezTo>
                  <a:cubicBezTo>
                    <a:pt x="8" y="4"/>
                    <a:pt x="8" y="7"/>
                    <a:pt x="7" y="6"/>
                  </a:cubicBezTo>
                  <a:cubicBezTo>
                    <a:pt x="6" y="6"/>
                    <a:pt x="2" y="7"/>
                    <a:pt x="2" y="7"/>
                  </a:cubicBezTo>
                  <a:cubicBezTo>
                    <a:pt x="1" y="6"/>
                    <a:pt x="1" y="4"/>
                    <a:pt x="0" y="3"/>
                  </a:cubicBezTo>
                  <a:cubicBezTo>
                    <a:pt x="1" y="2"/>
                    <a:pt x="11" y="0"/>
                    <a:pt x="1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6" name="Freeform 385"/>
            <p:cNvSpPr>
              <a:spLocks noEditPoints="1" noChangeArrowheads="1"/>
            </p:cNvSpPr>
            <p:nvPr/>
          </p:nvSpPr>
          <p:spPr bwMode="auto">
            <a:xfrm>
              <a:off x="6576624" y="3501736"/>
              <a:ext cx="57962" cy="38641"/>
            </a:xfrm>
            <a:custGeom>
              <a:avLst/>
              <a:gdLst>
                <a:gd name="T0" fmla="*/ 4 w 14"/>
                <a:gd name="T1" fmla="*/ 9 h 9"/>
                <a:gd name="T2" fmla="*/ 3 w 14"/>
                <a:gd name="T3" fmla="*/ 8 h 9"/>
                <a:gd name="T4" fmla="*/ 3 w 14"/>
                <a:gd name="T5" fmla="*/ 9 h 9"/>
                <a:gd name="T6" fmla="*/ 3 w 14"/>
                <a:gd name="T7" fmla="*/ 8 h 9"/>
                <a:gd name="T8" fmla="*/ 2 w 14"/>
                <a:gd name="T9" fmla="*/ 8 h 9"/>
                <a:gd name="T10" fmla="*/ 2 w 14"/>
                <a:gd name="T11" fmla="*/ 8 h 9"/>
                <a:gd name="T12" fmla="*/ 1 w 14"/>
                <a:gd name="T13" fmla="*/ 6 h 9"/>
                <a:gd name="T14" fmla="*/ 1 w 14"/>
                <a:gd name="T15" fmla="*/ 5 h 9"/>
                <a:gd name="T16" fmla="*/ 0 w 14"/>
                <a:gd name="T17" fmla="*/ 5 h 9"/>
                <a:gd name="T18" fmla="*/ 1 w 14"/>
                <a:gd name="T19" fmla="*/ 4 h 9"/>
                <a:gd name="T20" fmla="*/ 12 w 14"/>
                <a:gd name="T21" fmla="*/ 0 h 9"/>
                <a:gd name="T22" fmla="*/ 14 w 14"/>
                <a:gd name="T23" fmla="*/ 1 h 9"/>
                <a:gd name="T24" fmla="*/ 14 w 14"/>
                <a:gd name="T25" fmla="*/ 1 h 9"/>
                <a:gd name="T26" fmla="*/ 14 w 14"/>
                <a:gd name="T27" fmla="*/ 2 h 9"/>
                <a:gd name="T28" fmla="*/ 11 w 14"/>
                <a:gd name="T29" fmla="*/ 4 h 9"/>
                <a:gd name="T30" fmla="*/ 10 w 14"/>
                <a:gd name="T31" fmla="*/ 4 h 9"/>
                <a:gd name="T32" fmla="*/ 10 w 14"/>
                <a:gd name="T33" fmla="*/ 6 h 9"/>
                <a:gd name="T34" fmla="*/ 8 w 14"/>
                <a:gd name="T35" fmla="*/ 8 h 9"/>
                <a:gd name="T36" fmla="*/ 7 w 14"/>
                <a:gd name="T37" fmla="*/ 8 h 9"/>
                <a:gd name="T38" fmla="*/ 4 w 14"/>
                <a:gd name="T39" fmla="*/ 9 h 9"/>
                <a:gd name="T40" fmla="*/ 3 w 14"/>
                <a:gd name="T41" fmla="*/ 5 h 9"/>
                <a:gd name="T42" fmla="*/ 3 w 14"/>
                <a:gd name="T43" fmla="*/ 5 h 9"/>
                <a:gd name="T44" fmla="*/ 4 w 14"/>
                <a:gd name="T45" fmla="*/ 7 h 9"/>
                <a:gd name="T46" fmla="*/ 7 w 14"/>
                <a:gd name="T47" fmla="*/ 6 h 9"/>
                <a:gd name="T48" fmla="*/ 8 w 14"/>
                <a:gd name="T49" fmla="*/ 6 h 9"/>
                <a:gd name="T50" fmla="*/ 8 w 14"/>
                <a:gd name="T51" fmla="*/ 5 h 9"/>
                <a:gd name="T52" fmla="*/ 9 w 14"/>
                <a:gd name="T53" fmla="*/ 3 h 9"/>
                <a:gd name="T54" fmla="*/ 9 w 14"/>
                <a:gd name="T55" fmla="*/ 3 h 9"/>
                <a:gd name="T56" fmla="*/ 3 w 14"/>
                <a:gd name="T5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9">
                  <a:moveTo>
                    <a:pt x="4" y="9"/>
                  </a:moveTo>
                  <a:cubicBezTo>
                    <a:pt x="3" y="8"/>
                    <a:pt x="3" y="8"/>
                    <a:pt x="3" y="8"/>
                  </a:cubicBezTo>
                  <a:cubicBezTo>
                    <a:pt x="3" y="9"/>
                    <a:pt x="3" y="9"/>
                    <a:pt x="3" y="9"/>
                  </a:cubicBezTo>
                  <a:cubicBezTo>
                    <a:pt x="3" y="9"/>
                    <a:pt x="3" y="8"/>
                    <a:pt x="3" y="8"/>
                  </a:cubicBezTo>
                  <a:cubicBezTo>
                    <a:pt x="2" y="8"/>
                    <a:pt x="2" y="8"/>
                    <a:pt x="2" y="8"/>
                  </a:cubicBezTo>
                  <a:cubicBezTo>
                    <a:pt x="2" y="8"/>
                    <a:pt x="2" y="8"/>
                    <a:pt x="2" y="8"/>
                  </a:cubicBezTo>
                  <a:cubicBezTo>
                    <a:pt x="2" y="7"/>
                    <a:pt x="1" y="7"/>
                    <a:pt x="1" y="6"/>
                  </a:cubicBezTo>
                  <a:cubicBezTo>
                    <a:pt x="1" y="6"/>
                    <a:pt x="1" y="5"/>
                    <a:pt x="1" y="5"/>
                  </a:cubicBezTo>
                  <a:cubicBezTo>
                    <a:pt x="0" y="5"/>
                    <a:pt x="0" y="5"/>
                    <a:pt x="0" y="5"/>
                  </a:cubicBezTo>
                  <a:cubicBezTo>
                    <a:pt x="1" y="4"/>
                    <a:pt x="1" y="4"/>
                    <a:pt x="1" y="4"/>
                  </a:cubicBezTo>
                  <a:cubicBezTo>
                    <a:pt x="1" y="2"/>
                    <a:pt x="9" y="0"/>
                    <a:pt x="12" y="0"/>
                  </a:cubicBezTo>
                  <a:cubicBezTo>
                    <a:pt x="13" y="0"/>
                    <a:pt x="13" y="0"/>
                    <a:pt x="14" y="1"/>
                  </a:cubicBezTo>
                  <a:cubicBezTo>
                    <a:pt x="14" y="1"/>
                    <a:pt x="14" y="1"/>
                    <a:pt x="14" y="1"/>
                  </a:cubicBezTo>
                  <a:cubicBezTo>
                    <a:pt x="14" y="2"/>
                    <a:pt x="14" y="2"/>
                    <a:pt x="14" y="2"/>
                  </a:cubicBezTo>
                  <a:cubicBezTo>
                    <a:pt x="13" y="3"/>
                    <a:pt x="12" y="3"/>
                    <a:pt x="11" y="4"/>
                  </a:cubicBezTo>
                  <a:cubicBezTo>
                    <a:pt x="11" y="4"/>
                    <a:pt x="11" y="4"/>
                    <a:pt x="10" y="4"/>
                  </a:cubicBezTo>
                  <a:cubicBezTo>
                    <a:pt x="10" y="5"/>
                    <a:pt x="10" y="5"/>
                    <a:pt x="10" y="6"/>
                  </a:cubicBezTo>
                  <a:cubicBezTo>
                    <a:pt x="10" y="7"/>
                    <a:pt x="10" y="8"/>
                    <a:pt x="8" y="8"/>
                  </a:cubicBezTo>
                  <a:cubicBezTo>
                    <a:pt x="8" y="8"/>
                    <a:pt x="8" y="8"/>
                    <a:pt x="7" y="8"/>
                  </a:cubicBezTo>
                  <a:cubicBezTo>
                    <a:pt x="6" y="8"/>
                    <a:pt x="4" y="9"/>
                    <a:pt x="4" y="9"/>
                  </a:cubicBezTo>
                  <a:close/>
                  <a:moveTo>
                    <a:pt x="3" y="5"/>
                  </a:moveTo>
                  <a:cubicBezTo>
                    <a:pt x="3" y="5"/>
                    <a:pt x="3" y="5"/>
                    <a:pt x="3" y="5"/>
                  </a:cubicBezTo>
                  <a:cubicBezTo>
                    <a:pt x="3" y="6"/>
                    <a:pt x="3" y="6"/>
                    <a:pt x="4" y="7"/>
                  </a:cubicBezTo>
                  <a:cubicBezTo>
                    <a:pt x="4" y="7"/>
                    <a:pt x="5" y="6"/>
                    <a:pt x="7" y="6"/>
                  </a:cubicBezTo>
                  <a:cubicBezTo>
                    <a:pt x="8" y="6"/>
                    <a:pt x="8" y="6"/>
                    <a:pt x="8" y="6"/>
                  </a:cubicBezTo>
                  <a:cubicBezTo>
                    <a:pt x="8" y="6"/>
                    <a:pt x="8" y="6"/>
                    <a:pt x="8" y="5"/>
                  </a:cubicBezTo>
                  <a:cubicBezTo>
                    <a:pt x="8" y="5"/>
                    <a:pt x="8" y="4"/>
                    <a:pt x="9" y="3"/>
                  </a:cubicBezTo>
                  <a:cubicBezTo>
                    <a:pt x="9" y="3"/>
                    <a:pt x="9" y="3"/>
                    <a:pt x="9" y="3"/>
                  </a:cubicBezTo>
                  <a:cubicBezTo>
                    <a:pt x="7" y="3"/>
                    <a:pt x="4" y="4"/>
                    <a:pt x="3"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7" name="Freeform 386"/>
            <p:cNvSpPr>
              <a:spLocks noChangeArrowheads="1"/>
            </p:cNvSpPr>
            <p:nvPr/>
          </p:nvSpPr>
          <p:spPr bwMode="auto">
            <a:xfrm>
              <a:off x="6586284" y="3508981"/>
              <a:ext cx="99018" cy="91773"/>
            </a:xfrm>
            <a:custGeom>
              <a:avLst/>
              <a:gdLst>
                <a:gd name="T0" fmla="*/ 14 w 24"/>
                <a:gd name="T1" fmla="*/ 18 h 22"/>
                <a:gd name="T2" fmla="*/ 19 w 24"/>
                <a:gd name="T3" fmla="*/ 22 h 22"/>
                <a:gd name="T4" fmla="*/ 14 w 24"/>
                <a:gd name="T5" fmla="*/ 20 h 22"/>
                <a:gd name="T6" fmla="*/ 16 w 24"/>
                <a:gd name="T7" fmla="*/ 20 h 22"/>
                <a:gd name="T8" fmla="*/ 7 w 24"/>
                <a:gd name="T9" fmla="*/ 13 h 22"/>
                <a:gd name="T10" fmla="*/ 4 w 24"/>
                <a:gd name="T11" fmla="*/ 8 h 22"/>
                <a:gd name="T12" fmla="*/ 0 w 24"/>
                <a:gd name="T13" fmla="*/ 7 h 22"/>
                <a:gd name="T14" fmla="*/ 6 w 24"/>
                <a:gd name="T15" fmla="*/ 6 h 22"/>
                <a:gd name="T16" fmla="*/ 8 w 24"/>
                <a:gd name="T17" fmla="*/ 2 h 22"/>
                <a:gd name="T18" fmla="*/ 11 w 24"/>
                <a:gd name="T19" fmla="*/ 0 h 22"/>
                <a:gd name="T20" fmla="*/ 17 w 24"/>
                <a:gd name="T21" fmla="*/ 5 h 22"/>
                <a:gd name="T22" fmla="*/ 20 w 24"/>
                <a:gd name="T23" fmla="*/ 5 h 22"/>
                <a:gd name="T24" fmla="*/ 24 w 24"/>
                <a:gd name="T25" fmla="*/ 8 h 22"/>
                <a:gd name="T26" fmla="*/ 19 w 24"/>
                <a:gd name="T27" fmla="*/ 8 h 22"/>
                <a:gd name="T28" fmla="*/ 9 w 24"/>
                <a:gd name="T29" fmla="*/ 7 h 22"/>
                <a:gd name="T30" fmla="*/ 14 w 24"/>
                <a:gd name="T31"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22">
                  <a:moveTo>
                    <a:pt x="14" y="18"/>
                  </a:moveTo>
                  <a:cubicBezTo>
                    <a:pt x="16" y="19"/>
                    <a:pt x="18" y="20"/>
                    <a:pt x="19" y="22"/>
                  </a:cubicBezTo>
                  <a:cubicBezTo>
                    <a:pt x="18" y="22"/>
                    <a:pt x="16" y="20"/>
                    <a:pt x="14" y="20"/>
                  </a:cubicBezTo>
                  <a:cubicBezTo>
                    <a:pt x="15" y="20"/>
                    <a:pt x="15" y="20"/>
                    <a:pt x="16" y="20"/>
                  </a:cubicBezTo>
                  <a:cubicBezTo>
                    <a:pt x="14" y="18"/>
                    <a:pt x="4" y="16"/>
                    <a:pt x="7" y="13"/>
                  </a:cubicBezTo>
                  <a:cubicBezTo>
                    <a:pt x="5" y="12"/>
                    <a:pt x="6" y="8"/>
                    <a:pt x="4" y="8"/>
                  </a:cubicBezTo>
                  <a:cubicBezTo>
                    <a:pt x="3" y="8"/>
                    <a:pt x="0" y="13"/>
                    <a:pt x="0" y="7"/>
                  </a:cubicBezTo>
                  <a:cubicBezTo>
                    <a:pt x="1" y="3"/>
                    <a:pt x="5" y="7"/>
                    <a:pt x="6" y="6"/>
                  </a:cubicBezTo>
                  <a:cubicBezTo>
                    <a:pt x="7" y="5"/>
                    <a:pt x="7" y="3"/>
                    <a:pt x="8" y="2"/>
                  </a:cubicBezTo>
                  <a:cubicBezTo>
                    <a:pt x="8" y="1"/>
                    <a:pt x="10" y="1"/>
                    <a:pt x="11" y="0"/>
                  </a:cubicBezTo>
                  <a:cubicBezTo>
                    <a:pt x="12" y="1"/>
                    <a:pt x="15" y="4"/>
                    <a:pt x="17" y="5"/>
                  </a:cubicBezTo>
                  <a:cubicBezTo>
                    <a:pt x="18" y="5"/>
                    <a:pt x="20" y="3"/>
                    <a:pt x="20" y="5"/>
                  </a:cubicBezTo>
                  <a:cubicBezTo>
                    <a:pt x="21" y="7"/>
                    <a:pt x="21" y="8"/>
                    <a:pt x="24" y="8"/>
                  </a:cubicBezTo>
                  <a:cubicBezTo>
                    <a:pt x="21" y="10"/>
                    <a:pt x="21" y="9"/>
                    <a:pt x="19" y="8"/>
                  </a:cubicBezTo>
                  <a:cubicBezTo>
                    <a:pt x="16" y="7"/>
                    <a:pt x="10" y="8"/>
                    <a:pt x="9" y="7"/>
                  </a:cubicBezTo>
                  <a:cubicBezTo>
                    <a:pt x="7" y="9"/>
                    <a:pt x="13" y="15"/>
                    <a:pt x="14"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8" name="Freeform 387"/>
            <p:cNvSpPr>
              <a:spLocks noEditPoints="1" noChangeArrowheads="1"/>
            </p:cNvSpPr>
            <p:nvPr/>
          </p:nvSpPr>
          <p:spPr bwMode="auto">
            <a:xfrm>
              <a:off x="6581454" y="3501736"/>
              <a:ext cx="108678" cy="103848"/>
            </a:xfrm>
            <a:custGeom>
              <a:avLst/>
              <a:gdLst>
                <a:gd name="T0" fmla="*/ 17 w 26"/>
                <a:gd name="T1" fmla="*/ 24 h 25"/>
                <a:gd name="T2" fmla="*/ 15 w 26"/>
                <a:gd name="T3" fmla="*/ 22 h 25"/>
                <a:gd name="T4" fmla="*/ 7 w 26"/>
                <a:gd name="T5" fmla="*/ 16 h 25"/>
                <a:gd name="T6" fmla="*/ 6 w 26"/>
                <a:gd name="T7" fmla="*/ 13 h 25"/>
                <a:gd name="T8" fmla="*/ 5 w 26"/>
                <a:gd name="T9" fmla="*/ 11 h 25"/>
                <a:gd name="T10" fmla="*/ 1 w 26"/>
                <a:gd name="T11" fmla="*/ 12 h 25"/>
                <a:gd name="T12" fmla="*/ 3 w 26"/>
                <a:gd name="T13" fmla="*/ 6 h 25"/>
                <a:gd name="T14" fmla="*/ 7 w 26"/>
                <a:gd name="T15" fmla="*/ 7 h 25"/>
                <a:gd name="T16" fmla="*/ 8 w 26"/>
                <a:gd name="T17" fmla="*/ 3 h 25"/>
                <a:gd name="T18" fmla="*/ 11 w 26"/>
                <a:gd name="T19" fmla="*/ 1 h 25"/>
                <a:gd name="T20" fmla="*/ 13 w 26"/>
                <a:gd name="T21" fmla="*/ 1 h 25"/>
                <a:gd name="T22" fmla="*/ 18 w 26"/>
                <a:gd name="T23" fmla="*/ 6 h 25"/>
                <a:gd name="T24" fmla="*/ 21 w 26"/>
                <a:gd name="T25" fmla="*/ 5 h 25"/>
                <a:gd name="T26" fmla="*/ 25 w 26"/>
                <a:gd name="T27" fmla="*/ 9 h 25"/>
                <a:gd name="T28" fmla="*/ 25 w 26"/>
                <a:gd name="T29" fmla="*/ 11 h 25"/>
                <a:gd name="T30" fmla="*/ 19 w 26"/>
                <a:gd name="T31" fmla="*/ 11 h 25"/>
                <a:gd name="T32" fmla="*/ 11 w 26"/>
                <a:gd name="T33" fmla="*/ 10 h 25"/>
                <a:gd name="T34" fmla="*/ 16 w 26"/>
                <a:gd name="T35" fmla="*/ 19 h 25"/>
                <a:gd name="T36" fmla="*/ 21 w 26"/>
                <a:gd name="T37" fmla="*/ 23 h 25"/>
                <a:gd name="T38" fmla="*/ 21 w 26"/>
                <a:gd name="T39" fmla="*/ 24 h 25"/>
                <a:gd name="T40" fmla="*/ 5 w 26"/>
                <a:gd name="T41" fmla="*/ 9 h 25"/>
                <a:gd name="T42" fmla="*/ 8 w 26"/>
                <a:gd name="T43" fmla="*/ 12 h 25"/>
                <a:gd name="T44" fmla="*/ 10 w 26"/>
                <a:gd name="T45" fmla="*/ 15 h 25"/>
                <a:gd name="T46" fmla="*/ 9 w 26"/>
                <a:gd name="T47" fmla="*/ 16 h 25"/>
                <a:gd name="T48" fmla="*/ 14 w 26"/>
                <a:gd name="T49" fmla="*/ 19 h 25"/>
                <a:gd name="T50" fmla="*/ 10 w 26"/>
                <a:gd name="T51" fmla="*/ 8 h 25"/>
                <a:gd name="T52" fmla="*/ 11 w 26"/>
                <a:gd name="T53" fmla="*/ 8 h 25"/>
                <a:gd name="T54" fmla="*/ 20 w 26"/>
                <a:gd name="T55" fmla="*/ 9 h 25"/>
                <a:gd name="T56" fmla="*/ 21 w 26"/>
                <a:gd name="T57" fmla="*/ 7 h 25"/>
                <a:gd name="T58" fmla="*/ 18 w 26"/>
                <a:gd name="T59" fmla="*/ 8 h 25"/>
                <a:gd name="T60" fmla="*/ 12 w 26"/>
                <a:gd name="T61" fmla="*/ 3 h 25"/>
                <a:gd name="T62" fmla="*/ 9 w 26"/>
                <a:gd name="T63" fmla="*/ 4 h 25"/>
                <a:gd name="T64" fmla="*/ 8 w 26"/>
                <a:gd name="T65" fmla="*/ 8 h 25"/>
                <a:gd name="T66" fmla="*/ 3 w 26"/>
                <a:gd name="T67" fmla="*/ 8 h 25"/>
                <a:gd name="T68" fmla="*/ 2 w 26"/>
                <a:gd name="T69" fmla="*/ 11 h 25"/>
                <a:gd name="T70" fmla="*/ 5 w 26"/>
                <a:gd name="T71"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 h="25">
                  <a:moveTo>
                    <a:pt x="20" y="25"/>
                  </a:moveTo>
                  <a:cubicBezTo>
                    <a:pt x="19" y="25"/>
                    <a:pt x="18" y="24"/>
                    <a:pt x="17" y="24"/>
                  </a:cubicBezTo>
                  <a:cubicBezTo>
                    <a:pt x="16" y="24"/>
                    <a:pt x="16" y="23"/>
                    <a:pt x="15" y="23"/>
                  </a:cubicBezTo>
                  <a:cubicBezTo>
                    <a:pt x="15" y="22"/>
                    <a:pt x="15" y="22"/>
                    <a:pt x="15" y="22"/>
                  </a:cubicBezTo>
                  <a:cubicBezTo>
                    <a:pt x="14" y="22"/>
                    <a:pt x="14" y="21"/>
                    <a:pt x="13" y="21"/>
                  </a:cubicBezTo>
                  <a:cubicBezTo>
                    <a:pt x="10" y="20"/>
                    <a:pt x="7" y="18"/>
                    <a:pt x="7" y="16"/>
                  </a:cubicBezTo>
                  <a:cubicBezTo>
                    <a:pt x="7" y="16"/>
                    <a:pt x="7" y="16"/>
                    <a:pt x="7" y="15"/>
                  </a:cubicBezTo>
                  <a:cubicBezTo>
                    <a:pt x="6" y="14"/>
                    <a:pt x="6" y="13"/>
                    <a:pt x="6" y="13"/>
                  </a:cubicBezTo>
                  <a:cubicBezTo>
                    <a:pt x="5" y="12"/>
                    <a:pt x="5" y="11"/>
                    <a:pt x="5" y="11"/>
                  </a:cubicBezTo>
                  <a:cubicBezTo>
                    <a:pt x="5" y="11"/>
                    <a:pt x="5" y="11"/>
                    <a:pt x="5" y="11"/>
                  </a:cubicBezTo>
                  <a:cubicBezTo>
                    <a:pt x="4" y="12"/>
                    <a:pt x="3" y="13"/>
                    <a:pt x="2" y="13"/>
                  </a:cubicBezTo>
                  <a:cubicBezTo>
                    <a:pt x="1" y="13"/>
                    <a:pt x="1" y="13"/>
                    <a:pt x="1" y="12"/>
                  </a:cubicBezTo>
                  <a:cubicBezTo>
                    <a:pt x="0" y="12"/>
                    <a:pt x="0" y="11"/>
                    <a:pt x="0" y="9"/>
                  </a:cubicBezTo>
                  <a:cubicBezTo>
                    <a:pt x="0" y="7"/>
                    <a:pt x="2" y="6"/>
                    <a:pt x="3" y="6"/>
                  </a:cubicBezTo>
                  <a:cubicBezTo>
                    <a:pt x="4" y="6"/>
                    <a:pt x="5" y="6"/>
                    <a:pt x="5" y="7"/>
                  </a:cubicBezTo>
                  <a:cubicBezTo>
                    <a:pt x="6" y="7"/>
                    <a:pt x="6" y="7"/>
                    <a:pt x="7" y="7"/>
                  </a:cubicBezTo>
                  <a:cubicBezTo>
                    <a:pt x="7" y="7"/>
                    <a:pt x="7" y="6"/>
                    <a:pt x="7" y="5"/>
                  </a:cubicBezTo>
                  <a:cubicBezTo>
                    <a:pt x="7" y="5"/>
                    <a:pt x="7" y="4"/>
                    <a:pt x="8" y="3"/>
                  </a:cubicBezTo>
                  <a:cubicBezTo>
                    <a:pt x="8" y="2"/>
                    <a:pt x="9" y="2"/>
                    <a:pt x="10" y="2"/>
                  </a:cubicBezTo>
                  <a:cubicBezTo>
                    <a:pt x="10" y="2"/>
                    <a:pt x="11" y="1"/>
                    <a:pt x="11" y="1"/>
                  </a:cubicBezTo>
                  <a:cubicBezTo>
                    <a:pt x="12" y="0"/>
                    <a:pt x="12" y="0"/>
                    <a:pt x="12" y="0"/>
                  </a:cubicBezTo>
                  <a:cubicBezTo>
                    <a:pt x="13" y="1"/>
                    <a:pt x="13" y="1"/>
                    <a:pt x="13" y="1"/>
                  </a:cubicBezTo>
                  <a:cubicBezTo>
                    <a:pt x="13" y="1"/>
                    <a:pt x="13" y="1"/>
                    <a:pt x="14" y="2"/>
                  </a:cubicBezTo>
                  <a:cubicBezTo>
                    <a:pt x="15" y="3"/>
                    <a:pt x="17" y="5"/>
                    <a:pt x="18" y="6"/>
                  </a:cubicBezTo>
                  <a:cubicBezTo>
                    <a:pt x="19" y="6"/>
                    <a:pt x="19" y="6"/>
                    <a:pt x="19" y="6"/>
                  </a:cubicBezTo>
                  <a:cubicBezTo>
                    <a:pt x="20" y="5"/>
                    <a:pt x="20" y="5"/>
                    <a:pt x="21" y="5"/>
                  </a:cubicBezTo>
                  <a:cubicBezTo>
                    <a:pt x="21" y="5"/>
                    <a:pt x="22" y="5"/>
                    <a:pt x="22" y="6"/>
                  </a:cubicBezTo>
                  <a:cubicBezTo>
                    <a:pt x="23" y="8"/>
                    <a:pt x="23" y="9"/>
                    <a:pt x="25" y="9"/>
                  </a:cubicBezTo>
                  <a:cubicBezTo>
                    <a:pt x="26" y="10"/>
                    <a:pt x="26" y="10"/>
                    <a:pt x="26" y="10"/>
                  </a:cubicBezTo>
                  <a:cubicBezTo>
                    <a:pt x="25" y="11"/>
                    <a:pt x="25" y="11"/>
                    <a:pt x="25" y="11"/>
                  </a:cubicBezTo>
                  <a:cubicBezTo>
                    <a:pt x="23" y="13"/>
                    <a:pt x="22" y="12"/>
                    <a:pt x="21" y="12"/>
                  </a:cubicBezTo>
                  <a:cubicBezTo>
                    <a:pt x="21" y="11"/>
                    <a:pt x="20" y="11"/>
                    <a:pt x="19" y="11"/>
                  </a:cubicBezTo>
                  <a:cubicBezTo>
                    <a:pt x="19" y="11"/>
                    <a:pt x="17" y="11"/>
                    <a:pt x="16" y="11"/>
                  </a:cubicBezTo>
                  <a:cubicBezTo>
                    <a:pt x="14" y="11"/>
                    <a:pt x="12" y="11"/>
                    <a:pt x="11" y="10"/>
                  </a:cubicBezTo>
                  <a:cubicBezTo>
                    <a:pt x="11" y="12"/>
                    <a:pt x="13" y="15"/>
                    <a:pt x="15" y="17"/>
                  </a:cubicBezTo>
                  <a:cubicBezTo>
                    <a:pt x="15" y="18"/>
                    <a:pt x="16" y="18"/>
                    <a:pt x="16" y="19"/>
                  </a:cubicBezTo>
                  <a:cubicBezTo>
                    <a:pt x="18" y="20"/>
                    <a:pt x="18" y="20"/>
                    <a:pt x="18" y="20"/>
                  </a:cubicBezTo>
                  <a:cubicBezTo>
                    <a:pt x="19" y="21"/>
                    <a:pt x="20" y="22"/>
                    <a:pt x="21" y="23"/>
                  </a:cubicBezTo>
                  <a:cubicBezTo>
                    <a:pt x="22" y="24"/>
                    <a:pt x="22" y="24"/>
                    <a:pt x="22" y="24"/>
                  </a:cubicBezTo>
                  <a:cubicBezTo>
                    <a:pt x="21" y="24"/>
                    <a:pt x="21" y="24"/>
                    <a:pt x="21" y="24"/>
                  </a:cubicBezTo>
                  <a:cubicBezTo>
                    <a:pt x="20" y="25"/>
                    <a:pt x="20" y="25"/>
                    <a:pt x="20" y="25"/>
                  </a:cubicBezTo>
                  <a:close/>
                  <a:moveTo>
                    <a:pt x="5" y="9"/>
                  </a:moveTo>
                  <a:cubicBezTo>
                    <a:pt x="5" y="9"/>
                    <a:pt x="5" y="9"/>
                    <a:pt x="5" y="9"/>
                  </a:cubicBezTo>
                  <a:cubicBezTo>
                    <a:pt x="7" y="9"/>
                    <a:pt x="7" y="11"/>
                    <a:pt x="8" y="12"/>
                  </a:cubicBezTo>
                  <a:cubicBezTo>
                    <a:pt x="8" y="13"/>
                    <a:pt x="8" y="14"/>
                    <a:pt x="9" y="14"/>
                  </a:cubicBezTo>
                  <a:cubicBezTo>
                    <a:pt x="10" y="15"/>
                    <a:pt x="10" y="15"/>
                    <a:pt x="10" y="15"/>
                  </a:cubicBezTo>
                  <a:cubicBezTo>
                    <a:pt x="9" y="16"/>
                    <a:pt x="9" y="16"/>
                    <a:pt x="9" y="16"/>
                  </a:cubicBezTo>
                  <a:cubicBezTo>
                    <a:pt x="9" y="16"/>
                    <a:pt x="9" y="16"/>
                    <a:pt x="9" y="16"/>
                  </a:cubicBezTo>
                  <a:cubicBezTo>
                    <a:pt x="9" y="17"/>
                    <a:pt x="12" y="19"/>
                    <a:pt x="14" y="19"/>
                  </a:cubicBezTo>
                  <a:cubicBezTo>
                    <a:pt x="14" y="19"/>
                    <a:pt x="14" y="19"/>
                    <a:pt x="14" y="19"/>
                  </a:cubicBezTo>
                  <a:cubicBezTo>
                    <a:pt x="14" y="19"/>
                    <a:pt x="13" y="19"/>
                    <a:pt x="13" y="18"/>
                  </a:cubicBezTo>
                  <a:cubicBezTo>
                    <a:pt x="11" y="15"/>
                    <a:pt x="7" y="11"/>
                    <a:pt x="10" y="8"/>
                  </a:cubicBezTo>
                  <a:cubicBezTo>
                    <a:pt x="11" y="7"/>
                    <a:pt x="11" y="7"/>
                    <a:pt x="11" y="7"/>
                  </a:cubicBezTo>
                  <a:cubicBezTo>
                    <a:pt x="11" y="8"/>
                    <a:pt x="11" y="8"/>
                    <a:pt x="11" y="8"/>
                  </a:cubicBezTo>
                  <a:cubicBezTo>
                    <a:pt x="12" y="9"/>
                    <a:pt x="14" y="9"/>
                    <a:pt x="16" y="9"/>
                  </a:cubicBezTo>
                  <a:cubicBezTo>
                    <a:pt x="17" y="9"/>
                    <a:pt x="19" y="9"/>
                    <a:pt x="20" y="9"/>
                  </a:cubicBezTo>
                  <a:cubicBezTo>
                    <a:pt x="21" y="9"/>
                    <a:pt x="22" y="10"/>
                    <a:pt x="22" y="10"/>
                  </a:cubicBezTo>
                  <a:cubicBezTo>
                    <a:pt x="21" y="9"/>
                    <a:pt x="21" y="8"/>
                    <a:pt x="21" y="7"/>
                  </a:cubicBezTo>
                  <a:cubicBezTo>
                    <a:pt x="20" y="7"/>
                    <a:pt x="20" y="7"/>
                    <a:pt x="20" y="7"/>
                  </a:cubicBezTo>
                  <a:cubicBezTo>
                    <a:pt x="20" y="8"/>
                    <a:pt x="19" y="8"/>
                    <a:pt x="18" y="8"/>
                  </a:cubicBezTo>
                  <a:cubicBezTo>
                    <a:pt x="16" y="7"/>
                    <a:pt x="14" y="5"/>
                    <a:pt x="12" y="3"/>
                  </a:cubicBezTo>
                  <a:cubicBezTo>
                    <a:pt x="12" y="3"/>
                    <a:pt x="12" y="3"/>
                    <a:pt x="12" y="3"/>
                  </a:cubicBezTo>
                  <a:cubicBezTo>
                    <a:pt x="11" y="3"/>
                    <a:pt x="11" y="4"/>
                    <a:pt x="10" y="4"/>
                  </a:cubicBezTo>
                  <a:cubicBezTo>
                    <a:pt x="10" y="4"/>
                    <a:pt x="10" y="4"/>
                    <a:pt x="9" y="4"/>
                  </a:cubicBezTo>
                  <a:cubicBezTo>
                    <a:pt x="9" y="5"/>
                    <a:pt x="9" y="5"/>
                    <a:pt x="9" y="6"/>
                  </a:cubicBezTo>
                  <a:cubicBezTo>
                    <a:pt x="9" y="7"/>
                    <a:pt x="9" y="8"/>
                    <a:pt x="8" y="8"/>
                  </a:cubicBezTo>
                  <a:cubicBezTo>
                    <a:pt x="7" y="9"/>
                    <a:pt x="6" y="9"/>
                    <a:pt x="5" y="9"/>
                  </a:cubicBezTo>
                  <a:cubicBezTo>
                    <a:pt x="4" y="8"/>
                    <a:pt x="4" y="8"/>
                    <a:pt x="3" y="8"/>
                  </a:cubicBezTo>
                  <a:cubicBezTo>
                    <a:pt x="3" y="8"/>
                    <a:pt x="2" y="8"/>
                    <a:pt x="2" y="9"/>
                  </a:cubicBezTo>
                  <a:cubicBezTo>
                    <a:pt x="2" y="10"/>
                    <a:pt x="2" y="10"/>
                    <a:pt x="2" y="11"/>
                  </a:cubicBezTo>
                  <a:cubicBezTo>
                    <a:pt x="3" y="10"/>
                    <a:pt x="3" y="10"/>
                    <a:pt x="3" y="10"/>
                  </a:cubicBezTo>
                  <a:cubicBezTo>
                    <a:pt x="4" y="9"/>
                    <a:pt x="4" y="9"/>
                    <a:pt x="5"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89" name="Freeform 388"/>
            <p:cNvSpPr>
              <a:spLocks noChangeArrowheads="1"/>
            </p:cNvSpPr>
            <p:nvPr/>
          </p:nvSpPr>
          <p:spPr bwMode="auto">
            <a:xfrm>
              <a:off x="6615265" y="3540377"/>
              <a:ext cx="74867" cy="60377"/>
            </a:xfrm>
            <a:custGeom>
              <a:avLst/>
              <a:gdLst>
                <a:gd name="T0" fmla="*/ 7 w 18"/>
                <a:gd name="T1" fmla="*/ 11 h 15"/>
                <a:gd name="T2" fmla="*/ 2 w 18"/>
                <a:gd name="T3" fmla="*/ 0 h 15"/>
                <a:gd name="T4" fmla="*/ 9 w 18"/>
                <a:gd name="T5" fmla="*/ 0 h 15"/>
                <a:gd name="T6" fmla="*/ 16 w 18"/>
                <a:gd name="T7" fmla="*/ 3 h 15"/>
                <a:gd name="T8" fmla="*/ 15 w 18"/>
                <a:gd name="T9" fmla="*/ 8 h 15"/>
                <a:gd name="T10" fmla="*/ 14 w 18"/>
                <a:gd name="T11" fmla="*/ 10 h 15"/>
                <a:gd name="T12" fmla="*/ 14 w 18"/>
                <a:gd name="T13" fmla="*/ 11 h 15"/>
                <a:gd name="T14" fmla="*/ 13 w 18"/>
                <a:gd name="T15" fmla="*/ 10 h 15"/>
                <a:gd name="T16" fmla="*/ 12 w 18"/>
                <a:gd name="T17" fmla="*/ 15 h 15"/>
                <a:gd name="T18" fmla="*/ 7 w 18"/>
                <a:gd name="T19"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5">
                  <a:moveTo>
                    <a:pt x="7" y="11"/>
                  </a:moveTo>
                  <a:cubicBezTo>
                    <a:pt x="6" y="8"/>
                    <a:pt x="0" y="2"/>
                    <a:pt x="2" y="0"/>
                  </a:cubicBezTo>
                  <a:cubicBezTo>
                    <a:pt x="3" y="2"/>
                    <a:pt x="6" y="0"/>
                    <a:pt x="9" y="0"/>
                  </a:cubicBezTo>
                  <a:cubicBezTo>
                    <a:pt x="11" y="1"/>
                    <a:pt x="14" y="3"/>
                    <a:pt x="16" y="3"/>
                  </a:cubicBezTo>
                  <a:cubicBezTo>
                    <a:pt x="14" y="6"/>
                    <a:pt x="18" y="7"/>
                    <a:pt x="15" y="8"/>
                  </a:cubicBezTo>
                  <a:cubicBezTo>
                    <a:pt x="16" y="9"/>
                    <a:pt x="16" y="10"/>
                    <a:pt x="14" y="10"/>
                  </a:cubicBezTo>
                  <a:cubicBezTo>
                    <a:pt x="14" y="10"/>
                    <a:pt x="14" y="11"/>
                    <a:pt x="14" y="11"/>
                  </a:cubicBezTo>
                  <a:cubicBezTo>
                    <a:pt x="14" y="11"/>
                    <a:pt x="13" y="10"/>
                    <a:pt x="13" y="10"/>
                  </a:cubicBezTo>
                  <a:cubicBezTo>
                    <a:pt x="13" y="12"/>
                    <a:pt x="12" y="12"/>
                    <a:pt x="12" y="15"/>
                  </a:cubicBezTo>
                  <a:cubicBezTo>
                    <a:pt x="11" y="13"/>
                    <a:pt x="9" y="12"/>
                    <a:pt x="7"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0" name="Freeform 389"/>
            <p:cNvSpPr>
              <a:spLocks noEditPoints="1" noChangeArrowheads="1"/>
            </p:cNvSpPr>
            <p:nvPr/>
          </p:nvSpPr>
          <p:spPr bwMode="auto">
            <a:xfrm>
              <a:off x="6610435" y="3530716"/>
              <a:ext cx="82112" cy="79697"/>
            </a:xfrm>
            <a:custGeom>
              <a:avLst/>
              <a:gdLst>
                <a:gd name="T0" fmla="*/ 14 w 20"/>
                <a:gd name="T1" fmla="*/ 19 h 19"/>
                <a:gd name="T2" fmla="*/ 13 w 20"/>
                <a:gd name="T3" fmla="*/ 17 h 19"/>
                <a:gd name="T4" fmla="*/ 10 w 20"/>
                <a:gd name="T5" fmla="*/ 15 h 19"/>
                <a:gd name="T6" fmla="*/ 8 w 20"/>
                <a:gd name="T7" fmla="*/ 13 h 19"/>
                <a:gd name="T8" fmla="*/ 6 w 20"/>
                <a:gd name="T9" fmla="*/ 11 h 19"/>
                <a:gd name="T10" fmla="*/ 3 w 20"/>
                <a:gd name="T11" fmla="*/ 1 h 19"/>
                <a:gd name="T12" fmla="*/ 4 w 20"/>
                <a:gd name="T13" fmla="*/ 0 h 19"/>
                <a:gd name="T14" fmla="*/ 4 w 20"/>
                <a:gd name="T15" fmla="*/ 1 h 19"/>
                <a:gd name="T16" fmla="*/ 7 w 20"/>
                <a:gd name="T17" fmla="*/ 2 h 19"/>
                <a:gd name="T18" fmla="*/ 10 w 20"/>
                <a:gd name="T19" fmla="*/ 1 h 19"/>
                <a:gd name="T20" fmla="*/ 13 w 20"/>
                <a:gd name="T21" fmla="*/ 3 h 19"/>
                <a:gd name="T22" fmla="*/ 17 w 20"/>
                <a:gd name="T23" fmla="*/ 4 h 19"/>
                <a:gd name="T24" fmla="*/ 20 w 20"/>
                <a:gd name="T25" fmla="*/ 3 h 19"/>
                <a:gd name="T26" fmla="*/ 18 w 20"/>
                <a:gd name="T27" fmla="*/ 5 h 19"/>
                <a:gd name="T28" fmla="*/ 18 w 20"/>
                <a:gd name="T29" fmla="*/ 8 h 19"/>
                <a:gd name="T30" fmla="*/ 18 w 20"/>
                <a:gd name="T31" fmla="*/ 10 h 19"/>
                <a:gd name="T32" fmla="*/ 18 w 20"/>
                <a:gd name="T33" fmla="*/ 10 h 19"/>
                <a:gd name="T34" fmla="*/ 18 w 20"/>
                <a:gd name="T35" fmla="*/ 12 h 19"/>
                <a:gd name="T36" fmla="*/ 16 w 20"/>
                <a:gd name="T37" fmla="*/ 13 h 19"/>
                <a:gd name="T38" fmla="*/ 18 w 20"/>
                <a:gd name="T39" fmla="*/ 16 h 19"/>
                <a:gd name="T40" fmla="*/ 15 w 20"/>
                <a:gd name="T41" fmla="*/ 14 h 19"/>
                <a:gd name="T42" fmla="*/ 15 w 20"/>
                <a:gd name="T43" fmla="*/ 14 h 19"/>
                <a:gd name="T44" fmla="*/ 14 w 20"/>
                <a:gd name="T45" fmla="*/ 16 h 19"/>
                <a:gd name="T46" fmla="*/ 14 w 20"/>
                <a:gd name="T47" fmla="*/ 19 h 19"/>
                <a:gd name="T48" fmla="*/ 9 w 20"/>
                <a:gd name="T49" fmla="*/ 12 h 19"/>
                <a:gd name="T50" fmla="*/ 11 w 20"/>
                <a:gd name="T51" fmla="*/ 13 h 19"/>
                <a:gd name="T52" fmla="*/ 12 w 20"/>
                <a:gd name="T53" fmla="*/ 15 h 19"/>
                <a:gd name="T54" fmla="*/ 13 w 20"/>
                <a:gd name="T55" fmla="*/ 14 h 19"/>
                <a:gd name="T56" fmla="*/ 13 w 20"/>
                <a:gd name="T57" fmla="*/ 12 h 19"/>
                <a:gd name="T58" fmla="*/ 12 w 20"/>
                <a:gd name="T59" fmla="*/ 10 h 19"/>
                <a:gd name="T60" fmla="*/ 14 w 20"/>
                <a:gd name="T61" fmla="*/ 11 h 19"/>
                <a:gd name="T62" fmla="*/ 15 w 20"/>
                <a:gd name="T63" fmla="*/ 11 h 19"/>
                <a:gd name="T64" fmla="*/ 16 w 20"/>
                <a:gd name="T65" fmla="*/ 11 h 19"/>
                <a:gd name="T66" fmla="*/ 16 w 20"/>
                <a:gd name="T67" fmla="*/ 10 h 19"/>
                <a:gd name="T68" fmla="*/ 15 w 20"/>
                <a:gd name="T69" fmla="*/ 9 h 19"/>
                <a:gd name="T70" fmla="*/ 16 w 20"/>
                <a:gd name="T71" fmla="*/ 9 h 19"/>
                <a:gd name="T72" fmla="*/ 15 w 20"/>
                <a:gd name="T73" fmla="*/ 6 h 19"/>
                <a:gd name="T74" fmla="*/ 13 w 20"/>
                <a:gd name="T75" fmla="*/ 5 h 19"/>
                <a:gd name="T76" fmla="*/ 10 w 20"/>
                <a:gd name="T77" fmla="*/ 3 h 19"/>
                <a:gd name="T78" fmla="*/ 7 w 20"/>
                <a:gd name="T79" fmla="*/ 4 h 19"/>
                <a:gd name="T80" fmla="*/ 4 w 20"/>
                <a:gd name="T81" fmla="*/ 4 h 19"/>
                <a:gd name="T82" fmla="*/ 8 w 20"/>
                <a:gd name="T83" fmla="*/ 10 h 19"/>
                <a:gd name="T84" fmla="*/ 9 w 20"/>
                <a:gd name="T85"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 h="19">
                  <a:moveTo>
                    <a:pt x="14" y="19"/>
                  </a:moveTo>
                  <a:cubicBezTo>
                    <a:pt x="13" y="17"/>
                    <a:pt x="13" y="17"/>
                    <a:pt x="13" y="17"/>
                  </a:cubicBezTo>
                  <a:cubicBezTo>
                    <a:pt x="12" y="16"/>
                    <a:pt x="11" y="16"/>
                    <a:pt x="10" y="15"/>
                  </a:cubicBezTo>
                  <a:cubicBezTo>
                    <a:pt x="8" y="13"/>
                    <a:pt x="8" y="13"/>
                    <a:pt x="8" y="13"/>
                  </a:cubicBezTo>
                  <a:cubicBezTo>
                    <a:pt x="7" y="13"/>
                    <a:pt x="7" y="12"/>
                    <a:pt x="6" y="11"/>
                  </a:cubicBezTo>
                  <a:cubicBezTo>
                    <a:pt x="4" y="8"/>
                    <a:pt x="0" y="4"/>
                    <a:pt x="3" y="1"/>
                  </a:cubicBezTo>
                  <a:cubicBezTo>
                    <a:pt x="4" y="0"/>
                    <a:pt x="4" y="0"/>
                    <a:pt x="4" y="0"/>
                  </a:cubicBezTo>
                  <a:cubicBezTo>
                    <a:pt x="4" y="1"/>
                    <a:pt x="4" y="1"/>
                    <a:pt x="4" y="1"/>
                  </a:cubicBezTo>
                  <a:cubicBezTo>
                    <a:pt x="5" y="2"/>
                    <a:pt x="5" y="2"/>
                    <a:pt x="7" y="2"/>
                  </a:cubicBezTo>
                  <a:cubicBezTo>
                    <a:pt x="8" y="1"/>
                    <a:pt x="9" y="1"/>
                    <a:pt x="10" y="1"/>
                  </a:cubicBezTo>
                  <a:cubicBezTo>
                    <a:pt x="11" y="2"/>
                    <a:pt x="12" y="2"/>
                    <a:pt x="13" y="3"/>
                  </a:cubicBezTo>
                  <a:cubicBezTo>
                    <a:pt x="15" y="3"/>
                    <a:pt x="16" y="4"/>
                    <a:pt x="17" y="4"/>
                  </a:cubicBezTo>
                  <a:cubicBezTo>
                    <a:pt x="20" y="3"/>
                    <a:pt x="20" y="3"/>
                    <a:pt x="20" y="3"/>
                  </a:cubicBezTo>
                  <a:cubicBezTo>
                    <a:pt x="18" y="5"/>
                    <a:pt x="18" y="5"/>
                    <a:pt x="18" y="5"/>
                  </a:cubicBezTo>
                  <a:cubicBezTo>
                    <a:pt x="17" y="6"/>
                    <a:pt x="17" y="7"/>
                    <a:pt x="18" y="8"/>
                  </a:cubicBezTo>
                  <a:cubicBezTo>
                    <a:pt x="18" y="8"/>
                    <a:pt x="18" y="9"/>
                    <a:pt x="18" y="10"/>
                  </a:cubicBezTo>
                  <a:cubicBezTo>
                    <a:pt x="18" y="10"/>
                    <a:pt x="18" y="10"/>
                    <a:pt x="18" y="10"/>
                  </a:cubicBezTo>
                  <a:cubicBezTo>
                    <a:pt x="18" y="11"/>
                    <a:pt x="18" y="11"/>
                    <a:pt x="18" y="12"/>
                  </a:cubicBezTo>
                  <a:cubicBezTo>
                    <a:pt x="17" y="12"/>
                    <a:pt x="17" y="13"/>
                    <a:pt x="16" y="13"/>
                  </a:cubicBezTo>
                  <a:cubicBezTo>
                    <a:pt x="18" y="16"/>
                    <a:pt x="18" y="16"/>
                    <a:pt x="18" y="16"/>
                  </a:cubicBezTo>
                  <a:cubicBezTo>
                    <a:pt x="15" y="14"/>
                    <a:pt x="15" y="14"/>
                    <a:pt x="15" y="14"/>
                  </a:cubicBezTo>
                  <a:cubicBezTo>
                    <a:pt x="15" y="14"/>
                    <a:pt x="15" y="14"/>
                    <a:pt x="15" y="14"/>
                  </a:cubicBezTo>
                  <a:cubicBezTo>
                    <a:pt x="14" y="15"/>
                    <a:pt x="14" y="16"/>
                    <a:pt x="14" y="16"/>
                  </a:cubicBezTo>
                  <a:lnTo>
                    <a:pt x="14" y="19"/>
                  </a:lnTo>
                  <a:close/>
                  <a:moveTo>
                    <a:pt x="9" y="12"/>
                  </a:moveTo>
                  <a:cubicBezTo>
                    <a:pt x="11" y="13"/>
                    <a:pt x="11" y="13"/>
                    <a:pt x="11" y="13"/>
                  </a:cubicBezTo>
                  <a:cubicBezTo>
                    <a:pt x="11" y="14"/>
                    <a:pt x="12" y="14"/>
                    <a:pt x="12" y="15"/>
                  </a:cubicBezTo>
                  <a:cubicBezTo>
                    <a:pt x="12" y="14"/>
                    <a:pt x="13" y="14"/>
                    <a:pt x="13" y="14"/>
                  </a:cubicBezTo>
                  <a:cubicBezTo>
                    <a:pt x="13" y="13"/>
                    <a:pt x="13" y="13"/>
                    <a:pt x="13" y="12"/>
                  </a:cubicBezTo>
                  <a:cubicBezTo>
                    <a:pt x="12" y="10"/>
                    <a:pt x="12" y="10"/>
                    <a:pt x="12" y="10"/>
                  </a:cubicBezTo>
                  <a:cubicBezTo>
                    <a:pt x="14" y="11"/>
                    <a:pt x="14" y="11"/>
                    <a:pt x="14" y="11"/>
                  </a:cubicBezTo>
                  <a:cubicBezTo>
                    <a:pt x="15" y="11"/>
                    <a:pt x="15" y="11"/>
                    <a:pt x="15" y="11"/>
                  </a:cubicBezTo>
                  <a:cubicBezTo>
                    <a:pt x="16" y="11"/>
                    <a:pt x="16" y="11"/>
                    <a:pt x="16" y="11"/>
                  </a:cubicBezTo>
                  <a:cubicBezTo>
                    <a:pt x="16" y="11"/>
                    <a:pt x="16" y="11"/>
                    <a:pt x="16" y="10"/>
                  </a:cubicBezTo>
                  <a:cubicBezTo>
                    <a:pt x="15" y="9"/>
                    <a:pt x="15" y="9"/>
                    <a:pt x="15" y="9"/>
                  </a:cubicBezTo>
                  <a:cubicBezTo>
                    <a:pt x="16" y="9"/>
                    <a:pt x="16" y="9"/>
                    <a:pt x="16" y="9"/>
                  </a:cubicBezTo>
                  <a:cubicBezTo>
                    <a:pt x="16" y="8"/>
                    <a:pt x="15" y="7"/>
                    <a:pt x="15" y="6"/>
                  </a:cubicBezTo>
                  <a:cubicBezTo>
                    <a:pt x="14" y="5"/>
                    <a:pt x="14" y="5"/>
                    <a:pt x="13" y="5"/>
                  </a:cubicBezTo>
                  <a:cubicBezTo>
                    <a:pt x="12" y="4"/>
                    <a:pt x="11" y="4"/>
                    <a:pt x="10" y="3"/>
                  </a:cubicBezTo>
                  <a:cubicBezTo>
                    <a:pt x="9" y="3"/>
                    <a:pt x="8" y="3"/>
                    <a:pt x="7" y="4"/>
                  </a:cubicBezTo>
                  <a:cubicBezTo>
                    <a:pt x="6" y="4"/>
                    <a:pt x="5" y="4"/>
                    <a:pt x="4" y="4"/>
                  </a:cubicBezTo>
                  <a:cubicBezTo>
                    <a:pt x="4" y="5"/>
                    <a:pt x="6" y="8"/>
                    <a:pt x="8" y="10"/>
                  </a:cubicBezTo>
                  <a:cubicBezTo>
                    <a:pt x="8" y="11"/>
                    <a:pt x="9" y="11"/>
                    <a:pt x="9"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1" name="Freeform 390"/>
            <p:cNvSpPr>
              <a:spLocks noChangeArrowheads="1"/>
            </p:cNvSpPr>
            <p:nvPr/>
          </p:nvSpPr>
          <p:spPr bwMode="auto">
            <a:xfrm>
              <a:off x="6668397" y="3518641"/>
              <a:ext cx="79697" cy="96603"/>
            </a:xfrm>
            <a:custGeom>
              <a:avLst/>
              <a:gdLst>
                <a:gd name="T0" fmla="*/ 2 w 19"/>
                <a:gd name="T1" fmla="*/ 7 h 23"/>
                <a:gd name="T2" fmla="*/ 4 w 19"/>
                <a:gd name="T3" fmla="*/ 6 h 23"/>
                <a:gd name="T4" fmla="*/ 0 w 19"/>
                <a:gd name="T5" fmla="*/ 2 h 23"/>
                <a:gd name="T6" fmla="*/ 9 w 19"/>
                <a:gd name="T7" fmla="*/ 4 h 23"/>
                <a:gd name="T8" fmla="*/ 15 w 19"/>
                <a:gd name="T9" fmla="*/ 9 h 23"/>
                <a:gd name="T10" fmla="*/ 15 w 19"/>
                <a:gd name="T11" fmla="*/ 10 h 23"/>
                <a:gd name="T12" fmla="*/ 16 w 19"/>
                <a:gd name="T13" fmla="*/ 12 h 23"/>
                <a:gd name="T14" fmla="*/ 15 w 19"/>
                <a:gd name="T15" fmla="*/ 21 h 23"/>
                <a:gd name="T16" fmla="*/ 8 w 19"/>
                <a:gd name="T17" fmla="*/ 23 h 23"/>
                <a:gd name="T18" fmla="*/ 5 w 19"/>
                <a:gd name="T19" fmla="*/ 19 h 23"/>
                <a:gd name="T20" fmla="*/ 6 w 19"/>
                <a:gd name="T21" fmla="*/ 19 h 23"/>
                <a:gd name="T22" fmla="*/ 2 w 19"/>
                <a:gd name="T23" fmla="*/ 16 h 23"/>
                <a:gd name="T24" fmla="*/ 2 w 19"/>
                <a:gd name="T25" fmla="*/ 13 h 23"/>
                <a:gd name="T26" fmla="*/ 3 w 19"/>
                <a:gd name="T27" fmla="*/ 8 h 23"/>
                <a:gd name="T28" fmla="*/ 2 w 1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3">
                  <a:moveTo>
                    <a:pt x="2" y="7"/>
                  </a:moveTo>
                  <a:cubicBezTo>
                    <a:pt x="3" y="7"/>
                    <a:pt x="2" y="6"/>
                    <a:pt x="4" y="6"/>
                  </a:cubicBezTo>
                  <a:cubicBezTo>
                    <a:pt x="1" y="6"/>
                    <a:pt x="0" y="4"/>
                    <a:pt x="0" y="2"/>
                  </a:cubicBezTo>
                  <a:cubicBezTo>
                    <a:pt x="4" y="1"/>
                    <a:pt x="7" y="0"/>
                    <a:pt x="9" y="4"/>
                  </a:cubicBezTo>
                  <a:cubicBezTo>
                    <a:pt x="10" y="6"/>
                    <a:pt x="13" y="11"/>
                    <a:pt x="15" y="9"/>
                  </a:cubicBezTo>
                  <a:cubicBezTo>
                    <a:pt x="15" y="10"/>
                    <a:pt x="16" y="9"/>
                    <a:pt x="15" y="10"/>
                  </a:cubicBezTo>
                  <a:cubicBezTo>
                    <a:pt x="15" y="11"/>
                    <a:pt x="16" y="11"/>
                    <a:pt x="16" y="12"/>
                  </a:cubicBezTo>
                  <a:cubicBezTo>
                    <a:pt x="12" y="13"/>
                    <a:pt x="19" y="19"/>
                    <a:pt x="15" y="21"/>
                  </a:cubicBezTo>
                  <a:cubicBezTo>
                    <a:pt x="13" y="22"/>
                    <a:pt x="11" y="21"/>
                    <a:pt x="8" y="23"/>
                  </a:cubicBezTo>
                  <a:cubicBezTo>
                    <a:pt x="7" y="23"/>
                    <a:pt x="5" y="20"/>
                    <a:pt x="5" y="19"/>
                  </a:cubicBezTo>
                  <a:cubicBezTo>
                    <a:pt x="5" y="19"/>
                    <a:pt x="5" y="19"/>
                    <a:pt x="6" y="19"/>
                  </a:cubicBezTo>
                  <a:cubicBezTo>
                    <a:pt x="6" y="18"/>
                    <a:pt x="4" y="17"/>
                    <a:pt x="2" y="16"/>
                  </a:cubicBezTo>
                  <a:cubicBezTo>
                    <a:pt x="2" y="15"/>
                    <a:pt x="3" y="14"/>
                    <a:pt x="2" y="13"/>
                  </a:cubicBezTo>
                  <a:cubicBezTo>
                    <a:pt x="5" y="12"/>
                    <a:pt x="1" y="11"/>
                    <a:pt x="3" y="8"/>
                  </a:cubicBezTo>
                  <a:cubicBezTo>
                    <a:pt x="3" y="8"/>
                    <a:pt x="2" y="8"/>
                    <a:pt x="2"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2" name="Freeform 391"/>
            <p:cNvSpPr>
              <a:spLocks noEditPoints="1" noChangeArrowheads="1"/>
            </p:cNvSpPr>
            <p:nvPr/>
          </p:nvSpPr>
          <p:spPr bwMode="auto">
            <a:xfrm>
              <a:off x="6663567" y="3518641"/>
              <a:ext cx="79697" cy="99018"/>
            </a:xfrm>
            <a:custGeom>
              <a:avLst/>
              <a:gdLst>
                <a:gd name="T0" fmla="*/ 9 w 19"/>
                <a:gd name="T1" fmla="*/ 24 h 24"/>
                <a:gd name="T2" fmla="*/ 5 w 19"/>
                <a:gd name="T3" fmla="*/ 19 h 24"/>
                <a:gd name="T4" fmla="*/ 4 w 19"/>
                <a:gd name="T5" fmla="*/ 18 h 24"/>
                <a:gd name="T6" fmla="*/ 4 w 19"/>
                <a:gd name="T7" fmla="*/ 17 h 24"/>
                <a:gd name="T8" fmla="*/ 3 w 19"/>
                <a:gd name="T9" fmla="*/ 17 h 24"/>
                <a:gd name="T10" fmla="*/ 2 w 19"/>
                <a:gd name="T11" fmla="*/ 14 h 24"/>
                <a:gd name="T12" fmla="*/ 2 w 19"/>
                <a:gd name="T13" fmla="*/ 13 h 24"/>
                <a:gd name="T14" fmla="*/ 2 w 19"/>
                <a:gd name="T15" fmla="*/ 12 h 24"/>
                <a:gd name="T16" fmla="*/ 3 w 19"/>
                <a:gd name="T17" fmla="*/ 12 h 24"/>
                <a:gd name="T18" fmla="*/ 3 w 19"/>
                <a:gd name="T19" fmla="*/ 8 h 24"/>
                <a:gd name="T20" fmla="*/ 0 w 19"/>
                <a:gd name="T21" fmla="*/ 8 h 24"/>
                <a:gd name="T22" fmla="*/ 2 w 19"/>
                <a:gd name="T23" fmla="*/ 7 h 24"/>
                <a:gd name="T24" fmla="*/ 2 w 19"/>
                <a:gd name="T25" fmla="*/ 6 h 24"/>
                <a:gd name="T26" fmla="*/ 2 w 19"/>
                <a:gd name="T27" fmla="*/ 6 h 24"/>
                <a:gd name="T28" fmla="*/ 0 w 19"/>
                <a:gd name="T29" fmla="*/ 2 h 24"/>
                <a:gd name="T30" fmla="*/ 0 w 19"/>
                <a:gd name="T31" fmla="*/ 1 h 24"/>
                <a:gd name="T32" fmla="*/ 1 w 19"/>
                <a:gd name="T33" fmla="*/ 1 h 24"/>
                <a:gd name="T34" fmla="*/ 6 w 19"/>
                <a:gd name="T35" fmla="*/ 0 h 24"/>
                <a:gd name="T36" fmla="*/ 11 w 19"/>
                <a:gd name="T37" fmla="*/ 4 h 24"/>
                <a:gd name="T38" fmla="*/ 15 w 19"/>
                <a:gd name="T39" fmla="*/ 8 h 24"/>
                <a:gd name="T40" fmla="*/ 15 w 19"/>
                <a:gd name="T41" fmla="*/ 8 h 24"/>
                <a:gd name="T42" fmla="*/ 17 w 19"/>
                <a:gd name="T43" fmla="*/ 7 h 24"/>
                <a:gd name="T44" fmla="*/ 17 w 19"/>
                <a:gd name="T45" fmla="*/ 9 h 24"/>
                <a:gd name="T46" fmla="*/ 17 w 19"/>
                <a:gd name="T47" fmla="*/ 9 h 24"/>
                <a:gd name="T48" fmla="*/ 17 w 19"/>
                <a:gd name="T49" fmla="*/ 9 h 24"/>
                <a:gd name="T50" fmla="*/ 17 w 19"/>
                <a:gd name="T51" fmla="*/ 10 h 24"/>
                <a:gd name="T52" fmla="*/ 17 w 19"/>
                <a:gd name="T53" fmla="*/ 10 h 24"/>
                <a:gd name="T54" fmla="*/ 18 w 19"/>
                <a:gd name="T55" fmla="*/ 11 h 24"/>
                <a:gd name="T56" fmla="*/ 19 w 19"/>
                <a:gd name="T57" fmla="*/ 12 h 24"/>
                <a:gd name="T58" fmla="*/ 17 w 19"/>
                <a:gd name="T59" fmla="*/ 13 h 24"/>
                <a:gd name="T60" fmla="*/ 17 w 19"/>
                <a:gd name="T61" fmla="*/ 13 h 24"/>
                <a:gd name="T62" fmla="*/ 17 w 19"/>
                <a:gd name="T63" fmla="*/ 16 h 24"/>
                <a:gd name="T64" fmla="*/ 16 w 19"/>
                <a:gd name="T65" fmla="*/ 22 h 24"/>
                <a:gd name="T66" fmla="*/ 13 w 19"/>
                <a:gd name="T67" fmla="*/ 23 h 24"/>
                <a:gd name="T68" fmla="*/ 10 w 19"/>
                <a:gd name="T69" fmla="*/ 23 h 24"/>
                <a:gd name="T70" fmla="*/ 9 w 19"/>
                <a:gd name="T71" fmla="*/ 24 h 24"/>
                <a:gd name="T72" fmla="*/ 7 w 19"/>
                <a:gd name="T73" fmla="*/ 20 h 24"/>
                <a:gd name="T74" fmla="*/ 9 w 19"/>
                <a:gd name="T75" fmla="*/ 22 h 24"/>
                <a:gd name="T76" fmla="*/ 13 w 19"/>
                <a:gd name="T77" fmla="*/ 21 h 24"/>
                <a:gd name="T78" fmla="*/ 15 w 19"/>
                <a:gd name="T79" fmla="*/ 20 h 24"/>
                <a:gd name="T80" fmla="*/ 15 w 19"/>
                <a:gd name="T81" fmla="*/ 17 h 24"/>
                <a:gd name="T82" fmla="*/ 15 w 19"/>
                <a:gd name="T83" fmla="*/ 13 h 24"/>
                <a:gd name="T84" fmla="*/ 16 w 19"/>
                <a:gd name="T85" fmla="*/ 12 h 24"/>
                <a:gd name="T86" fmla="*/ 15 w 19"/>
                <a:gd name="T87" fmla="*/ 11 h 24"/>
                <a:gd name="T88" fmla="*/ 15 w 19"/>
                <a:gd name="T89" fmla="*/ 10 h 24"/>
                <a:gd name="T90" fmla="*/ 11 w 19"/>
                <a:gd name="T91" fmla="*/ 7 h 24"/>
                <a:gd name="T92" fmla="*/ 6 w 19"/>
                <a:gd name="T93" fmla="*/ 7 h 24"/>
                <a:gd name="T94" fmla="*/ 5 w 19"/>
                <a:gd name="T95" fmla="*/ 8 h 24"/>
                <a:gd name="T96" fmla="*/ 5 w 19"/>
                <a:gd name="T97" fmla="*/ 11 h 24"/>
                <a:gd name="T98" fmla="*/ 5 w 19"/>
                <a:gd name="T99" fmla="*/ 13 h 24"/>
                <a:gd name="T100" fmla="*/ 4 w 19"/>
                <a:gd name="T101" fmla="*/ 13 h 24"/>
                <a:gd name="T102" fmla="*/ 4 w 19"/>
                <a:gd name="T103" fmla="*/ 14 h 24"/>
                <a:gd name="T104" fmla="*/ 4 w 19"/>
                <a:gd name="T105" fmla="*/ 15 h 24"/>
                <a:gd name="T106" fmla="*/ 5 w 19"/>
                <a:gd name="T107" fmla="*/ 16 h 24"/>
                <a:gd name="T108" fmla="*/ 8 w 19"/>
                <a:gd name="T109" fmla="*/ 20 h 24"/>
                <a:gd name="T110" fmla="*/ 7 w 19"/>
                <a:gd name="T111" fmla="*/ 20 h 24"/>
                <a:gd name="T112" fmla="*/ 2 w 19"/>
                <a:gd name="T113" fmla="*/ 3 h 24"/>
                <a:gd name="T114" fmla="*/ 5 w 19"/>
                <a:gd name="T115" fmla="*/ 5 h 24"/>
                <a:gd name="T116" fmla="*/ 10 w 19"/>
                <a:gd name="T117" fmla="*/ 7 h 24"/>
                <a:gd name="T118" fmla="*/ 9 w 19"/>
                <a:gd name="T119" fmla="*/ 4 h 24"/>
                <a:gd name="T120" fmla="*/ 6 w 19"/>
                <a:gd name="T121" fmla="*/ 2 h 24"/>
                <a:gd name="T122" fmla="*/ 2 w 19"/>
                <a:gd name="T123"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 h="24">
                  <a:moveTo>
                    <a:pt x="9" y="24"/>
                  </a:moveTo>
                  <a:cubicBezTo>
                    <a:pt x="7" y="24"/>
                    <a:pt x="5" y="20"/>
                    <a:pt x="5" y="19"/>
                  </a:cubicBezTo>
                  <a:cubicBezTo>
                    <a:pt x="4" y="18"/>
                    <a:pt x="4" y="18"/>
                    <a:pt x="4" y="18"/>
                  </a:cubicBezTo>
                  <a:cubicBezTo>
                    <a:pt x="4" y="17"/>
                    <a:pt x="4" y="17"/>
                    <a:pt x="4" y="17"/>
                  </a:cubicBezTo>
                  <a:cubicBezTo>
                    <a:pt x="4" y="17"/>
                    <a:pt x="3" y="17"/>
                    <a:pt x="3" y="17"/>
                  </a:cubicBezTo>
                  <a:cubicBezTo>
                    <a:pt x="2" y="16"/>
                    <a:pt x="2" y="15"/>
                    <a:pt x="2" y="14"/>
                  </a:cubicBezTo>
                  <a:cubicBezTo>
                    <a:pt x="2" y="14"/>
                    <a:pt x="2" y="13"/>
                    <a:pt x="2" y="13"/>
                  </a:cubicBezTo>
                  <a:cubicBezTo>
                    <a:pt x="2" y="12"/>
                    <a:pt x="2" y="12"/>
                    <a:pt x="2" y="12"/>
                  </a:cubicBezTo>
                  <a:cubicBezTo>
                    <a:pt x="3" y="12"/>
                    <a:pt x="3" y="12"/>
                    <a:pt x="3" y="12"/>
                  </a:cubicBezTo>
                  <a:cubicBezTo>
                    <a:pt x="2" y="11"/>
                    <a:pt x="2" y="10"/>
                    <a:pt x="3" y="8"/>
                  </a:cubicBezTo>
                  <a:cubicBezTo>
                    <a:pt x="0" y="8"/>
                    <a:pt x="0" y="8"/>
                    <a:pt x="0" y="8"/>
                  </a:cubicBezTo>
                  <a:cubicBezTo>
                    <a:pt x="2" y="7"/>
                    <a:pt x="2" y="7"/>
                    <a:pt x="2" y="7"/>
                  </a:cubicBezTo>
                  <a:cubicBezTo>
                    <a:pt x="2" y="7"/>
                    <a:pt x="2" y="7"/>
                    <a:pt x="2" y="6"/>
                  </a:cubicBezTo>
                  <a:cubicBezTo>
                    <a:pt x="2" y="6"/>
                    <a:pt x="2" y="6"/>
                    <a:pt x="2" y="6"/>
                  </a:cubicBezTo>
                  <a:cubicBezTo>
                    <a:pt x="1" y="5"/>
                    <a:pt x="0" y="4"/>
                    <a:pt x="0" y="2"/>
                  </a:cubicBezTo>
                  <a:cubicBezTo>
                    <a:pt x="0" y="1"/>
                    <a:pt x="0" y="1"/>
                    <a:pt x="0" y="1"/>
                  </a:cubicBezTo>
                  <a:cubicBezTo>
                    <a:pt x="1" y="1"/>
                    <a:pt x="1" y="1"/>
                    <a:pt x="1" y="1"/>
                  </a:cubicBezTo>
                  <a:cubicBezTo>
                    <a:pt x="3" y="0"/>
                    <a:pt x="4" y="0"/>
                    <a:pt x="6" y="0"/>
                  </a:cubicBezTo>
                  <a:cubicBezTo>
                    <a:pt x="8" y="0"/>
                    <a:pt x="10" y="1"/>
                    <a:pt x="11" y="4"/>
                  </a:cubicBezTo>
                  <a:cubicBezTo>
                    <a:pt x="12" y="6"/>
                    <a:pt x="14" y="8"/>
                    <a:pt x="15" y="8"/>
                  </a:cubicBezTo>
                  <a:cubicBezTo>
                    <a:pt x="15" y="8"/>
                    <a:pt x="15" y="8"/>
                    <a:pt x="15" y="8"/>
                  </a:cubicBezTo>
                  <a:cubicBezTo>
                    <a:pt x="17" y="7"/>
                    <a:pt x="17" y="7"/>
                    <a:pt x="17" y="7"/>
                  </a:cubicBezTo>
                  <a:cubicBezTo>
                    <a:pt x="17" y="9"/>
                    <a:pt x="17" y="9"/>
                    <a:pt x="17" y="9"/>
                  </a:cubicBezTo>
                  <a:cubicBezTo>
                    <a:pt x="17" y="9"/>
                    <a:pt x="17" y="9"/>
                    <a:pt x="17" y="9"/>
                  </a:cubicBezTo>
                  <a:cubicBezTo>
                    <a:pt x="17" y="9"/>
                    <a:pt x="17" y="9"/>
                    <a:pt x="17" y="9"/>
                  </a:cubicBezTo>
                  <a:cubicBezTo>
                    <a:pt x="17" y="10"/>
                    <a:pt x="17" y="10"/>
                    <a:pt x="17" y="10"/>
                  </a:cubicBezTo>
                  <a:cubicBezTo>
                    <a:pt x="17" y="10"/>
                    <a:pt x="17" y="10"/>
                    <a:pt x="17" y="10"/>
                  </a:cubicBezTo>
                  <a:cubicBezTo>
                    <a:pt x="17" y="11"/>
                    <a:pt x="18" y="11"/>
                    <a:pt x="18" y="11"/>
                  </a:cubicBezTo>
                  <a:cubicBezTo>
                    <a:pt x="19" y="12"/>
                    <a:pt x="19" y="12"/>
                    <a:pt x="19" y="12"/>
                  </a:cubicBezTo>
                  <a:cubicBezTo>
                    <a:pt x="17" y="13"/>
                    <a:pt x="17" y="13"/>
                    <a:pt x="17" y="13"/>
                  </a:cubicBezTo>
                  <a:cubicBezTo>
                    <a:pt x="17" y="13"/>
                    <a:pt x="17" y="13"/>
                    <a:pt x="17" y="13"/>
                  </a:cubicBezTo>
                  <a:cubicBezTo>
                    <a:pt x="16" y="14"/>
                    <a:pt x="17" y="15"/>
                    <a:pt x="17" y="16"/>
                  </a:cubicBezTo>
                  <a:cubicBezTo>
                    <a:pt x="18" y="18"/>
                    <a:pt x="19" y="20"/>
                    <a:pt x="16" y="22"/>
                  </a:cubicBezTo>
                  <a:cubicBezTo>
                    <a:pt x="15" y="23"/>
                    <a:pt x="14" y="23"/>
                    <a:pt x="13" y="23"/>
                  </a:cubicBezTo>
                  <a:cubicBezTo>
                    <a:pt x="12" y="23"/>
                    <a:pt x="11" y="23"/>
                    <a:pt x="10" y="23"/>
                  </a:cubicBezTo>
                  <a:cubicBezTo>
                    <a:pt x="10" y="24"/>
                    <a:pt x="9" y="24"/>
                    <a:pt x="9" y="24"/>
                  </a:cubicBezTo>
                  <a:close/>
                  <a:moveTo>
                    <a:pt x="7" y="20"/>
                  </a:moveTo>
                  <a:cubicBezTo>
                    <a:pt x="8" y="21"/>
                    <a:pt x="9" y="21"/>
                    <a:pt x="9" y="22"/>
                  </a:cubicBezTo>
                  <a:cubicBezTo>
                    <a:pt x="10" y="21"/>
                    <a:pt x="12" y="21"/>
                    <a:pt x="13" y="21"/>
                  </a:cubicBezTo>
                  <a:cubicBezTo>
                    <a:pt x="14" y="21"/>
                    <a:pt x="15" y="21"/>
                    <a:pt x="15" y="20"/>
                  </a:cubicBezTo>
                  <a:cubicBezTo>
                    <a:pt x="16" y="20"/>
                    <a:pt x="16" y="19"/>
                    <a:pt x="15" y="17"/>
                  </a:cubicBezTo>
                  <a:cubicBezTo>
                    <a:pt x="15" y="15"/>
                    <a:pt x="14" y="14"/>
                    <a:pt x="15" y="13"/>
                  </a:cubicBezTo>
                  <a:cubicBezTo>
                    <a:pt x="15" y="12"/>
                    <a:pt x="15" y="12"/>
                    <a:pt x="16" y="12"/>
                  </a:cubicBezTo>
                  <a:cubicBezTo>
                    <a:pt x="15" y="11"/>
                    <a:pt x="15" y="11"/>
                    <a:pt x="15" y="11"/>
                  </a:cubicBezTo>
                  <a:cubicBezTo>
                    <a:pt x="15" y="10"/>
                    <a:pt x="15" y="10"/>
                    <a:pt x="15" y="10"/>
                  </a:cubicBezTo>
                  <a:cubicBezTo>
                    <a:pt x="13" y="10"/>
                    <a:pt x="12" y="9"/>
                    <a:pt x="11" y="7"/>
                  </a:cubicBezTo>
                  <a:cubicBezTo>
                    <a:pt x="6" y="7"/>
                    <a:pt x="6" y="7"/>
                    <a:pt x="6" y="7"/>
                  </a:cubicBezTo>
                  <a:cubicBezTo>
                    <a:pt x="5" y="8"/>
                    <a:pt x="5" y="8"/>
                    <a:pt x="5" y="8"/>
                  </a:cubicBezTo>
                  <a:cubicBezTo>
                    <a:pt x="4" y="9"/>
                    <a:pt x="4" y="10"/>
                    <a:pt x="5" y="11"/>
                  </a:cubicBezTo>
                  <a:cubicBezTo>
                    <a:pt x="5" y="11"/>
                    <a:pt x="5" y="12"/>
                    <a:pt x="5" y="13"/>
                  </a:cubicBezTo>
                  <a:cubicBezTo>
                    <a:pt x="5" y="13"/>
                    <a:pt x="5" y="13"/>
                    <a:pt x="4" y="13"/>
                  </a:cubicBezTo>
                  <a:cubicBezTo>
                    <a:pt x="4" y="14"/>
                    <a:pt x="4" y="14"/>
                    <a:pt x="4" y="14"/>
                  </a:cubicBezTo>
                  <a:cubicBezTo>
                    <a:pt x="4" y="15"/>
                    <a:pt x="4" y="15"/>
                    <a:pt x="4" y="15"/>
                  </a:cubicBezTo>
                  <a:cubicBezTo>
                    <a:pt x="5" y="15"/>
                    <a:pt x="5" y="15"/>
                    <a:pt x="5" y="16"/>
                  </a:cubicBezTo>
                  <a:cubicBezTo>
                    <a:pt x="6" y="16"/>
                    <a:pt x="8" y="18"/>
                    <a:pt x="8" y="20"/>
                  </a:cubicBezTo>
                  <a:lnTo>
                    <a:pt x="7" y="20"/>
                  </a:lnTo>
                  <a:close/>
                  <a:moveTo>
                    <a:pt x="2" y="3"/>
                  </a:moveTo>
                  <a:cubicBezTo>
                    <a:pt x="3" y="4"/>
                    <a:pt x="3" y="5"/>
                    <a:pt x="5" y="5"/>
                  </a:cubicBezTo>
                  <a:cubicBezTo>
                    <a:pt x="10" y="7"/>
                    <a:pt x="10" y="7"/>
                    <a:pt x="10" y="7"/>
                  </a:cubicBezTo>
                  <a:cubicBezTo>
                    <a:pt x="10" y="6"/>
                    <a:pt x="9" y="5"/>
                    <a:pt x="9" y="4"/>
                  </a:cubicBezTo>
                  <a:cubicBezTo>
                    <a:pt x="8" y="2"/>
                    <a:pt x="7" y="2"/>
                    <a:pt x="6" y="2"/>
                  </a:cubicBezTo>
                  <a:cubicBezTo>
                    <a:pt x="5" y="2"/>
                    <a:pt x="4" y="2"/>
                    <a:pt x="2"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3" name="Freeform 392"/>
            <p:cNvSpPr>
              <a:spLocks noChangeArrowheads="1"/>
            </p:cNvSpPr>
            <p:nvPr/>
          </p:nvSpPr>
          <p:spPr bwMode="auto">
            <a:xfrm>
              <a:off x="6661151" y="3581433"/>
              <a:ext cx="31396" cy="36226"/>
            </a:xfrm>
            <a:custGeom>
              <a:avLst/>
              <a:gdLst>
                <a:gd name="T0" fmla="*/ 0 w 8"/>
                <a:gd name="T1" fmla="*/ 5 h 9"/>
                <a:gd name="T2" fmla="*/ 4 w 8"/>
                <a:gd name="T3" fmla="*/ 9 h 9"/>
                <a:gd name="T4" fmla="*/ 7 w 8"/>
                <a:gd name="T5" fmla="*/ 5 h 9"/>
                <a:gd name="T6" fmla="*/ 7 w 8"/>
                <a:gd name="T7" fmla="*/ 4 h 9"/>
                <a:gd name="T8" fmla="*/ 8 w 8"/>
                <a:gd name="T9" fmla="*/ 4 h 9"/>
                <a:gd name="T10" fmla="*/ 4 w 8"/>
                <a:gd name="T11" fmla="*/ 0 h 9"/>
                <a:gd name="T12" fmla="*/ 3 w 8"/>
                <a:gd name="T13" fmla="*/ 0 h 9"/>
                <a:gd name="T14" fmla="*/ 3 w 8"/>
                <a:gd name="T15" fmla="*/ 1 h 9"/>
                <a:gd name="T16" fmla="*/ 2 w 8"/>
                <a:gd name="T17" fmla="*/ 0 h 9"/>
                <a:gd name="T18" fmla="*/ 0 w 8"/>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9">
                  <a:moveTo>
                    <a:pt x="0" y="5"/>
                  </a:moveTo>
                  <a:cubicBezTo>
                    <a:pt x="2" y="7"/>
                    <a:pt x="3" y="8"/>
                    <a:pt x="4" y="9"/>
                  </a:cubicBezTo>
                  <a:cubicBezTo>
                    <a:pt x="4" y="7"/>
                    <a:pt x="5" y="5"/>
                    <a:pt x="7" y="5"/>
                  </a:cubicBezTo>
                  <a:cubicBezTo>
                    <a:pt x="7" y="5"/>
                    <a:pt x="7" y="4"/>
                    <a:pt x="7" y="4"/>
                  </a:cubicBezTo>
                  <a:cubicBezTo>
                    <a:pt x="7" y="4"/>
                    <a:pt x="7" y="4"/>
                    <a:pt x="8" y="4"/>
                  </a:cubicBezTo>
                  <a:cubicBezTo>
                    <a:pt x="8" y="2"/>
                    <a:pt x="4" y="2"/>
                    <a:pt x="4" y="0"/>
                  </a:cubicBezTo>
                  <a:cubicBezTo>
                    <a:pt x="4" y="0"/>
                    <a:pt x="3" y="0"/>
                    <a:pt x="3" y="0"/>
                  </a:cubicBezTo>
                  <a:cubicBezTo>
                    <a:pt x="3" y="0"/>
                    <a:pt x="3" y="1"/>
                    <a:pt x="3" y="1"/>
                  </a:cubicBezTo>
                  <a:cubicBezTo>
                    <a:pt x="3" y="1"/>
                    <a:pt x="2" y="0"/>
                    <a:pt x="2" y="0"/>
                  </a:cubicBezTo>
                  <a:cubicBezTo>
                    <a:pt x="2" y="2"/>
                    <a:pt x="1" y="3"/>
                    <a:pt x="0"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4" name="Freeform 393"/>
            <p:cNvSpPr>
              <a:spLocks noEditPoints="1" noChangeArrowheads="1"/>
            </p:cNvSpPr>
            <p:nvPr/>
          </p:nvSpPr>
          <p:spPr bwMode="auto">
            <a:xfrm>
              <a:off x="6656321" y="3571773"/>
              <a:ext cx="41056" cy="55547"/>
            </a:xfrm>
            <a:custGeom>
              <a:avLst/>
              <a:gdLst>
                <a:gd name="T0" fmla="*/ 6 w 10"/>
                <a:gd name="T1" fmla="*/ 13 h 13"/>
                <a:gd name="T2" fmla="*/ 3 w 10"/>
                <a:gd name="T3" fmla="*/ 10 h 13"/>
                <a:gd name="T4" fmla="*/ 1 w 10"/>
                <a:gd name="T5" fmla="*/ 8 h 13"/>
                <a:gd name="T6" fmla="*/ 0 w 10"/>
                <a:gd name="T7" fmla="*/ 8 h 13"/>
                <a:gd name="T8" fmla="*/ 0 w 10"/>
                <a:gd name="T9" fmla="*/ 7 h 13"/>
                <a:gd name="T10" fmla="*/ 1 w 10"/>
                <a:gd name="T11" fmla="*/ 5 h 13"/>
                <a:gd name="T12" fmla="*/ 2 w 10"/>
                <a:gd name="T13" fmla="*/ 2 h 13"/>
                <a:gd name="T14" fmla="*/ 1 w 10"/>
                <a:gd name="T15" fmla="*/ 0 h 13"/>
                <a:gd name="T16" fmla="*/ 3 w 10"/>
                <a:gd name="T17" fmla="*/ 1 h 13"/>
                <a:gd name="T18" fmla="*/ 6 w 10"/>
                <a:gd name="T19" fmla="*/ 1 h 13"/>
                <a:gd name="T20" fmla="*/ 6 w 10"/>
                <a:gd name="T21" fmla="*/ 2 h 13"/>
                <a:gd name="T22" fmla="*/ 8 w 10"/>
                <a:gd name="T23" fmla="*/ 3 h 13"/>
                <a:gd name="T24" fmla="*/ 10 w 10"/>
                <a:gd name="T25" fmla="*/ 7 h 13"/>
                <a:gd name="T26" fmla="*/ 9 w 10"/>
                <a:gd name="T27" fmla="*/ 8 h 13"/>
                <a:gd name="T28" fmla="*/ 9 w 10"/>
                <a:gd name="T29" fmla="*/ 8 h 13"/>
                <a:gd name="T30" fmla="*/ 9 w 10"/>
                <a:gd name="T31" fmla="*/ 8 h 13"/>
                <a:gd name="T32" fmla="*/ 8 w 10"/>
                <a:gd name="T33" fmla="*/ 8 h 13"/>
                <a:gd name="T34" fmla="*/ 6 w 10"/>
                <a:gd name="T35" fmla="*/ 11 h 13"/>
                <a:gd name="T36" fmla="*/ 6 w 10"/>
                <a:gd name="T37" fmla="*/ 13 h 13"/>
                <a:gd name="T38" fmla="*/ 2 w 10"/>
                <a:gd name="T39" fmla="*/ 7 h 13"/>
                <a:gd name="T40" fmla="*/ 5 w 10"/>
                <a:gd name="T41" fmla="*/ 9 h 13"/>
                <a:gd name="T42" fmla="*/ 5 w 10"/>
                <a:gd name="T43" fmla="*/ 9 h 13"/>
                <a:gd name="T44" fmla="*/ 7 w 10"/>
                <a:gd name="T45" fmla="*/ 6 h 13"/>
                <a:gd name="T46" fmla="*/ 7 w 10"/>
                <a:gd name="T47" fmla="*/ 6 h 13"/>
                <a:gd name="T48" fmla="*/ 4 w 10"/>
                <a:gd name="T49" fmla="*/ 4 h 13"/>
                <a:gd name="T50" fmla="*/ 3 w 10"/>
                <a:gd name="T51" fmla="*/ 5 h 13"/>
                <a:gd name="T52" fmla="*/ 2 w 10"/>
                <a:gd name="T5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 h="13">
                  <a:moveTo>
                    <a:pt x="6" y="13"/>
                  </a:moveTo>
                  <a:cubicBezTo>
                    <a:pt x="3" y="10"/>
                    <a:pt x="3" y="10"/>
                    <a:pt x="3" y="10"/>
                  </a:cubicBezTo>
                  <a:cubicBezTo>
                    <a:pt x="2" y="10"/>
                    <a:pt x="2" y="9"/>
                    <a:pt x="1" y="8"/>
                  </a:cubicBezTo>
                  <a:cubicBezTo>
                    <a:pt x="0" y="8"/>
                    <a:pt x="0" y="8"/>
                    <a:pt x="0" y="8"/>
                  </a:cubicBezTo>
                  <a:cubicBezTo>
                    <a:pt x="0" y="7"/>
                    <a:pt x="0" y="7"/>
                    <a:pt x="0" y="7"/>
                  </a:cubicBezTo>
                  <a:cubicBezTo>
                    <a:pt x="1" y="6"/>
                    <a:pt x="1" y="5"/>
                    <a:pt x="1" y="5"/>
                  </a:cubicBezTo>
                  <a:cubicBezTo>
                    <a:pt x="2" y="4"/>
                    <a:pt x="2" y="3"/>
                    <a:pt x="2" y="2"/>
                  </a:cubicBezTo>
                  <a:cubicBezTo>
                    <a:pt x="1" y="0"/>
                    <a:pt x="1" y="0"/>
                    <a:pt x="1" y="0"/>
                  </a:cubicBezTo>
                  <a:cubicBezTo>
                    <a:pt x="3" y="1"/>
                    <a:pt x="3" y="1"/>
                    <a:pt x="3" y="1"/>
                  </a:cubicBezTo>
                  <a:cubicBezTo>
                    <a:pt x="6" y="1"/>
                    <a:pt x="6" y="1"/>
                    <a:pt x="6" y="1"/>
                  </a:cubicBezTo>
                  <a:cubicBezTo>
                    <a:pt x="6" y="2"/>
                    <a:pt x="6" y="2"/>
                    <a:pt x="6" y="2"/>
                  </a:cubicBezTo>
                  <a:cubicBezTo>
                    <a:pt x="6" y="2"/>
                    <a:pt x="7" y="3"/>
                    <a:pt x="8" y="3"/>
                  </a:cubicBezTo>
                  <a:cubicBezTo>
                    <a:pt x="9" y="4"/>
                    <a:pt x="10" y="5"/>
                    <a:pt x="10" y="7"/>
                  </a:cubicBezTo>
                  <a:cubicBezTo>
                    <a:pt x="9" y="8"/>
                    <a:pt x="9" y="8"/>
                    <a:pt x="9" y="8"/>
                  </a:cubicBezTo>
                  <a:cubicBezTo>
                    <a:pt x="9" y="8"/>
                    <a:pt x="9" y="8"/>
                    <a:pt x="9" y="8"/>
                  </a:cubicBezTo>
                  <a:cubicBezTo>
                    <a:pt x="9" y="8"/>
                    <a:pt x="9" y="8"/>
                    <a:pt x="9" y="8"/>
                  </a:cubicBezTo>
                  <a:cubicBezTo>
                    <a:pt x="8" y="8"/>
                    <a:pt x="8" y="8"/>
                    <a:pt x="8" y="8"/>
                  </a:cubicBezTo>
                  <a:cubicBezTo>
                    <a:pt x="7" y="8"/>
                    <a:pt x="6" y="10"/>
                    <a:pt x="6" y="11"/>
                  </a:cubicBezTo>
                  <a:lnTo>
                    <a:pt x="6" y="13"/>
                  </a:lnTo>
                  <a:close/>
                  <a:moveTo>
                    <a:pt x="2" y="7"/>
                  </a:moveTo>
                  <a:cubicBezTo>
                    <a:pt x="3" y="8"/>
                    <a:pt x="4" y="8"/>
                    <a:pt x="5" y="9"/>
                  </a:cubicBezTo>
                  <a:cubicBezTo>
                    <a:pt x="5" y="9"/>
                    <a:pt x="5" y="9"/>
                    <a:pt x="5" y="9"/>
                  </a:cubicBezTo>
                  <a:cubicBezTo>
                    <a:pt x="5" y="8"/>
                    <a:pt x="6" y="7"/>
                    <a:pt x="7" y="6"/>
                  </a:cubicBezTo>
                  <a:cubicBezTo>
                    <a:pt x="7" y="6"/>
                    <a:pt x="7" y="6"/>
                    <a:pt x="7" y="6"/>
                  </a:cubicBezTo>
                  <a:cubicBezTo>
                    <a:pt x="4" y="4"/>
                    <a:pt x="4" y="4"/>
                    <a:pt x="4" y="4"/>
                  </a:cubicBezTo>
                  <a:cubicBezTo>
                    <a:pt x="4" y="4"/>
                    <a:pt x="3" y="5"/>
                    <a:pt x="3" y="5"/>
                  </a:cubicBezTo>
                  <a:cubicBezTo>
                    <a:pt x="3" y="6"/>
                    <a:pt x="3" y="6"/>
                    <a:pt x="2"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5" name="Freeform 394"/>
            <p:cNvSpPr>
              <a:spLocks noChangeArrowheads="1"/>
            </p:cNvSpPr>
            <p:nvPr/>
          </p:nvSpPr>
          <p:spPr bwMode="auto">
            <a:xfrm>
              <a:off x="6132251" y="3885732"/>
              <a:ext cx="7245" cy="12075"/>
            </a:xfrm>
            <a:custGeom>
              <a:avLst/>
              <a:gdLst>
                <a:gd name="T0" fmla="*/ 2 w 2"/>
                <a:gd name="T1" fmla="*/ 0 h 3"/>
                <a:gd name="T2" fmla="*/ 0 w 2"/>
                <a:gd name="T3" fmla="*/ 3 h 3"/>
                <a:gd name="T4" fmla="*/ 2 w 2"/>
                <a:gd name="T5" fmla="*/ 0 h 3"/>
              </a:gdLst>
              <a:ahLst/>
              <a:cxnLst>
                <a:cxn ang="0">
                  <a:pos x="T0" y="T1"/>
                </a:cxn>
                <a:cxn ang="0">
                  <a:pos x="T2" y="T3"/>
                </a:cxn>
                <a:cxn ang="0">
                  <a:pos x="T4" y="T5"/>
                </a:cxn>
              </a:cxnLst>
              <a:rect l="0" t="0" r="r" b="b"/>
              <a:pathLst>
                <a:path w="2" h="3">
                  <a:moveTo>
                    <a:pt x="2" y="0"/>
                  </a:moveTo>
                  <a:cubicBezTo>
                    <a:pt x="1" y="1"/>
                    <a:pt x="0" y="2"/>
                    <a:pt x="0" y="3"/>
                  </a:cubicBezTo>
                  <a:cubicBezTo>
                    <a:pt x="1" y="2"/>
                    <a:pt x="2" y="1"/>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6" name="Freeform 395"/>
            <p:cNvSpPr>
              <a:spLocks noChangeArrowheads="1"/>
            </p:cNvSpPr>
            <p:nvPr/>
          </p:nvSpPr>
          <p:spPr bwMode="auto">
            <a:xfrm>
              <a:off x="6120176" y="3876072"/>
              <a:ext cx="24151" cy="24151"/>
            </a:xfrm>
            <a:custGeom>
              <a:avLst/>
              <a:gdLst>
                <a:gd name="T0" fmla="*/ 0 w 6"/>
                <a:gd name="T1" fmla="*/ 6 h 6"/>
                <a:gd name="T2" fmla="*/ 2 w 6"/>
                <a:gd name="T3" fmla="*/ 4 h 6"/>
                <a:gd name="T4" fmla="*/ 2 w 6"/>
                <a:gd name="T5" fmla="*/ 3 h 6"/>
                <a:gd name="T6" fmla="*/ 4 w 6"/>
                <a:gd name="T7" fmla="*/ 1 h 6"/>
                <a:gd name="T8" fmla="*/ 5 w 6"/>
                <a:gd name="T9" fmla="*/ 0 h 6"/>
                <a:gd name="T10" fmla="*/ 6 w 6"/>
                <a:gd name="T11" fmla="*/ 2 h 6"/>
                <a:gd name="T12" fmla="*/ 3 w 6"/>
                <a:gd name="T13" fmla="*/ 6 h 6"/>
                <a:gd name="T14" fmla="*/ 0 w 6"/>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0" y="6"/>
                  </a:moveTo>
                  <a:cubicBezTo>
                    <a:pt x="2" y="4"/>
                    <a:pt x="2" y="4"/>
                    <a:pt x="2" y="4"/>
                  </a:cubicBezTo>
                  <a:cubicBezTo>
                    <a:pt x="2" y="4"/>
                    <a:pt x="2" y="4"/>
                    <a:pt x="2" y="3"/>
                  </a:cubicBezTo>
                  <a:cubicBezTo>
                    <a:pt x="3" y="3"/>
                    <a:pt x="3" y="2"/>
                    <a:pt x="4" y="1"/>
                  </a:cubicBezTo>
                  <a:cubicBezTo>
                    <a:pt x="5" y="0"/>
                    <a:pt x="5" y="0"/>
                    <a:pt x="5" y="0"/>
                  </a:cubicBezTo>
                  <a:cubicBezTo>
                    <a:pt x="6" y="2"/>
                    <a:pt x="6" y="2"/>
                    <a:pt x="6" y="2"/>
                  </a:cubicBezTo>
                  <a:cubicBezTo>
                    <a:pt x="6" y="4"/>
                    <a:pt x="5" y="5"/>
                    <a:pt x="3" y="6"/>
                  </a:cubicBezTo>
                  <a:lnTo>
                    <a:pt x="0"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7" name="Freeform 396"/>
            <p:cNvSpPr>
              <a:spLocks noChangeArrowheads="1"/>
            </p:cNvSpPr>
            <p:nvPr/>
          </p:nvSpPr>
          <p:spPr bwMode="auto">
            <a:xfrm>
              <a:off x="6214363" y="3581433"/>
              <a:ext cx="212526" cy="161810"/>
            </a:xfrm>
            <a:custGeom>
              <a:avLst/>
              <a:gdLst>
                <a:gd name="T0" fmla="*/ 29 w 51"/>
                <a:gd name="T1" fmla="*/ 1 h 39"/>
                <a:gd name="T2" fmla="*/ 35 w 51"/>
                <a:gd name="T3" fmla="*/ 5 h 39"/>
                <a:gd name="T4" fmla="*/ 42 w 51"/>
                <a:gd name="T5" fmla="*/ 6 h 39"/>
                <a:gd name="T6" fmla="*/ 48 w 51"/>
                <a:gd name="T7" fmla="*/ 10 h 39"/>
                <a:gd name="T8" fmla="*/ 41 w 51"/>
                <a:gd name="T9" fmla="*/ 14 h 39"/>
                <a:gd name="T10" fmla="*/ 37 w 51"/>
                <a:gd name="T11" fmla="*/ 19 h 39"/>
                <a:gd name="T12" fmla="*/ 36 w 51"/>
                <a:gd name="T13" fmla="*/ 24 h 39"/>
                <a:gd name="T14" fmla="*/ 34 w 51"/>
                <a:gd name="T15" fmla="*/ 29 h 39"/>
                <a:gd name="T16" fmla="*/ 30 w 51"/>
                <a:gd name="T17" fmla="*/ 32 h 39"/>
                <a:gd name="T18" fmla="*/ 23 w 51"/>
                <a:gd name="T19" fmla="*/ 35 h 39"/>
                <a:gd name="T20" fmla="*/ 17 w 51"/>
                <a:gd name="T21" fmla="*/ 37 h 39"/>
                <a:gd name="T22" fmla="*/ 12 w 51"/>
                <a:gd name="T23" fmla="*/ 36 h 39"/>
                <a:gd name="T24" fmla="*/ 11 w 51"/>
                <a:gd name="T25" fmla="*/ 34 h 39"/>
                <a:gd name="T26" fmla="*/ 7 w 51"/>
                <a:gd name="T27" fmla="*/ 33 h 39"/>
                <a:gd name="T28" fmla="*/ 9 w 51"/>
                <a:gd name="T29" fmla="*/ 29 h 39"/>
                <a:gd name="T30" fmla="*/ 8 w 51"/>
                <a:gd name="T31" fmla="*/ 26 h 39"/>
                <a:gd name="T32" fmla="*/ 9 w 51"/>
                <a:gd name="T33" fmla="*/ 24 h 39"/>
                <a:gd name="T34" fmla="*/ 8 w 51"/>
                <a:gd name="T35" fmla="*/ 21 h 39"/>
                <a:gd name="T36" fmla="*/ 9 w 51"/>
                <a:gd name="T37" fmla="*/ 18 h 39"/>
                <a:gd name="T38" fmla="*/ 10 w 51"/>
                <a:gd name="T39" fmla="*/ 14 h 39"/>
                <a:gd name="T40" fmla="*/ 11 w 51"/>
                <a:gd name="T41" fmla="*/ 9 h 39"/>
                <a:gd name="T42" fmla="*/ 5 w 51"/>
                <a:gd name="T43" fmla="*/ 8 h 39"/>
                <a:gd name="T44" fmla="*/ 2 w 51"/>
                <a:gd name="T45" fmla="*/ 10 h 39"/>
                <a:gd name="T46" fmla="*/ 2 w 51"/>
                <a:gd name="T47" fmla="*/ 7 h 39"/>
                <a:gd name="T48" fmla="*/ 1 w 51"/>
                <a:gd name="T49" fmla="*/ 3 h 39"/>
                <a:gd name="T50" fmla="*/ 4 w 51"/>
                <a:gd name="T51" fmla="*/ 1 h 39"/>
                <a:gd name="T52" fmla="*/ 5 w 51"/>
                <a:gd name="T53" fmla="*/ 0 h 39"/>
                <a:gd name="T54" fmla="*/ 29 w 51"/>
                <a:gd name="T5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39">
                  <a:moveTo>
                    <a:pt x="29" y="1"/>
                  </a:moveTo>
                  <a:cubicBezTo>
                    <a:pt x="31" y="3"/>
                    <a:pt x="33" y="4"/>
                    <a:pt x="35" y="5"/>
                  </a:cubicBezTo>
                  <a:cubicBezTo>
                    <a:pt x="37" y="5"/>
                    <a:pt x="41" y="4"/>
                    <a:pt x="42" y="6"/>
                  </a:cubicBezTo>
                  <a:cubicBezTo>
                    <a:pt x="44" y="6"/>
                    <a:pt x="51" y="5"/>
                    <a:pt x="48" y="10"/>
                  </a:cubicBezTo>
                  <a:cubicBezTo>
                    <a:pt x="47" y="11"/>
                    <a:pt x="43" y="13"/>
                    <a:pt x="41" y="14"/>
                  </a:cubicBezTo>
                  <a:cubicBezTo>
                    <a:pt x="39" y="15"/>
                    <a:pt x="38" y="17"/>
                    <a:pt x="37" y="19"/>
                  </a:cubicBezTo>
                  <a:cubicBezTo>
                    <a:pt x="36" y="21"/>
                    <a:pt x="34" y="23"/>
                    <a:pt x="36" y="24"/>
                  </a:cubicBezTo>
                  <a:cubicBezTo>
                    <a:pt x="38" y="25"/>
                    <a:pt x="35" y="28"/>
                    <a:pt x="34" y="29"/>
                  </a:cubicBezTo>
                  <a:cubicBezTo>
                    <a:pt x="33" y="32"/>
                    <a:pt x="32" y="30"/>
                    <a:pt x="30" y="32"/>
                  </a:cubicBezTo>
                  <a:cubicBezTo>
                    <a:pt x="28" y="36"/>
                    <a:pt x="27" y="35"/>
                    <a:pt x="23" y="35"/>
                  </a:cubicBezTo>
                  <a:cubicBezTo>
                    <a:pt x="20" y="35"/>
                    <a:pt x="19" y="35"/>
                    <a:pt x="17" y="37"/>
                  </a:cubicBezTo>
                  <a:cubicBezTo>
                    <a:pt x="15" y="39"/>
                    <a:pt x="13" y="39"/>
                    <a:pt x="12" y="36"/>
                  </a:cubicBezTo>
                  <a:cubicBezTo>
                    <a:pt x="12" y="35"/>
                    <a:pt x="11" y="34"/>
                    <a:pt x="11" y="34"/>
                  </a:cubicBezTo>
                  <a:cubicBezTo>
                    <a:pt x="10" y="33"/>
                    <a:pt x="8" y="33"/>
                    <a:pt x="7" y="33"/>
                  </a:cubicBezTo>
                  <a:cubicBezTo>
                    <a:pt x="6" y="31"/>
                    <a:pt x="8" y="30"/>
                    <a:pt x="9" y="29"/>
                  </a:cubicBezTo>
                  <a:cubicBezTo>
                    <a:pt x="10" y="28"/>
                    <a:pt x="8" y="28"/>
                    <a:pt x="8" y="26"/>
                  </a:cubicBezTo>
                  <a:cubicBezTo>
                    <a:pt x="8" y="26"/>
                    <a:pt x="9" y="25"/>
                    <a:pt x="9" y="24"/>
                  </a:cubicBezTo>
                  <a:cubicBezTo>
                    <a:pt x="9" y="23"/>
                    <a:pt x="7" y="22"/>
                    <a:pt x="8" y="21"/>
                  </a:cubicBezTo>
                  <a:cubicBezTo>
                    <a:pt x="8" y="20"/>
                    <a:pt x="10" y="20"/>
                    <a:pt x="9" y="18"/>
                  </a:cubicBezTo>
                  <a:cubicBezTo>
                    <a:pt x="9" y="17"/>
                    <a:pt x="10" y="16"/>
                    <a:pt x="10" y="14"/>
                  </a:cubicBezTo>
                  <a:cubicBezTo>
                    <a:pt x="10" y="12"/>
                    <a:pt x="13" y="11"/>
                    <a:pt x="11" y="9"/>
                  </a:cubicBezTo>
                  <a:cubicBezTo>
                    <a:pt x="9" y="7"/>
                    <a:pt x="6" y="11"/>
                    <a:pt x="5" y="8"/>
                  </a:cubicBezTo>
                  <a:cubicBezTo>
                    <a:pt x="4" y="9"/>
                    <a:pt x="3" y="9"/>
                    <a:pt x="2" y="10"/>
                  </a:cubicBezTo>
                  <a:cubicBezTo>
                    <a:pt x="2" y="9"/>
                    <a:pt x="2" y="8"/>
                    <a:pt x="2" y="7"/>
                  </a:cubicBezTo>
                  <a:cubicBezTo>
                    <a:pt x="2" y="6"/>
                    <a:pt x="0" y="3"/>
                    <a:pt x="1" y="3"/>
                  </a:cubicBezTo>
                  <a:cubicBezTo>
                    <a:pt x="1" y="1"/>
                    <a:pt x="3" y="2"/>
                    <a:pt x="4" y="1"/>
                  </a:cubicBezTo>
                  <a:cubicBezTo>
                    <a:pt x="4" y="0"/>
                    <a:pt x="4" y="0"/>
                    <a:pt x="5" y="0"/>
                  </a:cubicBezTo>
                  <a:cubicBezTo>
                    <a:pt x="13" y="0"/>
                    <a:pt x="21" y="1"/>
                    <a:pt x="29"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8" name="Freeform 397"/>
            <p:cNvSpPr>
              <a:spLocks noEditPoints="1" noChangeArrowheads="1"/>
            </p:cNvSpPr>
            <p:nvPr/>
          </p:nvSpPr>
          <p:spPr bwMode="auto">
            <a:xfrm>
              <a:off x="6211948" y="3576603"/>
              <a:ext cx="210111" cy="166640"/>
            </a:xfrm>
            <a:custGeom>
              <a:avLst/>
              <a:gdLst>
                <a:gd name="T0" fmla="*/ 12 w 51"/>
                <a:gd name="T1" fmla="*/ 38 h 40"/>
                <a:gd name="T2" fmla="*/ 11 w 51"/>
                <a:gd name="T3" fmla="*/ 35 h 40"/>
                <a:gd name="T4" fmla="*/ 7 w 51"/>
                <a:gd name="T5" fmla="*/ 34 h 40"/>
                <a:gd name="T6" fmla="*/ 9 w 51"/>
                <a:gd name="T7" fmla="*/ 30 h 40"/>
                <a:gd name="T8" fmla="*/ 9 w 51"/>
                <a:gd name="T9" fmla="*/ 29 h 40"/>
                <a:gd name="T10" fmla="*/ 8 w 51"/>
                <a:gd name="T11" fmla="*/ 26 h 40"/>
                <a:gd name="T12" fmla="*/ 8 w 51"/>
                <a:gd name="T13" fmla="*/ 24 h 40"/>
                <a:gd name="T14" fmla="*/ 9 w 51"/>
                <a:gd name="T15" fmla="*/ 20 h 40"/>
                <a:gd name="T16" fmla="*/ 10 w 51"/>
                <a:gd name="T17" fmla="*/ 16 h 40"/>
                <a:gd name="T18" fmla="*/ 11 w 51"/>
                <a:gd name="T19" fmla="*/ 13 h 40"/>
                <a:gd name="T20" fmla="*/ 9 w 51"/>
                <a:gd name="T21" fmla="*/ 11 h 40"/>
                <a:gd name="T22" fmla="*/ 5 w 51"/>
                <a:gd name="T23" fmla="*/ 11 h 40"/>
                <a:gd name="T24" fmla="*/ 0 w 51"/>
                <a:gd name="T25" fmla="*/ 15 h 40"/>
                <a:gd name="T26" fmla="*/ 2 w 51"/>
                <a:gd name="T27" fmla="*/ 9 h 40"/>
                <a:gd name="T28" fmla="*/ 1 w 51"/>
                <a:gd name="T29" fmla="*/ 3 h 40"/>
                <a:gd name="T30" fmla="*/ 4 w 51"/>
                <a:gd name="T31" fmla="*/ 2 h 40"/>
                <a:gd name="T32" fmla="*/ 6 w 51"/>
                <a:gd name="T33" fmla="*/ 0 h 40"/>
                <a:gd name="T34" fmla="*/ 30 w 51"/>
                <a:gd name="T35" fmla="*/ 1 h 40"/>
                <a:gd name="T36" fmla="*/ 31 w 51"/>
                <a:gd name="T37" fmla="*/ 1 h 40"/>
                <a:gd name="T38" fmla="*/ 36 w 51"/>
                <a:gd name="T39" fmla="*/ 5 h 40"/>
                <a:gd name="T40" fmla="*/ 39 w 51"/>
                <a:gd name="T41" fmla="*/ 5 h 40"/>
                <a:gd name="T42" fmla="*/ 46 w 51"/>
                <a:gd name="T43" fmla="*/ 6 h 40"/>
                <a:gd name="T44" fmla="*/ 50 w 51"/>
                <a:gd name="T45" fmla="*/ 11 h 40"/>
                <a:gd name="T46" fmla="*/ 43 w 51"/>
                <a:gd name="T47" fmla="*/ 16 h 40"/>
                <a:gd name="T48" fmla="*/ 39 w 51"/>
                <a:gd name="T49" fmla="*/ 21 h 40"/>
                <a:gd name="T50" fmla="*/ 37 w 51"/>
                <a:gd name="T51" fmla="*/ 24 h 40"/>
                <a:gd name="T52" fmla="*/ 39 w 51"/>
                <a:gd name="T53" fmla="*/ 26 h 40"/>
                <a:gd name="T54" fmla="*/ 36 w 51"/>
                <a:gd name="T55" fmla="*/ 31 h 40"/>
                <a:gd name="T56" fmla="*/ 32 w 51"/>
                <a:gd name="T57" fmla="*/ 34 h 40"/>
                <a:gd name="T58" fmla="*/ 25 w 51"/>
                <a:gd name="T59" fmla="*/ 37 h 40"/>
                <a:gd name="T60" fmla="*/ 19 w 51"/>
                <a:gd name="T61" fmla="*/ 39 h 40"/>
                <a:gd name="T62" fmla="*/ 9 w 51"/>
                <a:gd name="T63" fmla="*/ 33 h 40"/>
                <a:gd name="T64" fmla="*/ 12 w 51"/>
                <a:gd name="T65" fmla="*/ 34 h 40"/>
                <a:gd name="T66" fmla="*/ 14 w 51"/>
                <a:gd name="T67" fmla="*/ 37 h 40"/>
                <a:gd name="T68" fmla="*/ 18 w 51"/>
                <a:gd name="T69" fmla="*/ 37 h 40"/>
                <a:gd name="T70" fmla="*/ 25 w 51"/>
                <a:gd name="T71" fmla="*/ 35 h 40"/>
                <a:gd name="T72" fmla="*/ 30 w 51"/>
                <a:gd name="T73" fmla="*/ 33 h 40"/>
                <a:gd name="T74" fmla="*/ 34 w 51"/>
                <a:gd name="T75" fmla="*/ 30 h 40"/>
                <a:gd name="T76" fmla="*/ 37 w 51"/>
                <a:gd name="T77" fmla="*/ 26 h 40"/>
                <a:gd name="T78" fmla="*/ 37 w 51"/>
                <a:gd name="T79" fmla="*/ 20 h 40"/>
                <a:gd name="T80" fmla="*/ 38 w 51"/>
                <a:gd name="T81" fmla="*/ 18 h 40"/>
                <a:gd name="T82" fmla="*/ 44 w 51"/>
                <a:gd name="T83" fmla="*/ 13 h 40"/>
                <a:gd name="T84" fmla="*/ 49 w 51"/>
                <a:gd name="T85" fmla="*/ 9 h 40"/>
                <a:gd name="T86" fmla="*/ 43 w 51"/>
                <a:gd name="T87" fmla="*/ 8 h 40"/>
                <a:gd name="T88" fmla="*/ 42 w 51"/>
                <a:gd name="T89" fmla="*/ 8 h 40"/>
                <a:gd name="T90" fmla="*/ 38 w 51"/>
                <a:gd name="T91" fmla="*/ 7 h 40"/>
                <a:gd name="T92" fmla="*/ 37 w 51"/>
                <a:gd name="T93" fmla="*/ 7 h 40"/>
                <a:gd name="T94" fmla="*/ 31 w 51"/>
                <a:gd name="T95" fmla="*/ 4 h 40"/>
                <a:gd name="T96" fmla="*/ 6 w 51"/>
                <a:gd name="T97" fmla="*/ 2 h 40"/>
                <a:gd name="T98" fmla="*/ 6 w 51"/>
                <a:gd name="T99" fmla="*/ 2 h 40"/>
                <a:gd name="T100" fmla="*/ 3 w 51"/>
                <a:gd name="T101" fmla="*/ 4 h 40"/>
                <a:gd name="T102" fmla="*/ 4 w 51"/>
                <a:gd name="T103" fmla="*/ 7 h 40"/>
                <a:gd name="T104" fmla="*/ 4 w 51"/>
                <a:gd name="T105" fmla="*/ 8 h 40"/>
                <a:gd name="T106" fmla="*/ 5 w 51"/>
                <a:gd name="T107" fmla="*/ 8 h 40"/>
                <a:gd name="T108" fmla="*/ 6 w 51"/>
                <a:gd name="T109" fmla="*/ 9 h 40"/>
                <a:gd name="T110" fmla="*/ 13 w 51"/>
                <a:gd name="T111" fmla="*/ 9 h 40"/>
                <a:gd name="T112" fmla="*/ 12 w 51"/>
                <a:gd name="T113" fmla="*/ 15 h 40"/>
                <a:gd name="T114" fmla="*/ 11 w 51"/>
                <a:gd name="T115" fmla="*/ 19 h 40"/>
                <a:gd name="T116" fmla="*/ 9 w 51"/>
                <a:gd name="T117" fmla="*/ 22 h 40"/>
                <a:gd name="T118" fmla="*/ 11 w 51"/>
                <a:gd name="T119" fmla="*/ 25 h 40"/>
                <a:gd name="T120" fmla="*/ 10 w 51"/>
                <a:gd name="T121" fmla="*/ 27 h 40"/>
                <a:gd name="T122" fmla="*/ 10 w 51"/>
                <a:gd name="T123" fmla="*/ 31 h 40"/>
                <a:gd name="T124" fmla="*/ 9 w 51"/>
                <a:gd name="T125" fmla="*/ 3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 h="40">
                  <a:moveTo>
                    <a:pt x="15" y="40"/>
                  </a:moveTo>
                  <a:cubicBezTo>
                    <a:pt x="14" y="40"/>
                    <a:pt x="13" y="39"/>
                    <a:pt x="12" y="38"/>
                  </a:cubicBezTo>
                  <a:cubicBezTo>
                    <a:pt x="12" y="37"/>
                    <a:pt x="12" y="37"/>
                    <a:pt x="12" y="37"/>
                  </a:cubicBezTo>
                  <a:cubicBezTo>
                    <a:pt x="11" y="36"/>
                    <a:pt x="11" y="36"/>
                    <a:pt x="11" y="35"/>
                  </a:cubicBezTo>
                  <a:cubicBezTo>
                    <a:pt x="11" y="35"/>
                    <a:pt x="10" y="35"/>
                    <a:pt x="10" y="35"/>
                  </a:cubicBezTo>
                  <a:cubicBezTo>
                    <a:pt x="9" y="35"/>
                    <a:pt x="8" y="35"/>
                    <a:pt x="7" y="34"/>
                  </a:cubicBezTo>
                  <a:cubicBezTo>
                    <a:pt x="6" y="32"/>
                    <a:pt x="8" y="31"/>
                    <a:pt x="9" y="30"/>
                  </a:cubicBezTo>
                  <a:cubicBezTo>
                    <a:pt x="9" y="30"/>
                    <a:pt x="9" y="30"/>
                    <a:pt x="9" y="30"/>
                  </a:cubicBezTo>
                  <a:cubicBezTo>
                    <a:pt x="9" y="30"/>
                    <a:pt x="9" y="30"/>
                    <a:pt x="9" y="30"/>
                  </a:cubicBezTo>
                  <a:cubicBezTo>
                    <a:pt x="9" y="30"/>
                    <a:pt x="9" y="29"/>
                    <a:pt x="9" y="29"/>
                  </a:cubicBezTo>
                  <a:cubicBezTo>
                    <a:pt x="8" y="29"/>
                    <a:pt x="8" y="28"/>
                    <a:pt x="8" y="27"/>
                  </a:cubicBezTo>
                  <a:cubicBezTo>
                    <a:pt x="8" y="27"/>
                    <a:pt x="8" y="26"/>
                    <a:pt x="8" y="26"/>
                  </a:cubicBezTo>
                  <a:cubicBezTo>
                    <a:pt x="9" y="25"/>
                    <a:pt x="9" y="25"/>
                    <a:pt x="9" y="25"/>
                  </a:cubicBezTo>
                  <a:cubicBezTo>
                    <a:pt x="9" y="25"/>
                    <a:pt x="8" y="24"/>
                    <a:pt x="8" y="24"/>
                  </a:cubicBezTo>
                  <a:cubicBezTo>
                    <a:pt x="8" y="23"/>
                    <a:pt x="7" y="23"/>
                    <a:pt x="8" y="22"/>
                  </a:cubicBezTo>
                  <a:cubicBezTo>
                    <a:pt x="8" y="21"/>
                    <a:pt x="8" y="20"/>
                    <a:pt x="9" y="20"/>
                  </a:cubicBezTo>
                  <a:cubicBezTo>
                    <a:pt x="9" y="20"/>
                    <a:pt x="9" y="20"/>
                    <a:pt x="9" y="20"/>
                  </a:cubicBezTo>
                  <a:cubicBezTo>
                    <a:pt x="9" y="18"/>
                    <a:pt x="9" y="17"/>
                    <a:pt x="10" y="16"/>
                  </a:cubicBezTo>
                  <a:cubicBezTo>
                    <a:pt x="10" y="16"/>
                    <a:pt x="10" y="15"/>
                    <a:pt x="10" y="15"/>
                  </a:cubicBezTo>
                  <a:cubicBezTo>
                    <a:pt x="10" y="14"/>
                    <a:pt x="10" y="13"/>
                    <a:pt x="11" y="13"/>
                  </a:cubicBezTo>
                  <a:cubicBezTo>
                    <a:pt x="12" y="11"/>
                    <a:pt x="12" y="11"/>
                    <a:pt x="11" y="11"/>
                  </a:cubicBezTo>
                  <a:cubicBezTo>
                    <a:pt x="11" y="11"/>
                    <a:pt x="10" y="11"/>
                    <a:pt x="9" y="11"/>
                  </a:cubicBezTo>
                  <a:cubicBezTo>
                    <a:pt x="8" y="11"/>
                    <a:pt x="6" y="11"/>
                    <a:pt x="5" y="10"/>
                  </a:cubicBezTo>
                  <a:cubicBezTo>
                    <a:pt x="5" y="10"/>
                    <a:pt x="5" y="11"/>
                    <a:pt x="5" y="11"/>
                  </a:cubicBezTo>
                  <a:cubicBezTo>
                    <a:pt x="4" y="11"/>
                    <a:pt x="4" y="11"/>
                    <a:pt x="3" y="11"/>
                  </a:cubicBezTo>
                  <a:cubicBezTo>
                    <a:pt x="0" y="15"/>
                    <a:pt x="0" y="15"/>
                    <a:pt x="0" y="15"/>
                  </a:cubicBezTo>
                  <a:cubicBezTo>
                    <a:pt x="2" y="10"/>
                    <a:pt x="2" y="10"/>
                    <a:pt x="2" y="10"/>
                  </a:cubicBezTo>
                  <a:cubicBezTo>
                    <a:pt x="2" y="10"/>
                    <a:pt x="2" y="10"/>
                    <a:pt x="2" y="9"/>
                  </a:cubicBezTo>
                  <a:cubicBezTo>
                    <a:pt x="2" y="9"/>
                    <a:pt x="2" y="8"/>
                    <a:pt x="2" y="8"/>
                  </a:cubicBezTo>
                  <a:cubicBezTo>
                    <a:pt x="1" y="7"/>
                    <a:pt x="0" y="4"/>
                    <a:pt x="1" y="3"/>
                  </a:cubicBezTo>
                  <a:cubicBezTo>
                    <a:pt x="2" y="2"/>
                    <a:pt x="2" y="2"/>
                    <a:pt x="3" y="2"/>
                  </a:cubicBezTo>
                  <a:cubicBezTo>
                    <a:pt x="4" y="2"/>
                    <a:pt x="4" y="2"/>
                    <a:pt x="4" y="2"/>
                  </a:cubicBezTo>
                  <a:cubicBezTo>
                    <a:pt x="4" y="1"/>
                    <a:pt x="4" y="1"/>
                    <a:pt x="4" y="1"/>
                  </a:cubicBezTo>
                  <a:cubicBezTo>
                    <a:pt x="4" y="0"/>
                    <a:pt x="5" y="0"/>
                    <a:pt x="6" y="0"/>
                  </a:cubicBezTo>
                  <a:cubicBezTo>
                    <a:pt x="6" y="0"/>
                    <a:pt x="6" y="0"/>
                    <a:pt x="6" y="0"/>
                  </a:cubicBezTo>
                  <a:cubicBezTo>
                    <a:pt x="14" y="0"/>
                    <a:pt x="22" y="1"/>
                    <a:pt x="30" y="1"/>
                  </a:cubicBezTo>
                  <a:cubicBezTo>
                    <a:pt x="31" y="1"/>
                    <a:pt x="31" y="1"/>
                    <a:pt x="31" y="1"/>
                  </a:cubicBezTo>
                  <a:cubicBezTo>
                    <a:pt x="31" y="1"/>
                    <a:pt x="31" y="1"/>
                    <a:pt x="31" y="1"/>
                  </a:cubicBezTo>
                  <a:cubicBezTo>
                    <a:pt x="31" y="2"/>
                    <a:pt x="32" y="2"/>
                    <a:pt x="32" y="2"/>
                  </a:cubicBezTo>
                  <a:cubicBezTo>
                    <a:pt x="33" y="4"/>
                    <a:pt x="35" y="4"/>
                    <a:pt x="36" y="5"/>
                  </a:cubicBezTo>
                  <a:cubicBezTo>
                    <a:pt x="37" y="5"/>
                    <a:pt x="38" y="5"/>
                    <a:pt x="38" y="5"/>
                  </a:cubicBezTo>
                  <a:cubicBezTo>
                    <a:pt x="39" y="5"/>
                    <a:pt x="39" y="5"/>
                    <a:pt x="39" y="5"/>
                  </a:cubicBezTo>
                  <a:cubicBezTo>
                    <a:pt x="40" y="5"/>
                    <a:pt x="42" y="5"/>
                    <a:pt x="44" y="6"/>
                  </a:cubicBezTo>
                  <a:cubicBezTo>
                    <a:pt x="44" y="6"/>
                    <a:pt x="45" y="6"/>
                    <a:pt x="46" y="6"/>
                  </a:cubicBezTo>
                  <a:cubicBezTo>
                    <a:pt x="49" y="6"/>
                    <a:pt x="50" y="7"/>
                    <a:pt x="50" y="8"/>
                  </a:cubicBezTo>
                  <a:cubicBezTo>
                    <a:pt x="51" y="9"/>
                    <a:pt x="51" y="10"/>
                    <a:pt x="50" y="11"/>
                  </a:cubicBezTo>
                  <a:cubicBezTo>
                    <a:pt x="49" y="13"/>
                    <a:pt x="47" y="14"/>
                    <a:pt x="45" y="15"/>
                  </a:cubicBezTo>
                  <a:cubicBezTo>
                    <a:pt x="44" y="15"/>
                    <a:pt x="43" y="15"/>
                    <a:pt x="43" y="16"/>
                  </a:cubicBezTo>
                  <a:cubicBezTo>
                    <a:pt x="41" y="17"/>
                    <a:pt x="40" y="18"/>
                    <a:pt x="39" y="20"/>
                  </a:cubicBezTo>
                  <a:cubicBezTo>
                    <a:pt x="39" y="21"/>
                    <a:pt x="39" y="21"/>
                    <a:pt x="39" y="21"/>
                  </a:cubicBezTo>
                  <a:cubicBezTo>
                    <a:pt x="39" y="21"/>
                    <a:pt x="38" y="21"/>
                    <a:pt x="38" y="21"/>
                  </a:cubicBezTo>
                  <a:cubicBezTo>
                    <a:pt x="38" y="22"/>
                    <a:pt x="37" y="23"/>
                    <a:pt x="37" y="24"/>
                  </a:cubicBezTo>
                  <a:cubicBezTo>
                    <a:pt x="37" y="24"/>
                    <a:pt x="37" y="24"/>
                    <a:pt x="38" y="25"/>
                  </a:cubicBezTo>
                  <a:cubicBezTo>
                    <a:pt x="38" y="25"/>
                    <a:pt x="39" y="26"/>
                    <a:pt x="39" y="26"/>
                  </a:cubicBezTo>
                  <a:cubicBezTo>
                    <a:pt x="39" y="27"/>
                    <a:pt x="38" y="28"/>
                    <a:pt x="37" y="29"/>
                  </a:cubicBezTo>
                  <a:cubicBezTo>
                    <a:pt x="37" y="30"/>
                    <a:pt x="36" y="30"/>
                    <a:pt x="36" y="31"/>
                  </a:cubicBezTo>
                  <a:cubicBezTo>
                    <a:pt x="35" y="32"/>
                    <a:pt x="34" y="33"/>
                    <a:pt x="34" y="33"/>
                  </a:cubicBezTo>
                  <a:cubicBezTo>
                    <a:pt x="33" y="33"/>
                    <a:pt x="33" y="33"/>
                    <a:pt x="32" y="34"/>
                  </a:cubicBezTo>
                  <a:cubicBezTo>
                    <a:pt x="30" y="37"/>
                    <a:pt x="29" y="37"/>
                    <a:pt x="26" y="37"/>
                  </a:cubicBezTo>
                  <a:cubicBezTo>
                    <a:pt x="25" y="37"/>
                    <a:pt x="25" y="37"/>
                    <a:pt x="25" y="37"/>
                  </a:cubicBezTo>
                  <a:cubicBezTo>
                    <a:pt x="24" y="37"/>
                    <a:pt x="24" y="37"/>
                    <a:pt x="24" y="37"/>
                  </a:cubicBezTo>
                  <a:cubicBezTo>
                    <a:pt x="21" y="37"/>
                    <a:pt x="21" y="37"/>
                    <a:pt x="19" y="39"/>
                  </a:cubicBezTo>
                  <a:cubicBezTo>
                    <a:pt x="17" y="40"/>
                    <a:pt x="16" y="40"/>
                    <a:pt x="15" y="40"/>
                  </a:cubicBezTo>
                  <a:close/>
                  <a:moveTo>
                    <a:pt x="9" y="33"/>
                  </a:moveTo>
                  <a:cubicBezTo>
                    <a:pt x="9" y="33"/>
                    <a:pt x="10" y="33"/>
                    <a:pt x="10" y="33"/>
                  </a:cubicBezTo>
                  <a:cubicBezTo>
                    <a:pt x="11" y="33"/>
                    <a:pt x="12" y="33"/>
                    <a:pt x="12" y="34"/>
                  </a:cubicBezTo>
                  <a:cubicBezTo>
                    <a:pt x="13" y="34"/>
                    <a:pt x="13" y="35"/>
                    <a:pt x="13" y="36"/>
                  </a:cubicBezTo>
                  <a:cubicBezTo>
                    <a:pt x="14" y="36"/>
                    <a:pt x="14" y="36"/>
                    <a:pt x="14" y="37"/>
                  </a:cubicBezTo>
                  <a:cubicBezTo>
                    <a:pt x="15" y="38"/>
                    <a:pt x="15" y="38"/>
                    <a:pt x="15" y="38"/>
                  </a:cubicBezTo>
                  <a:cubicBezTo>
                    <a:pt x="16" y="38"/>
                    <a:pt x="17" y="38"/>
                    <a:pt x="18" y="37"/>
                  </a:cubicBezTo>
                  <a:cubicBezTo>
                    <a:pt x="20" y="35"/>
                    <a:pt x="21" y="35"/>
                    <a:pt x="24" y="35"/>
                  </a:cubicBezTo>
                  <a:cubicBezTo>
                    <a:pt x="25" y="35"/>
                    <a:pt x="25" y="35"/>
                    <a:pt x="25" y="35"/>
                  </a:cubicBezTo>
                  <a:cubicBezTo>
                    <a:pt x="26" y="35"/>
                    <a:pt x="26" y="35"/>
                    <a:pt x="26" y="35"/>
                  </a:cubicBezTo>
                  <a:cubicBezTo>
                    <a:pt x="28" y="35"/>
                    <a:pt x="29" y="35"/>
                    <a:pt x="30" y="33"/>
                  </a:cubicBezTo>
                  <a:cubicBezTo>
                    <a:pt x="31" y="32"/>
                    <a:pt x="32" y="31"/>
                    <a:pt x="33" y="31"/>
                  </a:cubicBezTo>
                  <a:cubicBezTo>
                    <a:pt x="33" y="31"/>
                    <a:pt x="34" y="31"/>
                    <a:pt x="34" y="30"/>
                  </a:cubicBezTo>
                  <a:cubicBezTo>
                    <a:pt x="34" y="29"/>
                    <a:pt x="35" y="28"/>
                    <a:pt x="36" y="28"/>
                  </a:cubicBezTo>
                  <a:cubicBezTo>
                    <a:pt x="36" y="27"/>
                    <a:pt x="37" y="26"/>
                    <a:pt x="37" y="26"/>
                  </a:cubicBezTo>
                  <a:cubicBezTo>
                    <a:pt x="36" y="26"/>
                    <a:pt x="35" y="25"/>
                    <a:pt x="35" y="24"/>
                  </a:cubicBezTo>
                  <a:cubicBezTo>
                    <a:pt x="35" y="23"/>
                    <a:pt x="36" y="21"/>
                    <a:pt x="37" y="20"/>
                  </a:cubicBezTo>
                  <a:cubicBezTo>
                    <a:pt x="37" y="20"/>
                    <a:pt x="37" y="20"/>
                    <a:pt x="37" y="19"/>
                  </a:cubicBezTo>
                  <a:cubicBezTo>
                    <a:pt x="38" y="18"/>
                    <a:pt x="38" y="18"/>
                    <a:pt x="38" y="18"/>
                  </a:cubicBezTo>
                  <a:cubicBezTo>
                    <a:pt x="39" y="17"/>
                    <a:pt x="40" y="15"/>
                    <a:pt x="42" y="14"/>
                  </a:cubicBezTo>
                  <a:cubicBezTo>
                    <a:pt x="42" y="14"/>
                    <a:pt x="43" y="13"/>
                    <a:pt x="44" y="13"/>
                  </a:cubicBezTo>
                  <a:cubicBezTo>
                    <a:pt x="45" y="12"/>
                    <a:pt x="48" y="11"/>
                    <a:pt x="48" y="10"/>
                  </a:cubicBezTo>
                  <a:cubicBezTo>
                    <a:pt x="49" y="9"/>
                    <a:pt x="49" y="9"/>
                    <a:pt x="49" y="9"/>
                  </a:cubicBezTo>
                  <a:cubicBezTo>
                    <a:pt x="49" y="8"/>
                    <a:pt x="48" y="8"/>
                    <a:pt x="46" y="8"/>
                  </a:cubicBezTo>
                  <a:cubicBezTo>
                    <a:pt x="45" y="8"/>
                    <a:pt x="44" y="8"/>
                    <a:pt x="43" y="8"/>
                  </a:cubicBezTo>
                  <a:cubicBezTo>
                    <a:pt x="43" y="9"/>
                    <a:pt x="43" y="9"/>
                    <a:pt x="43" y="9"/>
                  </a:cubicBezTo>
                  <a:cubicBezTo>
                    <a:pt x="42" y="8"/>
                    <a:pt x="42" y="8"/>
                    <a:pt x="42" y="8"/>
                  </a:cubicBezTo>
                  <a:cubicBezTo>
                    <a:pt x="42" y="7"/>
                    <a:pt x="41" y="7"/>
                    <a:pt x="39" y="7"/>
                  </a:cubicBezTo>
                  <a:cubicBezTo>
                    <a:pt x="39" y="7"/>
                    <a:pt x="39" y="7"/>
                    <a:pt x="38" y="7"/>
                  </a:cubicBezTo>
                  <a:cubicBezTo>
                    <a:pt x="38" y="7"/>
                    <a:pt x="38" y="7"/>
                    <a:pt x="37" y="7"/>
                  </a:cubicBezTo>
                  <a:cubicBezTo>
                    <a:pt x="37" y="7"/>
                    <a:pt x="37" y="7"/>
                    <a:pt x="37" y="7"/>
                  </a:cubicBezTo>
                  <a:cubicBezTo>
                    <a:pt x="37" y="7"/>
                    <a:pt x="36" y="7"/>
                    <a:pt x="36" y="7"/>
                  </a:cubicBezTo>
                  <a:cubicBezTo>
                    <a:pt x="34" y="6"/>
                    <a:pt x="32" y="5"/>
                    <a:pt x="31" y="4"/>
                  </a:cubicBezTo>
                  <a:cubicBezTo>
                    <a:pt x="30" y="4"/>
                    <a:pt x="30" y="3"/>
                    <a:pt x="30" y="3"/>
                  </a:cubicBezTo>
                  <a:cubicBezTo>
                    <a:pt x="22" y="3"/>
                    <a:pt x="14" y="2"/>
                    <a:pt x="6" y="2"/>
                  </a:cubicBezTo>
                  <a:cubicBezTo>
                    <a:pt x="6" y="2"/>
                    <a:pt x="6" y="2"/>
                    <a:pt x="6" y="2"/>
                  </a:cubicBezTo>
                  <a:cubicBezTo>
                    <a:pt x="6" y="2"/>
                    <a:pt x="6" y="2"/>
                    <a:pt x="6" y="2"/>
                  </a:cubicBezTo>
                  <a:cubicBezTo>
                    <a:pt x="6" y="3"/>
                    <a:pt x="6" y="3"/>
                    <a:pt x="6" y="3"/>
                  </a:cubicBezTo>
                  <a:cubicBezTo>
                    <a:pt x="5" y="4"/>
                    <a:pt x="4" y="4"/>
                    <a:pt x="3" y="4"/>
                  </a:cubicBezTo>
                  <a:cubicBezTo>
                    <a:pt x="3" y="4"/>
                    <a:pt x="3" y="4"/>
                    <a:pt x="2" y="4"/>
                  </a:cubicBezTo>
                  <a:cubicBezTo>
                    <a:pt x="2" y="5"/>
                    <a:pt x="4" y="7"/>
                    <a:pt x="4" y="7"/>
                  </a:cubicBezTo>
                  <a:cubicBezTo>
                    <a:pt x="5" y="8"/>
                    <a:pt x="5" y="8"/>
                    <a:pt x="5" y="8"/>
                  </a:cubicBezTo>
                  <a:cubicBezTo>
                    <a:pt x="4" y="8"/>
                    <a:pt x="4" y="8"/>
                    <a:pt x="4" y="8"/>
                  </a:cubicBezTo>
                  <a:cubicBezTo>
                    <a:pt x="4" y="8"/>
                    <a:pt x="4" y="9"/>
                    <a:pt x="4" y="9"/>
                  </a:cubicBezTo>
                  <a:cubicBezTo>
                    <a:pt x="4" y="9"/>
                    <a:pt x="5" y="8"/>
                    <a:pt x="5" y="8"/>
                  </a:cubicBezTo>
                  <a:cubicBezTo>
                    <a:pt x="6" y="7"/>
                    <a:pt x="6" y="7"/>
                    <a:pt x="6" y="7"/>
                  </a:cubicBezTo>
                  <a:cubicBezTo>
                    <a:pt x="6" y="9"/>
                    <a:pt x="6" y="9"/>
                    <a:pt x="6" y="9"/>
                  </a:cubicBezTo>
                  <a:cubicBezTo>
                    <a:pt x="7" y="10"/>
                    <a:pt x="8" y="9"/>
                    <a:pt x="9" y="9"/>
                  </a:cubicBezTo>
                  <a:cubicBezTo>
                    <a:pt x="10" y="9"/>
                    <a:pt x="12" y="8"/>
                    <a:pt x="13" y="9"/>
                  </a:cubicBezTo>
                  <a:cubicBezTo>
                    <a:pt x="15" y="11"/>
                    <a:pt x="13" y="13"/>
                    <a:pt x="13" y="14"/>
                  </a:cubicBezTo>
                  <a:cubicBezTo>
                    <a:pt x="12" y="14"/>
                    <a:pt x="12" y="15"/>
                    <a:pt x="12" y="15"/>
                  </a:cubicBezTo>
                  <a:cubicBezTo>
                    <a:pt x="12" y="16"/>
                    <a:pt x="12" y="16"/>
                    <a:pt x="12" y="16"/>
                  </a:cubicBezTo>
                  <a:cubicBezTo>
                    <a:pt x="11" y="17"/>
                    <a:pt x="11" y="18"/>
                    <a:pt x="11" y="19"/>
                  </a:cubicBezTo>
                  <a:cubicBezTo>
                    <a:pt x="12" y="21"/>
                    <a:pt x="10" y="21"/>
                    <a:pt x="10" y="22"/>
                  </a:cubicBezTo>
                  <a:cubicBezTo>
                    <a:pt x="10" y="22"/>
                    <a:pt x="10" y="22"/>
                    <a:pt x="9" y="22"/>
                  </a:cubicBezTo>
                  <a:cubicBezTo>
                    <a:pt x="10" y="22"/>
                    <a:pt x="10" y="23"/>
                    <a:pt x="10" y="23"/>
                  </a:cubicBezTo>
                  <a:cubicBezTo>
                    <a:pt x="10" y="23"/>
                    <a:pt x="11" y="24"/>
                    <a:pt x="11" y="25"/>
                  </a:cubicBezTo>
                  <a:cubicBezTo>
                    <a:pt x="11" y="25"/>
                    <a:pt x="10" y="26"/>
                    <a:pt x="10" y="27"/>
                  </a:cubicBezTo>
                  <a:cubicBezTo>
                    <a:pt x="10" y="27"/>
                    <a:pt x="10" y="27"/>
                    <a:pt x="10" y="27"/>
                  </a:cubicBezTo>
                  <a:cubicBezTo>
                    <a:pt x="10" y="28"/>
                    <a:pt x="10" y="28"/>
                    <a:pt x="10" y="28"/>
                  </a:cubicBezTo>
                  <a:cubicBezTo>
                    <a:pt x="11" y="29"/>
                    <a:pt x="12" y="30"/>
                    <a:pt x="10" y="31"/>
                  </a:cubicBezTo>
                  <a:cubicBezTo>
                    <a:pt x="10" y="31"/>
                    <a:pt x="10" y="31"/>
                    <a:pt x="10" y="31"/>
                  </a:cubicBezTo>
                  <a:cubicBezTo>
                    <a:pt x="9" y="32"/>
                    <a:pt x="9" y="33"/>
                    <a:pt x="9" y="3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99" name="Freeform 398"/>
            <p:cNvSpPr>
              <a:spLocks noChangeArrowheads="1"/>
            </p:cNvSpPr>
            <p:nvPr/>
          </p:nvSpPr>
          <p:spPr bwMode="auto">
            <a:xfrm>
              <a:off x="6438965" y="2697517"/>
              <a:ext cx="434713" cy="504750"/>
            </a:xfrm>
            <a:custGeom>
              <a:avLst/>
              <a:gdLst>
                <a:gd name="T0" fmla="*/ 7 w 104"/>
                <a:gd name="T1" fmla="*/ 86 h 121"/>
                <a:gd name="T2" fmla="*/ 6 w 104"/>
                <a:gd name="T3" fmla="*/ 90 h 121"/>
                <a:gd name="T4" fmla="*/ 2 w 104"/>
                <a:gd name="T5" fmla="*/ 93 h 121"/>
                <a:gd name="T6" fmla="*/ 11 w 104"/>
                <a:gd name="T7" fmla="*/ 94 h 121"/>
                <a:gd name="T8" fmla="*/ 9 w 104"/>
                <a:gd name="T9" fmla="*/ 100 h 121"/>
                <a:gd name="T10" fmla="*/ 1 w 104"/>
                <a:gd name="T11" fmla="*/ 100 h 121"/>
                <a:gd name="T12" fmla="*/ 4 w 104"/>
                <a:gd name="T13" fmla="*/ 104 h 121"/>
                <a:gd name="T14" fmla="*/ 8 w 104"/>
                <a:gd name="T15" fmla="*/ 104 h 121"/>
                <a:gd name="T16" fmla="*/ 7 w 104"/>
                <a:gd name="T17" fmla="*/ 108 h 121"/>
                <a:gd name="T18" fmla="*/ 5 w 104"/>
                <a:gd name="T19" fmla="*/ 115 h 121"/>
                <a:gd name="T20" fmla="*/ 8 w 104"/>
                <a:gd name="T21" fmla="*/ 121 h 121"/>
                <a:gd name="T22" fmla="*/ 21 w 104"/>
                <a:gd name="T23" fmla="*/ 114 h 121"/>
                <a:gd name="T24" fmla="*/ 23 w 104"/>
                <a:gd name="T25" fmla="*/ 107 h 121"/>
                <a:gd name="T26" fmla="*/ 27 w 104"/>
                <a:gd name="T27" fmla="*/ 111 h 121"/>
                <a:gd name="T28" fmla="*/ 31 w 104"/>
                <a:gd name="T29" fmla="*/ 95 h 121"/>
                <a:gd name="T30" fmla="*/ 37 w 104"/>
                <a:gd name="T31" fmla="*/ 65 h 121"/>
                <a:gd name="T32" fmla="*/ 41 w 104"/>
                <a:gd name="T33" fmla="*/ 53 h 121"/>
                <a:gd name="T34" fmla="*/ 54 w 104"/>
                <a:gd name="T35" fmla="*/ 29 h 121"/>
                <a:gd name="T36" fmla="*/ 64 w 104"/>
                <a:gd name="T37" fmla="*/ 22 h 121"/>
                <a:gd name="T38" fmla="*/ 76 w 104"/>
                <a:gd name="T39" fmla="*/ 26 h 121"/>
                <a:gd name="T40" fmla="*/ 91 w 104"/>
                <a:gd name="T41" fmla="*/ 12 h 121"/>
                <a:gd name="T42" fmla="*/ 100 w 104"/>
                <a:gd name="T43" fmla="*/ 17 h 121"/>
                <a:gd name="T44" fmla="*/ 98 w 104"/>
                <a:gd name="T45" fmla="*/ 17 h 121"/>
                <a:gd name="T46" fmla="*/ 97 w 104"/>
                <a:gd name="T47" fmla="*/ 5 h 121"/>
                <a:gd name="T48" fmla="*/ 93 w 104"/>
                <a:gd name="T49" fmla="*/ 5 h 121"/>
                <a:gd name="T50" fmla="*/ 91 w 104"/>
                <a:gd name="T51" fmla="*/ 4 h 121"/>
                <a:gd name="T52" fmla="*/ 86 w 104"/>
                <a:gd name="T53" fmla="*/ 2 h 121"/>
                <a:gd name="T54" fmla="*/ 80 w 104"/>
                <a:gd name="T55" fmla="*/ 1 h 121"/>
                <a:gd name="T56" fmla="*/ 72 w 104"/>
                <a:gd name="T57" fmla="*/ 11 h 121"/>
                <a:gd name="T58" fmla="*/ 66 w 104"/>
                <a:gd name="T59" fmla="*/ 9 h 121"/>
                <a:gd name="T60" fmla="*/ 65 w 104"/>
                <a:gd name="T61" fmla="*/ 13 h 121"/>
                <a:gd name="T62" fmla="*/ 61 w 104"/>
                <a:gd name="T63" fmla="*/ 14 h 121"/>
                <a:gd name="T64" fmla="*/ 58 w 104"/>
                <a:gd name="T65" fmla="*/ 22 h 121"/>
                <a:gd name="T66" fmla="*/ 52 w 104"/>
                <a:gd name="T67" fmla="*/ 26 h 121"/>
                <a:gd name="T68" fmla="*/ 51 w 104"/>
                <a:gd name="T69" fmla="*/ 30 h 121"/>
                <a:gd name="T70" fmla="*/ 44 w 104"/>
                <a:gd name="T71" fmla="*/ 33 h 121"/>
                <a:gd name="T72" fmla="*/ 38 w 104"/>
                <a:gd name="T73" fmla="*/ 44 h 121"/>
                <a:gd name="T74" fmla="*/ 31 w 104"/>
                <a:gd name="T75" fmla="*/ 55 h 121"/>
                <a:gd name="T76" fmla="*/ 32 w 104"/>
                <a:gd name="T77" fmla="*/ 55 h 121"/>
                <a:gd name="T78" fmla="*/ 29 w 104"/>
                <a:gd name="T79" fmla="*/ 61 h 121"/>
                <a:gd name="T80" fmla="*/ 26 w 104"/>
                <a:gd name="T81" fmla="*/ 68 h 121"/>
                <a:gd name="T82" fmla="*/ 18 w 104"/>
                <a:gd name="T83" fmla="*/ 7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4" h="121">
                  <a:moveTo>
                    <a:pt x="11" y="82"/>
                  </a:moveTo>
                  <a:cubicBezTo>
                    <a:pt x="11" y="82"/>
                    <a:pt x="10" y="83"/>
                    <a:pt x="9" y="83"/>
                  </a:cubicBezTo>
                  <a:cubicBezTo>
                    <a:pt x="15" y="85"/>
                    <a:pt x="9" y="86"/>
                    <a:pt x="7" y="86"/>
                  </a:cubicBezTo>
                  <a:cubicBezTo>
                    <a:pt x="7" y="87"/>
                    <a:pt x="7" y="87"/>
                    <a:pt x="7" y="89"/>
                  </a:cubicBezTo>
                  <a:cubicBezTo>
                    <a:pt x="7" y="88"/>
                    <a:pt x="7" y="88"/>
                    <a:pt x="7" y="87"/>
                  </a:cubicBezTo>
                  <a:cubicBezTo>
                    <a:pt x="6" y="89"/>
                    <a:pt x="5" y="89"/>
                    <a:pt x="6" y="90"/>
                  </a:cubicBezTo>
                  <a:cubicBezTo>
                    <a:pt x="5" y="90"/>
                    <a:pt x="3" y="90"/>
                    <a:pt x="2" y="89"/>
                  </a:cubicBezTo>
                  <a:cubicBezTo>
                    <a:pt x="2" y="92"/>
                    <a:pt x="5" y="91"/>
                    <a:pt x="7" y="91"/>
                  </a:cubicBezTo>
                  <a:cubicBezTo>
                    <a:pt x="5" y="92"/>
                    <a:pt x="3" y="92"/>
                    <a:pt x="2" y="93"/>
                  </a:cubicBezTo>
                  <a:cubicBezTo>
                    <a:pt x="3" y="94"/>
                    <a:pt x="0" y="96"/>
                    <a:pt x="2" y="98"/>
                  </a:cubicBezTo>
                  <a:cubicBezTo>
                    <a:pt x="3" y="99"/>
                    <a:pt x="7" y="97"/>
                    <a:pt x="7" y="95"/>
                  </a:cubicBezTo>
                  <a:cubicBezTo>
                    <a:pt x="7" y="99"/>
                    <a:pt x="11" y="96"/>
                    <a:pt x="11" y="94"/>
                  </a:cubicBezTo>
                  <a:cubicBezTo>
                    <a:pt x="11" y="95"/>
                    <a:pt x="11" y="96"/>
                    <a:pt x="10" y="97"/>
                  </a:cubicBezTo>
                  <a:cubicBezTo>
                    <a:pt x="11" y="97"/>
                    <a:pt x="11" y="97"/>
                    <a:pt x="12" y="97"/>
                  </a:cubicBezTo>
                  <a:cubicBezTo>
                    <a:pt x="10" y="97"/>
                    <a:pt x="9" y="99"/>
                    <a:pt x="9" y="100"/>
                  </a:cubicBezTo>
                  <a:cubicBezTo>
                    <a:pt x="8" y="96"/>
                    <a:pt x="4" y="99"/>
                    <a:pt x="2" y="99"/>
                  </a:cubicBezTo>
                  <a:cubicBezTo>
                    <a:pt x="2" y="100"/>
                    <a:pt x="2" y="100"/>
                    <a:pt x="3" y="101"/>
                  </a:cubicBezTo>
                  <a:cubicBezTo>
                    <a:pt x="2" y="101"/>
                    <a:pt x="2" y="101"/>
                    <a:pt x="1" y="100"/>
                  </a:cubicBezTo>
                  <a:cubicBezTo>
                    <a:pt x="3" y="102"/>
                    <a:pt x="2" y="102"/>
                    <a:pt x="4" y="101"/>
                  </a:cubicBezTo>
                  <a:cubicBezTo>
                    <a:pt x="3" y="102"/>
                    <a:pt x="2" y="104"/>
                    <a:pt x="3" y="105"/>
                  </a:cubicBezTo>
                  <a:cubicBezTo>
                    <a:pt x="3" y="105"/>
                    <a:pt x="3" y="105"/>
                    <a:pt x="4" y="104"/>
                  </a:cubicBezTo>
                  <a:cubicBezTo>
                    <a:pt x="3" y="105"/>
                    <a:pt x="4" y="106"/>
                    <a:pt x="3" y="107"/>
                  </a:cubicBezTo>
                  <a:cubicBezTo>
                    <a:pt x="5" y="105"/>
                    <a:pt x="6" y="101"/>
                    <a:pt x="9" y="102"/>
                  </a:cubicBezTo>
                  <a:cubicBezTo>
                    <a:pt x="9" y="103"/>
                    <a:pt x="8" y="104"/>
                    <a:pt x="8" y="104"/>
                  </a:cubicBezTo>
                  <a:cubicBezTo>
                    <a:pt x="8" y="104"/>
                    <a:pt x="7" y="104"/>
                    <a:pt x="7" y="103"/>
                  </a:cubicBezTo>
                  <a:cubicBezTo>
                    <a:pt x="6" y="105"/>
                    <a:pt x="5" y="106"/>
                    <a:pt x="4" y="108"/>
                  </a:cubicBezTo>
                  <a:cubicBezTo>
                    <a:pt x="5" y="108"/>
                    <a:pt x="6" y="108"/>
                    <a:pt x="7" y="108"/>
                  </a:cubicBezTo>
                  <a:cubicBezTo>
                    <a:pt x="5" y="109"/>
                    <a:pt x="3" y="110"/>
                    <a:pt x="3" y="112"/>
                  </a:cubicBezTo>
                  <a:cubicBezTo>
                    <a:pt x="4" y="111"/>
                    <a:pt x="5" y="111"/>
                    <a:pt x="7" y="110"/>
                  </a:cubicBezTo>
                  <a:cubicBezTo>
                    <a:pt x="6" y="112"/>
                    <a:pt x="6" y="113"/>
                    <a:pt x="5" y="115"/>
                  </a:cubicBezTo>
                  <a:cubicBezTo>
                    <a:pt x="5" y="115"/>
                    <a:pt x="4" y="115"/>
                    <a:pt x="4" y="114"/>
                  </a:cubicBezTo>
                  <a:cubicBezTo>
                    <a:pt x="2" y="117"/>
                    <a:pt x="6" y="120"/>
                    <a:pt x="8" y="119"/>
                  </a:cubicBezTo>
                  <a:cubicBezTo>
                    <a:pt x="8" y="120"/>
                    <a:pt x="8" y="121"/>
                    <a:pt x="8" y="121"/>
                  </a:cubicBezTo>
                  <a:cubicBezTo>
                    <a:pt x="11" y="121"/>
                    <a:pt x="16" y="120"/>
                    <a:pt x="18" y="117"/>
                  </a:cubicBezTo>
                  <a:cubicBezTo>
                    <a:pt x="18" y="116"/>
                    <a:pt x="19" y="114"/>
                    <a:pt x="19" y="114"/>
                  </a:cubicBezTo>
                  <a:cubicBezTo>
                    <a:pt x="20" y="113"/>
                    <a:pt x="21" y="114"/>
                    <a:pt x="21" y="114"/>
                  </a:cubicBezTo>
                  <a:cubicBezTo>
                    <a:pt x="23" y="112"/>
                    <a:pt x="22" y="111"/>
                    <a:pt x="22" y="109"/>
                  </a:cubicBezTo>
                  <a:cubicBezTo>
                    <a:pt x="22" y="109"/>
                    <a:pt x="22" y="110"/>
                    <a:pt x="23" y="110"/>
                  </a:cubicBezTo>
                  <a:cubicBezTo>
                    <a:pt x="22" y="108"/>
                    <a:pt x="23" y="108"/>
                    <a:pt x="23" y="107"/>
                  </a:cubicBezTo>
                  <a:cubicBezTo>
                    <a:pt x="23" y="109"/>
                    <a:pt x="23" y="110"/>
                    <a:pt x="24" y="112"/>
                  </a:cubicBezTo>
                  <a:cubicBezTo>
                    <a:pt x="24" y="114"/>
                    <a:pt x="26" y="113"/>
                    <a:pt x="26" y="116"/>
                  </a:cubicBezTo>
                  <a:cubicBezTo>
                    <a:pt x="27" y="115"/>
                    <a:pt x="28" y="113"/>
                    <a:pt x="27" y="111"/>
                  </a:cubicBezTo>
                  <a:cubicBezTo>
                    <a:pt x="27" y="108"/>
                    <a:pt x="29" y="108"/>
                    <a:pt x="30" y="106"/>
                  </a:cubicBezTo>
                  <a:cubicBezTo>
                    <a:pt x="31" y="103"/>
                    <a:pt x="31" y="102"/>
                    <a:pt x="29" y="99"/>
                  </a:cubicBezTo>
                  <a:cubicBezTo>
                    <a:pt x="29" y="98"/>
                    <a:pt x="32" y="97"/>
                    <a:pt x="31" y="95"/>
                  </a:cubicBezTo>
                  <a:cubicBezTo>
                    <a:pt x="29" y="91"/>
                    <a:pt x="29" y="87"/>
                    <a:pt x="30" y="83"/>
                  </a:cubicBezTo>
                  <a:cubicBezTo>
                    <a:pt x="31" y="79"/>
                    <a:pt x="27" y="75"/>
                    <a:pt x="33" y="73"/>
                  </a:cubicBezTo>
                  <a:cubicBezTo>
                    <a:pt x="40" y="71"/>
                    <a:pt x="34" y="69"/>
                    <a:pt x="37" y="65"/>
                  </a:cubicBezTo>
                  <a:cubicBezTo>
                    <a:pt x="38" y="62"/>
                    <a:pt x="38" y="61"/>
                    <a:pt x="39" y="58"/>
                  </a:cubicBezTo>
                  <a:cubicBezTo>
                    <a:pt x="39" y="57"/>
                    <a:pt x="39" y="55"/>
                    <a:pt x="39" y="54"/>
                  </a:cubicBezTo>
                  <a:cubicBezTo>
                    <a:pt x="39" y="53"/>
                    <a:pt x="41" y="53"/>
                    <a:pt x="41" y="53"/>
                  </a:cubicBezTo>
                  <a:cubicBezTo>
                    <a:pt x="43" y="49"/>
                    <a:pt x="46" y="45"/>
                    <a:pt x="45" y="41"/>
                  </a:cubicBezTo>
                  <a:cubicBezTo>
                    <a:pt x="45" y="39"/>
                    <a:pt x="49" y="31"/>
                    <a:pt x="52" y="35"/>
                  </a:cubicBezTo>
                  <a:cubicBezTo>
                    <a:pt x="52" y="34"/>
                    <a:pt x="53" y="29"/>
                    <a:pt x="54" y="29"/>
                  </a:cubicBezTo>
                  <a:cubicBezTo>
                    <a:pt x="56" y="29"/>
                    <a:pt x="59" y="30"/>
                    <a:pt x="61" y="29"/>
                  </a:cubicBezTo>
                  <a:cubicBezTo>
                    <a:pt x="59" y="27"/>
                    <a:pt x="62" y="26"/>
                    <a:pt x="61" y="23"/>
                  </a:cubicBezTo>
                  <a:cubicBezTo>
                    <a:pt x="62" y="23"/>
                    <a:pt x="63" y="23"/>
                    <a:pt x="64" y="22"/>
                  </a:cubicBezTo>
                  <a:cubicBezTo>
                    <a:pt x="65" y="22"/>
                    <a:pt x="64" y="21"/>
                    <a:pt x="65" y="20"/>
                  </a:cubicBezTo>
                  <a:cubicBezTo>
                    <a:pt x="66" y="20"/>
                    <a:pt x="69" y="26"/>
                    <a:pt x="70" y="27"/>
                  </a:cubicBezTo>
                  <a:cubicBezTo>
                    <a:pt x="72" y="28"/>
                    <a:pt x="76" y="25"/>
                    <a:pt x="76" y="26"/>
                  </a:cubicBezTo>
                  <a:cubicBezTo>
                    <a:pt x="79" y="28"/>
                    <a:pt x="81" y="27"/>
                    <a:pt x="83" y="24"/>
                  </a:cubicBezTo>
                  <a:cubicBezTo>
                    <a:pt x="84" y="22"/>
                    <a:pt x="83" y="19"/>
                    <a:pt x="83" y="17"/>
                  </a:cubicBezTo>
                  <a:cubicBezTo>
                    <a:pt x="84" y="14"/>
                    <a:pt x="88" y="13"/>
                    <a:pt x="91" y="12"/>
                  </a:cubicBezTo>
                  <a:cubicBezTo>
                    <a:pt x="92" y="12"/>
                    <a:pt x="96" y="14"/>
                    <a:pt x="97" y="16"/>
                  </a:cubicBezTo>
                  <a:cubicBezTo>
                    <a:pt x="98" y="19"/>
                    <a:pt x="94" y="21"/>
                    <a:pt x="96" y="23"/>
                  </a:cubicBezTo>
                  <a:cubicBezTo>
                    <a:pt x="98" y="21"/>
                    <a:pt x="100" y="20"/>
                    <a:pt x="100" y="17"/>
                  </a:cubicBezTo>
                  <a:cubicBezTo>
                    <a:pt x="101" y="17"/>
                    <a:pt x="102" y="17"/>
                    <a:pt x="103" y="18"/>
                  </a:cubicBezTo>
                  <a:cubicBezTo>
                    <a:pt x="103" y="17"/>
                    <a:pt x="103" y="16"/>
                    <a:pt x="103" y="16"/>
                  </a:cubicBezTo>
                  <a:cubicBezTo>
                    <a:pt x="101" y="16"/>
                    <a:pt x="100" y="16"/>
                    <a:pt x="98" y="17"/>
                  </a:cubicBezTo>
                  <a:cubicBezTo>
                    <a:pt x="101" y="14"/>
                    <a:pt x="96" y="12"/>
                    <a:pt x="94" y="11"/>
                  </a:cubicBezTo>
                  <a:cubicBezTo>
                    <a:pt x="99" y="12"/>
                    <a:pt x="99" y="12"/>
                    <a:pt x="102" y="9"/>
                  </a:cubicBezTo>
                  <a:cubicBezTo>
                    <a:pt x="104" y="7"/>
                    <a:pt x="99" y="3"/>
                    <a:pt x="97" y="5"/>
                  </a:cubicBezTo>
                  <a:cubicBezTo>
                    <a:pt x="97" y="4"/>
                    <a:pt x="96" y="3"/>
                    <a:pt x="97" y="3"/>
                  </a:cubicBezTo>
                  <a:cubicBezTo>
                    <a:pt x="92" y="3"/>
                    <a:pt x="96" y="8"/>
                    <a:pt x="92" y="7"/>
                  </a:cubicBezTo>
                  <a:cubicBezTo>
                    <a:pt x="92" y="7"/>
                    <a:pt x="92" y="6"/>
                    <a:pt x="93" y="5"/>
                  </a:cubicBezTo>
                  <a:cubicBezTo>
                    <a:pt x="92" y="6"/>
                    <a:pt x="91" y="5"/>
                    <a:pt x="91" y="6"/>
                  </a:cubicBezTo>
                  <a:cubicBezTo>
                    <a:pt x="91" y="5"/>
                    <a:pt x="92" y="5"/>
                    <a:pt x="92" y="5"/>
                  </a:cubicBezTo>
                  <a:cubicBezTo>
                    <a:pt x="92" y="4"/>
                    <a:pt x="91" y="4"/>
                    <a:pt x="91" y="4"/>
                  </a:cubicBezTo>
                  <a:cubicBezTo>
                    <a:pt x="95" y="4"/>
                    <a:pt x="93" y="0"/>
                    <a:pt x="90" y="0"/>
                  </a:cubicBezTo>
                  <a:cubicBezTo>
                    <a:pt x="89" y="2"/>
                    <a:pt x="89" y="7"/>
                    <a:pt x="86" y="8"/>
                  </a:cubicBezTo>
                  <a:cubicBezTo>
                    <a:pt x="86" y="6"/>
                    <a:pt x="86" y="4"/>
                    <a:pt x="86" y="2"/>
                  </a:cubicBezTo>
                  <a:cubicBezTo>
                    <a:pt x="84" y="5"/>
                    <a:pt x="82" y="9"/>
                    <a:pt x="80" y="12"/>
                  </a:cubicBezTo>
                  <a:cubicBezTo>
                    <a:pt x="78" y="10"/>
                    <a:pt x="82" y="5"/>
                    <a:pt x="83" y="3"/>
                  </a:cubicBezTo>
                  <a:cubicBezTo>
                    <a:pt x="81" y="4"/>
                    <a:pt x="80" y="4"/>
                    <a:pt x="80" y="1"/>
                  </a:cubicBezTo>
                  <a:cubicBezTo>
                    <a:pt x="79" y="2"/>
                    <a:pt x="78" y="2"/>
                    <a:pt x="77" y="3"/>
                  </a:cubicBezTo>
                  <a:cubicBezTo>
                    <a:pt x="81" y="6"/>
                    <a:pt x="72" y="9"/>
                    <a:pt x="73" y="13"/>
                  </a:cubicBezTo>
                  <a:cubicBezTo>
                    <a:pt x="72" y="12"/>
                    <a:pt x="72" y="12"/>
                    <a:pt x="72" y="11"/>
                  </a:cubicBezTo>
                  <a:cubicBezTo>
                    <a:pt x="70" y="12"/>
                    <a:pt x="69" y="11"/>
                    <a:pt x="68" y="9"/>
                  </a:cubicBezTo>
                  <a:cubicBezTo>
                    <a:pt x="68" y="10"/>
                    <a:pt x="67" y="10"/>
                    <a:pt x="67" y="11"/>
                  </a:cubicBezTo>
                  <a:cubicBezTo>
                    <a:pt x="67" y="10"/>
                    <a:pt x="67" y="10"/>
                    <a:pt x="66" y="9"/>
                  </a:cubicBezTo>
                  <a:cubicBezTo>
                    <a:pt x="66" y="12"/>
                    <a:pt x="68" y="11"/>
                    <a:pt x="68" y="12"/>
                  </a:cubicBezTo>
                  <a:cubicBezTo>
                    <a:pt x="68" y="13"/>
                    <a:pt x="68" y="15"/>
                    <a:pt x="68" y="16"/>
                  </a:cubicBezTo>
                  <a:cubicBezTo>
                    <a:pt x="67" y="15"/>
                    <a:pt x="66" y="14"/>
                    <a:pt x="65" y="13"/>
                  </a:cubicBezTo>
                  <a:cubicBezTo>
                    <a:pt x="65" y="15"/>
                    <a:pt x="64" y="13"/>
                    <a:pt x="63" y="15"/>
                  </a:cubicBezTo>
                  <a:cubicBezTo>
                    <a:pt x="62" y="17"/>
                    <a:pt x="63" y="18"/>
                    <a:pt x="61" y="20"/>
                  </a:cubicBezTo>
                  <a:cubicBezTo>
                    <a:pt x="62" y="18"/>
                    <a:pt x="61" y="16"/>
                    <a:pt x="61" y="14"/>
                  </a:cubicBezTo>
                  <a:cubicBezTo>
                    <a:pt x="60" y="15"/>
                    <a:pt x="59" y="17"/>
                    <a:pt x="59" y="19"/>
                  </a:cubicBezTo>
                  <a:cubicBezTo>
                    <a:pt x="59" y="18"/>
                    <a:pt x="59" y="16"/>
                    <a:pt x="59" y="15"/>
                  </a:cubicBezTo>
                  <a:cubicBezTo>
                    <a:pt x="55" y="15"/>
                    <a:pt x="57" y="20"/>
                    <a:pt x="58" y="22"/>
                  </a:cubicBezTo>
                  <a:cubicBezTo>
                    <a:pt x="57" y="20"/>
                    <a:pt x="56" y="18"/>
                    <a:pt x="54" y="18"/>
                  </a:cubicBezTo>
                  <a:cubicBezTo>
                    <a:pt x="58" y="21"/>
                    <a:pt x="53" y="22"/>
                    <a:pt x="53" y="19"/>
                  </a:cubicBezTo>
                  <a:cubicBezTo>
                    <a:pt x="53" y="21"/>
                    <a:pt x="50" y="24"/>
                    <a:pt x="52" y="26"/>
                  </a:cubicBezTo>
                  <a:cubicBezTo>
                    <a:pt x="52" y="25"/>
                    <a:pt x="51" y="25"/>
                    <a:pt x="51" y="25"/>
                  </a:cubicBezTo>
                  <a:cubicBezTo>
                    <a:pt x="51" y="27"/>
                    <a:pt x="49" y="28"/>
                    <a:pt x="47" y="29"/>
                  </a:cubicBezTo>
                  <a:cubicBezTo>
                    <a:pt x="48" y="29"/>
                    <a:pt x="50" y="29"/>
                    <a:pt x="51" y="30"/>
                  </a:cubicBezTo>
                  <a:cubicBezTo>
                    <a:pt x="50" y="32"/>
                    <a:pt x="48" y="31"/>
                    <a:pt x="46" y="31"/>
                  </a:cubicBezTo>
                  <a:cubicBezTo>
                    <a:pt x="46" y="33"/>
                    <a:pt x="47" y="34"/>
                    <a:pt x="45" y="35"/>
                  </a:cubicBezTo>
                  <a:cubicBezTo>
                    <a:pt x="45" y="35"/>
                    <a:pt x="44" y="34"/>
                    <a:pt x="44" y="33"/>
                  </a:cubicBezTo>
                  <a:cubicBezTo>
                    <a:pt x="42" y="35"/>
                    <a:pt x="44" y="37"/>
                    <a:pt x="42" y="39"/>
                  </a:cubicBezTo>
                  <a:cubicBezTo>
                    <a:pt x="42" y="39"/>
                    <a:pt x="43" y="39"/>
                    <a:pt x="44" y="39"/>
                  </a:cubicBezTo>
                  <a:cubicBezTo>
                    <a:pt x="39" y="40"/>
                    <a:pt x="39" y="40"/>
                    <a:pt x="38" y="44"/>
                  </a:cubicBezTo>
                  <a:cubicBezTo>
                    <a:pt x="37" y="46"/>
                    <a:pt x="33" y="47"/>
                    <a:pt x="35" y="49"/>
                  </a:cubicBezTo>
                  <a:cubicBezTo>
                    <a:pt x="34" y="49"/>
                    <a:pt x="34" y="50"/>
                    <a:pt x="33" y="50"/>
                  </a:cubicBezTo>
                  <a:cubicBezTo>
                    <a:pt x="36" y="52"/>
                    <a:pt x="33" y="54"/>
                    <a:pt x="31" y="55"/>
                  </a:cubicBezTo>
                  <a:cubicBezTo>
                    <a:pt x="32" y="55"/>
                    <a:pt x="32" y="54"/>
                    <a:pt x="33" y="54"/>
                  </a:cubicBezTo>
                  <a:cubicBezTo>
                    <a:pt x="33" y="55"/>
                    <a:pt x="33" y="55"/>
                    <a:pt x="33" y="56"/>
                  </a:cubicBezTo>
                  <a:cubicBezTo>
                    <a:pt x="33" y="56"/>
                    <a:pt x="32" y="55"/>
                    <a:pt x="32" y="55"/>
                  </a:cubicBezTo>
                  <a:cubicBezTo>
                    <a:pt x="32" y="57"/>
                    <a:pt x="30" y="58"/>
                    <a:pt x="31" y="60"/>
                  </a:cubicBezTo>
                  <a:cubicBezTo>
                    <a:pt x="31" y="60"/>
                    <a:pt x="30" y="59"/>
                    <a:pt x="30" y="59"/>
                  </a:cubicBezTo>
                  <a:cubicBezTo>
                    <a:pt x="30" y="59"/>
                    <a:pt x="29" y="60"/>
                    <a:pt x="29" y="61"/>
                  </a:cubicBezTo>
                  <a:cubicBezTo>
                    <a:pt x="30" y="61"/>
                    <a:pt x="30" y="61"/>
                    <a:pt x="30" y="61"/>
                  </a:cubicBezTo>
                  <a:cubicBezTo>
                    <a:pt x="31" y="63"/>
                    <a:pt x="29" y="63"/>
                    <a:pt x="27" y="64"/>
                  </a:cubicBezTo>
                  <a:cubicBezTo>
                    <a:pt x="26" y="65"/>
                    <a:pt x="27" y="67"/>
                    <a:pt x="26" y="68"/>
                  </a:cubicBezTo>
                  <a:cubicBezTo>
                    <a:pt x="24" y="67"/>
                    <a:pt x="14" y="81"/>
                    <a:pt x="26" y="75"/>
                  </a:cubicBezTo>
                  <a:cubicBezTo>
                    <a:pt x="25" y="76"/>
                    <a:pt x="23" y="77"/>
                    <a:pt x="21" y="78"/>
                  </a:cubicBezTo>
                  <a:cubicBezTo>
                    <a:pt x="20" y="75"/>
                    <a:pt x="18" y="77"/>
                    <a:pt x="18" y="79"/>
                  </a:cubicBezTo>
                  <a:cubicBezTo>
                    <a:pt x="18" y="79"/>
                    <a:pt x="18" y="78"/>
                    <a:pt x="17" y="77"/>
                  </a:cubicBezTo>
                  <a:cubicBezTo>
                    <a:pt x="15" y="78"/>
                    <a:pt x="13" y="80"/>
                    <a:pt x="11" y="8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0" name="Freeform 399"/>
            <p:cNvSpPr>
              <a:spLocks noEditPoints="1" noChangeArrowheads="1"/>
            </p:cNvSpPr>
            <p:nvPr/>
          </p:nvSpPr>
          <p:spPr bwMode="auto">
            <a:xfrm>
              <a:off x="6431720" y="2690272"/>
              <a:ext cx="441958" cy="516825"/>
            </a:xfrm>
            <a:custGeom>
              <a:avLst/>
              <a:gdLst>
                <a:gd name="T0" fmla="*/ 6 w 106"/>
                <a:gd name="T1" fmla="*/ 116 h 124"/>
                <a:gd name="T2" fmla="*/ 4 w 106"/>
                <a:gd name="T3" fmla="*/ 109 h 124"/>
                <a:gd name="T4" fmla="*/ 3 w 106"/>
                <a:gd name="T5" fmla="*/ 100 h 124"/>
                <a:gd name="T6" fmla="*/ 6 w 106"/>
                <a:gd name="T7" fmla="*/ 91 h 124"/>
                <a:gd name="T8" fmla="*/ 11 w 106"/>
                <a:gd name="T9" fmla="*/ 86 h 124"/>
                <a:gd name="T10" fmla="*/ 20 w 106"/>
                <a:gd name="T11" fmla="*/ 79 h 124"/>
                <a:gd name="T12" fmla="*/ 30 w 106"/>
                <a:gd name="T13" fmla="*/ 63 h 124"/>
                <a:gd name="T14" fmla="*/ 33 w 106"/>
                <a:gd name="T15" fmla="*/ 55 h 124"/>
                <a:gd name="T16" fmla="*/ 39 w 106"/>
                <a:gd name="T17" fmla="*/ 45 h 124"/>
                <a:gd name="T18" fmla="*/ 47 w 106"/>
                <a:gd name="T19" fmla="*/ 32 h 124"/>
                <a:gd name="T20" fmla="*/ 53 w 106"/>
                <a:gd name="T21" fmla="*/ 23 h 124"/>
                <a:gd name="T22" fmla="*/ 61 w 106"/>
                <a:gd name="T23" fmla="*/ 16 h 124"/>
                <a:gd name="T24" fmla="*/ 67 w 106"/>
                <a:gd name="T25" fmla="*/ 13 h 124"/>
                <a:gd name="T26" fmla="*/ 75 w 106"/>
                <a:gd name="T27" fmla="*/ 12 h 124"/>
                <a:gd name="T28" fmla="*/ 83 w 106"/>
                <a:gd name="T29" fmla="*/ 3 h 124"/>
                <a:gd name="T30" fmla="*/ 89 w 106"/>
                <a:gd name="T31" fmla="*/ 0 h 124"/>
                <a:gd name="T32" fmla="*/ 100 w 106"/>
                <a:gd name="T33" fmla="*/ 3 h 124"/>
                <a:gd name="T34" fmla="*/ 102 w 106"/>
                <a:gd name="T35" fmla="*/ 17 h 124"/>
                <a:gd name="T36" fmla="*/ 100 w 106"/>
                <a:gd name="T37" fmla="*/ 25 h 124"/>
                <a:gd name="T38" fmla="*/ 98 w 106"/>
                <a:gd name="T39" fmla="*/ 18 h 124"/>
                <a:gd name="T40" fmla="*/ 78 w 106"/>
                <a:gd name="T41" fmla="*/ 29 h 124"/>
                <a:gd name="T42" fmla="*/ 64 w 106"/>
                <a:gd name="T43" fmla="*/ 31 h 124"/>
                <a:gd name="T44" fmla="*/ 53 w 106"/>
                <a:gd name="T45" fmla="*/ 37 h 124"/>
                <a:gd name="T46" fmla="*/ 42 w 106"/>
                <a:gd name="T47" fmla="*/ 56 h 124"/>
                <a:gd name="T48" fmla="*/ 34 w 106"/>
                <a:gd name="T49" fmla="*/ 96 h 124"/>
                <a:gd name="T50" fmla="*/ 27 w 106"/>
                <a:gd name="T51" fmla="*/ 117 h 124"/>
                <a:gd name="T52" fmla="*/ 21 w 106"/>
                <a:gd name="T53" fmla="*/ 118 h 124"/>
                <a:gd name="T54" fmla="*/ 21 w 106"/>
                <a:gd name="T55" fmla="*/ 115 h 124"/>
                <a:gd name="T56" fmla="*/ 24 w 106"/>
                <a:gd name="T57" fmla="*/ 109 h 124"/>
                <a:gd name="T58" fmla="*/ 31 w 106"/>
                <a:gd name="T59" fmla="*/ 107 h 124"/>
                <a:gd name="T60" fmla="*/ 38 w 106"/>
                <a:gd name="T61" fmla="*/ 66 h 124"/>
                <a:gd name="T62" fmla="*/ 41 w 106"/>
                <a:gd name="T63" fmla="*/ 46 h 124"/>
                <a:gd name="T64" fmla="*/ 37 w 106"/>
                <a:gd name="T65" fmla="*/ 52 h 124"/>
                <a:gd name="T66" fmla="*/ 34 w 106"/>
                <a:gd name="T67" fmla="*/ 62 h 124"/>
                <a:gd name="T68" fmla="*/ 24 w 106"/>
                <a:gd name="T69" fmla="*/ 75 h 124"/>
                <a:gd name="T70" fmla="*/ 21 w 106"/>
                <a:gd name="T71" fmla="*/ 81 h 124"/>
                <a:gd name="T72" fmla="*/ 10 w 106"/>
                <a:gd name="T73" fmla="*/ 89 h 124"/>
                <a:gd name="T74" fmla="*/ 5 w 106"/>
                <a:gd name="T75" fmla="*/ 98 h 124"/>
                <a:gd name="T76" fmla="*/ 14 w 106"/>
                <a:gd name="T77" fmla="*/ 97 h 124"/>
                <a:gd name="T78" fmla="*/ 12 w 106"/>
                <a:gd name="T79" fmla="*/ 103 h 124"/>
                <a:gd name="T80" fmla="*/ 12 w 106"/>
                <a:gd name="T81" fmla="*/ 109 h 124"/>
                <a:gd name="T82" fmla="*/ 12 w 106"/>
                <a:gd name="T83" fmla="*/ 119 h 124"/>
                <a:gd name="T84" fmla="*/ 10 w 106"/>
                <a:gd name="T85" fmla="*/ 101 h 124"/>
                <a:gd name="T86" fmla="*/ 6 w 106"/>
                <a:gd name="T87" fmla="*/ 102 h 124"/>
                <a:gd name="T88" fmla="*/ 46 w 106"/>
                <a:gd name="T89" fmla="*/ 38 h 124"/>
                <a:gd name="T90" fmla="*/ 61 w 106"/>
                <a:gd name="T91" fmla="*/ 31 h 124"/>
                <a:gd name="T92" fmla="*/ 58 w 106"/>
                <a:gd name="T93" fmla="*/ 23 h 124"/>
                <a:gd name="T94" fmla="*/ 54 w 106"/>
                <a:gd name="T95" fmla="*/ 32 h 124"/>
                <a:gd name="T96" fmla="*/ 77 w 106"/>
                <a:gd name="T97" fmla="*/ 27 h 124"/>
                <a:gd name="T98" fmla="*/ 91 w 106"/>
                <a:gd name="T99" fmla="*/ 14 h 124"/>
                <a:gd name="T100" fmla="*/ 98 w 106"/>
                <a:gd name="T101" fmla="*/ 12 h 124"/>
                <a:gd name="T102" fmla="*/ 98 w 106"/>
                <a:gd name="T103" fmla="*/ 6 h 124"/>
                <a:gd name="T104" fmla="*/ 91 w 106"/>
                <a:gd name="T105" fmla="*/ 9 h 124"/>
                <a:gd name="T106" fmla="*/ 81 w 106"/>
                <a:gd name="T107" fmla="*/ 5 h 124"/>
                <a:gd name="T108" fmla="*/ 73 w 106"/>
                <a:gd name="T109" fmla="*/ 14 h 124"/>
                <a:gd name="T110" fmla="*/ 65 w 106"/>
                <a:gd name="T111" fmla="*/ 19 h 124"/>
                <a:gd name="T112" fmla="*/ 62 w 106"/>
                <a:gd name="T113" fmla="*/ 20 h 124"/>
                <a:gd name="T114" fmla="*/ 99 w 106"/>
                <a:gd name="T115" fmla="*/ 23 h 124"/>
                <a:gd name="T116" fmla="*/ 60 w 106"/>
                <a:gd name="T117" fmla="*/ 19 h 124"/>
                <a:gd name="T118" fmla="*/ 93 w 106"/>
                <a:gd name="T11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124">
                  <a:moveTo>
                    <a:pt x="10" y="124"/>
                  </a:moveTo>
                  <a:cubicBezTo>
                    <a:pt x="8" y="124"/>
                    <a:pt x="8" y="124"/>
                    <a:pt x="8" y="124"/>
                  </a:cubicBezTo>
                  <a:cubicBezTo>
                    <a:pt x="9" y="123"/>
                    <a:pt x="9" y="123"/>
                    <a:pt x="9" y="123"/>
                  </a:cubicBezTo>
                  <a:cubicBezTo>
                    <a:pt x="9" y="123"/>
                    <a:pt x="9" y="123"/>
                    <a:pt x="9" y="122"/>
                  </a:cubicBezTo>
                  <a:cubicBezTo>
                    <a:pt x="8" y="122"/>
                    <a:pt x="6" y="121"/>
                    <a:pt x="5" y="120"/>
                  </a:cubicBezTo>
                  <a:cubicBezTo>
                    <a:pt x="4" y="119"/>
                    <a:pt x="4" y="117"/>
                    <a:pt x="5" y="116"/>
                  </a:cubicBezTo>
                  <a:cubicBezTo>
                    <a:pt x="5" y="115"/>
                    <a:pt x="5" y="115"/>
                    <a:pt x="5" y="115"/>
                  </a:cubicBezTo>
                  <a:cubicBezTo>
                    <a:pt x="6" y="116"/>
                    <a:pt x="6" y="116"/>
                    <a:pt x="6" y="116"/>
                  </a:cubicBezTo>
                  <a:cubicBezTo>
                    <a:pt x="7" y="114"/>
                    <a:pt x="7" y="114"/>
                    <a:pt x="7" y="114"/>
                  </a:cubicBezTo>
                  <a:cubicBezTo>
                    <a:pt x="7" y="114"/>
                    <a:pt x="6" y="114"/>
                    <a:pt x="6" y="114"/>
                  </a:cubicBezTo>
                  <a:cubicBezTo>
                    <a:pt x="4" y="115"/>
                    <a:pt x="4" y="115"/>
                    <a:pt x="4" y="115"/>
                  </a:cubicBezTo>
                  <a:cubicBezTo>
                    <a:pt x="4" y="114"/>
                    <a:pt x="4" y="114"/>
                    <a:pt x="4" y="114"/>
                  </a:cubicBezTo>
                  <a:cubicBezTo>
                    <a:pt x="3" y="115"/>
                    <a:pt x="3" y="115"/>
                    <a:pt x="3" y="115"/>
                  </a:cubicBezTo>
                  <a:cubicBezTo>
                    <a:pt x="4" y="109"/>
                    <a:pt x="4" y="109"/>
                    <a:pt x="4" y="109"/>
                  </a:cubicBezTo>
                  <a:cubicBezTo>
                    <a:pt x="4" y="109"/>
                    <a:pt x="4" y="109"/>
                    <a:pt x="4" y="109"/>
                  </a:cubicBezTo>
                  <a:cubicBezTo>
                    <a:pt x="4" y="109"/>
                    <a:pt x="4" y="109"/>
                    <a:pt x="4" y="109"/>
                  </a:cubicBezTo>
                  <a:cubicBezTo>
                    <a:pt x="4" y="108"/>
                    <a:pt x="4" y="108"/>
                    <a:pt x="4" y="108"/>
                  </a:cubicBezTo>
                  <a:cubicBezTo>
                    <a:pt x="3" y="107"/>
                    <a:pt x="3" y="106"/>
                    <a:pt x="4" y="104"/>
                  </a:cubicBezTo>
                  <a:cubicBezTo>
                    <a:pt x="3" y="104"/>
                    <a:pt x="3" y="104"/>
                    <a:pt x="3" y="103"/>
                  </a:cubicBezTo>
                  <a:cubicBezTo>
                    <a:pt x="0" y="99"/>
                    <a:pt x="0" y="99"/>
                    <a:pt x="0" y="99"/>
                  </a:cubicBezTo>
                  <a:cubicBezTo>
                    <a:pt x="2" y="101"/>
                    <a:pt x="2" y="101"/>
                    <a:pt x="2" y="101"/>
                  </a:cubicBezTo>
                  <a:cubicBezTo>
                    <a:pt x="2" y="101"/>
                    <a:pt x="2" y="101"/>
                    <a:pt x="2" y="101"/>
                  </a:cubicBezTo>
                  <a:cubicBezTo>
                    <a:pt x="3" y="100"/>
                    <a:pt x="3" y="100"/>
                    <a:pt x="3" y="100"/>
                  </a:cubicBezTo>
                  <a:cubicBezTo>
                    <a:pt x="3" y="100"/>
                    <a:pt x="3" y="100"/>
                    <a:pt x="3" y="100"/>
                  </a:cubicBezTo>
                  <a:cubicBezTo>
                    <a:pt x="2" y="99"/>
                    <a:pt x="2" y="98"/>
                    <a:pt x="3" y="97"/>
                  </a:cubicBezTo>
                  <a:cubicBezTo>
                    <a:pt x="3" y="96"/>
                    <a:pt x="3" y="96"/>
                    <a:pt x="3" y="95"/>
                  </a:cubicBezTo>
                  <a:cubicBezTo>
                    <a:pt x="2" y="94"/>
                    <a:pt x="2" y="94"/>
                    <a:pt x="2" y="94"/>
                  </a:cubicBezTo>
                  <a:cubicBezTo>
                    <a:pt x="4" y="94"/>
                    <a:pt x="4" y="94"/>
                    <a:pt x="4" y="94"/>
                  </a:cubicBezTo>
                  <a:cubicBezTo>
                    <a:pt x="3" y="93"/>
                    <a:pt x="3" y="92"/>
                    <a:pt x="3" y="91"/>
                  </a:cubicBezTo>
                  <a:cubicBezTo>
                    <a:pt x="3" y="90"/>
                    <a:pt x="3" y="90"/>
                    <a:pt x="3" y="90"/>
                  </a:cubicBezTo>
                  <a:cubicBezTo>
                    <a:pt x="4" y="90"/>
                    <a:pt x="4" y="90"/>
                    <a:pt x="4" y="90"/>
                  </a:cubicBezTo>
                  <a:cubicBezTo>
                    <a:pt x="5" y="91"/>
                    <a:pt x="5" y="91"/>
                    <a:pt x="6" y="91"/>
                  </a:cubicBezTo>
                  <a:cubicBezTo>
                    <a:pt x="6" y="91"/>
                    <a:pt x="6" y="91"/>
                    <a:pt x="7" y="91"/>
                  </a:cubicBezTo>
                  <a:cubicBezTo>
                    <a:pt x="7" y="91"/>
                    <a:pt x="7" y="90"/>
                    <a:pt x="7" y="90"/>
                  </a:cubicBezTo>
                  <a:cubicBezTo>
                    <a:pt x="7" y="90"/>
                    <a:pt x="7" y="89"/>
                    <a:pt x="8" y="89"/>
                  </a:cubicBezTo>
                  <a:cubicBezTo>
                    <a:pt x="8" y="88"/>
                    <a:pt x="8" y="88"/>
                    <a:pt x="8" y="88"/>
                  </a:cubicBezTo>
                  <a:cubicBezTo>
                    <a:pt x="7" y="87"/>
                    <a:pt x="7" y="87"/>
                    <a:pt x="7" y="87"/>
                  </a:cubicBezTo>
                  <a:cubicBezTo>
                    <a:pt x="9" y="87"/>
                    <a:pt x="9" y="87"/>
                    <a:pt x="9" y="87"/>
                  </a:cubicBezTo>
                  <a:cubicBezTo>
                    <a:pt x="10" y="87"/>
                    <a:pt x="11" y="87"/>
                    <a:pt x="12" y="86"/>
                  </a:cubicBezTo>
                  <a:cubicBezTo>
                    <a:pt x="11" y="86"/>
                    <a:pt x="11" y="86"/>
                    <a:pt x="11" y="86"/>
                  </a:cubicBezTo>
                  <a:cubicBezTo>
                    <a:pt x="8" y="86"/>
                    <a:pt x="8" y="86"/>
                    <a:pt x="8" y="86"/>
                  </a:cubicBezTo>
                  <a:cubicBezTo>
                    <a:pt x="11" y="84"/>
                    <a:pt x="11" y="84"/>
                    <a:pt x="11" y="84"/>
                  </a:cubicBezTo>
                  <a:cubicBezTo>
                    <a:pt x="11" y="84"/>
                    <a:pt x="11" y="84"/>
                    <a:pt x="11" y="84"/>
                  </a:cubicBezTo>
                  <a:cubicBezTo>
                    <a:pt x="12" y="84"/>
                    <a:pt x="12" y="83"/>
                    <a:pt x="13" y="83"/>
                  </a:cubicBezTo>
                  <a:cubicBezTo>
                    <a:pt x="13" y="83"/>
                    <a:pt x="14" y="82"/>
                    <a:pt x="14" y="82"/>
                  </a:cubicBezTo>
                  <a:cubicBezTo>
                    <a:pt x="15" y="81"/>
                    <a:pt x="17" y="79"/>
                    <a:pt x="19" y="79"/>
                  </a:cubicBezTo>
                  <a:cubicBezTo>
                    <a:pt x="20" y="78"/>
                    <a:pt x="20" y="78"/>
                    <a:pt x="20" y="78"/>
                  </a:cubicBezTo>
                  <a:cubicBezTo>
                    <a:pt x="20" y="79"/>
                    <a:pt x="20" y="79"/>
                    <a:pt x="20" y="79"/>
                  </a:cubicBezTo>
                  <a:cubicBezTo>
                    <a:pt x="21" y="78"/>
                    <a:pt x="21" y="78"/>
                    <a:pt x="21" y="78"/>
                  </a:cubicBezTo>
                  <a:cubicBezTo>
                    <a:pt x="21" y="77"/>
                    <a:pt x="21" y="77"/>
                    <a:pt x="21" y="77"/>
                  </a:cubicBezTo>
                  <a:cubicBezTo>
                    <a:pt x="21" y="75"/>
                    <a:pt x="25" y="70"/>
                    <a:pt x="27" y="69"/>
                  </a:cubicBezTo>
                  <a:cubicBezTo>
                    <a:pt x="27" y="69"/>
                    <a:pt x="27" y="69"/>
                    <a:pt x="27" y="69"/>
                  </a:cubicBezTo>
                  <a:cubicBezTo>
                    <a:pt x="27" y="68"/>
                    <a:pt x="27" y="66"/>
                    <a:pt x="28" y="65"/>
                  </a:cubicBezTo>
                  <a:cubicBezTo>
                    <a:pt x="29" y="65"/>
                    <a:pt x="29" y="65"/>
                    <a:pt x="30" y="65"/>
                  </a:cubicBezTo>
                  <a:cubicBezTo>
                    <a:pt x="30" y="65"/>
                    <a:pt x="30" y="65"/>
                    <a:pt x="30" y="65"/>
                  </a:cubicBezTo>
                  <a:cubicBezTo>
                    <a:pt x="30" y="63"/>
                    <a:pt x="30" y="63"/>
                    <a:pt x="30" y="63"/>
                  </a:cubicBezTo>
                  <a:cubicBezTo>
                    <a:pt x="30" y="62"/>
                    <a:pt x="31" y="61"/>
                    <a:pt x="31" y="60"/>
                  </a:cubicBezTo>
                  <a:cubicBezTo>
                    <a:pt x="32" y="58"/>
                    <a:pt x="32" y="58"/>
                    <a:pt x="32" y="58"/>
                  </a:cubicBezTo>
                  <a:cubicBezTo>
                    <a:pt x="32" y="59"/>
                    <a:pt x="32" y="59"/>
                    <a:pt x="32" y="59"/>
                  </a:cubicBezTo>
                  <a:cubicBezTo>
                    <a:pt x="32" y="59"/>
                    <a:pt x="32" y="59"/>
                    <a:pt x="33" y="59"/>
                  </a:cubicBezTo>
                  <a:cubicBezTo>
                    <a:pt x="33" y="58"/>
                    <a:pt x="33" y="58"/>
                    <a:pt x="33" y="57"/>
                  </a:cubicBezTo>
                  <a:cubicBezTo>
                    <a:pt x="32" y="56"/>
                    <a:pt x="32" y="56"/>
                    <a:pt x="32" y="56"/>
                  </a:cubicBezTo>
                  <a:cubicBezTo>
                    <a:pt x="32" y="56"/>
                    <a:pt x="32" y="56"/>
                    <a:pt x="32" y="56"/>
                  </a:cubicBezTo>
                  <a:cubicBezTo>
                    <a:pt x="33" y="56"/>
                    <a:pt x="33" y="56"/>
                    <a:pt x="33" y="55"/>
                  </a:cubicBezTo>
                  <a:cubicBezTo>
                    <a:pt x="34" y="55"/>
                    <a:pt x="35" y="54"/>
                    <a:pt x="35" y="53"/>
                  </a:cubicBezTo>
                  <a:cubicBezTo>
                    <a:pt x="35" y="53"/>
                    <a:pt x="35" y="53"/>
                    <a:pt x="35" y="52"/>
                  </a:cubicBezTo>
                  <a:cubicBezTo>
                    <a:pt x="34" y="51"/>
                    <a:pt x="34" y="51"/>
                    <a:pt x="34" y="51"/>
                  </a:cubicBezTo>
                  <a:cubicBezTo>
                    <a:pt x="35" y="51"/>
                    <a:pt x="35" y="51"/>
                    <a:pt x="35" y="51"/>
                  </a:cubicBezTo>
                  <a:cubicBezTo>
                    <a:pt x="35" y="50"/>
                    <a:pt x="35" y="50"/>
                    <a:pt x="35" y="50"/>
                  </a:cubicBezTo>
                  <a:cubicBezTo>
                    <a:pt x="35" y="49"/>
                    <a:pt x="36" y="48"/>
                    <a:pt x="37" y="48"/>
                  </a:cubicBezTo>
                  <a:cubicBezTo>
                    <a:pt x="38" y="47"/>
                    <a:pt x="39" y="47"/>
                    <a:pt x="39" y="46"/>
                  </a:cubicBezTo>
                  <a:cubicBezTo>
                    <a:pt x="39" y="45"/>
                    <a:pt x="39" y="45"/>
                    <a:pt x="39" y="45"/>
                  </a:cubicBezTo>
                  <a:cubicBezTo>
                    <a:pt x="40" y="44"/>
                    <a:pt x="40" y="42"/>
                    <a:pt x="41" y="42"/>
                  </a:cubicBezTo>
                  <a:cubicBezTo>
                    <a:pt x="40" y="42"/>
                    <a:pt x="40" y="42"/>
                    <a:pt x="40" y="42"/>
                  </a:cubicBezTo>
                  <a:cubicBezTo>
                    <a:pt x="41" y="41"/>
                    <a:pt x="41" y="41"/>
                    <a:pt x="41" y="41"/>
                  </a:cubicBezTo>
                  <a:cubicBezTo>
                    <a:pt x="41" y="41"/>
                    <a:pt x="41" y="41"/>
                    <a:pt x="42" y="41"/>
                  </a:cubicBezTo>
                  <a:cubicBezTo>
                    <a:pt x="43" y="40"/>
                    <a:pt x="43" y="40"/>
                    <a:pt x="43" y="40"/>
                  </a:cubicBezTo>
                  <a:cubicBezTo>
                    <a:pt x="44" y="39"/>
                    <a:pt x="44" y="39"/>
                    <a:pt x="44" y="38"/>
                  </a:cubicBezTo>
                  <a:cubicBezTo>
                    <a:pt x="44" y="37"/>
                    <a:pt x="44" y="35"/>
                    <a:pt x="45" y="34"/>
                  </a:cubicBezTo>
                  <a:cubicBezTo>
                    <a:pt x="47" y="32"/>
                    <a:pt x="47" y="32"/>
                    <a:pt x="47" y="32"/>
                  </a:cubicBezTo>
                  <a:cubicBezTo>
                    <a:pt x="47" y="32"/>
                    <a:pt x="47" y="32"/>
                    <a:pt x="47" y="32"/>
                  </a:cubicBezTo>
                  <a:cubicBezTo>
                    <a:pt x="46" y="31"/>
                    <a:pt x="46" y="31"/>
                    <a:pt x="46" y="31"/>
                  </a:cubicBezTo>
                  <a:cubicBezTo>
                    <a:pt x="48" y="30"/>
                    <a:pt x="48" y="30"/>
                    <a:pt x="48" y="30"/>
                  </a:cubicBezTo>
                  <a:cubicBezTo>
                    <a:pt x="49" y="30"/>
                    <a:pt x="49" y="30"/>
                    <a:pt x="50" y="29"/>
                  </a:cubicBezTo>
                  <a:cubicBezTo>
                    <a:pt x="52" y="29"/>
                    <a:pt x="52" y="28"/>
                    <a:pt x="52" y="27"/>
                  </a:cubicBezTo>
                  <a:cubicBezTo>
                    <a:pt x="52" y="26"/>
                    <a:pt x="52" y="26"/>
                    <a:pt x="52" y="26"/>
                  </a:cubicBezTo>
                  <a:cubicBezTo>
                    <a:pt x="52" y="26"/>
                    <a:pt x="52" y="26"/>
                    <a:pt x="52" y="26"/>
                  </a:cubicBezTo>
                  <a:cubicBezTo>
                    <a:pt x="52" y="25"/>
                    <a:pt x="53" y="24"/>
                    <a:pt x="53" y="23"/>
                  </a:cubicBezTo>
                  <a:cubicBezTo>
                    <a:pt x="54" y="22"/>
                    <a:pt x="54" y="21"/>
                    <a:pt x="54" y="20"/>
                  </a:cubicBezTo>
                  <a:cubicBezTo>
                    <a:pt x="55" y="20"/>
                    <a:pt x="55" y="20"/>
                    <a:pt x="55" y="20"/>
                  </a:cubicBezTo>
                  <a:cubicBezTo>
                    <a:pt x="53" y="19"/>
                    <a:pt x="53" y="19"/>
                    <a:pt x="53" y="19"/>
                  </a:cubicBezTo>
                  <a:cubicBezTo>
                    <a:pt x="56" y="19"/>
                    <a:pt x="56" y="19"/>
                    <a:pt x="56" y="19"/>
                  </a:cubicBezTo>
                  <a:cubicBezTo>
                    <a:pt x="57" y="19"/>
                    <a:pt x="57" y="19"/>
                    <a:pt x="58" y="19"/>
                  </a:cubicBezTo>
                  <a:cubicBezTo>
                    <a:pt x="58" y="19"/>
                    <a:pt x="58" y="18"/>
                    <a:pt x="58" y="18"/>
                  </a:cubicBezTo>
                  <a:cubicBezTo>
                    <a:pt x="58" y="17"/>
                    <a:pt x="59" y="16"/>
                    <a:pt x="61" y="16"/>
                  </a:cubicBezTo>
                  <a:cubicBezTo>
                    <a:pt x="61" y="16"/>
                    <a:pt x="61" y="16"/>
                    <a:pt x="61" y="16"/>
                  </a:cubicBezTo>
                  <a:cubicBezTo>
                    <a:pt x="62" y="16"/>
                    <a:pt x="62" y="15"/>
                    <a:pt x="63" y="15"/>
                  </a:cubicBezTo>
                  <a:cubicBezTo>
                    <a:pt x="64" y="14"/>
                    <a:pt x="64" y="14"/>
                    <a:pt x="64" y="14"/>
                  </a:cubicBezTo>
                  <a:cubicBezTo>
                    <a:pt x="64" y="16"/>
                    <a:pt x="64" y="16"/>
                    <a:pt x="64" y="16"/>
                  </a:cubicBezTo>
                  <a:cubicBezTo>
                    <a:pt x="65" y="15"/>
                    <a:pt x="66" y="15"/>
                    <a:pt x="66" y="15"/>
                  </a:cubicBezTo>
                  <a:cubicBezTo>
                    <a:pt x="66" y="15"/>
                    <a:pt x="66" y="15"/>
                    <a:pt x="66" y="15"/>
                  </a:cubicBezTo>
                  <a:cubicBezTo>
                    <a:pt x="66" y="15"/>
                    <a:pt x="66" y="15"/>
                    <a:pt x="66" y="15"/>
                  </a:cubicBezTo>
                  <a:cubicBezTo>
                    <a:pt x="66" y="12"/>
                    <a:pt x="66" y="12"/>
                    <a:pt x="66" y="12"/>
                  </a:cubicBezTo>
                  <a:cubicBezTo>
                    <a:pt x="67" y="13"/>
                    <a:pt x="67" y="13"/>
                    <a:pt x="67" y="13"/>
                  </a:cubicBezTo>
                  <a:cubicBezTo>
                    <a:pt x="67" y="12"/>
                    <a:pt x="67" y="12"/>
                    <a:pt x="67" y="11"/>
                  </a:cubicBezTo>
                  <a:cubicBezTo>
                    <a:pt x="68" y="9"/>
                    <a:pt x="68" y="9"/>
                    <a:pt x="68" y="9"/>
                  </a:cubicBezTo>
                  <a:cubicBezTo>
                    <a:pt x="69" y="11"/>
                    <a:pt x="69" y="11"/>
                    <a:pt x="69" y="11"/>
                  </a:cubicBezTo>
                  <a:cubicBezTo>
                    <a:pt x="70" y="9"/>
                    <a:pt x="70" y="9"/>
                    <a:pt x="70" y="9"/>
                  </a:cubicBezTo>
                  <a:cubicBezTo>
                    <a:pt x="71" y="11"/>
                    <a:pt x="71" y="11"/>
                    <a:pt x="71" y="11"/>
                  </a:cubicBezTo>
                  <a:cubicBezTo>
                    <a:pt x="71" y="12"/>
                    <a:pt x="72" y="13"/>
                    <a:pt x="73" y="12"/>
                  </a:cubicBezTo>
                  <a:cubicBezTo>
                    <a:pt x="75" y="11"/>
                    <a:pt x="75" y="11"/>
                    <a:pt x="75" y="11"/>
                  </a:cubicBezTo>
                  <a:cubicBezTo>
                    <a:pt x="75" y="12"/>
                    <a:pt x="75" y="12"/>
                    <a:pt x="75" y="12"/>
                  </a:cubicBezTo>
                  <a:cubicBezTo>
                    <a:pt x="76" y="11"/>
                    <a:pt x="76" y="10"/>
                    <a:pt x="77" y="9"/>
                  </a:cubicBezTo>
                  <a:cubicBezTo>
                    <a:pt x="78" y="8"/>
                    <a:pt x="79" y="7"/>
                    <a:pt x="79" y="7"/>
                  </a:cubicBezTo>
                  <a:cubicBezTo>
                    <a:pt x="79" y="6"/>
                    <a:pt x="79" y="6"/>
                    <a:pt x="79" y="6"/>
                  </a:cubicBezTo>
                  <a:cubicBezTo>
                    <a:pt x="78" y="5"/>
                    <a:pt x="78" y="5"/>
                    <a:pt x="78" y="5"/>
                  </a:cubicBezTo>
                  <a:cubicBezTo>
                    <a:pt x="78" y="4"/>
                    <a:pt x="78" y="4"/>
                    <a:pt x="78" y="4"/>
                  </a:cubicBezTo>
                  <a:cubicBezTo>
                    <a:pt x="79" y="4"/>
                    <a:pt x="81" y="3"/>
                    <a:pt x="82" y="2"/>
                  </a:cubicBezTo>
                  <a:cubicBezTo>
                    <a:pt x="83" y="2"/>
                    <a:pt x="83" y="2"/>
                    <a:pt x="83" y="2"/>
                  </a:cubicBezTo>
                  <a:cubicBezTo>
                    <a:pt x="83" y="3"/>
                    <a:pt x="83" y="3"/>
                    <a:pt x="83" y="3"/>
                  </a:cubicBezTo>
                  <a:cubicBezTo>
                    <a:pt x="83" y="4"/>
                    <a:pt x="83" y="4"/>
                    <a:pt x="83" y="4"/>
                  </a:cubicBezTo>
                  <a:cubicBezTo>
                    <a:pt x="84" y="4"/>
                    <a:pt x="84" y="4"/>
                    <a:pt x="85" y="4"/>
                  </a:cubicBezTo>
                  <a:cubicBezTo>
                    <a:pt x="88" y="2"/>
                    <a:pt x="88" y="2"/>
                    <a:pt x="88" y="2"/>
                  </a:cubicBezTo>
                  <a:cubicBezTo>
                    <a:pt x="86" y="5"/>
                    <a:pt x="86" y="5"/>
                    <a:pt x="86" y="5"/>
                  </a:cubicBezTo>
                  <a:cubicBezTo>
                    <a:pt x="86" y="6"/>
                    <a:pt x="86" y="6"/>
                    <a:pt x="85" y="7"/>
                  </a:cubicBezTo>
                  <a:cubicBezTo>
                    <a:pt x="85" y="7"/>
                    <a:pt x="84" y="9"/>
                    <a:pt x="83" y="10"/>
                  </a:cubicBezTo>
                  <a:cubicBezTo>
                    <a:pt x="85" y="8"/>
                    <a:pt x="86" y="6"/>
                    <a:pt x="87" y="3"/>
                  </a:cubicBezTo>
                  <a:cubicBezTo>
                    <a:pt x="89" y="0"/>
                    <a:pt x="89" y="0"/>
                    <a:pt x="89" y="0"/>
                  </a:cubicBezTo>
                  <a:cubicBezTo>
                    <a:pt x="89" y="8"/>
                    <a:pt x="89" y="8"/>
                    <a:pt x="89" y="8"/>
                  </a:cubicBezTo>
                  <a:cubicBezTo>
                    <a:pt x="90" y="7"/>
                    <a:pt x="90" y="5"/>
                    <a:pt x="91" y="4"/>
                  </a:cubicBezTo>
                  <a:cubicBezTo>
                    <a:pt x="91" y="3"/>
                    <a:pt x="91" y="2"/>
                    <a:pt x="91" y="2"/>
                  </a:cubicBezTo>
                  <a:cubicBezTo>
                    <a:pt x="91" y="1"/>
                    <a:pt x="91" y="1"/>
                    <a:pt x="91" y="1"/>
                  </a:cubicBezTo>
                  <a:cubicBezTo>
                    <a:pt x="92" y="1"/>
                    <a:pt x="92" y="1"/>
                    <a:pt x="92" y="1"/>
                  </a:cubicBezTo>
                  <a:cubicBezTo>
                    <a:pt x="94" y="1"/>
                    <a:pt x="96" y="3"/>
                    <a:pt x="96" y="5"/>
                  </a:cubicBezTo>
                  <a:cubicBezTo>
                    <a:pt x="97" y="4"/>
                    <a:pt x="97" y="4"/>
                    <a:pt x="98" y="4"/>
                  </a:cubicBezTo>
                  <a:cubicBezTo>
                    <a:pt x="100" y="3"/>
                    <a:pt x="100" y="3"/>
                    <a:pt x="100" y="3"/>
                  </a:cubicBezTo>
                  <a:cubicBezTo>
                    <a:pt x="99" y="5"/>
                    <a:pt x="99" y="5"/>
                    <a:pt x="99" y="5"/>
                  </a:cubicBezTo>
                  <a:cubicBezTo>
                    <a:pt x="99" y="5"/>
                    <a:pt x="100" y="5"/>
                    <a:pt x="100" y="5"/>
                  </a:cubicBezTo>
                  <a:cubicBezTo>
                    <a:pt x="100" y="5"/>
                    <a:pt x="100" y="5"/>
                    <a:pt x="100" y="6"/>
                  </a:cubicBezTo>
                  <a:cubicBezTo>
                    <a:pt x="102" y="5"/>
                    <a:pt x="105" y="7"/>
                    <a:pt x="106" y="9"/>
                  </a:cubicBezTo>
                  <a:cubicBezTo>
                    <a:pt x="106" y="10"/>
                    <a:pt x="106" y="11"/>
                    <a:pt x="105" y="11"/>
                  </a:cubicBezTo>
                  <a:cubicBezTo>
                    <a:pt x="103" y="13"/>
                    <a:pt x="102" y="14"/>
                    <a:pt x="101" y="14"/>
                  </a:cubicBezTo>
                  <a:cubicBezTo>
                    <a:pt x="101" y="15"/>
                    <a:pt x="102" y="16"/>
                    <a:pt x="102" y="16"/>
                  </a:cubicBezTo>
                  <a:cubicBezTo>
                    <a:pt x="102" y="17"/>
                    <a:pt x="102" y="17"/>
                    <a:pt x="102" y="17"/>
                  </a:cubicBezTo>
                  <a:cubicBezTo>
                    <a:pt x="106" y="16"/>
                    <a:pt x="106" y="16"/>
                    <a:pt x="106" y="16"/>
                  </a:cubicBezTo>
                  <a:cubicBezTo>
                    <a:pt x="106" y="17"/>
                    <a:pt x="106" y="17"/>
                    <a:pt x="106" y="17"/>
                  </a:cubicBezTo>
                  <a:cubicBezTo>
                    <a:pt x="106" y="18"/>
                    <a:pt x="106" y="19"/>
                    <a:pt x="106" y="20"/>
                  </a:cubicBezTo>
                  <a:cubicBezTo>
                    <a:pt x="106" y="21"/>
                    <a:pt x="106" y="21"/>
                    <a:pt x="106" y="21"/>
                  </a:cubicBezTo>
                  <a:cubicBezTo>
                    <a:pt x="104" y="21"/>
                    <a:pt x="104" y="21"/>
                    <a:pt x="104" y="21"/>
                  </a:cubicBezTo>
                  <a:cubicBezTo>
                    <a:pt x="104" y="20"/>
                    <a:pt x="104" y="20"/>
                    <a:pt x="103" y="20"/>
                  </a:cubicBezTo>
                  <a:cubicBezTo>
                    <a:pt x="103" y="20"/>
                    <a:pt x="103" y="20"/>
                    <a:pt x="103" y="20"/>
                  </a:cubicBezTo>
                  <a:cubicBezTo>
                    <a:pt x="103" y="22"/>
                    <a:pt x="101" y="24"/>
                    <a:pt x="100" y="25"/>
                  </a:cubicBezTo>
                  <a:cubicBezTo>
                    <a:pt x="99" y="25"/>
                    <a:pt x="99" y="26"/>
                    <a:pt x="99" y="26"/>
                  </a:cubicBezTo>
                  <a:cubicBezTo>
                    <a:pt x="98" y="27"/>
                    <a:pt x="98" y="27"/>
                    <a:pt x="98" y="27"/>
                  </a:cubicBezTo>
                  <a:cubicBezTo>
                    <a:pt x="97" y="26"/>
                    <a:pt x="97" y="26"/>
                    <a:pt x="97" y="26"/>
                  </a:cubicBezTo>
                  <a:cubicBezTo>
                    <a:pt x="96" y="24"/>
                    <a:pt x="97" y="23"/>
                    <a:pt x="97" y="22"/>
                  </a:cubicBezTo>
                  <a:cubicBezTo>
                    <a:pt x="97" y="21"/>
                    <a:pt x="98" y="21"/>
                    <a:pt x="98" y="20"/>
                  </a:cubicBezTo>
                  <a:cubicBezTo>
                    <a:pt x="97" y="20"/>
                    <a:pt x="97" y="20"/>
                    <a:pt x="97" y="20"/>
                  </a:cubicBezTo>
                  <a:cubicBezTo>
                    <a:pt x="98" y="19"/>
                    <a:pt x="98" y="19"/>
                    <a:pt x="98" y="19"/>
                  </a:cubicBezTo>
                  <a:cubicBezTo>
                    <a:pt x="98" y="19"/>
                    <a:pt x="98" y="19"/>
                    <a:pt x="98" y="18"/>
                  </a:cubicBezTo>
                  <a:cubicBezTo>
                    <a:pt x="97" y="17"/>
                    <a:pt x="95" y="15"/>
                    <a:pt x="93" y="15"/>
                  </a:cubicBezTo>
                  <a:cubicBezTo>
                    <a:pt x="93" y="16"/>
                    <a:pt x="92" y="16"/>
                    <a:pt x="91" y="16"/>
                  </a:cubicBezTo>
                  <a:cubicBezTo>
                    <a:pt x="89" y="17"/>
                    <a:pt x="87" y="17"/>
                    <a:pt x="86" y="19"/>
                  </a:cubicBezTo>
                  <a:cubicBezTo>
                    <a:pt x="86" y="20"/>
                    <a:pt x="86" y="21"/>
                    <a:pt x="86" y="22"/>
                  </a:cubicBezTo>
                  <a:cubicBezTo>
                    <a:pt x="86" y="24"/>
                    <a:pt x="86" y="25"/>
                    <a:pt x="86" y="26"/>
                  </a:cubicBezTo>
                  <a:cubicBezTo>
                    <a:pt x="84" y="29"/>
                    <a:pt x="82" y="30"/>
                    <a:pt x="81" y="30"/>
                  </a:cubicBezTo>
                  <a:cubicBezTo>
                    <a:pt x="80" y="30"/>
                    <a:pt x="79" y="29"/>
                    <a:pt x="78" y="29"/>
                  </a:cubicBezTo>
                  <a:cubicBezTo>
                    <a:pt x="78" y="29"/>
                    <a:pt x="78" y="29"/>
                    <a:pt x="78" y="29"/>
                  </a:cubicBezTo>
                  <a:cubicBezTo>
                    <a:pt x="76" y="30"/>
                    <a:pt x="73" y="30"/>
                    <a:pt x="72" y="29"/>
                  </a:cubicBezTo>
                  <a:cubicBezTo>
                    <a:pt x="71" y="29"/>
                    <a:pt x="70" y="28"/>
                    <a:pt x="69" y="26"/>
                  </a:cubicBezTo>
                  <a:cubicBezTo>
                    <a:pt x="69" y="26"/>
                    <a:pt x="68" y="25"/>
                    <a:pt x="68" y="24"/>
                  </a:cubicBezTo>
                  <a:cubicBezTo>
                    <a:pt x="68" y="24"/>
                    <a:pt x="68" y="24"/>
                    <a:pt x="67" y="24"/>
                  </a:cubicBezTo>
                  <a:cubicBezTo>
                    <a:pt x="67" y="25"/>
                    <a:pt x="67" y="25"/>
                    <a:pt x="67" y="25"/>
                  </a:cubicBezTo>
                  <a:cubicBezTo>
                    <a:pt x="66" y="26"/>
                    <a:pt x="65" y="26"/>
                    <a:pt x="64" y="26"/>
                  </a:cubicBezTo>
                  <a:cubicBezTo>
                    <a:pt x="64" y="27"/>
                    <a:pt x="64" y="28"/>
                    <a:pt x="63" y="28"/>
                  </a:cubicBezTo>
                  <a:cubicBezTo>
                    <a:pt x="63" y="30"/>
                    <a:pt x="63" y="30"/>
                    <a:pt x="64" y="31"/>
                  </a:cubicBezTo>
                  <a:cubicBezTo>
                    <a:pt x="65" y="32"/>
                    <a:pt x="65" y="32"/>
                    <a:pt x="65" y="32"/>
                  </a:cubicBezTo>
                  <a:cubicBezTo>
                    <a:pt x="63" y="32"/>
                    <a:pt x="63" y="32"/>
                    <a:pt x="63" y="32"/>
                  </a:cubicBezTo>
                  <a:cubicBezTo>
                    <a:pt x="62" y="33"/>
                    <a:pt x="59" y="33"/>
                    <a:pt x="57" y="32"/>
                  </a:cubicBezTo>
                  <a:cubicBezTo>
                    <a:pt x="57" y="32"/>
                    <a:pt x="57" y="32"/>
                    <a:pt x="56" y="32"/>
                  </a:cubicBezTo>
                  <a:cubicBezTo>
                    <a:pt x="56" y="33"/>
                    <a:pt x="55" y="35"/>
                    <a:pt x="55" y="36"/>
                  </a:cubicBezTo>
                  <a:cubicBezTo>
                    <a:pt x="55" y="37"/>
                    <a:pt x="55" y="37"/>
                    <a:pt x="55" y="37"/>
                  </a:cubicBezTo>
                  <a:cubicBezTo>
                    <a:pt x="54" y="39"/>
                    <a:pt x="54" y="39"/>
                    <a:pt x="54" y="39"/>
                  </a:cubicBezTo>
                  <a:cubicBezTo>
                    <a:pt x="53" y="37"/>
                    <a:pt x="53" y="37"/>
                    <a:pt x="53" y="37"/>
                  </a:cubicBezTo>
                  <a:cubicBezTo>
                    <a:pt x="53" y="37"/>
                    <a:pt x="52" y="37"/>
                    <a:pt x="52" y="37"/>
                  </a:cubicBezTo>
                  <a:cubicBezTo>
                    <a:pt x="52" y="37"/>
                    <a:pt x="51" y="37"/>
                    <a:pt x="50" y="38"/>
                  </a:cubicBezTo>
                  <a:cubicBezTo>
                    <a:pt x="50" y="39"/>
                    <a:pt x="49" y="39"/>
                    <a:pt x="49" y="40"/>
                  </a:cubicBezTo>
                  <a:cubicBezTo>
                    <a:pt x="54" y="40"/>
                    <a:pt x="54" y="40"/>
                    <a:pt x="54" y="40"/>
                  </a:cubicBezTo>
                  <a:cubicBezTo>
                    <a:pt x="49" y="41"/>
                    <a:pt x="49" y="41"/>
                    <a:pt x="49" y="41"/>
                  </a:cubicBezTo>
                  <a:cubicBezTo>
                    <a:pt x="48" y="42"/>
                    <a:pt x="48" y="43"/>
                    <a:pt x="48" y="43"/>
                  </a:cubicBezTo>
                  <a:cubicBezTo>
                    <a:pt x="49" y="47"/>
                    <a:pt x="46" y="52"/>
                    <a:pt x="44" y="55"/>
                  </a:cubicBezTo>
                  <a:cubicBezTo>
                    <a:pt x="44" y="56"/>
                    <a:pt x="43" y="56"/>
                    <a:pt x="42" y="56"/>
                  </a:cubicBezTo>
                  <a:cubicBezTo>
                    <a:pt x="42" y="56"/>
                    <a:pt x="42" y="56"/>
                    <a:pt x="42" y="56"/>
                  </a:cubicBezTo>
                  <a:cubicBezTo>
                    <a:pt x="42" y="60"/>
                    <a:pt x="42" y="60"/>
                    <a:pt x="42" y="60"/>
                  </a:cubicBezTo>
                  <a:cubicBezTo>
                    <a:pt x="41" y="63"/>
                    <a:pt x="41" y="64"/>
                    <a:pt x="40" y="67"/>
                  </a:cubicBezTo>
                  <a:cubicBezTo>
                    <a:pt x="39" y="69"/>
                    <a:pt x="39" y="70"/>
                    <a:pt x="40" y="71"/>
                  </a:cubicBezTo>
                  <a:cubicBezTo>
                    <a:pt x="40" y="73"/>
                    <a:pt x="40" y="75"/>
                    <a:pt x="36" y="76"/>
                  </a:cubicBezTo>
                  <a:cubicBezTo>
                    <a:pt x="32" y="77"/>
                    <a:pt x="32" y="78"/>
                    <a:pt x="33" y="81"/>
                  </a:cubicBezTo>
                  <a:cubicBezTo>
                    <a:pt x="33" y="82"/>
                    <a:pt x="33" y="84"/>
                    <a:pt x="33" y="85"/>
                  </a:cubicBezTo>
                  <a:cubicBezTo>
                    <a:pt x="32" y="89"/>
                    <a:pt x="32" y="93"/>
                    <a:pt x="34" y="96"/>
                  </a:cubicBezTo>
                  <a:cubicBezTo>
                    <a:pt x="35" y="98"/>
                    <a:pt x="34" y="99"/>
                    <a:pt x="33" y="100"/>
                  </a:cubicBezTo>
                  <a:cubicBezTo>
                    <a:pt x="32" y="101"/>
                    <a:pt x="32" y="101"/>
                    <a:pt x="32" y="101"/>
                  </a:cubicBezTo>
                  <a:cubicBezTo>
                    <a:pt x="34" y="103"/>
                    <a:pt x="34" y="105"/>
                    <a:pt x="33" y="108"/>
                  </a:cubicBezTo>
                  <a:cubicBezTo>
                    <a:pt x="33" y="109"/>
                    <a:pt x="32" y="110"/>
                    <a:pt x="31" y="110"/>
                  </a:cubicBezTo>
                  <a:cubicBezTo>
                    <a:pt x="30" y="111"/>
                    <a:pt x="30" y="111"/>
                    <a:pt x="30" y="113"/>
                  </a:cubicBezTo>
                  <a:cubicBezTo>
                    <a:pt x="31" y="116"/>
                    <a:pt x="30" y="118"/>
                    <a:pt x="28" y="118"/>
                  </a:cubicBezTo>
                  <a:cubicBezTo>
                    <a:pt x="26" y="119"/>
                    <a:pt x="26" y="119"/>
                    <a:pt x="26" y="119"/>
                  </a:cubicBezTo>
                  <a:cubicBezTo>
                    <a:pt x="27" y="117"/>
                    <a:pt x="27" y="117"/>
                    <a:pt x="27" y="117"/>
                  </a:cubicBezTo>
                  <a:cubicBezTo>
                    <a:pt x="27" y="117"/>
                    <a:pt x="27" y="116"/>
                    <a:pt x="26" y="116"/>
                  </a:cubicBezTo>
                  <a:cubicBezTo>
                    <a:pt x="26" y="116"/>
                    <a:pt x="25" y="116"/>
                    <a:pt x="25" y="115"/>
                  </a:cubicBezTo>
                  <a:cubicBezTo>
                    <a:pt x="25" y="116"/>
                    <a:pt x="25" y="116"/>
                    <a:pt x="24" y="117"/>
                  </a:cubicBezTo>
                  <a:cubicBezTo>
                    <a:pt x="24" y="117"/>
                    <a:pt x="24" y="117"/>
                    <a:pt x="24" y="117"/>
                  </a:cubicBezTo>
                  <a:cubicBezTo>
                    <a:pt x="23" y="117"/>
                    <a:pt x="23" y="117"/>
                    <a:pt x="23" y="117"/>
                  </a:cubicBezTo>
                  <a:cubicBezTo>
                    <a:pt x="23" y="117"/>
                    <a:pt x="23" y="117"/>
                    <a:pt x="22" y="117"/>
                  </a:cubicBezTo>
                  <a:cubicBezTo>
                    <a:pt x="22" y="117"/>
                    <a:pt x="22" y="117"/>
                    <a:pt x="22" y="117"/>
                  </a:cubicBezTo>
                  <a:cubicBezTo>
                    <a:pt x="21" y="117"/>
                    <a:pt x="21" y="118"/>
                    <a:pt x="21" y="118"/>
                  </a:cubicBezTo>
                  <a:cubicBezTo>
                    <a:pt x="21" y="118"/>
                    <a:pt x="21" y="119"/>
                    <a:pt x="20" y="119"/>
                  </a:cubicBezTo>
                  <a:cubicBezTo>
                    <a:pt x="18" y="124"/>
                    <a:pt x="13" y="124"/>
                    <a:pt x="10" y="124"/>
                  </a:cubicBezTo>
                  <a:close/>
                  <a:moveTo>
                    <a:pt x="12" y="119"/>
                  </a:moveTo>
                  <a:cubicBezTo>
                    <a:pt x="11" y="121"/>
                    <a:pt x="11" y="121"/>
                    <a:pt x="11" y="121"/>
                  </a:cubicBezTo>
                  <a:cubicBezTo>
                    <a:pt x="11" y="122"/>
                    <a:pt x="11" y="122"/>
                    <a:pt x="11" y="122"/>
                  </a:cubicBezTo>
                  <a:cubicBezTo>
                    <a:pt x="13" y="122"/>
                    <a:pt x="17" y="121"/>
                    <a:pt x="19" y="118"/>
                  </a:cubicBezTo>
                  <a:cubicBezTo>
                    <a:pt x="19" y="118"/>
                    <a:pt x="19" y="117"/>
                    <a:pt x="19" y="117"/>
                  </a:cubicBezTo>
                  <a:cubicBezTo>
                    <a:pt x="20" y="116"/>
                    <a:pt x="20" y="115"/>
                    <a:pt x="21" y="115"/>
                  </a:cubicBezTo>
                  <a:cubicBezTo>
                    <a:pt x="21" y="115"/>
                    <a:pt x="21" y="115"/>
                    <a:pt x="21" y="115"/>
                  </a:cubicBezTo>
                  <a:cubicBezTo>
                    <a:pt x="21" y="114"/>
                    <a:pt x="21" y="114"/>
                    <a:pt x="21" y="114"/>
                  </a:cubicBezTo>
                  <a:cubicBezTo>
                    <a:pt x="22" y="114"/>
                    <a:pt x="22" y="115"/>
                    <a:pt x="23" y="115"/>
                  </a:cubicBezTo>
                  <a:cubicBezTo>
                    <a:pt x="23" y="115"/>
                    <a:pt x="23" y="115"/>
                    <a:pt x="23" y="115"/>
                  </a:cubicBezTo>
                  <a:cubicBezTo>
                    <a:pt x="23" y="114"/>
                    <a:pt x="23" y="113"/>
                    <a:pt x="23" y="111"/>
                  </a:cubicBezTo>
                  <a:cubicBezTo>
                    <a:pt x="21" y="106"/>
                    <a:pt x="21" y="106"/>
                    <a:pt x="21" y="106"/>
                  </a:cubicBezTo>
                  <a:cubicBezTo>
                    <a:pt x="24" y="110"/>
                    <a:pt x="24" y="110"/>
                    <a:pt x="24" y="110"/>
                  </a:cubicBezTo>
                  <a:cubicBezTo>
                    <a:pt x="24" y="110"/>
                    <a:pt x="24" y="110"/>
                    <a:pt x="24" y="109"/>
                  </a:cubicBezTo>
                  <a:cubicBezTo>
                    <a:pt x="24" y="109"/>
                    <a:pt x="24" y="109"/>
                    <a:pt x="24" y="109"/>
                  </a:cubicBezTo>
                  <a:cubicBezTo>
                    <a:pt x="26" y="105"/>
                    <a:pt x="26" y="105"/>
                    <a:pt x="26" y="105"/>
                  </a:cubicBezTo>
                  <a:cubicBezTo>
                    <a:pt x="27" y="114"/>
                    <a:pt x="27" y="114"/>
                    <a:pt x="27" y="114"/>
                  </a:cubicBezTo>
                  <a:cubicBezTo>
                    <a:pt x="27" y="114"/>
                    <a:pt x="27" y="114"/>
                    <a:pt x="27" y="114"/>
                  </a:cubicBezTo>
                  <a:cubicBezTo>
                    <a:pt x="27" y="115"/>
                    <a:pt x="28" y="115"/>
                    <a:pt x="28" y="116"/>
                  </a:cubicBezTo>
                  <a:cubicBezTo>
                    <a:pt x="28" y="115"/>
                    <a:pt x="28" y="114"/>
                    <a:pt x="28" y="113"/>
                  </a:cubicBezTo>
                  <a:cubicBezTo>
                    <a:pt x="28" y="111"/>
                    <a:pt x="29" y="110"/>
                    <a:pt x="30" y="109"/>
                  </a:cubicBezTo>
                  <a:cubicBezTo>
                    <a:pt x="31" y="108"/>
                    <a:pt x="31" y="108"/>
                    <a:pt x="31" y="107"/>
                  </a:cubicBezTo>
                  <a:cubicBezTo>
                    <a:pt x="32" y="105"/>
                    <a:pt x="32" y="104"/>
                    <a:pt x="31" y="102"/>
                  </a:cubicBezTo>
                  <a:cubicBezTo>
                    <a:pt x="30" y="100"/>
                    <a:pt x="31" y="99"/>
                    <a:pt x="31" y="99"/>
                  </a:cubicBezTo>
                  <a:cubicBezTo>
                    <a:pt x="32" y="98"/>
                    <a:pt x="32" y="98"/>
                    <a:pt x="32" y="97"/>
                  </a:cubicBezTo>
                  <a:cubicBezTo>
                    <a:pt x="30" y="94"/>
                    <a:pt x="30" y="89"/>
                    <a:pt x="31" y="85"/>
                  </a:cubicBezTo>
                  <a:cubicBezTo>
                    <a:pt x="31" y="84"/>
                    <a:pt x="31" y="82"/>
                    <a:pt x="31" y="81"/>
                  </a:cubicBezTo>
                  <a:cubicBezTo>
                    <a:pt x="30" y="79"/>
                    <a:pt x="30" y="75"/>
                    <a:pt x="35" y="74"/>
                  </a:cubicBezTo>
                  <a:cubicBezTo>
                    <a:pt x="38" y="73"/>
                    <a:pt x="38" y="73"/>
                    <a:pt x="38" y="71"/>
                  </a:cubicBezTo>
                  <a:cubicBezTo>
                    <a:pt x="37" y="70"/>
                    <a:pt x="37" y="68"/>
                    <a:pt x="38" y="66"/>
                  </a:cubicBezTo>
                  <a:cubicBezTo>
                    <a:pt x="39" y="64"/>
                    <a:pt x="39" y="63"/>
                    <a:pt x="40" y="60"/>
                  </a:cubicBezTo>
                  <a:cubicBezTo>
                    <a:pt x="40" y="56"/>
                    <a:pt x="40" y="56"/>
                    <a:pt x="40" y="56"/>
                  </a:cubicBezTo>
                  <a:cubicBezTo>
                    <a:pt x="40" y="55"/>
                    <a:pt x="41" y="54"/>
                    <a:pt x="42" y="54"/>
                  </a:cubicBezTo>
                  <a:cubicBezTo>
                    <a:pt x="42" y="54"/>
                    <a:pt x="42" y="54"/>
                    <a:pt x="43" y="54"/>
                  </a:cubicBezTo>
                  <a:cubicBezTo>
                    <a:pt x="44" y="51"/>
                    <a:pt x="47" y="47"/>
                    <a:pt x="46" y="44"/>
                  </a:cubicBezTo>
                  <a:cubicBezTo>
                    <a:pt x="46" y="43"/>
                    <a:pt x="46" y="42"/>
                    <a:pt x="46" y="41"/>
                  </a:cubicBezTo>
                  <a:cubicBezTo>
                    <a:pt x="46" y="42"/>
                    <a:pt x="46" y="42"/>
                    <a:pt x="46" y="42"/>
                  </a:cubicBezTo>
                  <a:cubicBezTo>
                    <a:pt x="42" y="42"/>
                    <a:pt x="42" y="42"/>
                    <a:pt x="41" y="46"/>
                  </a:cubicBezTo>
                  <a:cubicBezTo>
                    <a:pt x="41" y="47"/>
                    <a:pt x="41" y="47"/>
                    <a:pt x="41" y="47"/>
                  </a:cubicBezTo>
                  <a:cubicBezTo>
                    <a:pt x="40" y="48"/>
                    <a:pt x="39" y="49"/>
                    <a:pt x="38" y="49"/>
                  </a:cubicBezTo>
                  <a:cubicBezTo>
                    <a:pt x="38" y="49"/>
                    <a:pt x="37" y="50"/>
                    <a:pt x="37" y="50"/>
                  </a:cubicBezTo>
                  <a:cubicBezTo>
                    <a:pt x="37" y="50"/>
                    <a:pt x="37" y="50"/>
                    <a:pt x="37" y="50"/>
                  </a:cubicBezTo>
                  <a:cubicBezTo>
                    <a:pt x="37" y="50"/>
                    <a:pt x="37" y="50"/>
                    <a:pt x="38" y="51"/>
                  </a:cubicBezTo>
                  <a:cubicBezTo>
                    <a:pt x="39" y="52"/>
                    <a:pt x="39" y="52"/>
                    <a:pt x="39" y="52"/>
                  </a:cubicBezTo>
                  <a:cubicBezTo>
                    <a:pt x="37" y="52"/>
                    <a:pt x="37" y="52"/>
                    <a:pt x="37" y="52"/>
                  </a:cubicBezTo>
                  <a:cubicBezTo>
                    <a:pt x="37" y="52"/>
                    <a:pt x="37" y="52"/>
                    <a:pt x="37" y="52"/>
                  </a:cubicBezTo>
                  <a:cubicBezTo>
                    <a:pt x="37" y="53"/>
                    <a:pt x="37" y="53"/>
                    <a:pt x="37" y="54"/>
                  </a:cubicBezTo>
                  <a:cubicBezTo>
                    <a:pt x="37" y="54"/>
                    <a:pt x="37" y="55"/>
                    <a:pt x="36" y="56"/>
                  </a:cubicBezTo>
                  <a:cubicBezTo>
                    <a:pt x="36" y="56"/>
                    <a:pt x="36" y="56"/>
                    <a:pt x="36" y="56"/>
                  </a:cubicBezTo>
                  <a:cubicBezTo>
                    <a:pt x="36" y="57"/>
                    <a:pt x="36" y="57"/>
                    <a:pt x="36" y="58"/>
                  </a:cubicBezTo>
                  <a:cubicBezTo>
                    <a:pt x="37" y="59"/>
                    <a:pt x="37" y="59"/>
                    <a:pt x="37" y="59"/>
                  </a:cubicBezTo>
                  <a:cubicBezTo>
                    <a:pt x="35" y="59"/>
                    <a:pt x="35" y="59"/>
                    <a:pt x="35" y="59"/>
                  </a:cubicBezTo>
                  <a:cubicBezTo>
                    <a:pt x="35" y="59"/>
                    <a:pt x="34" y="59"/>
                    <a:pt x="34" y="59"/>
                  </a:cubicBezTo>
                  <a:cubicBezTo>
                    <a:pt x="34" y="60"/>
                    <a:pt x="34" y="61"/>
                    <a:pt x="34" y="62"/>
                  </a:cubicBezTo>
                  <a:cubicBezTo>
                    <a:pt x="33" y="62"/>
                    <a:pt x="33" y="62"/>
                    <a:pt x="33" y="62"/>
                  </a:cubicBezTo>
                  <a:cubicBezTo>
                    <a:pt x="34" y="65"/>
                    <a:pt x="32" y="66"/>
                    <a:pt x="30" y="67"/>
                  </a:cubicBezTo>
                  <a:cubicBezTo>
                    <a:pt x="30" y="67"/>
                    <a:pt x="30" y="67"/>
                    <a:pt x="29" y="67"/>
                  </a:cubicBezTo>
                  <a:cubicBezTo>
                    <a:pt x="29" y="67"/>
                    <a:pt x="29" y="68"/>
                    <a:pt x="29" y="69"/>
                  </a:cubicBezTo>
                  <a:cubicBezTo>
                    <a:pt x="29" y="70"/>
                    <a:pt x="29" y="70"/>
                    <a:pt x="29" y="70"/>
                  </a:cubicBezTo>
                  <a:cubicBezTo>
                    <a:pt x="29" y="72"/>
                    <a:pt x="29" y="72"/>
                    <a:pt x="29" y="72"/>
                  </a:cubicBezTo>
                  <a:cubicBezTo>
                    <a:pt x="28" y="71"/>
                    <a:pt x="28" y="71"/>
                    <a:pt x="28" y="71"/>
                  </a:cubicBezTo>
                  <a:cubicBezTo>
                    <a:pt x="27" y="71"/>
                    <a:pt x="26" y="73"/>
                    <a:pt x="24" y="75"/>
                  </a:cubicBezTo>
                  <a:cubicBezTo>
                    <a:pt x="23" y="76"/>
                    <a:pt x="23" y="77"/>
                    <a:pt x="23" y="77"/>
                  </a:cubicBezTo>
                  <a:cubicBezTo>
                    <a:pt x="23" y="77"/>
                    <a:pt x="23" y="77"/>
                    <a:pt x="24" y="77"/>
                  </a:cubicBezTo>
                  <a:cubicBezTo>
                    <a:pt x="24" y="77"/>
                    <a:pt x="25" y="77"/>
                    <a:pt x="28" y="76"/>
                  </a:cubicBezTo>
                  <a:cubicBezTo>
                    <a:pt x="29" y="77"/>
                    <a:pt x="29" y="77"/>
                    <a:pt x="29" y="77"/>
                  </a:cubicBezTo>
                  <a:cubicBezTo>
                    <a:pt x="23" y="82"/>
                    <a:pt x="23" y="82"/>
                    <a:pt x="23" y="82"/>
                  </a:cubicBezTo>
                  <a:cubicBezTo>
                    <a:pt x="23" y="81"/>
                    <a:pt x="23" y="81"/>
                    <a:pt x="23" y="81"/>
                  </a:cubicBezTo>
                  <a:cubicBezTo>
                    <a:pt x="22" y="80"/>
                    <a:pt x="22" y="80"/>
                    <a:pt x="22" y="80"/>
                  </a:cubicBezTo>
                  <a:cubicBezTo>
                    <a:pt x="22" y="80"/>
                    <a:pt x="21" y="80"/>
                    <a:pt x="21" y="81"/>
                  </a:cubicBezTo>
                  <a:cubicBezTo>
                    <a:pt x="21" y="85"/>
                    <a:pt x="21" y="85"/>
                    <a:pt x="21" y="85"/>
                  </a:cubicBezTo>
                  <a:cubicBezTo>
                    <a:pt x="19" y="81"/>
                    <a:pt x="19" y="81"/>
                    <a:pt x="19" y="81"/>
                  </a:cubicBezTo>
                  <a:cubicBezTo>
                    <a:pt x="18" y="81"/>
                    <a:pt x="16" y="82"/>
                    <a:pt x="15" y="84"/>
                  </a:cubicBezTo>
                  <a:cubicBezTo>
                    <a:pt x="15" y="84"/>
                    <a:pt x="15" y="84"/>
                    <a:pt x="14" y="85"/>
                  </a:cubicBezTo>
                  <a:cubicBezTo>
                    <a:pt x="14" y="85"/>
                    <a:pt x="14" y="85"/>
                    <a:pt x="14" y="85"/>
                  </a:cubicBezTo>
                  <a:cubicBezTo>
                    <a:pt x="14" y="85"/>
                    <a:pt x="14" y="85"/>
                    <a:pt x="13" y="85"/>
                  </a:cubicBezTo>
                  <a:cubicBezTo>
                    <a:pt x="14" y="85"/>
                    <a:pt x="15" y="86"/>
                    <a:pt x="14" y="87"/>
                  </a:cubicBezTo>
                  <a:cubicBezTo>
                    <a:pt x="14" y="88"/>
                    <a:pt x="12" y="88"/>
                    <a:pt x="10" y="89"/>
                  </a:cubicBezTo>
                  <a:cubicBezTo>
                    <a:pt x="10" y="89"/>
                    <a:pt x="10" y="90"/>
                    <a:pt x="10" y="90"/>
                  </a:cubicBezTo>
                  <a:cubicBezTo>
                    <a:pt x="11" y="93"/>
                    <a:pt x="11" y="93"/>
                    <a:pt x="11" y="93"/>
                  </a:cubicBezTo>
                  <a:cubicBezTo>
                    <a:pt x="16" y="93"/>
                    <a:pt x="16" y="93"/>
                    <a:pt x="16" y="93"/>
                  </a:cubicBezTo>
                  <a:cubicBezTo>
                    <a:pt x="11" y="94"/>
                    <a:pt x="11" y="94"/>
                    <a:pt x="11" y="94"/>
                  </a:cubicBezTo>
                  <a:cubicBezTo>
                    <a:pt x="11" y="95"/>
                    <a:pt x="11" y="95"/>
                    <a:pt x="11" y="95"/>
                  </a:cubicBezTo>
                  <a:cubicBezTo>
                    <a:pt x="10" y="94"/>
                    <a:pt x="10" y="94"/>
                    <a:pt x="10" y="94"/>
                  </a:cubicBezTo>
                  <a:cubicBezTo>
                    <a:pt x="5" y="95"/>
                    <a:pt x="5" y="95"/>
                    <a:pt x="5" y="95"/>
                  </a:cubicBezTo>
                  <a:cubicBezTo>
                    <a:pt x="5" y="96"/>
                    <a:pt x="5" y="97"/>
                    <a:pt x="5" y="98"/>
                  </a:cubicBezTo>
                  <a:cubicBezTo>
                    <a:pt x="4" y="98"/>
                    <a:pt x="4" y="99"/>
                    <a:pt x="4" y="99"/>
                  </a:cubicBezTo>
                  <a:cubicBezTo>
                    <a:pt x="5" y="99"/>
                    <a:pt x="5" y="99"/>
                    <a:pt x="5" y="99"/>
                  </a:cubicBezTo>
                  <a:cubicBezTo>
                    <a:pt x="7" y="99"/>
                    <a:pt x="8" y="98"/>
                    <a:pt x="8" y="97"/>
                  </a:cubicBezTo>
                  <a:cubicBezTo>
                    <a:pt x="10" y="97"/>
                    <a:pt x="10" y="97"/>
                    <a:pt x="10" y="97"/>
                  </a:cubicBezTo>
                  <a:cubicBezTo>
                    <a:pt x="10" y="98"/>
                    <a:pt x="10" y="98"/>
                    <a:pt x="10" y="98"/>
                  </a:cubicBezTo>
                  <a:cubicBezTo>
                    <a:pt x="11" y="98"/>
                    <a:pt x="12" y="97"/>
                    <a:pt x="12" y="96"/>
                  </a:cubicBezTo>
                  <a:cubicBezTo>
                    <a:pt x="12" y="96"/>
                    <a:pt x="12" y="96"/>
                    <a:pt x="12" y="96"/>
                  </a:cubicBezTo>
                  <a:cubicBezTo>
                    <a:pt x="14" y="97"/>
                    <a:pt x="14" y="97"/>
                    <a:pt x="14" y="97"/>
                  </a:cubicBezTo>
                  <a:cubicBezTo>
                    <a:pt x="14" y="97"/>
                    <a:pt x="14" y="97"/>
                    <a:pt x="14" y="97"/>
                  </a:cubicBezTo>
                  <a:cubicBezTo>
                    <a:pt x="14" y="97"/>
                    <a:pt x="14" y="98"/>
                    <a:pt x="14" y="98"/>
                  </a:cubicBezTo>
                  <a:cubicBezTo>
                    <a:pt x="14" y="98"/>
                    <a:pt x="14" y="98"/>
                    <a:pt x="14" y="98"/>
                  </a:cubicBezTo>
                  <a:cubicBezTo>
                    <a:pt x="14" y="100"/>
                    <a:pt x="14" y="100"/>
                    <a:pt x="14" y="100"/>
                  </a:cubicBezTo>
                  <a:cubicBezTo>
                    <a:pt x="13" y="100"/>
                    <a:pt x="13" y="100"/>
                    <a:pt x="13" y="100"/>
                  </a:cubicBezTo>
                  <a:cubicBezTo>
                    <a:pt x="13" y="100"/>
                    <a:pt x="12" y="101"/>
                    <a:pt x="12" y="102"/>
                  </a:cubicBezTo>
                  <a:cubicBezTo>
                    <a:pt x="11" y="103"/>
                    <a:pt x="11" y="103"/>
                    <a:pt x="11" y="103"/>
                  </a:cubicBezTo>
                  <a:cubicBezTo>
                    <a:pt x="11" y="103"/>
                    <a:pt x="11" y="103"/>
                    <a:pt x="12" y="103"/>
                  </a:cubicBezTo>
                  <a:cubicBezTo>
                    <a:pt x="13" y="104"/>
                    <a:pt x="13" y="104"/>
                    <a:pt x="13" y="104"/>
                  </a:cubicBezTo>
                  <a:cubicBezTo>
                    <a:pt x="12" y="105"/>
                    <a:pt x="12" y="105"/>
                    <a:pt x="12" y="105"/>
                  </a:cubicBezTo>
                  <a:cubicBezTo>
                    <a:pt x="12" y="105"/>
                    <a:pt x="11" y="106"/>
                    <a:pt x="10" y="107"/>
                  </a:cubicBezTo>
                  <a:cubicBezTo>
                    <a:pt x="9" y="108"/>
                    <a:pt x="9" y="108"/>
                    <a:pt x="9" y="108"/>
                  </a:cubicBezTo>
                  <a:cubicBezTo>
                    <a:pt x="9" y="107"/>
                    <a:pt x="9" y="107"/>
                    <a:pt x="9" y="107"/>
                  </a:cubicBezTo>
                  <a:cubicBezTo>
                    <a:pt x="9" y="108"/>
                    <a:pt x="8" y="108"/>
                    <a:pt x="8" y="109"/>
                  </a:cubicBezTo>
                  <a:cubicBezTo>
                    <a:pt x="8" y="109"/>
                    <a:pt x="8" y="109"/>
                    <a:pt x="8" y="109"/>
                  </a:cubicBezTo>
                  <a:cubicBezTo>
                    <a:pt x="12" y="109"/>
                    <a:pt x="12" y="109"/>
                    <a:pt x="12" y="109"/>
                  </a:cubicBezTo>
                  <a:cubicBezTo>
                    <a:pt x="9" y="111"/>
                    <a:pt x="9" y="111"/>
                    <a:pt x="9" y="111"/>
                  </a:cubicBezTo>
                  <a:cubicBezTo>
                    <a:pt x="9" y="111"/>
                    <a:pt x="9" y="111"/>
                    <a:pt x="8" y="111"/>
                  </a:cubicBezTo>
                  <a:cubicBezTo>
                    <a:pt x="10" y="111"/>
                    <a:pt x="10" y="111"/>
                    <a:pt x="10" y="111"/>
                  </a:cubicBezTo>
                  <a:cubicBezTo>
                    <a:pt x="8" y="118"/>
                    <a:pt x="8" y="118"/>
                    <a:pt x="8" y="118"/>
                  </a:cubicBezTo>
                  <a:cubicBezTo>
                    <a:pt x="6" y="118"/>
                    <a:pt x="6" y="118"/>
                    <a:pt x="6" y="118"/>
                  </a:cubicBezTo>
                  <a:cubicBezTo>
                    <a:pt x="6" y="118"/>
                    <a:pt x="7" y="119"/>
                    <a:pt x="7" y="119"/>
                  </a:cubicBezTo>
                  <a:cubicBezTo>
                    <a:pt x="8" y="120"/>
                    <a:pt x="9" y="121"/>
                    <a:pt x="10" y="120"/>
                  </a:cubicBezTo>
                  <a:lnTo>
                    <a:pt x="12" y="119"/>
                  </a:lnTo>
                  <a:close/>
                  <a:moveTo>
                    <a:pt x="7" y="105"/>
                  </a:moveTo>
                  <a:cubicBezTo>
                    <a:pt x="7" y="105"/>
                    <a:pt x="7" y="105"/>
                    <a:pt x="7" y="105"/>
                  </a:cubicBezTo>
                  <a:cubicBezTo>
                    <a:pt x="7" y="104"/>
                    <a:pt x="8" y="103"/>
                    <a:pt x="9" y="103"/>
                  </a:cubicBezTo>
                  <a:cubicBezTo>
                    <a:pt x="9" y="103"/>
                    <a:pt x="9" y="103"/>
                    <a:pt x="9" y="103"/>
                  </a:cubicBezTo>
                  <a:cubicBezTo>
                    <a:pt x="10" y="103"/>
                    <a:pt x="10" y="103"/>
                    <a:pt x="10" y="103"/>
                  </a:cubicBezTo>
                  <a:cubicBezTo>
                    <a:pt x="10" y="103"/>
                    <a:pt x="10" y="103"/>
                    <a:pt x="10" y="103"/>
                  </a:cubicBezTo>
                  <a:cubicBezTo>
                    <a:pt x="10" y="102"/>
                    <a:pt x="10" y="102"/>
                    <a:pt x="10" y="102"/>
                  </a:cubicBezTo>
                  <a:cubicBezTo>
                    <a:pt x="10" y="102"/>
                    <a:pt x="10" y="102"/>
                    <a:pt x="10" y="101"/>
                  </a:cubicBezTo>
                  <a:cubicBezTo>
                    <a:pt x="7" y="104"/>
                    <a:pt x="7" y="104"/>
                    <a:pt x="7" y="104"/>
                  </a:cubicBezTo>
                  <a:lnTo>
                    <a:pt x="7" y="105"/>
                  </a:lnTo>
                  <a:close/>
                  <a:moveTo>
                    <a:pt x="5" y="102"/>
                  </a:moveTo>
                  <a:cubicBezTo>
                    <a:pt x="5" y="102"/>
                    <a:pt x="5" y="102"/>
                    <a:pt x="5" y="102"/>
                  </a:cubicBezTo>
                  <a:cubicBezTo>
                    <a:pt x="5" y="102"/>
                    <a:pt x="5" y="102"/>
                    <a:pt x="5" y="102"/>
                  </a:cubicBezTo>
                  <a:cubicBezTo>
                    <a:pt x="5" y="102"/>
                    <a:pt x="6" y="102"/>
                    <a:pt x="6" y="102"/>
                  </a:cubicBezTo>
                  <a:cubicBezTo>
                    <a:pt x="10" y="101"/>
                    <a:pt x="10" y="101"/>
                    <a:pt x="10" y="101"/>
                  </a:cubicBezTo>
                  <a:cubicBezTo>
                    <a:pt x="9" y="100"/>
                    <a:pt x="7" y="101"/>
                    <a:pt x="6" y="102"/>
                  </a:cubicBezTo>
                  <a:cubicBezTo>
                    <a:pt x="6" y="102"/>
                    <a:pt x="5" y="102"/>
                    <a:pt x="5" y="102"/>
                  </a:cubicBezTo>
                  <a:close/>
                  <a:moveTo>
                    <a:pt x="45" y="40"/>
                  </a:moveTo>
                  <a:cubicBezTo>
                    <a:pt x="47" y="40"/>
                    <a:pt x="47" y="40"/>
                    <a:pt x="47" y="40"/>
                  </a:cubicBezTo>
                  <a:cubicBezTo>
                    <a:pt x="47" y="39"/>
                    <a:pt x="47" y="39"/>
                    <a:pt x="48" y="38"/>
                  </a:cubicBezTo>
                  <a:cubicBezTo>
                    <a:pt x="46" y="39"/>
                    <a:pt x="46" y="39"/>
                    <a:pt x="46" y="39"/>
                  </a:cubicBezTo>
                  <a:cubicBezTo>
                    <a:pt x="46" y="38"/>
                    <a:pt x="46" y="38"/>
                    <a:pt x="46" y="38"/>
                  </a:cubicBezTo>
                  <a:cubicBezTo>
                    <a:pt x="46" y="37"/>
                    <a:pt x="46" y="37"/>
                    <a:pt x="46" y="37"/>
                  </a:cubicBezTo>
                  <a:cubicBezTo>
                    <a:pt x="46" y="37"/>
                    <a:pt x="46" y="38"/>
                    <a:pt x="46" y="38"/>
                  </a:cubicBezTo>
                  <a:cubicBezTo>
                    <a:pt x="46" y="39"/>
                    <a:pt x="46" y="39"/>
                    <a:pt x="45" y="40"/>
                  </a:cubicBezTo>
                  <a:close/>
                  <a:moveTo>
                    <a:pt x="49" y="34"/>
                  </a:moveTo>
                  <a:cubicBezTo>
                    <a:pt x="49" y="35"/>
                    <a:pt x="49" y="36"/>
                    <a:pt x="49" y="37"/>
                  </a:cubicBezTo>
                  <a:cubicBezTo>
                    <a:pt x="50" y="36"/>
                    <a:pt x="51" y="35"/>
                    <a:pt x="52" y="35"/>
                  </a:cubicBezTo>
                  <a:cubicBezTo>
                    <a:pt x="53" y="35"/>
                    <a:pt x="53" y="35"/>
                    <a:pt x="53" y="35"/>
                  </a:cubicBezTo>
                  <a:cubicBezTo>
                    <a:pt x="54" y="31"/>
                    <a:pt x="55" y="30"/>
                    <a:pt x="56" y="30"/>
                  </a:cubicBezTo>
                  <a:cubicBezTo>
                    <a:pt x="57" y="30"/>
                    <a:pt x="57" y="30"/>
                    <a:pt x="58" y="30"/>
                  </a:cubicBezTo>
                  <a:cubicBezTo>
                    <a:pt x="59" y="31"/>
                    <a:pt x="60" y="31"/>
                    <a:pt x="61" y="31"/>
                  </a:cubicBezTo>
                  <a:cubicBezTo>
                    <a:pt x="61" y="30"/>
                    <a:pt x="61" y="29"/>
                    <a:pt x="62" y="28"/>
                  </a:cubicBezTo>
                  <a:cubicBezTo>
                    <a:pt x="62" y="27"/>
                    <a:pt x="62" y="26"/>
                    <a:pt x="62" y="26"/>
                  </a:cubicBezTo>
                  <a:cubicBezTo>
                    <a:pt x="61" y="25"/>
                    <a:pt x="61" y="25"/>
                    <a:pt x="61" y="25"/>
                  </a:cubicBezTo>
                  <a:cubicBezTo>
                    <a:pt x="60" y="29"/>
                    <a:pt x="60" y="29"/>
                    <a:pt x="60" y="29"/>
                  </a:cubicBezTo>
                  <a:cubicBezTo>
                    <a:pt x="60" y="24"/>
                    <a:pt x="60" y="24"/>
                    <a:pt x="60" y="24"/>
                  </a:cubicBezTo>
                  <a:cubicBezTo>
                    <a:pt x="60" y="24"/>
                    <a:pt x="60" y="24"/>
                    <a:pt x="60" y="24"/>
                  </a:cubicBezTo>
                  <a:cubicBezTo>
                    <a:pt x="59" y="24"/>
                    <a:pt x="59" y="23"/>
                    <a:pt x="59" y="23"/>
                  </a:cubicBezTo>
                  <a:cubicBezTo>
                    <a:pt x="59" y="23"/>
                    <a:pt x="58" y="23"/>
                    <a:pt x="58" y="23"/>
                  </a:cubicBezTo>
                  <a:cubicBezTo>
                    <a:pt x="58" y="24"/>
                    <a:pt x="56" y="24"/>
                    <a:pt x="55" y="23"/>
                  </a:cubicBezTo>
                  <a:cubicBezTo>
                    <a:pt x="55" y="23"/>
                    <a:pt x="55" y="24"/>
                    <a:pt x="55" y="24"/>
                  </a:cubicBezTo>
                  <a:cubicBezTo>
                    <a:pt x="54" y="26"/>
                    <a:pt x="54" y="26"/>
                    <a:pt x="55" y="27"/>
                  </a:cubicBezTo>
                  <a:cubicBezTo>
                    <a:pt x="58" y="30"/>
                    <a:pt x="58" y="30"/>
                    <a:pt x="58" y="30"/>
                  </a:cubicBezTo>
                  <a:cubicBezTo>
                    <a:pt x="54" y="29"/>
                    <a:pt x="54" y="29"/>
                    <a:pt x="54" y="29"/>
                  </a:cubicBezTo>
                  <a:cubicBezTo>
                    <a:pt x="54" y="29"/>
                    <a:pt x="53" y="30"/>
                    <a:pt x="52" y="31"/>
                  </a:cubicBezTo>
                  <a:cubicBezTo>
                    <a:pt x="54" y="31"/>
                    <a:pt x="54" y="31"/>
                    <a:pt x="54" y="31"/>
                  </a:cubicBezTo>
                  <a:cubicBezTo>
                    <a:pt x="54" y="32"/>
                    <a:pt x="54" y="32"/>
                    <a:pt x="54" y="32"/>
                  </a:cubicBezTo>
                  <a:cubicBezTo>
                    <a:pt x="53" y="34"/>
                    <a:pt x="51" y="35"/>
                    <a:pt x="49" y="34"/>
                  </a:cubicBezTo>
                  <a:close/>
                  <a:moveTo>
                    <a:pt x="49" y="32"/>
                  </a:moveTo>
                  <a:cubicBezTo>
                    <a:pt x="49" y="32"/>
                    <a:pt x="50" y="32"/>
                    <a:pt x="51" y="32"/>
                  </a:cubicBezTo>
                  <a:cubicBezTo>
                    <a:pt x="50" y="32"/>
                    <a:pt x="49" y="32"/>
                    <a:pt x="49" y="32"/>
                  </a:cubicBezTo>
                  <a:close/>
                  <a:moveTo>
                    <a:pt x="67" y="21"/>
                  </a:moveTo>
                  <a:cubicBezTo>
                    <a:pt x="68" y="21"/>
                    <a:pt x="69" y="23"/>
                    <a:pt x="71" y="25"/>
                  </a:cubicBezTo>
                  <a:cubicBezTo>
                    <a:pt x="71" y="26"/>
                    <a:pt x="72" y="27"/>
                    <a:pt x="73" y="28"/>
                  </a:cubicBezTo>
                  <a:cubicBezTo>
                    <a:pt x="74" y="28"/>
                    <a:pt x="76" y="28"/>
                    <a:pt x="77" y="27"/>
                  </a:cubicBezTo>
                  <a:cubicBezTo>
                    <a:pt x="78" y="27"/>
                    <a:pt x="78" y="27"/>
                    <a:pt x="78" y="27"/>
                  </a:cubicBezTo>
                  <a:cubicBezTo>
                    <a:pt x="79" y="27"/>
                    <a:pt x="79" y="27"/>
                    <a:pt x="79" y="27"/>
                  </a:cubicBezTo>
                  <a:cubicBezTo>
                    <a:pt x="79" y="27"/>
                    <a:pt x="79" y="27"/>
                    <a:pt x="79" y="27"/>
                  </a:cubicBezTo>
                  <a:cubicBezTo>
                    <a:pt x="80" y="28"/>
                    <a:pt x="81" y="28"/>
                    <a:pt x="81" y="28"/>
                  </a:cubicBezTo>
                  <a:cubicBezTo>
                    <a:pt x="82" y="28"/>
                    <a:pt x="83" y="27"/>
                    <a:pt x="84" y="25"/>
                  </a:cubicBezTo>
                  <a:cubicBezTo>
                    <a:pt x="84" y="25"/>
                    <a:pt x="84" y="23"/>
                    <a:pt x="84" y="22"/>
                  </a:cubicBezTo>
                  <a:cubicBezTo>
                    <a:pt x="84" y="21"/>
                    <a:pt x="84" y="20"/>
                    <a:pt x="84" y="19"/>
                  </a:cubicBezTo>
                  <a:cubicBezTo>
                    <a:pt x="85" y="16"/>
                    <a:pt x="88" y="15"/>
                    <a:pt x="91" y="14"/>
                  </a:cubicBezTo>
                  <a:cubicBezTo>
                    <a:pt x="91" y="14"/>
                    <a:pt x="92" y="14"/>
                    <a:pt x="93" y="13"/>
                  </a:cubicBezTo>
                  <a:cubicBezTo>
                    <a:pt x="95" y="13"/>
                    <a:pt x="99" y="16"/>
                    <a:pt x="99" y="18"/>
                  </a:cubicBezTo>
                  <a:cubicBezTo>
                    <a:pt x="99" y="18"/>
                    <a:pt x="99" y="18"/>
                    <a:pt x="99" y="18"/>
                  </a:cubicBezTo>
                  <a:cubicBezTo>
                    <a:pt x="100" y="17"/>
                    <a:pt x="100" y="17"/>
                    <a:pt x="100" y="17"/>
                  </a:cubicBezTo>
                  <a:cubicBezTo>
                    <a:pt x="100" y="16"/>
                    <a:pt x="98" y="15"/>
                    <a:pt x="97" y="15"/>
                  </a:cubicBezTo>
                  <a:cubicBezTo>
                    <a:pt x="97" y="14"/>
                    <a:pt x="96" y="14"/>
                    <a:pt x="96" y="14"/>
                  </a:cubicBezTo>
                  <a:cubicBezTo>
                    <a:pt x="92" y="11"/>
                    <a:pt x="92" y="11"/>
                    <a:pt x="92" y="11"/>
                  </a:cubicBezTo>
                  <a:cubicBezTo>
                    <a:pt x="98" y="12"/>
                    <a:pt x="98" y="12"/>
                    <a:pt x="98" y="12"/>
                  </a:cubicBezTo>
                  <a:cubicBezTo>
                    <a:pt x="99" y="12"/>
                    <a:pt x="99" y="12"/>
                    <a:pt x="100" y="12"/>
                  </a:cubicBezTo>
                  <a:cubicBezTo>
                    <a:pt x="101" y="12"/>
                    <a:pt x="102" y="12"/>
                    <a:pt x="104" y="10"/>
                  </a:cubicBezTo>
                  <a:cubicBezTo>
                    <a:pt x="104" y="10"/>
                    <a:pt x="104" y="10"/>
                    <a:pt x="104" y="9"/>
                  </a:cubicBezTo>
                  <a:cubicBezTo>
                    <a:pt x="103" y="9"/>
                    <a:pt x="102" y="7"/>
                    <a:pt x="100" y="7"/>
                  </a:cubicBezTo>
                  <a:cubicBezTo>
                    <a:pt x="100" y="7"/>
                    <a:pt x="100" y="7"/>
                    <a:pt x="99" y="8"/>
                  </a:cubicBezTo>
                  <a:cubicBezTo>
                    <a:pt x="98" y="9"/>
                    <a:pt x="98" y="9"/>
                    <a:pt x="98" y="9"/>
                  </a:cubicBezTo>
                  <a:cubicBezTo>
                    <a:pt x="98" y="7"/>
                    <a:pt x="98" y="7"/>
                    <a:pt x="98" y="7"/>
                  </a:cubicBezTo>
                  <a:cubicBezTo>
                    <a:pt x="98" y="7"/>
                    <a:pt x="98" y="6"/>
                    <a:pt x="98" y="6"/>
                  </a:cubicBezTo>
                  <a:cubicBezTo>
                    <a:pt x="98" y="6"/>
                    <a:pt x="98" y="6"/>
                    <a:pt x="98" y="6"/>
                  </a:cubicBezTo>
                  <a:cubicBezTo>
                    <a:pt x="97" y="6"/>
                    <a:pt x="97" y="7"/>
                    <a:pt x="97" y="8"/>
                  </a:cubicBezTo>
                  <a:cubicBezTo>
                    <a:pt x="97" y="9"/>
                    <a:pt x="96" y="11"/>
                    <a:pt x="93" y="10"/>
                  </a:cubicBezTo>
                  <a:cubicBezTo>
                    <a:pt x="92" y="10"/>
                    <a:pt x="92" y="10"/>
                    <a:pt x="92" y="10"/>
                  </a:cubicBezTo>
                  <a:cubicBezTo>
                    <a:pt x="93" y="9"/>
                    <a:pt x="93" y="9"/>
                    <a:pt x="93" y="9"/>
                  </a:cubicBezTo>
                  <a:cubicBezTo>
                    <a:pt x="93" y="9"/>
                    <a:pt x="93" y="9"/>
                    <a:pt x="93" y="9"/>
                  </a:cubicBezTo>
                  <a:cubicBezTo>
                    <a:pt x="93" y="9"/>
                    <a:pt x="93" y="9"/>
                    <a:pt x="93" y="9"/>
                  </a:cubicBezTo>
                  <a:cubicBezTo>
                    <a:pt x="91" y="9"/>
                    <a:pt x="91" y="9"/>
                    <a:pt x="91" y="9"/>
                  </a:cubicBezTo>
                  <a:cubicBezTo>
                    <a:pt x="90" y="10"/>
                    <a:pt x="90" y="11"/>
                    <a:pt x="88" y="11"/>
                  </a:cubicBezTo>
                  <a:cubicBezTo>
                    <a:pt x="87" y="11"/>
                    <a:pt x="87" y="11"/>
                    <a:pt x="87" y="11"/>
                  </a:cubicBezTo>
                  <a:cubicBezTo>
                    <a:pt x="87" y="7"/>
                    <a:pt x="87" y="7"/>
                    <a:pt x="87" y="7"/>
                  </a:cubicBezTo>
                  <a:cubicBezTo>
                    <a:pt x="86" y="9"/>
                    <a:pt x="85" y="11"/>
                    <a:pt x="84" y="13"/>
                  </a:cubicBezTo>
                  <a:cubicBezTo>
                    <a:pt x="82" y="16"/>
                    <a:pt x="82" y="16"/>
                    <a:pt x="82" y="16"/>
                  </a:cubicBezTo>
                  <a:cubicBezTo>
                    <a:pt x="81" y="15"/>
                    <a:pt x="81" y="15"/>
                    <a:pt x="81" y="15"/>
                  </a:cubicBezTo>
                  <a:cubicBezTo>
                    <a:pt x="80" y="13"/>
                    <a:pt x="81" y="9"/>
                    <a:pt x="83" y="6"/>
                  </a:cubicBezTo>
                  <a:cubicBezTo>
                    <a:pt x="82" y="6"/>
                    <a:pt x="82" y="6"/>
                    <a:pt x="81" y="5"/>
                  </a:cubicBezTo>
                  <a:cubicBezTo>
                    <a:pt x="81" y="5"/>
                    <a:pt x="81" y="5"/>
                    <a:pt x="81" y="5"/>
                  </a:cubicBezTo>
                  <a:cubicBezTo>
                    <a:pt x="81" y="6"/>
                    <a:pt x="81" y="6"/>
                    <a:pt x="81" y="7"/>
                  </a:cubicBezTo>
                  <a:cubicBezTo>
                    <a:pt x="81" y="8"/>
                    <a:pt x="80" y="9"/>
                    <a:pt x="79" y="11"/>
                  </a:cubicBezTo>
                  <a:cubicBezTo>
                    <a:pt x="77" y="12"/>
                    <a:pt x="76" y="13"/>
                    <a:pt x="76" y="15"/>
                  </a:cubicBezTo>
                  <a:cubicBezTo>
                    <a:pt x="77" y="18"/>
                    <a:pt x="77" y="18"/>
                    <a:pt x="77" y="18"/>
                  </a:cubicBezTo>
                  <a:cubicBezTo>
                    <a:pt x="74" y="16"/>
                    <a:pt x="74" y="16"/>
                    <a:pt x="74" y="16"/>
                  </a:cubicBezTo>
                  <a:cubicBezTo>
                    <a:pt x="74" y="15"/>
                    <a:pt x="74" y="15"/>
                    <a:pt x="74" y="15"/>
                  </a:cubicBezTo>
                  <a:cubicBezTo>
                    <a:pt x="73" y="15"/>
                    <a:pt x="73" y="14"/>
                    <a:pt x="73" y="14"/>
                  </a:cubicBezTo>
                  <a:cubicBezTo>
                    <a:pt x="72" y="14"/>
                    <a:pt x="72" y="14"/>
                    <a:pt x="71" y="14"/>
                  </a:cubicBezTo>
                  <a:cubicBezTo>
                    <a:pt x="71" y="15"/>
                    <a:pt x="71" y="16"/>
                    <a:pt x="71" y="17"/>
                  </a:cubicBezTo>
                  <a:cubicBezTo>
                    <a:pt x="71" y="17"/>
                    <a:pt x="71" y="18"/>
                    <a:pt x="71" y="18"/>
                  </a:cubicBezTo>
                  <a:cubicBezTo>
                    <a:pt x="71" y="21"/>
                    <a:pt x="71" y="21"/>
                    <a:pt x="71" y="21"/>
                  </a:cubicBezTo>
                  <a:cubicBezTo>
                    <a:pt x="68" y="16"/>
                    <a:pt x="68" y="16"/>
                    <a:pt x="68" y="16"/>
                  </a:cubicBezTo>
                  <a:cubicBezTo>
                    <a:pt x="67" y="17"/>
                    <a:pt x="67" y="17"/>
                    <a:pt x="66" y="17"/>
                  </a:cubicBezTo>
                  <a:cubicBezTo>
                    <a:pt x="66" y="17"/>
                    <a:pt x="66" y="17"/>
                    <a:pt x="66" y="17"/>
                  </a:cubicBezTo>
                  <a:cubicBezTo>
                    <a:pt x="66" y="18"/>
                    <a:pt x="66" y="18"/>
                    <a:pt x="65" y="19"/>
                  </a:cubicBezTo>
                  <a:cubicBezTo>
                    <a:pt x="65" y="20"/>
                    <a:pt x="65" y="21"/>
                    <a:pt x="64" y="23"/>
                  </a:cubicBezTo>
                  <a:cubicBezTo>
                    <a:pt x="62" y="24"/>
                    <a:pt x="62" y="24"/>
                    <a:pt x="62" y="24"/>
                  </a:cubicBezTo>
                  <a:cubicBezTo>
                    <a:pt x="63" y="24"/>
                    <a:pt x="63" y="24"/>
                    <a:pt x="63" y="24"/>
                  </a:cubicBezTo>
                  <a:cubicBezTo>
                    <a:pt x="64" y="24"/>
                    <a:pt x="65" y="24"/>
                    <a:pt x="65" y="24"/>
                  </a:cubicBezTo>
                  <a:cubicBezTo>
                    <a:pt x="65" y="22"/>
                    <a:pt x="66" y="22"/>
                    <a:pt x="66" y="22"/>
                  </a:cubicBezTo>
                  <a:cubicBezTo>
                    <a:pt x="67" y="21"/>
                    <a:pt x="67" y="21"/>
                    <a:pt x="67" y="21"/>
                  </a:cubicBezTo>
                  <a:close/>
                  <a:moveTo>
                    <a:pt x="62" y="18"/>
                  </a:moveTo>
                  <a:cubicBezTo>
                    <a:pt x="62" y="19"/>
                    <a:pt x="62" y="19"/>
                    <a:pt x="62" y="20"/>
                  </a:cubicBezTo>
                  <a:cubicBezTo>
                    <a:pt x="62" y="20"/>
                    <a:pt x="62" y="21"/>
                    <a:pt x="62" y="21"/>
                  </a:cubicBezTo>
                  <a:cubicBezTo>
                    <a:pt x="61" y="25"/>
                    <a:pt x="61" y="25"/>
                    <a:pt x="61" y="25"/>
                  </a:cubicBezTo>
                  <a:cubicBezTo>
                    <a:pt x="62" y="24"/>
                    <a:pt x="62" y="24"/>
                    <a:pt x="62" y="24"/>
                  </a:cubicBezTo>
                  <a:cubicBezTo>
                    <a:pt x="62" y="22"/>
                    <a:pt x="62" y="22"/>
                    <a:pt x="62" y="22"/>
                  </a:cubicBezTo>
                  <a:cubicBezTo>
                    <a:pt x="62" y="21"/>
                    <a:pt x="62" y="19"/>
                    <a:pt x="62" y="18"/>
                  </a:cubicBezTo>
                  <a:close/>
                  <a:moveTo>
                    <a:pt x="100" y="20"/>
                  </a:moveTo>
                  <a:cubicBezTo>
                    <a:pt x="100" y="21"/>
                    <a:pt x="99" y="22"/>
                    <a:pt x="99" y="22"/>
                  </a:cubicBezTo>
                  <a:cubicBezTo>
                    <a:pt x="99" y="23"/>
                    <a:pt x="99" y="23"/>
                    <a:pt x="99" y="23"/>
                  </a:cubicBezTo>
                  <a:cubicBezTo>
                    <a:pt x="100" y="22"/>
                    <a:pt x="101" y="21"/>
                    <a:pt x="101" y="19"/>
                  </a:cubicBezTo>
                  <a:lnTo>
                    <a:pt x="100" y="20"/>
                  </a:lnTo>
                  <a:close/>
                  <a:moveTo>
                    <a:pt x="60" y="18"/>
                  </a:moveTo>
                  <a:cubicBezTo>
                    <a:pt x="60" y="18"/>
                    <a:pt x="60" y="19"/>
                    <a:pt x="60" y="19"/>
                  </a:cubicBezTo>
                  <a:cubicBezTo>
                    <a:pt x="60" y="19"/>
                    <a:pt x="60" y="20"/>
                    <a:pt x="60" y="21"/>
                  </a:cubicBezTo>
                  <a:cubicBezTo>
                    <a:pt x="60" y="21"/>
                    <a:pt x="60" y="21"/>
                    <a:pt x="60" y="21"/>
                  </a:cubicBezTo>
                  <a:cubicBezTo>
                    <a:pt x="60" y="20"/>
                    <a:pt x="60" y="20"/>
                    <a:pt x="60" y="19"/>
                  </a:cubicBezTo>
                  <a:cubicBezTo>
                    <a:pt x="60" y="19"/>
                    <a:pt x="60" y="19"/>
                    <a:pt x="60" y="19"/>
                  </a:cubicBezTo>
                  <a:cubicBezTo>
                    <a:pt x="60" y="19"/>
                    <a:pt x="60" y="19"/>
                    <a:pt x="60" y="18"/>
                  </a:cubicBezTo>
                  <a:close/>
                  <a:moveTo>
                    <a:pt x="68" y="14"/>
                  </a:moveTo>
                  <a:cubicBezTo>
                    <a:pt x="69" y="15"/>
                    <a:pt x="69" y="15"/>
                    <a:pt x="69" y="15"/>
                  </a:cubicBezTo>
                  <a:cubicBezTo>
                    <a:pt x="69" y="15"/>
                    <a:pt x="69" y="15"/>
                    <a:pt x="69" y="15"/>
                  </a:cubicBezTo>
                  <a:cubicBezTo>
                    <a:pt x="69" y="14"/>
                    <a:pt x="69" y="14"/>
                    <a:pt x="69" y="14"/>
                  </a:cubicBezTo>
                  <a:cubicBezTo>
                    <a:pt x="69" y="14"/>
                    <a:pt x="68" y="14"/>
                    <a:pt x="68" y="14"/>
                  </a:cubicBezTo>
                  <a:close/>
                  <a:moveTo>
                    <a:pt x="92" y="5"/>
                  </a:moveTo>
                  <a:cubicBezTo>
                    <a:pt x="93" y="5"/>
                    <a:pt x="93" y="5"/>
                    <a:pt x="93" y="5"/>
                  </a:cubicBezTo>
                  <a:cubicBezTo>
                    <a:pt x="93" y="5"/>
                    <a:pt x="93" y="5"/>
                    <a:pt x="93" y="5"/>
                  </a:cubicBezTo>
                  <a:cubicBezTo>
                    <a:pt x="94" y="5"/>
                    <a:pt x="94" y="5"/>
                    <a:pt x="94" y="5"/>
                  </a:cubicBezTo>
                  <a:cubicBezTo>
                    <a:pt x="94" y="4"/>
                    <a:pt x="94" y="4"/>
                    <a:pt x="93" y="3"/>
                  </a:cubicBezTo>
                  <a:cubicBezTo>
                    <a:pt x="93" y="3"/>
                    <a:pt x="93" y="4"/>
                    <a:pt x="93" y="4"/>
                  </a:cubicBezTo>
                  <a:cubicBezTo>
                    <a:pt x="93" y="4"/>
                    <a:pt x="93" y="5"/>
                    <a:pt x="92"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1" name="Freeform 400"/>
            <p:cNvSpPr>
              <a:spLocks noChangeArrowheads="1"/>
            </p:cNvSpPr>
            <p:nvPr/>
          </p:nvSpPr>
          <p:spPr bwMode="auto">
            <a:xfrm>
              <a:off x="6542813" y="2794120"/>
              <a:ext cx="222186" cy="490259"/>
            </a:xfrm>
            <a:custGeom>
              <a:avLst/>
              <a:gdLst>
                <a:gd name="T0" fmla="*/ 38 w 53"/>
                <a:gd name="T1" fmla="*/ 0 h 118"/>
                <a:gd name="T2" fmla="*/ 36 w 53"/>
                <a:gd name="T3" fmla="*/ 0 h 118"/>
                <a:gd name="T4" fmla="*/ 36 w 53"/>
                <a:gd name="T5" fmla="*/ 6 h 118"/>
                <a:gd name="T6" fmla="*/ 30 w 53"/>
                <a:gd name="T7" fmla="*/ 6 h 118"/>
                <a:gd name="T8" fmla="*/ 27 w 53"/>
                <a:gd name="T9" fmla="*/ 12 h 118"/>
                <a:gd name="T10" fmla="*/ 20 w 53"/>
                <a:gd name="T11" fmla="*/ 18 h 118"/>
                <a:gd name="T12" fmla="*/ 20 w 53"/>
                <a:gd name="T13" fmla="*/ 23 h 118"/>
                <a:gd name="T14" fmla="*/ 17 w 53"/>
                <a:gd name="T15" fmla="*/ 29 h 118"/>
                <a:gd name="T16" fmla="*/ 14 w 53"/>
                <a:gd name="T17" fmla="*/ 32 h 118"/>
                <a:gd name="T18" fmla="*/ 13 w 53"/>
                <a:gd name="T19" fmla="*/ 39 h 118"/>
                <a:gd name="T20" fmla="*/ 12 w 53"/>
                <a:gd name="T21" fmla="*/ 46 h 118"/>
                <a:gd name="T22" fmla="*/ 9 w 53"/>
                <a:gd name="T23" fmla="*/ 50 h 118"/>
                <a:gd name="T24" fmla="*/ 5 w 53"/>
                <a:gd name="T25" fmla="*/ 53 h 118"/>
                <a:gd name="T26" fmla="*/ 5 w 53"/>
                <a:gd name="T27" fmla="*/ 58 h 118"/>
                <a:gd name="T28" fmla="*/ 5 w 53"/>
                <a:gd name="T29" fmla="*/ 70 h 118"/>
                <a:gd name="T30" fmla="*/ 4 w 53"/>
                <a:gd name="T31" fmla="*/ 76 h 118"/>
                <a:gd name="T32" fmla="*/ 5 w 53"/>
                <a:gd name="T33" fmla="*/ 82 h 118"/>
                <a:gd name="T34" fmla="*/ 2 w 53"/>
                <a:gd name="T35" fmla="*/ 87 h 118"/>
                <a:gd name="T36" fmla="*/ 1 w 53"/>
                <a:gd name="T37" fmla="*/ 93 h 118"/>
                <a:gd name="T38" fmla="*/ 0 w 53"/>
                <a:gd name="T39" fmla="*/ 91 h 118"/>
                <a:gd name="T40" fmla="*/ 1 w 53"/>
                <a:gd name="T41" fmla="*/ 97 h 118"/>
                <a:gd name="T42" fmla="*/ 2 w 53"/>
                <a:gd name="T43" fmla="*/ 96 h 118"/>
                <a:gd name="T44" fmla="*/ 1 w 53"/>
                <a:gd name="T45" fmla="*/ 98 h 118"/>
                <a:gd name="T46" fmla="*/ 3 w 53"/>
                <a:gd name="T47" fmla="*/ 104 h 118"/>
                <a:gd name="T48" fmla="*/ 5 w 53"/>
                <a:gd name="T49" fmla="*/ 112 h 118"/>
                <a:gd name="T50" fmla="*/ 7 w 53"/>
                <a:gd name="T51" fmla="*/ 117 h 118"/>
                <a:gd name="T52" fmla="*/ 13 w 53"/>
                <a:gd name="T53" fmla="*/ 113 h 118"/>
                <a:gd name="T54" fmla="*/ 19 w 53"/>
                <a:gd name="T55" fmla="*/ 111 h 118"/>
                <a:gd name="T56" fmla="*/ 21 w 53"/>
                <a:gd name="T57" fmla="*/ 95 h 118"/>
                <a:gd name="T58" fmla="*/ 22 w 53"/>
                <a:gd name="T59" fmla="*/ 95 h 118"/>
                <a:gd name="T60" fmla="*/ 20 w 53"/>
                <a:gd name="T61" fmla="*/ 94 h 118"/>
                <a:gd name="T62" fmla="*/ 25 w 53"/>
                <a:gd name="T63" fmla="*/ 91 h 118"/>
                <a:gd name="T64" fmla="*/ 29 w 53"/>
                <a:gd name="T65" fmla="*/ 89 h 118"/>
                <a:gd name="T66" fmla="*/ 20 w 53"/>
                <a:gd name="T67" fmla="*/ 88 h 118"/>
                <a:gd name="T68" fmla="*/ 27 w 53"/>
                <a:gd name="T69" fmla="*/ 88 h 118"/>
                <a:gd name="T70" fmla="*/ 28 w 53"/>
                <a:gd name="T71" fmla="*/ 81 h 118"/>
                <a:gd name="T72" fmla="*/ 29 w 53"/>
                <a:gd name="T73" fmla="*/ 81 h 118"/>
                <a:gd name="T74" fmla="*/ 25 w 53"/>
                <a:gd name="T75" fmla="*/ 78 h 118"/>
                <a:gd name="T76" fmla="*/ 20 w 53"/>
                <a:gd name="T77" fmla="*/ 82 h 118"/>
                <a:gd name="T78" fmla="*/ 24 w 53"/>
                <a:gd name="T79" fmla="*/ 78 h 118"/>
                <a:gd name="T80" fmla="*/ 24 w 53"/>
                <a:gd name="T81" fmla="*/ 70 h 118"/>
                <a:gd name="T82" fmla="*/ 25 w 53"/>
                <a:gd name="T83" fmla="*/ 70 h 118"/>
                <a:gd name="T84" fmla="*/ 24 w 53"/>
                <a:gd name="T85" fmla="*/ 63 h 118"/>
                <a:gd name="T86" fmla="*/ 26 w 53"/>
                <a:gd name="T87" fmla="*/ 59 h 118"/>
                <a:gd name="T88" fmla="*/ 27 w 53"/>
                <a:gd name="T89" fmla="*/ 61 h 118"/>
                <a:gd name="T90" fmla="*/ 39 w 53"/>
                <a:gd name="T91" fmla="*/ 50 h 118"/>
                <a:gd name="T92" fmla="*/ 41 w 53"/>
                <a:gd name="T93" fmla="*/ 47 h 118"/>
                <a:gd name="T94" fmla="*/ 40 w 53"/>
                <a:gd name="T95" fmla="*/ 42 h 118"/>
                <a:gd name="T96" fmla="*/ 41 w 53"/>
                <a:gd name="T97" fmla="*/ 38 h 118"/>
                <a:gd name="T98" fmla="*/ 42 w 53"/>
                <a:gd name="T99" fmla="*/ 34 h 118"/>
                <a:gd name="T100" fmla="*/ 44 w 53"/>
                <a:gd name="T101" fmla="*/ 35 h 118"/>
                <a:gd name="T102" fmla="*/ 51 w 53"/>
                <a:gd name="T103" fmla="*/ 32 h 118"/>
                <a:gd name="T104" fmla="*/ 51 w 53"/>
                <a:gd name="T105" fmla="*/ 25 h 118"/>
                <a:gd name="T106" fmla="*/ 49 w 53"/>
                <a:gd name="T107" fmla="*/ 20 h 118"/>
                <a:gd name="T108" fmla="*/ 47 w 53"/>
                <a:gd name="T109" fmla="*/ 8 h 118"/>
                <a:gd name="T110" fmla="*/ 38 w 53"/>
                <a:gd name="T111"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 h="118">
                  <a:moveTo>
                    <a:pt x="38" y="0"/>
                  </a:moveTo>
                  <a:cubicBezTo>
                    <a:pt x="37" y="0"/>
                    <a:pt x="36" y="0"/>
                    <a:pt x="36" y="0"/>
                  </a:cubicBezTo>
                  <a:cubicBezTo>
                    <a:pt x="37" y="3"/>
                    <a:pt x="34" y="4"/>
                    <a:pt x="36" y="6"/>
                  </a:cubicBezTo>
                  <a:cubicBezTo>
                    <a:pt x="34" y="7"/>
                    <a:pt x="32" y="6"/>
                    <a:pt x="30" y="6"/>
                  </a:cubicBezTo>
                  <a:cubicBezTo>
                    <a:pt x="27" y="6"/>
                    <a:pt x="27" y="10"/>
                    <a:pt x="27" y="12"/>
                  </a:cubicBezTo>
                  <a:cubicBezTo>
                    <a:pt x="24" y="8"/>
                    <a:pt x="21" y="15"/>
                    <a:pt x="20" y="18"/>
                  </a:cubicBezTo>
                  <a:cubicBezTo>
                    <a:pt x="20" y="21"/>
                    <a:pt x="21" y="20"/>
                    <a:pt x="20" y="23"/>
                  </a:cubicBezTo>
                  <a:cubicBezTo>
                    <a:pt x="18" y="25"/>
                    <a:pt x="17" y="27"/>
                    <a:pt x="17" y="29"/>
                  </a:cubicBezTo>
                  <a:cubicBezTo>
                    <a:pt x="16" y="31"/>
                    <a:pt x="14" y="30"/>
                    <a:pt x="14" y="32"/>
                  </a:cubicBezTo>
                  <a:cubicBezTo>
                    <a:pt x="14" y="34"/>
                    <a:pt x="14" y="37"/>
                    <a:pt x="13" y="39"/>
                  </a:cubicBezTo>
                  <a:cubicBezTo>
                    <a:pt x="12" y="42"/>
                    <a:pt x="10" y="43"/>
                    <a:pt x="12" y="46"/>
                  </a:cubicBezTo>
                  <a:cubicBezTo>
                    <a:pt x="13" y="49"/>
                    <a:pt x="11" y="49"/>
                    <a:pt x="9" y="50"/>
                  </a:cubicBezTo>
                  <a:cubicBezTo>
                    <a:pt x="7" y="50"/>
                    <a:pt x="6" y="51"/>
                    <a:pt x="5" y="53"/>
                  </a:cubicBezTo>
                  <a:cubicBezTo>
                    <a:pt x="3" y="54"/>
                    <a:pt x="5" y="57"/>
                    <a:pt x="5" y="58"/>
                  </a:cubicBezTo>
                  <a:cubicBezTo>
                    <a:pt x="5" y="62"/>
                    <a:pt x="3" y="67"/>
                    <a:pt x="5" y="70"/>
                  </a:cubicBezTo>
                  <a:cubicBezTo>
                    <a:pt x="7" y="74"/>
                    <a:pt x="5" y="72"/>
                    <a:pt x="4" y="76"/>
                  </a:cubicBezTo>
                  <a:cubicBezTo>
                    <a:pt x="4" y="78"/>
                    <a:pt x="6" y="80"/>
                    <a:pt x="5" y="82"/>
                  </a:cubicBezTo>
                  <a:cubicBezTo>
                    <a:pt x="5" y="84"/>
                    <a:pt x="3" y="85"/>
                    <a:pt x="2" y="87"/>
                  </a:cubicBezTo>
                  <a:cubicBezTo>
                    <a:pt x="1" y="89"/>
                    <a:pt x="3" y="91"/>
                    <a:pt x="1" y="93"/>
                  </a:cubicBezTo>
                  <a:cubicBezTo>
                    <a:pt x="1" y="92"/>
                    <a:pt x="0" y="91"/>
                    <a:pt x="0" y="91"/>
                  </a:cubicBezTo>
                  <a:cubicBezTo>
                    <a:pt x="0" y="93"/>
                    <a:pt x="0" y="95"/>
                    <a:pt x="1" y="97"/>
                  </a:cubicBezTo>
                  <a:cubicBezTo>
                    <a:pt x="1" y="97"/>
                    <a:pt x="2" y="96"/>
                    <a:pt x="2" y="96"/>
                  </a:cubicBezTo>
                  <a:cubicBezTo>
                    <a:pt x="2" y="97"/>
                    <a:pt x="2" y="97"/>
                    <a:pt x="1" y="98"/>
                  </a:cubicBezTo>
                  <a:cubicBezTo>
                    <a:pt x="4" y="100"/>
                    <a:pt x="2" y="101"/>
                    <a:pt x="3" y="104"/>
                  </a:cubicBezTo>
                  <a:cubicBezTo>
                    <a:pt x="6" y="107"/>
                    <a:pt x="8" y="109"/>
                    <a:pt x="5" y="112"/>
                  </a:cubicBezTo>
                  <a:cubicBezTo>
                    <a:pt x="6" y="114"/>
                    <a:pt x="8" y="115"/>
                    <a:pt x="7" y="117"/>
                  </a:cubicBezTo>
                  <a:cubicBezTo>
                    <a:pt x="11" y="117"/>
                    <a:pt x="12" y="118"/>
                    <a:pt x="13" y="113"/>
                  </a:cubicBezTo>
                  <a:cubicBezTo>
                    <a:pt x="13" y="111"/>
                    <a:pt x="18" y="114"/>
                    <a:pt x="19" y="111"/>
                  </a:cubicBezTo>
                  <a:cubicBezTo>
                    <a:pt x="20" y="108"/>
                    <a:pt x="24" y="97"/>
                    <a:pt x="21" y="95"/>
                  </a:cubicBezTo>
                  <a:cubicBezTo>
                    <a:pt x="21" y="95"/>
                    <a:pt x="22" y="95"/>
                    <a:pt x="22" y="95"/>
                  </a:cubicBezTo>
                  <a:cubicBezTo>
                    <a:pt x="22" y="95"/>
                    <a:pt x="21" y="94"/>
                    <a:pt x="20" y="94"/>
                  </a:cubicBezTo>
                  <a:cubicBezTo>
                    <a:pt x="22" y="94"/>
                    <a:pt x="24" y="93"/>
                    <a:pt x="25" y="91"/>
                  </a:cubicBezTo>
                  <a:cubicBezTo>
                    <a:pt x="27" y="93"/>
                    <a:pt x="28" y="90"/>
                    <a:pt x="29" y="89"/>
                  </a:cubicBezTo>
                  <a:cubicBezTo>
                    <a:pt x="25" y="89"/>
                    <a:pt x="24" y="89"/>
                    <a:pt x="20" y="88"/>
                  </a:cubicBezTo>
                  <a:cubicBezTo>
                    <a:pt x="23" y="86"/>
                    <a:pt x="25" y="89"/>
                    <a:pt x="27" y="88"/>
                  </a:cubicBezTo>
                  <a:cubicBezTo>
                    <a:pt x="30" y="87"/>
                    <a:pt x="31" y="84"/>
                    <a:pt x="28" y="81"/>
                  </a:cubicBezTo>
                  <a:cubicBezTo>
                    <a:pt x="29" y="81"/>
                    <a:pt x="29" y="81"/>
                    <a:pt x="29" y="81"/>
                  </a:cubicBezTo>
                  <a:cubicBezTo>
                    <a:pt x="28" y="80"/>
                    <a:pt x="27" y="79"/>
                    <a:pt x="25" y="78"/>
                  </a:cubicBezTo>
                  <a:cubicBezTo>
                    <a:pt x="24" y="80"/>
                    <a:pt x="23" y="83"/>
                    <a:pt x="20" y="82"/>
                  </a:cubicBezTo>
                  <a:cubicBezTo>
                    <a:pt x="23" y="81"/>
                    <a:pt x="24" y="81"/>
                    <a:pt x="24" y="78"/>
                  </a:cubicBezTo>
                  <a:cubicBezTo>
                    <a:pt x="23" y="75"/>
                    <a:pt x="23" y="72"/>
                    <a:pt x="24" y="70"/>
                  </a:cubicBezTo>
                  <a:cubicBezTo>
                    <a:pt x="24" y="70"/>
                    <a:pt x="24" y="70"/>
                    <a:pt x="25" y="70"/>
                  </a:cubicBezTo>
                  <a:cubicBezTo>
                    <a:pt x="25" y="68"/>
                    <a:pt x="26" y="65"/>
                    <a:pt x="24" y="63"/>
                  </a:cubicBezTo>
                  <a:cubicBezTo>
                    <a:pt x="27" y="64"/>
                    <a:pt x="27" y="62"/>
                    <a:pt x="26" y="59"/>
                  </a:cubicBezTo>
                  <a:cubicBezTo>
                    <a:pt x="27" y="60"/>
                    <a:pt x="27" y="60"/>
                    <a:pt x="27" y="61"/>
                  </a:cubicBezTo>
                  <a:cubicBezTo>
                    <a:pt x="30" y="56"/>
                    <a:pt x="35" y="54"/>
                    <a:pt x="39" y="50"/>
                  </a:cubicBezTo>
                  <a:cubicBezTo>
                    <a:pt x="39" y="49"/>
                    <a:pt x="41" y="47"/>
                    <a:pt x="41" y="47"/>
                  </a:cubicBezTo>
                  <a:cubicBezTo>
                    <a:pt x="41" y="45"/>
                    <a:pt x="39" y="44"/>
                    <a:pt x="40" y="42"/>
                  </a:cubicBezTo>
                  <a:cubicBezTo>
                    <a:pt x="41" y="40"/>
                    <a:pt x="40" y="39"/>
                    <a:pt x="41" y="38"/>
                  </a:cubicBezTo>
                  <a:cubicBezTo>
                    <a:pt x="42" y="36"/>
                    <a:pt x="44" y="36"/>
                    <a:pt x="42" y="34"/>
                  </a:cubicBezTo>
                  <a:cubicBezTo>
                    <a:pt x="43" y="35"/>
                    <a:pt x="44" y="35"/>
                    <a:pt x="44" y="35"/>
                  </a:cubicBezTo>
                  <a:cubicBezTo>
                    <a:pt x="44" y="29"/>
                    <a:pt x="53" y="36"/>
                    <a:pt x="51" y="32"/>
                  </a:cubicBezTo>
                  <a:cubicBezTo>
                    <a:pt x="50" y="29"/>
                    <a:pt x="50" y="28"/>
                    <a:pt x="51" y="25"/>
                  </a:cubicBezTo>
                  <a:cubicBezTo>
                    <a:pt x="51" y="23"/>
                    <a:pt x="49" y="22"/>
                    <a:pt x="49" y="20"/>
                  </a:cubicBezTo>
                  <a:cubicBezTo>
                    <a:pt x="49" y="15"/>
                    <a:pt x="50" y="12"/>
                    <a:pt x="47" y="8"/>
                  </a:cubicBezTo>
                  <a:cubicBezTo>
                    <a:pt x="45" y="5"/>
                    <a:pt x="41" y="2"/>
                    <a:pt x="38"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2" name="Freeform 401"/>
            <p:cNvSpPr>
              <a:spLocks noEditPoints="1" noChangeArrowheads="1"/>
            </p:cNvSpPr>
            <p:nvPr/>
          </p:nvSpPr>
          <p:spPr bwMode="auto">
            <a:xfrm>
              <a:off x="6540398" y="2789290"/>
              <a:ext cx="219771" cy="495090"/>
            </a:xfrm>
            <a:custGeom>
              <a:avLst/>
              <a:gdLst>
                <a:gd name="T0" fmla="*/ 6 w 53"/>
                <a:gd name="T1" fmla="*/ 115 h 119"/>
                <a:gd name="T2" fmla="*/ 5 w 53"/>
                <a:gd name="T3" fmla="*/ 107 h 119"/>
                <a:gd name="T4" fmla="*/ 1 w 53"/>
                <a:gd name="T5" fmla="*/ 99 h 119"/>
                <a:gd name="T6" fmla="*/ 2 w 53"/>
                <a:gd name="T7" fmla="*/ 85 h 119"/>
                <a:gd name="T8" fmla="*/ 5 w 53"/>
                <a:gd name="T9" fmla="*/ 83 h 119"/>
                <a:gd name="T10" fmla="*/ 6 w 53"/>
                <a:gd name="T11" fmla="*/ 74 h 119"/>
                <a:gd name="T12" fmla="*/ 5 w 53"/>
                <a:gd name="T13" fmla="*/ 59 h 119"/>
                <a:gd name="T14" fmla="*/ 10 w 53"/>
                <a:gd name="T15" fmla="*/ 50 h 119"/>
                <a:gd name="T16" fmla="*/ 13 w 53"/>
                <a:gd name="T17" fmla="*/ 40 h 119"/>
                <a:gd name="T18" fmla="*/ 17 w 53"/>
                <a:gd name="T19" fmla="*/ 30 h 119"/>
                <a:gd name="T20" fmla="*/ 26 w 53"/>
                <a:gd name="T21" fmla="*/ 11 h 119"/>
                <a:gd name="T22" fmla="*/ 32 w 53"/>
                <a:gd name="T23" fmla="*/ 6 h 119"/>
                <a:gd name="T24" fmla="*/ 35 w 53"/>
                <a:gd name="T25" fmla="*/ 1 h 119"/>
                <a:gd name="T26" fmla="*/ 49 w 53"/>
                <a:gd name="T27" fmla="*/ 9 h 119"/>
                <a:gd name="T28" fmla="*/ 53 w 53"/>
                <a:gd name="T29" fmla="*/ 26 h 119"/>
                <a:gd name="T30" fmla="*/ 51 w 53"/>
                <a:gd name="T31" fmla="*/ 35 h 119"/>
                <a:gd name="T32" fmla="*/ 46 w 53"/>
                <a:gd name="T33" fmla="*/ 38 h 119"/>
                <a:gd name="T34" fmla="*/ 43 w 53"/>
                <a:gd name="T35" fmla="*/ 41 h 119"/>
                <a:gd name="T36" fmla="*/ 41 w 53"/>
                <a:gd name="T37" fmla="*/ 51 h 119"/>
                <a:gd name="T38" fmla="*/ 28 w 53"/>
                <a:gd name="T39" fmla="*/ 63 h 119"/>
                <a:gd name="T40" fmla="*/ 26 w 53"/>
                <a:gd name="T41" fmla="*/ 71 h 119"/>
                <a:gd name="T42" fmla="*/ 26 w 53"/>
                <a:gd name="T43" fmla="*/ 79 h 119"/>
                <a:gd name="T44" fmla="*/ 31 w 53"/>
                <a:gd name="T45" fmla="*/ 83 h 119"/>
                <a:gd name="T46" fmla="*/ 31 w 53"/>
                <a:gd name="T47" fmla="*/ 90 h 119"/>
                <a:gd name="T48" fmla="*/ 25 w 53"/>
                <a:gd name="T49" fmla="*/ 95 h 119"/>
                <a:gd name="T50" fmla="*/ 21 w 53"/>
                <a:gd name="T51" fmla="*/ 112 h 119"/>
                <a:gd name="T52" fmla="*/ 15 w 53"/>
                <a:gd name="T53" fmla="*/ 114 h 119"/>
                <a:gd name="T54" fmla="*/ 10 w 53"/>
                <a:gd name="T55" fmla="*/ 117 h 119"/>
                <a:gd name="T56" fmla="*/ 18 w 53"/>
                <a:gd name="T57" fmla="*/ 112 h 119"/>
                <a:gd name="T58" fmla="*/ 18 w 53"/>
                <a:gd name="T59" fmla="*/ 96 h 119"/>
                <a:gd name="T60" fmla="*/ 25 w 53"/>
                <a:gd name="T61" fmla="*/ 91 h 119"/>
                <a:gd name="T62" fmla="*/ 21 w 53"/>
                <a:gd name="T63" fmla="*/ 88 h 119"/>
                <a:gd name="T64" fmla="*/ 29 w 53"/>
                <a:gd name="T65" fmla="*/ 83 h 119"/>
                <a:gd name="T66" fmla="*/ 26 w 53"/>
                <a:gd name="T67" fmla="*/ 81 h 119"/>
                <a:gd name="T68" fmla="*/ 22 w 53"/>
                <a:gd name="T69" fmla="*/ 82 h 119"/>
                <a:gd name="T70" fmla="*/ 24 w 53"/>
                <a:gd name="T71" fmla="*/ 69 h 119"/>
                <a:gd name="T72" fmla="*/ 26 w 53"/>
                <a:gd name="T73" fmla="*/ 63 h 119"/>
                <a:gd name="T74" fmla="*/ 28 w 53"/>
                <a:gd name="T75" fmla="*/ 60 h 119"/>
                <a:gd name="T76" fmla="*/ 41 w 53"/>
                <a:gd name="T77" fmla="*/ 47 h 119"/>
                <a:gd name="T78" fmla="*/ 41 w 53"/>
                <a:gd name="T79" fmla="*/ 38 h 119"/>
                <a:gd name="T80" fmla="*/ 38 w 53"/>
                <a:gd name="T81" fmla="*/ 30 h 119"/>
                <a:gd name="T82" fmla="*/ 50 w 53"/>
                <a:gd name="T83" fmla="*/ 33 h 119"/>
                <a:gd name="T84" fmla="*/ 50 w 53"/>
                <a:gd name="T85" fmla="*/ 24 h 119"/>
                <a:gd name="T86" fmla="*/ 41 w 53"/>
                <a:gd name="T87" fmla="*/ 4 h 119"/>
                <a:gd name="T88" fmla="*/ 38 w 53"/>
                <a:gd name="T89" fmla="*/ 7 h 119"/>
                <a:gd name="T90" fmla="*/ 31 w 53"/>
                <a:gd name="T91" fmla="*/ 8 h 119"/>
                <a:gd name="T92" fmla="*/ 28 w 53"/>
                <a:gd name="T93" fmla="*/ 15 h 119"/>
                <a:gd name="T94" fmla="*/ 22 w 53"/>
                <a:gd name="T95" fmla="*/ 21 h 119"/>
                <a:gd name="T96" fmla="*/ 16 w 53"/>
                <a:gd name="T97" fmla="*/ 33 h 119"/>
                <a:gd name="T98" fmla="*/ 14 w 53"/>
                <a:gd name="T99" fmla="*/ 47 h 119"/>
                <a:gd name="T100" fmla="*/ 6 w 53"/>
                <a:gd name="T101" fmla="*/ 54 h 119"/>
                <a:gd name="T102" fmla="*/ 7 w 53"/>
                <a:gd name="T103" fmla="*/ 71 h 119"/>
                <a:gd name="T104" fmla="*/ 7 w 53"/>
                <a:gd name="T105" fmla="*/ 83 h 119"/>
                <a:gd name="T106" fmla="*/ 2 w 53"/>
                <a:gd name="T107" fmla="*/ 94 h 119"/>
                <a:gd name="T108" fmla="*/ 4 w 53"/>
                <a:gd name="T109" fmla="*/ 98 h 119"/>
                <a:gd name="T110" fmla="*/ 6 w 53"/>
                <a:gd name="T111" fmla="*/ 10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 h="119">
                  <a:moveTo>
                    <a:pt x="10" y="119"/>
                  </a:moveTo>
                  <a:cubicBezTo>
                    <a:pt x="6" y="119"/>
                    <a:pt x="6" y="119"/>
                    <a:pt x="6" y="119"/>
                  </a:cubicBezTo>
                  <a:cubicBezTo>
                    <a:pt x="7" y="118"/>
                    <a:pt x="7" y="118"/>
                    <a:pt x="7" y="118"/>
                  </a:cubicBezTo>
                  <a:cubicBezTo>
                    <a:pt x="7" y="117"/>
                    <a:pt x="7" y="116"/>
                    <a:pt x="6" y="115"/>
                  </a:cubicBezTo>
                  <a:cubicBezTo>
                    <a:pt x="6" y="114"/>
                    <a:pt x="6" y="114"/>
                    <a:pt x="6" y="113"/>
                  </a:cubicBezTo>
                  <a:cubicBezTo>
                    <a:pt x="5" y="113"/>
                    <a:pt x="5" y="113"/>
                    <a:pt x="5" y="113"/>
                  </a:cubicBezTo>
                  <a:cubicBezTo>
                    <a:pt x="6" y="112"/>
                    <a:pt x="6" y="112"/>
                    <a:pt x="6" y="112"/>
                  </a:cubicBezTo>
                  <a:cubicBezTo>
                    <a:pt x="7" y="110"/>
                    <a:pt x="7" y="110"/>
                    <a:pt x="5" y="107"/>
                  </a:cubicBezTo>
                  <a:cubicBezTo>
                    <a:pt x="4" y="106"/>
                    <a:pt x="4" y="106"/>
                    <a:pt x="3" y="105"/>
                  </a:cubicBezTo>
                  <a:cubicBezTo>
                    <a:pt x="2" y="104"/>
                    <a:pt x="2" y="103"/>
                    <a:pt x="2" y="102"/>
                  </a:cubicBezTo>
                  <a:cubicBezTo>
                    <a:pt x="2" y="101"/>
                    <a:pt x="2" y="100"/>
                    <a:pt x="2" y="100"/>
                  </a:cubicBezTo>
                  <a:cubicBezTo>
                    <a:pt x="1" y="99"/>
                    <a:pt x="1" y="99"/>
                    <a:pt x="1" y="99"/>
                  </a:cubicBezTo>
                  <a:cubicBezTo>
                    <a:pt x="1" y="98"/>
                    <a:pt x="1" y="98"/>
                    <a:pt x="1" y="98"/>
                  </a:cubicBezTo>
                  <a:cubicBezTo>
                    <a:pt x="1" y="98"/>
                    <a:pt x="1" y="98"/>
                    <a:pt x="1" y="98"/>
                  </a:cubicBezTo>
                  <a:cubicBezTo>
                    <a:pt x="0" y="96"/>
                    <a:pt x="0" y="94"/>
                    <a:pt x="0" y="91"/>
                  </a:cubicBezTo>
                  <a:cubicBezTo>
                    <a:pt x="2" y="85"/>
                    <a:pt x="2" y="85"/>
                    <a:pt x="2" y="85"/>
                  </a:cubicBezTo>
                  <a:cubicBezTo>
                    <a:pt x="2" y="88"/>
                    <a:pt x="2" y="88"/>
                    <a:pt x="2" y="88"/>
                  </a:cubicBezTo>
                  <a:cubicBezTo>
                    <a:pt x="2" y="88"/>
                    <a:pt x="2" y="88"/>
                    <a:pt x="2" y="88"/>
                  </a:cubicBezTo>
                  <a:cubicBezTo>
                    <a:pt x="2" y="87"/>
                    <a:pt x="3" y="86"/>
                    <a:pt x="4" y="85"/>
                  </a:cubicBezTo>
                  <a:cubicBezTo>
                    <a:pt x="5" y="84"/>
                    <a:pt x="5" y="83"/>
                    <a:pt x="5" y="83"/>
                  </a:cubicBezTo>
                  <a:cubicBezTo>
                    <a:pt x="6" y="82"/>
                    <a:pt x="5" y="81"/>
                    <a:pt x="5" y="80"/>
                  </a:cubicBezTo>
                  <a:cubicBezTo>
                    <a:pt x="4" y="79"/>
                    <a:pt x="4" y="78"/>
                    <a:pt x="4" y="77"/>
                  </a:cubicBezTo>
                  <a:cubicBezTo>
                    <a:pt x="5" y="75"/>
                    <a:pt x="5" y="74"/>
                    <a:pt x="6" y="74"/>
                  </a:cubicBezTo>
                  <a:cubicBezTo>
                    <a:pt x="6" y="74"/>
                    <a:pt x="6" y="74"/>
                    <a:pt x="6" y="74"/>
                  </a:cubicBezTo>
                  <a:cubicBezTo>
                    <a:pt x="6" y="74"/>
                    <a:pt x="6" y="74"/>
                    <a:pt x="6" y="74"/>
                  </a:cubicBezTo>
                  <a:cubicBezTo>
                    <a:pt x="6" y="74"/>
                    <a:pt x="6" y="73"/>
                    <a:pt x="5" y="72"/>
                  </a:cubicBezTo>
                  <a:cubicBezTo>
                    <a:pt x="3" y="69"/>
                    <a:pt x="4" y="66"/>
                    <a:pt x="5" y="63"/>
                  </a:cubicBezTo>
                  <a:cubicBezTo>
                    <a:pt x="5" y="61"/>
                    <a:pt x="5" y="60"/>
                    <a:pt x="5" y="59"/>
                  </a:cubicBezTo>
                  <a:cubicBezTo>
                    <a:pt x="5" y="59"/>
                    <a:pt x="5" y="58"/>
                    <a:pt x="5" y="58"/>
                  </a:cubicBezTo>
                  <a:cubicBezTo>
                    <a:pt x="4" y="56"/>
                    <a:pt x="3" y="54"/>
                    <a:pt x="5" y="53"/>
                  </a:cubicBezTo>
                  <a:cubicBezTo>
                    <a:pt x="6" y="52"/>
                    <a:pt x="6" y="52"/>
                    <a:pt x="6" y="52"/>
                  </a:cubicBezTo>
                  <a:cubicBezTo>
                    <a:pt x="7" y="51"/>
                    <a:pt x="8" y="50"/>
                    <a:pt x="10" y="50"/>
                  </a:cubicBezTo>
                  <a:cubicBezTo>
                    <a:pt x="11" y="49"/>
                    <a:pt x="12" y="49"/>
                    <a:pt x="12" y="49"/>
                  </a:cubicBezTo>
                  <a:cubicBezTo>
                    <a:pt x="12" y="49"/>
                    <a:pt x="12" y="48"/>
                    <a:pt x="12" y="48"/>
                  </a:cubicBezTo>
                  <a:cubicBezTo>
                    <a:pt x="10" y="45"/>
                    <a:pt x="11" y="43"/>
                    <a:pt x="12" y="41"/>
                  </a:cubicBezTo>
                  <a:cubicBezTo>
                    <a:pt x="13" y="41"/>
                    <a:pt x="13" y="40"/>
                    <a:pt x="13" y="40"/>
                  </a:cubicBezTo>
                  <a:cubicBezTo>
                    <a:pt x="14" y="39"/>
                    <a:pt x="14" y="37"/>
                    <a:pt x="14" y="35"/>
                  </a:cubicBezTo>
                  <a:cubicBezTo>
                    <a:pt x="14" y="34"/>
                    <a:pt x="14" y="34"/>
                    <a:pt x="14" y="33"/>
                  </a:cubicBezTo>
                  <a:cubicBezTo>
                    <a:pt x="14" y="31"/>
                    <a:pt x="15" y="31"/>
                    <a:pt x="16" y="30"/>
                  </a:cubicBezTo>
                  <a:cubicBezTo>
                    <a:pt x="16" y="30"/>
                    <a:pt x="16" y="30"/>
                    <a:pt x="17" y="30"/>
                  </a:cubicBezTo>
                  <a:cubicBezTo>
                    <a:pt x="17" y="27"/>
                    <a:pt x="18" y="26"/>
                    <a:pt x="20" y="23"/>
                  </a:cubicBezTo>
                  <a:cubicBezTo>
                    <a:pt x="21" y="22"/>
                    <a:pt x="20" y="22"/>
                    <a:pt x="20" y="21"/>
                  </a:cubicBezTo>
                  <a:cubicBezTo>
                    <a:pt x="20" y="21"/>
                    <a:pt x="20" y="20"/>
                    <a:pt x="20" y="19"/>
                  </a:cubicBezTo>
                  <a:cubicBezTo>
                    <a:pt x="20" y="17"/>
                    <a:pt x="23" y="11"/>
                    <a:pt x="26" y="11"/>
                  </a:cubicBezTo>
                  <a:cubicBezTo>
                    <a:pt x="27" y="11"/>
                    <a:pt x="27" y="11"/>
                    <a:pt x="27" y="11"/>
                  </a:cubicBezTo>
                  <a:cubicBezTo>
                    <a:pt x="27" y="11"/>
                    <a:pt x="27" y="11"/>
                    <a:pt x="27" y="11"/>
                  </a:cubicBezTo>
                  <a:cubicBezTo>
                    <a:pt x="28" y="9"/>
                    <a:pt x="28" y="6"/>
                    <a:pt x="31" y="6"/>
                  </a:cubicBezTo>
                  <a:cubicBezTo>
                    <a:pt x="31" y="6"/>
                    <a:pt x="32" y="6"/>
                    <a:pt x="32" y="6"/>
                  </a:cubicBezTo>
                  <a:cubicBezTo>
                    <a:pt x="33" y="7"/>
                    <a:pt x="34" y="7"/>
                    <a:pt x="35" y="7"/>
                  </a:cubicBezTo>
                  <a:cubicBezTo>
                    <a:pt x="35" y="6"/>
                    <a:pt x="35" y="5"/>
                    <a:pt x="36" y="4"/>
                  </a:cubicBezTo>
                  <a:cubicBezTo>
                    <a:pt x="36" y="3"/>
                    <a:pt x="36" y="2"/>
                    <a:pt x="36" y="2"/>
                  </a:cubicBezTo>
                  <a:cubicBezTo>
                    <a:pt x="35" y="1"/>
                    <a:pt x="35" y="1"/>
                    <a:pt x="35" y="1"/>
                  </a:cubicBezTo>
                  <a:cubicBezTo>
                    <a:pt x="39" y="0"/>
                    <a:pt x="39" y="0"/>
                    <a:pt x="39" y="0"/>
                  </a:cubicBezTo>
                  <a:cubicBezTo>
                    <a:pt x="39" y="0"/>
                    <a:pt x="39" y="0"/>
                    <a:pt x="39" y="0"/>
                  </a:cubicBezTo>
                  <a:cubicBezTo>
                    <a:pt x="40" y="1"/>
                    <a:pt x="41" y="2"/>
                    <a:pt x="42" y="2"/>
                  </a:cubicBezTo>
                  <a:cubicBezTo>
                    <a:pt x="45" y="4"/>
                    <a:pt x="47" y="6"/>
                    <a:pt x="49" y="9"/>
                  </a:cubicBezTo>
                  <a:cubicBezTo>
                    <a:pt x="51" y="13"/>
                    <a:pt x="51" y="15"/>
                    <a:pt x="51" y="19"/>
                  </a:cubicBezTo>
                  <a:cubicBezTo>
                    <a:pt x="51" y="21"/>
                    <a:pt x="51" y="21"/>
                    <a:pt x="51" y="21"/>
                  </a:cubicBezTo>
                  <a:cubicBezTo>
                    <a:pt x="51" y="22"/>
                    <a:pt x="51" y="22"/>
                    <a:pt x="52" y="23"/>
                  </a:cubicBezTo>
                  <a:cubicBezTo>
                    <a:pt x="52" y="24"/>
                    <a:pt x="53" y="25"/>
                    <a:pt x="53" y="26"/>
                  </a:cubicBezTo>
                  <a:cubicBezTo>
                    <a:pt x="52" y="29"/>
                    <a:pt x="52" y="30"/>
                    <a:pt x="53" y="32"/>
                  </a:cubicBezTo>
                  <a:cubicBezTo>
                    <a:pt x="53" y="33"/>
                    <a:pt x="53" y="34"/>
                    <a:pt x="53" y="35"/>
                  </a:cubicBezTo>
                  <a:cubicBezTo>
                    <a:pt x="53" y="35"/>
                    <a:pt x="52" y="35"/>
                    <a:pt x="51" y="35"/>
                  </a:cubicBezTo>
                  <a:cubicBezTo>
                    <a:pt x="51" y="35"/>
                    <a:pt x="51" y="35"/>
                    <a:pt x="51" y="35"/>
                  </a:cubicBezTo>
                  <a:cubicBezTo>
                    <a:pt x="51" y="35"/>
                    <a:pt x="50" y="35"/>
                    <a:pt x="49" y="35"/>
                  </a:cubicBezTo>
                  <a:cubicBezTo>
                    <a:pt x="48" y="35"/>
                    <a:pt x="47" y="35"/>
                    <a:pt x="46" y="35"/>
                  </a:cubicBezTo>
                  <a:cubicBezTo>
                    <a:pt x="46" y="35"/>
                    <a:pt x="46" y="36"/>
                    <a:pt x="46" y="36"/>
                  </a:cubicBezTo>
                  <a:cubicBezTo>
                    <a:pt x="46" y="38"/>
                    <a:pt x="46" y="38"/>
                    <a:pt x="46" y="38"/>
                  </a:cubicBezTo>
                  <a:cubicBezTo>
                    <a:pt x="45" y="37"/>
                    <a:pt x="45" y="37"/>
                    <a:pt x="45" y="37"/>
                  </a:cubicBezTo>
                  <a:cubicBezTo>
                    <a:pt x="44" y="38"/>
                    <a:pt x="44" y="38"/>
                    <a:pt x="44" y="38"/>
                  </a:cubicBezTo>
                  <a:cubicBezTo>
                    <a:pt x="43" y="39"/>
                    <a:pt x="43" y="39"/>
                    <a:pt x="43" y="39"/>
                  </a:cubicBezTo>
                  <a:cubicBezTo>
                    <a:pt x="43" y="40"/>
                    <a:pt x="43" y="40"/>
                    <a:pt x="43" y="41"/>
                  </a:cubicBezTo>
                  <a:cubicBezTo>
                    <a:pt x="42" y="41"/>
                    <a:pt x="42" y="43"/>
                    <a:pt x="42" y="44"/>
                  </a:cubicBezTo>
                  <a:cubicBezTo>
                    <a:pt x="42" y="44"/>
                    <a:pt x="42" y="44"/>
                    <a:pt x="42" y="45"/>
                  </a:cubicBezTo>
                  <a:cubicBezTo>
                    <a:pt x="43" y="46"/>
                    <a:pt x="43" y="47"/>
                    <a:pt x="43" y="48"/>
                  </a:cubicBezTo>
                  <a:cubicBezTo>
                    <a:pt x="43" y="49"/>
                    <a:pt x="42" y="49"/>
                    <a:pt x="41" y="51"/>
                  </a:cubicBezTo>
                  <a:cubicBezTo>
                    <a:pt x="41" y="51"/>
                    <a:pt x="41" y="51"/>
                    <a:pt x="40" y="51"/>
                  </a:cubicBezTo>
                  <a:cubicBezTo>
                    <a:pt x="39" y="54"/>
                    <a:pt x="37" y="55"/>
                    <a:pt x="35" y="57"/>
                  </a:cubicBezTo>
                  <a:cubicBezTo>
                    <a:pt x="33" y="58"/>
                    <a:pt x="31" y="60"/>
                    <a:pt x="29" y="62"/>
                  </a:cubicBezTo>
                  <a:cubicBezTo>
                    <a:pt x="28" y="63"/>
                    <a:pt x="28" y="63"/>
                    <a:pt x="28" y="63"/>
                  </a:cubicBezTo>
                  <a:cubicBezTo>
                    <a:pt x="28" y="64"/>
                    <a:pt x="28" y="64"/>
                    <a:pt x="28" y="64"/>
                  </a:cubicBezTo>
                  <a:cubicBezTo>
                    <a:pt x="28" y="65"/>
                    <a:pt x="27" y="65"/>
                    <a:pt x="27" y="65"/>
                  </a:cubicBezTo>
                  <a:cubicBezTo>
                    <a:pt x="27" y="67"/>
                    <a:pt x="27" y="68"/>
                    <a:pt x="27" y="70"/>
                  </a:cubicBezTo>
                  <a:cubicBezTo>
                    <a:pt x="27" y="70"/>
                    <a:pt x="27" y="71"/>
                    <a:pt x="26" y="71"/>
                  </a:cubicBezTo>
                  <a:cubicBezTo>
                    <a:pt x="26" y="73"/>
                    <a:pt x="26" y="73"/>
                    <a:pt x="26" y="73"/>
                  </a:cubicBezTo>
                  <a:cubicBezTo>
                    <a:pt x="25" y="72"/>
                    <a:pt x="25" y="72"/>
                    <a:pt x="25" y="72"/>
                  </a:cubicBezTo>
                  <a:cubicBezTo>
                    <a:pt x="25" y="74"/>
                    <a:pt x="25" y="75"/>
                    <a:pt x="25" y="77"/>
                  </a:cubicBezTo>
                  <a:cubicBezTo>
                    <a:pt x="26" y="77"/>
                    <a:pt x="26" y="78"/>
                    <a:pt x="26" y="79"/>
                  </a:cubicBezTo>
                  <a:cubicBezTo>
                    <a:pt x="26" y="79"/>
                    <a:pt x="26" y="79"/>
                    <a:pt x="26" y="79"/>
                  </a:cubicBezTo>
                  <a:cubicBezTo>
                    <a:pt x="26" y="78"/>
                    <a:pt x="26" y="78"/>
                    <a:pt x="26" y="78"/>
                  </a:cubicBezTo>
                  <a:cubicBezTo>
                    <a:pt x="32" y="83"/>
                    <a:pt x="32" y="83"/>
                    <a:pt x="32" y="83"/>
                  </a:cubicBezTo>
                  <a:cubicBezTo>
                    <a:pt x="31" y="83"/>
                    <a:pt x="31" y="83"/>
                    <a:pt x="31" y="83"/>
                  </a:cubicBezTo>
                  <a:cubicBezTo>
                    <a:pt x="32" y="84"/>
                    <a:pt x="32" y="85"/>
                    <a:pt x="32" y="86"/>
                  </a:cubicBezTo>
                  <a:cubicBezTo>
                    <a:pt x="32" y="87"/>
                    <a:pt x="31" y="88"/>
                    <a:pt x="31" y="88"/>
                  </a:cubicBezTo>
                  <a:cubicBezTo>
                    <a:pt x="34" y="88"/>
                    <a:pt x="34" y="88"/>
                    <a:pt x="34" y="88"/>
                  </a:cubicBezTo>
                  <a:cubicBezTo>
                    <a:pt x="31" y="90"/>
                    <a:pt x="31" y="90"/>
                    <a:pt x="31" y="90"/>
                  </a:cubicBezTo>
                  <a:cubicBezTo>
                    <a:pt x="31" y="91"/>
                    <a:pt x="30" y="91"/>
                    <a:pt x="30" y="91"/>
                  </a:cubicBezTo>
                  <a:cubicBezTo>
                    <a:pt x="29" y="92"/>
                    <a:pt x="29" y="94"/>
                    <a:pt x="27" y="94"/>
                  </a:cubicBezTo>
                  <a:cubicBezTo>
                    <a:pt x="27" y="94"/>
                    <a:pt x="27" y="93"/>
                    <a:pt x="26" y="93"/>
                  </a:cubicBezTo>
                  <a:cubicBezTo>
                    <a:pt x="26" y="94"/>
                    <a:pt x="25" y="95"/>
                    <a:pt x="25" y="95"/>
                  </a:cubicBezTo>
                  <a:cubicBezTo>
                    <a:pt x="27" y="95"/>
                    <a:pt x="27" y="95"/>
                    <a:pt x="27" y="95"/>
                  </a:cubicBezTo>
                  <a:cubicBezTo>
                    <a:pt x="23" y="97"/>
                    <a:pt x="23" y="97"/>
                    <a:pt x="23" y="97"/>
                  </a:cubicBezTo>
                  <a:cubicBezTo>
                    <a:pt x="25" y="99"/>
                    <a:pt x="23" y="105"/>
                    <a:pt x="22" y="111"/>
                  </a:cubicBezTo>
                  <a:cubicBezTo>
                    <a:pt x="21" y="112"/>
                    <a:pt x="21" y="112"/>
                    <a:pt x="21" y="112"/>
                  </a:cubicBezTo>
                  <a:cubicBezTo>
                    <a:pt x="21" y="114"/>
                    <a:pt x="18" y="114"/>
                    <a:pt x="18" y="114"/>
                  </a:cubicBezTo>
                  <a:cubicBezTo>
                    <a:pt x="17" y="114"/>
                    <a:pt x="17" y="114"/>
                    <a:pt x="17" y="114"/>
                  </a:cubicBezTo>
                  <a:cubicBezTo>
                    <a:pt x="16" y="114"/>
                    <a:pt x="16" y="114"/>
                    <a:pt x="16" y="114"/>
                  </a:cubicBezTo>
                  <a:cubicBezTo>
                    <a:pt x="15" y="114"/>
                    <a:pt x="15" y="114"/>
                    <a:pt x="15" y="114"/>
                  </a:cubicBezTo>
                  <a:cubicBezTo>
                    <a:pt x="14" y="118"/>
                    <a:pt x="13" y="119"/>
                    <a:pt x="10" y="119"/>
                  </a:cubicBezTo>
                  <a:close/>
                  <a:moveTo>
                    <a:pt x="9" y="117"/>
                  </a:moveTo>
                  <a:cubicBezTo>
                    <a:pt x="9" y="117"/>
                    <a:pt x="9" y="117"/>
                    <a:pt x="9" y="117"/>
                  </a:cubicBezTo>
                  <a:cubicBezTo>
                    <a:pt x="10" y="117"/>
                    <a:pt x="10" y="117"/>
                    <a:pt x="10" y="117"/>
                  </a:cubicBezTo>
                  <a:cubicBezTo>
                    <a:pt x="12" y="117"/>
                    <a:pt x="12" y="117"/>
                    <a:pt x="13" y="114"/>
                  </a:cubicBezTo>
                  <a:cubicBezTo>
                    <a:pt x="13" y="112"/>
                    <a:pt x="15" y="112"/>
                    <a:pt x="16" y="112"/>
                  </a:cubicBezTo>
                  <a:cubicBezTo>
                    <a:pt x="16" y="112"/>
                    <a:pt x="16" y="112"/>
                    <a:pt x="17" y="112"/>
                  </a:cubicBezTo>
                  <a:cubicBezTo>
                    <a:pt x="17" y="112"/>
                    <a:pt x="17" y="112"/>
                    <a:pt x="18" y="112"/>
                  </a:cubicBezTo>
                  <a:cubicBezTo>
                    <a:pt x="19" y="112"/>
                    <a:pt x="19" y="112"/>
                    <a:pt x="19" y="112"/>
                  </a:cubicBezTo>
                  <a:cubicBezTo>
                    <a:pt x="20" y="111"/>
                    <a:pt x="20" y="111"/>
                    <a:pt x="20" y="111"/>
                  </a:cubicBezTo>
                  <a:cubicBezTo>
                    <a:pt x="23" y="100"/>
                    <a:pt x="22" y="98"/>
                    <a:pt x="21" y="97"/>
                  </a:cubicBezTo>
                  <a:cubicBezTo>
                    <a:pt x="18" y="96"/>
                    <a:pt x="18" y="96"/>
                    <a:pt x="18" y="96"/>
                  </a:cubicBezTo>
                  <a:cubicBezTo>
                    <a:pt x="21" y="95"/>
                    <a:pt x="21" y="95"/>
                    <a:pt x="21" y="95"/>
                  </a:cubicBezTo>
                  <a:cubicBezTo>
                    <a:pt x="21" y="94"/>
                    <a:pt x="21" y="94"/>
                    <a:pt x="21" y="94"/>
                  </a:cubicBezTo>
                  <a:cubicBezTo>
                    <a:pt x="21" y="94"/>
                    <a:pt x="21" y="94"/>
                    <a:pt x="21" y="94"/>
                  </a:cubicBezTo>
                  <a:cubicBezTo>
                    <a:pt x="23" y="94"/>
                    <a:pt x="25" y="93"/>
                    <a:pt x="25" y="91"/>
                  </a:cubicBezTo>
                  <a:cubicBezTo>
                    <a:pt x="26" y="91"/>
                    <a:pt x="26" y="91"/>
                    <a:pt x="26" y="91"/>
                  </a:cubicBezTo>
                  <a:cubicBezTo>
                    <a:pt x="24" y="91"/>
                    <a:pt x="23" y="90"/>
                    <a:pt x="21" y="89"/>
                  </a:cubicBezTo>
                  <a:cubicBezTo>
                    <a:pt x="19" y="89"/>
                    <a:pt x="19" y="89"/>
                    <a:pt x="19" y="89"/>
                  </a:cubicBezTo>
                  <a:cubicBezTo>
                    <a:pt x="21" y="88"/>
                    <a:pt x="21" y="88"/>
                    <a:pt x="21" y="88"/>
                  </a:cubicBezTo>
                  <a:cubicBezTo>
                    <a:pt x="23" y="87"/>
                    <a:pt x="24" y="87"/>
                    <a:pt x="26" y="88"/>
                  </a:cubicBezTo>
                  <a:cubicBezTo>
                    <a:pt x="27" y="88"/>
                    <a:pt x="27" y="88"/>
                    <a:pt x="28" y="88"/>
                  </a:cubicBezTo>
                  <a:cubicBezTo>
                    <a:pt x="29" y="88"/>
                    <a:pt x="30" y="87"/>
                    <a:pt x="30" y="86"/>
                  </a:cubicBezTo>
                  <a:cubicBezTo>
                    <a:pt x="30" y="85"/>
                    <a:pt x="29" y="84"/>
                    <a:pt x="29" y="83"/>
                  </a:cubicBezTo>
                  <a:cubicBezTo>
                    <a:pt x="27" y="82"/>
                    <a:pt x="27" y="82"/>
                    <a:pt x="27" y="82"/>
                  </a:cubicBezTo>
                  <a:cubicBezTo>
                    <a:pt x="28" y="82"/>
                    <a:pt x="28" y="82"/>
                    <a:pt x="28" y="82"/>
                  </a:cubicBezTo>
                  <a:cubicBezTo>
                    <a:pt x="27" y="81"/>
                    <a:pt x="27" y="81"/>
                    <a:pt x="27" y="81"/>
                  </a:cubicBezTo>
                  <a:cubicBezTo>
                    <a:pt x="26" y="81"/>
                    <a:pt x="26" y="81"/>
                    <a:pt x="26" y="81"/>
                  </a:cubicBezTo>
                  <a:cubicBezTo>
                    <a:pt x="25" y="83"/>
                    <a:pt x="24" y="85"/>
                    <a:pt x="21" y="84"/>
                  </a:cubicBezTo>
                  <a:cubicBezTo>
                    <a:pt x="18" y="84"/>
                    <a:pt x="18" y="84"/>
                    <a:pt x="18" y="84"/>
                  </a:cubicBezTo>
                  <a:cubicBezTo>
                    <a:pt x="21" y="83"/>
                    <a:pt x="21" y="83"/>
                    <a:pt x="21" y="83"/>
                  </a:cubicBezTo>
                  <a:cubicBezTo>
                    <a:pt x="21" y="82"/>
                    <a:pt x="21" y="82"/>
                    <a:pt x="22" y="82"/>
                  </a:cubicBezTo>
                  <a:cubicBezTo>
                    <a:pt x="23" y="81"/>
                    <a:pt x="24" y="81"/>
                    <a:pt x="24" y="79"/>
                  </a:cubicBezTo>
                  <a:cubicBezTo>
                    <a:pt x="24" y="78"/>
                    <a:pt x="24" y="77"/>
                    <a:pt x="23" y="77"/>
                  </a:cubicBezTo>
                  <a:cubicBezTo>
                    <a:pt x="23" y="75"/>
                    <a:pt x="23" y="72"/>
                    <a:pt x="24" y="70"/>
                  </a:cubicBezTo>
                  <a:cubicBezTo>
                    <a:pt x="24" y="69"/>
                    <a:pt x="24" y="69"/>
                    <a:pt x="24" y="69"/>
                  </a:cubicBezTo>
                  <a:cubicBezTo>
                    <a:pt x="25" y="69"/>
                    <a:pt x="25" y="69"/>
                    <a:pt x="25" y="69"/>
                  </a:cubicBezTo>
                  <a:cubicBezTo>
                    <a:pt x="25" y="68"/>
                    <a:pt x="25" y="66"/>
                    <a:pt x="24" y="64"/>
                  </a:cubicBezTo>
                  <a:cubicBezTo>
                    <a:pt x="23" y="62"/>
                    <a:pt x="23" y="62"/>
                    <a:pt x="23" y="62"/>
                  </a:cubicBezTo>
                  <a:cubicBezTo>
                    <a:pt x="26" y="63"/>
                    <a:pt x="26" y="63"/>
                    <a:pt x="26" y="63"/>
                  </a:cubicBezTo>
                  <a:cubicBezTo>
                    <a:pt x="26" y="63"/>
                    <a:pt x="26" y="63"/>
                    <a:pt x="26" y="63"/>
                  </a:cubicBezTo>
                  <a:cubicBezTo>
                    <a:pt x="26" y="63"/>
                    <a:pt x="27" y="63"/>
                    <a:pt x="26" y="61"/>
                  </a:cubicBezTo>
                  <a:cubicBezTo>
                    <a:pt x="25" y="56"/>
                    <a:pt x="25" y="56"/>
                    <a:pt x="25" y="56"/>
                  </a:cubicBezTo>
                  <a:cubicBezTo>
                    <a:pt x="28" y="60"/>
                    <a:pt x="28" y="60"/>
                    <a:pt x="28" y="60"/>
                  </a:cubicBezTo>
                  <a:cubicBezTo>
                    <a:pt x="30" y="58"/>
                    <a:pt x="32" y="56"/>
                    <a:pt x="34" y="55"/>
                  </a:cubicBezTo>
                  <a:cubicBezTo>
                    <a:pt x="36" y="54"/>
                    <a:pt x="37" y="52"/>
                    <a:pt x="39" y="50"/>
                  </a:cubicBezTo>
                  <a:cubicBezTo>
                    <a:pt x="39" y="50"/>
                    <a:pt x="39" y="50"/>
                    <a:pt x="40" y="49"/>
                  </a:cubicBezTo>
                  <a:cubicBezTo>
                    <a:pt x="40" y="49"/>
                    <a:pt x="41" y="48"/>
                    <a:pt x="41" y="47"/>
                  </a:cubicBezTo>
                  <a:cubicBezTo>
                    <a:pt x="41" y="47"/>
                    <a:pt x="41" y="47"/>
                    <a:pt x="41" y="46"/>
                  </a:cubicBezTo>
                  <a:cubicBezTo>
                    <a:pt x="40" y="45"/>
                    <a:pt x="39" y="44"/>
                    <a:pt x="40" y="43"/>
                  </a:cubicBezTo>
                  <a:cubicBezTo>
                    <a:pt x="40" y="42"/>
                    <a:pt x="41" y="41"/>
                    <a:pt x="41" y="41"/>
                  </a:cubicBezTo>
                  <a:cubicBezTo>
                    <a:pt x="41" y="40"/>
                    <a:pt x="41" y="39"/>
                    <a:pt x="41" y="38"/>
                  </a:cubicBezTo>
                  <a:cubicBezTo>
                    <a:pt x="41" y="37"/>
                    <a:pt x="42" y="37"/>
                    <a:pt x="43" y="37"/>
                  </a:cubicBezTo>
                  <a:cubicBezTo>
                    <a:pt x="43" y="36"/>
                    <a:pt x="43" y="36"/>
                    <a:pt x="43" y="36"/>
                  </a:cubicBezTo>
                  <a:cubicBezTo>
                    <a:pt x="43" y="36"/>
                    <a:pt x="43" y="36"/>
                    <a:pt x="43" y="36"/>
                  </a:cubicBezTo>
                  <a:cubicBezTo>
                    <a:pt x="38" y="30"/>
                    <a:pt x="38" y="30"/>
                    <a:pt x="38" y="30"/>
                  </a:cubicBezTo>
                  <a:cubicBezTo>
                    <a:pt x="44" y="35"/>
                    <a:pt x="44" y="35"/>
                    <a:pt x="44" y="35"/>
                  </a:cubicBezTo>
                  <a:cubicBezTo>
                    <a:pt x="44" y="34"/>
                    <a:pt x="45" y="34"/>
                    <a:pt x="45" y="34"/>
                  </a:cubicBezTo>
                  <a:cubicBezTo>
                    <a:pt x="45" y="33"/>
                    <a:pt x="46" y="33"/>
                    <a:pt x="47" y="33"/>
                  </a:cubicBezTo>
                  <a:cubicBezTo>
                    <a:pt x="48" y="33"/>
                    <a:pt x="49" y="33"/>
                    <a:pt x="50" y="33"/>
                  </a:cubicBezTo>
                  <a:cubicBezTo>
                    <a:pt x="50" y="33"/>
                    <a:pt x="51" y="33"/>
                    <a:pt x="51" y="33"/>
                  </a:cubicBezTo>
                  <a:cubicBezTo>
                    <a:pt x="51" y="33"/>
                    <a:pt x="51" y="33"/>
                    <a:pt x="51" y="33"/>
                  </a:cubicBezTo>
                  <a:cubicBezTo>
                    <a:pt x="50" y="30"/>
                    <a:pt x="50" y="29"/>
                    <a:pt x="51" y="26"/>
                  </a:cubicBezTo>
                  <a:cubicBezTo>
                    <a:pt x="51" y="25"/>
                    <a:pt x="50" y="25"/>
                    <a:pt x="50" y="24"/>
                  </a:cubicBezTo>
                  <a:cubicBezTo>
                    <a:pt x="50" y="23"/>
                    <a:pt x="49" y="22"/>
                    <a:pt x="49" y="21"/>
                  </a:cubicBezTo>
                  <a:cubicBezTo>
                    <a:pt x="49" y="19"/>
                    <a:pt x="49" y="19"/>
                    <a:pt x="49" y="19"/>
                  </a:cubicBezTo>
                  <a:cubicBezTo>
                    <a:pt x="49" y="15"/>
                    <a:pt x="49" y="13"/>
                    <a:pt x="47" y="10"/>
                  </a:cubicBezTo>
                  <a:cubicBezTo>
                    <a:pt x="46" y="8"/>
                    <a:pt x="43" y="6"/>
                    <a:pt x="41" y="4"/>
                  </a:cubicBezTo>
                  <a:cubicBezTo>
                    <a:pt x="40" y="3"/>
                    <a:pt x="39" y="3"/>
                    <a:pt x="38" y="2"/>
                  </a:cubicBezTo>
                  <a:cubicBezTo>
                    <a:pt x="38" y="2"/>
                    <a:pt x="38" y="2"/>
                    <a:pt x="38" y="2"/>
                  </a:cubicBezTo>
                  <a:cubicBezTo>
                    <a:pt x="38" y="3"/>
                    <a:pt x="38" y="4"/>
                    <a:pt x="37" y="4"/>
                  </a:cubicBezTo>
                  <a:cubicBezTo>
                    <a:pt x="37" y="6"/>
                    <a:pt x="37" y="6"/>
                    <a:pt x="38" y="7"/>
                  </a:cubicBezTo>
                  <a:cubicBezTo>
                    <a:pt x="39" y="8"/>
                    <a:pt x="39" y="8"/>
                    <a:pt x="39" y="8"/>
                  </a:cubicBezTo>
                  <a:cubicBezTo>
                    <a:pt x="37" y="8"/>
                    <a:pt x="37" y="8"/>
                    <a:pt x="37" y="8"/>
                  </a:cubicBezTo>
                  <a:cubicBezTo>
                    <a:pt x="36" y="9"/>
                    <a:pt x="34" y="9"/>
                    <a:pt x="32" y="8"/>
                  </a:cubicBezTo>
                  <a:cubicBezTo>
                    <a:pt x="32" y="8"/>
                    <a:pt x="31" y="8"/>
                    <a:pt x="31" y="8"/>
                  </a:cubicBezTo>
                  <a:cubicBezTo>
                    <a:pt x="31" y="8"/>
                    <a:pt x="31" y="8"/>
                    <a:pt x="31" y="8"/>
                  </a:cubicBezTo>
                  <a:cubicBezTo>
                    <a:pt x="30" y="8"/>
                    <a:pt x="29" y="10"/>
                    <a:pt x="29" y="11"/>
                  </a:cubicBezTo>
                  <a:cubicBezTo>
                    <a:pt x="29" y="12"/>
                    <a:pt x="29" y="13"/>
                    <a:pt x="29" y="13"/>
                  </a:cubicBezTo>
                  <a:cubicBezTo>
                    <a:pt x="28" y="15"/>
                    <a:pt x="28" y="15"/>
                    <a:pt x="28" y="15"/>
                  </a:cubicBezTo>
                  <a:cubicBezTo>
                    <a:pt x="27" y="13"/>
                    <a:pt x="27" y="13"/>
                    <a:pt x="27" y="13"/>
                  </a:cubicBezTo>
                  <a:cubicBezTo>
                    <a:pt x="27" y="13"/>
                    <a:pt x="27" y="13"/>
                    <a:pt x="26" y="13"/>
                  </a:cubicBezTo>
                  <a:cubicBezTo>
                    <a:pt x="25" y="13"/>
                    <a:pt x="22" y="17"/>
                    <a:pt x="22" y="19"/>
                  </a:cubicBezTo>
                  <a:cubicBezTo>
                    <a:pt x="22" y="20"/>
                    <a:pt x="22" y="20"/>
                    <a:pt x="22" y="21"/>
                  </a:cubicBezTo>
                  <a:cubicBezTo>
                    <a:pt x="22" y="22"/>
                    <a:pt x="23" y="23"/>
                    <a:pt x="21" y="25"/>
                  </a:cubicBezTo>
                  <a:cubicBezTo>
                    <a:pt x="20" y="27"/>
                    <a:pt x="19" y="28"/>
                    <a:pt x="18" y="30"/>
                  </a:cubicBezTo>
                  <a:cubicBezTo>
                    <a:pt x="18" y="32"/>
                    <a:pt x="17" y="32"/>
                    <a:pt x="17" y="32"/>
                  </a:cubicBezTo>
                  <a:cubicBezTo>
                    <a:pt x="16" y="33"/>
                    <a:pt x="16" y="33"/>
                    <a:pt x="16" y="33"/>
                  </a:cubicBezTo>
                  <a:cubicBezTo>
                    <a:pt x="16" y="34"/>
                    <a:pt x="16" y="34"/>
                    <a:pt x="16" y="35"/>
                  </a:cubicBezTo>
                  <a:cubicBezTo>
                    <a:pt x="16" y="37"/>
                    <a:pt x="16" y="39"/>
                    <a:pt x="15" y="41"/>
                  </a:cubicBezTo>
                  <a:cubicBezTo>
                    <a:pt x="15" y="41"/>
                    <a:pt x="14" y="42"/>
                    <a:pt x="14" y="42"/>
                  </a:cubicBezTo>
                  <a:cubicBezTo>
                    <a:pt x="13" y="44"/>
                    <a:pt x="13" y="45"/>
                    <a:pt x="14" y="47"/>
                  </a:cubicBezTo>
                  <a:cubicBezTo>
                    <a:pt x="14" y="48"/>
                    <a:pt x="15" y="49"/>
                    <a:pt x="14" y="50"/>
                  </a:cubicBezTo>
                  <a:cubicBezTo>
                    <a:pt x="14" y="51"/>
                    <a:pt x="12" y="51"/>
                    <a:pt x="11" y="52"/>
                  </a:cubicBezTo>
                  <a:cubicBezTo>
                    <a:pt x="9" y="52"/>
                    <a:pt x="8" y="53"/>
                    <a:pt x="7" y="54"/>
                  </a:cubicBezTo>
                  <a:cubicBezTo>
                    <a:pt x="6" y="54"/>
                    <a:pt x="6" y="54"/>
                    <a:pt x="6" y="54"/>
                  </a:cubicBezTo>
                  <a:cubicBezTo>
                    <a:pt x="6" y="55"/>
                    <a:pt x="6" y="55"/>
                    <a:pt x="6" y="57"/>
                  </a:cubicBezTo>
                  <a:cubicBezTo>
                    <a:pt x="7" y="58"/>
                    <a:pt x="7" y="59"/>
                    <a:pt x="7" y="59"/>
                  </a:cubicBezTo>
                  <a:cubicBezTo>
                    <a:pt x="7" y="61"/>
                    <a:pt x="7" y="62"/>
                    <a:pt x="6" y="63"/>
                  </a:cubicBezTo>
                  <a:cubicBezTo>
                    <a:pt x="6" y="66"/>
                    <a:pt x="6" y="69"/>
                    <a:pt x="7" y="71"/>
                  </a:cubicBezTo>
                  <a:cubicBezTo>
                    <a:pt x="8" y="73"/>
                    <a:pt x="8" y="74"/>
                    <a:pt x="7" y="75"/>
                  </a:cubicBezTo>
                  <a:cubicBezTo>
                    <a:pt x="7" y="76"/>
                    <a:pt x="6" y="76"/>
                    <a:pt x="6" y="77"/>
                  </a:cubicBezTo>
                  <a:cubicBezTo>
                    <a:pt x="6" y="78"/>
                    <a:pt x="6" y="78"/>
                    <a:pt x="7" y="79"/>
                  </a:cubicBezTo>
                  <a:cubicBezTo>
                    <a:pt x="7" y="80"/>
                    <a:pt x="8" y="82"/>
                    <a:pt x="7" y="83"/>
                  </a:cubicBezTo>
                  <a:cubicBezTo>
                    <a:pt x="7" y="84"/>
                    <a:pt x="6" y="85"/>
                    <a:pt x="6" y="86"/>
                  </a:cubicBezTo>
                  <a:cubicBezTo>
                    <a:pt x="5" y="87"/>
                    <a:pt x="4" y="88"/>
                    <a:pt x="4" y="88"/>
                  </a:cubicBezTo>
                  <a:cubicBezTo>
                    <a:pt x="4" y="89"/>
                    <a:pt x="4" y="90"/>
                    <a:pt x="4" y="90"/>
                  </a:cubicBezTo>
                  <a:cubicBezTo>
                    <a:pt x="4" y="91"/>
                    <a:pt x="4" y="93"/>
                    <a:pt x="2" y="94"/>
                  </a:cubicBezTo>
                  <a:cubicBezTo>
                    <a:pt x="2" y="95"/>
                    <a:pt x="2" y="96"/>
                    <a:pt x="3" y="96"/>
                  </a:cubicBezTo>
                  <a:cubicBezTo>
                    <a:pt x="5" y="94"/>
                    <a:pt x="5" y="94"/>
                    <a:pt x="5" y="94"/>
                  </a:cubicBezTo>
                  <a:cubicBezTo>
                    <a:pt x="4" y="98"/>
                    <a:pt x="4" y="98"/>
                    <a:pt x="4" y="98"/>
                  </a:cubicBezTo>
                  <a:cubicBezTo>
                    <a:pt x="4" y="98"/>
                    <a:pt x="4" y="98"/>
                    <a:pt x="4" y="98"/>
                  </a:cubicBezTo>
                  <a:cubicBezTo>
                    <a:pt x="4" y="98"/>
                    <a:pt x="4" y="98"/>
                    <a:pt x="3" y="99"/>
                  </a:cubicBezTo>
                  <a:cubicBezTo>
                    <a:pt x="4" y="100"/>
                    <a:pt x="4" y="101"/>
                    <a:pt x="4" y="102"/>
                  </a:cubicBezTo>
                  <a:cubicBezTo>
                    <a:pt x="4" y="103"/>
                    <a:pt x="4" y="103"/>
                    <a:pt x="5" y="104"/>
                  </a:cubicBezTo>
                  <a:cubicBezTo>
                    <a:pt x="5" y="105"/>
                    <a:pt x="6" y="105"/>
                    <a:pt x="6" y="106"/>
                  </a:cubicBezTo>
                  <a:cubicBezTo>
                    <a:pt x="8" y="108"/>
                    <a:pt x="10" y="110"/>
                    <a:pt x="8" y="113"/>
                  </a:cubicBezTo>
                  <a:cubicBezTo>
                    <a:pt x="8" y="113"/>
                    <a:pt x="8" y="113"/>
                    <a:pt x="8" y="114"/>
                  </a:cubicBezTo>
                  <a:cubicBezTo>
                    <a:pt x="9" y="115"/>
                    <a:pt x="9" y="116"/>
                    <a:pt x="9" y="1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3" name="Freeform 402"/>
            <p:cNvSpPr>
              <a:spLocks noChangeArrowheads="1"/>
            </p:cNvSpPr>
            <p:nvPr/>
          </p:nvSpPr>
          <p:spPr bwMode="auto">
            <a:xfrm>
              <a:off x="6460701" y="3480000"/>
              <a:ext cx="70037" cy="45886"/>
            </a:xfrm>
            <a:custGeom>
              <a:avLst/>
              <a:gdLst>
                <a:gd name="T0" fmla="*/ 6 w 17"/>
                <a:gd name="T1" fmla="*/ 1 h 11"/>
                <a:gd name="T2" fmla="*/ 14 w 17"/>
                <a:gd name="T3" fmla="*/ 4 h 11"/>
                <a:gd name="T4" fmla="*/ 17 w 17"/>
                <a:gd name="T5" fmla="*/ 6 h 11"/>
                <a:gd name="T6" fmla="*/ 16 w 17"/>
                <a:gd name="T7" fmla="*/ 9 h 11"/>
                <a:gd name="T8" fmla="*/ 12 w 17"/>
                <a:gd name="T9" fmla="*/ 11 h 11"/>
                <a:gd name="T10" fmla="*/ 10 w 17"/>
                <a:gd name="T11" fmla="*/ 9 h 11"/>
                <a:gd name="T12" fmla="*/ 5 w 17"/>
                <a:gd name="T13" fmla="*/ 11 h 11"/>
                <a:gd name="T14" fmla="*/ 1 w 17"/>
                <a:gd name="T15" fmla="*/ 10 h 11"/>
                <a:gd name="T16" fmla="*/ 6 w 17"/>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6" y="1"/>
                  </a:moveTo>
                  <a:cubicBezTo>
                    <a:pt x="10" y="1"/>
                    <a:pt x="13" y="0"/>
                    <a:pt x="14" y="4"/>
                  </a:cubicBezTo>
                  <a:cubicBezTo>
                    <a:pt x="15" y="6"/>
                    <a:pt x="17" y="5"/>
                    <a:pt x="17" y="6"/>
                  </a:cubicBezTo>
                  <a:cubicBezTo>
                    <a:pt x="17" y="7"/>
                    <a:pt x="17" y="7"/>
                    <a:pt x="16" y="9"/>
                  </a:cubicBezTo>
                  <a:cubicBezTo>
                    <a:pt x="14" y="7"/>
                    <a:pt x="13" y="8"/>
                    <a:pt x="12" y="11"/>
                  </a:cubicBezTo>
                  <a:cubicBezTo>
                    <a:pt x="12" y="10"/>
                    <a:pt x="10" y="9"/>
                    <a:pt x="10" y="9"/>
                  </a:cubicBezTo>
                  <a:cubicBezTo>
                    <a:pt x="8" y="11"/>
                    <a:pt x="7" y="11"/>
                    <a:pt x="5" y="11"/>
                  </a:cubicBezTo>
                  <a:cubicBezTo>
                    <a:pt x="3" y="11"/>
                    <a:pt x="3" y="6"/>
                    <a:pt x="1" y="10"/>
                  </a:cubicBezTo>
                  <a:cubicBezTo>
                    <a:pt x="0" y="7"/>
                    <a:pt x="3" y="2"/>
                    <a:pt x="6"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4" name="Freeform 403"/>
            <p:cNvSpPr>
              <a:spLocks noEditPoints="1" noChangeArrowheads="1"/>
            </p:cNvSpPr>
            <p:nvPr/>
          </p:nvSpPr>
          <p:spPr bwMode="auto">
            <a:xfrm>
              <a:off x="6455871" y="3480000"/>
              <a:ext cx="79697" cy="60377"/>
            </a:xfrm>
            <a:custGeom>
              <a:avLst/>
              <a:gdLst>
                <a:gd name="T0" fmla="*/ 14 w 19"/>
                <a:gd name="T1" fmla="*/ 14 h 14"/>
                <a:gd name="T2" fmla="*/ 12 w 19"/>
                <a:gd name="T3" fmla="*/ 12 h 14"/>
                <a:gd name="T4" fmla="*/ 11 w 19"/>
                <a:gd name="T5" fmla="*/ 10 h 14"/>
                <a:gd name="T6" fmla="*/ 11 w 19"/>
                <a:gd name="T7" fmla="*/ 10 h 14"/>
                <a:gd name="T8" fmla="*/ 6 w 19"/>
                <a:gd name="T9" fmla="*/ 12 h 14"/>
                <a:gd name="T10" fmla="*/ 6 w 19"/>
                <a:gd name="T11" fmla="*/ 12 h 14"/>
                <a:gd name="T12" fmla="*/ 4 w 19"/>
                <a:gd name="T13" fmla="*/ 10 h 14"/>
                <a:gd name="T14" fmla="*/ 3 w 19"/>
                <a:gd name="T15" fmla="*/ 9 h 14"/>
                <a:gd name="T16" fmla="*/ 2 w 19"/>
                <a:gd name="T17" fmla="*/ 11 h 14"/>
                <a:gd name="T18" fmla="*/ 1 w 19"/>
                <a:gd name="T19" fmla="*/ 12 h 14"/>
                <a:gd name="T20" fmla="*/ 1 w 19"/>
                <a:gd name="T21" fmla="*/ 10 h 14"/>
                <a:gd name="T22" fmla="*/ 2 w 19"/>
                <a:gd name="T23" fmla="*/ 4 h 14"/>
                <a:gd name="T24" fmla="*/ 7 w 19"/>
                <a:gd name="T25" fmla="*/ 0 h 14"/>
                <a:gd name="T26" fmla="*/ 9 w 19"/>
                <a:gd name="T27" fmla="*/ 0 h 14"/>
                <a:gd name="T28" fmla="*/ 11 w 19"/>
                <a:gd name="T29" fmla="*/ 0 h 14"/>
                <a:gd name="T30" fmla="*/ 16 w 19"/>
                <a:gd name="T31" fmla="*/ 4 h 14"/>
                <a:gd name="T32" fmla="*/ 17 w 19"/>
                <a:gd name="T33" fmla="*/ 4 h 14"/>
                <a:gd name="T34" fmla="*/ 19 w 19"/>
                <a:gd name="T35" fmla="*/ 6 h 14"/>
                <a:gd name="T36" fmla="*/ 19 w 19"/>
                <a:gd name="T37" fmla="*/ 8 h 14"/>
                <a:gd name="T38" fmla="*/ 18 w 19"/>
                <a:gd name="T39" fmla="*/ 9 h 14"/>
                <a:gd name="T40" fmla="*/ 18 w 19"/>
                <a:gd name="T41" fmla="*/ 11 h 14"/>
                <a:gd name="T42" fmla="*/ 17 w 19"/>
                <a:gd name="T43" fmla="*/ 10 h 14"/>
                <a:gd name="T44" fmla="*/ 15 w 19"/>
                <a:gd name="T45" fmla="*/ 9 h 14"/>
                <a:gd name="T46" fmla="*/ 14 w 19"/>
                <a:gd name="T47" fmla="*/ 11 h 14"/>
                <a:gd name="T48" fmla="*/ 14 w 19"/>
                <a:gd name="T49" fmla="*/ 14 h 14"/>
                <a:gd name="T50" fmla="*/ 3 w 19"/>
                <a:gd name="T51" fmla="*/ 7 h 14"/>
                <a:gd name="T52" fmla="*/ 5 w 19"/>
                <a:gd name="T53" fmla="*/ 9 h 14"/>
                <a:gd name="T54" fmla="*/ 6 w 19"/>
                <a:gd name="T55" fmla="*/ 10 h 14"/>
                <a:gd name="T56" fmla="*/ 10 w 19"/>
                <a:gd name="T57" fmla="*/ 8 h 14"/>
                <a:gd name="T58" fmla="*/ 11 w 19"/>
                <a:gd name="T59" fmla="*/ 7 h 14"/>
                <a:gd name="T60" fmla="*/ 12 w 19"/>
                <a:gd name="T61" fmla="*/ 8 h 14"/>
                <a:gd name="T62" fmla="*/ 13 w 19"/>
                <a:gd name="T63" fmla="*/ 9 h 14"/>
                <a:gd name="T64" fmla="*/ 17 w 19"/>
                <a:gd name="T65" fmla="*/ 8 h 14"/>
                <a:gd name="T66" fmla="*/ 17 w 19"/>
                <a:gd name="T67" fmla="*/ 7 h 14"/>
                <a:gd name="T68" fmla="*/ 17 w 19"/>
                <a:gd name="T69" fmla="*/ 6 h 14"/>
                <a:gd name="T70" fmla="*/ 17 w 19"/>
                <a:gd name="T71" fmla="*/ 6 h 14"/>
                <a:gd name="T72" fmla="*/ 14 w 19"/>
                <a:gd name="T73" fmla="*/ 5 h 14"/>
                <a:gd name="T74" fmla="*/ 11 w 19"/>
                <a:gd name="T75" fmla="*/ 2 h 14"/>
                <a:gd name="T76" fmla="*/ 9 w 19"/>
                <a:gd name="T77" fmla="*/ 2 h 14"/>
                <a:gd name="T78" fmla="*/ 7 w 19"/>
                <a:gd name="T79" fmla="*/ 2 h 14"/>
                <a:gd name="T80" fmla="*/ 4 w 19"/>
                <a:gd name="T81" fmla="*/ 5 h 14"/>
                <a:gd name="T82" fmla="*/ 3 w 19"/>
                <a:gd name="T83" fmla="*/ 8 h 14"/>
                <a:gd name="T84" fmla="*/ 3 w 1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14">
                  <a:moveTo>
                    <a:pt x="14" y="14"/>
                  </a:moveTo>
                  <a:cubicBezTo>
                    <a:pt x="12" y="12"/>
                    <a:pt x="12" y="12"/>
                    <a:pt x="12" y="12"/>
                  </a:cubicBezTo>
                  <a:cubicBezTo>
                    <a:pt x="12" y="11"/>
                    <a:pt x="12" y="11"/>
                    <a:pt x="11" y="10"/>
                  </a:cubicBezTo>
                  <a:cubicBezTo>
                    <a:pt x="11" y="10"/>
                    <a:pt x="11" y="10"/>
                    <a:pt x="11" y="10"/>
                  </a:cubicBezTo>
                  <a:cubicBezTo>
                    <a:pt x="9" y="12"/>
                    <a:pt x="8" y="12"/>
                    <a:pt x="6" y="12"/>
                  </a:cubicBezTo>
                  <a:cubicBezTo>
                    <a:pt x="6" y="12"/>
                    <a:pt x="6" y="12"/>
                    <a:pt x="6" y="12"/>
                  </a:cubicBezTo>
                  <a:cubicBezTo>
                    <a:pt x="5" y="12"/>
                    <a:pt x="4" y="11"/>
                    <a:pt x="4" y="10"/>
                  </a:cubicBezTo>
                  <a:cubicBezTo>
                    <a:pt x="3" y="10"/>
                    <a:pt x="3" y="10"/>
                    <a:pt x="3" y="9"/>
                  </a:cubicBezTo>
                  <a:cubicBezTo>
                    <a:pt x="3" y="10"/>
                    <a:pt x="3" y="10"/>
                    <a:pt x="2" y="11"/>
                  </a:cubicBezTo>
                  <a:cubicBezTo>
                    <a:pt x="1" y="12"/>
                    <a:pt x="1" y="12"/>
                    <a:pt x="1" y="12"/>
                  </a:cubicBezTo>
                  <a:cubicBezTo>
                    <a:pt x="1" y="10"/>
                    <a:pt x="1" y="10"/>
                    <a:pt x="1" y="10"/>
                  </a:cubicBezTo>
                  <a:cubicBezTo>
                    <a:pt x="0" y="8"/>
                    <a:pt x="1" y="6"/>
                    <a:pt x="2" y="4"/>
                  </a:cubicBezTo>
                  <a:cubicBezTo>
                    <a:pt x="4" y="2"/>
                    <a:pt x="6" y="1"/>
                    <a:pt x="7" y="0"/>
                  </a:cubicBezTo>
                  <a:cubicBezTo>
                    <a:pt x="8" y="0"/>
                    <a:pt x="8" y="0"/>
                    <a:pt x="9" y="0"/>
                  </a:cubicBezTo>
                  <a:cubicBezTo>
                    <a:pt x="9" y="0"/>
                    <a:pt x="10" y="0"/>
                    <a:pt x="11" y="0"/>
                  </a:cubicBezTo>
                  <a:cubicBezTo>
                    <a:pt x="13" y="0"/>
                    <a:pt x="15" y="1"/>
                    <a:pt x="16" y="4"/>
                  </a:cubicBezTo>
                  <a:cubicBezTo>
                    <a:pt x="16" y="4"/>
                    <a:pt x="17" y="4"/>
                    <a:pt x="17" y="4"/>
                  </a:cubicBezTo>
                  <a:cubicBezTo>
                    <a:pt x="18" y="5"/>
                    <a:pt x="19" y="5"/>
                    <a:pt x="19" y="6"/>
                  </a:cubicBezTo>
                  <a:cubicBezTo>
                    <a:pt x="19" y="7"/>
                    <a:pt x="19" y="8"/>
                    <a:pt x="19" y="8"/>
                  </a:cubicBezTo>
                  <a:cubicBezTo>
                    <a:pt x="19" y="8"/>
                    <a:pt x="18" y="8"/>
                    <a:pt x="18" y="9"/>
                  </a:cubicBezTo>
                  <a:cubicBezTo>
                    <a:pt x="18" y="11"/>
                    <a:pt x="18" y="11"/>
                    <a:pt x="18" y="11"/>
                  </a:cubicBezTo>
                  <a:cubicBezTo>
                    <a:pt x="17" y="10"/>
                    <a:pt x="17" y="10"/>
                    <a:pt x="17" y="10"/>
                  </a:cubicBezTo>
                  <a:cubicBezTo>
                    <a:pt x="16" y="9"/>
                    <a:pt x="15" y="9"/>
                    <a:pt x="15" y="9"/>
                  </a:cubicBezTo>
                  <a:cubicBezTo>
                    <a:pt x="15" y="9"/>
                    <a:pt x="14" y="9"/>
                    <a:pt x="14" y="11"/>
                  </a:cubicBezTo>
                  <a:lnTo>
                    <a:pt x="14" y="14"/>
                  </a:lnTo>
                  <a:close/>
                  <a:moveTo>
                    <a:pt x="3" y="7"/>
                  </a:moveTo>
                  <a:cubicBezTo>
                    <a:pt x="4" y="7"/>
                    <a:pt x="5" y="9"/>
                    <a:pt x="5" y="9"/>
                  </a:cubicBezTo>
                  <a:cubicBezTo>
                    <a:pt x="6" y="10"/>
                    <a:pt x="6" y="10"/>
                    <a:pt x="6" y="10"/>
                  </a:cubicBezTo>
                  <a:cubicBezTo>
                    <a:pt x="8" y="10"/>
                    <a:pt x="9" y="10"/>
                    <a:pt x="10" y="8"/>
                  </a:cubicBezTo>
                  <a:cubicBezTo>
                    <a:pt x="11" y="7"/>
                    <a:pt x="11" y="7"/>
                    <a:pt x="11" y="7"/>
                  </a:cubicBezTo>
                  <a:cubicBezTo>
                    <a:pt x="12" y="8"/>
                    <a:pt x="12" y="8"/>
                    <a:pt x="12" y="8"/>
                  </a:cubicBezTo>
                  <a:cubicBezTo>
                    <a:pt x="12" y="8"/>
                    <a:pt x="12" y="9"/>
                    <a:pt x="13" y="9"/>
                  </a:cubicBezTo>
                  <a:cubicBezTo>
                    <a:pt x="13" y="8"/>
                    <a:pt x="14" y="7"/>
                    <a:pt x="17" y="8"/>
                  </a:cubicBezTo>
                  <a:cubicBezTo>
                    <a:pt x="17" y="7"/>
                    <a:pt x="17" y="7"/>
                    <a:pt x="17" y="7"/>
                  </a:cubicBezTo>
                  <a:cubicBezTo>
                    <a:pt x="17" y="6"/>
                    <a:pt x="17" y="6"/>
                    <a:pt x="17" y="6"/>
                  </a:cubicBezTo>
                  <a:cubicBezTo>
                    <a:pt x="17" y="6"/>
                    <a:pt x="17" y="6"/>
                    <a:pt x="17" y="6"/>
                  </a:cubicBezTo>
                  <a:cubicBezTo>
                    <a:pt x="16" y="6"/>
                    <a:pt x="15" y="6"/>
                    <a:pt x="14" y="5"/>
                  </a:cubicBezTo>
                  <a:cubicBezTo>
                    <a:pt x="14" y="3"/>
                    <a:pt x="13" y="2"/>
                    <a:pt x="11" y="2"/>
                  </a:cubicBezTo>
                  <a:cubicBezTo>
                    <a:pt x="10" y="2"/>
                    <a:pt x="9" y="2"/>
                    <a:pt x="9" y="2"/>
                  </a:cubicBezTo>
                  <a:cubicBezTo>
                    <a:pt x="8" y="2"/>
                    <a:pt x="8" y="2"/>
                    <a:pt x="7" y="2"/>
                  </a:cubicBezTo>
                  <a:cubicBezTo>
                    <a:pt x="6" y="2"/>
                    <a:pt x="5" y="3"/>
                    <a:pt x="4" y="5"/>
                  </a:cubicBezTo>
                  <a:cubicBezTo>
                    <a:pt x="3" y="6"/>
                    <a:pt x="3" y="7"/>
                    <a:pt x="3" y="8"/>
                  </a:cubicBezTo>
                  <a:cubicBezTo>
                    <a:pt x="3" y="7"/>
                    <a:pt x="3" y="7"/>
                    <a:pt x="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5" name="Freeform 404"/>
            <p:cNvSpPr>
              <a:spLocks noChangeArrowheads="1"/>
            </p:cNvSpPr>
            <p:nvPr/>
          </p:nvSpPr>
          <p:spPr bwMode="auto">
            <a:xfrm>
              <a:off x="6598360" y="3542792"/>
              <a:ext cx="7245" cy="9660"/>
            </a:xfrm>
            <a:custGeom>
              <a:avLst/>
              <a:gdLst>
                <a:gd name="T0" fmla="*/ 1 w 2"/>
                <a:gd name="T1" fmla="*/ 0 h 2"/>
                <a:gd name="T2" fmla="*/ 2 w 2"/>
                <a:gd name="T3" fmla="*/ 2 h 2"/>
                <a:gd name="T4" fmla="*/ 1 w 2"/>
                <a:gd name="T5" fmla="*/ 0 h 2"/>
              </a:gdLst>
              <a:ahLst/>
              <a:cxnLst>
                <a:cxn ang="0">
                  <a:pos x="T0" y="T1"/>
                </a:cxn>
                <a:cxn ang="0">
                  <a:pos x="T2" y="T3"/>
                </a:cxn>
                <a:cxn ang="0">
                  <a:pos x="T4" y="T5"/>
                </a:cxn>
              </a:cxnLst>
              <a:rect l="0" t="0" r="r" b="b"/>
              <a:pathLst>
                <a:path w="2" h="2">
                  <a:moveTo>
                    <a:pt x="1" y="0"/>
                  </a:moveTo>
                  <a:cubicBezTo>
                    <a:pt x="1" y="0"/>
                    <a:pt x="1" y="1"/>
                    <a:pt x="2" y="2"/>
                  </a:cubicBezTo>
                  <a:cubicBezTo>
                    <a:pt x="0"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6" name="Freeform 405"/>
            <p:cNvSpPr>
              <a:spLocks noChangeArrowheads="1"/>
            </p:cNvSpPr>
            <p:nvPr/>
          </p:nvSpPr>
          <p:spPr bwMode="auto">
            <a:xfrm>
              <a:off x="6588699" y="3513811"/>
              <a:ext cx="21736" cy="41056"/>
            </a:xfrm>
            <a:custGeom>
              <a:avLst/>
              <a:gdLst>
                <a:gd name="T0" fmla="*/ 5 w 5"/>
                <a:gd name="T1" fmla="*/ 10 h 10"/>
                <a:gd name="T2" fmla="*/ 3 w 5"/>
                <a:gd name="T3" fmla="*/ 9 h 10"/>
                <a:gd name="T4" fmla="*/ 2 w 5"/>
                <a:gd name="T5" fmla="*/ 9 h 10"/>
                <a:gd name="T6" fmla="*/ 2 w 5"/>
                <a:gd name="T7" fmla="*/ 7 h 10"/>
                <a:gd name="T8" fmla="*/ 2 w 5"/>
                <a:gd name="T9" fmla="*/ 7 h 10"/>
                <a:gd name="T10" fmla="*/ 0 w 5"/>
                <a:gd name="T11" fmla="*/ 0 h 10"/>
                <a:gd name="T12" fmla="*/ 5 w 5"/>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5" h="10">
                  <a:moveTo>
                    <a:pt x="5" y="10"/>
                  </a:moveTo>
                  <a:cubicBezTo>
                    <a:pt x="3" y="9"/>
                    <a:pt x="3" y="9"/>
                    <a:pt x="3" y="9"/>
                  </a:cubicBezTo>
                  <a:cubicBezTo>
                    <a:pt x="3" y="9"/>
                    <a:pt x="2" y="9"/>
                    <a:pt x="2" y="9"/>
                  </a:cubicBezTo>
                  <a:cubicBezTo>
                    <a:pt x="2" y="8"/>
                    <a:pt x="2" y="8"/>
                    <a:pt x="2" y="7"/>
                  </a:cubicBezTo>
                  <a:cubicBezTo>
                    <a:pt x="2" y="7"/>
                    <a:pt x="2" y="7"/>
                    <a:pt x="2" y="7"/>
                  </a:cubicBezTo>
                  <a:cubicBezTo>
                    <a:pt x="0" y="0"/>
                    <a:pt x="0" y="0"/>
                    <a:pt x="0" y="0"/>
                  </a:cubicBezTo>
                  <a:lnTo>
                    <a:pt x="5"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8" name="Freeform 407"/>
            <p:cNvSpPr>
              <a:spLocks noChangeArrowheads="1"/>
            </p:cNvSpPr>
            <p:nvPr/>
          </p:nvSpPr>
          <p:spPr bwMode="auto">
            <a:xfrm>
              <a:off x="7069296" y="4559539"/>
              <a:ext cx="2415" cy="7245"/>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1" y="2"/>
                  </a:cubicBezTo>
                  <a:cubicBezTo>
                    <a:pt x="0"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09" name="Freeform 408"/>
            <p:cNvSpPr>
              <a:spLocks noChangeArrowheads="1"/>
            </p:cNvSpPr>
            <p:nvPr/>
          </p:nvSpPr>
          <p:spPr bwMode="auto">
            <a:xfrm>
              <a:off x="7069296" y="4559539"/>
              <a:ext cx="12075" cy="16905"/>
            </a:xfrm>
            <a:custGeom>
              <a:avLst/>
              <a:gdLst>
                <a:gd name="T0" fmla="*/ 3 w 3"/>
                <a:gd name="T1" fmla="*/ 4 h 4"/>
                <a:gd name="T2" fmla="*/ 1 w 3"/>
                <a:gd name="T3" fmla="*/ 3 h 4"/>
                <a:gd name="T4" fmla="*/ 0 w 3"/>
                <a:gd name="T5" fmla="*/ 0 h 4"/>
                <a:gd name="T6" fmla="*/ 0 w 3"/>
                <a:gd name="T7" fmla="*/ 0 h 4"/>
                <a:gd name="T8" fmla="*/ 2 w 3"/>
                <a:gd name="T9" fmla="*/ 0 h 4"/>
                <a:gd name="T10" fmla="*/ 2 w 3"/>
                <a:gd name="T11" fmla="*/ 1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cubicBezTo>
                    <a:pt x="1" y="3"/>
                    <a:pt x="1" y="3"/>
                    <a:pt x="1" y="3"/>
                  </a:cubicBezTo>
                  <a:cubicBezTo>
                    <a:pt x="0" y="2"/>
                    <a:pt x="0" y="1"/>
                    <a:pt x="0" y="0"/>
                  </a:cubicBezTo>
                  <a:cubicBezTo>
                    <a:pt x="0" y="0"/>
                    <a:pt x="0" y="0"/>
                    <a:pt x="0" y="0"/>
                  </a:cubicBezTo>
                  <a:cubicBezTo>
                    <a:pt x="2" y="0"/>
                    <a:pt x="2" y="0"/>
                    <a:pt x="2" y="0"/>
                  </a:cubicBezTo>
                  <a:cubicBezTo>
                    <a:pt x="2" y="0"/>
                    <a:pt x="2" y="0"/>
                    <a:pt x="2" y="1"/>
                  </a:cubicBezTo>
                  <a:lnTo>
                    <a:pt x="3"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0" name="Freeform 409"/>
            <p:cNvSpPr>
              <a:spLocks noChangeArrowheads="1"/>
            </p:cNvSpPr>
            <p:nvPr/>
          </p:nvSpPr>
          <p:spPr bwMode="auto">
            <a:xfrm>
              <a:off x="7088617" y="4571615"/>
              <a:ext cx="4830" cy="4830"/>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0"/>
                    <a:pt x="0" y="0"/>
                  </a:cubicBezTo>
                  <a:cubicBezTo>
                    <a:pt x="0" y="0"/>
                    <a:pt x="0"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1" name="Freeform 410"/>
            <p:cNvSpPr>
              <a:spLocks noChangeArrowheads="1"/>
            </p:cNvSpPr>
            <p:nvPr/>
          </p:nvSpPr>
          <p:spPr bwMode="auto">
            <a:xfrm>
              <a:off x="7081371" y="4561954"/>
              <a:ext cx="16905" cy="21736"/>
            </a:xfrm>
            <a:custGeom>
              <a:avLst/>
              <a:gdLst>
                <a:gd name="T0" fmla="*/ 4 w 4"/>
                <a:gd name="T1" fmla="*/ 5 h 5"/>
                <a:gd name="T2" fmla="*/ 0 w 4"/>
                <a:gd name="T3" fmla="*/ 2 h 5"/>
                <a:gd name="T4" fmla="*/ 1 w 4"/>
                <a:gd name="T5" fmla="*/ 1 h 5"/>
                <a:gd name="T6" fmla="*/ 2 w 4"/>
                <a:gd name="T7" fmla="*/ 1 h 5"/>
                <a:gd name="T8" fmla="*/ 4 w 4"/>
                <a:gd name="T9" fmla="*/ 0 h 5"/>
                <a:gd name="T10" fmla="*/ 4 w 4"/>
                <a:gd name="T11" fmla="*/ 5 h 5"/>
              </a:gdLst>
              <a:ahLst/>
              <a:cxnLst>
                <a:cxn ang="0">
                  <a:pos x="T0" y="T1"/>
                </a:cxn>
                <a:cxn ang="0">
                  <a:pos x="T2" y="T3"/>
                </a:cxn>
                <a:cxn ang="0">
                  <a:pos x="T4" y="T5"/>
                </a:cxn>
                <a:cxn ang="0">
                  <a:pos x="T6" y="T7"/>
                </a:cxn>
                <a:cxn ang="0">
                  <a:pos x="T8" y="T9"/>
                </a:cxn>
                <a:cxn ang="0">
                  <a:pos x="T10" y="T11"/>
                </a:cxn>
              </a:cxnLst>
              <a:rect l="0" t="0" r="r" b="b"/>
              <a:pathLst>
                <a:path w="4" h="5">
                  <a:moveTo>
                    <a:pt x="4" y="5"/>
                  </a:moveTo>
                  <a:cubicBezTo>
                    <a:pt x="0" y="2"/>
                    <a:pt x="0" y="2"/>
                    <a:pt x="0" y="2"/>
                  </a:cubicBezTo>
                  <a:cubicBezTo>
                    <a:pt x="1" y="1"/>
                    <a:pt x="1" y="1"/>
                    <a:pt x="1" y="1"/>
                  </a:cubicBezTo>
                  <a:cubicBezTo>
                    <a:pt x="2" y="1"/>
                    <a:pt x="2" y="1"/>
                    <a:pt x="2" y="1"/>
                  </a:cubicBezTo>
                  <a:cubicBezTo>
                    <a:pt x="4" y="0"/>
                    <a:pt x="4" y="0"/>
                    <a:pt x="4" y="0"/>
                  </a:cubicBezTo>
                  <a:lnTo>
                    <a:pt x="4"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2" name="Freeform 411"/>
            <p:cNvSpPr>
              <a:spLocks noChangeArrowheads="1"/>
            </p:cNvSpPr>
            <p:nvPr/>
          </p:nvSpPr>
          <p:spPr bwMode="auto">
            <a:xfrm>
              <a:off x="7100692" y="4578860"/>
              <a:ext cx="4830" cy="4830"/>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0"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3" name="Freeform 412"/>
            <p:cNvSpPr>
              <a:spLocks noChangeArrowheads="1"/>
            </p:cNvSpPr>
            <p:nvPr/>
          </p:nvSpPr>
          <p:spPr bwMode="auto">
            <a:xfrm>
              <a:off x="7098277" y="4576445"/>
              <a:ext cx="7245" cy="12075"/>
            </a:xfrm>
            <a:custGeom>
              <a:avLst/>
              <a:gdLst>
                <a:gd name="T0" fmla="*/ 1 w 2"/>
                <a:gd name="T1" fmla="*/ 3 h 3"/>
                <a:gd name="T2" fmla="*/ 0 w 2"/>
                <a:gd name="T3" fmla="*/ 3 h 3"/>
                <a:gd name="T4" fmla="*/ 0 w 2"/>
                <a:gd name="T5" fmla="*/ 2 h 3"/>
                <a:gd name="T6" fmla="*/ 1 w 2"/>
                <a:gd name="T7" fmla="*/ 1 h 3"/>
                <a:gd name="T8" fmla="*/ 1 w 2"/>
                <a:gd name="T9" fmla="*/ 1 h 3"/>
                <a:gd name="T10" fmla="*/ 1 w 2"/>
                <a:gd name="T11" fmla="*/ 0 h 3"/>
                <a:gd name="T12" fmla="*/ 2 w 2"/>
                <a:gd name="T13" fmla="*/ 0 h 3"/>
                <a:gd name="T14" fmla="*/ 2 w 2"/>
                <a:gd name="T15" fmla="*/ 1 h 3"/>
                <a:gd name="T16" fmla="*/ 2 w 2"/>
                <a:gd name="T17" fmla="*/ 1 h 3"/>
                <a:gd name="T18" fmla="*/ 2 w 2"/>
                <a:gd name="T19" fmla="*/ 1 h 3"/>
                <a:gd name="T20" fmla="*/ 2 w 2"/>
                <a:gd name="T21" fmla="*/ 2 h 3"/>
                <a:gd name="T22" fmla="*/ 1 w 2"/>
                <a:gd name="T23" fmla="*/ 2 h 3"/>
                <a:gd name="T24" fmla="*/ 1 w 2"/>
                <a:gd name="T25" fmla="*/ 2 h 3"/>
                <a:gd name="T26" fmla="*/ 1 w 2"/>
                <a:gd name="T27" fmla="*/ 2 h 3"/>
                <a:gd name="T28" fmla="*/ 1 w 2"/>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3">
                  <a:moveTo>
                    <a:pt x="1" y="3"/>
                  </a:moveTo>
                  <a:cubicBezTo>
                    <a:pt x="0" y="3"/>
                    <a:pt x="0" y="3"/>
                    <a:pt x="0" y="3"/>
                  </a:cubicBezTo>
                  <a:cubicBezTo>
                    <a:pt x="0" y="2"/>
                    <a:pt x="0" y="2"/>
                    <a:pt x="0" y="2"/>
                  </a:cubicBezTo>
                  <a:cubicBezTo>
                    <a:pt x="0" y="1"/>
                    <a:pt x="0" y="1"/>
                    <a:pt x="1" y="1"/>
                  </a:cubicBezTo>
                  <a:cubicBezTo>
                    <a:pt x="1" y="1"/>
                    <a:pt x="1" y="1"/>
                    <a:pt x="1" y="1"/>
                  </a:cubicBezTo>
                  <a:cubicBezTo>
                    <a:pt x="1" y="0"/>
                    <a:pt x="1" y="0"/>
                    <a:pt x="1" y="0"/>
                  </a:cubicBezTo>
                  <a:cubicBezTo>
                    <a:pt x="1" y="0"/>
                    <a:pt x="1" y="0"/>
                    <a:pt x="2" y="0"/>
                  </a:cubicBezTo>
                  <a:cubicBezTo>
                    <a:pt x="2" y="1"/>
                    <a:pt x="2" y="1"/>
                    <a:pt x="2" y="1"/>
                  </a:cubicBezTo>
                  <a:cubicBezTo>
                    <a:pt x="2" y="1"/>
                    <a:pt x="2" y="1"/>
                    <a:pt x="2" y="1"/>
                  </a:cubicBezTo>
                  <a:cubicBezTo>
                    <a:pt x="2" y="1"/>
                    <a:pt x="2" y="1"/>
                    <a:pt x="2" y="1"/>
                  </a:cubicBezTo>
                  <a:cubicBezTo>
                    <a:pt x="2" y="2"/>
                    <a:pt x="2" y="2"/>
                    <a:pt x="2" y="2"/>
                  </a:cubicBezTo>
                  <a:cubicBezTo>
                    <a:pt x="2" y="2"/>
                    <a:pt x="2" y="2"/>
                    <a:pt x="1" y="2"/>
                  </a:cubicBezTo>
                  <a:cubicBezTo>
                    <a:pt x="1" y="2"/>
                    <a:pt x="1" y="2"/>
                    <a:pt x="1" y="2"/>
                  </a:cubicBezTo>
                  <a:cubicBezTo>
                    <a:pt x="1" y="2"/>
                    <a:pt x="1" y="2"/>
                    <a:pt x="1" y="2"/>
                  </a:cubicBezTo>
                  <a:cubicBezTo>
                    <a:pt x="1" y="3"/>
                    <a:pt x="1" y="3"/>
                    <a:pt x="1"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4" name="Freeform 413"/>
            <p:cNvSpPr>
              <a:spLocks noChangeArrowheads="1"/>
            </p:cNvSpPr>
            <p:nvPr/>
          </p:nvSpPr>
          <p:spPr bwMode="auto">
            <a:xfrm>
              <a:off x="6289229" y="3402720"/>
              <a:ext cx="205281" cy="207696"/>
            </a:xfrm>
            <a:custGeom>
              <a:avLst/>
              <a:gdLst>
                <a:gd name="T0" fmla="*/ 29 w 49"/>
                <a:gd name="T1" fmla="*/ 0 h 50"/>
                <a:gd name="T2" fmla="*/ 37 w 49"/>
                <a:gd name="T3" fmla="*/ 6 h 50"/>
                <a:gd name="T4" fmla="*/ 42 w 49"/>
                <a:gd name="T5" fmla="*/ 9 h 50"/>
                <a:gd name="T6" fmla="*/ 44 w 49"/>
                <a:gd name="T7" fmla="*/ 11 h 50"/>
                <a:gd name="T8" fmla="*/ 49 w 49"/>
                <a:gd name="T9" fmla="*/ 12 h 50"/>
                <a:gd name="T10" fmla="*/ 47 w 49"/>
                <a:gd name="T11" fmla="*/ 21 h 50"/>
                <a:gd name="T12" fmla="*/ 42 w 49"/>
                <a:gd name="T13" fmla="*/ 29 h 50"/>
                <a:gd name="T14" fmla="*/ 45 w 49"/>
                <a:gd name="T15" fmla="*/ 33 h 50"/>
                <a:gd name="T16" fmla="*/ 45 w 49"/>
                <a:gd name="T17" fmla="*/ 36 h 50"/>
                <a:gd name="T18" fmla="*/ 45 w 49"/>
                <a:gd name="T19" fmla="*/ 39 h 50"/>
                <a:gd name="T20" fmla="*/ 47 w 49"/>
                <a:gd name="T21" fmla="*/ 41 h 50"/>
                <a:gd name="T22" fmla="*/ 43 w 49"/>
                <a:gd name="T23" fmla="*/ 45 h 50"/>
                <a:gd name="T24" fmla="*/ 38 w 49"/>
                <a:gd name="T25" fmla="*/ 44 h 50"/>
                <a:gd name="T26" fmla="*/ 30 w 49"/>
                <a:gd name="T27" fmla="*/ 49 h 50"/>
                <a:gd name="T28" fmla="*/ 21 w 49"/>
                <a:gd name="T29" fmla="*/ 48 h 50"/>
                <a:gd name="T30" fmla="*/ 11 w 49"/>
                <a:gd name="T31" fmla="*/ 44 h 50"/>
                <a:gd name="T32" fmla="*/ 14 w 49"/>
                <a:gd name="T33" fmla="*/ 32 h 50"/>
                <a:gd name="T34" fmla="*/ 16 w 49"/>
                <a:gd name="T35" fmla="*/ 34 h 50"/>
                <a:gd name="T36" fmla="*/ 14 w 49"/>
                <a:gd name="T37" fmla="*/ 28 h 50"/>
                <a:gd name="T38" fmla="*/ 10 w 49"/>
                <a:gd name="T39" fmla="*/ 23 h 50"/>
                <a:gd name="T40" fmla="*/ 11 w 49"/>
                <a:gd name="T41" fmla="*/ 23 h 50"/>
                <a:gd name="T42" fmla="*/ 0 w 49"/>
                <a:gd name="T43" fmla="*/ 18 h 50"/>
                <a:gd name="T44" fmla="*/ 1 w 49"/>
                <a:gd name="T45" fmla="*/ 18 h 50"/>
                <a:gd name="T46" fmla="*/ 1 w 49"/>
                <a:gd name="T47" fmla="*/ 16 h 50"/>
                <a:gd name="T48" fmla="*/ 0 w 49"/>
                <a:gd name="T49" fmla="*/ 16 h 50"/>
                <a:gd name="T50" fmla="*/ 12 w 49"/>
                <a:gd name="T51" fmla="*/ 15 h 50"/>
                <a:gd name="T52" fmla="*/ 11 w 49"/>
                <a:gd name="T53" fmla="*/ 8 h 50"/>
                <a:gd name="T54" fmla="*/ 14 w 49"/>
                <a:gd name="T55" fmla="*/ 10 h 50"/>
                <a:gd name="T56" fmla="*/ 20 w 49"/>
                <a:gd name="T57" fmla="*/ 10 h 50"/>
                <a:gd name="T58" fmla="*/ 19 w 49"/>
                <a:gd name="T59" fmla="*/ 10 h 50"/>
                <a:gd name="T60" fmla="*/ 25 w 49"/>
                <a:gd name="T61" fmla="*/ 5 h 50"/>
                <a:gd name="T62" fmla="*/ 29 w 49"/>
                <a:gd name="T6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0">
                  <a:moveTo>
                    <a:pt x="29" y="0"/>
                  </a:moveTo>
                  <a:cubicBezTo>
                    <a:pt x="29" y="2"/>
                    <a:pt x="35" y="7"/>
                    <a:pt x="37" y="6"/>
                  </a:cubicBezTo>
                  <a:cubicBezTo>
                    <a:pt x="36" y="9"/>
                    <a:pt x="40" y="8"/>
                    <a:pt x="42" y="9"/>
                  </a:cubicBezTo>
                  <a:cubicBezTo>
                    <a:pt x="43" y="9"/>
                    <a:pt x="43" y="11"/>
                    <a:pt x="44" y="11"/>
                  </a:cubicBezTo>
                  <a:cubicBezTo>
                    <a:pt x="46" y="12"/>
                    <a:pt x="48" y="12"/>
                    <a:pt x="49" y="12"/>
                  </a:cubicBezTo>
                  <a:cubicBezTo>
                    <a:pt x="49" y="13"/>
                    <a:pt x="47" y="20"/>
                    <a:pt x="47" y="21"/>
                  </a:cubicBezTo>
                  <a:cubicBezTo>
                    <a:pt x="44" y="21"/>
                    <a:pt x="41" y="26"/>
                    <a:pt x="42" y="29"/>
                  </a:cubicBezTo>
                  <a:cubicBezTo>
                    <a:pt x="45" y="24"/>
                    <a:pt x="45" y="32"/>
                    <a:pt x="45" y="33"/>
                  </a:cubicBezTo>
                  <a:cubicBezTo>
                    <a:pt x="46" y="34"/>
                    <a:pt x="45" y="35"/>
                    <a:pt x="45" y="36"/>
                  </a:cubicBezTo>
                  <a:cubicBezTo>
                    <a:pt x="45" y="37"/>
                    <a:pt x="45" y="38"/>
                    <a:pt x="45" y="39"/>
                  </a:cubicBezTo>
                  <a:cubicBezTo>
                    <a:pt x="46" y="41"/>
                    <a:pt x="47" y="39"/>
                    <a:pt x="47" y="41"/>
                  </a:cubicBezTo>
                  <a:cubicBezTo>
                    <a:pt x="48" y="43"/>
                    <a:pt x="45" y="44"/>
                    <a:pt x="43" y="45"/>
                  </a:cubicBezTo>
                  <a:cubicBezTo>
                    <a:pt x="41" y="47"/>
                    <a:pt x="40" y="45"/>
                    <a:pt x="38" y="44"/>
                  </a:cubicBezTo>
                  <a:cubicBezTo>
                    <a:pt x="34" y="43"/>
                    <a:pt x="29" y="44"/>
                    <a:pt x="30" y="49"/>
                  </a:cubicBezTo>
                  <a:cubicBezTo>
                    <a:pt x="28" y="50"/>
                    <a:pt x="23" y="47"/>
                    <a:pt x="21" y="48"/>
                  </a:cubicBezTo>
                  <a:cubicBezTo>
                    <a:pt x="17" y="49"/>
                    <a:pt x="14" y="46"/>
                    <a:pt x="11" y="44"/>
                  </a:cubicBezTo>
                  <a:cubicBezTo>
                    <a:pt x="15" y="42"/>
                    <a:pt x="14" y="36"/>
                    <a:pt x="14" y="32"/>
                  </a:cubicBezTo>
                  <a:cubicBezTo>
                    <a:pt x="15" y="33"/>
                    <a:pt x="15" y="33"/>
                    <a:pt x="16" y="34"/>
                  </a:cubicBezTo>
                  <a:cubicBezTo>
                    <a:pt x="14" y="32"/>
                    <a:pt x="15" y="30"/>
                    <a:pt x="14" y="28"/>
                  </a:cubicBezTo>
                  <a:cubicBezTo>
                    <a:pt x="12" y="26"/>
                    <a:pt x="10" y="27"/>
                    <a:pt x="10" y="23"/>
                  </a:cubicBezTo>
                  <a:cubicBezTo>
                    <a:pt x="10" y="23"/>
                    <a:pt x="11" y="23"/>
                    <a:pt x="11" y="23"/>
                  </a:cubicBezTo>
                  <a:cubicBezTo>
                    <a:pt x="10" y="23"/>
                    <a:pt x="1" y="19"/>
                    <a:pt x="0" y="18"/>
                  </a:cubicBezTo>
                  <a:cubicBezTo>
                    <a:pt x="0" y="18"/>
                    <a:pt x="1" y="18"/>
                    <a:pt x="1" y="18"/>
                  </a:cubicBezTo>
                  <a:cubicBezTo>
                    <a:pt x="1" y="16"/>
                    <a:pt x="0" y="18"/>
                    <a:pt x="1" y="16"/>
                  </a:cubicBezTo>
                  <a:cubicBezTo>
                    <a:pt x="1" y="16"/>
                    <a:pt x="0" y="16"/>
                    <a:pt x="0" y="16"/>
                  </a:cubicBezTo>
                  <a:cubicBezTo>
                    <a:pt x="0" y="12"/>
                    <a:pt x="10" y="15"/>
                    <a:pt x="12" y="15"/>
                  </a:cubicBezTo>
                  <a:cubicBezTo>
                    <a:pt x="12" y="13"/>
                    <a:pt x="12" y="10"/>
                    <a:pt x="11" y="8"/>
                  </a:cubicBezTo>
                  <a:cubicBezTo>
                    <a:pt x="14" y="8"/>
                    <a:pt x="13" y="10"/>
                    <a:pt x="14" y="10"/>
                  </a:cubicBezTo>
                  <a:cubicBezTo>
                    <a:pt x="16" y="11"/>
                    <a:pt x="18" y="10"/>
                    <a:pt x="20" y="10"/>
                  </a:cubicBezTo>
                  <a:cubicBezTo>
                    <a:pt x="20" y="10"/>
                    <a:pt x="19" y="10"/>
                    <a:pt x="19" y="10"/>
                  </a:cubicBezTo>
                  <a:cubicBezTo>
                    <a:pt x="19" y="6"/>
                    <a:pt x="23" y="7"/>
                    <a:pt x="25" y="5"/>
                  </a:cubicBezTo>
                  <a:cubicBezTo>
                    <a:pt x="27" y="1"/>
                    <a:pt x="24" y="1"/>
                    <a:pt x="29"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5" name="Freeform 414"/>
            <p:cNvSpPr>
              <a:spLocks noEditPoints="1" noChangeArrowheads="1"/>
            </p:cNvSpPr>
            <p:nvPr/>
          </p:nvSpPr>
          <p:spPr bwMode="auto">
            <a:xfrm>
              <a:off x="6281984" y="3393060"/>
              <a:ext cx="219771" cy="217356"/>
            </a:xfrm>
            <a:custGeom>
              <a:avLst/>
              <a:gdLst>
                <a:gd name="T0" fmla="*/ 23 w 53"/>
                <a:gd name="T1" fmla="*/ 51 h 52"/>
                <a:gd name="T2" fmla="*/ 11 w 53"/>
                <a:gd name="T3" fmla="*/ 46 h 52"/>
                <a:gd name="T4" fmla="*/ 15 w 53"/>
                <a:gd name="T5" fmla="*/ 34 h 52"/>
                <a:gd name="T6" fmla="*/ 15 w 53"/>
                <a:gd name="T7" fmla="*/ 31 h 52"/>
                <a:gd name="T8" fmla="*/ 1 w 53"/>
                <a:gd name="T9" fmla="*/ 20 h 52"/>
                <a:gd name="T10" fmla="*/ 0 w 53"/>
                <a:gd name="T11" fmla="*/ 19 h 52"/>
                <a:gd name="T12" fmla="*/ 1 w 53"/>
                <a:gd name="T13" fmla="*/ 18 h 52"/>
                <a:gd name="T14" fmla="*/ 13 w 53"/>
                <a:gd name="T15" fmla="*/ 16 h 52"/>
                <a:gd name="T16" fmla="*/ 12 w 53"/>
                <a:gd name="T17" fmla="*/ 9 h 52"/>
                <a:gd name="T18" fmla="*/ 16 w 53"/>
                <a:gd name="T19" fmla="*/ 11 h 52"/>
                <a:gd name="T20" fmla="*/ 26 w 53"/>
                <a:gd name="T21" fmla="*/ 7 h 52"/>
                <a:gd name="T22" fmla="*/ 32 w 53"/>
                <a:gd name="T23" fmla="*/ 0 h 52"/>
                <a:gd name="T24" fmla="*/ 39 w 53"/>
                <a:gd name="T25" fmla="*/ 7 h 52"/>
                <a:gd name="T26" fmla="*/ 40 w 53"/>
                <a:gd name="T27" fmla="*/ 8 h 52"/>
                <a:gd name="T28" fmla="*/ 45 w 53"/>
                <a:gd name="T29" fmla="*/ 10 h 52"/>
                <a:gd name="T30" fmla="*/ 53 w 53"/>
                <a:gd name="T31" fmla="*/ 14 h 52"/>
                <a:gd name="T32" fmla="*/ 49 w 53"/>
                <a:gd name="T33" fmla="*/ 23 h 52"/>
                <a:gd name="T34" fmla="*/ 48 w 53"/>
                <a:gd name="T35" fmla="*/ 33 h 52"/>
                <a:gd name="T36" fmla="*/ 48 w 53"/>
                <a:gd name="T37" fmla="*/ 38 h 52"/>
                <a:gd name="T38" fmla="*/ 49 w 53"/>
                <a:gd name="T39" fmla="*/ 41 h 52"/>
                <a:gd name="T40" fmla="*/ 46 w 53"/>
                <a:gd name="T41" fmla="*/ 48 h 52"/>
                <a:gd name="T42" fmla="*/ 34 w 53"/>
                <a:gd name="T43" fmla="*/ 48 h 52"/>
                <a:gd name="T44" fmla="*/ 32 w 53"/>
                <a:gd name="T45" fmla="*/ 52 h 52"/>
                <a:gd name="T46" fmla="*/ 31 w 53"/>
                <a:gd name="T47" fmla="*/ 50 h 52"/>
                <a:gd name="T48" fmla="*/ 42 w 53"/>
                <a:gd name="T49" fmla="*/ 46 h 52"/>
                <a:gd name="T50" fmla="*/ 46 w 53"/>
                <a:gd name="T51" fmla="*/ 45 h 52"/>
                <a:gd name="T52" fmla="*/ 48 w 53"/>
                <a:gd name="T53" fmla="*/ 43 h 52"/>
                <a:gd name="T54" fmla="*/ 46 w 53"/>
                <a:gd name="T55" fmla="*/ 38 h 52"/>
                <a:gd name="T56" fmla="*/ 46 w 53"/>
                <a:gd name="T57" fmla="*/ 34 h 52"/>
                <a:gd name="T58" fmla="*/ 43 w 53"/>
                <a:gd name="T59" fmla="*/ 33 h 52"/>
                <a:gd name="T60" fmla="*/ 49 w 53"/>
                <a:gd name="T61" fmla="*/ 17 h 52"/>
                <a:gd name="T62" fmla="*/ 44 w 53"/>
                <a:gd name="T63" fmla="*/ 13 h 52"/>
                <a:gd name="T64" fmla="*/ 39 w 53"/>
                <a:gd name="T65" fmla="*/ 10 h 52"/>
                <a:gd name="T66" fmla="*/ 30 w 53"/>
                <a:gd name="T67" fmla="*/ 3 h 52"/>
                <a:gd name="T68" fmla="*/ 24 w 53"/>
                <a:gd name="T69" fmla="*/ 10 h 52"/>
                <a:gd name="T70" fmla="*/ 22 w 53"/>
                <a:gd name="T71" fmla="*/ 13 h 52"/>
                <a:gd name="T72" fmla="*/ 14 w 53"/>
                <a:gd name="T73" fmla="*/ 12 h 52"/>
                <a:gd name="T74" fmla="*/ 14 w 53"/>
                <a:gd name="T75" fmla="*/ 18 h 52"/>
                <a:gd name="T76" fmla="*/ 4 w 53"/>
                <a:gd name="T77" fmla="*/ 19 h 52"/>
                <a:gd name="T78" fmla="*/ 4 w 53"/>
                <a:gd name="T79" fmla="*/ 20 h 52"/>
                <a:gd name="T80" fmla="*/ 13 w 53"/>
                <a:gd name="T81" fmla="*/ 26 h 52"/>
                <a:gd name="T82" fmla="*/ 17 w 53"/>
                <a:gd name="T83" fmla="*/ 32 h 52"/>
                <a:gd name="T84" fmla="*/ 17 w 53"/>
                <a:gd name="T85" fmla="*/ 36 h 52"/>
                <a:gd name="T86" fmla="*/ 22 w 53"/>
                <a:gd name="T87"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 h="52">
                  <a:moveTo>
                    <a:pt x="32" y="52"/>
                  </a:moveTo>
                  <a:cubicBezTo>
                    <a:pt x="31" y="52"/>
                    <a:pt x="29" y="52"/>
                    <a:pt x="28" y="52"/>
                  </a:cubicBezTo>
                  <a:cubicBezTo>
                    <a:pt x="26" y="51"/>
                    <a:pt x="24" y="51"/>
                    <a:pt x="23" y="51"/>
                  </a:cubicBezTo>
                  <a:cubicBezTo>
                    <a:pt x="22" y="51"/>
                    <a:pt x="22" y="51"/>
                    <a:pt x="21" y="51"/>
                  </a:cubicBezTo>
                  <a:cubicBezTo>
                    <a:pt x="18" y="51"/>
                    <a:pt x="16" y="49"/>
                    <a:pt x="13" y="48"/>
                  </a:cubicBezTo>
                  <a:cubicBezTo>
                    <a:pt x="11" y="46"/>
                    <a:pt x="11" y="46"/>
                    <a:pt x="11" y="46"/>
                  </a:cubicBezTo>
                  <a:cubicBezTo>
                    <a:pt x="13" y="45"/>
                    <a:pt x="13" y="45"/>
                    <a:pt x="13" y="45"/>
                  </a:cubicBezTo>
                  <a:cubicBezTo>
                    <a:pt x="15" y="44"/>
                    <a:pt x="15" y="41"/>
                    <a:pt x="15" y="38"/>
                  </a:cubicBezTo>
                  <a:cubicBezTo>
                    <a:pt x="15" y="36"/>
                    <a:pt x="15" y="35"/>
                    <a:pt x="15" y="34"/>
                  </a:cubicBezTo>
                  <a:cubicBezTo>
                    <a:pt x="16" y="34"/>
                    <a:pt x="16" y="34"/>
                    <a:pt x="16" y="34"/>
                  </a:cubicBezTo>
                  <a:cubicBezTo>
                    <a:pt x="16" y="33"/>
                    <a:pt x="15" y="33"/>
                    <a:pt x="15" y="33"/>
                  </a:cubicBezTo>
                  <a:cubicBezTo>
                    <a:pt x="15" y="32"/>
                    <a:pt x="15" y="31"/>
                    <a:pt x="15" y="31"/>
                  </a:cubicBezTo>
                  <a:cubicBezTo>
                    <a:pt x="15" y="30"/>
                    <a:pt x="14" y="30"/>
                    <a:pt x="13" y="29"/>
                  </a:cubicBezTo>
                  <a:cubicBezTo>
                    <a:pt x="12" y="29"/>
                    <a:pt x="11" y="28"/>
                    <a:pt x="11" y="25"/>
                  </a:cubicBezTo>
                  <a:cubicBezTo>
                    <a:pt x="7" y="24"/>
                    <a:pt x="2" y="22"/>
                    <a:pt x="1" y="20"/>
                  </a:cubicBezTo>
                  <a:cubicBezTo>
                    <a:pt x="1" y="20"/>
                    <a:pt x="1" y="20"/>
                    <a:pt x="1" y="20"/>
                  </a:cubicBezTo>
                  <a:cubicBezTo>
                    <a:pt x="0" y="20"/>
                    <a:pt x="0" y="20"/>
                    <a:pt x="0" y="20"/>
                  </a:cubicBezTo>
                  <a:cubicBezTo>
                    <a:pt x="0" y="19"/>
                    <a:pt x="0" y="19"/>
                    <a:pt x="0" y="19"/>
                  </a:cubicBezTo>
                  <a:cubicBezTo>
                    <a:pt x="0" y="19"/>
                    <a:pt x="0" y="19"/>
                    <a:pt x="0" y="19"/>
                  </a:cubicBezTo>
                  <a:cubicBezTo>
                    <a:pt x="0" y="19"/>
                    <a:pt x="0" y="19"/>
                    <a:pt x="0" y="19"/>
                  </a:cubicBezTo>
                  <a:cubicBezTo>
                    <a:pt x="1" y="18"/>
                    <a:pt x="1" y="18"/>
                    <a:pt x="1" y="18"/>
                  </a:cubicBezTo>
                  <a:cubicBezTo>
                    <a:pt x="1" y="16"/>
                    <a:pt x="3" y="15"/>
                    <a:pt x="6" y="15"/>
                  </a:cubicBezTo>
                  <a:cubicBezTo>
                    <a:pt x="8" y="15"/>
                    <a:pt x="10" y="15"/>
                    <a:pt x="11" y="16"/>
                  </a:cubicBezTo>
                  <a:cubicBezTo>
                    <a:pt x="12" y="16"/>
                    <a:pt x="13" y="16"/>
                    <a:pt x="13" y="16"/>
                  </a:cubicBezTo>
                  <a:cubicBezTo>
                    <a:pt x="13" y="15"/>
                    <a:pt x="13" y="15"/>
                    <a:pt x="13" y="15"/>
                  </a:cubicBezTo>
                  <a:cubicBezTo>
                    <a:pt x="13" y="14"/>
                    <a:pt x="12" y="12"/>
                    <a:pt x="12" y="10"/>
                  </a:cubicBezTo>
                  <a:cubicBezTo>
                    <a:pt x="12" y="9"/>
                    <a:pt x="12" y="9"/>
                    <a:pt x="12" y="9"/>
                  </a:cubicBezTo>
                  <a:cubicBezTo>
                    <a:pt x="13" y="9"/>
                    <a:pt x="13" y="9"/>
                    <a:pt x="13" y="9"/>
                  </a:cubicBezTo>
                  <a:cubicBezTo>
                    <a:pt x="15" y="9"/>
                    <a:pt x="16" y="10"/>
                    <a:pt x="16" y="11"/>
                  </a:cubicBezTo>
                  <a:cubicBezTo>
                    <a:pt x="16" y="11"/>
                    <a:pt x="16" y="11"/>
                    <a:pt x="16" y="11"/>
                  </a:cubicBezTo>
                  <a:cubicBezTo>
                    <a:pt x="17" y="11"/>
                    <a:pt x="19" y="11"/>
                    <a:pt x="20" y="11"/>
                  </a:cubicBezTo>
                  <a:cubicBezTo>
                    <a:pt x="21" y="9"/>
                    <a:pt x="22" y="8"/>
                    <a:pt x="24" y="8"/>
                  </a:cubicBezTo>
                  <a:cubicBezTo>
                    <a:pt x="25" y="8"/>
                    <a:pt x="25" y="7"/>
                    <a:pt x="26" y="7"/>
                  </a:cubicBezTo>
                  <a:cubicBezTo>
                    <a:pt x="27" y="5"/>
                    <a:pt x="27" y="5"/>
                    <a:pt x="27" y="4"/>
                  </a:cubicBezTo>
                  <a:cubicBezTo>
                    <a:pt x="27" y="2"/>
                    <a:pt x="27" y="2"/>
                    <a:pt x="31" y="1"/>
                  </a:cubicBezTo>
                  <a:cubicBezTo>
                    <a:pt x="32" y="0"/>
                    <a:pt x="32" y="0"/>
                    <a:pt x="32" y="0"/>
                  </a:cubicBezTo>
                  <a:cubicBezTo>
                    <a:pt x="32" y="2"/>
                    <a:pt x="32" y="2"/>
                    <a:pt x="32" y="2"/>
                  </a:cubicBezTo>
                  <a:cubicBezTo>
                    <a:pt x="32" y="2"/>
                    <a:pt x="32" y="3"/>
                    <a:pt x="33" y="4"/>
                  </a:cubicBezTo>
                  <a:cubicBezTo>
                    <a:pt x="34" y="5"/>
                    <a:pt x="37" y="7"/>
                    <a:pt x="39" y="7"/>
                  </a:cubicBezTo>
                  <a:cubicBezTo>
                    <a:pt x="39" y="7"/>
                    <a:pt x="39" y="7"/>
                    <a:pt x="39" y="7"/>
                  </a:cubicBezTo>
                  <a:cubicBezTo>
                    <a:pt x="41" y="6"/>
                    <a:pt x="41" y="6"/>
                    <a:pt x="41" y="6"/>
                  </a:cubicBezTo>
                  <a:cubicBezTo>
                    <a:pt x="40" y="8"/>
                    <a:pt x="40" y="8"/>
                    <a:pt x="40" y="8"/>
                  </a:cubicBezTo>
                  <a:cubicBezTo>
                    <a:pt x="40" y="8"/>
                    <a:pt x="40" y="9"/>
                    <a:pt x="40" y="9"/>
                  </a:cubicBezTo>
                  <a:cubicBezTo>
                    <a:pt x="40" y="9"/>
                    <a:pt x="41" y="10"/>
                    <a:pt x="42" y="10"/>
                  </a:cubicBezTo>
                  <a:cubicBezTo>
                    <a:pt x="43" y="10"/>
                    <a:pt x="44" y="10"/>
                    <a:pt x="45" y="10"/>
                  </a:cubicBezTo>
                  <a:cubicBezTo>
                    <a:pt x="45" y="10"/>
                    <a:pt x="46" y="11"/>
                    <a:pt x="46" y="11"/>
                  </a:cubicBezTo>
                  <a:cubicBezTo>
                    <a:pt x="46" y="12"/>
                    <a:pt x="47" y="12"/>
                    <a:pt x="47" y="12"/>
                  </a:cubicBezTo>
                  <a:cubicBezTo>
                    <a:pt x="53" y="14"/>
                    <a:pt x="53" y="14"/>
                    <a:pt x="53" y="14"/>
                  </a:cubicBezTo>
                  <a:cubicBezTo>
                    <a:pt x="52" y="15"/>
                    <a:pt x="52" y="15"/>
                    <a:pt x="52" y="15"/>
                  </a:cubicBezTo>
                  <a:cubicBezTo>
                    <a:pt x="52" y="15"/>
                    <a:pt x="52" y="16"/>
                    <a:pt x="51" y="18"/>
                  </a:cubicBezTo>
                  <a:cubicBezTo>
                    <a:pt x="50" y="23"/>
                    <a:pt x="50" y="23"/>
                    <a:pt x="49" y="23"/>
                  </a:cubicBezTo>
                  <a:cubicBezTo>
                    <a:pt x="47" y="24"/>
                    <a:pt x="45" y="26"/>
                    <a:pt x="45" y="29"/>
                  </a:cubicBezTo>
                  <a:cubicBezTo>
                    <a:pt x="45" y="28"/>
                    <a:pt x="45" y="28"/>
                    <a:pt x="45" y="28"/>
                  </a:cubicBezTo>
                  <a:cubicBezTo>
                    <a:pt x="47" y="28"/>
                    <a:pt x="48" y="31"/>
                    <a:pt x="48" y="33"/>
                  </a:cubicBezTo>
                  <a:cubicBezTo>
                    <a:pt x="48" y="34"/>
                    <a:pt x="48" y="35"/>
                    <a:pt x="48" y="35"/>
                  </a:cubicBezTo>
                  <a:cubicBezTo>
                    <a:pt x="49" y="36"/>
                    <a:pt x="48" y="37"/>
                    <a:pt x="48" y="37"/>
                  </a:cubicBezTo>
                  <a:cubicBezTo>
                    <a:pt x="48" y="37"/>
                    <a:pt x="48" y="38"/>
                    <a:pt x="48" y="38"/>
                  </a:cubicBezTo>
                  <a:cubicBezTo>
                    <a:pt x="48" y="39"/>
                    <a:pt x="48" y="39"/>
                    <a:pt x="48" y="40"/>
                  </a:cubicBezTo>
                  <a:cubicBezTo>
                    <a:pt x="48" y="41"/>
                    <a:pt x="48" y="41"/>
                    <a:pt x="48" y="41"/>
                  </a:cubicBezTo>
                  <a:cubicBezTo>
                    <a:pt x="49" y="41"/>
                    <a:pt x="49" y="41"/>
                    <a:pt x="49" y="41"/>
                  </a:cubicBezTo>
                  <a:cubicBezTo>
                    <a:pt x="50" y="41"/>
                    <a:pt x="50" y="41"/>
                    <a:pt x="50" y="43"/>
                  </a:cubicBezTo>
                  <a:cubicBezTo>
                    <a:pt x="51" y="45"/>
                    <a:pt x="48" y="46"/>
                    <a:pt x="47" y="47"/>
                  </a:cubicBezTo>
                  <a:cubicBezTo>
                    <a:pt x="46" y="47"/>
                    <a:pt x="46" y="48"/>
                    <a:pt x="46" y="48"/>
                  </a:cubicBezTo>
                  <a:cubicBezTo>
                    <a:pt x="44" y="49"/>
                    <a:pt x="43" y="48"/>
                    <a:pt x="41" y="48"/>
                  </a:cubicBezTo>
                  <a:cubicBezTo>
                    <a:pt x="41" y="47"/>
                    <a:pt x="40" y="47"/>
                    <a:pt x="39" y="47"/>
                  </a:cubicBezTo>
                  <a:cubicBezTo>
                    <a:pt x="37" y="46"/>
                    <a:pt x="35" y="47"/>
                    <a:pt x="34" y="48"/>
                  </a:cubicBezTo>
                  <a:cubicBezTo>
                    <a:pt x="33" y="49"/>
                    <a:pt x="33" y="50"/>
                    <a:pt x="33" y="51"/>
                  </a:cubicBezTo>
                  <a:cubicBezTo>
                    <a:pt x="34" y="52"/>
                    <a:pt x="34" y="52"/>
                    <a:pt x="34" y="52"/>
                  </a:cubicBezTo>
                  <a:lnTo>
                    <a:pt x="32" y="52"/>
                  </a:lnTo>
                  <a:close/>
                  <a:moveTo>
                    <a:pt x="24" y="49"/>
                  </a:moveTo>
                  <a:cubicBezTo>
                    <a:pt x="25" y="49"/>
                    <a:pt x="27" y="49"/>
                    <a:pt x="28" y="50"/>
                  </a:cubicBezTo>
                  <a:cubicBezTo>
                    <a:pt x="29" y="50"/>
                    <a:pt x="30" y="50"/>
                    <a:pt x="31" y="50"/>
                  </a:cubicBezTo>
                  <a:cubicBezTo>
                    <a:pt x="31" y="49"/>
                    <a:pt x="32" y="47"/>
                    <a:pt x="32" y="47"/>
                  </a:cubicBezTo>
                  <a:cubicBezTo>
                    <a:pt x="34" y="45"/>
                    <a:pt x="37" y="44"/>
                    <a:pt x="40" y="45"/>
                  </a:cubicBezTo>
                  <a:cubicBezTo>
                    <a:pt x="41" y="45"/>
                    <a:pt x="41" y="46"/>
                    <a:pt x="42" y="46"/>
                  </a:cubicBezTo>
                  <a:cubicBezTo>
                    <a:pt x="43" y="46"/>
                    <a:pt x="43" y="47"/>
                    <a:pt x="44" y="47"/>
                  </a:cubicBezTo>
                  <a:cubicBezTo>
                    <a:pt x="44" y="47"/>
                    <a:pt x="44" y="47"/>
                    <a:pt x="45" y="46"/>
                  </a:cubicBezTo>
                  <a:cubicBezTo>
                    <a:pt x="45" y="46"/>
                    <a:pt x="45" y="46"/>
                    <a:pt x="46" y="45"/>
                  </a:cubicBezTo>
                  <a:cubicBezTo>
                    <a:pt x="47" y="45"/>
                    <a:pt x="48" y="44"/>
                    <a:pt x="48" y="43"/>
                  </a:cubicBezTo>
                  <a:cubicBezTo>
                    <a:pt x="48" y="43"/>
                    <a:pt x="48" y="43"/>
                    <a:pt x="48" y="43"/>
                  </a:cubicBezTo>
                  <a:cubicBezTo>
                    <a:pt x="48" y="43"/>
                    <a:pt x="48" y="43"/>
                    <a:pt x="48" y="43"/>
                  </a:cubicBezTo>
                  <a:cubicBezTo>
                    <a:pt x="47" y="43"/>
                    <a:pt x="47" y="42"/>
                    <a:pt x="46" y="41"/>
                  </a:cubicBezTo>
                  <a:cubicBezTo>
                    <a:pt x="46" y="40"/>
                    <a:pt x="46" y="40"/>
                    <a:pt x="46" y="40"/>
                  </a:cubicBezTo>
                  <a:cubicBezTo>
                    <a:pt x="46" y="40"/>
                    <a:pt x="46" y="39"/>
                    <a:pt x="46" y="38"/>
                  </a:cubicBezTo>
                  <a:cubicBezTo>
                    <a:pt x="46" y="38"/>
                    <a:pt x="46" y="37"/>
                    <a:pt x="46" y="37"/>
                  </a:cubicBezTo>
                  <a:cubicBezTo>
                    <a:pt x="46" y="36"/>
                    <a:pt x="46" y="36"/>
                    <a:pt x="46" y="36"/>
                  </a:cubicBezTo>
                  <a:cubicBezTo>
                    <a:pt x="46" y="35"/>
                    <a:pt x="46" y="35"/>
                    <a:pt x="46" y="34"/>
                  </a:cubicBezTo>
                  <a:cubicBezTo>
                    <a:pt x="46" y="33"/>
                    <a:pt x="46" y="31"/>
                    <a:pt x="45" y="30"/>
                  </a:cubicBezTo>
                  <a:cubicBezTo>
                    <a:pt x="45" y="31"/>
                    <a:pt x="45" y="31"/>
                    <a:pt x="44" y="32"/>
                  </a:cubicBezTo>
                  <a:cubicBezTo>
                    <a:pt x="43" y="33"/>
                    <a:pt x="43" y="33"/>
                    <a:pt x="43" y="33"/>
                  </a:cubicBezTo>
                  <a:cubicBezTo>
                    <a:pt x="43" y="31"/>
                    <a:pt x="43" y="31"/>
                    <a:pt x="43" y="31"/>
                  </a:cubicBezTo>
                  <a:cubicBezTo>
                    <a:pt x="42" y="28"/>
                    <a:pt x="45" y="23"/>
                    <a:pt x="48" y="22"/>
                  </a:cubicBezTo>
                  <a:cubicBezTo>
                    <a:pt x="48" y="21"/>
                    <a:pt x="49" y="19"/>
                    <a:pt x="49" y="17"/>
                  </a:cubicBezTo>
                  <a:cubicBezTo>
                    <a:pt x="50" y="16"/>
                    <a:pt x="50" y="16"/>
                    <a:pt x="50" y="15"/>
                  </a:cubicBezTo>
                  <a:cubicBezTo>
                    <a:pt x="46" y="14"/>
                    <a:pt x="46" y="14"/>
                    <a:pt x="46" y="14"/>
                  </a:cubicBezTo>
                  <a:cubicBezTo>
                    <a:pt x="45" y="14"/>
                    <a:pt x="45" y="13"/>
                    <a:pt x="44" y="13"/>
                  </a:cubicBezTo>
                  <a:cubicBezTo>
                    <a:pt x="44" y="12"/>
                    <a:pt x="44" y="12"/>
                    <a:pt x="44" y="12"/>
                  </a:cubicBezTo>
                  <a:cubicBezTo>
                    <a:pt x="43" y="12"/>
                    <a:pt x="43" y="12"/>
                    <a:pt x="42" y="12"/>
                  </a:cubicBezTo>
                  <a:cubicBezTo>
                    <a:pt x="41" y="11"/>
                    <a:pt x="39" y="11"/>
                    <a:pt x="39" y="10"/>
                  </a:cubicBezTo>
                  <a:cubicBezTo>
                    <a:pt x="38" y="10"/>
                    <a:pt x="38" y="9"/>
                    <a:pt x="38" y="9"/>
                  </a:cubicBezTo>
                  <a:cubicBezTo>
                    <a:pt x="36" y="9"/>
                    <a:pt x="33" y="7"/>
                    <a:pt x="31" y="5"/>
                  </a:cubicBezTo>
                  <a:cubicBezTo>
                    <a:pt x="31" y="4"/>
                    <a:pt x="30" y="4"/>
                    <a:pt x="30" y="3"/>
                  </a:cubicBezTo>
                  <a:cubicBezTo>
                    <a:pt x="29" y="4"/>
                    <a:pt x="29" y="4"/>
                    <a:pt x="29" y="4"/>
                  </a:cubicBezTo>
                  <a:cubicBezTo>
                    <a:pt x="29" y="5"/>
                    <a:pt x="28" y="6"/>
                    <a:pt x="27" y="8"/>
                  </a:cubicBezTo>
                  <a:cubicBezTo>
                    <a:pt x="27" y="9"/>
                    <a:pt x="25" y="9"/>
                    <a:pt x="24" y="10"/>
                  </a:cubicBezTo>
                  <a:cubicBezTo>
                    <a:pt x="23" y="10"/>
                    <a:pt x="23" y="10"/>
                    <a:pt x="22" y="11"/>
                  </a:cubicBezTo>
                  <a:cubicBezTo>
                    <a:pt x="32" y="12"/>
                    <a:pt x="32" y="12"/>
                    <a:pt x="32" y="12"/>
                  </a:cubicBezTo>
                  <a:cubicBezTo>
                    <a:pt x="22" y="13"/>
                    <a:pt x="22" y="13"/>
                    <a:pt x="22" y="13"/>
                  </a:cubicBezTo>
                  <a:cubicBezTo>
                    <a:pt x="22" y="13"/>
                    <a:pt x="21" y="13"/>
                    <a:pt x="20" y="13"/>
                  </a:cubicBezTo>
                  <a:cubicBezTo>
                    <a:pt x="19" y="13"/>
                    <a:pt x="17" y="13"/>
                    <a:pt x="16" y="13"/>
                  </a:cubicBezTo>
                  <a:cubicBezTo>
                    <a:pt x="15" y="13"/>
                    <a:pt x="15" y="12"/>
                    <a:pt x="14" y="12"/>
                  </a:cubicBezTo>
                  <a:cubicBezTo>
                    <a:pt x="15" y="13"/>
                    <a:pt x="15" y="14"/>
                    <a:pt x="15" y="15"/>
                  </a:cubicBezTo>
                  <a:cubicBezTo>
                    <a:pt x="16" y="18"/>
                    <a:pt x="16" y="18"/>
                    <a:pt x="16" y="18"/>
                  </a:cubicBezTo>
                  <a:cubicBezTo>
                    <a:pt x="14" y="18"/>
                    <a:pt x="14" y="18"/>
                    <a:pt x="14" y="18"/>
                  </a:cubicBezTo>
                  <a:cubicBezTo>
                    <a:pt x="14" y="18"/>
                    <a:pt x="12" y="18"/>
                    <a:pt x="11" y="17"/>
                  </a:cubicBezTo>
                  <a:cubicBezTo>
                    <a:pt x="9" y="17"/>
                    <a:pt x="6" y="17"/>
                    <a:pt x="5" y="17"/>
                  </a:cubicBezTo>
                  <a:cubicBezTo>
                    <a:pt x="4" y="19"/>
                    <a:pt x="4" y="19"/>
                    <a:pt x="4" y="19"/>
                  </a:cubicBezTo>
                  <a:cubicBezTo>
                    <a:pt x="4" y="19"/>
                    <a:pt x="4" y="19"/>
                    <a:pt x="4" y="19"/>
                  </a:cubicBezTo>
                  <a:cubicBezTo>
                    <a:pt x="4" y="19"/>
                    <a:pt x="4" y="19"/>
                    <a:pt x="4" y="20"/>
                  </a:cubicBezTo>
                  <a:cubicBezTo>
                    <a:pt x="4" y="20"/>
                    <a:pt x="4" y="20"/>
                    <a:pt x="4" y="20"/>
                  </a:cubicBezTo>
                  <a:cubicBezTo>
                    <a:pt x="7" y="22"/>
                    <a:pt x="12" y="24"/>
                    <a:pt x="13" y="24"/>
                  </a:cubicBezTo>
                  <a:cubicBezTo>
                    <a:pt x="14" y="26"/>
                    <a:pt x="14" y="26"/>
                    <a:pt x="14" y="26"/>
                  </a:cubicBezTo>
                  <a:cubicBezTo>
                    <a:pt x="13" y="26"/>
                    <a:pt x="13" y="26"/>
                    <a:pt x="13" y="26"/>
                  </a:cubicBezTo>
                  <a:cubicBezTo>
                    <a:pt x="13" y="27"/>
                    <a:pt x="14" y="27"/>
                    <a:pt x="14" y="28"/>
                  </a:cubicBezTo>
                  <a:cubicBezTo>
                    <a:pt x="15" y="28"/>
                    <a:pt x="16" y="29"/>
                    <a:pt x="17" y="30"/>
                  </a:cubicBezTo>
                  <a:cubicBezTo>
                    <a:pt x="17" y="31"/>
                    <a:pt x="17" y="32"/>
                    <a:pt x="17" y="32"/>
                  </a:cubicBezTo>
                  <a:cubicBezTo>
                    <a:pt x="17" y="33"/>
                    <a:pt x="18" y="34"/>
                    <a:pt x="18" y="35"/>
                  </a:cubicBezTo>
                  <a:cubicBezTo>
                    <a:pt x="18" y="35"/>
                    <a:pt x="18" y="35"/>
                    <a:pt x="18" y="35"/>
                  </a:cubicBezTo>
                  <a:cubicBezTo>
                    <a:pt x="17" y="36"/>
                    <a:pt x="17" y="36"/>
                    <a:pt x="17" y="36"/>
                  </a:cubicBezTo>
                  <a:cubicBezTo>
                    <a:pt x="17" y="37"/>
                    <a:pt x="17" y="37"/>
                    <a:pt x="17" y="38"/>
                  </a:cubicBezTo>
                  <a:cubicBezTo>
                    <a:pt x="17" y="41"/>
                    <a:pt x="17" y="44"/>
                    <a:pt x="15" y="46"/>
                  </a:cubicBezTo>
                  <a:cubicBezTo>
                    <a:pt x="17" y="48"/>
                    <a:pt x="20" y="50"/>
                    <a:pt x="22" y="49"/>
                  </a:cubicBezTo>
                  <a:cubicBezTo>
                    <a:pt x="23" y="49"/>
                    <a:pt x="23" y="49"/>
                    <a:pt x="24" y="4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6" name="Freeform 415"/>
            <p:cNvSpPr>
              <a:spLocks noChangeArrowheads="1"/>
            </p:cNvSpPr>
            <p:nvPr/>
          </p:nvSpPr>
          <p:spPr bwMode="auto">
            <a:xfrm>
              <a:off x="6501755" y="3593511"/>
              <a:ext cx="16905" cy="36226"/>
            </a:xfrm>
            <a:custGeom>
              <a:avLst/>
              <a:gdLst>
                <a:gd name="T0" fmla="*/ 3 w 4"/>
                <a:gd name="T1" fmla="*/ 0 h 9"/>
                <a:gd name="T2" fmla="*/ 3 w 4"/>
                <a:gd name="T3" fmla="*/ 9 h 9"/>
                <a:gd name="T4" fmla="*/ 0 w 4"/>
                <a:gd name="T5" fmla="*/ 3 h 9"/>
                <a:gd name="T6" fmla="*/ 3 w 4"/>
                <a:gd name="T7" fmla="*/ 0 h 9"/>
              </a:gdLst>
              <a:ahLst/>
              <a:cxnLst>
                <a:cxn ang="0">
                  <a:pos x="T0" y="T1"/>
                </a:cxn>
                <a:cxn ang="0">
                  <a:pos x="T2" y="T3"/>
                </a:cxn>
                <a:cxn ang="0">
                  <a:pos x="T4" y="T5"/>
                </a:cxn>
                <a:cxn ang="0">
                  <a:pos x="T6" y="T7"/>
                </a:cxn>
              </a:cxnLst>
              <a:rect l="0" t="0" r="r" b="b"/>
              <a:pathLst>
                <a:path w="4" h="9">
                  <a:moveTo>
                    <a:pt x="3" y="0"/>
                  </a:moveTo>
                  <a:cubicBezTo>
                    <a:pt x="4" y="4"/>
                    <a:pt x="4" y="5"/>
                    <a:pt x="3" y="9"/>
                  </a:cubicBezTo>
                  <a:cubicBezTo>
                    <a:pt x="2" y="8"/>
                    <a:pt x="0" y="5"/>
                    <a:pt x="0" y="3"/>
                  </a:cubicBezTo>
                  <a:cubicBezTo>
                    <a:pt x="1" y="1"/>
                    <a:pt x="3" y="2"/>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7" name="Freeform 416"/>
            <p:cNvSpPr>
              <a:spLocks noEditPoints="1" noChangeArrowheads="1"/>
            </p:cNvSpPr>
            <p:nvPr/>
          </p:nvSpPr>
          <p:spPr bwMode="auto">
            <a:xfrm>
              <a:off x="6496925" y="3569360"/>
              <a:ext cx="26566" cy="65207"/>
            </a:xfrm>
            <a:custGeom>
              <a:avLst/>
              <a:gdLst>
                <a:gd name="T0" fmla="*/ 5 w 6"/>
                <a:gd name="T1" fmla="*/ 16 h 16"/>
                <a:gd name="T2" fmla="*/ 4 w 6"/>
                <a:gd name="T3" fmla="*/ 16 h 16"/>
                <a:gd name="T4" fmla="*/ 1 w 6"/>
                <a:gd name="T5" fmla="*/ 9 h 16"/>
                <a:gd name="T6" fmla="*/ 3 w 6"/>
                <a:gd name="T7" fmla="*/ 7 h 16"/>
                <a:gd name="T8" fmla="*/ 3 w 6"/>
                <a:gd name="T9" fmla="*/ 6 h 16"/>
                <a:gd name="T10" fmla="*/ 4 w 6"/>
                <a:gd name="T11" fmla="*/ 0 h 16"/>
                <a:gd name="T12" fmla="*/ 5 w 6"/>
                <a:gd name="T13" fmla="*/ 6 h 16"/>
                <a:gd name="T14" fmla="*/ 5 w 6"/>
                <a:gd name="T15" fmla="*/ 15 h 16"/>
                <a:gd name="T16" fmla="*/ 5 w 6"/>
                <a:gd name="T17" fmla="*/ 16 h 16"/>
                <a:gd name="T18" fmla="*/ 4 w 6"/>
                <a:gd name="T19" fmla="*/ 8 h 16"/>
                <a:gd name="T20" fmla="*/ 3 w 6"/>
                <a:gd name="T21" fmla="*/ 9 h 16"/>
                <a:gd name="T22" fmla="*/ 2 w 6"/>
                <a:gd name="T23" fmla="*/ 9 h 16"/>
                <a:gd name="T24" fmla="*/ 4 w 6"/>
                <a:gd name="T25" fmla="*/ 13 h 16"/>
                <a:gd name="T26" fmla="*/ 4 w 6"/>
                <a:gd name="T2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6">
                  <a:moveTo>
                    <a:pt x="5" y="16"/>
                  </a:moveTo>
                  <a:cubicBezTo>
                    <a:pt x="4" y="16"/>
                    <a:pt x="4" y="16"/>
                    <a:pt x="4" y="16"/>
                  </a:cubicBezTo>
                  <a:cubicBezTo>
                    <a:pt x="2" y="14"/>
                    <a:pt x="0" y="11"/>
                    <a:pt x="1" y="9"/>
                  </a:cubicBezTo>
                  <a:cubicBezTo>
                    <a:pt x="1" y="7"/>
                    <a:pt x="2" y="7"/>
                    <a:pt x="3" y="7"/>
                  </a:cubicBezTo>
                  <a:cubicBezTo>
                    <a:pt x="3" y="7"/>
                    <a:pt x="3" y="7"/>
                    <a:pt x="3" y="6"/>
                  </a:cubicBezTo>
                  <a:cubicBezTo>
                    <a:pt x="4" y="0"/>
                    <a:pt x="4" y="0"/>
                    <a:pt x="4" y="0"/>
                  </a:cubicBezTo>
                  <a:cubicBezTo>
                    <a:pt x="5" y="6"/>
                    <a:pt x="5" y="6"/>
                    <a:pt x="5" y="6"/>
                  </a:cubicBezTo>
                  <a:cubicBezTo>
                    <a:pt x="6" y="10"/>
                    <a:pt x="6" y="11"/>
                    <a:pt x="5" y="15"/>
                  </a:cubicBezTo>
                  <a:lnTo>
                    <a:pt x="5" y="16"/>
                  </a:lnTo>
                  <a:close/>
                  <a:moveTo>
                    <a:pt x="4" y="8"/>
                  </a:moveTo>
                  <a:cubicBezTo>
                    <a:pt x="4" y="9"/>
                    <a:pt x="3" y="9"/>
                    <a:pt x="3" y="9"/>
                  </a:cubicBezTo>
                  <a:cubicBezTo>
                    <a:pt x="3" y="9"/>
                    <a:pt x="3" y="9"/>
                    <a:pt x="2" y="9"/>
                  </a:cubicBezTo>
                  <a:cubicBezTo>
                    <a:pt x="2" y="10"/>
                    <a:pt x="3" y="12"/>
                    <a:pt x="4" y="13"/>
                  </a:cubicBezTo>
                  <a:cubicBezTo>
                    <a:pt x="4" y="11"/>
                    <a:pt x="4" y="10"/>
                    <a:pt x="4"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8" name="Freeform 417"/>
            <p:cNvSpPr>
              <a:spLocks noChangeArrowheads="1"/>
            </p:cNvSpPr>
            <p:nvPr/>
          </p:nvSpPr>
          <p:spPr bwMode="auto">
            <a:xfrm>
              <a:off x="7351859" y="3685283"/>
              <a:ext cx="236677" cy="185960"/>
            </a:xfrm>
            <a:custGeom>
              <a:avLst/>
              <a:gdLst>
                <a:gd name="T0" fmla="*/ 24 w 57"/>
                <a:gd name="T1" fmla="*/ 7 h 45"/>
                <a:gd name="T2" fmla="*/ 30 w 57"/>
                <a:gd name="T3" fmla="*/ 9 h 45"/>
                <a:gd name="T4" fmla="*/ 35 w 57"/>
                <a:gd name="T5" fmla="*/ 9 h 45"/>
                <a:gd name="T6" fmla="*/ 36 w 57"/>
                <a:gd name="T7" fmla="*/ 6 h 45"/>
                <a:gd name="T8" fmla="*/ 42 w 57"/>
                <a:gd name="T9" fmla="*/ 2 h 45"/>
                <a:gd name="T10" fmla="*/ 44 w 57"/>
                <a:gd name="T11" fmla="*/ 11 h 45"/>
                <a:gd name="T12" fmla="*/ 57 w 57"/>
                <a:gd name="T13" fmla="*/ 7 h 45"/>
                <a:gd name="T14" fmla="*/ 55 w 57"/>
                <a:gd name="T15" fmla="*/ 9 h 45"/>
                <a:gd name="T16" fmla="*/ 56 w 57"/>
                <a:gd name="T17" fmla="*/ 9 h 45"/>
                <a:gd name="T18" fmla="*/ 42 w 57"/>
                <a:gd name="T19" fmla="*/ 14 h 45"/>
                <a:gd name="T20" fmla="*/ 44 w 57"/>
                <a:gd name="T21" fmla="*/ 17 h 45"/>
                <a:gd name="T22" fmla="*/ 42 w 57"/>
                <a:gd name="T23" fmla="*/ 21 h 45"/>
                <a:gd name="T24" fmla="*/ 37 w 57"/>
                <a:gd name="T25" fmla="*/ 23 h 45"/>
                <a:gd name="T26" fmla="*/ 39 w 57"/>
                <a:gd name="T27" fmla="*/ 26 h 45"/>
                <a:gd name="T28" fmla="*/ 35 w 57"/>
                <a:gd name="T29" fmla="*/ 28 h 45"/>
                <a:gd name="T30" fmla="*/ 35 w 57"/>
                <a:gd name="T31" fmla="*/ 33 h 45"/>
                <a:gd name="T32" fmla="*/ 29 w 57"/>
                <a:gd name="T33" fmla="*/ 36 h 45"/>
                <a:gd name="T34" fmla="*/ 23 w 57"/>
                <a:gd name="T35" fmla="*/ 40 h 45"/>
                <a:gd name="T36" fmla="*/ 18 w 57"/>
                <a:gd name="T37" fmla="*/ 44 h 45"/>
                <a:gd name="T38" fmla="*/ 2 w 57"/>
                <a:gd name="T39" fmla="*/ 43 h 45"/>
                <a:gd name="T40" fmla="*/ 5 w 57"/>
                <a:gd name="T41" fmla="*/ 36 h 45"/>
                <a:gd name="T42" fmla="*/ 1 w 57"/>
                <a:gd name="T43" fmla="*/ 34 h 45"/>
                <a:gd name="T44" fmla="*/ 0 w 57"/>
                <a:gd name="T45" fmla="*/ 29 h 45"/>
                <a:gd name="T46" fmla="*/ 1 w 57"/>
                <a:gd name="T47" fmla="*/ 25 h 45"/>
                <a:gd name="T48" fmla="*/ 0 w 57"/>
                <a:gd name="T49" fmla="*/ 23 h 45"/>
                <a:gd name="T50" fmla="*/ 3 w 57"/>
                <a:gd name="T51" fmla="*/ 19 h 45"/>
                <a:gd name="T52" fmla="*/ 3 w 57"/>
                <a:gd name="T53" fmla="*/ 15 h 45"/>
                <a:gd name="T54" fmla="*/ 11 w 57"/>
                <a:gd name="T55" fmla="*/ 15 h 45"/>
                <a:gd name="T56" fmla="*/ 17 w 57"/>
                <a:gd name="T57" fmla="*/ 9 h 45"/>
                <a:gd name="T58" fmla="*/ 24 w 57"/>
                <a:gd name="T59"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 h="45">
                  <a:moveTo>
                    <a:pt x="24" y="7"/>
                  </a:moveTo>
                  <a:cubicBezTo>
                    <a:pt x="26" y="7"/>
                    <a:pt x="28" y="7"/>
                    <a:pt x="30" y="9"/>
                  </a:cubicBezTo>
                  <a:cubicBezTo>
                    <a:pt x="31" y="10"/>
                    <a:pt x="33" y="6"/>
                    <a:pt x="35" y="9"/>
                  </a:cubicBezTo>
                  <a:cubicBezTo>
                    <a:pt x="35" y="8"/>
                    <a:pt x="36" y="7"/>
                    <a:pt x="36" y="6"/>
                  </a:cubicBezTo>
                  <a:cubicBezTo>
                    <a:pt x="40" y="8"/>
                    <a:pt x="39" y="0"/>
                    <a:pt x="42" y="2"/>
                  </a:cubicBezTo>
                  <a:cubicBezTo>
                    <a:pt x="44" y="4"/>
                    <a:pt x="42" y="8"/>
                    <a:pt x="44" y="11"/>
                  </a:cubicBezTo>
                  <a:cubicBezTo>
                    <a:pt x="50" y="8"/>
                    <a:pt x="51" y="7"/>
                    <a:pt x="57" y="7"/>
                  </a:cubicBezTo>
                  <a:cubicBezTo>
                    <a:pt x="56" y="8"/>
                    <a:pt x="56" y="8"/>
                    <a:pt x="55" y="9"/>
                  </a:cubicBezTo>
                  <a:cubicBezTo>
                    <a:pt x="55" y="9"/>
                    <a:pt x="56" y="9"/>
                    <a:pt x="56" y="9"/>
                  </a:cubicBezTo>
                  <a:cubicBezTo>
                    <a:pt x="53" y="10"/>
                    <a:pt x="43" y="10"/>
                    <a:pt x="42" y="14"/>
                  </a:cubicBezTo>
                  <a:cubicBezTo>
                    <a:pt x="42" y="14"/>
                    <a:pt x="44" y="16"/>
                    <a:pt x="44" y="17"/>
                  </a:cubicBezTo>
                  <a:cubicBezTo>
                    <a:pt x="44" y="18"/>
                    <a:pt x="43" y="19"/>
                    <a:pt x="42" y="21"/>
                  </a:cubicBezTo>
                  <a:cubicBezTo>
                    <a:pt x="40" y="23"/>
                    <a:pt x="42" y="23"/>
                    <a:pt x="37" y="23"/>
                  </a:cubicBezTo>
                  <a:cubicBezTo>
                    <a:pt x="38" y="24"/>
                    <a:pt x="38" y="26"/>
                    <a:pt x="39" y="26"/>
                  </a:cubicBezTo>
                  <a:cubicBezTo>
                    <a:pt x="38" y="27"/>
                    <a:pt x="36" y="27"/>
                    <a:pt x="35" y="28"/>
                  </a:cubicBezTo>
                  <a:cubicBezTo>
                    <a:pt x="35" y="29"/>
                    <a:pt x="35" y="33"/>
                    <a:pt x="35" y="33"/>
                  </a:cubicBezTo>
                  <a:cubicBezTo>
                    <a:pt x="34" y="35"/>
                    <a:pt x="28" y="33"/>
                    <a:pt x="29" y="36"/>
                  </a:cubicBezTo>
                  <a:cubicBezTo>
                    <a:pt x="26" y="36"/>
                    <a:pt x="24" y="36"/>
                    <a:pt x="23" y="40"/>
                  </a:cubicBezTo>
                  <a:cubicBezTo>
                    <a:pt x="23" y="43"/>
                    <a:pt x="22" y="43"/>
                    <a:pt x="18" y="44"/>
                  </a:cubicBezTo>
                  <a:cubicBezTo>
                    <a:pt x="13" y="45"/>
                    <a:pt x="7" y="45"/>
                    <a:pt x="2" y="43"/>
                  </a:cubicBezTo>
                  <a:cubicBezTo>
                    <a:pt x="3" y="41"/>
                    <a:pt x="6" y="38"/>
                    <a:pt x="5" y="36"/>
                  </a:cubicBezTo>
                  <a:cubicBezTo>
                    <a:pt x="4" y="35"/>
                    <a:pt x="2" y="35"/>
                    <a:pt x="1" y="34"/>
                  </a:cubicBezTo>
                  <a:cubicBezTo>
                    <a:pt x="0" y="33"/>
                    <a:pt x="1" y="30"/>
                    <a:pt x="0" y="29"/>
                  </a:cubicBezTo>
                  <a:cubicBezTo>
                    <a:pt x="0" y="27"/>
                    <a:pt x="2" y="26"/>
                    <a:pt x="1" y="25"/>
                  </a:cubicBezTo>
                  <a:cubicBezTo>
                    <a:pt x="0" y="25"/>
                    <a:pt x="0" y="24"/>
                    <a:pt x="0" y="23"/>
                  </a:cubicBezTo>
                  <a:cubicBezTo>
                    <a:pt x="0" y="23"/>
                    <a:pt x="2" y="20"/>
                    <a:pt x="3" y="19"/>
                  </a:cubicBezTo>
                  <a:cubicBezTo>
                    <a:pt x="3" y="18"/>
                    <a:pt x="3" y="16"/>
                    <a:pt x="3" y="15"/>
                  </a:cubicBezTo>
                  <a:cubicBezTo>
                    <a:pt x="3" y="18"/>
                    <a:pt x="13" y="18"/>
                    <a:pt x="11" y="15"/>
                  </a:cubicBezTo>
                  <a:cubicBezTo>
                    <a:pt x="14" y="13"/>
                    <a:pt x="16" y="13"/>
                    <a:pt x="17" y="9"/>
                  </a:cubicBezTo>
                  <a:cubicBezTo>
                    <a:pt x="18" y="7"/>
                    <a:pt x="22" y="6"/>
                    <a:pt x="24" y="7"/>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19" name="Freeform 418"/>
            <p:cNvSpPr>
              <a:spLocks noEditPoints="1" noChangeArrowheads="1"/>
            </p:cNvSpPr>
            <p:nvPr/>
          </p:nvSpPr>
          <p:spPr bwMode="auto">
            <a:xfrm>
              <a:off x="7347029" y="3690114"/>
              <a:ext cx="248752" cy="185960"/>
            </a:xfrm>
            <a:custGeom>
              <a:avLst/>
              <a:gdLst>
                <a:gd name="T0" fmla="*/ 1 w 60"/>
                <a:gd name="T1" fmla="*/ 42 h 45"/>
                <a:gd name="T2" fmla="*/ 5 w 60"/>
                <a:gd name="T3" fmla="*/ 36 h 45"/>
                <a:gd name="T4" fmla="*/ 1 w 60"/>
                <a:gd name="T5" fmla="*/ 29 h 45"/>
                <a:gd name="T6" fmla="*/ 1 w 60"/>
                <a:gd name="T7" fmla="*/ 25 h 45"/>
                <a:gd name="T8" fmla="*/ 3 w 60"/>
                <a:gd name="T9" fmla="*/ 18 h 45"/>
                <a:gd name="T10" fmla="*/ 5 w 60"/>
                <a:gd name="T11" fmla="*/ 14 h 45"/>
                <a:gd name="T12" fmla="*/ 11 w 60"/>
                <a:gd name="T13" fmla="*/ 15 h 45"/>
                <a:gd name="T14" fmla="*/ 11 w 60"/>
                <a:gd name="T15" fmla="*/ 13 h 45"/>
                <a:gd name="T16" fmla="*/ 26 w 60"/>
                <a:gd name="T17" fmla="*/ 5 h 45"/>
                <a:gd name="T18" fmla="*/ 32 w 60"/>
                <a:gd name="T19" fmla="*/ 7 h 45"/>
                <a:gd name="T20" fmla="*/ 36 w 60"/>
                <a:gd name="T21" fmla="*/ 5 h 45"/>
                <a:gd name="T22" fmla="*/ 38 w 60"/>
                <a:gd name="T23" fmla="*/ 4 h 45"/>
                <a:gd name="T24" fmla="*/ 44 w 60"/>
                <a:gd name="T25" fmla="*/ 0 h 45"/>
                <a:gd name="T26" fmla="*/ 58 w 60"/>
                <a:gd name="T27" fmla="*/ 5 h 45"/>
                <a:gd name="T28" fmla="*/ 58 w 60"/>
                <a:gd name="T29" fmla="*/ 7 h 45"/>
                <a:gd name="T30" fmla="*/ 54 w 60"/>
                <a:gd name="T31" fmla="*/ 9 h 45"/>
                <a:gd name="T32" fmla="*/ 46 w 60"/>
                <a:gd name="T33" fmla="*/ 16 h 45"/>
                <a:gd name="T34" fmla="*/ 43 w 60"/>
                <a:gd name="T35" fmla="*/ 22 h 45"/>
                <a:gd name="T36" fmla="*/ 41 w 60"/>
                <a:gd name="T37" fmla="*/ 25 h 45"/>
                <a:gd name="T38" fmla="*/ 37 w 60"/>
                <a:gd name="T39" fmla="*/ 28 h 45"/>
                <a:gd name="T40" fmla="*/ 33 w 60"/>
                <a:gd name="T41" fmla="*/ 34 h 45"/>
                <a:gd name="T42" fmla="*/ 31 w 60"/>
                <a:gd name="T43" fmla="*/ 36 h 45"/>
                <a:gd name="T44" fmla="*/ 21 w 60"/>
                <a:gd name="T45" fmla="*/ 44 h 45"/>
                <a:gd name="T46" fmla="*/ 4 w 60"/>
                <a:gd name="T47" fmla="*/ 41 h 45"/>
                <a:gd name="T48" fmla="*/ 23 w 60"/>
                <a:gd name="T49" fmla="*/ 38 h 45"/>
                <a:gd name="T50" fmla="*/ 33 w 60"/>
                <a:gd name="T51" fmla="*/ 32 h 45"/>
                <a:gd name="T52" fmla="*/ 35 w 60"/>
                <a:gd name="T53" fmla="*/ 27 h 45"/>
                <a:gd name="T54" fmla="*/ 38 w 60"/>
                <a:gd name="T55" fmla="*/ 23 h 45"/>
                <a:gd name="T56" fmla="*/ 41 w 60"/>
                <a:gd name="T57" fmla="*/ 21 h 45"/>
                <a:gd name="T58" fmla="*/ 43 w 60"/>
                <a:gd name="T59" fmla="*/ 18 h 45"/>
                <a:gd name="T60" fmla="*/ 42 w 60"/>
                <a:gd name="T61" fmla="*/ 13 h 45"/>
                <a:gd name="T62" fmla="*/ 42 w 60"/>
                <a:gd name="T63" fmla="*/ 2 h 45"/>
                <a:gd name="T64" fmla="*/ 38 w 60"/>
                <a:gd name="T65" fmla="*/ 6 h 45"/>
                <a:gd name="T66" fmla="*/ 37 w 60"/>
                <a:gd name="T67" fmla="*/ 7 h 45"/>
                <a:gd name="T68" fmla="*/ 35 w 60"/>
                <a:gd name="T69" fmla="*/ 8 h 45"/>
                <a:gd name="T70" fmla="*/ 26 w 60"/>
                <a:gd name="T71" fmla="*/ 7 h 45"/>
                <a:gd name="T72" fmla="*/ 19 w 60"/>
                <a:gd name="T73" fmla="*/ 9 h 45"/>
                <a:gd name="T74" fmla="*/ 13 w 60"/>
                <a:gd name="T75" fmla="*/ 16 h 45"/>
                <a:gd name="T76" fmla="*/ 5 w 60"/>
                <a:gd name="T77" fmla="*/ 16 h 45"/>
                <a:gd name="T78" fmla="*/ 2 w 60"/>
                <a:gd name="T79" fmla="*/ 22 h 45"/>
                <a:gd name="T80" fmla="*/ 2 w 60"/>
                <a:gd name="T81" fmla="*/ 28 h 45"/>
                <a:gd name="T82" fmla="*/ 4 w 60"/>
                <a:gd name="T83"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 h="45">
                  <a:moveTo>
                    <a:pt x="13" y="45"/>
                  </a:moveTo>
                  <a:cubicBezTo>
                    <a:pt x="10" y="45"/>
                    <a:pt x="6" y="44"/>
                    <a:pt x="2" y="43"/>
                  </a:cubicBezTo>
                  <a:cubicBezTo>
                    <a:pt x="1" y="42"/>
                    <a:pt x="1" y="42"/>
                    <a:pt x="1" y="42"/>
                  </a:cubicBezTo>
                  <a:cubicBezTo>
                    <a:pt x="2" y="41"/>
                    <a:pt x="2" y="41"/>
                    <a:pt x="2" y="41"/>
                  </a:cubicBezTo>
                  <a:cubicBezTo>
                    <a:pt x="2" y="41"/>
                    <a:pt x="2" y="41"/>
                    <a:pt x="3" y="40"/>
                  </a:cubicBezTo>
                  <a:cubicBezTo>
                    <a:pt x="4" y="39"/>
                    <a:pt x="5" y="37"/>
                    <a:pt x="5" y="36"/>
                  </a:cubicBezTo>
                  <a:cubicBezTo>
                    <a:pt x="4" y="35"/>
                    <a:pt x="4" y="35"/>
                    <a:pt x="3" y="35"/>
                  </a:cubicBezTo>
                  <a:cubicBezTo>
                    <a:pt x="2" y="34"/>
                    <a:pt x="2" y="34"/>
                    <a:pt x="1" y="33"/>
                  </a:cubicBezTo>
                  <a:cubicBezTo>
                    <a:pt x="1" y="32"/>
                    <a:pt x="1" y="31"/>
                    <a:pt x="1" y="29"/>
                  </a:cubicBezTo>
                  <a:cubicBezTo>
                    <a:pt x="1" y="29"/>
                    <a:pt x="1" y="28"/>
                    <a:pt x="0" y="28"/>
                  </a:cubicBezTo>
                  <a:cubicBezTo>
                    <a:pt x="0" y="27"/>
                    <a:pt x="1" y="26"/>
                    <a:pt x="1" y="26"/>
                  </a:cubicBezTo>
                  <a:cubicBezTo>
                    <a:pt x="1" y="26"/>
                    <a:pt x="1" y="25"/>
                    <a:pt x="1" y="25"/>
                  </a:cubicBezTo>
                  <a:cubicBezTo>
                    <a:pt x="0" y="24"/>
                    <a:pt x="0" y="23"/>
                    <a:pt x="0" y="21"/>
                  </a:cubicBezTo>
                  <a:cubicBezTo>
                    <a:pt x="0" y="21"/>
                    <a:pt x="0" y="21"/>
                    <a:pt x="1" y="20"/>
                  </a:cubicBezTo>
                  <a:cubicBezTo>
                    <a:pt x="2" y="20"/>
                    <a:pt x="3" y="18"/>
                    <a:pt x="3" y="18"/>
                  </a:cubicBezTo>
                  <a:cubicBezTo>
                    <a:pt x="3" y="17"/>
                    <a:pt x="3" y="16"/>
                    <a:pt x="3" y="15"/>
                  </a:cubicBezTo>
                  <a:cubicBezTo>
                    <a:pt x="3" y="15"/>
                    <a:pt x="3" y="14"/>
                    <a:pt x="3" y="14"/>
                  </a:cubicBezTo>
                  <a:cubicBezTo>
                    <a:pt x="5" y="14"/>
                    <a:pt x="5" y="14"/>
                    <a:pt x="5" y="14"/>
                  </a:cubicBezTo>
                  <a:cubicBezTo>
                    <a:pt x="5" y="14"/>
                    <a:pt x="5" y="14"/>
                    <a:pt x="6" y="14"/>
                  </a:cubicBezTo>
                  <a:cubicBezTo>
                    <a:pt x="6" y="15"/>
                    <a:pt x="7" y="15"/>
                    <a:pt x="9" y="15"/>
                  </a:cubicBezTo>
                  <a:cubicBezTo>
                    <a:pt x="10" y="15"/>
                    <a:pt x="11" y="15"/>
                    <a:pt x="11" y="15"/>
                  </a:cubicBezTo>
                  <a:cubicBezTo>
                    <a:pt x="11" y="15"/>
                    <a:pt x="11" y="14"/>
                    <a:pt x="11" y="14"/>
                  </a:cubicBezTo>
                  <a:cubicBezTo>
                    <a:pt x="10" y="13"/>
                    <a:pt x="10" y="13"/>
                    <a:pt x="10" y="13"/>
                  </a:cubicBezTo>
                  <a:cubicBezTo>
                    <a:pt x="11" y="13"/>
                    <a:pt x="11" y="13"/>
                    <a:pt x="11" y="13"/>
                  </a:cubicBezTo>
                  <a:cubicBezTo>
                    <a:pt x="12" y="13"/>
                    <a:pt x="12" y="12"/>
                    <a:pt x="13" y="12"/>
                  </a:cubicBezTo>
                  <a:cubicBezTo>
                    <a:pt x="15" y="11"/>
                    <a:pt x="16" y="11"/>
                    <a:pt x="17" y="8"/>
                  </a:cubicBezTo>
                  <a:cubicBezTo>
                    <a:pt x="18" y="5"/>
                    <a:pt x="23" y="4"/>
                    <a:pt x="26" y="5"/>
                  </a:cubicBezTo>
                  <a:cubicBezTo>
                    <a:pt x="26" y="5"/>
                    <a:pt x="26" y="5"/>
                    <a:pt x="27" y="5"/>
                  </a:cubicBezTo>
                  <a:cubicBezTo>
                    <a:pt x="28" y="5"/>
                    <a:pt x="30" y="6"/>
                    <a:pt x="31" y="7"/>
                  </a:cubicBezTo>
                  <a:cubicBezTo>
                    <a:pt x="31" y="7"/>
                    <a:pt x="32" y="7"/>
                    <a:pt x="32" y="7"/>
                  </a:cubicBezTo>
                  <a:cubicBezTo>
                    <a:pt x="33" y="6"/>
                    <a:pt x="34" y="6"/>
                    <a:pt x="35" y="6"/>
                  </a:cubicBezTo>
                  <a:cubicBezTo>
                    <a:pt x="35" y="6"/>
                    <a:pt x="35" y="6"/>
                    <a:pt x="35" y="6"/>
                  </a:cubicBezTo>
                  <a:cubicBezTo>
                    <a:pt x="36" y="6"/>
                    <a:pt x="36" y="5"/>
                    <a:pt x="36" y="5"/>
                  </a:cubicBezTo>
                  <a:cubicBezTo>
                    <a:pt x="36" y="3"/>
                    <a:pt x="36" y="3"/>
                    <a:pt x="36" y="3"/>
                  </a:cubicBezTo>
                  <a:cubicBezTo>
                    <a:pt x="37" y="4"/>
                    <a:pt x="37" y="4"/>
                    <a:pt x="37" y="4"/>
                  </a:cubicBezTo>
                  <a:cubicBezTo>
                    <a:pt x="38" y="4"/>
                    <a:pt x="38" y="4"/>
                    <a:pt x="38" y="4"/>
                  </a:cubicBezTo>
                  <a:cubicBezTo>
                    <a:pt x="39" y="4"/>
                    <a:pt x="39" y="4"/>
                    <a:pt x="39" y="3"/>
                  </a:cubicBezTo>
                  <a:cubicBezTo>
                    <a:pt x="40" y="1"/>
                    <a:pt x="41" y="0"/>
                    <a:pt x="42" y="0"/>
                  </a:cubicBezTo>
                  <a:cubicBezTo>
                    <a:pt x="43" y="0"/>
                    <a:pt x="43" y="0"/>
                    <a:pt x="44" y="0"/>
                  </a:cubicBezTo>
                  <a:cubicBezTo>
                    <a:pt x="45" y="1"/>
                    <a:pt x="45" y="4"/>
                    <a:pt x="45" y="5"/>
                  </a:cubicBezTo>
                  <a:cubicBezTo>
                    <a:pt x="45" y="6"/>
                    <a:pt x="45" y="7"/>
                    <a:pt x="46" y="8"/>
                  </a:cubicBezTo>
                  <a:cubicBezTo>
                    <a:pt x="51" y="6"/>
                    <a:pt x="52" y="5"/>
                    <a:pt x="58" y="5"/>
                  </a:cubicBezTo>
                  <a:cubicBezTo>
                    <a:pt x="59" y="5"/>
                    <a:pt x="59" y="5"/>
                    <a:pt x="59" y="5"/>
                  </a:cubicBezTo>
                  <a:cubicBezTo>
                    <a:pt x="59" y="7"/>
                    <a:pt x="59" y="7"/>
                    <a:pt x="59" y="7"/>
                  </a:cubicBezTo>
                  <a:cubicBezTo>
                    <a:pt x="58" y="7"/>
                    <a:pt x="58" y="7"/>
                    <a:pt x="58" y="7"/>
                  </a:cubicBezTo>
                  <a:cubicBezTo>
                    <a:pt x="60" y="8"/>
                    <a:pt x="60" y="8"/>
                    <a:pt x="60" y="8"/>
                  </a:cubicBezTo>
                  <a:cubicBezTo>
                    <a:pt x="57" y="9"/>
                    <a:pt x="57" y="9"/>
                    <a:pt x="57" y="9"/>
                  </a:cubicBezTo>
                  <a:cubicBezTo>
                    <a:pt x="56" y="9"/>
                    <a:pt x="55" y="9"/>
                    <a:pt x="54" y="9"/>
                  </a:cubicBezTo>
                  <a:cubicBezTo>
                    <a:pt x="51" y="10"/>
                    <a:pt x="45" y="10"/>
                    <a:pt x="44" y="13"/>
                  </a:cubicBezTo>
                  <a:cubicBezTo>
                    <a:pt x="44" y="13"/>
                    <a:pt x="45" y="13"/>
                    <a:pt x="45" y="13"/>
                  </a:cubicBezTo>
                  <a:cubicBezTo>
                    <a:pt x="46" y="14"/>
                    <a:pt x="46" y="15"/>
                    <a:pt x="46" y="16"/>
                  </a:cubicBezTo>
                  <a:cubicBezTo>
                    <a:pt x="46" y="17"/>
                    <a:pt x="45" y="19"/>
                    <a:pt x="44" y="20"/>
                  </a:cubicBezTo>
                  <a:cubicBezTo>
                    <a:pt x="44" y="20"/>
                    <a:pt x="44" y="20"/>
                    <a:pt x="44" y="20"/>
                  </a:cubicBezTo>
                  <a:cubicBezTo>
                    <a:pt x="43" y="21"/>
                    <a:pt x="43" y="21"/>
                    <a:pt x="43" y="22"/>
                  </a:cubicBezTo>
                  <a:cubicBezTo>
                    <a:pt x="43" y="23"/>
                    <a:pt x="42" y="23"/>
                    <a:pt x="40" y="23"/>
                  </a:cubicBezTo>
                  <a:cubicBezTo>
                    <a:pt x="40" y="23"/>
                    <a:pt x="40" y="24"/>
                    <a:pt x="40" y="24"/>
                  </a:cubicBezTo>
                  <a:cubicBezTo>
                    <a:pt x="40" y="24"/>
                    <a:pt x="41" y="25"/>
                    <a:pt x="41" y="25"/>
                  </a:cubicBezTo>
                  <a:cubicBezTo>
                    <a:pt x="42" y="26"/>
                    <a:pt x="42" y="26"/>
                    <a:pt x="42" y="26"/>
                  </a:cubicBezTo>
                  <a:cubicBezTo>
                    <a:pt x="40" y="26"/>
                    <a:pt x="40" y="26"/>
                    <a:pt x="40" y="26"/>
                  </a:cubicBezTo>
                  <a:cubicBezTo>
                    <a:pt x="39" y="27"/>
                    <a:pt x="37" y="27"/>
                    <a:pt x="37" y="28"/>
                  </a:cubicBezTo>
                  <a:cubicBezTo>
                    <a:pt x="37" y="28"/>
                    <a:pt x="37" y="30"/>
                    <a:pt x="37" y="31"/>
                  </a:cubicBezTo>
                  <a:cubicBezTo>
                    <a:pt x="37" y="33"/>
                    <a:pt x="37" y="33"/>
                    <a:pt x="37" y="33"/>
                  </a:cubicBezTo>
                  <a:cubicBezTo>
                    <a:pt x="36" y="34"/>
                    <a:pt x="34" y="34"/>
                    <a:pt x="33" y="34"/>
                  </a:cubicBezTo>
                  <a:cubicBezTo>
                    <a:pt x="32" y="34"/>
                    <a:pt x="31" y="34"/>
                    <a:pt x="31" y="34"/>
                  </a:cubicBezTo>
                  <a:cubicBezTo>
                    <a:pt x="31" y="34"/>
                    <a:pt x="31" y="34"/>
                    <a:pt x="31" y="35"/>
                  </a:cubicBezTo>
                  <a:cubicBezTo>
                    <a:pt x="31" y="36"/>
                    <a:pt x="31" y="36"/>
                    <a:pt x="31" y="36"/>
                  </a:cubicBezTo>
                  <a:cubicBezTo>
                    <a:pt x="29" y="36"/>
                    <a:pt x="29" y="36"/>
                    <a:pt x="29" y="36"/>
                  </a:cubicBezTo>
                  <a:cubicBezTo>
                    <a:pt x="26" y="36"/>
                    <a:pt x="25" y="37"/>
                    <a:pt x="25" y="39"/>
                  </a:cubicBezTo>
                  <a:cubicBezTo>
                    <a:pt x="25" y="43"/>
                    <a:pt x="24" y="43"/>
                    <a:pt x="21" y="44"/>
                  </a:cubicBezTo>
                  <a:cubicBezTo>
                    <a:pt x="21" y="44"/>
                    <a:pt x="20" y="44"/>
                    <a:pt x="20" y="44"/>
                  </a:cubicBezTo>
                  <a:cubicBezTo>
                    <a:pt x="18" y="44"/>
                    <a:pt x="16" y="45"/>
                    <a:pt x="13" y="45"/>
                  </a:cubicBezTo>
                  <a:close/>
                  <a:moveTo>
                    <a:pt x="4" y="41"/>
                  </a:moveTo>
                  <a:cubicBezTo>
                    <a:pt x="10" y="43"/>
                    <a:pt x="15" y="43"/>
                    <a:pt x="19" y="42"/>
                  </a:cubicBezTo>
                  <a:cubicBezTo>
                    <a:pt x="20" y="42"/>
                    <a:pt x="20" y="42"/>
                    <a:pt x="21" y="42"/>
                  </a:cubicBezTo>
                  <a:cubicBezTo>
                    <a:pt x="23" y="41"/>
                    <a:pt x="23" y="41"/>
                    <a:pt x="23" y="38"/>
                  </a:cubicBezTo>
                  <a:cubicBezTo>
                    <a:pt x="24" y="35"/>
                    <a:pt x="26" y="34"/>
                    <a:pt x="29" y="34"/>
                  </a:cubicBezTo>
                  <a:cubicBezTo>
                    <a:pt x="29" y="34"/>
                    <a:pt x="29" y="33"/>
                    <a:pt x="29" y="33"/>
                  </a:cubicBezTo>
                  <a:cubicBezTo>
                    <a:pt x="30" y="32"/>
                    <a:pt x="31" y="32"/>
                    <a:pt x="33" y="32"/>
                  </a:cubicBezTo>
                  <a:cubicBezTo>
                    <a:pt x="33" y="32"/>
                    <a:pt x="34" y="32"/>
                    <a:pt x="35" y="32"/>
                  </a:cubicBezTo>
                  <a:cubicBezTo>
                    <a:pt x="35" y="32"/>
                    <a:pt x="35" y="31"/>
                    <a:pt x="35" y="31"/>
                  </a:cubicBezTo>
                  <a:cubicBezTo>
                    <a:pt x="35" y="28"/>
                    <a:pt x="35" y="27"/>
                    <a:pt x="35" y="27"/>
                  </a:cubicBezTo>
                  <a:cubicBezTo>
                    <a:pt x="36" y="26"/>
                    <a:pt x="37" y="25"/>
                    <a:pt x="39" y="25"/>
                  </a:cubicBezTo>
                  <a:cubicBezTo>
                    <a:pt x="38" y="25"/>
                    <a:pt x="38" y="25"/>
                    <a:pt x="38" y="24"/>
                  </a:cubicBezTo>
                  <a:cubicBezTo>
                    <a:pt x="38" y="24"/>
                    <a:pt x="38" y="23"/>
                    <a:pt x="38" y="23"/>
                  </a:cubicBezTo>
                  <a:cubicBezTo>
                    <a:pt x="36" y="21"/>
                    <a:pt x="36" y="21"/>
                    <a:pt x="36" y="21"/>
                  </a:cubicBezTo>
                  <a:cubicBezTo>
                    <a:pt x="38" y="21"/>
                    <a:pt x="38" y="21"/>
                    <a:pt x="38" y="21"/>
                  </a:cubicBezTo>
                  <a:cubicBezTo>
                    <a:pt x="40" y="21"/>
                    <a:pt x="41" y="21"/>
                    <a:pt x="41" y="21"/>
                  </a:cubicBezTo>
                  <a:cubicBezTo>
                    <a:pt x="41" y="21"/>
                    <a:pt x="41" y="21"/>
                    <a:pt x="41" y="21"/>
                  </a:cubicBezTo>
                  <a:cubicBezTo>
                    <a:pt x="41" y="21"/>
                    <a:pt x="42" y="20"/>
                    <a:pt x="42" y="19"/>
                  </a:cubicBezTo>
                  <a:cubicBezTo>
                    <a:pt x="42" y="19"/>
                    <a:pt x="43" y="19"/>
                    <a:pt x="43" y="18"/>
                  </a:cubicBezTo>
                  <a:cubicBezTo>
                    <a:pt x="44" y="17"/>
                    <a:pt x="44" y="17"/>
                    <a:pt x="44" y="15"/>
                  </a:cubicBezTo>
                  <a:cubicBezTo>
                    <a:pt x="44" y="15"/>
                    <a:pt x="44" y="15"/>
                    <a:pt x="44" y="15"/>
                  </a:cubicBezTo>
                  <a:cubicBezTo>
                    <a:pt x="43" y="14"/>
                    <a:pt x="42" y="13"/>
                    <a:pt x="42" y="13"/>
                  </a:cubicBezTo>
                  <a:cubicBezTo>
                    <a:pt x="43" y="11"/>
                    <a:pt x="43" y="11"/>
                    <a:pt x="44" y="10"/>
                  </a:cubicBezTo>
                  <a:cubicBezTo>
                    <a:pt x="43" y="8"/>
                    <a:pt x="43" y="7"/>
                    <a:pt x="43" y="5"/>
                  </a:cubicBezTo>
                  <a:cubicBezTo>
                    <a:pt x="43" y="4"/>
                    <a:pt x="43" y="3"/>
                    <a:pt x="42" y="2"/>
                  </a:cubicBezTo>
                  <a:cubicBezTo>
                    <a:pt x="42" y="2"/>
                    <a:pt x="42" y="2"/>
                    <a:pt x="42" y="2"/>
                  </a:cubicBezTo>
                  <a:cubicBezTo>
                    <a:pt x="42" y="2"/>
                    <a:pt x="41" y="3"/>
                    <a:pt x="41" y="3"/>
                  </a:cubicBezTo>
                  <a:cubicBezTo>
                    <a:pt x="41" y="5"/>
                    <a:pt x="40" y="6"/>
                    <a:pt x="38" y="6"/>
                  </a:cubicBezTo>
                  <a:cubicBezTo>
                    <a:pt x="38" y="6"/>
                    <a:pt x="38" y="6"/>
                    <a:pt x="37" y="6"/>
                  </a:cubicBezTo>
                  <a:cubicBezTo>
                    <a:pt x="37" y="6"/>
                    <a:pt x="37" y="6"/>
                    <a:pt x="37" y="7"/>
                  </a:cubicBezTo>
                  <a:cubicBezTo>
                    <a:pt x="37" y="7"/>
                    <a:pt x="37" y="7"/>
                    <a:pt x="37" y="7"/>
                  </a:cubicBezTo>
                  <a:cubicBezTo>
                    <a:pt x="37" y="10"/>
                    <a:pt x="37" y="10"/>
                    <a:pt x="37" y="10"/>
                  </a:cubicBezTo>
                  <a:cubicBezTo>
                    <a:pt x="35" y="8"/>
                    <a:pt x="35" y="8"/>
                    <a:pt x="35" y="8"/>
                  </a:cubicBezTo>
                  <a:cubicBezTo>
                    <a:pt x="35" y="8"/>
                    <a:pt x="35" y="8"/>
                    <a:pt x="35" y="8"/>
                  </a:cubicBezTo>
                  <a:cubicBezTo>
                    <a:pt x="34" y="8"/>
                    <a:pt x="34" y="8"/>
                    <a:pt x="33" y="8"/>
                  </a:cubicBezTo>
                  <a:cubicBezTo>
                    <a:pt x="32" y="9"/>
                    <a:pt x="31" y="9"/>
                    <a:pt x="30" y="9"/>
                  </a:cubicBezTo>
                  <a:cubicBezTo>
                    <a:pt x="29" y="8"/>
                    <a:pt x="28" y="7"/>
                    <a:pt x="26" y="7"/>
                  </a:cubicBezTo>
                  <a:cubicBezTo>
                    <a:pt x="26" y="7"/>
                    <a:pt x="25" y="7"/>
                    <a:pt x="25" y="7"/>
                  </a:cubicBezTo>
                  <a:cubicBezTo>
                    <a:pt x="24" y="7"/>
                    <a:pt x="24" y="7"/>
                    <a:pt x="23" y="7"/>
                  </a:cubicBezTo>
                  <a:cubicBezTo>
                    <a:pt x="21" y="7"/>
                    <a:pt x="19" y="8"/>
                    <a:pt x="19" y="9"/>
                  </a:cubicBezTo>
                  <a:cubicBezTo>
                    <a:pt x="18" y="12"/>
                    <a:pt x="16" y="13"/>
                    <a:pt x="13" y="14"/>
                  </a:cubicBezTo>
                  <a:cubicBezTo>
                    <a:pt x="13" y="14"/>
                    <a:pt x="13" y="14"/>
                    <a:pt x="13" y="14"/>
                  </a:cubicBezTo>
                  <a:cubicBezTo>
                    <a:pt x="13" y="15"/>
                    <a:pt x="13" y="15"/>
                    <a:pt x="13" y="16"/>
                  </a:cubicBezTo>
                  <a:cubicBezTo>
                    <a:pt x="12" y="17"/>
                    <a:pt x="11" y="17"/>
                    <a:pt x="9" y="17"/>
                  </a:cubicBezTo>
                  <a:cubicBezTo>
                    <a:pt x="9" y="17"/>
                    <a:pt x="9" y="17"/>
                    <a:pt x="9" y="17"/>
                  </a:cubicBezTo>
                  <a:cubicBezTo>
                    <a:pt x="8" y="17"/>
                    <a:pt x="6" y="17"/>
                    <a:pt x="5" y="16"/>
                  </a:cubicBezTo>
                  <a:cubicBezTo>
                    <a:pt x="5" y="17"/>
                    <a:pt x="5" y="18"/>
                    <a:pt x="4" y="19"/>
                  </a:cubicBezTo>
                  <a:cubicBezTo>
                    <a:pt x="4" y="19"/>
                    <a:pt x="4" y="20"/>
                    <a:pt x="3" y="21"/>
                  </a:cubicBezTo>
                  <a:cubicBezTo>
                    <a:pt x="2" y="22"/>
                    <a:pt x="2" y="22"/>
                    <a:pt x="2" y="22"/>
                  </a:cubicBezTo>
                  <a:cubicBezTo>
                    <a:pt x="2" y="23"/>
                    <a:pt x="2" y="23"/>
                    <a:pt x="2" y="23"/>
                  </a:cubicBezTo>
                  <a:cubicBezTo>
                    <a:pt x="4" y="25"/>
                    <a:pt x="3" y="26"/>
                    <a:pt x="3" y="27"/>
                  </a:cubicBezTo>
                  <a:cubicBezTo>
                    <a:pt x="3" y="27"/>
                    <a:pt x="2" y="27"/>
                    <a:pt x="2" y="28"/>
                  </a:cubicBezTo>
                  <a:cubicBezTo>
                    <a:pt x="2" y="28"/>
                    <a:pt x="2" y="29"/>
                    <a:pt x="3" y="29"/>
                  </a:cubicBezTo>
                  <a:cubicBezTo>
                    <a:pt x="3" y="30"/>
                    <a:pt x="3" y="32"/>
                    <a:pt x="3" y="32"/>
                  </a:cubicBezTo>
                  <a:cubicBezTo>
                    <a:pt x="3" y="32"/>
                    <a:pt x="4" y="33"/>
                    <a:pt x="4" y="33"/>
                  </a:cubicBezTo>
                  <a:cubicBezTo>
                    <a:pt x="5" y="33"/>
                    <a:pt x="6" y="34"/>
                    <a:pt x="6" y="35"/>
                  </a:cubicBezTo>
                  <a:cubicBezTo>
                    <a:pt x="8" y="37"/>
                    <a:pt x="6" y="39"/>
                    <a:pt x="4" y="4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0" name="Freeform 419"/>
            <p:cNvSpPr>
              <a:spLocks noChangeArrowheads="1"/>
            </p:cNvSpPr>
            <p:nvPr/>
          </p:nvSpPr>
          <p:spPr bwMode="auto">
            <a:xfrm>
              <a:off x="7185219" y="3926791"/>
              <a:ext cx="2415" cy="7245"/>
            </a:xfrm>
            <a:custGeom>
              <a:avLst/>
              <a:gdLst>
                <a:gd name="T0" fmla="*/ 1 w 1"/>
                <a:gd name="T1" fmla="*/ 1 h 2"/>
                <a:gd name="T2" fmla="*/ 1 w 1"/>
                <a:gd name="T3" fmla="*/ 2 h 2"/>
                <a:gd name="T4" fmla="*/ 1 w 1"/>
                <a:gd name="T5" fmla="*/ 1 h 2"/>
              </a:gdLst>
              <a:ahLst/>
              <a:cxnLst>
                <a:cxn ang="0">
                  <a:pos x="T0" y="T1"/>
                </a:cxn>
                <a:cxn ang="0">
                  <a:pos x="T2" y="T3"/>
                </a:cxn>
                <a:cxn ang="0">
                  <a:pos x="T4" y="T5"/>
                </a:cxn>
              </a:cxnLst>
              <a:rect l="0" t="0" r="r" b="b"/>
              <a:pathLst>
                <a:path w="1" h="2">
                  <a:moveTo>
                    <a:pt x="1" y="1"/>
                  </a:moveTo>
                  <a:cubicBezTo>
                    <a:pt x="1" y="1"/>
                    <a:pt x="0" y="0"/>
                    <a:pt x="1" y="2"/>
                  </a:cubicBezTo>
                  <a:cubicBezTo>
                    <a:pt x="1" y="2"/>
                    <a:pt x="1"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1" name="Freeform 420"/>
            <p:cNvSpPr>
              <a:spLocks noChangeArrowheads="1"/>
            </p:cNvSpPr>
            <p:nvPr/>
          </p:nvSpPr>
          <p:spPr bwMode="auto">
            <a:xfrm>
              <a:off x="7180389" y="3914715"/>
              <a:ext cx="21736" cy="28981"/>
            </a:xfrm>
            <a:custGeom>
              <a:avLst/>
              <a:gdLst>
                <a:gd name="T0" fmla="*/ 2 w 5"/>
                <a:gd name="T1" fmla="*/ 7 h 7"/>
                <a:gd name="T2" fmla="*/ 1 w 5"/>
                <a:gd name="T3" fmla="*/ 5 h 7"/>
                <a:gd name="T4" fmla="*/ 1 w 5"/>
                <a:gd name="T5" fmla="*/ 3 h 7"/>
                <a:gd name="T6" fmla="*/ 2 w 5"/>
                <a:gd name="T7" fmla="*/ 3 h 7"/>
                <a:gd name="T8" fmla="*/ 2 w 5"/>
                <a:gd name="T9" fmla="*/ 3 h 7"/>
                <a:gd name="T10" fmla="*/ 5 w 5"/>
                <a:gd name="T11" fmla="*/ 0 h 7"/>
                <a:gd name="T12" fmla="*/ 3 w 5"/>
                <a:gd name="T13" fmla="*/ 4 h 7"/>
                <a:gd name="T14" fmla="*/ 3 w 5"/>
                <a:gd name="T15" fmla="*/ 5 h 7"/>
                <a:gd name="T16" fmla="*/ 2 w 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2" y="7"/>
                  </a:moveTo>
                  <a:cubicBezTo>
                    <a:pt x="1" y="5"/>
                    <a:pt x="1" y="5"/>
                    <a:pt x="1" y="5"/>
                  </a:cubicBezTo>
                  <a:cubicBezTo>
                    <a:pt x="1" y="5"/>
                    <a:pt x="0" y="4"/>
                    <a:pt x="1" y="3"/>
                  </a:cubicBezTo>
                  <a:cubicBezTo>
                    <a:pt x="1" y="3"/>
                    <a:pt x="1" y="3"/>
                    <a:pt x="2" y="3"/>
                  </a:cubicBezTo>
                  <a:cubicBezTo>
                    <a:pt x="2" y="3"/>
                    <a:pt x="2" y="3"/>
                    <a:pt x="2" y="3"/>
                  </a:cubicBezTo>
                  <a:cubicBezTo>
                    <a:pt x="5" y="0"/>
                    <a:pt x="5" y="0"/>
                    <a:pt x="5" y="0"/>
                  </a:cubicBezTo>
                  <a:cubicBezTo>
                    <a:pt x="3" y="4"/>
                    <a:pt x="3" y="4"/>
                    <a:pt x="3" y="4"/>
                  </a:cubicBezTo>
                  <a:cubicBezTo>
                    <a:pt x="3" y="5"/>
                    <a:pt x="3" y="5"/>
                    <a:pt x="3" y="5"/>
                  </a:cubicBezTo>
                  <a:lnTo>
                    <a:pt x="2"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2" name="Freeform 421"/>
            <p:cNvSpPr>
              <a:spLocks noChangeArrowheads="1"/>
            </p:cNvSpPr>
            <p:nvPr/>
          </p:nvSpPr>
          <p:spPr bwMode="auto">
            <a:xfrm>
              <a:off x="6994429" y="3709434"/>
              <a:ext cx="164225" cy="171470"/>
            </a:xfrm>
            <a:custGeom>
              <a:avLst/>
              <a:gdLst>
                <a:gd name="T0" fmla="*/ 2 w 40"/>
                <a:gd name="T1" fmla="*/ 26 h 41"/>
                <a:gd name="T2" fmla="*/ 13 w 40"/>
                <a:gd name="T3" fmla="*/ 31 h 41"/>
                <a:gd name="T4" fmla="*/ 17 w 40"/>
                <a:gd name="T5" fmla="*/ 33 h 41"/>
                <a:gd name="T6" fmla="*/ 20 w 40"/>
                <a:gd name="T7" fmla="*/ 34 h 41"/>
                <a:gd name="T8" fmla="*/ 20 w 40"/>
                <a:gd name="T9" fmla="*/ 38 h 41"/>
                <a:gd name="T10" fmla="*/ 31 w 40"/>
                <a:gd name="T11" fmla="*/ 40 h 41"/>
                <a:gd name="T12" fmla="*/ 34 w 40"/>
                <a:gd name="T13" fmla="*/ 36 h 41"/>
                <a:gd name="T14" fmla="*/ 40 w 40"/>
                <a:gd name="T15" fmla="*/ 36 h 41"/>
                <a:gd name="T16" fmla="*/ 32 w 40"/>
                <a:gd name="T17" fmla="*/ 23 h 41"/>
                <a:gd name="T18" fmla="*/ 27 w 40"/>
                <a:gd name="T19" fmla="*/ 17 h 41"/>
                <a:gd name="T20" fmla="*/ 30 w 40"/>
                <a:gd name="T21" fmla="*/ 9 h 41"/>
                <a:gd name="T22" fmla="*/ 25 w 40"/>
                <a:gd name="T23" fmla="*/ 2 h 41"/>
                <a:gd name="T24" fmla="*/ 16 w 40"/>
                <a:gd name="T25" fmla="*/ 2 h 41"/>
                <a:gd name="T26" fmla="*/ 11 w 40"/>
                <a:gd name="T27" fmla="*/ 10 h 41"/>
                <a:gd name="T28" fmla="*/ 6 w 40"/>
                <a:gd name="T29" fmla="*/ 18 h 41"/>
                <a:gd name="T30" fmla="*/ 2 w 40"/>
                <a:gd name="T31"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41">
                  <a:moveTo>
                    <a:pt x="2" y="26"/>
                  </a:moveTo>
                  <a:cubicBezTo>
                    <a:pt x="6" y="27"/>
                    <a:pt x="9" y="29"/>
                    <a:pt x="13" y="31"/>
                  </a:cubicBezTo>
                  <a:cubicBezTo>
                    <a:pt x="14" y="32"/>
                    <a:pt x="16" y="32"/>
                    <a:pt x="17" y="33"/>
                  </a:cubicBezTo>
                  <a:cubicBezTo>
                    <a:pt x="18" y="34"/>
                    <a:pt x="19" y="34"/>
                    <a:pt x="20" y="34"/>
                  </a:cubicBezTo>
                  <a:cubicBezTo>
                    <a:pt x="20" y="35"/>
                    <a:pt x="19" y="37"/>
                    <a:pt x="20" y="38"/>
                  </a:cubicBezTo>
                  <a:cubicBezTo>
                    <a:pt x="23" y="41"/>
                    <a:pt x="27" y="38"/>
                    <a:pt x="31" y="40"/>
                  </a:cubicBezTo>
                  <a:cubicBezTo>
                    <a:pt x="33" y="40"/>
                    <a:pt x="33" y="36"/>
                    <a:pt x="34" y="36"/>
                  </a:cubicBezTo>
                  <a:cubicBezTo>
                    <a:pt x="36" y="35"/>
                    <a:pt x="38" y="36"/>
                    <a:pt x="40" y="36"/>
                  </a:cubicBezTo>
                  <a:cubicBezTo>
                    <a:pt x="34" y="33"/>
                    <a:pt x="37" y="27"/>
                    <a:pt x="32" y="23"/>
                  </a:cubicBezTo>
                  <a:cubicBezTo>
                    <a:pt x="30" y="22"/>
                    <a:pt x="26" y="19"/>
                    <a:pt x="27" y="17"/>
                  </a:cubicBezTo>
                  <a:cubicBezTo>
                    <a:pt x="28" y="14"/>
                    <a:pt x="30" y="12"/>
                    <a:pt x="30" y="9"/>
                  </a:cubicBezTo>
                  <a:cubicBezTo>
                    <a:pt x="27" y="8"/>
                    <a:pt x="25" y="5"/>
                    <a:pt x="25" y="2"/>
                  </a:cubicBezTo>
                  <a:cubicBezTo>
                    <a:pt x="22" y="2"/>
                    <a:pt x="19" y="0"/>
                    <a:pt x="16" y="2"/>
                  </a:cubicBezTo>
                  <a:cubicBezTo>
                    <a:pt x="13" y="4"/>
                    <a:pt x="11" y="6"/>
                    <a:pt x="11" y="10"/>
                  </a:cubicBezTo>
                  <a:cubicBezTo>
                    <a:pt x="10" y="14"/>
                    <a:pt x="10" y="15"/>
                    <a:pt x="6" y="18"/>
                  </a:cubicBezTo>
                  <a:cubicBezTo>
                    <a:pt x="1" y="21"/>
                    <a:pt x="0" y="20"/>
                    <a:pt x="2" y="2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3" name="Freeform 422"/>
            <p:cNvSpPr>
              <a:spLocks noEditPoints="1" noChangeArrowheads="1"/>
            </p:cNvSpPr>
            <p:nvPr/>
          </p:nvSpPr>
          <p:spPr bwMode="auto">
            <a:xfrm>
              <a:off x="6989599" y="3709434"/>
              <a:ext cx="178715" cy="171470"/>
            </a:xfrm>
            <a:custGeom>
              <a:avLst/>
              <a:gdLst>
                <a:gd name="T0" fmla="*/ 32 w 43"/>
                <a:gd name="T1" fmla="*/ 41 h 41"/>
                <a:gd name="T2" fmla="*/ 28 w 43"/>
                <a:gd name="T3" fmla="*/ 40 h 41"/>
                <a:gd name="T4" fmla="*/ 20 w 43"/>
                <a:gd name="T5" fmla="*/ 38 h 41"/>
                <a:gd name="T6" fmla="*/ 20 w 43"/>
                <a:gd name="T7" fmla="*/ 35 h 41"/>
                <a:gd name="T8" fmla="*/ 17 w 43"/>
                <a:gd name="T9" fmla="*/ 34 h 41"/>
                <a:gd name="T10" fmla="*/ 13 w 43"/>
                <a:gd name="T11" fmla="*/ 32 h 41"/>
                <a:gd name="T12" fmla="*/ 3 w 43"/>
                <a:gd name="T13" fmla="*/ 27 h 41"/>
                <a:gd name="T14" fmla="*/ 2 w 43"/>
                <a:gd name="T15" fmla="*/ 26 h 41"/>
                <a:gd name="T16" fmla="*/ 6 w 43"/>
                <a:gd name="T17" fmla="*/ 17 h 41"/>
                <a:gd name="T18" fmla="*/ 16 w 43"/>
                <a:gd name="T19" fmla="*/ 2 h 41"/>
                <a:gd name="T20" fmla="*/ 23 w 43"/>
                <a:gd name="T21" fmla="*/ 0 h 41"/>
                <a:gd name="T22" fmla="*/ 26 w 43"/>
                <a:gd name="T23" fmla="*/ 1 h 41"/>
                <a:gd name="T24" fmla="*/ 32 w 43"/>
                <a:gd name="T25" fmla="*/ 8 h 41"/>
                <a:gd name="T26" fmla="*/ 32 w 43"/>
                <a:gd name="T27" fmla="*/ 9 h 41"/>
                <a:gd name="T28" fmla="*/ 29 w 43"/>
                <a:gd name="T29" fmla="*/ 17 h 41"/>
                <a:gd name="T30" fmla="*/ 38 w 43"/>
                <a:gd name="T31" fmla="*/ 29 h 41"/>
                <a:gd name="T32" fmla="*/ 43 w 43"/>
                <a:gd name="T33" fmla="*/ 36 h 41"/>
                <a:gd name="T34" fmla="*/ 38 w 43"/>
                <a:gd name="T35" fmla="*/ 37 h 41"/>
                <a:gd name="T36" fmla="*/ 35 w 43"/>
                <a:gd name="T37" fmla="*/ 38 h 41"/>
                <a:gd name="T38" fmla="*/ 29 w 43"/>
                <a:gd name="T39" fmla="*/ 38 h 41"/>
                <a:gd name="T40" fmla="*/ 33 w 43"/>
                <a:gd name="T41" fmla="*/ 37 h 41"/>
                <a:gd name="T42" fmla="*/ 38 w 43"/>
                <a:gd name="T43" fmla="*/ 35 h 41"/>
                <a:gd name="T44" fmla="*/ 32 w 43"/>
                <a:gd name="T45" fmla="*/ 24 h 41"/>
                <a:gd name="T46" fmla="*/ 29 w 43"/>
                <a:gd name="T47" fmla="*/ 12 h 41"/>
                <a:gd name="T48" fmla="*/ 25 w 43"/>
                <a:gd name="T49" fmla="*/ 3 h 41"/>
                <a:gd name="T50" fmla="*/ 18 w 43"/>
                <a:gd name="T51" fmla="*/ 3 h 41"/>
                <a:gd name="T52" fmla="*/ 13 w 43"/>
                <a:gd name="T53" fmla="*/ 10 h 41"/>
                <a:gd name="T54" fmla="*/ 6 w 43"/>
                <a:gd name="T55" fmla="*/ 19 h 41"/>
                <a:gd name="T56" fmla="*/ 12 w 43"/>
                <a:gd name="T57" fmla="*/ 29 h 41"/>
                <a:gd name="T58" fmla="*/ 16 w 43"/>
                <a:gd name="T59" fmla="*/ 31 h 41"/>
                <a:gd name="T60" fmla="*/ 20 w 43"/>
                <a:gd name="T61" fmla="*/ 33 h 41"/>
                <a:gd name="T62" fmla="*/ 22 w 43"/>
                <a:gd name="T63" fmla="*/ 36 h 41"/>
                <a:gd name="T64" fmla="*/ 27 w 43"/>
                <a:gd name="T65"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 h="41">
                  <a:moveTo>
                    <a:pt x="32" y="41"/>
                  </a:moveTo>
                  <a:cubicBezTo>
                    <a:pt x="32" y="41"/>
                    <a:pt x="32" y="41"/>
                    <a:pt x="32" y="41"/>
                  </a:cubicBezTo>
                  <a:cubicBezTo>
                    <a:pt x="31" y="40"/>
                    <a:pt x="30" y="40"/>
                    <a:pt x="29" y="40"/>
                  </a:cubicBezTo>
                  <a:cubicBezTo>
                    <a:pt x="29" y="40"/>
                    <a:pt x="28" y="40"/>
                    <a:pt x="28" y="40"/>
                  </a:cubicBezTo>
                  <a:cubicBezTo>
                    <a:pt x="27" y="40"/>
                    <a:pt x="27" y="40"/>
                    <a:pt x="26" y="40"/>
                  </a:cubicBezTo>
                  <a:cubicBezTo>
                    <a:pt x="24" y="40"/>
                    <a:pt x="22" y="40"/>
                    <a:pt x="20" y="38"/>
                  </a:cubicBezTo>
                  <a:cubicBezTo>
                    <a:pt x="20" y="38"/>
                    <a:pt x="20" y="37"/>
                    <a:pt x="20" y="36"/>
                  </a:cubicBezTo>
                  <a:cubicBezTo>
                    <a:pt x="20" y="36"/>
                    <a:pt x="20" y="35"/>
                    <a:pt x="20" y="35"/>
                  </a:cubicBezTo>
                  <a:cubicBezTo>
                    <a:pt x="20" y="35"/>
                    <a:pt x="20" y="35"/>
                    <a:pt x="20" y="35"/>
                  </a:cubicBezTo>
                  <a:cubicBezTo>
                    <a:pt x="19" y="35"/>
                    <a:pt x="18" y="35"/>
                    <a:pt x="17" y="34"/>
                  </a:cubicBezTo>
                  <a:cubicBezTo>
                    <a:pt x="17" y="33"/>
                    <a:pt x="16" y="33"/>
                    <a:pt x="15" y="32"/>
                  </a:cubicBezTo>
                  <a:cubicBezTo>
                    <a:pt x="14" y="32"/>
                    <a:pt x="14" y="32"/>
                    <a:pt x="13" y="32"/>
                  </a:cubicBezTo>
                  <a:cubicBezTo>
                    <a:pt x="12" y="31"/>
                    <a:pt x="12" y="31"/>
                    <a:pt x="11" y="30"/>
                  </a:cubicBezTo>
                  <a:cubicBezTo>
                    <a:pt x="8" y="29"/>
                    <a:pt x="6" y="28"/>
                    <a:pt x="3" y="27"/>
                  </a:cubicBezTo>
                  <a:cubicBezTo>
                    <a:pt x="2" y="27"/>
                    <a:pt x="2" y="27"/>
                    <a:pt x="2" y="27"/>
                  </a:cubicBezTo>
                  <a:cubicBezTo>
                    <a:pt x="2" y="26"/>
                    <a:pt x="2" y="26"/>
                    <a:pt x="2" y="26"/>
                  </a:cubicBezTo>
                  <a:cubicBezTo>
                    <a:pt x="0" y="21"/>
                    <a:pt x="1" y="20"/>
                    <a:pt x="5" y="18"/>
                  </a:cubicBezTo>
                  <a:cubicBezTo>
                    <a:pt x="5" y="17"/>
                    <a:pt x="6" y="17"/>
                    <a:pt x="6" y="17"/>
                  </a:cubicBezTo>
                  <a:cubicBezTo>
                    <a:pt x="10" y="15"/>
                    <a:pt x="10" y="14"/>
                    <a:pt x="11" y="10"/>
                  </a:cubicBezTo>
                  <a:cubicBezTo>
                    <a:pt x="11" y="5"/>
                    <a:pt x="13" y="4"/>
                    <a:pt x="16" y="2"/>
                  </a:cubicBezTo>
                  <a:cubicBezTo>
                    <a:pt x="17" y="1"/>
                    <a:pt x="17" y="1"/>
                    <a:pt x="17" y="1"/>
                  </a:cubicBezTo>
                  <a:cubicBezTo>
                    <a:pt x="18" y="0"/>
                    <a:pt x="21" y="0"/>
                    <a:pt x="23" y="0"/>
                  </a:cubicBezTo>
                  <a:cubicBezTo>
                    <a:pt x="24" y="1"/>
                    <a:pt x="25" y="1"/>
                    <a:pt x="25" y="1"/>
                  </a:cubicBezTo>
                  <a:cubicBezTo>
                    <a:pt x="26" y="1"/>
                    <a:pt x="26" y="1"/>
                    <a:pt x="26" y="1"/>
                  </a:cubicBezTo>
                  <a:cubicBezTo>
                    <a:pt x="27" y="2"/>
                    <a:pt x="27" y="2"/>
                    <a:pt x="27" y="2"/>
                  </a:cubicBezTo>
                  <a:cubicBezTo>
                    <a:pt x="27" y="5"/>
                    <a:pt x="29" y="7"/>
                    <a:pt x="32" y="8"/>
                  </a:cubicBezTo>
                  <a:cubicBezTo>
                    <a:pt x="33" y="8"/>
                    <a:pt x="33" y="8"/>
                    <a:pt x="33" y="8"/>
                  </a:cubicBezTo>
                  <a:cubicBezTo>
                    <a:pt x="32" y="9"/>
                    <a:pt x="32" y="9"/>
                    <a:pt x="32" y="9"/>
                  </a:cubicBezTo>
                  <a:cubicBezTo>
                    <a:pt x="32" y="11"/>
                    <a:pt x="31" y="12"/>
                    <a:pt x="31" y="13"/>
                  </a:cubicBezTo>
                  <a:cubicBezTo>
                    <a:pt x="30" y="15"/>
                    <a:pt x="29" y="16"/>
                    <a:pt x="29" y="17"/>
                  </a:cubicBezTo>
                  <a:cubicBezTo>
                    <a:pt x="29" y="18"/>
                    <a:pt x="30" y="20"/>
                    <a:pt x="33" y="22"/>
                  </a:cubicBezTo>
                  <a:cubicBezTo>
                    <a:pt x="36" y="24"/>
                    <a:pt x="37" y="27"/>
                    <a:pt x="38" y="29"/>
                  </a:cubicBezTo>
                  <a:cubicBezTo>
                    <a:pt x="38" y="32"/>
                    <a:pt x="39" y="34"/>
                    <a:pt x="41" y="35"/>
                  </a:cubicBezTo>
                  <a:cubicBezTo>
                    <a:pt x="43" y="36"/>
                    <a:pt x="43" y="36"/>
                    <a:pt x="43" y="36"/>
                  </a:cubicBezTo>
                  <a:cubicBezTo>
                    <a:pt x="41" y="37"/>
                    <a:pt x="41" y="37"/>
                    <a:pt x="41" y="37"/>
                  </a:cubicBezTo>
                  <a:cubicBezTo>
                    <a:pt x="40" y="37"/>
                    <a:pt x="39" y="37"/>
                    <a:pt x="38" y="37"/>
                  </a:cubicBezTo>
                  <a:cubicBezTo>
                    <a:pt x="37" y="37"/>
                    <a:pt x="36" y="37"/>
                    <a:pt x="36" y="37"/>
                  </a:cubicBezTo>
                  <a:cubicBezTo>
                    <a:pt x="36" y="37"/>
                    <a:pt x="35" y="38"/>
                    <a:pt x="35" y="38"/>
                  </a:cubicBezTo>
                  <a:cubicBezTo>
                    <a:pt x="34" y="39"/>
                    <a:pt x="34" y="41"/>
                    <a:pt x="32" y="41"/>
                  </a:cubicBezTo>
                  <a:close/>
                  <a:moveTo>
                    <a:pt x="29" y="38"/>
                  </a:moveTo>
                  <a:cubicBezTo>
                    <a:pt x="30" y="38"/>
                    <a:pt x="31" y="38"/>
                    <a:pt x="32" y="39"/>
                  </a:cubicBezTo>
                  <a:cubicBezTo>
                    <a:pt x="33" y="38"/>
                    <a:pt x="33" y="38"/>
                    <a:pt x="33" y="37"/>
                  </a:cubicBezTo>
                  <a:cubicBezTo>
                    <a:pt x="34" y="36"/>
                    <a:pt x="34" y="35"/>
                    <a:pt x="35" y="35"/>
                  </a:cubicBezTo>
                  <a:cubicBezTo>
                    <a:pt x="36" y="35"/>
                    <a:pt x="37" y="35"/>
                    <a:pt x="38" y="35"/>
                  </a:cubicBezTo>
                  <a:cubicBezTo>
                    <a:pt x="37" y="33"/>
                    <a:pt x="36" y="31"/>
                    <a:pt x="36" y="30"/>
                  </a:cubicBezTo>
                  <a:cubicBezTo>
                    <a:pt x="35" y="28"/>
                    <a:pt x="35" y="26"/>
                    <a:pt x="32" y="24"/>
                  </a:cubicBezTo>
                  <a:cubicBezTo>
                    <a:pt x="30" y="23"/>
                    <a:pt x="26" y="20"/>
                    <a:pt x="27" y="17"/>
                  </a:cubicBezTo>
                  <a:cubicBezTo>
                    <a:pt x="28" y="15"/>
                    <a:pt x="28" y="14"/>
                    <a:pt x="29" y="12"/>
                  </a:cubicBezTo>
                  <a:cubicBezTo>
                    <a:pt x="29" y="11"/>
                    <a:pt x="30" y="10"/>
                    <a:pt x="30" y="9"/>
                  </a:cubicBezTo>
                  <a:cubicBezTo>
                    <a:pt x="27" y="8"/>
                    <a:pt x="25" y="6"/>
                    <a:pt x="25" y="3"/>
                  </a:cubicBezTo>
                  <a:cubicBezTo>
                    <a:pt x="24" y="3"/>
                    <a:pt x="23" y="2"/>
                    <a:pt x="22" y="2"/>
                  </a:cubicBezTo>
                  <a:cubicBezTo>
                    <a:pt x="21" y="2"/>
                    <a:pt x="19" y="2"/>
                    <a:pt x="18" y="3"/>
                  </a:cubicBezTo>
                  <a:cubicBezTo>
                    <a:pt x="17" y="3"/>
                    <a:pt x="17" y="3"/>
                    <a:pt x="17" y="3"/>
                  </a:cubicBezTo>
                  <a:cubicBezTo>
                    <a:pt x="14" y="5"/>
                    <a:pt x="13" y="6"/>
                    <a:pt x="13" y="10"/>
                  </a:cubicBezTo>
                  <a:cubicBezTo>
                    <a:pt x="12" y="15"/>
                    <a:pt x="12" y="16"/>
                    <a:pt x="7" y="19"/>
                  </a:cubicBezTo>
                  <a:cubicBezTo>
                    <a:pt x="7" y="19"/>
                    <a:pt x="6" y="19"/>
                    <a:pt x="6" y="19"/>
                  </a:cubicBezTo>
                  <a:cubicBezTo>
                    <a:pt x="3" y="21"/>
                    <a:pt x="3" y="21"/>
                    <a:pt x="4" y="25"/>
                  </a:cubicBezTo>
                  <a:cubicBezTo>
                    <a:pt x="7" y="26"/>
                    <a:pt x="9" y="27"/>
                    <a:pt x="12" y="29"/>
                  </a:cubicBezTo>
                  <a:cubicBezTo>
                    <a:pt x="13" y="29"/>
                    <a:pt x="13" y="29"/>
                    <a:pt x="14" y="30"/>
                  </a:cubicBezTo>
                  <a:cubicBezTo>
                    <a:pt x="15" y="30"/>
                    <a:pt x="15" y="30"/>
                    <a:pt x="16" y="31"/>
                  </a:cubicBezTo>
                  <a:cubicBezTo>
                    <a:pt x="17" y="31"/>
                    <a:pt x="18" y="31"/>
                    <a:pt x="19" y="33"/>
                  </a:cubicBezTo>
                  <a:cubicBezTo>
                    <a:pt x="19" y="33"/>
                    <a:pt x="19" y="33"/>
                    <a:pt x="20" y="33"/>
                  </a:cubicBezTo>
                  <a:cubicBezTo>
                    <a:pt x="20" y="33"/>
                    <a:pt x="21" y="33"/>
                    <a:pt x="21" y="34"/>
                  </a:cubicBezTo>
                  <a:cubicBezTo>
                    <a:pt x="22" y="34"/>
                    <a:pt x="22" y="35"/>
                    <a:pt x="22" y="36"/>
                  </a:cubicBezTo>
                  <a:cubicBezTo>
                    <a:pt x="22" y="36"/>
                    <a:pt x="22" y="37"/>
                    <a:pt x="22" y="37"/>
                  </a:cubicBezTo>
                  <a:cubicBezTo>
                    <a:pt x="23" y="38"/>
                    <a:pt x="25" y="38"/>
                    <a:pt x="27" y="38"/>
                  </a:cubicBezTo>
                  <a:cubicBezTo>
                    <a:pt x="28" y="38"/>
                    <a:pt x="29" y="38"/>
                    <a:pt x="29" y="3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4" name="Freeform 423"/>
            <p:cNvSpPr>
              <a:spLocks noChangeArrowheads="1"/>
            </p:cNvSpPr>
            <p:nvPr/>
          </p:nvSpPr>
          <p:spPr bwMode="auto">
            <a:xfrm>
              <a:off x="7098277" y="3868829"/>
              <a:ext cx="28981" cy="16905"/>
            </a:xfrm>
            <a:custGeom>
              <a:avLst/>
              <a:gdLst>
                <a:gd name="T0" fmla="*/ 0 w 7"/>
                <a:gd name="T1" fmla="*/ 2 h 4"/>
                <a:gd name="T2" fmla="*/ 7 w 7"/>
                <a:gd name="T3" fmla="*/ 2 h 4"/>
                <a:gd name="T4" fmla="*/ 0 w 7"/>
                <a:gd name="T5" fmla="*/ 2 h 4"/>
              </a:gdLst>
              <a:ahLst/>
              <a:cxnLst>
                <a:cxn ang="0">
                  <a:pos x="T0" y="T1"/>
                </a:cxn>
                <a:cxn ang="0">
                  <a:pos x="T2" y="T3"/>
                </a:cxn>
                <a:cxn ang="0">
                  <a:pos x="T4" y="T5"/>
                </a:cxn>
              </a:cxnLst>
              <a:rect l="0" t="0" r="r" b="b"/>
              <a:pathLst>
                <a:path w="7" h="4">
                  <a:moveTo>
                    <a:pt x="0" y="2"/>
                  </a:moveTo>
                  <a:cubicBezTo>
                    <a:pt x="2" y="4"/>
                    <a:pt x="4" y="3"/>
                    <a:pt x="7" y="2"/>
                  </a:cubicBezTo>
                  <a:cubicBezTo>
                    <a:pt x="4" y="1"/>
                    <a:pt x="2" y="0"/>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5" name="Freeform 424"/>
            <p:cNvSpPr>
              <a:spLocks noEditPoints="1" noChangeArrowheads="1"/>
            </p:cNvSpPr>
            <p:nvPr/>
          </p:nvSpPr>
          <p:spPr bwMode="auto">
            <a:xfrm>
              <a:off x="7088617" y="3863999"/>
              <a:ext cx="45886" cy="21736"/>
            </a:xfrm>
            <a:custGeom>
              <a:avLst/>
              <a:gdLst>
                <a:gd name="T0" fmla="*/ 5 w 11"/>
                <a:gd name="T1" fmla="*/ 5 h 5"/>
                <a:gd name="T2" fmla="*/ 5 w 11"/>
                <a:gd name="T3" fmla="*/ 5 h 5"/>
                <a:gd name="T4" fmla="*/ 1 w 11"/>
                <a:gd name="T5" fmla="*/ 3 h 5"/>
                <a:gd name="T6" fmla="*/ 0 w 11"/>
                <a:gd name="T7" fmla="*/ 2 h 5"/>
                <a:gd name="T8" fmla="*/ 1 w 11"/>
                <a:gd name="T9" fmla="*/ 2 h 5"/>
                <a:gd name="T10" fmla="*/ 8 w 11"/>
                <a:gd name="T11" fmla="*/ 2 h 5"/>
                <a:gd name="T12" fmla="*/ 11 w 11"/>
                <a:gd name="T13" fmla="*/ 3 h 5"/>
                <a:gd name="T14" fmla="*/ 8 w 11"/>
                <a:gd name="T15" fmla="*/ 4 h 5"/>
                <a:gd name="T16" fmla="*/ 5 w 11"/>
                <a:gd name="T17" fmla="*/ 5 h 5"/>
                <a:gd name="T18" fmla="*/ 3 w 11"/>
                <a:gd name="T19" fmla="*/ 3 h 5"/>
                <a:gd name="T20" fmla="*/ 6 w 11"/>
                <a:gd name="T21" fmla="*/ 3 h 5"/>
                <a:gd name="T22" fmla="*/ 3 w 11"/>
                <a:gd name="T23"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5">
                  <a:moveTo>
                    <a:pt x="5" y="5"/>
                  </a:moveTo>
                  <a:cubicBezTo>
                    <a:pt x="5" y="5"/>
                    <a:pt x="5" y="5"/>
                    <a:pt x="5" y="5"/>
                  </a:cubicBezTo>
                  <a:cubicBezTo>
                    <a:pt x="3" y="5"/>
                    <a:pt x="2" y="5"/>
                    <a:pt x="1" y="3"/>
                  </a:cubicBezTo>
                  <a:cubicBezTo>
                    <a:pt x="0" y="2"/>
                    <a:pt x="0" y="2"/>
                    <a:pt x="0" y="2"/>
                  </a:cubicBezTo>
                  <a:cubicBezTo>
                    <a:pt x="1" y="2"/>
                    <a:pt x="1" y="2"/>
                    <a:pt x="1" y="2"/>
                  </a:cubicBezTo>
                  <a:cubicBezTo>
                    <a:pt x="3" y="0"/>
                    <a:pt x="6" y="1"/>
                    <a:pt x="8" y="2"/>
                  </a:cubicBezTo>
                  <a:cubicBezTo>
                    <a:pt x="11" y="3"/>
                    <a:pt x="11" y="3"/>
                    <a:pt x="11" y="3"/>
                  </a:cubicBezTo>
                  <a:cubicBezTo>
                    <a:pt x="8" y="4"/>
                    <a:pt x="8" y="4"/>
                    <a:pt x="8" y="4"/>
                  </a:cubicBezTo>
                  <a:cubicBezTo>
                    <a:pt x="7" y="5"/>
                    <a:pt x="6" y="5"/>
                    <a:pt x="5" y="5"/>
                  </a:cubicBezTo>
                  <a:close/>
                  <a:moveTo>
                    <a:pt x="3" y="3"/>
                  </a:moveTo>
                  <a:cubicBezTo>
                    <a:pt x="5" y="4"/>
                    <a:pt x="5" y="3"/>
                    <a:pt x="6" y="3"/>
                  </a:cubicBezTo>
                  <a:cubicBezTo>
                    <a:pt x="5" y="3"/>
                    <a:pt x="4" y="2"/>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6" name="Freeform 425"/>
            <p:cNvSpPr>
              <a:spLocks noChangeArrowheads="1"/>
            </p:cNvSpPr>
            <p:nvPr/>
          </p:nvSpPr>
          <p:spPr bwMode="auto">
            <a:xfrm>
              <a:off x="6917147" y="3796377"/>
              <a:ext cx="26566" cy="74867"/>
            </a:xfrm>
            <a:custGeom>
              <a:avLst/>
              <a:gdLst>
                <a:gd name="T0" fmla="*/ 4 w 6"/>
                <a:gd name="T1" fmla="*/ 18 h 18"/>
                <a:gd name="T2" fmla="*/ 6 w 6"/>
                <a:gd name="T3" fmla="*/ 8 h 18"/>
                <a:gd name="T4" fmla="*/ 3 w 6"/>
                <a:gd name="T5" fmla="*/ 9 h 18"/>
                <a:gd name="T6" fmla="*/ 5 w 6"/>
                <a:gd name="T7" fmla="*/ 7 h 18"/>
                <a:gd name="T8" fmla="*/ 6 w 6"/>
                <a:gd name="T9" fmla="*/ 4 h 18"/>
                <a:gd name="T10" fmla="*/ 6 w 6"/>
                <a:gd name="T11" fmla="*/ 0 h 18"/>
                <a:gd name="T12" fmla="*/ 2 w 6"/>
                <a:gd name="T13" fmla="*/ 8 h 18"/>
                <a:gd name="T14" fmla="*/ 4 w 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8">
                  <a:moveTo>
                    <a:pt x="4" y="18"/>
                  </a:moveTo>
                  <a:cubicBezTo>
                    <a:pt x="4" y="15"/>
                    <a:pt x="5" y="11"/>
                    <a:pt x="6" y="8"/>
                  </a:cubicBezTo>
                  <a:cubicBezTo>
                    <a:pt x="5" y="9"/>
                    <a:pt x="4" y="9"/>
                    <a:pt x="3" y="9"/>
                  </a:cubicBezTo>
                  <a:cubicBezTo>
                    <a:pt x="4" y="8"/>
                    <a:pt x="4" y="7"/>
                    <a:pt x="5" y="7"/>
                  </a:cubicBezTo>
                  <a:cubicBezTo>
                    <a:pt x="3" y="6"/>
                    <a:pt x="4" y="3"/>
                    <a:pt x="6" y="4"/>
                  </a:cubicBezTo>
                  <a:cubicBezTo>
                    <a:pt x="6" y="3"/>
                    <a:pt x="6" y="2"/>
                    <a:pt x="6" y="0"/>
                  </a:cubicBezTo>
                  <a:cubicBezTo>
                    <a:pt x="2" y="0"/>
                    <a:pt x="4" y="5"/>
                    <a:pt x="2" y="8"/>
                  </a:cubicBezTo>
                  <a:cubicBezTo>
                    <a:pt x="0" y="10"/>
                    <a:pt x="3" y="18"/>
                    <a:pt x="4"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7" name="Freeform 426"/>
            <p:cNvSpPr>
              <a:spLocks noEditPoints="1" noChangeArrowheads="1"/>
            </p:cNvSpPr>
            <p:nvPr/>
          </p:nvSpPr>
          <p:spPr bwMode="auto">
            <a:xfrm>
              <a:off x="6917147" y="3793962"/>
              <a:ext cx="31396" cy="82112"/>
            </a:xfrm>
            <a:custGeom>
              <a:avLst/>
              <a:gdLst>
                <a:gd name="T0" fmla="*/ 4 w 7"/>
                <a:gd name="T1" fmla="*/ 20 h 20"/>
                <a:gd name="T2" fmla="*/ 2 w 7"/>
                <a:gd name="T3" fmla="*/ 18 h 20"/>
                <a:gd name="T4" fmla="*/ 0 w 7"/>
                <a:gd name="T5" fmla="*/ 12 h 20"/>
                <a:gd name="T6" fmla="*/ 0 w 7"/>
                <a:gd name="T7" fmla="*/ 12 h 20"/>
                <a:gd name="T8" fmla="*/ 0 w 7"/>
                <a:gd name="T9" fmla="*/ 12 h 20"/>
                <a:gd name="T10" fmla="*/ 1 w 7"/>
                <a:gd name="T11" fmla="*/ 8 h 20"/>
                <a:gd name="T12" fmla="*/ 2 w 7"/>
                <a:gd name="T13" fmla="*/ 5 h 20"/>
                <a:gd name="T14" fmla="*/ 6 w 7"/>
                <a:gd name="T15" fmla="*/ 0 h 20"/>
                <a:gd name="T16" fmla="*/ 7 w 7"/>
                <a:gd name="T17" fmla="*/ 0 h 20"/>
                <a:gd name="T18" fmla="*/ 7 w 7"/>
                <a:gd name="T19" fmla="*/ 1 h 20"/>
                <a:gd name="T20" fmla="*/ 7 w 7"/>
                <a:gd name="T21" fmla="*/ 5 h 20"/>
                <a:gd name="T22" fmla="*/ 7 w 7"/>
                <a:gd name="T23" fmla="*/ 7 h 20"/>
                <a:gd name="T24" fmla="*/ 5 w 7"/>
                <a:gd name="T25" fmla="*/ 6 h 20"/>
                <a:gd name="T26" fmla="*/ 5 w 7"/>
                <a:gd name="T27" fmla="*/ 6 h 20"/>
                <a:gd name="T28" fmla="*/ 5 w 7"/>
                <a:gd name="T29" fmla="*/ 6 h 20"/>
                <a:gd name="T30" fmla="*/ 5 w 7"/>
                <a:gd name="T31" fmla="*/ 7 h 20"/>
                <a:gd name="T32" fmla="*/ 6 w 7"/>
                <a:gd name="T33" fmla="*/ 8 h 20"/>
                <a:gd name="T34" fmla="*/ 5 w 7"/>
                <a:gd name="T35" fmla="*/ 8 h 20"/>
                <a:gd name="T36" fmla="*/ 7 w 7"/>
                <a:gd name="T37" fmla="*/ 8 h 20"/>
                <a:gd name="T38" fmla="*/ 5 w 7"/>
                <a:gd name="T39" fmla="*/ 19 h 20"/>
                <a:gd name="T40" fmla="*/ 4 w 7"/>
                <a:gd name="T41" fmla="*/ 20 h 20"/>
                <a:gd name="T42" fmla="*/ 2 w 7"/>
                <a:gd name="T43" fmla="*/ 11 h 20"/>
                <a:gd name="T44" fmla="*/ 3 w 7"/>
                <a:gd name="T45" fmla="*/ 16 h 20"/>
                <a:gd name="T46" fmla="*/ 4 w 7"/>
                <a:gd name="T47" fmla="*/ 11 h 20"/>
                <a:gd name="T48" fmla="*/ 4 w 7"/>
                <a:gd name="T49" fmla="*/ 11 h 20"/>
                <a:gd name="T50" fmla="*/ 2 w 7"/>
                <a:gd name="T51"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20">
                  <a:moveTo>
                    <a:pt x="4" y="20"/>
                  </a:moveTo>
                  <a:cubicBezTo>
                    <a:pt x="3" y="20"/>
                    <a:pt x="3" y="19"/>
                    <a:pt x="2" y="18"/>
                  </a:cubicBezTo>
                  <a:cubicBezTo>
                    <a:pt x="2" y="17"/>
                    <a:pt x="1" y="15"/>
                    <a:pt x="0" y="12"/>
                  </a:cubicBezTo>
                  <a:cubicBezTo>
                    <a:pt x="0" y="12"/>
                    <a:pt x="0" y="12"/>
                    <a:pt x="0" y="12"/>
                  </a:cubicBezTo>
                  <a:cubicBezTo>
                    <a:pt x="0" y="12"/>
                    <a:pt x="0" y="12"/>
                    <a:pt x="0" y="12"/>
                  </a:cubicBezTo>
                  <a:cubicBezTo>
                    <a:pt x="0" y="11"/>
                    <a:pt x="0" y="9"/>
                    <a:pt x="1" y="8"/>
                  </a:cubicBezTo>
                  <a:cubicBezTo>
                    <a:pt x="2" y="7"/>
                    <a:pt x="2" y="6"/>
                    <a:pt x="2" y="5"/>
                  </a:cubicBezTo>
                  <a:cubicBezTo>
                    <a:pt x="2" y="3"/>
                    <a:pt x="3" y="0"/>
                    <a:pt x="6" y="0"/>
                  </a:cubicBezTo>
                  <a:cubicBezTo>
                    <a:pt x="7" y="0"/>
                    <a:pt x="7" y="0"/>
                    <a:pt x="7" y="0"/>
                  </a:cubicBezTo>
                  <a:cubicBezTo>
                    <a:pt x="7" y="1"/>
                    <a:pt x="7" y="1"/>
                    <a:pt x="7" y="1"/>
                  </a:cubicBezTo>
                  <a:cubicBezTo>
                    <a:pt x="7" y="3"/>
                    <a:pt x="7" y="4"/>
                    <a:pt x="7" y="5"/>
                  </a:cubicBezTo>
                  <a:cubicBezTo>
                    <a:pt x="7" y="7"/>
                    <a:pt x="7" y="7"/>
                    <a:pt x="7" y="7"/>
                  </a:cubicBezTo>
                  <a:cubicBezTo>
                    <a:pt x="5" y="6"/>
                    <a:pt x="5" y="6"/>
                    <a:pt x="5" y="6"/>
                  </a:cubicBezTo>
                  <a:cubicBezTo>
                    <a:pt x="5" y="6"/>
                    <a:pt x="5" y="6"/>
                    <a:pt x="5" y="6"/>
                  </a:cubicBezTo>
                  <a:cubicBezTo>
                    <a:pt x="5" y="6"/>
                    <a:pt x="5" y="6"/>
                    <a:pt x="5" y="6"/>
                  </a:cubicBezTo>
                  <a:cubicBezTo>
                    <a:pt x="5" y="6"/>
                    <a:pt x="5" y="7"/>
                    <a:pt x="5" y="7"/>
                  </a:cubicBezTo>
                  <a:cubicBezTo>
                    <a:pt x="6" y="8"/>
                    <a:pt x="6" y="8"/>
                    <a:pt x="6" y="8"/>
                  </a:cubicBezTo>
                  <a:cubicBezTo>
                    <a:pt x="5" y="8"/>
                    <a:pt x="5" y="8"/>
                    <a:pt x="5" y="8"/>
                  </a:cubicBezTo>
                  <a:cubicBezTo>
                    <a:pt x="7" y="8"/>
                    <a:pt x="7" y="8"/>
                    <a:pt x="7" y="8"/>
                  </a:cubicBezTo>
                  <a:cubicBezTo>
                    <a:pt x="5" y="19"/>
                    <a:pt x="5" y="19"/>
                    <a:pt x="5" y="19"/>
                  </a:cubicBezTo>
                  <a:lnTo>
                    <a:pt x="4" y="20"/>
                  </a:lnTo>
                  <a:close/>
                  <a:moveTo>
                    <a:pt x="2" y="11"/>
                  </a:moveTo>
                  <a:cubicBezTo>
                    <a:pt x="2" y="13"/>
                    <a:pt x="3" y="15"/>
                    <a:pt x="3" y="16"/>
                  </a:cubicBezTo>
                  <a:cubicBezTo>
                    <a:pt x="4" y="11"/>
                    <a:pt x="4" y="11"/>
                    <a:pt x="4" y="11"/>
                  </a:cubicBezTo>
                  <a:cubicBezTo>
                    <a:pt x="4" y="11"/>
                    <a:pt x="4" y="11"/>
                    <a:pt x="4" y="11"/>
                  </a:cubicBezTo>
                  <a:lnTo>
                    <a:pt x="2" y="1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8" name="Freeform 427"/>
            <p:cNvSpPr>
              <a:spLocks noChangeArrowheads="1"/>
            </p:cNvSpPr>
            <p:nvPr/>
          </p:nvSpPr>
          <p:spPr bwMode="auto">
            <a:xfrm>
              <a:off x="6926807" y="3796377"/>
              <a:ext cx="79697" cy="79697"/>
            </a:xfrm>
            <a:custGeom>
              <a:avLst/>
              <a:gdLst>
                <a:gd name="T0" fmla="*/ 17 w 19"/>
                <a:gd name="T1" fmla="*/ 0 h 19"/>
                <a:gd name="T2" fmla="*/ 8 w 19"/>
                <a:gd name="T3" fmla="*/ 4 h 19"/>
                <a:gd name="T4" fmla="*/ 4 w 19"/>
                <a:gd name="T5" fmla="*/ 4 h 19"/>
                <a:gd name="T6" fmla="*/ 3 w 19"/>
                <a:gd name="T7" fmla="*/ 7 h 19"/>
                <a:gd name="T8" fmla="*/ 1 w 19"/>
                <a:gd name="T9" fmla="*/ 9 h 19"/>
                <a:gd name="T10" fmla="*/ 4 w 19"/>
                <a:gd name="T11" fmla="*/ 8 h 19"/>
                <a:gd name="T12" fmla="*/ 3 w 19"/>
                <a:gd name="T13" fmla="*/ 19 h 19"/>
                <a:gd name="T14" fmla="*/ 9 w 19"/>
                <a:gd name="T15" fmla="*/ 16 h 19"/>
                <a:gd name="T16" fmla="*/ 12 w 19"/>
                <a:gd name="T17" fmla="*/ 15 h 19"/>
                <a:gd name="T18" fmla="*/ 14 w 19"/>
                <a:gd name="T19" fmla="*/ 12 h 19"/>
                <a:gd name="T20" fmla="*/ 10 w 19"/>
                <a:gd name="T21" fmla="*/ 8 h 19"/>
                <a:gd name="T22" fmla="*/ 17 w 19"/>
                <a:gd name="T23" fmla="*/ 6 h 19"/>
                <a:gd name="T24" fmla="*/ 17 w 1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19">
                  <a:moveTo>
                    <a:pt x="17" y="0"/>
                  </a:moveTo>
                  <a:cubicBezTo>
                    <a:pt x="14" y="1"/>
                    <a:pt x="11" y="3"/>
                    <a:pt x="8" y="4"/>
                  </a:cubicBezTo>
                  <a:cubicBezTo>
                    <a:pt x="7" y="5"/>
                    <a:pt x="4" y="0"/>
                    <a:pt x="4" y="4"/>
                  </a:cubicBezTo>
                  <a:cubicBezTo>
                    <a:pt x="2" y="3"/>
                    <a:pt x="1" y="6"/>
                    <a:pt x="3" y="7"/>
                  </a:cubicBezTo>
                  <a:cubicBezTo>
                    <a:pt x="2" y="7"/>
                    <a:pt x="2" y="8"/>
                    <a:pt x="1" y="9"/>
                  </a:cubicBezTo>
                  <a:cubicBezTo>
                    <a:pt x="2" y="9"/>
                    <a:pt x="3" y="9"/>
                    <a:pt x="4" y="8"/>
                  </a:cubicBezTo>
                  <a:cubicBezTo>
                    <a:pt x="3" y="11"/>
                    <a:pt x="0" y="18"/>
                    <a:pt x="3" y="19"/>
                  </a:cubicBezTo>
                  <a:cubicBezTo>
                    <a:pt x="7" y="19"/>
                    <a:pt x="6" y="18"/>
                    <a:pt x="9" y="16"/>
                  </a:cubicBezTo>
                  <a:cubicBezTo>
                    <a:pt x="9" y="15"/>
                    <a:pt x="11" y="16"/>
                    <a:pt x="12" y="15"/>
                  </a:cubicBezTo>
                  <a:cubicBezTo>
                    <a:pt x="12" y="14"/>
                    <a:pt x="13" y="13"/>
                    <a:pt x="14" y="12"/>
                  </a:cubicBezTo>
                  <a:cubicBezTo>
                    <a:pt x="12" y="11"/>
                    <a:pt x="11" y="9"/>
                    <a:pt x="10" y="8"/>
                  </a:cubicBezTo>
                  <a:cubicBezTo>
                    <a:pt x="11" y="8"/>
                    <a:pt x="16" y="7"/>
                    <a:pt x="17" y="6"/>
                  </a:cubicBezTo>
                  <a:cubicBezTo>
                    <a:pt x="19" y="4"/>
                    <a:pt x="17" y="2"/>
                    <a:pt x="17"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29" name="Freeform 428"/>
            <p:cNvSpPr>
              <a:spLocks noEditPoints="1" noChangeArrowheads="1"/>
            </p:cNvSpPr>
            <p:nvPr/>
          </p:nvSpPr>
          <p:spPr bwMode="auto">
            <a:xfrm>
              <a:off x="6917147" y="3789132"/>
              <a:ext cx="91773" cy="91773"/>
            </a:xfrm>
            <a:custGeom>
              <a:avLst/>
              <a:gdLst>
                <a:gd name="T0" fmla="*/ 7 w 22"/>
                <a:gd name="T1" fmla="*/ 22 h 22"/>
                <a:gd name="T2" fmla="*/ 7 w 22"/>
                <a:gd name="T3" fmla="*/ 22 h 22"/>
                <a:gd name="T4" fmla="*/ 5 w 22"/>
                <a:gd name="T5" fmla="*/ 21 h 22"/>
                <a:gd name="T6" fmla="*/ 3 w 22"/>
                <a:gd name="T7" fmla="*/ 20 h 22"/>
                <a:gd name="T8" fmla="*/ 4 w 22"/>
                <a:gd name="T9" fmla="*/ 12 h 22"/>
                <a:gd name="T10" fmla="*/ 4 w 22"/>
                <a:gd name="T11" fmla="*/ 12 h 22"/>
                <a:gd name="T12" fmla="*/ 4 w 22"/>
                <a:gd name="T13" fmla="*/ 12 h 22"/>
                <a:gd name="T14" fmla="*/ 0 w 22"/>
                <a:gd name="T15" fmla="*/ 13 h 22"/>
                <a:gd name="T16" fmla="*/ 3 w 22"/>
                <a:gd name="T17" fmla="*/ 10 h 22"/>
                <a:gd name="T18" fmla="*/ 3 w 22"/>
                <a:gd name="T19" fmla="*/ 9 h 22"/>
                <a:gd name="T20" fmla="*/ 3 w 22"/>
                <a:gd name="T21" fmla="*/ 9 h 22"/>
                <a:gd name="T22" fmla="*/ 3 w 22"/>
                <a:gd name="T23" fmla="*/ 7 h 22"/>
                <a:gd name="T24" fmla="*/ 5 w 22"/>
                <a:gd name="T25" fmla="*/ 5 h 22"/>
                <a:gd name="T26" fmla="*/ 6 w 22"/>
                <a:gd name="T27" fmla="*/ 4 h 22"/>
                <a:gd name="T28" fmla="*/ 7 w 22"/>
                <a:gd name="T29" fmla="*/ 4 h 22"/>
                <a:gd name="T30" fmla="*/ 9 w 22"/>
                <a:gd name="T31" fmla="*/ 5 h 22"/>
                <a:gd name="T32" fmla="*/ 10 w 22"/>
                <a:gd name="T33" fmla="*/ 5 h 22"/>
                <a:gd name="T34" fmla="*/ 19 w 22"/>
                <a:gd name="T35" fmla="*/ 0 h 22"/>
                <a:gd name="T36" fmla="*/ 19 w 22"/>
                <a:gd name="T37" fmla="*/ 2 h 22"/>
                <a:gd name="T38" fmla="*/ 20 w 22"/>
                <a:gd name="T39" fmla="*/ 3 h 22"/>
                <a:gd name="T40" fmla="*/ 20 w 22"/>
                <a:gd name="T41" fmla="*/ 9 h 22"/>
                <a:gd name="T42" fmla="*/ 14 w 22"/>
                <a:gd name="T43" fmla="*/ 11 h 22"/>
                <a:gd name="T44" fmla="*/ 14 w 22"/>
                <a:gd name="T45" fmla="*/ 11 h 22"/>
                <a:gd name="T46" fmla="*/ 17 w 22"/>
                <a:gd name="T47" fmla="*/ 15 h 22"/>
                <a:gd name="T48" fmla="*/ 16 w 22"/>
                <a:gd name="T49" fmla="*/ 15 h 22"/>
                <a:gd name="T50" fmla="*/ 15 w 22"/>
                <a:gd name="T51" fmla="*/ 16 h 22"/>
                <a:gd name="T52" fmla="*/ 14 w 22"/>
                <a:gd name="T53" fmla="*/ 18 h 22"/>
                <a:gd name="T54" fmla="*/ 12 w 22"/>
                <a:gd name="T55" fmla="*/ 18 h 22"/>
                <a:gd name="T56" fmla="*/ 11 w 22"/>
                <a:gd name="T57" fmla="*/ 18 h 22"/>
                <a:gd name="T58" fmla="*/ 10 w 22"/>
                <a:gd name="T59" fmla="*/ 20 h 22"/>
                <a:gd name="T60" fmla="*/ 7 w 22"/>
                <a:gd name="T61" fmla="*/ 22 h 22"/>
                <a:gd name="T62" fmla="*/ 7 w 22"/>
                <a:gd name="T63" fmla="*/ 9 h 22"/>
                <a:gd name="T64" fmla="*/ 7 w 22"/>
                <a:gd name="T65" fmla="*/ 11 h 22"/>
                <a:gd name="T66" fmla="*/ 6 w 22"/>
                <a:gd name="T67" fmla="*/ 13 h 22"/>
                <a:gd name="T68" fmla="*/ 5 w 22"/>
                <a:gd name="T69" fmla="*/ 19 h 22"/>
                <a:gd name="T70" fmla="*/ 5 w 22"/>
                <a:gd name="T71" fmla="*/ 20 h 22"/>
                <a:gd name="T72" fmla="*/ 7 w 22"/>
                <a:gd name="T73" fmla="*/ 20 h 22"/>
                <a:gd name="T74" fmla="*/ 7 w 22"/>
                <a:gd name="T75" fmla="*/ 20 h 22"/>
                <a:gd name="T76" fmla="*/ 8 w 22"/>
                <a:gd name="T77" fmla="*/ 19 h 22"/>
                <a:gd name="T78" fmla="*/ 10 w 22"/>
                <a:gd name="T79" fmla="*/ 17 h 22"/>
                <a:gd name="T80" fmla="*/ 12 w 22"/>
                <a:gd name="T81" fmla="*/ 16 h 22"/>
                <a:gd name="T82" fmla="*/ 13 w 22"/>
                <a:gd name="T83" fmla="*/ 16 h 22"/>
                <a:gd name="T84" fmla="*/ 14 w 22"/>
                <a:gd name="T85" fmla="*/ 15 h 22"/>
                <a:gd name="T86" fmla="*/ 14 w 22"/>
                <a:gd name="T87" fmla="*/ 14 h 22"/>
                <a:gd name="T88" fmla="*/ 10 w 22"/>
                <a:gd name="T89" fmla="*/ 9 h 22"/>
                <a:gd name="T90" fmla="*/ 11 w 22"/>
                <a:gd name="T91" fmla="*/ 9 h 22"/>
                <a:gd name="T92" fmla="*/ 14 w 22"/>
                <a:gd name="T93" fmla="*/ 9 h 22"/>
                <a:gd name="T94" fmla="*/ 18 w 22"/>
                <a:gd name="T95" fmla="*/ 8 h 22"/>
                <a:gd name="T96" fmla="*/ 18 w 22"/>
                <a:gd name="T97" fmla="*/ 4 h 22"/>
                <a:gd name="T98" fmla="*/ 18 w 22"/>
                <a:gd name="T99" fmla="*/ 3 h 22"/>
                <a:gd name="T100" fmla="*/ 11 w 22"/>
                <a:gd name="T101" fmla="*/ 7 h 22"/>
                <a:gd name="T102" fmla="*/ 7 w 22"/>
                <a:gd name="T103" fmla="*/ 6 h 22"/>
                <a:gd name="T104" fmla="*/ 7 w 22"/>
                <a:gd name="T105" fmla="*/ 6 h 22"/>
                <a:gd name="T106" fmla="*/ 7 w 22"/>
                <a:gd name="T107" fmla="*/ 6 h 22"/>
                <a:gd name="T108" fmla="*/ 7 w 22"/>
                <a:gd name="T109" fmla="*/ 8 h 22"/>
                <a:gd name="T110" fmla="*/ 5 w 22"/>
                <a:gd name="T111" fmla="*/ 7 h 22"/>
                <a:gd name="T112" fmla="*/ 5 w 22"/>
                <a:gd name="T113" fmla="*/ 7 h 22"/>
                <a:gd name="T114" fmla="*/ 5 w 22"/>
                <a:gd name="T115" fmla="*/ 7 h 22"/>
                <a:gd name="T116" fmla="*/ 5 w 22"/>
                <a:gd name="T117" fmla="*/ 8 h 22"/>
                <a:gd name="T118" fmla="*/ 6 w 22"/>
                <a:gd name="T119" fmla="*/ 9 h 22"/>
                <a:gd name="T120" fmla="*/ 5 w 22"/>
                <a:gd name="T121" fmla="*/ 9 h 22"/>
                <a:gd name="T122" fmla="*/ 7 w 22"/>
                <a:gd name="T123"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 h="22">
                  <a:moveTo>
                    <a:pt x="7" y="22"/>
                  </a:moveTo>
                  <a:cubicBezTo>
                    <a:pt x="7" y="22"/>
                    <a:pt x="7" y="22"/>
                    <a:pt x="7" y="22"/>
                  </a:cubicBezTo>
                  <a:cubicBezTo>
                    <a:pt x="6" y="22"/>
                    <a:pt x="6" y="22"/>
                    <a:pt x="5" y="21"/>
                  </a:cubicBezTo>
                  <a:cubicBezTo>
                    <a:pt x="4" y="21"/>
                    <a:pt x="4" y="21"/>
                    <a:pt x="3" y="20"/>
                  </a:cubicBezTo>
                  <a:cubicBezTo>
                    <a:pt x="2" y="19"/>
                    <a:pt x="3" y="16"/>
                    <a:pt x="4" y="12"/>
                  </a:cubicBezTo>
                  <a:cubicBezTo>
                    <a:pt x="4" y="12"/>
                    <a:pt x="4" y="12"/>
                    <a:pt x="4" y="12"/>
                  </a:cubicBezTo>
                  <a:cubicBezTo>
                    <a:pt x="4" y="12"/>
                    <a:pt x="4" y="12"/>
                    <a:pt x="4" y="12"/>
                  </a:cubicBezTo>
                  <a:cubicBezTo>
                    <a:pt x="0" y="13"/>
                    <a:pt x="0" y="13"/>
                    <a:pt x="0" y="13"/>
                  </a:cubicBezTo>
                  <a:cubicBezTo>
                    <a:pt x="3" y="10"/>
                    <a:pt x="3" y="10"/>
                    <a:pt x="3" y="10"/>
                  </a:cubicBezTo>
                  <a:cubicBezTo>
                    <a:pt x="3" y="10"/>
                    <a:pt x="3" y="10"/>
                    <a:pt x="3" y="9"/>
                  </a:cubicBezTo>
                  <a:cubicBezTo>
                    <a:pt x="3" y="9"/>
                    <a:pt x="3" y="9"/>
                    <a:pt x="3" y="9"/>
                  </a:cubicBezTo>
                  <a:cubicBezTo>
                    <a:pt x="3" y="8"/>
                    <a:pt x="2" y="8"/>
                    <a:pt x="3" y="7"/>
                  </a:cubicBezTo>
                  <a:cubicBezTo>
                    <a:pt x="3" y="5"/>
                    <a:pt x="4" y="5"/>
                    <a:pt x="5" y="5"/>
                  </a:cubicBezTo>
                  <a:cubicBezTo>
                    <a:pt x="5" y="4"/>
                    <a:pt x="5" y="4"/>
                    <a:pt x="6" y="4"/>
                  </a:cubicBezTo>
                  <a:cubicBezTo>
                    <a:pt x="6" y="4"/>
                    <a:pt x="6" y="4"/>
                    <a:pt x="7" y="4"/>
                  </a:cubicBezTo>
                  <a:cubicBezTo>
                    <a:pt x="7" y="4"/>
                    <a:pt x="8" y="4"/>
                    <a:pt x="9" y="5"/>
                  </a:cubicBezTo>
                  <a:cubicBezTo>
                    <a:pt x="9" y="5"/>
                    <a:pt x="10" y="5"/>
                    <a:pt x="10" y="5"/>
                  </a:cubicBezTo>
                  <a:cubicBezTo>
                    <a:pt x="19" y="0"/>
                    <a:pt x="19" y="0"/>
                    <a:pt x="19" y="0"/>
                  </a:cubicBezTo>
                  <a:cubicBezTo>
                    <a:pt x="19" y="2"/>
                    <a:pt x="19" y="2"/>
                    <a:pt x="19" y="2"/>
                  </a:cubicBezTo>
                  <a:cubicBezTo>
                    <a:pt x="20" y="2"/>
                    <a:pt x="20" y="3"/>
                    <a:pt x="20" y="3"/>
                  </a:cubicBezTo>
                  <a:cubicBezTo>
                    <a:pt x="21" y="5"/>
                    <a:pt x="22" y="7"/>
                    <a:pt x="20" y="9"/>
                  </a:cubicBezTo>
                  <a:cubicBezTo>
                    <a:pt x="19" y="10"/>
                    <a:pt x="17" y="10"/>
                    <a:pt x="14" y="11"/>
                  </a:cubicBezTo>
                  <a:cubicBezTo>
                    <a:pt x="14" y="11"/>
                    <a:pt x="14" y="11"/>
                    <a:pt x="14" y="11"/>
                  </a:cubicBezTo>
                  <a:cubicBezTo>
                    <a:pt x="17" y="15"/>
                    <a:pt x="17" y="15"/>
                    <a:pt x="17" y="15"/>
                  </a:cubicBezTo>
                  <a:cubicBezTo>
                    <a:pt x="16" y="15"/>
                    <a:pt x="16" y="15"/>
                    <a:pt x="16" y="15"/>
                  </a:cubicBezTo>
                  <a:cubicBezTo>
                    <a:pt x="16" y="16"/>
                    <a:pt x="16" y="16"/>
                    <a:pt x="15" y="16"/>
                  </a:cubicBezTo>
                  <a:cubicBezTo>
                    <a:pt x="15" y="17"/>
                    <a:pt x="15" y="17"/>
                    <a:pt x="14" y="18"/>
                  </a:cubicBezTo>
                  <a:cubicBezTo>
                    <a:pt x="14" y="18"/>
                    <a:pt x="13" y="18"/>
                    <a:pt x="12" y="18"/>
                  </a:cubicBezTo>
                  <a:cubicBezTo>
                    <a:pt x="12" y="18"/>
                    <a:pt x="11" y="18"/>
                    <a:pt x="11" y="18"/>
                  </a:cubicBezTo>
                  <a:cubicBezTo>
                    <a:pt x="10" y="19"/>
                    <a:pt x="10" y="20"/>
                    <a:pt x="10" y="20"/>
                  </a:cubicBezTo>
                  <a:cubicBezTo>
                    <a:pt x="9" y="21"/>
                    <a:pt x="8" y="22"/>
                    <a:pt x="7" y="22"/>
                  </a:cubicBezTo>
                  <a:close/>
                  <a:moveTo>
                    <a:pt x="7" y="9"/>
                  </a:moveTo>
                  <a:cubicBezTo>
                    <a:pt x="7" y="11"/>
                    <a:pt x="7" y="11"/>
                    <a:pt x="7" y="11"/>
                  </a:cubicBezTo>
                  <a:cubicBezTo>
                    <a:pt x="6" y="11"/>
                    <a:pt x="6" y="12"/>
                    <a:pt x="6" y="13"/>
                  </a:cubicBezTo>
                  <a:cubicBezTo>
                    <a:pt x="5" y="15"/>
                    <a:pt x="4" y="18"/>
                    <a:pt x="5" y="19"/>
                  </a:cubicBezTo>
                  <a:cubicBezTo>
                    <a:pt x="5" y="19"/>
                    <a:pt x="5" y="20"/>
                    <a:pt x="5" y="20"/>
                  </a:cubicBezTo>
                  <a:cubicBezTo>
                    <a:pt x="6" y="20"/>
                    <a:pt x="6" y="20"/>
                    <a:pt x="7" y="20"/>
                  </a:cubicBezTo>
                  <a:cubicBezTo>
                    <a:pt x="7" y="20"/>
                    <a:pt x="7" y="20"/>
                    <a:pt x="7" y="20"/>
                  </a:cubicBezTo>
                  <a:cubicBezTo>
                    <a:pt x="7" y="20"/>
                    <a:pt x="8" y="20"/>
                    <a:pt x="8" y="19"/>
                  </a:cubicBezTo>
                  <a:cubicBezTo>
                    <a:pt x="8" y="18"/>
                    <a:pt x="9" y="18"/>
                    <a:pt x="10" y="17"/>
                  </a:cubicBezTo>
                  <a:cubicBezTo>
                    <a:pt x="11" y="16"/>
                    <a:pt x="11" y="16"/>
                    <a:pt x="12" y="16"/>
                  </a:cubicBezTo>
                  <a:cubicBezTo>
                    <a:pt x="12" y="16"/>
                    <a:pt x="13" y="16"/>
                    <a:pt x="13" y="16"/>
                  </a:cubicBezTo>
                  <a:cubicBezTo>
                    <a:pt x="13" y="16"/>
                    <a:pt x="13" y="16"/>
                    <a:pt x="14" y="15"/>
                  </a:cubicBezTo>
                  <a:cubicBezTo>
                    <a:pt x="14" y="15"/>
                    <a:pt x="14" y="15"/>
                    <a:pt x="14" y="14"/>
                  </a:cubicBezTo>
                  <a:cubicBezTo>
                    <a:pt x="10" y="9"/>
                    <a:pt x="10" y="9"/>
                    <a:pt x="10" y="9"/>
                  </a:cubicBezTo>
                  <a:cubicBezTo>
                    <a:pt x="11" y="9"/>
                    <a:pt x="11" y="9"/>
                    <a:pt x="11" y="9"/>
                  </a:cubicBezTo>
                  <a:cubicBezTo>
                    <a:pt x="12" y="9"/>
                    <a:pt x="13" y="9"/>
                    <a:pt x="14" y="9"/>
                  </a:cubicBezTo>
                  <a:cubicBezTo>
                    <a:pt x="15" y="8"/>
                    <a:pt x="18" y="8"/>
                    <a:pt x="18" y="8"/>
                  </a:cubicBezTo>
                  <a:cubicBezTo>
                    <a:pt x="19" y="7"/>
                    <a:pt x="19" y="6"/>
                    <a:pt x="18" y="4"/>
                  </a:cubicBezTo>
                  <a:cubicBezTo>
                    <a:pt x="18" y="4"/>
                    <a:pt x="18" y="3"/>
                    <a:pt x="18" y="3"/>
                  </a:cubicBezTo>
                  <a:cubicBezTo>
                    <a:pt x="11" y="7"/>
                    <a:pt x="11" y="7"/>
                    <a:pt x="11" y="7"/>
                  </a:cubicBezTo>
                  <a:cubicBezTo>
                    <a:pt x="10" y="8"/>
                    <a:pt x="8" y="7"/>
                    <a:pt x="7" y="6"/>
                  </a:cubicBezTo>
                  <a:cubicBezTo>
                    <a:pt x="7" y="6"/>
                    <a:pt x="7" y="6"/>
                    <a:pt x="7" y="6"/>
                  </a:cubicBezTo>
                  <a:cubicBezTo>
                    <a:pt x="7" y="6"/>
                    <a:pt x="7" y="6"/>
                    <a:pt x="7" y="6"/>
                  </a:cubicBezTo>
                  <a:cubicBezTo>
                    <a:pt x="7" y="8"/>
                    <a:pt x="7" y="8"/>
                    <a:pt x="7" y="8"/>
                  </a:cubicBezTo>
                  <a:cubicBezTo>
                    <a:pt x="5" y="7"/>
                    <a:pt x="5" y="7"/>
                    <a:pt x="5" y="7"/>
                  </a:cubicBezTo>
                  <a:cubicBezTo>
                    <a:pt x="5" y="7"/>
                    <a:pt x="5" y="7"/>
                    <a:pt x="5" y="7"/>
                  </a:cubicBezTo>
                  <a:cubicBezTo>
                    <a:pt x="5" y="7"/>
                    <a:pt x="5" y="7"/>
                    <a:pt x="5" y="7"/>
                  </a:cubicBezTo>
                  <a:cubicBezTo>
                    <a:pt x="5" y="7"/>
                    <a:pt x="5" y="8"/>
                    <a:pt x="5" y="8"/>
                  </a:cubicBezTo>
                  <a:cubicBezTo>
                    <a:pt x="6" y="9"/>
                    <a:pt x="6" y="9"/>
                    <a:pt x="6" y="9"/>
                  </a:cubicBezTo>
                  <a:cubicBezTo>
                    <a:pt x="5" y="9"/>
                    <a:pt x="5" y="9"/>
                    <a:pt x="5" y="9"/>
                  </a:cubicBezTo>
                  <a:lnTo>
                    <a:pt x="7"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0" name="Freeform 429"/>
            <p:cNvSpPr>
              <a:spLocks noChangeArrowheads="1"/>
            </p:cNvSpPr>
            <p:nvPr/>
          </p:nvSpPr>
          <p:spPr bwMode="auto">
            <a:xfrm>
              <a:off x="7127258" y="3859169"/>
              <a:ext cx="28981" cy="28981"/>
            </a:xfrm>
            <a:custGeom>
              <a:avLst/>
              <a:gdLst>
                <a:gd name="T0" fmla="*/ 6 w 7"/>
                <a:gd name="T1" fmla="*/ 7 h 7"/>
                <a:gd name="T2" fmla="*/ 0 w 7"/>
                <a:gd name="T3" fmla="*/ 4 h 7"/>
                <a:gd name="T4" fmla="*/ 3 w 7"/>
                <a:gd name="T5" fmla="*/ 0 h 7"/>
                <a:gd name="T6" fmla="*/ 4 w 7"/>
                <a:gd name="T7" fmla="*/ 3 h 7"/>
                <a:gd name="T8" fmla="*/ 6 w 7"/>
                <a:gd name="T9" fmla="*/ 7 h 7"/>
              </a:gdLst>
              <a:ahLst/>
              <a:cxnLst>
                <a:cxn ang="0">
                  <a:pos x="T0" y="T1"/>
                </a:cxn>
                <a:cxn ang="0">
                  <a:pos x="T2" y="T3"/>
                </a:cxn>
                <a:cxn ang="0">
                  <a:pos x="T4" y="T5"/>
                </a:cxn>
                <a:cxn ang="0">
                  <a:pos x="T6" y="T7"/>
                </a:cxn>
                <a:cxn ang="0">
                  <a:pos x="T8" y="T9"/>
                </a:cxn>
              </a:cxnLst>
              <a:rect l="0" t="0" r="r" b="b"/>
              <a:pathLst>
                <a:path w="7" h="7">
                  <a:moveTo>
                    <a:pt x="6" y="7"/>
                  </a:moveTo>
                  <a:cubicBezTo>
                    <a:pt x="4" y="7"/>
                    <a:pt x="2" y="4"/>
                    <a:pt x="0" y="4"/>
                  </a:cubicBezTo>
                  <a:cubicBezTo>
                    <a:pt x="0" y="3"/>
                    <a:pt x="2" y="0"/>
                    <a:pt x="3" y="0"/>
                  </a:cubicBezTo>
                  <a:cubicBezTo>
                    <a:pt x="6" y="0"/>
                    <a:pt x="7" y="2"/>
                    <a:pt x="4" y="3"/>
                  </a:cubicBezTo>
                  <a:cubicBezTo>
                    <a:pt x="6" y="3"/>
                    <a:pt x="6" y="5"/>
                    <a:pt x="6"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1" name="Freeform 430"/>
            <p:cNvSpPr>
              <a:spLocks noEditPoints="1" noChangeArrowheads="1"/>
            </p:cNvSpPr>
            <p:nvPr/>
          </p:nvSpPr>
          <p:spPr bwMode="auto">
            <a:xfrm>
              <a:off x="7117597" y="3854338"/>
              <a:ext cx="38641" cy="38641"/>
            </a:xfrm>
            <a:custGeom>
              <a:avLst/>
              <a:gdLst>
                <a:gd name="T0" fmla="*/ 8 w 9"/>
                <a:gd name="T1" fmla="*/ 9 h 9"/>
                <a:gd name="T2" fmla="*/ 4 w 9"/>
                <a:gd name="T3" fmla="*/ 7 h 9"/>
                <a:gd name="T4" fmla="*/ 1 w 9"/>
                <a:gd name="T5" fmla="*/ 6 h 9"/>
                <a:gd name="T6" fmla="*/ 0 w 9"/>
                <a:gd name="T7" fmla="*/ 6 h 9"/>
                <a:gd name="T8" fmla="*/ 1 w 9"/>
                <a:gd name="T9" fmla="*/ 4 h 9"/>
                <a:gd name="T10" fmla="*/ 1 w 9"/>
                <a:gd name="T11" fmla="*/ 3 h 9"/>
                <a:gd name="T12" fmla="*/ 5 w 9"/>
                <a:gd name="T13" fmla="*/ 0 h 9"/>
                <a:gd name="T14" fmla="*/ 9 w 9"/>
                <a:gd name="T15" fmla="*/ 2 h 9"/>
                <a:gd name="T16" fmla="*/ 8 w 9"/>
                <a:gd name="T17" fmla="*/ 4 h 9"/>
                <a:gd name="T18" fmla="*/ 9 w 9"/>
                <a:gd name="T19" fmla="*/ 7 h 9"/>
                <a:gd name="T20" fmla="*/ 9 w 9"/>
                <a:gd name="T21" fmla="*/ 8 h 9"/>
                <a:gd name="T22" fmla="*/ 9 w 9"/>
                <a:gd name="T23" fmla="*/ 8 h 9"/>
                <a:gd name="T24" fmla="*/ 8 w 9"/>
                <a:gd name="T25" fmla="*/ 9 h 9"/>
                <a:gd name="T26" fmla="*/ 5 w 9"/>
                <a:gd name="T27" fmla="*/ 5 h 9"/>
                <a:gd name="T28" fmla="*/ 5 w 9"/>
                <a:gd name="T29" fmla="*/ 6 h 9"/>
                <a:gd name="T30" fmla="*/ 7 w 9"/>
                <a:gd name="T31" fmla="*/ 7 h 9"/>
                <a:gd name="T32" fmla="*/ 6 w 9"/>
                <a:gd name="T33" fmla="*/ 5 h 9"/>
                <a:gd name="T34" fmla="*/ 5 w 9"/>
                <a:gd name="T35" fmla="*/ 5 h 9"/>
                <a:gd name="T36" fmla="*/ 3 w 9"/>
                <a:gd name="T37" fmla="*/ 4 h 9"/>
                <a:gd name="T38" fmla="*/ 3 w 9"/>
                <a:gd name="T39" fmla="*/ 4 h 9"/>
                <a:gd name="T40" fmla="*/ 6 w 9"/>
                <a:gd name="T41" fmla="*/ 3 h 9"/>
                <a:gd name="T42" fmla="*/ 7 w 9"/>
                <a:gd name="T43" fmla="*/ 2 h 9"/>
                <a:gd name="T44" fmla="*/ 5 w 9"/>
                <a:gd name="T45" fmla="*/ 2 h 9"/>
                <a:gd name="T46" fmla="*/ 3 w 9"/>
                <a:gd name="T4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9">
                  <a:moveTo>
                    <a:pt x="8" y="9"/>
                  </a:moveTo>
                  <a:cubicBezTo>
                    <a:pt x="6" y="9"/>
                    <a:pt x="5" y="8"/>
                    <a:pt x="4" y="7"/>
                  </a:cubicBezTo>
                  <a:cubicBezTo>
                    <a:pt x="3" y="6"/>
                    <a:pt x="2" y="6"/>
                    <a:pt x="1" y="6"/>
                  </a:cubicBezTo>
                  <a:cubicBezTo>
                    <a:pt x="0" y="6"/>
                    <a:pt x="0" y="6"/>
                    <a:pt x="0" y="6"/>
                  </a:cubicBezTo>
                  <a:cubicBezTo>
                    <a:pt x="1" y="4"/>
                    <a:pt x="1" y="4"/>
                    <a:pt x="1" y="4"/>
                  </a:cubicBezTo>
                  <a:cubicBezTo>
                    <a:pt x="1" y="4"/>
                    <a:pt x="1" y="4"/>
                    <a:pt x="1" y="3"/>
                  </a:cubicBezTo>
                  <a:cubicBezTo>
                    <a:pt x="2" y="2"/>
                    <a:pt x="3" y="0"/>
                    <a:pt x="5" y="0"/>
                  </a:cubicBezTo>
                  <a:cubicBezTo>
                    <a:pt x="7" y="0"/>
                    <a:pt x="8" y="1"/>
                    <a:pt x="9" y="2"/>
                  </a:cubicBezTo>
                  <a:cubicBezTo>
                    <a:pt x="9" y="2"/>
                    <a:pt x="9" y="3"/>
                    <a:pt x="8" y="4"/>
                  </a:cubicBezTo>
                  <a:cubicBezTo>
                    <a:pt x="9" y="5"/>
                    <a:pt x="9" y="6"/>
                    <a:pt x="9" y="7"/>
                  </a:cubicBezTo>
                  <a:cubicBezTo>
                    <a:pt x="9" y="8"/>
                    <a:pt x="9" y="8"/>
                    <a:pt x="9" y="8"/>
                  </a:cubicBezTo>
                  <a:cubicBezTo>
                    <a:pt x="9" y="8"/>
                    <a:pt x="9" y="8"/>
                    <a:pt x="9" y="8"/>
                  </a:cubicBezTo>
                  <a:cubicBezTo>
                    <a:pt x="8" y="9"/>
                    <a:pt x="8" y="9"/>
                    <a:pt x="8" y="9"/>
                  </a:cubicBezTo>
                  <a:close/>
                  <a:moveTo>
                    <a:pt x="5" y="5"/>
                  </a:moveTo>
                  <a:cubicBezTo>
                    <a:pt x="5" y="5"/>
                    <a:pt x="5" y="5"/>
                    <a:pt x="5" y="6"/>
                  </a:cubicBezTo>
                  <a:cubicBezTo>
                    <a:pt x="6" y="6"/>
                    <a:pt x="7" y="7"/>
                    <a:pt x="7" y="7"/>
                  </a:cubicBezTo>
                  <a:cubicBezTo>
                    <a:pt x="7" y="5"/>
                    <a:pt x="6" y="5"/>
                    <a:pt x="6" y="5"/>
                  </a:cubicBezTo>
                  <a:lnTo>
                    <a:pt x="5" y="5"/>
                  </a:lnTo>
                  <a:close/>
                  <a:moveTo>
                    <a:pt x="3" y="4"/>
                  </a:moveTo>
                  <a:cubicBezTo>
                    <a:pt x="3" y="4"/>
                    <a:pt x="3" y="4"/>
                    <a:pt x="3" y="4"/>
                  </a:cubicBezTo>
                  <a:cubicBezTo>
                    <a:pt x="6" y="3"/>
                    <a:pt x="6" y="3"/>
                    <a:pt x="6" y="3"/>
                  </a:cubicBezTo>
                  <a:cubicBezTo>
                    <a:pt x="6" y="3"/>
                    <a:pt x="7" y="3"/>
                    <a:pt x="7" y="2"/>
                  </a:cubicBezTo>
                  <a:cubicBezTo>
                    <a:pt x="7" y="2"/>
                    <a:pt x="6" y="2"/>
                    <a:pt x="5" y="2"/>
                  </a:cubicBezTo>
                  <a:cubicBezTo>
                    <a:pt x="5" y="2"/>
                    <a:pt x="4" y="3"/>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2" name="Freeform 431"/>
            <p:cNvSpPr>
              <a:spLocks noChangeArrowheads="1"/>
            </p:cNvSpPr>
            <p:nvPr/>
          </p:nvSpPr>
          <p:spPr bwMode="auto">
            <a:xfrm>
              <a:off x="6934052" y="3764981"/>
              <a:ext cx="28981" cy="36226"/>
            </a:xfrm>
            <a:custGeom>
              <a:avLst/>
              <a:gdLst>
                <a:gd name="T0" fmla="*/ 2 w 7"/>
                <a:gd name="T1" fmla="*/ 8 h 9"/>
                <a:gd name="T2" fmla="*/ 0 w 7"/>
                <a:gd name="T3" fmla="*/ 9 h 9"/>
                <a:gd name="T4" fmla="*/ 6 w 7"/>
                <a:gd name="T5" fmla="*/ 1 h 9"/>
                <a:gd name="T6" fmla="*/ 2 w 7"/>
                <a:gd name="T7" fmla="*/ 8 h 9"/>
              </a:gdLst>
              <a:ahLst/>
              <a:cxnLst>
                <a:cxn ang="0">
                  <a:pos x="T0" y="T1"/>
                </a:cxn>
                <a:cxn ang="0">
                  <a:pos x="T2" y="T3"/>
                </a:cxn>
                <a:cxn ang="0">
                  <a:pos x="T4" y="T5"/>
                </a:cxn>
                <a:cxn ang="0">
                  <a:pos x="T6" y="T7"/>
                </a:cxn>
              </a:cxnLst>
              <a:rect l="0" t="0" r="r" b="b"/>
              <a:pathLst>
                <a:path w="7" h="9">
                  <a:moveTo>
                    <a:pt x="2" y="8"/>
                  </a:moveTo>
                  <a:cubicBezTo>
                    <a:pt x="1" y="9"/>
                    <a:pt x="1" y="9"/>
                    <a:pt x="0" y="9"/>
                  </a:cubicBezTo>
                  <a:cubicBezTo>
                    <a:pt x="1" y="6"/>
                    <a:pt x="3" y="0"/>
                    <a:pt x="6" y="1"/>
                  </a:cubicBezTo>
                  <a:cubicBezTo>
                    <a:pt x="7" y="4"/>
                    <a:pt x="5" y="6"/>
                    <a:pt x="2"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3" name="Freeform 432"/>
            <p:cNvSpPr>
              <a:spLocks noEditPoints="1" noChangeArrowheads="1"/>
            </p:cNvSpPr>
            <p:nvPr/>
          </p:nvSpPr>
          <p:spPr bwMode="auto">
            <a:xfrm>
              <a:off x="6931637" y="3764981"/>
              <a:ext cx="36226" cy="41056"/>
            </a:xfrm>
            <a:custGeom>
              <a:avLst/>
              <a:gdLst>
                <a:gd name="T0" fmla="*/ 2 w 9"/>
                <a:gd name="T1" fmla="*/ 10 h 10"/>
                <a:gd name="T2" fmla="*/ 1 w 9"/>
                <a:gd name="T3" fmla="*/ 10 h 10"/>
                <a:gd name="T4" fmla="*/ 0 w 9"/>
                <a:gd name="T5" fmla="*/ 9 h 10"/>
                <a:gd name="T6" fmla="*/ 0 w 9"/>
                <a:gd name="T7" fmla="*/ 8 h 10"/>
                <a:gd name="T8" fmla="*/ 1 w 9"/>
                <a:gd name="T9" fmla="*/ 6 h 10"/>
                <a:gd name="T10" fmla="*/ 6 w 9"/>
                <a:gd name="T11" fmla="*/ 0 h 10"/>
                <a:gd name="T12" fmla="*/ 7 w 9"/>
                <a:gd name="T13" fmla="*/ 0 h 10"/>
                <a:gd name="T14" fmla="*/ 8 w 9"/>
                <a:gd name="T15" fmla="*/ 0 h 10"/>
                <a:gd name="T16" fmla="*/ 8 w 9"/>
                <a:gd name="T17" fmla="*/ 1 h 10"/>
                <a:gd name="T18" fmla="*/ 4 w 9"/>
                <a:gd name="T19" fmla="*/ 9 h 10"/>
                <a:gd name="T20" fmla="*/ 3 w 9"/>
                <a:gd name="T21" fmla="*/ 9 h 10"/>
                <a:gd name="T22" fmla="*/ 2 w 9"/>
                <a:gd name="T23" fmla="*/ 10 h 10"/>
                <a:gd name="T24" fmla="*/ 6 w 9"/>
                <a:gd name="T25" fmla="*/ 2 h 10"/>
                <a:gd name="T26" fmla="*/ 3 w 9"/>
                <a:gd name="T27" fmla="*/ 7 h 10"/>
                <a:gd name="T28" fmla="*/ 3 w 9"/>
                <a:gd name="T29" fmla="*/ 7 h 10"/>
                <a:gd name="T30" fmla="*/ 3 w 9"/>
                <a:gd name="T31" fmla="*/ 7 h 10"/>
                <a:gd name="T32" fmla="*/ 6 w 9"/>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0">
                  <a:moveTo>
                    <a:pt x="2" y="10"/>
                  </a:moveTo>
                  <a:cubicBezTo>
                    <a:pt x="1" y="10"/>
                    <a:pt x="1" y="10"/>
                    <a:pt x="1" y="10"/>
                  </a:cubicBezTo>
                  <a:cubicBezTo>
                    <a:pt x="0" y="9"/>
                    <a:pt x="0" y="9"/>
                    <a:pt x="0" y="9"/>
                  </a:cubicBezTo>
                  <a:cubicBezTo>
                    <a:pt x="0" y="8"/>
                    <a:pt x="0" y="8"/>
                    <a:pt x="0" y="8"/>
                  </a:cubicBezTo>
                  <a:cubicBezTo>
                    <a:pt x="0" y="8"/>
                    <a:pt x="1" y="7"/>
                    <a:pt x="1" y="6"/>
                  </a:cubicBezTo>
                  <a:cubicBezTo>
                    <a:pt x="2" y="4"/>
                    <a:pt x="4" y="0"/>
                    <a:pt x="6" y="0"/>
                  </a:cubicBezTo>
                  <a:cubicBezTo>
                    <a:pt x="7" y="0"/>
                    <a:pt x="7" y="0"/>
                    <a:pt x="7" y="0"/>
                  </a:cubicBezTo>
                  <a:cubicBezTo>
                    <a:pt x="8" y="0"/>
                    <a:pt x="8" y="0"/>
                    <a:pt x="8" y="0"/>
                  </a:cubicBezTo>
                  <a:cubicBezTo>
                    <a:pt x="8" y="1"/>
                    <a:pt x="8" y="1"/>
                    <a:pt x="8" y="1"/>
                  </a:cubicBezTo>
                  <a:cubicBezTo>
                    <a:pt x="9" y="5"/>
                    <a:pt x="7" y="7"/>
                    <a:pt x="4" y="9"/>
                  </a:cubicBezTo>
                  <a:cubicBezTo>
                    <a:pt x="4" y="9"/>
                    <a:pt x="3" y="9"/>
                    <a:pt x="3" y="9"/>
                  </a:cubicBezTo>
                  <a:cubicBezTo>
                    <a:pt x="3" y="10"/>
                    <a:pt x="3" y="10"/>
                    <a:pt x="2" y="10"/>
                  </a:cubicBezTo>
                  <a:close/>
                  <a:moveTo>
                    <a:pt x="6" y="2"/>
                  </a:moveTo>
                  <a:cubicBezTo>
                    <a:pt x="5" y="2"/>
                    <a:pt x="4" y="5"/>
                    <a:pt x="3" y="7"/>
                  </a:cubicBezTo>
                  <a:cubicBezTo>
                    <a:pt x="3" y="7"/>
                    <a:pt x="3" y="7"/>
                    <a:pt x="3" y="7"/>
                  </a:cubicBezTo>
                  <a:cubicBezTo>
                    <a:pt x="3" y="7"/>
                    <a:pt x="3" y="7"/>
                    <a:pt x="3" y="7"/>
                  </a:cubicBezTo>
                  <a:cubicBezTo>
                    <a:pt x="5" y="5"/>
                    <a:pt x="6" y="4"/>
                    <a:pt x="6"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4" name="Freeform 433"/>
            <p:cNvSpPr>
              <a:spLocks noChangeArrowheads="1"/>
            </p:cNvSpPr>
            <p:nvPr/>
          </p:nvSpPr>
          <p:spPr bwMode="auto">
            <a:xfrm>
              <a:off x="7214200" y="3950941"/>
              <a:ext cx="125584" cy="144904"/>
            </a:xfrm>
            <a:custGeom>
              <a:avLst/>
              <a:gdLst>
                <a:gd name="T0" fmla="*/ 4 w 30"/>
                <a:gd name="T1" fmla="*/ 35 h 35"/>
                <a:gd name="T2" fmla="*/ 11 w 30"/>
                <a:gd name="T3" fmla="*/ 34 h 35"/>
                <a:gd name="T4" fmla="*/ 14 w 30"/>
                <a:gd name="T5" fmla="*/ 30 h 35"/>
                <a:gd name="T6" fmla="*/ 17 w 30"/>
                <a:gd name="T7" fmla="*/ 29 h 35"/>
                <a:gd name="T8" fmla="*/ 22 w 30"/>
                <a:gd name="T9" fmla="*/ 24 h 35"/>
                <a:gd name="T10" fmla="*/ 25 w 30"/>
                <a:gd name="T11" fmla="*/ 19 h 35"/>
                <a:gd name="T12" fmla="*/ 30 w 30"/>
                <a:gd name="T13" fmla="*/ 13 h 35"/>
                <a:gd name="T14" fmla="*/ 27 w 30"/>
                <a:gd name="T15" fmla="*/ 8 h 35"/>
                <a:gd name="T16" fmla="*/ 20 w 30"/>
                <a:gd name="T17" fmla="*/ 4 h 35"/>
                <a:gd name="T18" fmla="*/ 14 w 30"/>
                <a:gd name="T19" fmla="*/ 1 h 35"/>
                <a:gd name="T20" fmla="*/ 13 w 30"/>
                <a:gd name="T21" fmla="*/ 6 h 35"/>
                <a:gd name="T22" fmla="*/ 13 w 30"/>
                <a:gd name="T23" fmla="*/ 10 h 35"/>
                <a:gd name="T24" fmla="*/ 14 w 30"/>
                <a:gd name="T25" fmla="*/ 14 h 35"/>
                <a:gd name="T26" fmla="*/ 11 w 30"/>
                <a:gd name="T27" fmla="*/ 22 h 35"/>
                <a:gd name="T28" fmla="*/ 0 w 30"/>
                <a:gd name="T29" fmla="*/ 25 h 35"/>
                <a:gd name="T30" fmla="*/ 4 w 30"/>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4" y="35"/>
                  </a:moveTo>
                  <a:cubicBezTo>
                    <a:pt x="5" y="35"/>
                    <a:pt x="10" y="34"/>
                    <a:pt x="11" y="34"/>
                  </a:cubicBezTo>
                  <a:cubicBezTo>
                    <a:pt x="12" y="33"/>
                    <a:pt x="13" y="31"/>
                    <a:pt x="14" y="30"/>
                  </a:cubicBezTo>
                  <a:cubicBezTo>
                    <a:pt x="15" y="30"/>
                    <a:pt x="16" y="30"/>
                    <a:pt x="17" y="29"/>
                  </a:cubicBezTo>
                  <a:cubicBezTo>
                    <a:pt x="18" y="26"/>
                    <a:pt x="22" y="26"/>
                    <a:pt x="22" y="24"/>
                  </a:cubicBezTo>
                  <a:cubicBezTo>
                    <a:pt x="22" y="22"/>
                    <a:pt x="23" y="18"/>
                    <a:pt x="25" y="19"/>
                  </a:cubicBezTo>
                  <a:cubicBezTo>
                    <a:pt x="26" y="18"/>
                    <a:pt x="29" y="15"/>
                    <a:pt x="30" y="13"/>
                  </a:cubicBezTo>
                  <a:cubicBezTo>
                    <a:pt x="30" y="10"/>
                    <a:pt x="29" y="11"/>
                    <a:pt x="27" y="8"/>
                  </a:cubicBezTo>
                  <a:cubicBezTo>
                    <a:pt x="25" y="5"/>
                    <a:pt x="23" y="5"/>
                    <a:pt x="20" y="4"/>
                  </a:cubicBezTo>
                  <a:cubicBezTo>
                    <a:pt x="18" y="3"/>
                    <a:pt x="17" y="0"/>
                    <a:pt x="14" y="1"/>
                  </a:cubicBezTo>
                  <a:cubicBezTo>
                    <a:pt x="17" y="5"/>
                    <a:pt x="13" y="3"/>
                    <a:pt x="13" y="6"/>
                  </a:cubicBezTo>
                  <a:cubicBezTo>
                    <a:pt x="13" y="7"/>
                    <a:pt x="12" y="9"/>
                    <a:pt x="13" y="10"/>
                  </a:cubicBezTo>
                  <a:cubicBezTo>
                    <a:pt x="14" y="12"/>
                    <a:pt x="15" y="12"/>
                    <a:pt x="14" y="14"/>
                  </a:cubicBezTo>
                  <a:cubicBezTo>
                    <a:pt x="13" y="16"/>
                    <a:pt x="13" y="21"/>
                    <a:pt x="11" y="22"/>
                  </a:cubicBezTo>
                  <a:cubicBezTo>
                    <a:pt x="7" y="23"/>
                    <a:pt x="3" y="24"/>
                    <a:pt x="0" y="25"/>
                  </a:cubicBezTo>
                  <a:cubicBezTo>
                    <a:pt x="1" y="29"/>
                    <a:pt x="2" y="32"/>
                    <a:pt x="4" y="3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5" name="Freeform 434"/>
            <p:cNvSpPr>
              <a:spLocks noEditPoints="1" noChangeArrowheads="1"/>
            </p:cNvSpPr>
            <p:nvPr/>
          </p:nvSpPr>
          <p:spPr bwMode="auto">
            <a:xfrm>
              <a:off x="7204540" y="3946111"/>
              <a:ext cx="137659" cy="154565"/>
            </a:xfrm>
            <a:custGeom>
              <a:avLst/>
              <a:gdLst>
                <a:gd name="T0" fmla="*/ 4 w 33"/>
                <a:gd name="T1" fmla="*/ 35 h 37"/>
                <a:gd name="T2" fmla="*/ 0 w 33"/>
                <a:gd name="T3" fmla="*/ 26 h 37"/>
                <a:gd name="T4" fmla="*/ 12 w 33"/>
                <a:gd name="T5" fmla="*/ 22 h 37"/>
                <a:gd name="T6" fmla="*/ 15 w 33"/>
                <a:gd name="T7" fmla="*/ 15 h 37"/>
                <a:gd name="T8" fmla="*/ 14 w 33"/>
                <a:gd name="T9" fmla="*/ 12 h 37"/>
                <a:gd name="T10" fmla="*/ 14 w 33"/>
                <a:gd name="T11" fmla="*/ 7 h 37"/>
                <a:gd name="T12" fmla="*/ 16 w 33"/>
                <a:gd name="T13" fmla="*/ 2 h 37"/>
                <a:gd name="T14" fmla="*/ 16 w 33"/>
                <a:gd name="T15" fmla="*/ 1 h 37"/>
                <a:gd name="T16" fmla="*/ 21 w 33"/>
                <a:gd name="T17" fmla="*/ 2 h 37"/>
                <a:gd name="T18" fmla="*/ 24 w 33"/>
                <a:gd name="T19" fmla="*/ 5 h 37"/>
                <a:gd name="T20" fmla="*/ 31 w 33"/>
                <a:gd name="T21" fmla="*/ 10 h 37"/>
                <a:gd name="T22" fmla="*/ 29 w 33"/>
                <a:gd name="T23" fmla="*/ 19 h 37"/>
                <a:gd name="T24" fmla="*/ 27 w 33"/>
                <a:gd name="T25" fmla="*/ 22 h 37"/>
                <a:gd name="T26" fmla="*/ 26 w 33"/>
                <a:gd name="T27" fmla="*/ 21 h 37"/>
                <a:gd name="T28" fmla="*/ 23 w 33"/>
                <a:gd name="T29" fmla="*/ 28 h 37"/>
                <a:gd name="T30" fmla="*/ 17 w 33"/>
                <a:gd name="T31" fmla="*/ 32 h 37"/>
                <a:gd name="T32" fmla="*/ 15 w 33"/>
                <a:gd name="T33" fmla="*/ 33 h 37"/>
                <a:gd name="T34" fmla="*/ 9 w 33"/>
                <a:gd name="T35" fmla="*/ 37 h 37"/>
                <a:gd name="T36" fmla="*/ 5 w 33"/>
                <a:gd name="T37" fmla="*/ 37 h 37"/>
                <a:gd name="T38" fmla="*/ 6 w 33"/>
                <a:gd name="T39" fmla="*/ 34 h 37"/>
                <a:gd name="T40" fmla="*/ 9 w 33"/>
                <a:gd name="T41" fmla="*/ 35 h 37"/>
                <a:gd name="T42" fmla="*/ 14 w 33"/>
                <a:gd name="T43" fmla="*/ 33 h 37"/>
                <a:gd name="T44" fmla="*/ 17 w 33"/>
                <a:gd name="T45" fmla="*/ 30 h 37"/>
                <a:gd name="T46" fmla="*/ 22 w 33"/>
                <a:gd name="T47" fmla="*/ 26 h 37"/>
                <a:gd name="T48" fmla="*/ 25 w 33"/>
                <a:gd name="T49" fmla="*/ 20 h 37"/>
                <a:gd name="T50" fmla="*/ 28 w 33"/>
                <a:gd name="T51" fmla="*/ 18 h 37"/>
                <a:gd name="T52" fmla="*/ 30 w 33"/>
                <a:gd name="T53" fmla="*/ 11 h 37"/>
                <a:gd name="T54" fmla="*/ 23 w 33"/>
                <a:gd name="T55" fmla="*/ 6 h 37"/>
                <a:gd name="T56" fmla="*/ 19 w 33"/>
                <a:gd name="T57" fmla="*/ 4 h 37"/>
                <a:gd name="T58" fmla="*/ 17 w 33"/>
                <a:gd name="T59" fmla="*/ 6 h 37"/>
                <a:gd name="T60" fmla="*/ 16 w 33"/>
                <a:gd name="T61" fmla="*/ 8 h 37"/>
                <a:gd name="T62" fmla="*/ 16 w 33"/>
                <a:gd name="T63" fmla="*/ 12 h 37"/>
                <a:gd name="T64" fmla="*/ 16 w 33"/>
                <a:gd name="T65" fmla="*/ 17 h 37"/>
                <a:gd name="T66" fmla="*/ 3 w 33"/>
                <a:gd name="T67"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37">
                  <a:moveTo>
                    <a:pt x="5" y="37"/>
                  </a:moveTo>
                  <a:cubicBezTo>
                    <a:pt x="4" y="35"/>
                    <a:pt x="4" y="35"/>
                    <a:pt x="4" y="35"/>
                  </a:cubicBezTo>
                  <a:cubicBezTo>
                    <a:pt x="3" y="32"/>
                    <a:pt x="2" y="29"/>
                    <a:pt x="1" y="27"/>
                  </a:cubicBezTo>
                  <a:cubicBezTo>
                    <a:pt x="0" y="26"/>
                    <a:pt x="0" y="26"/>
                    <a:pt x="0" y="26"/>
                  </a:cubicBezTo>
                  <a:cubicBezTo>
                    <a:pt x="1" y="25"/>
                    <a:pt x="1" y="25"/>
                    <a:pt x="1" y="25"/>
                  </a:cubicBezTo>
                  <a:cubicBezTo>
                    <a:pt x="5" y="24"/>
                    <a:pt x="9" y="23"/>
                    <a:pt x="12" y="22"/>
                  </a:cubicBezTo>
                  <a:cubicBezTo>
                    <a:pt x="13" y="21"/>
                    <a:pt x="14" y="18"/>
                    <a:pt x="15" y="17"/>
                  </a:cubicBezTo>
                  <a:cubicBezTo>
                    <a:pt x="15" y="16"/>
                    <a:pt x="15" y="15"/>
                    <a:pt x="15" y="15"/>
                  </a:cubicBezTo>
                  <a:cubicBezTo>
                    <a:pt x="15" y="14"/>
                    <a:pt x="15" y="14"/>
                    <a:pt x="15" y="13"/>
                  </a:cubicBezTo>
                  <a:cubicBezTo>
                    <a:pt x="14" y="12"/>
                    <a:pt x="14" y="12"/>
                    <a:pt x="14" y="12"/>
                  </a:cubicBezTo>
                  <a:cubicBezTo>
                    <a:pt x="13" y="11"/>
                    <a:pt x="14" y="9"/>
                    <a:pt x="14" y="8"/>
                  </a:cubicBezTo>
                  <a:cubicBezTo>
                    <a:pt x="14" y="7"/>
                    <a:pt x="14" y="7"/>
                    <a:pt x="14" y="7"/>
                  </a:cubicBezTo>
                  <a:cubicBezTo>
                    <a:pt x="14" y="5"/>
                    <a:pt x="15" y="5"/>
                    <a:pt x="16" y="4"/>
                  </a:cubicBezTo>
                  <a:cubicBezTo>
                    <a:pt x="16" y="4"/>
                    <a:pt x="16" y="4"/>
                    <a:pt x="16" y="2"/>
                  </a:cubicBezTo>
                  <a:cubicBezTo>
                    <a:pt x="15" y="1"/>
                    <a:pt x="15" y="1"/>
                    <a:pt x="15" y="1"/>
                  </a:cubicBezTo>
                  <a:cubicBezTo>
                    <a:pt x="16" y="1"/>
                    <a:pt x="16" y="1"/>
                    <a:pt x="16" y="1"/>
                  </a:cubicBezTo>
                  <a:cubicBezTo>
                    <a:pt x="17" y="1"/>
                    <a:pt x="17" y="0"/>
                    <a:pt x="18" y="0"/>
                  </a:cubicBezTo>
                  <a:cubicBezTo>
                    <a:pt x="19" y="0"/>
                    <a:pt x="20" y="2"/>
                    <a:pt x="21" y="2"/>
                  </a:cubicBezTo>
                  <a:cubicBezTo>
                    <a:pt x="21" y="3"/>
                    <a:pt x="22" y="4"/>
                    <a:pt x="22" y="4"/>
                  </a:cubicBezTo>
                  <a:cubicBezTo>
                    <a:pt x="23" y="4"/>
                    <a:pt x="23" y="4"/>
                    <a:pt x="24" y="5"/>
                  </a:cubicBezTo>
                  <a:cubicBezTo>
                    <a:pt x="26" y="5"/>
                    <a:pt x="28" y="6"/>
                    <a:pt x="30" y="8"/>
                  </a:cubicBezTo>
                  <a:cubicBezTo>
                    <a:pt x="30" y="9"/>
                    <a:pt x="31" y="10"/>
                    <a:pt x="31" y="10"/>
                  </a:cubicBezTo>
                  <a:cubicBezTo>
                    <a:pt x="33" y="11"/>
                    <a:pt x="33" y="12"/>
                    <a:pt x="33" y="15"/>
                  </a:cubicBezTo>
                  <a:cubicBezTo>
                    <a:pt x="32" y="16"/>
                    <a:pt x="31" y="18"/>
                    <a:pt x="29" y="19"/>
                  </a:cubicBezTo>
                  <a:cubicBezTo>
                    <a:pt x="29" y="20"/>
                    <a:pt x="28" y="21"/>
                    <a:pt x="28" y="21"/>
                  </a:cubicBezTo>
                  <a:cubicBezTo>
                    <a:pt x="27" y="22"/>
                    <a:pt x="27" y="22"/>
                    <a:pt x="27" y="22"/>
                  </a:cubicBezTo>
                  <a:cubicBezTo>
                    <a:pt x="27" y="21"/>
                    <a:pt x="27" y="21"/>
                    <a:pt x="27" y="21"/>
                  </a:cubicBezTo>
                  <a:cubicBezTo>
                    <a:pt x="26" y="21"/>
                    <a:pt x="26" y="21"/>
                    <a:pt x="26" y="21"/>
                  </a:cubicBezTo>
                  <a:cubicBezTo>
                    <a:pt x="26" y="21"/>
                    <a:pt x="25" y="23"/>
                    <a:pt x="25" y="25"/>
                  </a:cubicBezTo>
                  <a:cubicBezTo>
                    <a:pt x="25" y="26"/>
                    <a:pt x="24" y="27"/>
                    <a:pt x="23" y="28"/>
                  </a:cubicBezTo>
                  <a:cubicBezTo>
                    <a:pt x="22" y="29"/>
                    <a:pt x="20" y="29"/>
                    <a:pt x="20" y="31"/>
                  </a:cubicBezTo>
                  <a:cubicBezTo>
                    <a:pt x="19" y="32"/>
                    <a:pt x="18" y="32"/>
                    <a:pt x="17" y="32"/>
                  </a:cubicBezTo>
                  <a:cubicBezTo>
                    <a:pt x="17" y="32"/>
                    <a:pt x="16" y="32"/>
                    <a:pt x="16" y="32"/>
                  </a:cubicBezTo>
                  <a:cubicBezTo>
                    <a:pt x="16" y="32"/>
                    <a:pt x="16" y="33"/>
                    <a:pt x="15" y="33"/>
                  </a:cubicBezTo>
                  <a:cubicBezTo>
                    <a:pt x="15" y="34"/>
                    <a:pt x="15" y="35"/>
                    <a:pt x="14" y="36"/>
                  </a:cubicBezTo>
                  <a:cubicBezTo>
                    <a:pt x="13" y="36"/>
                    <a:pt x="12" y="36"/>
                    <a:pt x="9" y="37"/>
                  </a:cubicBezTo>
                  <a:cubicBezTo>
                    <a:pt x="8" y="37"/>
                    <a:pt x="7" y="37"/>
                    <a:pt x="6" y="37"/>
                  </a:cubicBezTo>
                  <a:lnTo>
                    <a:pt x="5" y="37"/>
                  </a:lnTo>
                  <a:close/>
                  <a:moveTo>
                    <a:pt x="3" y="27"/>
                  </a:moveTo>
                  <a:cubicBezTo>
                    <a:pt x="4" y="29"/>
                    <a:pt x="5" y="32"/>
                    <a:pt x="6" y="34"/>
                  </a:cubicBezTo>
                  <a:cubicBezTo>
                    <a:pt x="6" y="35"/>
                    <a:pt x="6" y="35"/>
                    <a:pt x="6" y="35"/>
                  </a:cubicBezTo>
                  <a:cubicBezTo>
                    <a:pt x="7" y="35"/>
                    <a:pt x="8" y="35"/>
                    <a:pt x="9" y="35"/>
                  </a:cubicBezTo>
                  <a:cubicBezTo>
                    <a:pt x="10" y="34"/>
                    <a:pt x="12" y="34"/>
                    <a:pt x="13" y="34"/>
                  </a:cubicBezTo>
                  <a:cubicBezTo>
                    <a:pt x="13" y="34"/>
                    <a:pt x="13" y="33"/>
                    <a:pt x="14" y="33"/>
                  </a:cubicBezTo>
                  <a:cubicBezTo>
                    <a:pt x="14" y="32"/>
                    <a:pt x="14" y="31"/>
                    <a:pt x="15" y="31"/>
                  </a:cubicBezTo>
                  <a:cubicBezTo>
                    <a:pt x="16" y="30"/>
                    <a:pt x="17" y="30"/>
                    <a:pt x="17" y="30"/>
                  </a:cubicBezTo>
                  <a:cubicBezTo>
                    <a:pt x="18" y="30"/>
                    <a:pt x="18" y="30"/>
                    <a:pt x="18" y="30"/>
                  </a:cubicBezTo>
                  <a:cubicBezTo>
                    <a:pt x="19" y="28"/>
                    <a:pt x="20" y="27"/>
                    <a:pt x="22" y="26"/>
                  </a:cubicBezTo>
                  <a:cubicBezTo>
                    <a:pt x="23" y="26"/>
                    <a:pt x="23" y="25"/>
                    <a:pt x="23" y="25"/>
                  </a:cubicBezTo>
                  <a:cubicBezTo>
                    <a:pt x="23" y="24"/>
                    <a:pt x="23" y="21"/>
                    <a:pt x="25" y="20"/>
                  </a:cubicBezTo>
                  <a:cubicBezTo>
                    <a:pt x="25" y="19"/>
                    <a:pt x="26" y="19"/>
                    <a:pt x="27" y="19"/>
                  </a:cubicBezTo>
                  <a:cubicBezTo>
                    <a:pt x="27" y="19"/>
                    <a:pt x="28" y="18"/>
                    <a:pt x="28" y="18"/>
                  </a:cubicBezTo>
                  <a:cubicBezTo>
                    <a:pt x="29" y="17"/>
                    <a:pt x="30" y="15"/>
                    <a:pt x="31" y="14"/>
                  </a:cubicBezTo>
                  <a:cubicBezTo>
                    <a:pt x="31" y="12"/>
                    <a:pt x="31" y="12"/>
                    <a:pt x="30" y="11"/>
                  </a:cubicBezTo>
                  <a:cubicBezTo>
                    <a:pt x="30" y="11"/>
                    <a:pt x="29" y="10"/>
                    <a:pt x="28" y="9"/>
                  </a:cubicBezTo>
                  <a:cubicBezTo>
                    <a:pt x="27" y="8"/>
                    <a:pt x="25" y="7"/>
                    <a:pt x="23" y="6"/>
                  </a:cubicBezTo>
                  <a:cubicBezTo>
                    <a:pt x="23" y="6"/>
                    <a:pt x="22" y="6"/>
                    <a:pt x="22" y="6"/>
                  </a:cubicBezTo>
                  <a:cubicBezTo>
                    <a:pt x="20" y="5"/>
                    <a:pt x="20" y="4"/>
                    <a:pt x="19" y="4"/>
                  </a:cubicBezTo>
                  <a:cubicBezTo>
                    <a:pt x="19" y="3"/>
                    <a:pt x="18" y="3"/>
                    <a:pt x="18" y="3"/>
                  </a:cubicBezTo>
                  <a:cubicBezTo>
                    <a:pt x="19" y="4"/>
                    <a:pt x="18" y="5"/>
                    <a:pt x="17" y="6"/>
                  </a:cubicBezTo>
                  <a:cubicBezTo>
                    <a:pt x="16" y="6"/>
                    <a:pt x="16" y="6"/>
                    <a:pt x="16" y="7"/>
                  </a:cubicBezTo>
                  <a:cubicBezTo>
                    <a:pt x="16" y="7"/>
                    <a:pt x="16" y="8"/>
                    <a:pt x="16" y="8"/>
                  </a:cubicBezTo>
                  <a:cubicBezTo>
                    <a:pt x="16" y="9"/>
                    <a:pt x="15" y="10"/>
                    <a:pt x="16" y="11"/>
                  </a:cubicBezTo>
                  <a:cubicBezTo>
                    <a:pt x="16" y="11"/>
                    <a:pt x="16" y="11"/>
                    <a:pt x="16" y="12"/>
                  </a:cubicBezTo>
                  <a:cubicBezTo>
                    <a:pt x="17" y="13"/>
                    <a:pt x="18" y="14"/>
                    <a:pt x="17" y="15"/>
                  </a:cubicBezTo>
                  <a:cubicBezTo>
                    <a:pt x="17" y="16"/>
                    <a:pt x="17" y="16"/>
                    <a:pt x="16" y="17"/>
                  </a:cubicBezTo>
                  <a:cubicBezTo>
                    <a:pt x="16" y="20"/>
                    <a:pt x="15" y="23"/>
                    <a:pt x="13" y="23"/>
                  </a:cubicBezTo>
                  <a:cubicBezTo>
                    <a:pt x="10" y="25"/>
                    <a:pt x="6" y="26"/>
                    <a:pt x="3" y="2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6" name="Freeform 435"/>
            <p:cNvSpPr>
              <a:spLocks noChangeArrowheads="1"/>
            </p:cNvSpPr>
            <p:nvPr/>
          </p:nvSpPr>
          <p:spPr bwMode="auto">
            <a:xfrm>
              <a:off x="7276992" y="3929206"/>
              <a:ext cx="7245" cy="9660"/>
            </a:xfrm>
            <a:custGeom>
              <a:avLst/>
              <a:gdLst>
                <a:gd name="T0" fmla="*/ 1 w 2"/>
                <a:gd name="T1" fmla="*/ 2 h 2"/>
                <a:gd name="T2" fmla="*/ 2 w 2"/>
                <a:gd name="T3" fmla="*/ 0 h 2"/>
                <a:gd name="T4" fmla="*/ 1 w 2"/>
                <a:gd name="T5" fmla="*/ 2 h 2"/>
              </a:gdLst>
              <a:ahLst/>
              <a:cxnLst>
                <a:cxn ang="0">
                  <a:pos x="T0" y="T1"/>
                </a:cxn>
                <a:cxn ang="0">
                  <a:pos x="T2" y="T3"/>
                </a:cxn>
                <a:cxn ang="0">
                  <a:pos x="T4" y="T5"/>
                </a:cxn>
              </a:cxnLst>
              <a:rect l="0" t="0" r="r" b="b"/>
              <a:pathLst>
                <a:path w="2" h="2">
                  <a:moveTo>
                    <a:pt x="1" y="2"/>
                  </a:moveTo>
                  <a:cubicBezTo>
                    <a:pt x="2" y="1"/>
                    <a:pt x="2" y="0"/>
                    <a:pt x="2" y="0"/>
                  </a:cubicBezTo>
                  <a:cubicBezTo>
                    <a:pt x="0" y="0"/>
                    <a:pt x="0" y="2"/>
                    <a:pt x="1"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7" name="Freeform 436"/>
            <p:cNvSpPr>
              <a:spLocks noChangeArrowheads="1"/>
            </p:cNvSpPr>
            <p:nvPr/>
          </p:nvSpPr>
          <p:spPr bwMode="auto">
            <a:xfrm>
              <a:off x="7276992" y="3917130"/>
              <a:ext cx="12075" cy="28981"/>
            </a:xfrm>
            <a:custGeom>
              <a:avLst/>
              <a:gdLst>
                <a:gd name="T0" fmla="*/ 2 w 3"/>
                <a:gd name="T1" fmla="*/ 7 h 7"/>
                <a:gd name="T2" fmla="*/ 1 w 3"/>
                <a:gd name="T3" fmla="*/ 6 h 7"/>
                <a:gd name="T4" fmla="*/ 0 w 3"/>
                <a:gd name="T5" fmla="*/ 4 h 7"/>
                <a:gd name="T6" fmla="*/ 1 w 3"/>
                <a:gd name="T7" fmla="*/ 2 h 7"/>
                <a:gd name="T8" fmla="*/ 3 w 3"/>
                <a:gd name="T9" fmla="*/ 0 h 7"/>
                <a:gd name="T10" fmla="*/ 3 w 3"/>
                <a:gd name="T11" fmla="*/ 3 h 7"/>
                <a:gd name="T12" fmla="*/ 3 w 3"/>
                <a:gd name="T13" fmla="*/ 4 h 7"/>
                <a:gd name="T14" fmla="*/ 2 w 3"/>
                <a:gd name="T15" fmla="*/ 6 h 7"/>
                <a:gd name="T16" fmla="*/ 2 w 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2" y="7"/>
                  </a:moveTo>
                  <a:cubicBezTo>
                    <a:pt x="1" y="6"/>
                    <a:pt x="1" y="6"/>
                    <a:pt x="1" y="6"/>
                  </a:cubicBezTo>
                  <a:cubicBezTo>
                    <a:pt x="0" y="6"/>
                    <a:pt x="0" y="5"/>
                    <a:pt x="0" y="4"/>
                  </a:cubicBezTo>
                  <a:cubicBezTo>
                    <a:pt x="0" y="3"/>
                    <a:pt x="0" y="2"/>
                    <a:pt x="1" y="2"/>
                  </a:cubicBezTo>
                  <a:cubicBezTo>
                    <a:pt x="3" y="0"/>
                    <a:pt x="3" y="0"/>
                    <a:pt x="3" y="0"/>
                  </a:cubicBezTo>
                  <a:cubicBezTo>
                    <a:pt x="3" y="3"/>
                    <a:pt x="3" y="3"/>
                    <a:pt x="3" y="3"/>
                  </a:cubicBezTo>
                  <a:cubicBezTo>
                    <a:pt x="3" y="3"/>
                    <a:pt x="3" y="3"/>
                    <a:pt x="3" y="4"/>
                  </a:cubicBezTo>
                  <a:cubicBezTo>
                    <a:pt x="3" y="4"/>
                    <a:pt x="3" y="5"/>
                    <a:pt x="2" y="6"/>
                  </a:cubicBezTo>
                  <a:lnTo>
                    <a:pt x="2"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8" name="Freeform 437"/>
            <p:cNvSpPr>
              <a:spLocks noChangeArrowheads="1"/>
            </p:cNvSpPr>
            <p:nvPr/>
          </p:nvSpPr>
          <p:spPr bwMode="auto">
            <a:xfrm>
              <a:off x="7359104" y="3719094"/>
              <a:ext cx="270488" cy="255998"/>
            </a:xfrm>
            <a:custGeom>
              <a:avLst/>
              <a:gdLst>
                <a:gd name="T0" fmla="*/ 28 w 65"/>
                <a:gd name="T1" fmla="*/ 61 h 62"/>
                <a:gd name="T2" fmla="*/ 21 w 65"/>
                <a:gd name="T3" fmla="*/ 55 h 62"/>
                <a:gd name="T4" fmla="*/ 15 w 65"/>
                <a:gd name="T5" fmla="*/ 55 h 62"/>
                <a:gd name="T6" fmla="*/ 14 w 65"/>
                <a:gd name="T7" fmla="*/ 55 h 62"/>
                <a:gd name="T8" fmla="*/ 11 w 65"/>
                <a:gd name="T9" fmla="*/ 55 h 62"/>
                <a:gd name="T10" fmla="*/ 3 w 65"/>
                <a:gd name="T11" fmla="*/ 54 h 62"/>
                <a:gd name="T12" fmla="*/ 9 w 65"/>
                <a:gd name="T13" fmla="*/ 47 h 62"/>
                <a:gd name="T14" fmla="*/ 5 w 65"/>
                <a:gd name="T15" fmla="*/ 41 h 62"/>
                <a:gd name="T16" fmla="*/ 0 w 65"/>
                <a:gd name="T17" fmla="*/ 35 h 62"/>
                <a:gd name="T18" fmla="*/ 16 w 65"/>
                <a:gd name="T19" fmla="*/ 36 h 62"/>
                <a:gd name="T20" fmla="*/ 21 w 65"/>
                <a:gd name="T21" fmla="*/ 33 h 62"/>
                <a:gd name="T22" fmla="*/ 27 w 65"/>
                <a:gd name="T23" fmla="*/ 28 h 62"/>
                <a:gd name="T24" fmla="*/ 32 w 65"/>
                <a:gd name="T25" fmla="*/ 26 h 62"/>
                <a:gd name="T26" fmla="*/ 33 w 65"/>
                <a:gd name="T27" fmla="*/ 22 h 62"/>
                <a:gd name="T28" fmla="*/ 37 w 65"/>
                <a:gd name="T29" fmla="*/ 18 h 62"/>
                <a:gd name="T30" fmla="*/ 35 w 65"/>
                <a:gd name="T31" fmla="*/ 15 h 62"/>
                <a:gd name="T32" fmla="*/ 40 w 65"/>
                <a:gd name="T33" fmla="*/ 14 h 62"/>
                <a:gd name="T34" fmla="*/ 42 w 65"/>
                <a:gd name="T35" fmla="*/ 9 h 62"/>
                <a:gd name="T36" fmla="*/ 41 w 65"/>
                <a:gd name="T37" fmla="*/ 5 h 62"/>
                <a:gd name="T38" fmla="*/ 47 w 65"/>
                <a:gd name="T39" fmla="*/ 2 h 62"/>
                <a:gd name="T40" fmla="*/ 58 w 65"/>
                <a:gd name="T41" fmla="*/ 3 h 62"/>
                <a:gd name="T42" fmla="*/ 61 w 65"/>
                <a:gd name="T43" fmla="*/ 7 h 62"/>
                <a:gd name="T44" fmla="*/ 65 w 65"/>
                <a:gd name="T45" fmla="*/ 9 h 62"/>
                <a:gd name="T46" fmla="*/ 61 w 65"/>
                <a:gd name="T47" fmla="*/ 12 h 62"/>
                <a:gd name="T48" fmla="*/ 56 w 65"/>
                <a:gd name="T49" fmla="*/ 12 h 62"/>
                <a:gd name="T50" fmla="*/ 52 w 65"/>
                <a:gd name="T51" fmla="*/ 16 h 62"/>
                <a:gd name="T52" fmla="*/ 54 w 65"/>
                <a:gd name="T53" fmla="*/ 23 h 62"/>
                <a:gd name="T54" fmla="*/ 55 w 65"/>
                <a:gd name="T55" fmla="*/ 25 h 62"/>
                <a:gd name="T56" fmla="*/ 53 w 65"/>
                <a:gd name="T57" fmla="*/ 29 h 62"/>
                <a:gd name="T58" fmla="*/ 55 w 65"/>
                <a:gd name="T59" fmla="*/ 29 h 62"/>
                <a:gd name="T60" fmla="*/ 37 w 65"/>
                <a:gd name="T61" fmla="*/ 43 h 62"/>
                <a:gd name="T62" fmla="*/ 34 w 65"/>
                <a:gd name="T63" fmla="*/ 49 h 62"/>
                <a:gd name="T64" fmla="*/ 36 w 65"/>
                <a:gd name="T65" fmla="*/ 50 h 62"/>
                <a:gd name="T66" fmla="*/ 38 w 65"/>
                <a:gd name="T67" fmla="*/ 53 h 62"/>
                <a:gd name="T68" fmla="*/ 38 w 65"/>
                <a:gd name="T69" fmla="*/ 59 h 62"/>
                <a:gd name="T70" fmla="*/ 31 w 65"/>
                <a:gd name="T71" fmla="*/ 59 h 62"/>
                <a:gd name="T72" fmla="*/ 28 w 65"/>
                <a:gd name="T73"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2">
                  <a:moveTo>
                    <a:pt x="28" y="61"/>
                  </a:moveTo>
                  <a:cubicBezTo>
                    <a:pt x="24" y="61"/>
                    <a:pt x="24" y="54"/>
                    <a:pt x="21" y="55"/>
                  </a:cubicBezTo>
                  <a:cubicBezTo>
                    <a:pt x="19" y="55"/>
                    <a:pt x="17" y="55"/>
                    <a:pt x="15" y="55"/>
                  </a:cubicBezTo>
                  <a:cubicBezTo>
                    <a:pt x="14" y="54"/>
                    <a:pt x="15" y="55"/>
                    <a:pt x="14" y="55"/>
                  </a:cubicBezTo>
                  <a:cubicBezTo>
                    <a:pt x="13" y="55"/>
                    <a:pt x="13" y="54"/>
                    <a:pt x="11" y="55"/>
                  </a:cubicBezTo>
                  <a:cubicBezTo>
                    <a:pt x="9" y="55"/>
                    <a:pt x="2" y="57"/>
                    <a:pt x="3" y="54"/>
                  </a:cubicBezTo>
                  <a:cubicBezTo>
                    <a:pt x="4" y="50"/>
                    <a:pt x="8" y="50"/>
                    <a:pt x="9" y="47"/>
                  </a:cubicBezTo>
                  <a:cubicBezTo>
                    <a:pt x="6" y="46"/>
                    <a:pt x="8" y="43"/>
                    <a:pt x="5" y="41"/>
                  </a:cubicBezTo>
                  <a:cubicBezTo>
                    <a:pt x="2" y="39"/>
                    <a:pt x="1" y="38"/>
                    <a:pt x="0" y="35"/>
                  </a:cubicBezTo>
                  <a:cubicBezTo>
                    <a:pt x="5" y="37"/>
                    <a:pt x="11" y="37"/>
                    <a:pt x="16" y="36"/>
                  </a:cubicBezTo>
                  <a:cubicBezTo>
                    <a:pt x="19" y="35"/>
                    <a:pt x="21" y="36"/>
                    <a:pt x="21" y="33"/>
                  </a:cubicBezTo>
                  <a:cubicBezTo>
                    <a:pt x="22" y="29"/>
                    <a:pt x="23" y="28"/>
                    <a:pt x="27" y="28"/>
                  </a:cubicBezTo>
                  <a:cubicBezTo>
                    <a:pt x="26" y="25"/>
                    <a:pt x="31" y="27"/>
                    <a:pt x="32" y="26"/>
                  </a:cubicBezTo>
                  <a:cubicBezTo>
                    <a:pt x="33" y="25"/>
                    <a:pt x="33" y="23"/>
                    <a:pt x="33" y="22"/>
                  </a:cubicBezTo>
                  <a:cubicBezTo>
                    <a:pt x="34" y="20"/>
                    <a:pt x="35" y="19"/>
                    <a:pt x="37" y="18"/>
                  </a:cubicBezTo>
                  <a:cubicBezTo>
                    <a:pt x="36" y="18"/>
                    <a:pt x="36" y="16"/>
                    <a:pt x="35" y="15"/>
                  </a:cubicBezTo>
                  <a:cubicBezTo>
                    <a:pt x="36" y="15"/>
                    <a:pt x="42" y="16"/>
                    <a:pt x="40" y="14"/>
                  </a:cubicBezTo>
                  <a:cubicBezTo>
                    <a:pt x="39" y="13"/>
                    <a:pt x="42" y="10"/>
                    <a:pt x="42" y="9"/>
                  </a:cubicBezTo>
                  <a:cubicBezTo>
                    <a:pt x="42" y="7"/>
                    <a:pt x="39" y="6"/>
                    <a:pt x="41" y="5"/>
                  </a:cubicBezTo>
                  <a:cubicBezTo>
                    <a:pt x="43" y="4"/>
                    <a:pt x="45" y="2"/>
                    <a:pt x="47" y="2"/>
                  </a:cubicBezTo>
                  <a:cubicBezTo>
                    <a:pt x="51" y="2"/>
                    <a:pt x="56" y="0"/>
                    <a:pt x="58" y="3"/>
                  </a:cubicBezTo>
                  <a:cubicBezTo>
                    <a:pt x="59" y="4"/>
                    <a:pt x="58" y="7"/>
                    <a:pt x="61" y="7"/>
                  </a:cubicBezTo>
                  <a:cubicBezTo>
                    <a:pt x="62" y="6"/>
                    <a:pt x="64" y="8"/>
                    <a:pt x="65" y="9"/>
                  </a:cubicBezTo>
                  <a:cubicBezTo>
                    <a:pt x="64" y="9"/>
                    <a:pt x="63" y="12"/>
                    <a:pt x="61" y="12"/>
                  </a:cubicBezTo>
                  <a:cubicBezTo>
                    <a:pt x="59" y="12"/>
                    <a:pt x="58" y="13"/>
                    <a:pt x="56" y="12"/>
                  </a:cubicBezTo>
                  <a:cubicBezTo>
                    <a:pt x="52" y="11"/>
                    <a:pt x="48" y="14"/>
                    <a:pt x="52" y="16"/>
                  </a:cubicBezTo>
                  <a:cubicBezTo>
                    <a:pt x="50" y="18"/>
                    <a:pt x="52" y="20"/>
                    <a:pt x="54" y="23"/>
                  </a:cubicBezTo>
                  <a:cubicBezTo>
                    <a:pt x="55" y="24"/>
                    <a:pt x="59" y="23"/>
                    <a:pt x="55" y="25"/>
                  </a:cubicBezTo>
                  <a:cubicBezTo>
                    <a:pt x="53" y="26"/>
                    <a:pt x="54" y="27"/>
                    <a:pt x="53" y="29"/>
                  </a:cubicBezTo>
                  <a:cubicBezTo>
                    <a:pt x="54" y="29"/>
                    <a:pt x="54" y="29"/>
                    <a:pt x="55" y="29"/>
                  </a:cubicBezTo>
                  <a:cubicBezTo>
                    <a:pt x="51" y="30"/>
                    <a:pt x="41" y="49"/>
                    <a:pt x="37" y="43"/>
                  </a:cubicBezTo>
                  <a:cubicBezTo>
                    <a:pt x="36" y="44"/>
                    <a:pt x="33" y="47"/>
                    <a:pt x="34" y="49"/>
                  </a:cubicBezTo>
                  <a:cubicBezTo>
                    <a:pt x="34" y="50"/>
                    <a:pt x="37" y="49"/>
                    <a:pt x="36" y="50"/>
                  </a:cubicBezTo>
                  <a:cubicBezTo>
                    <a:pt x="36" y="54"/>
                    <a:pt x="37" y="51"/>
                    <a:pt x="38" y="53"/>
                  </a:cubicBezTo>
                  <a:cubicBezTo>
                    <a:pt x="38" y="54"/>
                    <a:pt x="41" y="62"/>
                    <a:pt x="38" y="59"/>
                  </a:cubicBezTo>
                  <a:cubicBezTo>
                    <a:pt x="38" y="59"/>
                    <a:pt x="32" y="59"/>
                    <a:pt x="31" y="59"/>
                  </a:cubicBezTo>
                  <a:cubicBezTo>
                    <a:pt x="31" y="61"/>
                    <a:pt x="29" y="61"/>
                    <a:pt x="28" y="6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39" name="Freeform 438"/>
            <p:cNvSpPr>
              <a:spLocks noEditPoints="1" noChangeArrowheads="1"/>
            </p:cNvSpPr>
            <p:nvPr/>
          </p:nvSpPr>
          <p:spPr bwMode="auto">
            <a:xfrm>
              <a:off x="7351859" y="3719094"/>
              <a:ext cx="289808" cy="255998"/>
            </a:xfrm>
            <a:custGeom>
              <a:avLst/>
              <a:gdLst>
                <a:gd name="T0" fmla="*/ 25 w 70"/>
                <a:gd name="T1" fmla="*/ 58 h 62"/>
                <a:gd name="T2" fmla="*/ 17 w 70"/>
                <a:gd name="T3" fmla="*/ 56 h 62"/>
                <a:gd name="T4" fmla="*/ 13 w 70"/>
                <a:gd name="T5" fmla="*/ 56 h 62"/>
                <a:gd name="T6" fmla="*/ 4 w 70"/>
                <a:gd name="T7" fmla="*/ 56 h 62"/>
                <a:gd name="T8" fmla="*/ 10 w 70"/>
                <a:gd name="T9" fmla="*/ 47 h 62"/>
                <a:gd name="T10" fmla="*/ 1 w 70"/>
                <a:gd name="T11" fmla="*/ 36 h 62"/>
                <a:gd name="T12" fmla="*/ 18 w 70"/>
                <a:gd name="T13" fmla="*/ 35 h 62"/>
                <a:gd name="T14" fmla="*/ 28 w 70"/>
                <a:gd name="T15" fmla="*/ 27 h 62"/>
                <a:gd name="T16" fmla="*/ 33 w 70"/>
                <a:gd name="T17" fmla="*/ 25 h 62"/>
                <a:gd name="T18" fmla="*/ 34 w 70"/>
                <a:gd name="T19" fmla="*/ 21 h 62"/>
                <a:gd name="T20" fmla="*/ 37 w 70"/>
                <a:gd name="T21" fmla="*/ 16 h 62"/>
                <a:gd name="T22" fmla="*/ 41 w 70"/>
                <a:gd name="T23" fmla="*/ 14 h 62"/>
                <a:gd name="T24" fmla="*/ 43 w 70"/>
                <a:gd name="T25" fmla="*/ 8 h 62"/>
                <a:gd name="T26" fmla="*/ 44 w 70"/>
                <a:gd name="T27" fmla="*/ 3 h 62"/>
                <a:gd name="T28" fmla="*/ 56 w 70"/>
                <a:gd name="T29" fmla="*/ 0 h 62"/>
                <a:gd name="T30" fmla="*/ 62 w 70"/>
                <a:gd name="T31" fmla="*/ 6 h 62"/>
                <a:gd name="T32" fmla="*/ 68 w 70"/>
                <a:gd name="T33" fmla="*/ 8 h 62"/>
                <a:gd name="T34" fmla="*/ 66 w 70"/>
                <a:gd name="T35" fmla="*/ 11 h 62"/>
                <a:gd name="T36" fmla="*/ 61 w 70"/>
                <a:gd name="T37" fmla="*/ 13 h 62"/>
                <a:gd name="T38" fmla="*/ 53 w 70"/>
                <a:gd name="T39" fmla="*/ 14 h 62"/>
                <a:gd name="T40" fmla="*/ 55 w 70"/>
                <a:gd name="T41" fmla="*/ 16 h 62"/>
                <a:gd name="T42" fmla="*/ 60 w 70"/>
                <a:gd name="T43" fmla="*/ 24 h 62"/>
                <a:gd name="T44" fmla="*/ 56 w 70"/>
                <a:gd name="T45" fmla="*/ 28 h 62"/>
                <a:gd name="T46" fmla="*/ 57 w 70"/>
                <a:gd name="T47" fmla="*/ 30 h 62"/>
                <a:gd name="T48" fmla="*/ 39 w 70"/>
                <a:gd name="T49" fmla="*/ 44 h 62"/>
                <a:gd name="T50" fmla="*/ 39 w 70"/>
                <a:gd name="T51" fmla="*/ 49 h 62"/>
                <a:gd name="T52" fmla="*/ 41 w 70"/>
                <a:gd name="T53" fmla="*/ 53 h 62"/>
                <a:gd name="T54" fmla="*/ 41 w 70"/>
                <a:gd name="T55" fmla="*/ 61 h 62"/>
                <a:gd name="T56" fmla="*/ 31 w 70"/>
                <a:gd name="T57" fmla="*/ 62 h 62"/>
                <a:gd name="T58" fmla="*/ 27 w 70"/>
                <a:gd name="T59" fmla="*/ 57 h 62"/>
                <a:gd name="T60" fmla="*/ 32 w 70"/>
                <a:gd name="T61" fmla="*/ 59 h 62"/>
                <a:gd name="T62" fmla="*/ 40 w 70"/>
                <a:gd name="T63" fmla="*/ 58 h 62"/>
                <a:gd name="T64" fmla="*/ 39 w 70"/>
                <a:gd name="T65" fmla="*/ 53 h 62"/>
                <a:gd name="T66" fmla="*/ 37 w 70"/>
                <a:gd name="T67" fmla="*/ 50 h 62"/>
                <a:gd name="T68" fmla="*/ 39 w 70"/>
                <a:gd name="T69" fmla="*/ 42 h 62"/>
                <a:gd name="T70" fmla="*/ 41 w 70"/>
                <a:gd name="T71" fmla="*/ 43 h 62"/>
                <a:gd name="T72" fmla="*/ 55 w 70"/>
                <a:gd name="T73" fmla="*/ 29 h 62"/>
                <a:gd name="T74" fmla="*/ 55 w 70"/>
                <a:gd name="T75" fmla="*/ 27 h 62"/>
                <a:gd name="T76" fmla="*/ 55 w 70"/>
                <a:gd name="T77" fmla="*/ 23 h 62"/>
                <a:gd name="T78" fmla="*/ 58 w 70"/>
                <a:gd name="T79" fmla="*/ 11 h 62"/>
                <a:gd name="T80" fmla="*/ 65 w 70"/>
                <a:gd name="T81" fmla="*/ 10 h 62"/>
                <a:gd name="T82" fmla="*/ 63 w 70"/>
                <a:gd name="T83" fmla="*/ 8 h 62"/>
                <a:gd name="T84" fmla="*/ 56 w 70"/>
                <a:gd name="T85" fmla="*/ 2 h 62"/>
                <a:gd name="T86" fmla="*/ 45 w 70"/>
                <a:gd name="T87" fmla="*/ 5 h 62"/>
                <a:gd name="T88" fmla="*/ 44 w 70"/>
                <a:gd name="T89" fmla="*/ 6 h 62"/>
                <a:gd name="T90" fmla="*/ 43 w 70"/>
                <a:gd name="T91" fmla="*/ 13 h 62"/>
                <a:gd name="T92" fmla="*/ 39 w 70"/>
                <a:gd name="T93" fmla="*/ 17 h 62"/>
                <a:gd name="T94" fmla="*/ 39 w 70"/>
                <a:gd name="T95" fmla="*/ 19 h 62"/>
                <a:gd name="T96" fmla="*/ 35 w 70"/>
                <a:gd name="T97" fmla="*/ 27 h 62"/>
                <a:gd name="T98" fmla="*/ 30 w 70"/>
                <a:gd name="T99" fmla="*/ 27 h 62"/>
                <a:gd name="T100" fmla="*/ 29 w 70"/>
                <a:gd name="T101" fmla="*/ 29 h 62"/>
                <a:gd name="T102" fmla="*/ 19 w 70"/>
                <a:gd name="T103" fmla="*/ 37 h 62"/>
                <a:gd name="T104" fmla="*/ 10 w 70"/>
                <a:gd name="T105" fmla="*/ 44 h 62"/>
                <a:gd name="T106" fmla="*/ 12 w 70"/>
                <a:gd name="T107" fmla="*/ 47 h 62"/>
                <a:gd name="T108" fmla="*/ 6 w 70"/>
                <a:gd name="T109" fmla="*/ 55 h 62"/>
                <a:gd name="T110" fmla="*/ 11 w 70"/>
                <a:gd name="T111" fmla="*/ 54 h 62"/>
                <a:gd name="T112" fmla="*/ 15 w 70"/>
                <a:gd name="T113" fmla="*/ 54 h 62"/>
                <a:gd name="T114" fmla="*/ 18 w 70"/>
                <a:gd name="T115"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62">
                  <a:moveTo>
                    <a:pt x="30" y="62"/>
                  </a:moveTo>
                  <a:cubicBezTo>
                    <a:pt x="30" y="62"/>
                    <a:pt x="30" y="62"/>
                    <a:pt x="30" y="62"/>
                  </a:cubicBezTo>
                  <a:cubicBezTo>
                    <a:pt x="27" y="62"/>
                    <a:pt x="26" y="60"/>
                    <a:pt x="25" y="58"/>
                  </a:cubicBezTo>
                  <a:cubicBezTo>
                    <a:pt x="25" y="57"/>
                    <a:pt x="24" y="55"/>
                    <a:pt x="23" y="55"/>
                  </a:cubicBezTo>
                  <a:cubicBezTo>
                    <a:pt x="23" y="56"/>
                    <a:pt x="22" y="56"/>
                    <a:pt x="22" y="56"/>
                  </a:cubicBezTo>
                  <a:cubicBezTo>
                    <a:pt x="20" y="56"/>
                    <a:pt x="19" y="56"/>
                    <a:pt x="17" y="56"/>
                  </a:cubicBezTo>
                  <a:cubicBezTo>
                    <a:pt x="17" y="56"/>
                    <a:pt x="17" y="56"/>
                    <a:pt x="16" y="56"/>
                  </a:cubicBezTo>
                  <a:cubicBezTo>
                    <a:pt x="16" y="56"/>
                    <a:pt x="15" y="56"/>
                    <a:pt x="15" y="56"/>
                  </a:cubicBezTo>
                  <a:cubicBezTo>
                    <a:pt x="14" y="56"/>
                    <a:pt x="14" y="56"/>
                    <a:pt x="13" y="56"/>
                  </a:cubicBezTo>
                  <a:cubicBezTo>
                    <a:pt x="13" y="56"/>
                    <a:pt x="12" y="56"/>
                    <a:pt x="11" y="56"/>
                  </a:cubicBezTo>
                  <a:cubicBezTo>
                    <a:pt x="10" y="56"/>
                    <a:pt x="8" y="57"/>
                    <a:pt x="7" y="57"/>
                  </a:cubicBezTo>
                  <a:cubicBezTo>
                    <a:pt x="6" y="57"/>
                    <a:pt x="5" y="56"/>
                    <a:pt x="4" y="56"/>
                  </a:cubicBezTo>
                  <a:cubicBezTo>
                    <a:pt x="4" y="55"/>
                    <a:pt x="4" y="55"/>
                    <a:pt x="4" y="54"/>
                  </a:cubicBezTo>
                  <a:cubicBezTo>
                    <a:pt x="5" y="51"/>
                    <a:pt x="6" y="50"/>
                    <a:pt x="8" y="49"/>
                  </a:cubicBezTo>
                  <a:cubicBezTo>
                    <a:pt x="9" y="48"/>
                    <a:pt x="9" y="48"/>
                    <a:pt x="10" y="47"/>
                  </a:cubicBezTo>
                  <a:cubicBezTo>
                    <a:pt x="9" y="47"/>
                    <a:pt x="8" y="45"/>
                    <a:pt x="8" y="44"/>
                  </a:cubicBezTo>
                  <a:cubicBezTo>
                    <a:pt x="8" y="43"/>
                    <a:pt x="7" y="43"/>
                    <a:pt x="6" y="42"/>
                  </a:cubicBezTo>
                  <a:cubicBezTo>
                    <a:pt x="4" y="40"/>
                    <a:pt x="3" y="39"/>
                    <a:pt x="1" y="36"/>
                  </a:cubicBezTo>
                  <a:cubicBezTo>
                    <a:pt x="0" y="33"/>
                    <a:pt x="0" y="33"/>
                    <a:pt x="0" y="33"/>
                  </a:cubicBezTo>
                  <a:cubicBezTo>
                    <a:pt x="2" y="34"/>
                    <a:pt x="2" y="34"/>
                    <a:pt x="2" y="34"/>
                  </a:cubicBezTo>
                  <a:cubicBezTo>
                    <a:pt x="8" y="36"/>
                    <a:pt x="13" y="36"/>
                    <a:pt x="18" y="35"/>
                  </a:cubicBezTo>
                  <a:cubicBezTo>
                    <a:pt x="19" y="35"/>
                    <a:pt x="19" y="35"/>
                    <a:pt x="20" y="35"/>
                  </a:cubicBezTo>
                  <a:cubicBezTo>
                    <a:pt x="22" y="34"/>
                    <a:pt x="22" y="34"/>
                    <a:pt x="22" y="33"/>
                  </a:cubicBezTo>
                  <a:cubicBezTo>
                    <a:pt x="23" y="28"/>
                    <a:pt x="24" y="28"/>
                    <a:pt x="28" y="27"/>
                  </a:cubicBezTo>
                  <a:cubicBezTo>
                    <a:pt x="28" y="27"/>
                    <a:pt x="28" y="26"/>
                    <a:pt x="28" y="26"/>
                  </a:cubicBezTo>
                  <a:cubicBezTo>
                    <a:pt x="29" y="25"/>
                    <a:pt x="30" y="25"/>
                    <a:pt x="31" y="25"/>
                  </a:cubicBezTo>
                  <a:cubicBezTo>
                    <a:pt x="33" y="25"/>
                    <a:pt x="33" y="25"/>
                    <a:pt x="33" y="25"/>
                  </a:cubicBezTo>
                  <a:cubicBezTo>
                    <a:pt x="33" y="25"/>
                    <a:pt x="34" y="25"/>
                    <a:pt x="34" y="25"/>
                  </a:cubicBezTo>
                  <a:cubicBezTo>
                    <a:pt x="34" y="25"/>
                    <a:pt x="34" y="24"/>
                    <a:pt x="34" y="23"/>
                  </a:cubicBezTo>
                  <a:cubicBezTo>
                    <a:pt x="34" y="23"/>
                    <a:pt x="34" y="22"/>
                    <a:pt x="34" y="21"/>
                  </a:cubicBezTo>
                  <a:cubicBezTo>
                    <a:pt x="35" y="19"/>
                    <a:pt x="36" y="18"/>
                    <a:pt x="38" y="18"/>
                  </a:cubicBezTo>
                  <a:cubicBezTo>
                    <a:pt x="37" y="18"/>
                    <a:pt x="37" y="18"/>
                    <a:pt x="37" y="17"/>
                  </a:cubicBezTo>
                  <a:cubicBezTo>
                    <a:pt x="37" y="17"/>
                    <a:pt x="37" y="16"/>
                    <a:pt x="37" y="16"/>
                  </a:cubicBezTo>
                  <a:cubicBezTo>
                    <a:pt x="35" y="14"/>
                    <a:pt x="35" y="14"/>
                    <a:pt x="35" y="14"/>
                  </a:cubicBezTo>
                  <a:cubicBezTo>
                    <a:pt x="38" y="14"/>
                    <a:pt x="38" y="14"/>
                    <a:pt x="38" y="14"/>
                  </a:cubicBezTo>
                  <a:cubicBezTo>
                    <a:pt x="40" y="14"/>
                    <a:pt x="41" y="14"/>
                    <a:pt x="41" y="14"/>
                  </a:cubicBezTo>
                  <a:cubicBezTo>
                    <a:pt x="40" y="13"/>
                    <a:pt x="41" y="12"/>
                    <a:pt x="42" y="11"/>
                  </a:cubicBezTo>
                  <a:cubicBezTo>
                    <a:pt x="42" y="10"/>
                    <a:pt x="43" y="9"/>
                    <a:pt x="43" y="8"/>
                  </a:cubicBezTo>
                  <a:cubicBezTo>
                    <a:pt x="43" y="8"/>
                    <a:pt x="43" y="8"/>
                    <a:pt x="43" y="8"/>
                  </a:cubicBezTo>
                  <a:cubicBezTo>
                    <a:pt x="42" y="7"/>
                    <a:pt x="41" y="7"/>
                    <a:pt x="42" y="6"/>
                  </a:cubicBezTo>
                  <a:cubicBezTo>
                    <a:pt x="42" y="5"/>
                    <a:pt x="42" y="5"/>
                    <a:pt x="43" y="4"/>
                  </a:cubicBezTo>
                  <a:cubicBezTo>
                    <a:pt x="43" y="4"/>
                    <a:pt x="43" y="4"/>
                    <a:pt x="44" y="3"/>
                  </a:cubicBezTo>
                  <a:cubicBezTo>
                    <a:pt x="46" y="2"/>
                    <a:pt x="47" y="1"/>
                    <a:pt x="49" y="1"/>
                  </a:cubicBezTo>
                  <a:cubicBezTo>
                    <a:pt x="50" y="1"/>
                    <a:pt x="51" y="1"/>
                    <a:pt x="52" y="1"/>
                  </a:cubicBezTo>
                  <a:cubicBezTo>
                    <a:pt x="54" y="0"/>
                    <a:pt x="55" y="0"/>
                    <a:pt x="56" y="0"/>
                  </a:cubicBezTo>
                  <a:cubicBezTo>
                    <a:pt x="58" y="0"/>
                    <a:pt x="60" y="1"/>
                    <a:pt x="61" y="2"/>
                  </a:cubicBezTo>
                  <a:cubicBezTo>
                    <a:pt x="62" y="3"/>
                    <a:pt x="62" y="4"/>
                    <a:pt x="62" y="4"/>
                  </a:cubicBezTo>
                  <a:cubicBezTo>
                    <a:pt x="62" y="5"/>
                    <a:pt x="62" y="6"/>
                    <a:pt x="62" y="6"/>
                  </a:cubicBezTo>
                  <a:cubicBezTo>
                    <a:pt x="63" y="6"/>
                    <a:pt x="63" y="6"/>
                    <a:pt x="63" y="6"/>
                  </a:cubicBezTo>
                  <a:cubicBezTo>
                    <a:pt x="64" y="6"/>
                    <a:pt x="65" y="6"/>
                    <a:pt x="66" y="7"/>
                  </a:cubicBezTo>
                  <a:cubicBezTo>
                    <a:pt x="66" y="7"/>
                    <a:pt x="67" y="8"/>
                    <a:pt x="68" y="8"/>
                  </a:cubicBezTo>
                  <a:cubicBezTo>
                    <a:pt x="70" y="8"/>
                    <a:pt x="70" y="8"/>
                    <a:pt x="70" y="8"/>
                  </a:cubicBezTo>
                  <a:cubicBezTo>
                    <a:pt x="68" y="10"/>
                    <a:pt x="68" y="10"/>
                    <a:pt x="68" y="10"/>
                  </a:cubicBezTo>
                  <a:cubicBezTo>
                    <a:pt x="68" y="10"/>
                    <a:pt x="67" y="10"/>
                    <a:pt x="66" y="11"/>
                  </a:cubicBezTo>
                  <a:cubicBezTo>
                    <a:pt x="66" y="12"/>
                    <a:pt x="65" y="13"/>
                    <a:pt x="64" y="13"/>
                  </a:cubicBezTo>
                  <a:cubicBezTo>
                    <a:pt x="63" y="13"/>
                    <a:pt x="63" y="13"/>
                    <a:pt x="63" y="13"/>
                  </a:cubicBezTo>
                  <a:cubicBezTo>
                    <a:pt x="62" y="13"/>
                    <a:pt x="62" y="13"/>
                    <a:pt x="61" y="13"/>
                  </a:cubicBezTo>
                  <a:cubicBezTo>
                    <a:pt x="60" y="13"/>
                    <a:pt x="59" y="14"/>
                    <a:pt x="57" y="13"/>
                  </a:cubicBezTo>
                  <a:cubicBezTo>
                    <a:pt x="57" y="13"/>
                    <a:pt x="56" y="13"/>
                    <a:pt x="56" y="13"/>
                  </a:cubicBezTo>
                  <a:cubicBezTo>
                    <a:pt x="54" y="13"/>
                    <a:pt x="54" y="14"/>
                    <a:pt x="53" y="14"/>
                  </a:cubicBezTo>
                  <a:cubicBezTo>
                    <a:pt x="53" y="14"/>
                    <a:pt x="54" y="14"/>
                    <a:pt x="55" y="15"/>
                  </a:cubicBezTo>
                  <a:cubicBezTo>
                    <a:pt x="56" y="15"/>
                    <a:pt x="56" y="15"/>
                    <a:pt x="56" y="15"/>
                  </a:cubicBezTo>
                  <a:cubicBezTo>
                    <a:pt x="55" y="16"/>
                    <a:pt x="55" y="16"/>
                    <a:pt x="55" y="16"/>
                  </a:cubicBezTo>
                  <a:cubicBezTo>
                    <a:pt x="54" y="18"/>
                    <a:pt x="55" y="20"/>
                    <a:pt x="57" y="22"/>
                  </a:cubicBezTo>
                  <a:cubicBezTo>
                    <a:pt x="57" y="22"/>
                    <a:pt x="58" y="22"/>
                    <a:pt x="58" y="22"/>
                  </a:cubicBezTo>
                  <a:cubicBezTo>
                    <a:pt x="59" y="23"/>
                    <a:pt x="59" y="23"/>
                    <a:pt x="60" y="24"/>
                  </a:cubicBezTo>
                  <a:cubicBezTo>
                    <a:pt x="60" y="25"/>
                    <a:pt x="59" y="25"/>
                    <a:pt x="57" y="26"/>
                  </a:cubicBezTo>
                  <a:cubicBezTo>
                    <a:pt x="57" y="26"/>
                    <a:pt x="57" y="26"/>
                    <a:pt x="56" y="27"/>
                  </a:cubicBezTo>
                  <a:cubicBezTo>
                    <a:pt x="56" y="28"/>
                    <a:pt x="56" y="28"/>
                    <a:pt x="56" y="28"/>
                  </a:cubicBezTo>
                  <a:cubicBezTo>
                    <a:pt x="57" y="28"/>
                    <a:pt x="57" y="28"/>
                    <a:pt x="57" y="29"/>
                  </a:cubicBezTo>
                  <a:cubicBezTo>
                    <a:pt x="59" y="30"/>
                    <a:pt x="59" y="30"/>
                    <a:pt x="59" y="30"/>
                  </a:cubicBezTo>
                  <a:cubicBezTo>
                    <a:pt x="57" y="30"/>
                    <a:pt x="57" y="30"/>
                    <a:pt x="57" y="30"/>
                  </a:cubicBezTo>
                  <a:cubicBezTo>
                    <a:pt x="56" y="31"/>
                    <a:pt x="53" y="34"/>
                    <a:pt x="51" y="36"/>
                  </a:cubicBezTo>
                  <a:cubicBezTo>
                    <a:pt x="48" y="41"/>
                    <a:pt x="44" y="45"/>
                    <a:pt x="41" y="45"/>
                  </a:cubicBezTo>
                  <a:cubicBezTo>
                    <a:pt x="41" y="45"/>
                    <a:pt x="40" y="45"/>
                    <a:pt x="39" y="44"/>
                  </a:cubicBezTo>
                  <a:cubicBezTo>
                    <a:pt x="39" y="44"/>
                    <a:pt x="39" y="45"/>
                    <a:pt x="39" y="45"/>
                  </a:cubicBezTo>
                  <a:cubicBezTo>
                    <a:pt x="38" y="46"/>
                    <a:pt x="37" y="47"/>
                    <a:pt x="37" y="48"/>
                  </a:cubicBezTo>
                  <a:cubicBezTo>
                    <a:pt x="37" y="48"/>
                    <a:pt x="38" y="48"/>
                    <a:pt x="39" y="49"/>
                  </a:cubicBezTo>
                  <a:cubicBezTo>
                    <a:pt x="39" y="49"/>
                    <a:pt x="39" y="50"/>
                    <a:pt x="39" y="51"/>
                  </a:cubicBezTo>
                  <a:cubicBezTo>
                    <a:pt x="39" y="51"/>
                    <a:pt x="39" y="51"/>
                    <a:pt x="39" y="51"/>
                  </a:cubicBezTo>
                  <a:cubicBezTo>
                    <a:pt x="40" y="52"/>
                    <a:pt x="40" y="52"/>
                    <a:pt x="41" y="53"/>
                  </a:cubicBezTo>
                  <a:cubicBezTo>
                    <a:pt x="41" y="53"/>
                    <a:pt x="43" y="58"/>
                    <a:pt x="42" y="60"/>
                  </a:cubicBezTo>
                  <a:cubicBezTo>
                    <a:pt x="42" y="60"/>
                    <a:pt x="41" y="61"/>
                    <a:pt x="41" y="61"/>
                  </a:cubicBezTo>
                  <a:cubicBezTo>
                    <a:pt x="41" y="61"/>
                    <a:pt x="41" y="61"/>
                    <a:pt x="41" y="61"/>
                  </a:cubicBezTo>
                  <a:cubicBezTo>
                    <a:pt x="40" y="61"/>
                    <a:pt x="40" y="60"/>
                    <a:pt x="39" y="60"/>
                  </a:cubicBezTo>
                  <a:cubicBezTo>
                    <a:pt x="38" y="60"/>
                    <a:pt x="36" y="60"/>
                    <a:pt x="34" y="60"/>
                  </a:cubicBezTo>
                  <a:cubicBezTo>
                    <a:pt x="34" y="61"/>
                    <a:pt x="32" y="62"/>
                    <a:pt x="31" y="62"/>
                  </a:cubicBezTo>
                  <a:cubicBezTo>
                    <a:pt x="30" y="62"/>
                    <a:pt x="30" y="62"/>
                    <a:pt x="30" y="62"/>
                  </a:cubicBezTo>
                  <a:close/>
                  <a:moveTo>
                    <a:pt x="23" y="54"/>
                  </a:moveTo>
                  <a:cubicBezTo>
                    <a:pt x="25" y="54"/>
                    <a:pt x="26" y="55"/>
                    <a:pt x="27" y="57"/>
                  </a:cubicBezTo>
                  <a:cubicBezTo>
                    <a:pt x="28" y="59"/>
                    <a:pt x="29" y="60"/>
                    <a:pt x="30" y="60"/>
                  </a:cubicBezTo>
                  <a:cubicBezTo>
                    <a:pt x="30" y="60"/>
                    <a:pt x="30" y="60"/>
                    <a:pt x="30" y="60"/>
                  </a:cubicBezTo>
                  <a:cubicBezTo>
                    <a:pt x="32" y="60"/>
                    <a:pt x="32" y="59"/>
                    <a:pt x="32" y="59"/>
                  </a:cubicBezTo>
                  <a:cubicBezTo>
                    <a:pt x="32" y="57"/>
                    <a:pt x="32" y="57"/>
                    <a:pt x="32" y="57"/>
                  </a:cubicBezTo>
                  <a:cubicBezTo>
                    <a:pt x="33" y="58"/>
                    <a:pt x="33" y="58"/>
                    <a:pt x="33" y="58"/>
                  </a:cubicBezTo>
                  <a:cubicBezTo>
                    <a:pt x="34" y="58"/>
                    <a:pt x="38" y="58"/>
                    <a:pt x="40" y="58"/>
                  </a:cubicBezTo>
                  <a:cubicBezTo>
                    <a:pt x="40" y="58"/>
                    <a:pt x="40" y="58"/>
                    <a:pt x="40" y="58"/>
                  </a:cubicBezTo>
                  <a:cubicBezTo>
                    <a:pt x="40" y="57"/>
                    <a:pt x="39" y="54"/>
                    <a:pt x="39" y="54"/>
                  </a:cubicBezTo>
                  <a:cubicBezTo>
                    <a:pt x="39" y="53"/>
                    <a:pt x="39" y="53"/>
                    <a:pt x="39" y="53"/>
                  </a:cubicBezTo>
                  <a:cubicBezTo>
                    <a:pt x="38" y="53"/>
                    <a:pt x="38" y="53"/>
                    <a:pt x="38" y="53"/>
                  </a:cubicBezTo>
                  <a:cubicBezTo>
                    <a:pt x="37" y="52"/>
                    <a:pt x="37" y="51"/>
                    <a:pt x="37" y="50"/>
                  </a:cubicBezTo>
                  <a:cubicBezTo>
                    <a:pt x="37" y="50"/>
                    <a:pt x="37" y="50"/>
                    <a:pt x="37" y="50"/>
                  </a:cubicBezTo>
                  <a:cubicBezTo>
                    <a:pt x="36" y="50"/>
                    <a:pt x="35" y="50"/>
                    <a:pt x="35" y="49"/>
                  </a:cubicBezTo>
                  <a:cubicBezTo>
                    <a:pt x="34" y="47"/>
                    <a:pt x="36" y="45"/>
                    <a:pt x="38" y="43"/>
                  </a:cubicBezTo>
                  <a:cubicBezTo>
                    <a:pt x="38" y="43"/>
                    <a:pt x="38" y="43"/>
                    <a:pt x="39" y="42"/>
                  </a:cubicBezTo>
                  <a:cubicBezTo>
                    <a:pt x="40" y="41"/>
                    <a:pt x="40" y="41"/>
                    <a:pt x="40" y="41"/>
                  </a:cubicBezTo>
                  <a:cubicBezTo>
                    <a:pt x="40" y="42"/>
                    <a:pt x="40" y="42"/>
                    <a:pt x="40" y="42"/>
                  </a:cubicBezTo>
                  <a:cubicBezTo>
                    <a:pt x="41" y="43"/>
                    <a:pt x="41" y="43"/>
                    <a:pt x="41" y="43"/>
                  </a:cubicBezTo>
                  <a:cubicBezTo>
                    <a:pt x="41" y="43"/>
                    <a:pt x="41" y="43"/>
                    <a:pt x="41" y="43"/>
                  </a:cubicBezTo>
                  <a:cubicBezTo>
                    <a:pt x="44" y="43"/>
                    <a:pt x="47" y="38"/>
                    <a:pt x="50" y="35"/>
                  </a:cubicBezTo>
                  <a:cubicBezTo>
                    <a:pt x="52" y="32"/>
                    <a:pt x="53" y="31"/>
                    <a:pt x="55" y="29"/>
                  </a:cubicBezTo>
                  <a:cubicBezTo>
                    <a:pt x="54" y="29"/>
                    <a:pt x="54" y="29"/>
                    <a:pt x="54" y="29"/>
                  </a:cubicBezTo>
                  <a:cubicBezTo>
                    <a:pt x="54" y="28"/>
                    <a:pt x="54" y="28"/>
                    <a:pt x="54" y="28"/>
                  </a:cubicBezTo>
                  <a:cubicBezTo>
                    <a:pt x="54" y="28"/>
                    <a:pt x="55" y="28"/>
                    <a:pt x="55" y="27"/>
                  </a:cubicBezTo>
                  <a:cubicBezTo>
                    <a:pt x="55" y="26"/>
                    <a:pt x="55" y="25"/>
                    <a:pt x="56" y="24"/>
                  </a:cubicBezTo>
                  <a:cubicBezTo>
                    <a:pt x="56" y="24"/>
                    <a:pt x="56" y="24"/>
                    <a:pt x="57" y="24"/>
                  </a:cubicBezTo>
                  <a:cubicBezTo>
                    <a:pt x="56" y="24"/>
                    <a:pt x="56" y="24"/>
                    <a:pt x="55" y="23"/>
                  </a:cubicBezTo>
                  <a:cubicBezTo>
                    <a:pt x="54" y="22"/>
                    <a:pt x="51" y="19"/>
                    <a:pt x="53" y="16"/>
                  </a:cubicBezTo>
                  <a:cubicBezTo>
                    <a:pt x="51" y="15"/>
                    <a:pt x="51" y="14"/>
                    <a:pt x="52" y="13"/>
                  </a:cubicBezTo>
                  <a:cubicBezTo>
                    <a:pt x="52" y="11"/>
                    <a:pt x="55" y="11"/>
                    <a:pt x="58" y="11"/>
                  </a:cubicBezTo>
                  <a:cubicBezTo>
                    <a:pt x="59" y="12"/>
                    <a:pt x="60" y="12"/>
                    <a:pt x="61" y="11"/>
                  </a:cubicBezTo>
                  <a:cubicBezTo>
                    <a:pt x="61" y="11"/>
                    <a:pt x="62" y="11"/>
                    <a:pt x="64" y="11"/>
                  </a:cubicBezTo>
                  <a:cubicBezTo>
                    <a:pt x="64" y="11"/>
                    <a:pt x="65" y="10"/>
                    <a:pt x="65" y="10"/>
                  </a:cubicBezTo>
                  <a:cubicBezTo>
                    <a:pt x="65" y="9"/>
                    <a:pt x="65" y="9"/>
                    <a:pt x="66" y="9"/>
                  </a:cubicBezTo>
                  <a:cubicBezTo>
                    <a:pt x="65" y="9"/>
                    <a:pt x="65" y="9"/>
                    <a:pt x="65" y="8"/>
                  </a:cubicBezTo>
                  <a:cubicBezTo>
                    <a:pt x="64" y="8"/>
                    <a:pt x="63" y="8"/>
                    <a:pt x="63" y="8"/>
                  </a:cubicBezTo>
                  <a:cubicBezTo>
                    <a:pt x="60" y="8"/>
                    <a:pt x="60" y="6"/>
                    <a:pt x="60" y="5"/>
                  </a:cubicBezTo>
                  <a:cubicBezTo>
                    <a:pt x="60" y="4"/>
                    <a:pt x="60" y="4"/>
                    <a:pt x="60" y="3"/>
                  </a:cubicBezTo>
                  <a:cubicBezTo>
                    <a:pt x="59" y="3"/>
                    <a:pt x="58" y="2"/>
                    <a:pt x="56" y="2"/>
                  </a:cubicBezTo>
                  <a:cubicBezTo>
                    <a:pt x="55" y="2"/>
                    <a:pt x="54" y="2"/>
                    <a:pt x="52" y="3"/>
                  </a:cubicBezTo>
                  <a:cubicBezTo>
                    <a:pt x="51" y="3"/>
                    <a:pt x="50" y="3"/>
                    <a:pt x="49" y="3"/>
                  </a:cubicBezTo>
                  <a:cubicBezTo>
                    <a:pt x="48" y="3"/>
                    <a:pt x="47" y="4"/>
                    <a:pt x="45" y="5"/>
                  </a:cubicBezTo>
                  <a:cubicBezTo>
                    <a:pt x="45" y="5"/>
                    <a:pt x="44" y="6"/>
                    <a:pt x="44" y="6"/>
                  </a:cubicBezTo>
                  <a:cubicBezTo>
                    <a:pt x="44" y="6"/>
                    <a:pt x="44" y="6"/>
                    <a:pt x="44" y="6"/>
                  </a:cubicBezTo>
                  <a:cubicBezTo>
                    <a:pt x="44" y="6"/>
                    <a:pt x="44" y="6"/>
                    <a:pt x="44" y="6"/>
                  </a:cubicBezTo>
                  <a:cubicBezTo>
                    <a:pt x="44" y="7"/>
                    <a:pt x="45" y="7"/>
                    <a:pt x="45" y="9"/>
                  </a:cubicBezTo>
                  <a:cubicBezTo>
                    <a:pt x="45" y="10"/>
                    <a:pt x="44" y="11"/>
                    <a:pt x="44" y="12"/>
                  </a:cubicBezTo>
                  <a:cubicBezTo>
                    <a:pt x="43" y="12"/>
                    <a:pt x="43" y="13"/>
                    <a:pt x="43" y="13"/>
                  </a:cubicBezTo>
                  <a:cubicBezTo>
                    <a:pt x="43" y="14"/>
                    <a:pt x="43" y="15"/>
                    <a:pt x="43" y="15"/>
                  </a:cubicBezTo>
                  <a:cubicBezTo>
                    <a:pt x="43" y="16"/>
                    <a:pt x="42" y="16"/>
                    <a:pt x="39" y="16"/>
                  </a:cubicBezTo>
                  <a:cubicBezTo>
                    <a:pt x="39" y="16"/>
                    <a:pt x="39" y="17"/>
                    <a:pt x="39" y="17"/>
                  </a:cubicBezTo>
                  <a:cubicBezTo>
                    <a:pt x="39" y="17"/>
                    <a:pt x="40" y="18"/>
                    <a:pt x="40" y="18"/>
                  </a:cubicBezTo>
                  <a:cubicBezTo>
                    <a:pt x="41" y="19"/>
                    <a:pt x="41" y="19"/>
                    <a:pt x="41" y="19"/>
                  </a:cubicBezTo>
                  <a:cubicBezTo>
                    <a:pt x="39" y="19"/>
                    <a:pt x="39" y="19"/>
                    <a:pt x="39" y="19"/>
                  </a:cubicBezTo>
                  <a:cubicBezTo>
                    <a:pt x="37" y="20"/>
                    <a:pt x="36" y="20"/>
                    <a:pt x="36" y="22"/>
                  </a:cubicBezTo>
                  <a:cubicBezTo>
                    <a:pt x="36" y="22"/>
                    <a:pt x="36" y="23"/>
                    <a:pt x="36" y="24"/>
                  </a:cubicBezTo>
                  <a:cubicBezTo>
                    <a:pt x="36" y="25"/>
                    <a:pt x="36" y="26"/>
                    <a:pt x="35" y="27"/>
                  </a:cubicBezTo>
                  <a:cubicBezTo>
                    <a:pt x="35" y="27"/>
                    <a:pt x="34" y="27"/>
                    <a:pt x="33" y="27"/>
                  </a:cubicBezTo>
                  <a:cubicBezTo>
                    <a:pt x="31" y="27"/>
                    <a:pt x="31" y="27"/>
                    <a:pt x="31" y="27"/>
                  </a:cubicBezTo>
                  <a:cubicBezTo>
                    <a:pt x="30" y="27"/>
                    <a:pt x="30" y="27"/>
                    <a:pt x="30" y="27"/>
                  </a:cubicBezTo>
                  <a:cubicBezTo>
                    <a:pt x="30" y="27"/>
                    <a:pt x="30" y="27"/>
                    <a:pt x="30" y="28"/>
                  </a:cubicBezTo>
                  <a:cubicBezTo>
                    <a:pt x="30" y="29"/>
                    <a:pt x="30" y="29"/>
                    <a:pt x="30" y="29"/>
                  </a:cubicBezTo>
                  <a:cubicBezTo>
                    <a:pt x="29" y="29"/>
                    <a:pt x="29" y="29"/>
                    <a:pt x="29" y="29"/>
                  </a:cubicBezTo>
                  <a:cubicBezTo>
                    <a:pt x="25" y="29"/>
                    <a:pt x="24" y="29"/>
                    <a:pt x="24" y="33"/>
                  </a:cubicBezTo>
                  <a:cubicBezTo>
                    <a:pt x="24" y="36"/>
                    <a:pt x="22" y="36"/>
                    <a:pt x="20" y="37"/>
                  </a:cubicBezTo>
                  <a:cubicBezTo>
                    <a:pt x="19" y="37"/>
                    <a:pt x="19" y="37"/>
                    <a:pt x="19" y="37"/>
                  </a:cubicBezTo>
                  <a:cubicBezTo>
                    <a:pt x="14" y="38"/>
                    <a:pt x="9" y="38"/>
                    <a:pt x="4" y="36"/>
                  </a:cubicBezTo>
                  <a:cubicBezTo>
                    <a:pt x="5" y="38"/>
                    <a:pt x="6" y="39"/>
                    <a:pt x="7" y="40"/>
                  </a:cubicBezTo>
                  <a:cubicBezTo>
                    <a:pt x="9" y="41"/>
                    <a:pt x="10" y="43"/>
                    <a:pt x="10" y="44"/>
                  </a:cubicBezTo>
                  <a:cubicBezTo>
                    <a:pt x="10" y="45"/>
                    <a:pt x="10" y="46"/>
                    <a:pt x="11" y="46"/>
                  </a:cubicBezTo>
                  <a:cubicBezTo>
                    <a:pt x="12" y="46"/>
                    <a:pt x="12" y="46"/>
                    <a:pt x="12" y="46"/>
                  </a:cubicBezTo>
                  <a:cubicBezTo>
                    <a:pt x="12" y="47"/>
                    <a:pt x="12" y="47"/>
                    <a:pt x="12" y="47"/>
                  </a:cubicBezTo>
                  <a:cubicBezTo>
                    <a:pt x="12" y="49"/>
                    <a:pt x="10" y="50"/>
                    <a:pt x="9" y="51"/>
                  </a:cubicBezTo>
                  <a:cubicBezTo>
                    <a:pt x="7" y="52"/>
                    <a:pt x="6" y="52"/>
                    <a:pt x="6" y="54"/>
                  </a:cubicBezTo>
                  <a:cubicBezTo>
                    <a:pt x="6" y="54"/>
                    <a:pt x="6" y="55"/>
                    <a:pt x="6" y="55"/>
                  </a:cubicBezTo>
                  <a:cubicBezTo>
                    <a:pt x="6" y="55"/>
                    <a:pt x="6" y="55"/>
                    <a:pt x="6" y="55"/>
                  </a:cubicBezTo>
                  <a:cubicBezTo>
                    <a:pt x="6" y="55"/>
                    <a:pt x="6" y="55"/>
                    <a:pt x="7" y="55"/>
                  </a:cubicBezTo>
                  <a:cubicBezTo>
                    <a:pt x="8" y="55"/>
                    <a:pt x="9" y="54"/>
                    <a:pt x="11" y="54"/>
                  </a:cubicBezTo>
                  <a:cubicBezTo>
                    <a:pt x="12" y="54"/>
                    <a:pt x="13" y="54"/>
                    <a:pt x="13" y="54"/>
                  </a:cubicBezTo>
                  <a:cubicBezTo>
                    <a:pt x="13" y="54"/>
                    <a:pt x="13" y="54"/>
                    <a:pt x="13" y="54"/>
                  </a:cubicBezTo>
                  <a:cubicBezTo>
                    <a:pt x="14" y="54"/>
                    <a:pt x="15" y="54"/>
                    <a:pt x="15" y="54"/>
                  </a:cubicBezTo>
                  <a:cubicBezTo>
                    <a:pt x="16" y="54"/>
                    <a:pt x="16" y="54"/>
                    <a:pt x="16" y="54"/>
                  </a:cubicBezTo>
                  <a:cubicBezTo>
                    <a:pt x="16" y="54"/>
                    <a:pt x="17" y="54"/>
                    <a:pt x="17" y="54"/>
                  </a:cubicBezTo>
                  <a:cubicBezTo>
                    <a:pt x="18" y="54"/>
                    <a:pt x="18" y="54"/>
                    <a:pt x="18" y="54"/>
                  </a:cubicBezTo>
                  <a:cubicBezTo>
                    <a:pt x="19" y="54"/>
                    <a:pt x="20" y="54"/>
                    <a:pt x="21" y="54"/>
                  </a:cubicBezTo>
                  <a:cubicBezTo>
                    <a:pt x="22" y="54"/>
                    <a:pt x="23" y="54"/>
                    <a:pt x="23" y="5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0" name="Freeform 439"/>
            <p:cNvSpPr>
              <a:spLocks noChangeArrowheads="1"/>
            </p:cNvSpPr>
            <p:nvPr/>
          </p:nvSpPr>
          <p:spPr bwMode="auto">
            <a:xfrm>
              <a:off x="7185219" y="3929206"/>
              <a:ext cx="24151" cy="33811"/>
            </a:xfrm>
            <a:custGeom>
              <a:avLst/>
              <a:gdLst>
                <a:gd name="T0" fmla="*/ 5 w 6"/>
                <a:gd name="T1" fmla="*/ 6 h 8"/>
                <a:gd name="T2" fmla="*/ 4 w 6"/>
                <a:gd name="T3" fmla="*/ 0 h 8"/>
                <a:gd name="T4" fmla="*/ 5 w 6"/>
                <a:gd name="T5" fmla="*/ 6 h 8"/>
              </a:gdLst>
              <a:ahLst/>
              <a:cxnLst>
                <a:cxn ang="0">
                  <a:pos x="T0" y="T1"/>
                </a:cxn>
                <a:cxn ang="0">
                  <a:pos x="T2" y="T3"/>
                </a:cxn>
                <a:cxn ang="0">
                  <a:pos x="T4" y="T5"/>
                </a:cxn>
              </a:cxnLst>
              <a:rect l="0" t="0" r="r" b="b"/>
              <a:pathLst>
                <a:path w="6" h="8">
                  <a:moveTo>
                    <a:pt x="5" y="6"/>
                  </a:moveTo>
                  <a:cubicBezTo>
                    <a:pt x="5" y="4"/>
                    <a:pt x="6" y="1"/>
                    <a:pt x="4" y="0"/>
                  </a:cubicBezTo>
                  <a:cubicBezTo>
                    <a:pt x="2" y="2"/>
                    <a:pt x="0" y="8"/>
                    <a:pt x="5"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1" name="Freeform 440"/>
            <p:cNvSpPr>
              <a:spLocks noEditPoints="1" noChangeArrowheads="1"/>
            </p:cNvSpPr>
            <p:nvPr/>
          </p:nvSpPr>
          <p:spPr bwMode="auto">
            <a:xfrm>
              <a:off x="7185219" y="3926791"/>
              <a:ext cx="28981" cy="36226"/>
            </a:xfrm>
            <a:custGeom>
              <a:avLst/>
              <a:gdLst>
                <a:gd name="T0" fmla="*/ 3 w 7"/>
                <a:gd name="T1" fmla="*/ 9 h 9"/>
                <a:gd name="T2" fmla="*/ 3 w 7"/>
                <a:gd name="T3" fmla="*/ 9 h 9"/>
                <a:gd name="T4" fmla="*/ 1 w 7"/>
                <a:gd name="T5" fmla="*/ 7 h 9"/>
                <a:gd name="T6" fmla="*/ 3 w 7"/>
                <a:gd name="T7" fmla="*/ 0 h 9"/>
                <a:gd name="T8" fmla="*/ 3 w 7"/>
                <a:gd name="T9" fmla="*/ 0 h 9"/>
                <a:gd name="T10" fmla="*/ 4 w 7"/>
                <a:gd name="T11" fmla="*/ 0 h 9"/>
                <a:gd name="T12" fmla="*/ 6 w 7"/>
                <a:gd name="T13" fmla="*/ 6 h 9"/>
                <a:gd name="T14" fmla="*/ 6 w 7"/>
                <a:gd name="T15" fmla="*/ 8 h 9"/>
                <a:gd name="T16" fmla="*/ 5 w 7"/>
                <a:gd name="T17" fmla="*/ 8 h 9"/>
                <a:gd name="T18" fmla="*/ 5 w 7"/>
                <a:gd name="T19" fmla="*/ 8 h 9"/>
                <a:gd name="T20" fmla="*/ 3 w 7"/>
                <a:gd name="T21" fmla="*/ 9 h 9"/>
                <a:gd name="T22" fmla="*/ 4 w 7"/>
                <a:gd name="T23" fmla="*/ 3 h 9"/>
                <a:gd name="T24" fmla="*/ 3 w 7"/>
                <a:gd name="T25" fmla="*/ 7 h 9"/>
                <a:gd name="T26" fmla="*/ 3 w 7"/>
                <a:gd name="T27" fmla="*/ 7 h 9"/>
                <a:gd name="T28" fmla="*/ 3 w 7"/>
                <a:gd name="T29" fmla="*/ 7 h 9"/>
                <a:gd name="T30" fmla="*/ 4 w 7"/>
                <a:gd name="T31" fmla="*/ 7 h 9"/>
                <a:gd name="T32" fmla="*/ 4 w 7"/>
                <a:gd name="T33" fmla="*/ 6 h 9"/>
                <a:gd name="T34" fmla="*/ 4 w 7"/>
                <a:gd name="T3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9">
                  <a:moveTo>
                    <a:pt x="3" y="9"/>
                  </a:moveTo>
                  <a:cubicBezTo>
                    <a:pt x="3" y="9"/>
                    <a:pt x="3" y="9"/>
                    <a:pt x="3" y="9"/>
                  </a:cubicBezTo>
                  <a:cubicBezTo>
                    <a:pt x="2" y="9"/>
                    <a:pt x="2" y="8"/>
                    <a:pt x="1" y="7"/>
                  </a:cubicBezTo>
                  <a:cubicBezTo>
                    <a:pt x="0" y="5"/>
                    <a:pt x="2" y="2"/>
                    <a:pt x="3" y="0"/>
                  </a:cubicBezTo>
                  <a:cubicBezTo>
                    <a:pt x="3" y="0"/>
                    <a:pt x="3" y="0"/>
                    <a:pt x="3" y="0"/>
                  </a:cubicBezTo>
                  <a:cubicBezTo>
                    <a:pt x="4" y="0"/>
                    <a:pt x="4" y="0"/>
                    <a:pt x="4" y="0"/>
                  </a:cubicBezTo>
                  <a:cubicBezTo>
                    <a:pt x="7" y="2"/>
                    <a:pt x="6" y="4"/>
                    <a:pt x="6" y="6"/>
                  </a:cubicBezTo>
                  <a:cubicBezTo>
                    <a:pt x="6" y="7"/>
                    <a:pt x="6" y="7"/>
                    <a:pt x="6" y="8"/>
                  </a:cubicBezTo>
                  <a:cubicBezTo>
                    <a:pt x="5" y="8"/>
                    <a:pt x="5" y="8"/>
                    <a:pt x="5" y="8"/>
                  </a:cubicBezTo>
                  <a:cubicBezTo>
                    <a:pt x="5" y="8"/>
                    <a:pt x="5" y="8"/>
                    <a:pt x="5" y="8"/>
                  </a:cubicBezTo>
                  <a:cubicBezTo>
                    <a:pt x="4" y="9"/>
                    <a:pt x="4" y="9"/>
                    <a:pt x="3" y="9"/>
                  </a:cubicBezTo>
                  <a:close/>
                  <a:moveTo>
                    <a:pt x="4" y="3"/>
                  </a:moveTo>
                  <a:cubicBezTo>
                    <a:pt x="3" y="4"/>
                    <a:pt x="3" y="6"/>
                    <a:pt x="3" y="7"/>
                  </a:cubicBezTo>
                  <a:cubicBezTo>
                    <a:pt x="3" y="7"/>
                    <a:pt x="3" y="7"/>
                    <a:pt x="3" y="7"/>
                  </a:cubicBezTo>
                  <a:cubicBezTo>
                    <a:pt x="3" y="7"/>
                    <a:pt x="3" y="7"/>
                    <a:pt x="3" y="7"/>
                  </a:cubicBezTo>
                  <a:cubicBezTo>
                    <a:pt x="3" y="7"/>
                    <a:pt x="4" y="7"/>
                    <a:pt x="4" y="7"/>
                  </a:cubicBezTo>
                  <a:cubicBezTo>
                    <a:pt x="4" y="6"/>
                    <a:pt x="4" y="6"/>
                    <a:pt x="4" y="6"/>
                  </a:cubicBezTo>
                  <a:cubicBezTo>
                    <a:pt x="4" y="4"/>
                    <a:pt x="4" y="3"/>
                    <a:pt x="4"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2" name="Freeform 441"/>
            <p:cNvSpPr>
              <a:spLocks noChangeArrowheads="1"/>
            </p:cNvSpPr>
            <p:nvPr/>
          </p:nvSpPr>
          <p:spPr bwMode="auto">
            <a:xfrm>
              <a:off x="6931637" y="3818112"/>
              <a:ext cx="345355" cy="294639"/>
            </a:xfrm>
            <a:custGeom>
              <a:avLst/>
              <a:gdLst>
                <a:gd name="T0" fmla="*/ 31 w 83"/>
                <a:gd name="T1" fmla="*/ 68 h 71"/>
                <a:gd name="T2" fmla="*/ 27 w 83"/>
                <a:gd name="T3" fmla="*/ 62 h 71"/>
                <a:gd name="T4" fmla="*/ 24 w 83"/>
                <a:gd name="T5" fmla="*/ 55 h 71"/>
                <a:gd name="T6" fmla="*/ 18 w 83"/>
                <a:gd name="T7" fmla="*/ 50 h 71"/>
                <a:gd name="T8" fmla="*/ 17 w 83"/>
                <a:gd name="T9" fmla="*/ 43 h 71"/>
                <a:gd name="T10" fmla="*/ 9 w 83"/>
                <a:gd name="T11" fmla="*/ 31 h 71"/>
                <a:gd name="T12" fmla="*/ 0 w 83"/>
                <a:gd name="T13" fmla="*/ 19 h 71"/>
                <a:gd name="T14" fmla="*/ 1 w 83"/>
                <a:gd name="T15" fmla="*/ 13 h 71"/>
                <a:gd name="T16" fmla="*/ 13 w 83"/>
                <a:gd name="T17" fmla="*/ 7 h 71"/>
                <a:gd name="T18" fmla="*/ 9 w 83"/>
                <a:gd name="T19" fmla="*/ 3 h 71"/>
                <a:gd name="T20" fmla="*/ 20 w 83"/>
                <a:gd name="T21" fmla="*/ 1 h 71"/>
                <a:gd name="T22" fmla="*/ 31 w 83"/>
                <a:gd name="T23" fmla="*/ 6 h 71"/>
                <a:gd name="T24" fmla="*/ 35 w 83"/>
                <a:gd name="T25" fmla="*/ 9 h 71"/>
                <a:gd name="T26" fmla="*/ 39 w 83"/>
                <a:gd name="T27" fmla="*/ 13 h 71"/>
                <a:gd name="T28" fmla="*/ 44 w 83"/>
                <a:gd name="T29" fmla="*/ 15 h 71"/>
                <a:gd name="T30" fmla="*/ 50 w 83"/>
                <a:gd name="T31" fmla="*/ 15 h 71"/>
                <a:gd name="T32" fmla="*/ 51 w 83"/>
                <a:gd name="T33" fmla="*/ 17 h 71"/>
                <a:gd name="T34" fmla="*/ 53 w 83"/>
                <a:gd name="T35" fmla="*/ 17 h 71"/>
                <a:gd name="T36" fmla="*/ 57 w 83"/>
                <a:gd name="T37" fmla="*/ 21 h 71"/>
                <a:gd name="T38" fmla="*/ 60 w 83"/>
                <a:gd name="T39" fmla="*/ 25 h 71"/>
                <a:gd name="T40" fmla="*/ 62 w 83"/>
                <a:gd name="T41" fmla="*/ 31 h 71"/>
                <a:gd name="T42" fmla="*/ 65 w 83"/>
                <a:gd name="T43" fmla="*/ 34 h 71"/>
                <a:gd name="T44" fmla="*/ 68 w 83"/>
                <a:gd name="T45" fmla="*/ 41 h 71"/>
                <a:gd name="T46" fmla="*/ 80 w 83"/>
                <a:gd name="T47" fmla="*/ 42 h 71"/>
                <a:gd name="T48" fmla="*/ 79 w 83"/>
                <a:gd name="T49" fmla="*/ 53 h 71"/>
                <a:gd name="T50" fmla="*/ 68 w 83"/>
                <a:gd name="T51" fmla="*/ 57 h 71"/>
                <a:gd name="T52" fmla="*/ 55 w 83"/>
                <a:gd name="T53" fmla="*/ 61 h 71"/>
                <a:gd name="T54" fmla="*/ 45 w 83"/>
                <a:gd name="T55" fmla="*/ 71 h 71"/>
                <a:gd name="T56" fmla="*/ 39 w 83"/>
                <a:gd name="T57" fmla="*/ 65 h 71"/>
                <a:gd name="T58" fmla="*/ 31 w 83"/>
                <a:gd name="T59" fmla="*/ 6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 h="71">
                  <a:moveTo>
                    <a:pt x="31" y="68"/>
                  </a:moveTo>
                  <a:cubicBezTo>
                    <a:pt x="30" y="65"/>
                    <a:pt x="29" y="64"/>
                    <a:pt x="27" y="62"/>
                  </a:cubicBezTo>
                  <a:cubicBezTo>
                    <a:pt x="26" y="60"/>
                    <a:pt x="25" y="56"/>
                    <a:pt x="24" y="55"/>
                  </a:cubicBezTo>
                  <a:cubicBezTo>
                    <a:pt x="22" y="53"/>
                    <a:pt x="19" y="52"/>
                    <a:pt x="18" y="50"/>
                  </a:cubicBezTo>
                  <a:cubicBezTo>
                    <a:pt x="17" y="48"/>
                    <a:pt x="17" y="45"/>
                    <a:pt x="17" y="43"/>
                  </a:cubicBezTo>
                  <a:cubicBezTo>
                    <a:pt x="15" y="37"/>
                    <a:pt x="11" y="36"/>
                    <a:pt x="9" y="31"/>
                  </a:cubicBezTo>
                  <a:cubicBezTo>
                    <a:pt x="8" y="28"/>
                    <a:pt x="3" y="18"/>
                    <a:pt x="0" y="19"/>
                  </a:cubicBezTo>
                  <a:cubicBezTo>
                    <a:pt x="0" y="17"/>
                    <a:pt x="0" y="15"/>
                    <a:pt x="1" y="13"/>
                  </a:cubicBezTo>
                  <a:cubicBezTo>
                    <a:pt x="3" y="17"/>
                    <a:pt x="11" y="9"/>
                    <a:pt x="13" y="7"/>
                  </a:cubicBezTo>
                  <a:cubicBezTo>
                    <a:pt x="11" y="6"/>
                    <a:pt x="10" y="4"/>
                    <a:pt x="9" y="3"/>
                  </a:cubicBezTo>
                  <a:cubicBezTo>
                    <a:pt x="13" y="2"/>
                    <a:pt x="17" y="0"/>
                    <a:pt x="20" y="1"/>
                  </a:cubicBezTo>
                  <a:cubicBezTo>
                    <a:pt x="24" y="2"/>
                    <a:pt x="27" y="5"/>
                    <a:pt x="31" y="6"/>
                  </a:cubicBezTo>
                  <a:cubicBezTo>
                    <a:pt x="32" y="6"/>
                    <a:pt x="35" y="9"/>
                    <a:pt x="35" y="9"/>
                  </a:cubicBezTo>
                  <a:cubicBezTo>
                    <a:pt x="35" y="12"/>
                    <a:pt x="36" y="12"/>
                    <a:pt x="39" y="13"/>
                  </a:cubicBezTo>
                  <a:cubicBezTo>
                    <a:pt x="41" y="14"/>
                    <a:pt x="42" y="16"/>
                    <a:pt x="44" y="15"/>
                  </a:cubicBezTo>
                  <a:cubicBezTo>
                    <a:pt x="46" y="14"/>
                    <a:pt x="47" y="14"/>
                    <a:pt x="50" y="15"/>
                  </a:cubicBezTo>
                  <a:cubicBezTo>
                    <a:pt x="50" y="15"/>
                    <a:pt x="50" y="16"/>
                    <a:pt x="51" y="17"/>
                  </a:cubicBezTo>
                  <a:cubicBezTo>
                    <a:pt x="52" y="17"/>
                    <a:pt x="53" y="16"/>
                    <a:pt x="53" y="17"/>
                  </a:cubicBezTo>
                  <a:cubicBezTo>
                    <a:pt x="55" y="18"/>
                    <a:pt x="56" y="20"/>
                    <a:pt x="57" y="21"/>
                  </a:cubicBezTo>
                  <a:cubicBezTo>
                    <a:pt x="58" y="22"/>
                    <a:pt x="60" y="24"/>
                    <a:pt x="60" y="25"/>
                  </a:cubicBezTo>
                  <a:cubicBezTo>
                    <a:pt x="61" y="27"/>
                    <a:pt x="60" y="29"/>
                    <a:pt x="62" y="31"/>
                  </a:cubicBezTo>
                  <a:cubicBezTo>
                    <a:pt x="63" y="32"/>
                    <a:pt x="64" y="33"/>
                    <a:pt x="65" y="34"/>
                  </a:cubicBezTo>
                  <a:cubicBezTo>
                    <a:pt x="65" y="36"/>
                    <a:pt x="67" y="40"/>
                    <a:pt x="68" y="41"/>
                  </a:cubicBezTo>
                  <a:cubicBezTo>
                    <a:pt x="69" y="42"/>
                    <a:pt x="79" y="43"/>
                    <a:pt x="80" y="42"/>
                  </a:cubicBezTo>
                  <a:cubicBezTo>
                    <a:pt x="83" y="45"/>
                    <a:pt x="82" y="50"/>
                    <a:pt x="79" y="53"/>
                  </a:cubicBezTo>
                  <a:cubicBezTo>
                    <a:pt x="77" y="55"/>
                    <a:pt x="70" y="57"/>
                    <a:pt x="68" y="57"/>
                  </a:cubicBezTo>
                  <a:cubicBezTo>
                    <a:pt x="65" y="58"/>
                    <a:pt x="57" y="58"/>
                    <a:pt x="55" y="61"/>
                  </a:cubicBezTo>
                  <a:cubicBezTo>
                    <a:pt x="52" y="64"/>
                    <a:pt x="49" y="68"/>
                    <a:pt x="45" y="71"/>
                  </a:cubicBezTo>
                  <a:cubicBezTo>
                    <a:pt x="45" y="66"/>
                    <a:pt x="44" y="67"/>
                    <a:pt x="39" y="65"/>
                  </a:cubicBezTo>
                  <a:cubicBezTo>
                    <a:pt x="36" y="64"/>
                    <a:pt x="33" y="66"/>
                    <a:pt x="31" y="6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3" name="Freeform 442"/>
            <p:cNvSpPr>
              <a:spLocks noEditPoints="1" noChangeArrowheads="1"/>
            </p:cNvSpPr>
            <p:nvPr/>
          </p:nvSpPr>
          <p:spPr bwMode="auto">
            <a:xfrm>
              <a:off x="6926807" y="3813282"/>
              <a:ext cx="352600" cy="311544"/>
            </a:xfrm>
            <a:custGeom>
              <a:avLst/>
              <a:gdLst>
                <a:gd name="T0" fmla="*/ 45 w 85"/>
                <a:gd name="T1" fmla="*/ 72 h 75"/>
                <a:gd name="T2" fmla="*/ 40 w 85"/>
                <a:gd name="T3" fmla="*/ 67 h 75"/>
                <a:gd name="T4" fmla="*/ 32 w 85"/>
                <a:gd name="T5" fmla="*/ 71 h 75"/>
                <a:gd name="T6" fmla="*/ 29 w 85"/>
                <a:gd name="T7" fmla="*/ 65 h 75"/>
                <a:gd name="T8" fmla="*/ 26 w 85"/>
                <a:gd name="T9" fmla="*/ 60 h 75"/>
                <a:gd name="T10" fmla="*/ 22 w 85"/>
                <a:gd name="T11" fmla="*/ 55 h 75"/>
                <a:gd name="T12" fmla="*/ 17 w 85"/>
                <a:gd name="T13" fmla="*/ 47 h 75"/>
                <a:gd name="T14" fmla="*/ 13 w 85"/>
                <a:gd name="T15" fmla="*/ 38 h 75"/>
                <a:gd name="T16" fmla="*/ 1 w 85"/>
                <a:gd name="T17" fmla="*/ 21 h 75"/>
                <a:gd name="T18" fmla="*/ 0 w 85"/>
                <a:gd name="T19" fmla="*/ 19 h 75"/>
                <a:gd name="T20" fmla="*/ 3 w 85"/>
                <a:gd name="T21" fmla="*/ 13 h 75"/>
                <a:gd name="T22" fmla="*/ 12 w 85"/>
                <a:gd name="T23" fmla="*/ 9 h 75"/>
                <a:gd name="T24" fmla="*/ 8 w 85"/>
                <a:gd name="T25" fmla="*/ 3 h 75"/>
                <a:gd name="T26" fmla="*/ 13 w 85"/>
                <a:gd name="T27" fmla="*/ 2 h 75"/>
                <a:gd name="T28" fmla="*/ 28 w 85"/>
                <a:gd name="T29" fmla="*/ 4 h 75"/>
                <a:gd name="T30" fmla="*/ 35 w 85"/>
                <a:gd name="T31" fmla="*/ 8 h 75"/>
                <a:gd name="T32" fmla="*/ 37 w 85"/>
                <a:gd name="T33" fmla="*/ 9 h 75"/>
                <a:gd name="T34" fmla="*/ 39 w 85"/>
                <a:gd name="T35" fmla="*/ 13 h 75"/>
                <a:gd name="T36" fmla="*/ 42 w 85"/>
                <a:gd name="T37" fmla="*/ 15 h 75"/>
                <a:gd name="T38" fmla="*/ 51 w 85"/>
                <a:gd name="T39" fmla="*/ 15 h 75"/>
                <a:gd name="T40" fmla="*/ 53 w 85"/>
                <a:gd name="T41" fmla="*/ 17 h 75"/>
                <a:gd name="T42" fmla="*/ 55 w 85"/>
                <a:gd name="T43" fmla="*/ 17 h 75"/>
                <a:gd name="T44" fmla="*/ 59 w 85"/>
                <a:gd name="T45" fmla="*/ 22 h 75"/>
                <a:gd name="T46" fmla="*/ 62 w 85"/>
                <a:gd name="T47" fmla="*/ 26 h 75"/>
                <a:gd name="T48" fmla="*/ 63 w 85"/>
                <a:gd name="T49" fmla="*/ 31 h 75"/>
                <a:gd name="T50" fmla="*/ 66 w 85"/>
                <a:gd name="T51" fmla="*/ 35 h 75"/>
                <a:gd name="T52" fmla="*/ 69 w 85"/>
                <a:gd name="T53" fmla="*/ 41 h 75"/>
                <a:gd name="T54" fmla="*/ 81 w 85"/>
                <a:gd name="T55" fmla="*/ 42 h 75"/>
                <a:gd name="T56" fmla="*/ 82 w 85"/>
                <a:gd name="T57" fmla="*/ 42 h 75"/>
                <a:gd name="T58" fmla="*/ 70 w 85"/>
                <a:gd name="T59" fmla="*/ 59 h 75"/>
                <a:gd name="T60" fmla="*/ 65 w 85"/>
                <a:gd name="T61" fmla="*/ 60 h 75"/>
                <a:gd name="T62" fmla="*/ 45 w 85"/>
                <a:gd name="T63" fmla="*/ 75 h 75"/>
                <a:gd name="T64" fmla="*/ 41 w 85"/>
                <a:gd name="T65" fmla="*/ 65 h 75"/>
                <a:gd name="T66" fmla="*/ 47 w 85"/>
                <a:gd name="T67" fmla="*/ 70 h 75"/>
                <a:gd name="T68" fmla="*/ 65 w 85"/>
                <a:gd name="T69" fmla="*/ 58 h 75"/>
                <a:gd name="T70" fmla="*/ 69 w 85"/>
                <a:gd name="T71" fmla="*/ 57 h 75"/>
                <a:gd name="T72" fmla="*/ 81 w 85"/>
                <a:gd name="T73" fmla="*/ 44 h 75"/>
                <a:gd name="T74" fmla="*/ 68 w 85"/>
                <a:gd name="T75" fmla="*/ 42 h 75"/>
                <a:gd name="T76" fmla="*/ 65 w 85"/>
                <a:gd name="T77" fmla="*/ 36 h 75"/>
                <a:gd name="T78" fmla="*/ 62 w 85"/>
                <a:gd name="T79" fmla="*/ 32 h 75"/>
                <a:gd name="T80" fmla="*/ 60 w 85"/>
                <a:gd name="T81" fmla="*/ 26 h 75"/>
                <a:gd name="T82" fmla="*/ 57 w 85"/>
                <a:gd name="T83" fmla="*/ 23 h 75"/>
                <a:gd name="T84" fmla="*/ 54 w 85"/>
                <a:gd name="T85" fmla="*/ 18 h 75"/>
                <a:gd name="T86" fmla="*/ 51 w 85"/>
                <a:gd name="T87" fmla="*/ 18 h 75"/>
                <a:gd name="T88" fmla="*/ 50 w 85"/>
                <a:gd name="T89" fmla="*/ 17 h 75"/>
                <a:gd name="T90" fmla="*/ 41 w 85"/>
                <a:gd name="T91" fmla="*/ 16 h 75"/>
                <a:gd name="T92" fmla="*/ 38 w 85"/>
                <a:gd name="T93" fmla="*/ 15 h 75"/>
                <a:gd name="T94" fmla="*/ 34 w 85"/>
                <a:gd name="T95" fmla="*/ 10 h 75"/>
                <a:gd name="T96" fmla="*/ 27 w 85"/>
                <a:gd name="T97" fmla="*/ 6 h 75"/>
                <a:gd name="T98" fmla="*/ 14 w 85"/>
                <a:gd name="T99" fmla="*/ 4 h 75"/>
                <a:gd name="T100" fmla="*/ 15 w 85"/>
                <a:gd name="T101" fmla="*/ 9 h 75"/>
                <a:gd name="T102" fmla="*/ 13 w 85"/>
                <a:gd name="T103" fmla="*/ 10 h 75"/>
                <a:gd name="T104" fmla="*/ 2 w 85"/>
                <a:gd name="T105" fmla="*/ 16 h 75"/>
                <a:gd name="T106" fmla="*/ 11 w 85"/>
                <a:gd name="T107" fmla="*/ 31 h 75"/>
                <a:gd name="T108" fmla="*/ 19 w 85"/>
                <a:gd name="T109" fmla="*/ 44 h 75"/>
                <a:gd name="T110" fmla="*/ 20 w 85"/>
                <a:gd name="T111" fmla="*/ 51 h 75"/>
                <a:gd name="T112" fmla="*/ 26 w 85"/>
                <a:gd name="T113" fmla="*/ 55 h 75"/>
                <a:gd name="T114" fmla="*/ 29 w 85"/>
                <a:gd name="T115" fmla="*/ 62 h 75"/>
                <a:gd name="T116" fmla="*/ 33 w 85"/>
                <a:gd name="T117"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5" h="75">
                  <a:moveTo>
                    <a:pt x="45" y="75"/>
                  </a:moveTo>
                  <a:cubicBezTo>
                    <a:pt x="45" y="72"/>
                    <a:pt x="45" y="72"/>
                    <a:pt x="45" y="72"/>
                  </a:cubicBezTo>
                  <a:cubicBezTo>
                    <a:pt x="45" y="68"/>
                    <a:pt x="45" y="68"/>
                    <a:pt x="42" y="67"/>
                  </a:cubicBezTo>
                  <a:cubicBezTo>
                    <a:pt x="42" y="67"/>
                    <a:pt x="41" y="67"/>
                    <a:pt x="40" y="67"/>
                  </a:cubicBezTo>
                  <a:cubicBezTo>
                    <a:pt x="38" y="66"/>
                    <a:pt x="35" y="68"/>
                    <a:pt x="33" y="70"/>
                  </a:cubicBezTo>
                  <a:cubicBezTo>
                    <a:pt x="32" y="71"/>
                    <a:pt x="32" y="71"/>
                    <a:pt x="32" y="71"/>
                  </a:cubicBezTo>
                  <a:cubicBezTo>
                    <a:pt x="31" y="69"/>
                    <a:pt x="31" y="69"/>
                    <a:pt x="31" y="69"/>
                  </a:cubicBezTo>
                  <a:cubicBezTo>
                    <a:pt x="30" y="67"/>
                    <a:pt x="30" y="66"/>
                    <a:pt x="29" y="65"/>
                  </a:cubicBezTo>
                  <a:cubicBezTo>
                    <a:pt x="28" y="64"/>
                    <a:pt x="28" y="64"/>
                    <a:pt x="27" y="63"/>
                  </a:cubicBezTo>
                  <a:cubicBezTo>
                    <a:pt x="27" y="62"/>
                    <a:pt x="26" y="61"/>
                    <a:pt x="26" y="60"/>
                  </a:cubicBezTo>
                  <a:cubicBezTo>
                    <a:pt x="25" y="59"/>
                    <a:pt x="25" y="57"/>
                    <a:pt x="24" y="57"/>
                  </a:cubicBezTo>
                  <a:cubicBezTo>
                    <a:pt x="24" y="56"/>
                    <a:pt x="23" y="55"/>
                    <a:pt x="22" y="55"/>
                  </a:cubicBezTo>
                  <a:cubicBezTo>
                    <a:pt x="20" y="54"/>
                    <a:pt x="19" y="53"/>
                    <a:pt x="18" y="52"/>
                  </a:cubicBezTo>
                  <a:cubicBezTo>
                    <a:pt x="17" y="50"/>
                    <a:pt x="17" y="49"/>
                    <a:pt x="17" y="47"/>
                  </a:cubicBezTo>
                  <a:cubicBezTo>
                    <a:pt x="17" y="46"/>
                    <a:pt x="17" y="45"/>
                    <a:pt x="17" y="44"/>
                  </a:cubicBezTo>
                  <a:cubicBezTo>
                    <a:pt x="16" y="42"/>
                    <a:pt x="15" y="40"/>
                    <a:pt x="13" y="38"/>
                  </a:cubicBezTo>
                  <a:cubicBezTo>
                    <a:pt x="12" y="36"/>
                    <a:pt x="10" y="35"/>
                    <a:pt x="9" y="32"/>
                  </a:cubicBezTo>
                  <a:cubicBezTo>
                    <a:pt x="8" y="28"/>
                    <a:pt x="3" y="21"/>
                    <a:pt x="1" y="21"/>
                  </a:cubicBezTo>
                  <a:cubicBezTo>
                    <a:pt x="0" y="21"/>
                    <a:pt x="0" y="21"/>
                    <a:pt x="0" y="21"/>
                  </a:cubicBezTo>
                  <a:cubicBezTo>
                    <a:pt x="0" y="19"/>
                    <a:pt x="0" y="19"/>
                    <a:pt x="0" y="19"/>
                  </a:cubicBezTo>
                  <a:cubicBezTo>
                    <a:pt x="1" y="10"/>
                    <a:pt x="1" y="10"/>
                    <a:pt x="1" y="10"/>
                  </a:cubicBezTo>
                  <a:cubicBezTo>
                    <a:pt x="3" y="13"/>
                    <a:pt x="3" y="13"/>
                    <a:pt x="3" y="13"/>
                  </a:cubicBezTo>
                  <a:cubicBezTo>
                    <a:pt x="3" y="14"/>
                    <a:pt x="3" y="14"/>
                    <a:pt x="4" y="14"/>
                  </a:cubicBezTo>
                  <a:cubicBezTo>
                    <a:pt x="6" y="14"/>
                    <a:pt x="10" y="10"/>
                    <a:pt x="12" y="9"/>
                  </a:cubicBezTo>
                  <a:cubicBezTo>
                    <a:pt x="12" y="8"/>
                    <a:pt x="12" y="8"/>
                    <a:pt x="12" y="8"/>
                  </a:cubicBezTo>
                  <a:cubicBezTo>
                    <a:pt x="8" y="3"/>
                    <a:pt x="8" y="3"/>
                    <a:pt x="8" y="3"/>
                  </a:cubicBezTo>
                  <a:cubicBezTo>
                    <a:pt x="9" y="3"/>
                    <a:pt x="9" y="3"/>
                    <a:pt x="9" y="3"/>
                  </a:cubicBezTo>
                  <a:cubicBezTo>
                    <a:pt x="11" y="3"/>
                    <a:pt x="12" y="2"/>
                    <a:pt x="13" y="2"/>
                  </a:cubicBezTo>
                  <a:cubicBezTo>
                    <a:pt x="16" y="1"/>
                    <a:pt x="19" y="0"/>
                    <a:pt x="21" y="1"/>
                  </a:cubicBezTo>
                  <a:cubicBezTo>
                    <a:pt x="24" y="1"/>
                    <a:pt x="26" y="3"/>
                    <a:pt x="28" y="4"/>
                  </a:cubicBezTo>
                  <a:cubicBezTo>
                    <a:pt x="29" y="5"/>
                    <a:pt x="31" y="6"/>
                    <a:pt x="33" y="6"/>
                  </a:cubicBezTo>
                  <a:cubicBezTo>
                    <a:pt x="33" y="6"/>
                    <a:pt x="33" y="7"/>
                    <a:pt x="35" y="8"/>
                  </a:cubicBezTo>
                  <a:cubicBezTo>
                    <a:pt x="35" y="8"/>
                    <a:pt x="36" y="9"/>
                    <a:pt x="36" y="9"/>
                  </a:cubicBezTo>
                  <a:cubicBezTo>
                    <a:pt x="37" y="9"/>
                    <a:pt x="37" y="9"/>
                    <a:pt x="37" y="9"/>
                  </a:cubicBezTo>
                  <a:cubicBezTo>
                    <a:pt x="37" y="10"/>
                    <a:pt x="37" y="10"/>
                    <a:pt x="37" y="10"/>
                  </a:cubicBezTo>
                  <a:cubicBezTo>
                    <a:pt x="37" y="12"/>
                    <a:pt x="37" y="12"/>
                    <a:pt x="39" y="13"/>
                  </a:cubicBezTo>
                  <a:cubicBezTo>
                    <a:pt x="40" y="13"/>
                    <a:pt x="40" y="13"/>
                    <a:pt x="41" y="13"/>
                  </a:cubicBezTo>
                  <a:cubicBezTo>
                    <a:pt x="41" y="14"/>
                    <a:pt x="42" y="14"/>
                    <a:pt x="42" y="15"/>
                  </a:cubicBezTo>
                  <a:cubicBezTo>
                    <a:pt x="43" y="15"/>
                    <a:pt x="44" y="15"/>
                    <a:pt x="45" y="15"/>
                  </a:cubicBezTo>
                  <a:cubicBezTo>
                    <a:pt x="47" y="14"/>
                    <a:pt x="49" y="14"/>
                    <a:pt x="51" y="15"/>
                  </a:cubicBezTo>
                  <a:cubicBezTo>
                    <a:pt x="52" y="15"/>
                    <a:pt x="52" y="16"/>
                    <a:pt x="52" y="16"/>
                  </a:cubicBezTo>
                  <a:cubicBezTo>
                    <a:pt x="52" y="16"/>
                    <a:pt x="52" y="17"/>
                    <a:pt x="53" y="17"/>
                  </a:cubicBezTo>
                  <a:cubicBezTo>
                    <a:pt x="53" y="17"/>
                    <a:pt x="53" y="17"/>
                    <a:pt x="53" y="17"/>
                  </a:cubicBezTo>
                  <a:cubicBezTo>
                    <a:pt x="54" y="16"/>
                    <a:pt x="55" y="16"/>
                    <a:pt x="55" y="17"/>
                  </a:cubicBezTo>
                  <a:cubicBezTo>
                    <a:pt x="56" y="17"/>
                    <a:pt x="56" y="19"/>
                    <a:pt x="57" y="20"/>
                  </a:cubicBezTo>
                  <a:cubicBezTo>
                    <a:pt x="58" y="20"/>
                    <a:pt x="58" y="21"/>
                    <a:pt x="59" y="22"/>
                  </a:cubicBezTo>
                  <a:cubicBezTo>
                    <a:pt x="59" y="22"/>
                    <a:pt x="59" y="22"/>
                    <a:pt x="60" y="23"/>
                  </a:cubicBezTo>
                  <a:cubicBezTo>
                    <a:pt x="61" y="24"/>
                    <a:pt x="62" y="25"/>
                    <a:pt x="62" y="26"/>
                  </a:cubicBezTo>
                  <a:cubicBezTo>
                    <a:pt x="63" y="27"/>
                    <a:pt x="63" y="28"/>
                    <a:pt x="63" y="28"/>
                  </a:cubicBezTo>
                  <a:cubicBezTo>
                    <a:pt x="63" y="29"/>
                    <a:pt x="63" y="30"/>
                    <a:pt x="63" y="31"/>
                  </a:cubicBezTo>
                  <a:cubicBezTo>
                    <a:pt x="64" y="32"/>
                    <a:pt x="64" y="33"/>
                    <a:pt x="65" y="33"/>
                  </a:cubicBezTo>
                  <a:cubicBezTo>
                    <a:pt x="65" y="34"/>
                    <a:pt x="66" y="34"/>
                    <a:pt x="66" y="35"/>
                  </a:cubicBezTo>
                  <a:cubicBezTo>
                    <a:pt x="67" y="35"/>
                    <a:pt x="67" y="36"/>
                    <a:pt x="68" y="38"/>
                  </a:cubicBezTo>
                  <a:cubicBezTo>
                    <a:pt x="68" y="39"/>
                    <a:pt x="69" y="41"/>
                    <a:pt x="69" y="41"/>
                  </a:cubicBezTo>
                  <a:cubicBezTo>
                    <a:pt x="70" y="42"/>
                    <a:pt x="75" y="42"/>
                    <a:pt x="78" y="42"/>
                  </a:cubicBezTo>
                  <a:cubicBezTo>
                    <a:pt x="80" y="42"/>
                    <a:pt x="81" y="42"/>
                    <a:pt x="81" y="42"/>
                  </a:cubicBezTo>
                  <a:cubicBezTo>
                    <a:pt x="82" y="42"/>
                    <a:pt x="82" y="42"/>
                    <a:pt x="82" y="42"/>
                  </a:cubicBezTo>
                  <a:cubicBezTo>
                    <a:pt x="82" y="42"/>
                    <a:pt x="82" y="42"/>
                    <a:pt x="82" y="42"/>
                  </a:cubicBezTo>
                  <a:cubicBezTo>
                    <a:pt x="85" y="46"/>
                    <a:pt x="84" y="52"/>
                    <a:pt x="81" y="55"/>
                  </a:cubicBezTo>
                  <a:cubicBezTo>
                    <a:pt x="79" y="57"/>
                    <a:pt x="73" y="58"/>
                    <a:pt x="70" y="59"/>
                  </a:cubicBezTo>
                  <a:cubicBezTo>
                    <a:pt x="69" y="59"/>
                    <a:pt x="69" y="59"/>
                    <a:pt x="69" y="59"/>
                  </a:cubicBezTo>
                  <a:cubicBezTo>
                    <a:pt x="68" y="60"/>
                    <a:pt x="67" y="60"/>
                    <a:pt x="65" y="60"/>
                  </a:cubicBezTo>
                  <a:cubicBezTo>
                    <a:pt x="62" y="60"/>
                    <a:pt x="58" y="61"/>
                    <a:pt x="57" y="62"/>
                  </a:cubicBezTo>
                  <a:lnTo>
                    <a:pt x="45" y="75"/>
                  </a:lnTo>
                  <a:close/>
                  <a:moveTo>
                    <a:pt x="39" y="64"/>
                  </a:moveTo>
                  <a:cubicBezTo>
                    <a:pt x="39" y="64"/>
                    <a:pt x="40" y="65"/>
                    <a:pt x="41" y="65"/>
                  </a:cubicBezTo>
                  <a:cubicBezTo>
                    <a:pt x="41" y="65"/>
                    <a:pt x="42" y="65"/>
                    <a:pt x="43" y="66"/>
                  </a:cubicBezTo>
                  <a:cubicBezTo>
                    <a:pt x="46" y="66"/>
                    <a:pt x="47" y="67"/>
                    <a:pt x="47" y="70"/>
                  </a:cubicBezTo>
                  <a:cubicBezTo>
                    <a:pt x="56" y="61"/>
                    <a:pt x="56" y="61"/>
                    <a:pt x="56" y="61"/>
                  </a:cubicBezTo>
                  <a:cubicBezTo>
                    <a:pt x="57" y="59"/>
                    <a:pt x="61" y="59"/>
                    <a:pt x="65" y="58"/>
                  </a:cubicBezTo>
                  <a:cubicBezTo>
                    <a:pt x="66" y="58"/>
                    <a:pt x="68" y="58"/>
                    <a:pt x="68" y="57"/>
                  </a:cubicBezTo>
                  <a:cubicBezTo>
                    <a:pt x="69" y="57"/>
                    <a:pt x="69" y="57"/>
                    <a:pt x="69" y="57"/>
                  </a:cubicBezTo>
                  <a:cubicBezTo>
                    <a:pt x="72" y="57"/>
                    <a:pt x="78" y="55"/>
                    <a:pt x="80" y="53"/>
                  </a:cubicBezTo>
                  <a:cubicBezTo>
                    <a:pt x="82" y="51"/>
                    <a:pt x="83" y="47"/>
                    <a:pt x="81" y="44"/>
                  </a:cubicBezTo>
                  <a:cubicBezTo>
                    <a:pt x="81" y="44"/>
                    <a:pt x="80" y="44"/>
                    <a:pt x="78" y="44"/>
                  </a:cubicBezTo>
                  <a:cubicBezTo>
                    <a:pt x="75" y="44"/>
                    <a:pt x="70" y="44"/>
                    <a:pt x="68" y="42"/>
                  </a:cubicBezTo>
                  <a:cubicBezTo>
                    <a:pt x="67" y="42"/>
                    <a:pt x="67" y="41"/>
                    <a:pt x="66" y="38"/>
                  </a:cubicBezTo>
                  <a:cubicBezTo>
                    <a:pt x="65" y="37"/>
                    <a:pt x="65" y="36"/>
                    <a:pt x="65" y="36"/>
                  </a:cubicBezTo>
                  <a:cubicBezTo>
                    <a:pt x="64" y="35"/>
                    <a:pt x="64" y="35"/>
                    <a:pt x="64" y="35"/>
                  </a:cubicBezTo>
                  <a:cubicBezTo>
                    <a:pt x="63" y="34"/>
                    <a:pt x="62" y="33"/>
                    <a:pt x="62" y="32"/>
                  </a:cubicBezTo>
                  <a:cubicBezTo>
                    <a:pt x="61" y="31"/>
                    <a:pt x="61" y="30"/>
                    <a:pt x="61" y="28"/>
                  </a:cubicBezTo>
                  <a:cubicBezTo>
                    <a:pt x="61" y="28"/>
                    <a:pt x="61" y="27"/>
                    <a:pt x="60" y="26"/>
                  </a:cubicBezTo>
                  <a:cubicBezTo>
                    <a:pt x="60" y="26"/>
                    <a:pt x="59" y="25"/>
                    <a:pt x="58" y="24"/>
                  </a:cubicBezTo>
                  <a:cubicBezTo>
                    <a:pt x="58" y="24"/>
                    <a:pt x="57" y="23"/>
                    <a:pt x="57" y="23"/>
                  </a:cubicBezTo>
                  <a:cubicBezTo>
                    <a:pt x="57" y="22"/>
                    <a:pt x="56" y="22"/>
                    <a:pt x="56" y="21"/>
                  </a:cubicBezTo>
                  <a:cubicBezTo>
                    <a:pt x="55" y="20"/>
                    <a:pt x="54" y="19"/>
                    <a:pt x="54" y="18"/>
                  </a:cubicBezTo>
                  <a:cubicBezTo>
                    <a:pt x="54" y="18"/>
                    <a:pt x="54" y="18"/>
                    <a:pt x="53" y="19"/>
                  </a:cubicBezTo>
                  <a:cubicBezTo>
                    <a:pt x="53" y="19"/>
                    <a:pt x="52" y="19"/>
                    <a:pt x="51" y="18"/>
                  </a:cubicBezTo>
                  <a:cubicBezTo>
                    <a:pt x="51" y="18"/>
                    <a:pt x="51" y="18"/>
                    <a:pt x="51" y="17"/>
                  </a:cubicBezTo>
                  <a:cubicBezTo>
                    <a:pt x="50" y="17"/>
                    <a:pt x="50" y="17"/>
                    <a:pt x="50" y="17"/>
                  </a:cubicBezTo>
                  <a:cubicBezTo>
                    <a:pt x="48" y="16"/>
                    <a:pt x="48" y="16"/>
                    <a:pt x="45" y="17"/>
                  </a:cubicBezTo>
                  <a:cubicBezTo>
                    <a:pt x="44" y="18"/>
                    <a:pt x="42" y="17"/>
                    <a:pt x="41" y="16"/>
                  </a:cubicBezTo>
                  <a:cubicBezTo>
                    <a:pt x="41" y="16"/>
                    <a:pt x="40" y="16"/>
                    <a:pt x="40" y="15"/>
                  </a:cubicBezTo>
                  <a:cubicBezTo>
                    <a:pt x="39" y="15"/>
                    <a:pt x="39" y="15"/>
                    <a:pt x="38" y="15"/>
                  </a:cubicBezTo>
                  <a:cubicBezTo>
                    <a:pt x="36" y="14"/>
                    <a:pt x="35" y="13"/>
                    <a:pt x="35" y="10"/>
                  </a:cubicBezTo>
                  <a:cubicBezTo>
                    <a:pt x="35" y="10"/>
                    <a:pt x="34" y="10"/>
                    <a:pt x="34" y="10"/>
                  </a:cubicBezTo>
                  <a:cubicBezTo>
                    <a:pt x="33" y="9"/>
                    <a:pt x="32" y="8"/>
                    <a:pt x="32" y="8"/>
                  </a:cubicBezTo>
                  <a:cubicBezTo>
                    <a:pt x="30" y="7"/>
                    <a:pt x="28" y="6"/>
                    <a:pt x="27" y="6"/>
                  </a:cubicBezTo>
                  <a:cubicBezTo>
                    <a:pt x="25" y="4"/>
                    <a:pt x="23" y="3"/>
                    <a:pt x="21" y="3"/>
                  </a:cubicBezTo>
                  <a:cubicBezTo>
                    <a:pt x="19" y="2"/>
                    <a:pt x="17" y="3"/>
                    <a:pt x="14" y="4"/>
                  </a:cubicBezTo>
                  <a:cubicBezTo>
                    <a:pt x="13" y="4"/>
                    <a:pt x="12" y="4"/>
                    <a:pt x="11" y="4"/>
                  </a:cubicBezTo>
                  <a:cubicBezTo>
                    <a:pt x="15" y="9"/>
                    <a:pt x="15" y="9"/>
                    <a:pt x="15" y="9"/>
                  </a:cubicBezTo>
                  <a:cubicBezTo>
                    <a:pt x="14" y="9"/>
                    <a:pt x="14" y="9"/>
                    <a:pt x="14" y="9"/>
                  </a:cubicBezTo>
                  <a:cubicBezTo>
                    <a:pt x="14" y="9"/>
                    <a:pt x="14" y="10"/>
                    <a:pt x="13" y="10"/>
                  </a:cubicBezTo>
                  <a:cubicBezTo>
                    <a:pt x="10" y="13"/>
                    <a:pt x="7" y="16"/>
                    <a:pt x="4" y="16"/>
                  </a:cubicBezTo>
                  <a:cubicBezTo>
                    <a:pt x="3" y="16"/>
                    <a:pt x="3" y="16"/>
                    <a:pt x="2" y="16"/>
                  </a:cubicBezTo>
                  <a:cubicBezTo>
                    <a:pt x="2" y="19"/>
                    <a:pt x="2" y="19"/>
                    <a:pt x="2" y="19"/>
                  </a:cubicBezTo>
                  <a:cubicBezTo>
                    <a:pt x="6" y="20"/>
                    <a:pt x="11" y="30"/>
                    <a:pt x="11" y="31"/>
                  </a:cubicBezTo>
                  <a:cubicBezTo>
                    <a:pt x="12" y="34"/>
                    <a:pt x="13" y="35"/>
                    <a:pt x="15" y="37"/>
                  </a:cubicBezTo>
                  <a:cubicBezTo>
                    <a:pt x="16" y="39"/>
                    <a:pt x="18" y="41"/>
                    <a:pt x="19" y="44"/>
                  </a:cubicBezTo>
                  <a:cubicBezTo>
                    <a:pt x="19" y="45"/>
                    <a:pt x="19" y="46"/>
                    <a:pt x="19" y="47"/>
                  </a:cubicBezTo>
                  <a:cubicBezTo>
                    <a:pt x="19" y="48"/>
                    <a:pt x="19" y="50"/>
                    <a:pt x="20" y="51"/>
                  </a:cubicBezTo>
                  <a:cubicBezTo>
                    <a:pt x="20" y="52"/>
                    <a:pt x="22" y="52"/>
                    <a:pt x="23" y="53"/>
                  </a:cubicBezTo>
                  <a:cubicBezTo>
                    <a:pt x="24" y="54"/>
                    <a:pt x="25" y="55"/>
                    <a:pt x="26" y="55"/>
                  </a:cubicBezTo>
                  <a:cubicBezTo>
                    <a:pt x="27" y="56"/>
                    <a:pt x="27" y="58"/>
                    <a:pt x="28" y="59"/>
                  </a:cubicBezTo>
                  <a:cubicBezTo>
                    <a:pt x="28" y="60"/>
                    <a:pt x="28" y="61"/>
                    <a:pt x="29" y="62"/>
                  </a:cubicBezTo>
                  <a:cubicBezTo>
                    <a:pt x="29" y="63"/>
                    <a:pt x="30" y="63"/>
                    <a:pt x="30" y="63"/>
                  </a:cubicBezTo>
                  <a:cubicBezTo>
                    <a:pt x="31" y="65"/>
                    <a:pt x="32" y="66"/>
                    <a:pt x="33" y="67"/>
                  </a:cubicBezTo>
                  <a:cubicBezTo>
                    <a:pt x="34" y="66"/>
                    <a:pt x="36" y="64"/>
                    <a:pt x="39" y="6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4" name="Freeform 443"/>
            <p:cNvSpPr>
              <a:spLocks noChangeArrowheads="1"/>
            </p:cNvSpPr>
            <p:nvPr/>
          </p:nvSpPr>
          <p:spPr bwMode="auto">
            <a:xfrm>
              <a:off x="6943713" y="3719094"/>
              <a:ext cx="115923" cy="99018"/>
            </a:xfrm>
            <a:custGeom>
              <a:avLst/>
              <a:gdLst>
                <a:gd name="T0" fmla="*/ 13 w 28"/>
                <a:gd name="T1" fmla="*/ 19 h 24"/>
                <a:gd name="T2" fmla="*/ 5 w 28"/>
                <a:gd name="T3" fmla="*/ 23 h 24"/>
                <a:gd name="T4" fmla="*/ 0 w 28"/>
                <a:gd name="T5" fmla="*/ 22 h 24"/>
                <a:gd name="T6" fmla="*/ 2 w 28"/>
                <a:gd name="T7" fmla="*/ 16 h 24"/>
                <a:gd name="T8" fmla="*/ 4 w 28"/>
                <a:gd name="T9" fmla="*/ 12 h 24"/>
                <a:gd name="T10" fmla="*/ 2 w 28"/>
                <a:gd name="T11" fmla="*/ 6 h 24"/>
                <a:gd name="T12" fmla="*/ 3 w 28"/>
                <a:gd name="T13" fmla="*/ 7 h 24"/>
                <a:gd name="T14" fmla="*/ 5 w 28"/>
                <a:gd name="T15" fmla="*/ 5 h 24"/>
                <a:gd name="T16" fmla="*/ 7 w 28"/>
                <a:gd name="T17" fmla="*/ 3 h 24"/>
                <a:gd name="T18" fmla="*/ 14 w 28"/>
                <a:gd name="T19" fmla="*/ 2 h 24"/>
                <a:gd name="T20" fmla="*/ 21 w 28"/>
                <a:gd name="T21" fmla="*/ 0 h 24"/>
                <a:gd name="T22" fmla="*/ 28 w 28"/>
                <a:gd name="T23" fmla="*/ 0 h 24"/>
                <a:gd name="T24" fmla="*/ 23 w 28"/>
                <a:gd name="T25" fmla="*/ 4 h 24"/>
                <a:gd name="T26" fmla="*/ 23 w 28"/>
                <a:gd name="T27" fmla="*/ 11 h 24"/>
                <a:gd name="T28" fmla="*/ 13 w 28"/>
                <a:gd name="T29"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4">
                  <a:moveTo>
                    <a:pt x="13" y="19"/>
                  </a:moveTo>
                  <a:cubicBezTo>
                    <a:pt x="10" y="20"/>
                    <a:pt x="7" y="22"/>
                    <a:pt x="5" y="23"/>
                  </a:cubicBezTo>
                  <a:cubicBezTo>
                    <a:pt x="3" y="24"/>
                    <a:pt x="2" y="22"/>
                    <a:pt x="0" y="22"/>
                  </a:cubicBezTo>
                  <a:cubicBezTo>
                    <a:pt x="0" y="20"/>
                    <a:pt x="1" y="18"/>
                    <a:pt x="2" y="16"/>
                  </a:cubicBezTo>
                  <a:cubicBezTo>
                    <a:pt x="4" y="14"/>
                    <a:pt x="5" y="15"/>
                    <a:pt x="4" y="12"/>
                  </a:cubicBezTo>
                  <a:cubicBezTo>
                    <a:pt x="1" y="13"/>
                    <a:pt x="2" y="8"/>
                    <a:pt x="2" y="6"/>
                  </a:cubicBezTo>
                  <a:cubicBezTo>
                    <a:pt x="2" y="6"/>
                    <a:pt x="2" y="6"/>
                    <a:pt x="3" y="7"/>
                  </a:cubicBezTo>
                  <a:cubicBezTo>
                    <a:pt x="4" y="5"/>
                    <a:pt x="3" y="5"/>
                    <a:pt x="5" y="5"/>
                  </a:cubicBezTo>
                  <a:cubicBezTo>
                    <a:pt x="4" y="2"/>
                    <a:pt x="5" y="2"/>
                    <a:pt x="7" y="3"/>
                  </a:cubicBezTo>
                  <a:cubicBezTo>
                    <a:pt x="10" y="3"/>
                    <a:pt x="11" y="1"/>
                    <a:pt x="14" y="2"/>
                  </a:cubicBezTo>
                  <a:cubicBezTo>
                    <a:pt x="16" y="3"/>
                    <a:pt x="19" y="0"/>
                    <a:pt x="21" y="0"/>
                  </a:cubicBezTo>
                  <a:cubicBezTo>
                    <a:pt x="22" y="0"/>
                    <a:pt x="27" y="0"/>
                    <a:pt x="28" y="0"/>
                  </a:cubicBezTo>
                  <a:cubicBezTo>
                    <a:pt x="27" y="2"/>
                    <a:pt x="23" y="3"/>
                    <a:pt x="23" y="4"/>
                  </a:cubicBezTo>
                  <a:cubicBezTo>
                    <a:pt x="22" y="5"/>
                    <a:pt x="23" y="9"/>
                    <a:pt x="23" y="11"/>
                  </a:cubicBezTo>
                  <a:cubicBezTo>
                    <a:pt x="22" y="15"/>
                    <a:pt x="15" y="17"/>
                    <a:pt x="13"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5" name="Freeform 444"/>
            <p:cNvSpPr>
              <a:spLocks noEditPoints="1" noChangeArrowheads="1"/>
            </p:cNvSpPr>
            <p:nvPr/>
          </p:nvSpPr>
          <p:spPr bwMode="auto">
            <a:xfrm>
              <a:off x="6938882" y="3714264"/>
              <a:ext cx="125584" cy="103848"/>
            </a:xfrm>
            <a:custGeom>
              <a:avLst/>
              <a:gdLst>
                <a:gd name="T0" fmla="*/ 5 w 30"/>
                <a:gd name="T1" fmla="*/ 25 h 25"/>
                <a:gd name="T2" fmla="*/ 3 w 30"/>
                <a:gd name="T3" fmla="*/ 24 h 25"/>
                <a:gd name="T4" fmla="*/ 1 w 30"/>
                <a:gd name="T5" fmla="*/ 24 h 25"/>
                <a:gd name="T6" fmla="*/ 0 w 30"/>
                <a:gd name="T7" fmla="*/ 24 h 25"/>
                <a:gd name="T8" fmla="*/ 0 w 30"/>
                <a:gd name="T9" fmla="*/ 23 h 25"/>
                <a:gd name="T10" fmla="*/ 2 w 30"/>
                <a:gd name="T11" fmla="*/ 17 h 25"/>
                <a:gd name="T12" fmla="*/ 2 w 30"/>
                <a:gd name="T13" fmla="*/ 17 h 25"/>
                <a:gd name="T14" fmla="*/ 4 w 30"/>
                <a:gd name="T15" fmla="*/ 15 h 25"/>
                <a:gd name="T16" fmla="*/ 4 w 30"/>
                <a:gd name="T17" fmla="*/ 14 h 25"/>
                <a:gd name="T18" fmla="*/ 3 w 30"/>
                <a:gd name="T19" fmla="*/ 13 h 25"/>
                <a:gd name="T20" fmla="*/ 2 w 30"/>
                <a:gd name="T21" fmla="*/ 8 h 25"/>
                <a:gd name="T22" fmla="*/ 2 w 30"/>
                <a:gd name="T23" fmla="*/ 7 h 25"/>
                <a:gd name="T24" fmla="*/ 2 w 30"/>
                <a:gd name="T25" fmla="*/ 5 h 25"/>
                <a:gd name="T26" fmla="*/ 4 w 30"/>
                <a:gd name="T27" fmla="*/ 6 h 25"/>
                <a:gd name="T28" fmla="*/ 5 w 30"/>
                <a:gd name="T29" fmla="*/ 5 h 25"/>
                <a:gd name="T30" fmla="*/ 5 w 30"/>
                <a:gd name="T31" fmla="*/ 3 h 25"/>
                <a:gd name="T32" fmla="*/ 9 w 30"/>
                <a:gd name="T33" fmla="*/ 3 h 25"/>
                <a:gd name="T34" fmla="*/ 11 w 30"/>
                <a:gd name="T35" fmla="*/ 2 h 25"/>
                <a:gd name="T36" fmla="*/ 16 w 30"/>
                <a:gd name="T37" fmla="*/ 2 h 25"/>
                <a:gd name="T38" fmla="*/ 19 w 30"/>
                <a:gd name="T39" fmla="*/ 1 h 25"/>
                <a:gd name="T40" fmla="*/ 22 w 30"/>
                <a:gd name="T41" fmla="*/ 0 h 25"/>
                <a:gd name="T42" fmla="*/ 26 w 30"/>
                <a:gd name="T43" fmla="*/ 0 h 25"/>
                <a:gd name="T44" fmla="*/ 29 w 30"/>
                <a:gd name="T45" fmla="*/ 0 h 25"/>
                <a:gd name="T46" fmla="*/ 30 w 30"/>
                <a:gd name="T47" fmla="*/ 1 h 25"/>
                <a:gd name="T48" fmla="*/ 30 w 30"/>
                <a:gd name="T49" fmla="*/ 2 h 25"/>
                <a:gd name="T50" fmla="*/ 26 w 30"/>
                <a:gd name="T51" fmla="*/ 4 h 25"/>
                <a:gd name="T52" fmla="*/ 25 w 30"/>
                <a:gd name="T53" fmla="*/ 5 h 25"/>
                <a:gd name="T54" fmla="*/ 24 w 30"/>
                <a:gd name="T55" fmla="*/ 10 h 25"/>
                <a:gd name="T56" fmla="*/ 24 w 30"/>
                <a:gd name="T57" fmla="*/ 12 h 25"/>
                <a:gd name="T58" fmla="*/ 16 w 30"/>
                <a:gd name="T59" fmla="*/ 19 h 25"/>
                <a:gd name="T60" fmla="*/ 14 w 30"/>
                <a:gd name="T61" fmla="*/ 21 h 25"/>
                <a:gd name="T62" fmla="*/ 6 w 30"/>
                <a:gd name="T63" fmla="*/ 25 h 25"/>
                <a:gd name="T64" fmla="*/ 5 w 30"/>
                <a:gd name="T65" fmla="*/ 25 h 25"/>
                <a:gd name="T66" fmla="*/ 2 w 30"/>
                <a:gd name="T67" fmla="*/ 22 h 25"/>
                <a:gd name="T68" fmla="*/ 4 w 30"/>
                <a:gd name="T69" fmla="*/ 23 h 25"/>
                <a:gd name="T70" fmla="*/ 5 w 30"/>
                <a:gd name="T71" fmla="*/ 23 h 25"/>
                <a:gd name="T72" fmla="*/ 13 w 30"/>
                <a:gd name="T73" fmla="*/ 19 h 25"/>
                <a:gd name="T74" fmla="*/ 16 w 30"/>
                <a:gd name="T75" fmla="*/ 18 h 25"/>
                <a:gd name="T76" fmla="*/ 23 w 30"/>
                <a:gd name="T77" fmla="*/ 12 h 25"/>
                <a:gd name="T78" fmla="*/ 22 w 30"/>
                <a:gd name="T79" fmla="*/ 10 h 25"/>
                <a:gd name="T80" fmla="*/ 23 w 30"/>
                <a:gd name="T81" fmla="*/ 4 h 25"/>
                <a:gd name="T82" fmla="*/ 25 w 30"/>
                <a:gd name="T83" fmla="*/ 2 h 25"/>
                <a:gd name="T84" fmla="*/ 26 w 30"/>
                <a:gd name="T85" fmla="*/ 2 h 25"/>
                <a:gd name="T86" fmla="*/ 22 w 30"/>
                <a:gd name="T87" fmla="*/ 2 h 25"/>
                <a:gd name="T88" fmla="*/ 20 w 30"/>
                <a:gd name="T89" fmla="*/ 3 h 25"/>
                <a:gd name="T90" fmla="*/ 15 w 30"/>
                <a:gd name="T91" fmla="*/ 4 h 25"/>
                <a:gd name="T92" fmla="*/ 12 w 30"/>
                <a:gd name="T93" fmla="*/ 4 h 25"/>
                <a:gd name="T94" fmla="*/ 8 w 30"/>
                <a:gd name="T95" fmla="*/ 5 h 25"/>
                <a:gd name="T96" fmla="*/ 6 w 30"/>
                <a:gd name="T97" fmla="*/ 4 h 25"/>
                <a:gd name="T98" fmla="*/ 7 w 30"/>
                <a:gd name="T99" fmla="*/ 5 h 25"/>
                <a:gd name="T100" fmla="*/ 7 w 30"/>
                <a:gd name="T101" fmla="*/ 6 h 25"/>
                <a:gd name="T102" fmla="*/ 6 w 30"/>
                <a:gd name="T103" fmla="*/ 7 h 25"/>
                <a:gd name="T104" fmla="*/ 5 w 30"/>
                <a:gd name="T105" fmla="*/ 8 h 25"/>
                <a:gd name="T106" fmla="*/ 4 w 30"/>
                <a:gd name="T107" fmla="*/ 9 h 25"/>
                <a:gd name="T108" fmla="*/ 4 w 30"/>
                <a:gd name="T109" fmla="*/ 9 h 25"/>
                <a:gd name="T110" fmla="*/ 4 w 30"/>
                <a:gd name="T111" fmla="*/ 12 h 25"/>
                <a:gd name="T112" fmla="*/ 5 w 30"/>
                <a:gd name="T113" fmla="*/ 12 h 25"/>
                <a:gd name="T114" fmla="*/ 6 w 30"/>
                <a:gd name="T115" fmla="*/ 12 h 25"/>
                <a:gd name="T116" fmla="*/ 6 w 30"/>
                <a:gd name="T117" fmla="*/ 13 h 25"/>
                <a:gd name="T118" fmla="*/ 5 w 30"/>
                <a:gd name="T119" fmla="*/ 17 h 25"/>
                <a:gd name="T120" fmla="*/ 4 w 30"/>
                <a:gd name="T121" fmla="*/ 18 h 25"/>
                <a:gd name="T122" fmla="*/ 4 w 30"/>
                <a:gd name="T123" fmla="*/ 19 h 25"/>
                <a:gd name="T124" fmla="*/ 2 w 30"/>
                <a:gd name="T125"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 h="25">
                  <a:moveTo>
                    <a:pt x="5" y="25"/>
                  </a:moveTo>
                  <a:cubicBezTo>
                    <a:pt x="4" y="25"/>
                    <a:pt x="3" y="25"/>
                    <a:pt x="3" y="24"/>
                  </a:cubicBezTo>
                  <a:cubicBezTo>
                    <a:pt x="2" y="24"/>
                    <a:pt x="2" y="24"/>
                    <a:pt x="1" y="24"/>
                  </a:cubicBezTo>
                  <a:cubicBezTo>
                    <a:pt x="0" y="24"/>
                    <a:pt x="0" y="24"/>
                    <a:pt x="0" y="24"/>
                  </a:cubicBezTo>
                  <a:cubicBezTo>
                    <a:pt x="0" y="23"/>
                    <a:pt x="0" y="23"/>
                    <a:pt x="0" y="23"/>
                  </a:cubicBezTo>
                  <a:cubicBezTo>
                    <a:pt x="0" y="21"/>
                    <a:pt x="1" y="19"/>
                    <a:pt x="2" y="17"/>
                  </a:cubicBezTo>
                  <a:cubicBezTo>
                    <a:pt x="2" y="17"/>
                    <a:pt x="2" y="17"/>
                    <a:pt x="2" y="17"/>
                  </a:cubicBezTo>
                  <a:cubicBezTo>
                    <a:pt x="3" y="16"/>
                    <a:pt x="3" y="16"/>
                    <a:pt x="4" y="15"/>
                  </a:cubicBezTo>
                  <a:cubicBezTo>
                    <a:pt x="4" y="15"/>
                    <a:pt x="4" y="15"/>
                    <a:pt x="4" y="14"/>
                  </a:cubicBezTo>
                  <a:cubicBezTo>
                    <a:pt x="3" y="14"/>
                    <a:pt x="3" y="14"/>
                    <a:pt x="3" y="13"/>
                  </a:cubicBezTo>
                  <a:cubicBezTo>
                    <a:pt x="1" y="12"/>
                    <a:pt x="2" y="10"/>
                    <a:pt x="2" y="8"/>
                  </a:cubicBezTo>
                  <a:cubicBezTo>
                    <a:pt x="2" y="8"/>
                    <a:pt x="2" y="7"/>
                    <a:pt x="2" y="7"/>
                  </a:cubicBezTo>
                  <a:cubicBezTo>
                    <a:pt x="2" y="5"/>
                    <a:pt x="2" y="5"/>
                    <a:pt x="2" y="5"/>
                  </a:cubicBezTo>
                  <a:cubicBezTo>
                    <a:pt x="4" y="6"/>
                    <a:pt x="4" y="6"/>
                    <a:pt x="4" y="6"/>
                  </a:cubicBezTo>
                  <a:cubicBezTo>
                    <a:pt x="4" y="6"/>
                    <a:pt x="4" y="6"/>
                    <a:pt x="5" y="5"/>
                  </a:cubicBezTo>
                  <a:cubicBezTo>
                    <a:pt x="4" y="4"/>
                    <a:pt x="4" y="4"/>
                    <a:pt x="5" y="3"/>
                  </a:cubicBezTo>
                  <a:cubicBezTo>
                    <a:pt x="5" y="2"/>
                    <a:pt x="6" y="2"/>
                    <a:pt x="9" y="3"/>
                  </a:cubicBezTo>
                  <a:cubicBezTo>
                    <a:pt x="9" y="3"/>
                    <a:pt x="10" y="3"/>
                    <a:pt x="11" y="2"/>
                  </a:cubicBezTo>
                  <a:cubicBezTo>
                    <a:pt x="12" y="2"/>
                    <a:pt x="14" y="2"/>
                    <a:pt x="16" y="2"/>
                  </a:cubicBezTo>
                  <a:cubicBezTo>
                    <a:pt x="16" y="3"/>
                    <a:pt x="17" y="2"/>
                    <a:pt x="19" y="1"/>
                  </a:cubicBezTo>
                  <a:cubicBezTo>
                    <a:pt x="20" y="1"/>
                    <a:pt x="21" y="0"/>
                    <a:pt x="22" y="0"/>
                  </a:cubicBezTo>
                  <a:cubicBezTo>
                    <a:pt x="23" y="0"/>
                    <a:pt x="24" y="0"/>
                    <a:pt x="26" y="0"/>
                  </a:cubicBezTo>
                  <a:cubicBezTo>
                    <a:pt x="28" y="0"/>
                    <a:pt x="29" y="0"/>
                    <a:pt x="29" y="0"/>
                  </a:cubicBezTo>
                  <a:cubicBezTo>
                    <a:pt x="30" y="1"/>
                    <a:pt x="30" y="1"/>
                    <a:pt x="30" y="1"/>
                  </a:cubicBezTo>
                  <a:cubicBezTo>
                    <a:pt x="30" y="2"/>
                    <a:pt x="30" y="2"/>
                    <a:pt x="30" y="2"/>
                  </a:cubicBezTo>
                  <a:cubicBezTo>
                    <a:pt x="29" y="3"/>
                    <a:pt x="28" y="3"/>
                    <a:pt x="26" y="4"/>
                  </a:cubicBezTo>
                  <a:cubicBezTo>
                    <a:pt x="26" y="4"/>
                    <a:pt x="25" y="5"/>
                    <a:pt x="25" y="5"/>
                  </a:cubicBezTo>
                  <a:cubicBezTo>
                    <a:pt x="24" y="6"/>
                    <a:pt x="24" y="8"/>
                    <a:pt x="24" y="10"/>
                  </a:cubicBezTo>
                  <a:cubicBezTo>
                    <a:pt x="24" y="11"/>
                    <a:pt x="25" y="12"/>
                    <a:pt x="24" y="12"/>
                  </a:cubicBezTo>
                  <a:cubicBezTo>
                    <a:pt x="24" y="16"/>
                    <a:pt x="20" y="18"/>
                    <a:pt x="16" y="19"/>
                  </a:cubicBezTo>
                  <a:cubicBezTo>
                    <a:pt x="16" y="20"/>
                    <a:pt x="15" y="20"/>
                    <a:pt x="14" y="21"/>
                  </a:cubicBezTo>
                  <a:cubicBezTo>
                    <a:pt x="6" y="25"/>
                    <a:pt x="6" y="25"/>
                    <a:pt x="6" y="25"/>
                  </a:cubicBezTo>
                  <a:cubicBezTo>
                    <a:pt x="6" y="25"/>
                    <a:pt x="5" y="25"/>
                    <a:pt x="5" y="25"/>
                  </a:cubicBezTo>
                  <a:close/>
                  <a:moveTo>
                    <a:pt x="2" y="22"/>
                  </a:moveTo>
                  <a:cubicBezTo>
                    <a:pt x="3" y="22"/>
                    <a:pt x="3" y="22"/>
                    <a:pt x="4" y="23"/>
                  </a:cubicBezTo>
                  <a:cubicBezTo>
                    <a:pt x="4" y="23"/>
                    <a:pt x="5" y="23"/>
                    <a:pt x="5" y="23"/>
                  </a:cubicBezTo>
                  <a:cubicBezTo>
                    <a:pt x="13" y="19"/>
                    <a:pt x="13" y="19"/>
                    <a:pt x="13" y="19"/>
                  </a:cubicBezTo>
                  <a:cubicBezTo>
                    <a:pt x="14" y="19"/>
                    <a:pt x="15" y="18"/>
                    <a:pt x="16" y="18"/>
                  </a:cubicBezTo>
                  <a:cubicBezTo>
                    <a:pt x="18" y="16"/>
                    <a:pt x="22" y="14"/>
                    <a:pt x="23" y="12"/>
                  </a:cubicBezTo>
                  <a:cubicBezTo>
                    <a:pt x="23" y="12"/>
                    <a:pt x="23" y="11"/>
                    <a:pt x="22" y="10"/>
                  </a:cubicBezTo>
                  <a:cubicBezTo>
                    <a:pt x="22" y="8"/>
                    <a:pt x="22" y="6"/>
                    <a:pt x="23" y="4"/>
                  </a:cubicBezTo>
                  <a:cubicBezTo>
                    <a:pt x="23" y="4"/>
                    <a:pt x="24" y="3"/>
                    <a:pt x="25" y="2"/>
                  </a:cubicBezTo>
                  <a:cubicBezTo>
                    <a:pt x="26" y="2"/>
                    <a:pt x="26" y="2"/>
                    <a:pt x="26" y="2"/>
                  </a:cubicBezTo>
                  <a:cubicBezTo>
                    <a:pt x="25" y="2"/>
                    <a:pt x="23" y="2"/>
                    <a:pt x="22" y="2"/>
                  </a:cubicBezTo>
                  <a:cubicBezTo>
                    <a:pt x="21" y="2"/>
                    <a:pt x="20" y="3"/>
                    <a:pt x="20" y="3"/>
                  </a:cubicBezTo>
                  <a:cubicBezTo>
                    <a:pt x="18" y="4"/>
                    <a:pt x="16" y="5"/>
                    <a:pt x="15" y="4"/>
                  </a:cubicBezTo>
                  <a:cubicBezTo>
                    <a:pt x="14" y="4"/>
                    <a:pt x="13" y="4"/>
                    <a:pt x="12" y="4"/>
                  </a:cubicBezTo>
                  <a:cubicBezTo>
                    <a:pt x="11" y="5"/>
                    <a:pt x="9" y="5"/>
                    <a:pt x="8" y="5"/>
                  </a:cubicBezTo>
                  <a:cubicBezTo>
                    <a:pt x="7" y="4"/>
                    <a:pt x="7" y="4"/>
                    <a:pt x="6" y="4"/>
                  </a:cubicBezTo>
                  <a:cubicBezTo>
                    <a:pt x="6" y="4"/>
                    <a:pt x="6" y="4"/>
                    <a:pt x="7" y="5"/>
                  </a:cubicBezTo>
                  <a:cubicBezTo>
                    <a:pt x="7" y="6"/>
                    <a:pt x="7" y="6"/>
                    <a:pt x="7" y="6"/>
                  </a:cubicBezTo>
                  <a:cubicBezTo>
                    <a:pt x="6" y="7"/>
                    <a:pt x="6" y="7"/>
                    <a:pt x="6" y="7"/>
                  </a:cubicBezTo>
                  <a:cubicBezTo>
                    <a:pt x="5" y="7"/>
                    <a:pt x="5" y="7"/>
                    <a:pt x="5" y="8"/>
                  </a:cubicBezTo>
                  <a:cubicBezTo>
                    <a:pt x="4" y="9"/>
                    <a:pt x="4" y="9"/>
                    <a:pt x="4" y="9"/>
                  </a:cubicBezTo>
                  <a:cubicBezTo>
                    <a:pt x="4" y="9"/>
                    <a:pt x="4" y="9"/>
                    <a:pt x="4" y="9"/>
                  </a:cubicBezTo>
                  <a:cubicBezTo>
                    <a:pt x="4" y="10"/>
                    <a:pt x="4" y="12"/>
                    <a:pt x="4" y="12"/>
                  </a:cubicBezTo>
                  <a:cubicBezTo>
                    <a:pt x="4" y="12"/>
                    <a:pt x="4" y="12"/>
                    <a:pt x="5" y="12"/>
                  </a:cubicBezTo>
                  <a:cubicBezTo>
                    <a:pt x="6" y="12"/>
                    <a:pt x="6" y="12"/>
                    <a:pt x="6" y="12"/>
                  </a:cubicBezTo>
                  <a:cubicBezTo>
                    <a:pt x="6" y="13"/>
                    <a:pt x="6" y="13"/>
                    <a:pt x="6" y="13"/>
                  </a:cubicBezTo>
                  <a:cubicBezTo>
                    <a:pt x="6" y="15"/>
                    <a:pt x="6" y="16"/>
                    <a:pt x="5" y="17"/>
                  </a:cubicBezTo>
                  <a:cubicBezTo>
                    <a:pt x="5" y="17"/>
                    <a:pt x="4" y="17"/>
                    <a:pt x="4" y="18"/>
                  </a:cubicBezTo>
                  <a:cubicBezTo>
                    <a:pt x="4" y="19"/>
                    <a:pt x="4" y="19"/>
                    <a:pt x="4" y="19"/>
                  </a:cubicBezTo>
                  <a:cubicBezTo>
                    <a:pt x="3" y="20"/>
                    <a:pt x="2" y="21"/>
                    <a:pt x="2" y="2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6" name="Freeform 445"/>
            <p:cNvSpPr>
              <a:spLocks noChangeArrowheads="1"/>
            </p:cNvSpPr>
            <p:nvPr/>
          </p:nvSpPr>
          <p:spPr bwMode="auto">
            <a:xfrm>
              <a:off x="7197295" y="3934036"/>
              <a:ext cx="86942" cy="62792"/>
            </a:xfrm>
            <a:custGeom>
              <a:avLst/>
              <a:gdLst>
                <a:gd name="T0" fmla="*/ 21 w 21"/>
                <a:gd name="T1" fmla="*/ 4 h 15"/>
                <a:gd name="T2" fmla="*/ 20 w 21"/>
                <a:gd name="T3" fmla="*/ 0 h 15"/>
                <a:gd name="T4" fmla="*/ 11 w 21"/>
                <a:gd name="T5" fmla="*/ 8 h 15"/>
                <a:gd name="T6" fmla="*/ 2 w 21"/>
                <a:gd name="T7" fmla="*/ 5 h 15"/>
                <a:gd name="T8" fmla="*/ 0 w 21"/>
                <a:gd name="T9" fmla="*/ 6 h 15"/>
                <a:gd name="T10" fmla="*/ 4 w 21"/>
                <a:gd name="T11" fmla="*/ 13 h 15"/>
                <a:gd name="T12" fmla="*/ 14 w 21"/>
                <a:gd name="T13" fmla="*/ 14 h 15"/>
                <a:gd name="T14" fmla="*/ 17 w 21"/>
                <a:gd name="T15" fmla="*/ 10 h 15"/>
                <a:gd name="T16" fmla="*/ 18 w 21"/>
                <a:gd name="T17" fmla="*/ 5 h 15"/>
                <a:gd name="T18" fmla="*/ 21 w 21"/>
                <a:gd name="T19"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21" y="4"/>
                  </a:moveTo>
                  <a:cubicBezTo>
                    <a:pt x="21" y="2"/>
                    <a:pt x="20" y="1"/>
                    <a:pt x="20" y="0"/>
                  </a:cubicBezTo>
                  <a:cubicBezTo>
                    <a:pt x="18" y="1"/>
                    <a:pt x="14" y="8"/>
                    <a:pt x="11" y="8"/>
                  </a:cubicBezTo>
                  <a:cubicBezTo>
                    <a:pt x="8" y="8"/>
                    <a:pt x="2" y="10"/>
                    <a:pt x="2" y="5"/>
                  </a:cubicBezTo>
                  <a:cubicBezTo>
                    <a:pt x="1" y="6"/>
                    <a:pt x="1" y="6"/>
                    <a:pt x="0" y="6"/>
                  </a:cubicBezTo>
                  <a:cubicBezTo>
                    <a:pt x="1" y="7"/>
                    <a:pt x="3" y="12"/>
                    <a:pt x="4" y="13"/>
                  </a:cubicBezTo>
                  <a:cubicBezTo>
                    <a:pt x="5" y="14"/>
                    <a:pt x="12" y="14"/>
                    <a:pt x="14" y="14"/>
                  </a:cubicBezTo>
                  <a:cubicBezTo>
                    <a:pt x="17" y="15"/>
                    <a:pt x="17" y="13"/>
                    <a:pt x="17" y="10"/>
                  </a:cubicBezTo>
                  <a:cubicBezTo>
                    <a:pt x="17" y="7"/>
                    <a:pt x="21" y="9"/>
                    <a:pt x="18" y="5"/>
                  </a:cubicBezTo>
                  <a:cubicBezTo>
                    <a:pt x="19" y="5"/>
                    <a:pt x="20" y="4"/>
                    <a:pt x="21"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7" name="Freeform 446"/>
            <p:cNvSpPr>
              <a:spLocks noEditPoints="1" noChangeArrowheads="1"/>
            </p:cNvSpPr>
            <p:nvPr/>
          </p:nvSpPr>
          <p:spPr bwMode="auto">
            <a:xfrm>
              <a:off x="7192464" y="3926791"/>
              <a:ext cx="96603" cy="70037"/>
            </a:xfrm>
            <a:custGeom>
              <a:avLst/>
              <a:gdLst>
                <a:gd name="T0" fmla="*/ 16 w 23"/>
                <a:gd name="T1" fmla="*/ 17 h 17"/>
                <a:gd name="T2" fmla="*/ 16 w 23"/>
                <a:gd name="T3" fmla="*/ 17 h 17"/>
                <a:gd name="T4" fmla="*/ 15 w 23"/>
                <a:gd name="T5" fmla="*/ 17 h 17"/>
                <a:gd name="T6" fmla="*/ 12 w 23"/>
                <a:gd name="T7" fmla="*/ 17 h 17"/>
                <a:gd name="T8" fmla="*/ 4 w 23"/>
                <a:gd name="T9" fmla="*/ 15 h 17"/>
                <a:gd name="T10" fmla="*/ 2 w 23"/>
                <a:gd name="T11" fmla="*/ 11 h 17"/>
                <a:gd name="T12" fmla="*/ 0 w 23"/>
                <a:gd name="T13" fmla="*/ 8 h 17"/>
                <a:gd name="T14" fmla="*/ 0 w 23"/>
                <a:gd name="T15" fmla="*/ 7 h 17"/>
                <a:gd name="T16" fmla="*/ 1 w 23"/>
                <a:gd name="T17" fmla="*/ 7 h 17"/>
                <a:gd name="T18" fmla="*/ 2 w 23"/>
                <a:gd name="T19" fmla="*/ 7 h 17"/>
                <a:gd name="T20" fmla="*/ 3 w 23"/>
                <a:gd name="T21" fmla="*/ 6 h 17"/>
                <a:gd name="T22" fmla="*/ 4 w 23"/>
                <a:gd name="T23" fmla="*/ 7 h 17"/>
                <a:gd name="T24" fmla="*/ 6 w 23"/>
                <a:gd name="T25" fmla="*/ 9 h 17"/>
                <a:gd name="T26" fmla="*/ 9 w 23"/>
                <a:gd name="T27" fmla="*/ 9 h 17"/>
                <a:gd name="T28" fmla="*/ 12 w 23"/>
                <a:gd name="T29" fmla="*/ 9 h 17"/>
                <a:gd name="T30" fmla="*/ 12 w 23"/>
                <a:gd name="T31" fmla="*/ 9 h 17"/>
                <a:gd name="T32" fmla="*/ 18 w 23"/>
                <a:gd name="T33" fmla="*/ 3 h 17"/>
                <a:gd name="T34" fmla="*/ 20 w 23"/>
                <a:gd name="T35" fmla="*/ 1 h 17"/>
                <a:gd name="T36" fmla="*/ 21 w 23"/>
                <a:gd name="T37" fmla="*/ 0 h 17"/>
                <a:gd name="T38" fmla="*/ 22 w 23"/>
                <a:gd name="T39" fmla="*/ 1 h 17"/>
                <a:gd name="T40" fmla="*/ 22 w 23"/>
                <a:gd name="T41" fmla="*/ 3 h 17"/>
                <a:gd name="T42" fmla="*/ 23 w 23"/>
                <a:gd name="T43" fmla="*/ 7 h 17"/>
                <a:gd name="T44" fmla="*/ 22 w 23"/>
                <a:gd name="T45" fmla="*/ 8 h 17"/>
                <a:gd name="T46" fmla="*/ 21 w 23"/>
                <a:gd name="T47" fmla="*/ 7 h 17"/>
                <a:gd name="T48" fmla="*/ 21 w 23"/>
                <a:gd name="T49" fmla="*/ 7 h 17"/>
                <a:gd name="T50" fmla="*/ 20 w 23"/>
                <a:gd name="T51" fmla="*/ 11 h 17"/>
                <a:gd name="T52" fmla="*/ 19 w 23"/>
                <a:gd name="T53" fmla="*/ 12 h 17"/>
                <a:gd name="T54" fmla="*/ 19 w 23"/>
                <a:gd name="T55" fmla="*/ 13 h 17"/>
                <a:gd name="T56" fmla="*/ 16 w 23"/>
                <a:gd name="T57" fmla="*/ 17 h 17"/>
                <a:gd name="T58" fmla="*/ 4 w 23"/>
                <a:gd name="T59" fmla="*/ 11 h 17"/>
                <a:gd name="T60" fmla="*/ 5 w 23"/>
                <a:gd name="T61" fmla="*/ 14 h 17"/>
                <a:gd name="T62" fmla="*/ 12 w 23"/>
                <a:gd name="T63" fmla="*/ 15 h 17"/>
                <a:gd name="T64" fmla="*/ 15 w 23"/>
                <a:gd name="T65" fmla="*/ 15 h 17"/>
                <a:gd name="T66" fmla="*/ 16 w 23"/>
                <a:gd name="T67" fmla="*/ 15 h 17"/>
                <a:gd name="T68" fmla="*/ 16 w 23"/>
                <a:gd name="T69" fmla="*/ 15 h 17"/>
                <a:gd name="T70" fmla="*/ 17 w 23"/>
                <a:gd name="T71" fmla="*/ 13 h 17"/>
                <a:gd name="T72" fmla="*/ 17 w 23"/>
                <a:gd name="T73" fmla="*/ 12 h 17"/>
                <a:gd name="T74" fmla="*/ 19 w 23"/>
                <a:gd name="T75" fmla="*/ 9 h 17"/>
                <a:gd name="T76" fmla="*/ 19 w 23"/>
                <a:gd name="T77" fmla="*/ 7 h 17"/>
                <a:gd name="T78" fmla="*/ 18 w 23"/>
                <a:gd name="T79" fmla="*/ 6 h 17"/>
                <a:gd name="T80" fmla="*/ 12 w 23"/>
                <a:gd name="T81" fmla="*/ 11 h 17"/>
                <a:gd name="T82" fmla="*/ 11 w 23"/>
                <a:gd name="T83" fmla="*/ 11 h 17"/>
                <a:gd name="T84" fmla="*/ 9 w 23"/>
                <a:gd name="T85" fmla="*/ 11 h 17"/>
                <a:gd name="T86" fmla="*/ 4 w 23"/>
                <a:gd name="T87" fmla="*/ 11 h 17"/>
                <a:gd name="T88" fmla="*/ 20 w 23"/>
                <a:gd name="T89" fmla="*/ 3 h 17"/>
                <a:gd name="T90" fmla="*/ 20 w 23"/>
                <a:gd name="T91" fmla="*/ 4 h 17"/>
                <a:gd name="T92" fmla="*/ 18 w 23"/>
                <a:gd name="T93" fmla="*/ 6 h 17"/>
                <a:gd name="T94" fmla="*/ 19 w 23"/>
                <a:gd name="T95" fmla="*/ 6 h 17"/>
                <a:gd name="T96" fmla="*/ 20 w 23"/>
                <a:gd name="T97" fmla="*/ 6 h 17"/>
                <a:gd name="T98" fmla="*/ 21 w 23"/>
                <a:gd name="T99" fmla="*/ 6 h 17"/>
                <a:gd name="T100" fmla="*/ 20 w 23"/>
                <a:gd name="T10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 h="17">
                  <a:moveTo>
                    <a:pt x="16" y="17"/>
                  </a:moveTo>
                  <a:cubicBezTo>
                    <a:pt x="16" y="17"/>
                    <a:pt x="16" y="17"/>
                    <a:pt x="16" y="17"/>
                  </a:cubicBezTo>
                  <a:cubicBezTo>
                    <a:pt x="15" y="17"/>
                    <a:pt x="15" y="17"/>
                    <a:pt x="15" y="17"/>
                  </a:cubicBezTo>
                  <a:cubicBezTo>
                    <a:pt x="14" y="17"/>
                    <a:pt x="13" y="17"/>
                    <a:pt x="12" y="17"/>
                  </a:cubicBezTo>
                  <a:cubicBezTo>
                    <a:pt x="9" y="17"/>
                    <a:pt x="6" y="17"/>
                    <a:pt x="4" y="15"/>
                  </a:cubicBezTo>
                  <a:cubicBezTo>
                    <a:pt x="3" y="15"/>
                    <a:pt x="3" y="13"/>
                    <a:pt x="2" y="11"/>
                  </a:cubicBezTo>
                  <a:cubicBezTo>
                    <a:pt x="1" y="10"/>
                    <a:pt x="1" y="9"/>
                    <a:pt x="0" y="8"/>
                  </a:cubicBezTo>
                  <a:cubicBezTo>
                    <a:pt x="0" y="7"/>
                    <a:pt x="0" y="7"/>
                    <a:pt x="0" y="7"/>
                  </a:cubicBezTo>
                  <a:cubicBezTo>
                    <a:pt x="1" y="7"/>
                    <a:pt x="1" y="7"/>
                    <a:pt x="1" y="7"/>
                  </a:cubicBezTo>
                  <a:cubicBezTo>
                    <a:pt x="1" y="7"/>
                    <a:pt x="2" y="7"/>
                    <a:pt x="2" y="7"/>
                  </a:cubicBezTo>
                  <a:cubicBezTo>
                    <a:pt x="3" y="6"/>
                    <a:pt x="3" y="6"/>
                    <a:pt x="3" y="6"/>
                  </a:cubicBezTo>
                  <a:cubicBezTo>
                    <a:pt x="4" y="7"/>
                    <a:pt x="4" y="7"/>
                    <a:pt x="4" y="7"/>
                  </a:cubicBezTo>
                  <a:cubicBezTo>
                    <a:pt x="4" y="8"/>
                    <a:pt x="4" y="9"/>
                    <a:pt x="6" y="9"/>
                  </a:cubicBezTo>
                  <a:cubicBezTo>
                    <a:pt x="7" y="9"/>
                    <a:pt x="8" y="9"/>
                    <a:pt x="9" y="9"/>
                  </a:cubicBezTo>
                  <a:cubicBezTo>
                    <a:pt x="10" y="9"/>
                    <a:pt x="11" y="9"/>
                    <a:pt x="12" y="9"/>
                  </a:cubicBezTo>
                  <a:cubicBezTo>
                    <a:pt x="12" y="9"/>
                    <a:pt x="12" y="9"/>
                    <a:pt x="12" y="9"/>
                  </a:cubicBezTo>
                  <a:cubicBezTo>
                    <a:pt x="14" y="9"/>
                    <a:pt x="17" y="5"/>
                    <a:pt x="18" y="3"/>
                  </a:cubicBezTo>
                  <a:cubicBezTo>
                    <a:pt x="19" y="2"/>
                    <a:pt x="19" y="1"/>
                    <a:pt x="20" y="1"/>
                  </a:cubicBezTo>
                  <a:cubicBezTo>
                    <a:pt x="21" y="0"/>
                    <a:pt x="21" y="0"/>
                    <a:pt x="21" y="0"/>
                  </a:cubicBezTo>
                  <a:cubicBezTo>
                    <a:pt x="22" y="1"/>
                    <a:pt x="22" y="1"/>
                    <a:pt x="22" y="1"/>
                  </a:cubicBezTo>
                  <a:cubicBezTo>
                    <a:pt x="22" y="2"/>
                    <a:pt x="22" y="2"/>
                    <a:pt x="22" y="3"/>
                  </a:cubicBezTo>
                  <a:cubicBezTo>
                    <a:pt x="22" y="4"/>
                    <a:pt x="23" y="5"/>
                    <a:pt x="23" y="7"/>
                  </a:cubicBezTo>
                  <a:cubicBezTo>
                    <a:pt x="22" y="8"/>
                    <a:pt x="22" y="8"/>
                    <a:pt x="22" y="8"/>
                  </a:cubicBezTo>
                  <a:cubicBezTo>
                    <a:pt x="21" y="7"/>
                    <a:pt x="21" y="7"/>
                    <a:pt x="21" y="7"/>
                  </a:cubicBezTo>
                  <a:cubicBezTo>
                    <a:pt x="21" y="7"/>
                    <a:pt x="21" y="7"/>
                    <a:pt x="21" y="7"/>
                  </a:cubicBezTo>
                  <a:cubicBezTo>
                    <a:pt x="22" y="9"/>
                    <a:pt x="21" y="10"/>
                    <a:pt x="20" y="11"/>
                  </a:cubicBezTo>
                  <a:cubicBezTo>
                    <a:pt x="19" y="11"/>
                    <a:pt x="19" y="11"/>
                    <a:pt x="19" y="12"/>
                  </a:cubicBezTo>
                  <a:cubicBezTo>
                    <a:pt x="19" y="13"/>
                    <a:pt x="19" y="13"/>
                    <a:pt x="19" y="13"/>
                  </a:cubicBezTo>
                  <a:cubicBezTo>
                    <a:pt x="19" y="15"/>
                    <a:pt x="18" y="17"/>
                    <a:pt x="16" y="17"/>
                  </a:cubicBezTo>
                  <a:close/>
                  <a:moveTo>
                    <a:pt x="4" y="11"/>
                  </a:moveTo>
                  <a:cubicBezTo>
                    <a:pt x="4" y="12"/>
                    <a:pt x="5" y="14"/>
                    <a:pt x="5" y="14"/>
                  </a:cubicBezTo>
                  <a:cubicBezTo>
                    <a:pt x="6" y="15"/>
                    <a:pt x="10" y="15"/>
                    <a:pt x="12" y="15"/>
                  </a:cubicBezTo>
                  <a:cubicBezTo>
                    <a:pt x="13" y="15"/>
                    <a:pt x="14" y="15"/>
                    <a:pt x="15" y="15"/>
                  </a:cubicBezTo>
                  <a:cubicBezTo>
                    <a:pt x="15" y="15"/>
                    <a:pt x="16" y="15"/>
                    <a:pt x="16" y="15"/>
                  </a:cubicBezTo>
                  <a:cubicBezTo>
                    <a:pt x="16" y="15"/>
                    <a:pt x="16" y="15"/>
                    <a:pt x="16" y="15"/>
                  </a:cubicBezTo>
                  <a:cubicBezTo>
                    <a:pt x="17" y="15"/>
                    <a:pt x="17" y="15"/>
                    <a:pt x="17" y="13"/>
                  </a:cubicBezTo>
                  <a:cubicBezTo>
                    <a:pt x="17" y="13"/>
                    <a:pt x="17" y="12"/>
                    <a:pt x="17" y="12"/>
                  </a:cubicBezTo>
                  <a:cubicBezTo>
                    <a:pt x="17" y="10"/>
                    <a:pt x="18" y="10"/>
                    <a:pt x="19" y="9"/>
                  </a:cubicBezTo>
                  <a:cubicBezTo>
                    <a:pt x="19" y="9"/>
                    <a:pt x="19" y="9"/>
                    <a:pt x="19" y="7"/>
                  </a:cubicBezTo>
                  <a:cubicBezTo>
                    <a:pt x="18" y="6"/>
                    <a:pt x="18" y="6"/>
                    <a:pt x="18" y="6"/>
                  </a:cubicBezTo>
                  <a:cubicBezTo>
                    <a:pt x="16" y="9"/>
                    <a:pt x="14" y="11"/>
                    <a:pt x="12" y="11"/>
                  </a:cubicBezTo>
                  <a:cubicBezTo>
                    <a:pt x="12" y="11"/>
                    <a:pt x="12" y="11"/>
                    <a:pt x="11" y="11"/>
                  </a:cubicBezTo>
                  <a:cubicBezTo>
                    <a:pt x="11" y="11"/>
                    <a:pt x="10" y="11"/>
                    <a:pt x="9" y="11"/>
                  </a:cubicBezTo>
                  <a:cubicBezTo>
                    <a:pt x="7" y="11"/>
                    <a:pt x="5" y="11"/>
                    <a:pt x="4" y="11"/>
                  </a:cubicBezTo>
                  <a:close/>
                  <a:moveTo>
                    <a:pt x="20" y="3"/>
                  </a:moveTo>
                  <a:cubicBezTo>
                    <a:pt x="20" y="4"/>
                    <a:pt x="20" y="4"/>
                    <a:pt x="20" y="4"/>
                  </a:cubicBezTo>
                  <a:cubicBezTo>
                    <a:pt x="19" y="5"/>
                    <a:pt x="19" y="5"/>
                    <a:pt x="18" y="6"/>
                  </a:cubicBezTo>
                  <a:cubicBezTo>
                    <a:pt x="19" y="6"/>
                    <a:pt x="19" y="6"/>
                    <a:pt x="19" y="6"/>
                  </a:cubicBezTo>
                  <a:cubicBezTo>
                    <a:pt x="20" y="6"/>
                    <a:pt x="20" y="6"/>
                    <a:pt x="20" y="6"/>
                  </a:cubicBezTo>
                  <a:cubicBezTo>
                    <a:pt x="20" y="6"/>
                    <a:pt x="20" y="6"/>
                    <a:pt x="21" y="6"/>
                  </a:cubicBezTo>
                  <a:cubicBezTo>
                    <a:pt x="21" y="5"/>
                    <a:pt x="21" y="4"/>
                    <a:pt x="2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8" name="Freeform 447"/>
            <p:cNvSpPr>
              <a:spLocks noChangeArrowheads="1"/>
            </p:cNvSpPr>
            <p:nvPr/>
          </p:nvSpPr>
          <p:spPr bwMode="auto">
            <a:xfrm>
              <a:off x="6789148" y="3615246"/>
              <a:ext cx="50716" cy="41056"/>
            </a:xfrm>
            <a:custGeom>
              <a:avLst/>
              <a:gdLst>
                <a:gd name="T0" fmla="*/ 8 w 12"/>
                <a:gd name="T1" fmla="*/ 1 h 10"/>
                <a:gd name="T2" fmla="*/ 1 w 12"/>
                <a:gd name="T3" fmla="*/ 2 h 10"/>
                <a:gd name="T4" fmla="*/ 0 w 12"/>
                <a:gd name="T5" fmla="*/ 7 h 10"/>
                <a:gd name="T6" fmla="*/ 2 w 12"/>
                <a:gd name="T7" fmla="*/ 8 h 10"/>
                <a:gd name="T8" fmla="*/ 1 w 12"/>
                <a:gd name="T9" fmla="*/ 10 h 10"/>
                <a:gd name="T10" fmla="*/ 6 w 12"/>
                <a:gd name="T11" fmla="*/ 6 h 10"/>
                <a:gd name="T12" fmla="*/ 12 w 12"/>
                <a:gd name="T13" fmla="*/ 4 h 10"/>
                <a:gd name="T14" fmla="*/ 8 w 12"/>
                <a:gd name="T15" fmla="*/ 1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8" y="1"/>
                  </a:moveTo>
                  <a:cubicBezTo>
                    <a:pt x="5" y="0"/>
                    <a:pt x="3" y="1"/>
                    <a:pt x="1" y="2"/>
                  </a:cubicBezTo>
                  <a:cubicBezTo>
                    <a:pt x="3" y="4"/>
                    <a:pt x="1" y="5"/>
                    <a:pt x="0" y="7"/>
                  </a:cubicBezTo>
                  <a:cubicBezTo>
                    <a:pt x="1" y="7"/>
                    <a:pt x="2" y="8"/>
                    <a:pt x="2" y="8"/>
                  </a:cubicBezTo>
                  <a:cubicBezTo>
                    <a:pt x="1" y="9"/>
                    <a:pt x="1" y="9"/>
                    <a:pt x="1" y="10"/>
                  </a:cubicBezTo>
                  <a:cubicBezTo>
                    <a:pt x="2" y="9"/>
                    <a:pt x="4" y="7"/>
                    <a:pt x="6" y="6"/>
                  </a:cubicBezTo>
                  <a:cubicBezTo>
                    <a:pt x="8" y="5"/>
                    <a:pt x="10" y="7"/>
                    <a:pt x="12" y="4"/>
                  </a:cubicBezTo>
                  <a:cubicBezTo>
                    <a:pt x="10" y="4"/>
                    <a:pt x="8" y="3"/>
                    <a:pt x="8"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49" name="Freeform 448"/>
            <p:cNvSpPr>
              <a:spLocks noEditPoints="1" noChangeArrowheads="1"/>
            </p:cNvSpPr>
            <p:nvPr/>
          </p:nvSpPr>
          <p:spPr bwMode="auto">
            <a:xfrm>
              <a:off x="6784318" y="3610416"/>
              <a:ext cx="57962" cy="57962"/>
            </a:xfrm>
            <a:custGeom>
              <a:avLst/>
              <a:gdLst>
                <a:gd name="T0" fmla="*/ 0 w 14"/>
                <a:gd name="T1" fmla="*/ 14 h 14"/>
                <a:gd name="T2" fmla="*/ 1 w 14"/>
                <a:gd name="T3" fmla="*/ 11 h 14"/>
                <a:gd name="T4" fmla="*/ 1 w 14"/>
                <a:gd name="T5" fmla="*/ 10 h 14"/>
                <a:gd name="T6" fmla="*/ 2 w 14"/>
                <a:gd name="T7" fmla="*/ 9 h 14"/>
                <a:gd name="T8" fmla="*/ 1 w 14"/>
                <a:gd name="T9" fmla="*/ 9 h 14"/>
                <a:gd name="T10" fmla="*/ 0 w 14"/>
                <a:gd name="T11" fmla="*/ 9 h 14"/>
                <a:gd name="T12" fmla="*/ 0 w 14"/>
                <a:gd name="T13" fmla="*/ 8 h 14"/>
                <a:gd name="T14" fmla="*/ 1 w 14"/>
                <a:gd name="T15" fmla="*/ 6 h 14"/>
                <a:gd name="T16" fmla="*/ 1 w 14"/>
                <a:gd name="T17" fmla="*/ 3 h 14"/>
                <a:gd name="T18" fmla="*/ 1 w 14"/>
                <a:gd name="T19" fmla="*/ 2 h 14"/>
                <a:gd name="T20" fmla="*/ 2 w 14"/>
                <a:gd name="T21" fmla="*/ 2 h 14"/>
                <a:gd name="T22" fmla="*/ 9 w 14"/>
                <a:gd name="T23" fmla="*/ 1 h 14"/>
                <a:gd name="T24" fmla="*/ 10 w 14"/>
                <a:gd name="T25" fmla="*/ 1 h 14"/>
                <a:gd name="T26" fmla="*/ 10 w 14"/>
                <a:gd name="T27" fmla="*/ 2 h 14"/>
                <a:gd name="T28" fmla="*/ 13 w 14"/>
                <a:gd name="T29" fmla="*/ 4 h 14"/>
                <a:gd name="T30" fmla="*/ 14 w 14"/>
                <a:gd name="T31" fmla="*/ 5 h 14"/>
                <a:gd name="T32" fmla="*/ 14 w 14"/>
                <a:gd name="T33" fmla="*/ 6 h 14"/>
                <a:gd name="T34" fmla="*/ 11 w 14"/>
                <a:gd name="T35" fmla="*/ 8 h 14"/>
                <a:gd name="T36" fmla="*/ 11 w 14"/>
                <a:gd name="T37" fmla="*/ 8 h 14"/>
                <a:gd name="T38" fmla="*/ 10 w 14"/>
                <a:gd name="T39" fmla="*/ 8 h 14"/>
                <a:gd name="T40" fmla="*/ 8 w 14"/>
                <a:gd name="T41" fmla="*/ 8 h 14"/>
                <a:gd name="T42" fmla="*/ 4 w 14"/>
                <a:gd name="T43" fmla="*/ 11 h 14"/>
                <a:gd name="T44" fmla="*/ 2 w 14"/>
                <a:gd name="T45" fmla="*/ 12 h 14"/>
                <a:gd name="T46" fmla="*/ 0 w 14"/>
                <a:gd name="T47" fmla="*/ 14 h 14"/>
                <a:gd name="T48" fmla="*/ 3 w 14"/>
                <a:gd name="T49" fmla="*/ 7 h 14"/>
                <a:gd name="T50" fmla="*/ 3 w 14"/>
                <a:gd name="T51" fmla="*/ 7 h 14"/>
                <a:gd name="T52" fmla="*/ 3 w 14"/>
                <a:gd name="T53" fmla="*/ 8 h 14"/>
                <a:gd name="T54" fmla="*/ 4 w 14"/>
                <a:gd name="T55" fmla="*/ 8 h 14"/>
                <a:gd name="T56" fmla="*/ 7 w 14"/>
                <a:gd name="T57" fmla="*/ 6 h 14"/>
                <a:gd name="T58" fmla="*/ 10 w 14"/>
                <a:gd name="T59" fmla="*/ 6 h 14"/>
                <a:gd name="T60" fmla="*/ 11 w 14"/>
                <a:gd name="T61" fmla="*/ 6 h 14"/>
                <a:gd name="T62" fmla="*/ 11 w 14"/>
                <a:gd name="T63" fmla="*/ 6 h 14"/>
                <a:gd name="T64" fmla="*/ 11 w 14"/>
                <a:gd name="T65" fmla="*/ 6 h 14"/>
                <a:gd name="T66" fmla="*/ 8 w 14"/>
                <a:gd name="T67" fmla="*/ 3 h 14"/>
                <a:gd name="T68" fmla="*/ 4 w 14"/>
                <a:gd name="T69" fmla="*/ 3 h 14"/>
                <a:gd name="T70" fmla="*/ 3 w 14"/>
                <a:gd name="T7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0" y="14"/>
                  </a:moveTo>
                  <a:cubicBezTo>
                    <a:pt x="1" y="11"/>
                    <a:pt x="1" y="11"/>
                    <a:pt x="1" y="11"/>
                  </a:cubicBezTo>
                  <a:cubicBezTo>
                    <a:pt x="1" y="11"/>
                    <a:pt x="1" y="10"/>
                    <a:pt x="1" y="10"/>
                  </a:cubicBezTo>
                  <a:cubicBezTo>
                    <a:pt x="1" y="10"/>
                    <a:pt x="1" y="9"/>
                    <a:pt x="2" y="9"/>
                  </a:cubicBezTo>
                  <a:cubicBezTo>
                    <a:pt x="1" y="9"/>
                    <a:pt x="1" y="9"/>
                    <a:pt x="1" y="9"/>
                  </a:cubicBezTo>
                  <a:cubicBezTo>
                    <a:pt x="0" y="9"/>
                    <a:pt x="0" y="9"/>
                    <a:pt x="0" y="9"/>
                  </a:cubicBezTo>
                  <a:cubicBezTo>
                    <a:pt x="0" y="8"/>
                    <a:pt x="0" y="8"/>
                    <a:pt x="0" y="8"/>
                  </a:cubicBezTo>
                  <a:cubicBezTo>
                    <a:pt x="0" y="7"/>
                    <a:pt x="1" y="7"/>
                    <a:pt x="1" y="6"/>
                  </a:cubicBezTo>
                  <a:cubicBezTo>
                    <a:pt x="2" y="5"/>
                    <a:pt x="2" y="4"/>
                    <a:pt x="1" y="3"/>
                  </a:cubicBezTo>
                  <a:cubicBezTo>
                    <a:pt x="1" y="2"/>
                    <a:pt x="1" y="2"/>
                    <a:pt x="1" y="2"/>
                  </a:cubicBezTo>
                  <a:cubicBezTo>
                    <a:pt x="2" y="2"/>
                    <a:pt x="2" y="2"/>
                    <a:pt x="2" y="2"/>
                  </a:cubicBezTo>
                  <a:cubicBezTo>
                    <a:pt x="4" y="1"/>
                    <a:pt x="7" y="0"/>
                    <a:pt x="9" y="1"/>
                  </a:cubicBezTo>
                  <a:cubicBezTo>
                    <a:pt x="10" y="1"/>
                    <a:pt x="10" y="1"/>
                    <a:pt x="10" y="1"/>
                  </a:cubicBezTo>
                  <a:cubicBezTo>
                    <a:pt x="10" y="2"/>
                    <a:pt x="10" y="2"/>
                    <a:pt x="10" y="2"/>
                  </a:cubicBezTo>
                  <a:cubicBezTo>
                    <a:pt x="10" y="4"/>
                    <a:pt x="12" y="4"/>
                    <a:pt x="13" y="4"/>
                  </a:cubicBezTo>
                  <a:cubicBezTo>
                    <a:pt x="14" y="5"/>
                    <a:pt x="14" y="5"/>
                    <a:pt x="14" y="5"/>
                  </a:cubicBezTo>
                  <a:cubicBezTo>
                    <a:pt x="14" y="6"/>
                    <a:pt x="14" y="6"/>
                    <a:pt x="14" y="6"/>
                  </a:cubicBezTo>
                  <a:cubicBezTo>
                    <a:pt x="13" y="7"/>
                    <a:pt x="12" y="8"/>
                    <a:pt x="11" y="8"/>
                  </a:cubicBezTo>
                  <a:cubicBezTo>
                    <a:pt x="11" y="8"/>
                    <a:pt x="11" y="8"/>
                    <a:pt x="11" y="8"/>
                  </a:cubicBezTo>
                  <a:cubicBezTo>
                    <a:pt x="10" y="8"/>
                    <a:pt x="10" y="8"/>
                    <a:pt x="10" y="8"/>
                  </a:cubicBezTo>
                  <a:cubicBezTo>
                    <a:pt x="9" y="8"/>
                    <a:pt x="8" y="8"/>
                    <a:pt x="8" y="8"/>
                  </a:cubicBezTo>
                  <a:cubicBezTo>
                    <a:pt x="6" y="8"/>
                    <a:pt x="5" y="9"/>
                    <a:pt x="4" y="11"/>
                  </a:cubicBezTo>
                  <a:cubicBezTo>
                    <a:pt x="3" y="11"/>
                    <a:pt x="3" y="12"/>
                    <a:pt x="2" y="12"/>
                  </a:cubicBezTo>
                  <a:lnTo>
                    <a:pt x="0" y="14"/>
                  </a:lnTo>
                  <a:close/>
                  <a:moveTo>
                    <a:pt x="3" y="7"/>
                  </a:moveTo>
                  <a:cubicBezTo>
                    <a:pt x="3" y="7"/>
                    <a:pt x="3" y="7"/>
                    <a:pt x="3" y="7"/>
                  </a:cubicBezTo>
                  <a:cubicBezTo>
                    <a:pt x="3" y="8"/>
                    <a:pt x="3" y="8"/>
                    <a:pt x="3" y="8"/>
                  </a:cubicBezTo>
                  <a:cubicBezTo>
                    <a:pt x="4" y="8"/>
                    <a:pt x="4" y="8"/>
                    <a:pt x="4" y="8"/>
                  </a:cubicBezTo>
                  <a:cubicBezTo>
                    <a:pt x="5" y="7"/>
                    <a:pt x="6" y="6"/>
                    <a:pt x="7" y="6"/>
                  </a:cubicBezTo>
                  <a:cubicBezTo>
                    <a:pt x="8" y="6"/>
                    <a:pt x="9" y="6"/>
                    <a:pt x="10" y="6"/>
                  </a:cubicBezTo>
                  <a:cubicBezTo>
                    <a:pt x="10" y="6"/>
                    <a:pt x="10" y="6"/>
                    <a:pt x="11" y="6"/>
                  </a:cubicBezTo>
                  <a:cubicBezTo>
                    <a:pt x="11" y="6"/>
                    <a:pt x="11" y="6"/>
                    <a:pt x="11" y="6"/>
                  </a:cubicBezTo>
                  <a:cubicBezTo>
                    <a:pt x="11" y="6"/>
                    <a:pt x="11" y="6"/>
                    <a:pt x="11" y="6"/>
                  </a:cubicBezTo>
                  <a:cubicBezTo>
                    <a:pt x="9" y="5"/>
                    <a:pt x="8" y="4"/>
                    <a:pt x="8" y="3"/>
                  </a:cubicBezTo>
                  <a:cubicBezTo>
                    <a:pt x="6" y="2"/>
                    <a:pt x="5" y="3"/>
                    <a:pt x="4" y="3"/>
                  </a:cubicBezTo>
                  <a:cubicBezTo>
                    <a:pt x="4" y="5"/>
                    <a:pt x="3" y="6"/>
                    <a:pt x="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0" name="Freeform 449"/>
            <p:cNvSpPr>
              <a:spLocks noChangeArrowheads="1"/>
            </p:cNvSpPr>
            <p:nvPr/>
          </p:nvSpPr>
          <p:spPr bwMode="auto">
            <a:xfrm>
              <a:off x="6789148" y="3605586"/>
              <a:ext cx="309129" cy="142489"/>
            </a:xfrm>
            <a:custGeom>
              <a:avLst/>
              <a:gdLst>
                <a:gd name="T0" fmla="*/ 1 w 74"/>
                <a:gd name="T1" fmla="*/ 13 h 34"/>
                <a:gd name="T2" fmla="*/ 7 w 74"/>
                <a:gd name="T3" fmla="*/ 10 h 34"/>
                <a:gd name="T4" fmla="*/ 12 w 74"/>
                <a:gd name="T5" fmla="*/ 11 h 34"/>
                <a:gd name="T6" fmla="*/ 11 w 74"/>
                <a:gd name="T7" fmla="*/ 10 h 34"/>
                <a:gd name="T8" fmla="*/ 15 w 74"/>
                <a:gd name="T9" fmla="*/ 9 h 34"/>
                <a:gd name="T10" fmla="*/ 15 w 74"/>
                <a:gd name="T11" fmla="*/ 7 h 34"/>
                <a:gd name="T12" fmla="*/ 25 w 74"/>
                <a:gd name="T13" fmla="*/ 4 h 34"/>
                <a:gd name="T14" fmla="*/ 33 w 74"/>
                <a:gd name="T15" fmla="*/ 3 h 34"/>
                <a:gd name="T16" fmla="*/ 37 w 74"/>
                <a:gd name="T17" fmla="*/ 4 h 34"/>
                <a:gd name="T18" fmla="*/ 40 w 74"/>
                <a:gd name="T19" fmla="*/ 4 h 34"/>
                <a:gd name="T20" fmla="*/ 41 w 74"/>
                <a:gd name="T21" fmla="*/ 6 h 34"/>
                <a:gd name="T22" fmla="*/ 60 w 74"/>
                <a:gd name="T23" fmla="*/ 5 h 34"/>
                <a:gd name="T24" fmla="*/ 73 w 74"/>
                <a:gd name="T25" fmla="*/ 14 h 34"/>
                <a:gd name="T26" fmla="*/ 72 w 74"/>
                <a:gd name="T27" fmla="*/ 19 h 34"/>
                <a:gd name="T28" fmla="*/ 72 w 74"/>
                <a:gd name="T29" fmla="*/ 23 h 34"/>
                <a:gd name="T30" fmla="*/ 74 w 74"/>
                <a:gd name="T31" fmla="*/ 26 h 34"/>
                <a:gd name="T32" fmla="*/ 71 w 74"/>
                <a:gd name="T33" fmla="*/ 26 h 34"/>
                <a:gd name="T34" fmla="*/ 66 w 74"/>
                <a:gd name="T35" fmla="*/ 26 h 34"/>
                <a:gd name="T36" fmla="*/ 64 w 74"/>
                <a:gd name="T37" fmla="*/ 27 h 34"/>
                <a:gd name="T38" fmla="*/ 58 w 74"/>
                <a:gd name="T39" fmla="*/ 27 h 34"/>
                <a:gd name="T40" fmla="*/ 51 w 74"/>
                <a:gd name="T41" fmla="*/ 29 h 34"/>
                <a:gd name="T42" fmla="*/ 45 w 74"/>
                <a:gd name="T43" fmla="*/ 30 h 34"/>
                <a:gd name="T44" fmla="*/ 42 w 74"/>
                <a:gd name="T45" fmla="*/ 32 h 34"/>
                <a:gd name="T46" fmla="*/ 40 w 74"/>
                <a:gd name="T47" fmla="*/ 34 h 34"/>
                <a:gd name="T48" fmla="*/ 40 w 74"/>
                <a:gd name="T49" fmla="*/ 30 h 34"/>
                <a:gd name="T50" fmla="*/ 35 w 74"/>
                <a:gd name="T51" fmla="*/ 29 h 34"/>
                <a:gd name="T52" fmla="*/ 26 w 74"/>
                <a:gd name="T53" fmla="*/ 32 h 34"/>
                <a:gd name="T54" fmla="*/ 19 w 74"/>
                <a:gd name="T55" fmla="*/ 29 h 34"/>
                <a:gd name="T56" fmla="*/ 16 w 74"/>
                <a:gd name="T57" fmla="*/ 32 h 34"/>
                <a:gd name="T58" fmla="*/ 8 w 74"/>
                <a:gd name="T59" fmla="*/ 30 h 34"/>
                <a:gd name="T60" fmla="*/ 6 w 74"/>
                <a:gd name="T61" fmla="*/ 30 h 34"/>
                <a:gd name="T62" fmla="*/ 9 w 74"/>
                <a:gd name="T63" fmla="*/ 28 h 34"/>
                <a:gd name="T64" fmla="*/ 5 w 74"/>
                <a:gd name="T65" fmla="*/ 28 h 34"/>
                <a:gd name="T66" fmla="*/ 5 w 74"/>
                <a:gd name="T67" fmla="*/ 25 h 34"/>
                <a:gd name="T68" fmla="*/ 4 w 74"/>
                <a:gd name="T69" fmla="*/ 23 h 34"/>
                <a:gd name="T70" fmla="*/ 2 w 74"/>
                <a:gd name="T71" fmla="*/ 20 h 34"/>
                <a:gd name="T72" fmla="*/ 5 w 74"/>
                <a:gd name="T73" fmla="*/ 21 h 34"/>
                <a:gd name="T74" fmla="*/ 3 w 74"/>
                <a:gd name="T75" fmla="*/ 20 h 34"/>
                <a:gd name="T76" fmla="*/ 3 w 74"/>
                <a:gd name="T77" fmla="*/ 15 h 34"/>
                <a:gd name="T78" fmla="*/ 1 w 74"/>
                <a:gd name="T79" fmla="*/ 16 h 34"/>
                <a:gd name="T80" fmla="*/ 1 w 74"/>
                <a:gd name="T81"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 h="34">
                  <a:moveTo>
                    <a:pt x="1" y="13"/>
                  </a:moveTo>
                  <a:cubicBezTo>
                    <a:pt x="3" y="11"/>
                    <a:pt x="7" y="12"/>
                    <a:pt x="7" y="10"/>
                  </a:cubicBezTo>
                  <a:cubicBezTo>
                    <a:pt x="8" y="11"/>
                    <a:pt x="10" y="11"/>
                    <a:pt x="12" y="11"/>
                  </a:cubicBezTo>
                  <a:cubicBezTo>
                    <a:pt x="12" y="10"/>
                    <a:pt x="11" y="10"/>
                    <a:pt x="11" y="10"/>
                  </a:cubicBezTo>
                  <a:cubicBezTo>
                    <a:pt x="12" y="10"/>
                    <a:pt x="14" y="9"/>
                    <a:pt x="15" y="9"/>
                  </a:cubicBezTo>
                  <a:cubicBezTo>
                    <a:pt x="12" y="9"/>
                    <a:pt x="11" y="6"/>
                    <a:pt x="15" y="7"/>
                  </a:cubicBezTo>
                  <a:cubicBezTo>
                    <a:pt x="20" y="8"/>
                    <a:pt x="20" y="8"/>
                    <a:pt x="25" y="4"/>
                  </a:cubicBezTo>
                  <a:cubicBezTo>
                    <a:pt x="27" y="2"/>
                    <a:pt x="30" y="3"/>
                    <a:pt x="33" y="3"/>
                  </a:cubicBezTo>
                  <a:cubicBezTo>
                    <a:pt x="35" y="2"/>
                    <a:pt x="36" y="2"/>
                    <a:pt x="37" y="4"/>
                  </a:cubicBezTo>
                  <a:cubicBezTo>
                    <a:pt x="38" y="5"/>
                    <a:pt x="39" y="4"/>
                    <a:pt x="40" y="4"/>
                  </a:cubicBezTo>
                  <a:cubicBezTo>
                    <a:pt x="40" y="4"/>
                    <a:pt x="40" y="6"/>
                    <a:pt x="41" y="6"/>
                  </a:cubicBezTo>
                  <a:cubicBezTo>
                    <a:pt x="46" y="9"/>
                    <a:pt x="55" y="9"/>
                    <a:pt x="60" y="5"/>
                  </a:cubicBezTo>
                  <a:cubicBezTo>
                    <a:pt x="66" y="0"/>
                    <a:pt x="68" y="12"/>
                    <a:pt x="73" y="14"/>
                  </a:cubicBezTo>
                  <a:cubicBezTo>
                    <a:pt x="70" y="15"/>
                    <a:pt x="72" y="17"/>
                    <a:pt x="72" y="19"/>
                  </a:cubicBezTo>
                  <a:cubicBezTo>
                    <a:pt x="72" y="21"/>
                    <a:pt x="72" y="22"/>
                    <a:pt x="72" y="23"/>
                  </a:cubicBezTo>
                  <a:cubicBezTo>
                    <a:pt x="72" y="24"/>
                    <a:pt x="74" y="25"/>
                    <a:pt x="74" y="26"/>
                  </a:cubicBezTo>
                  <a:cubicBezTo>
                    <a:pt x="73" y="28"/>
                    <a:pt x="72" y="26"/>
                    <a:pt x="71" y="26"/>
                  </a:cubicBezTo>
                  <a:cubicBezTo>
                    <a:pt x="70" y="26"/>
                    <a:pt x="68" y="26"/>
                    <a:pt x="66" y="26"/>
                  </a:cubicBezTo>
                  <a:cubicBezTo>
                    <a:pt x="65" y="26"/>
                    <a:pt x="65" y="27"/>
                    <a:pt x="64" y="27"/>
                  </a:cubicBezTo>
                  <a:cubicBezTo>
                    <a:pt x="64" y="27"/>
                    <a:pt x="58" y="27"/>
                    <a:pt x="58" y="27"/>
                  </a:cubicBezTo>
                  <a:cubicBezTo>
                    <a:pt x="56" y="27"/>
                    <a:pt x="53" y="30"/>
                    <a:pt x="51" y="29"/>
                  </a:cubicBezTo>
                  <a:cubicBezTo>
                    <a:pt x="48" y="28"/>
                    <a:pt x="48" y="29"/>
                    <a:pt x="45" y="30"/>
                  </a:cubicBezTo>
                  <a:cubicBezTo>
                    <a:pt x="43" y="30"/>
                    <a:pt x="40" y="28"/>
                    <a:pt x="42" y="32"/>
                  </a:cubicBezTo>
                  <a:cubicBezTo>
                    <a:pt x="40" y="32"/>
                    <a:pt x="41" y="32"/>
                    <a:pt x="40" y="34"/>
                  </a:cubicBezTo>
                  <a:cubicBezTo>
                    <a:pt x="38" y="32"/>
                    <a:pt x="40" y="30"/>
                    <a:pt x="40" y="30"/>
                  </a:cubicBezTo>
                  <a:cubicBezTo>
                    <a:pt x="39" y="28"/>
                    <a:pt x="37" y="30"/>
                    <a:pt x="35" y="29"/>
                  </a:cubicBezTo>
                  <a:cubicBezTo>
                    <a:pt x="33" y="28"/>
                    <a:pt x="29" y="34"/>
                    <a:pt x="26" y="32"/>
                  </a:cubicBezTo>
                  <a:cubicBezTo>
                    <a:pt x="25" y="32"/>
                    <a:pt x="20" y="28"/>
                    <a:pt x="19" y="29"/>
                  </a:cubicBezTo>
                  <a:cubicBezTo>
                    <a:pt x="17" y="29"/>
                    <a:pt x="19" y="31"/>
                    <a:pt x="16" y="32"/>
                  </a:cubicBezTo>
                  <a:cubicBezTo>
                    <a:pt x="12" y="33"/>
                    <a:pt x="12" y="27"/>
                    <a:pt x="8" y="30"/>
                  </a:cubicBezTo>
                  <a:cubicBezTo>
                    <a:pt x="7" y="29"/>
                    <a:pt x="8" y="29"/>
                    <a:pt x="6" y="30"/>
                  </a:cubicBezTo>
                  <a:cubicBezTo>
                    <a:pt x="7" y="29"/>
                    <a:pt x="8" y="28"/>
                    <a:pt x="9" y="28"/>
                  </a:cubicBezTo>
                  <a:cubicBezTo>
                    <a:pt x="8" y="28"/>
                    <a:pt x="7" y="28"/>
                    <a:pt x="5" y="28"/>
                  </a:cubicBezTo>
                  <a:cubicBezTo>
                    <a:pt x="6" y="27"/>
                    <a:pt x="6" y="26"/>
                    <a:pt x="5" y="25"/>
                  </a:cubicBezTo>
                  <a:cubicBezTo>
                    <a:pt x="5" y="25"/>
                    <a:pt x="4" y="23"/>
                    <a:pt x="4" y="23"/>
                  </a:cubicBezTo>
                  <a:cubicBezTo>
                    <a:pt x="2" y="22"/>
                    <a:pt x="0" y="22"/>
                    <a:pt x="2" y="20"/>
                  </a:cubicBezTo>
                  <a:cubicBezTo>
                    <a:pt x="3" y="21"/>
                    <a:pt x="3" y="20"/>
                    <a:pt x="5" y="21"/>
                  </a:cubicBezTo>
                  <a:cubicBezTo>
                    <a:pt x="4" y="21"/>
                    <a:pt x="3" y="20"/>
                    <a:pt x="3" y="20"/>
                  </a:cubicBezTo>
                  <a:cubicBezTo>
                    <a:pt x="4" y="18"/>
                    <a:pt x="2" y="17"/>
                    <a:pt x="3" y="15"/>
                  </a:cubicBezTo>
                  <a:cubicBezTo>
                    <a:pt x="2" y="16"/>
                    <a:pt x="1" y="15"/>
                    <a:pt x="1" y="16"/>
                  </a:cubicBezTo>
                  <a:cubicBezTo>
                    <a:pt x="1" y="15"/>
                    <a:pt x="1" y="14"/>
                    <a:pt x="1"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1" name="Freeform 450"/>
            <p:cNvSpPr>
              <a:spLocks noEditPoints="1" noChangeArrowheads="1"/>
            </p:cNvSpPr>
            <p:nvPr/>
          </p:nvSpPr>
          <p:spPr bwMode="auto">
            <a:xfrm>
              <a:off x="6777073" y="3615246"/>
              <a:ext cx="323619" cy="135244"/>
            </a:xfrm>
            <a:custGeom>
              <a:avLst/>
              <a:gdLst>
                <a:gd name="T0" fmla="*/ 42 w 78"/>
                <a:gd name="T1" fmla="*/ 28 h 33"/>
                <a:gd name="T2" fmla="*/ 35 w 78"/>
                <a:gd name="T3" fmla="*/ 30 h 33"/>
                <a:gd name="T4" fmla="*/ 27 w 78"/>
                <a:gd name="T5" fmla="*/ 30 h 33"/>
                <a:gd name="T6" fmla="*/ 19 w 78"/>
                <a:gd name="T7" fmla="*/ 31 h 33"/>
                <a:gd name="T8" fmla="*/ 12 w 78"/>
                <a:gd name="T9" fmla="*/ 29 h 33"/>
                <a:gd name="T10" fmla="*/ 10 w 78"/>
                <a:gd name="T11" fmla="*/ 28 h 33"/>
                <a:gd name="T12" fmla="*/ 8 w 78"/>
                <a:gd name="T13" fmla="*/ 27 h 33"/>
                <a:gd name="T14" fmla="*/ 7 w 78"/>
                <a:gd name="T15" fmla="*/ 23 h 33"/>
                <a:gd name="T16" fmla="*/ 6 w 78"/>
                <a:gd name="T17" fmla="*/ 21 h 33"/>
                <a:gd name="T18" fmla="*/ 5 w 78"/>
                <a:gd name="T19" fmla="*/ 16 h 33"/>
                <a:gd name="T20" fmla="*/ 5 w 78"/>
                <a:gd name="T21" fmla="*/ 14 h 33"/>
                <a:gd name="T22" fmla="*/ 3 w 78"/>
                <a:gd name="T23" fmla="*/ 13 h 33"/>
                <a:gd name="T24" fmla="*/ 7 w 78"/>
                <a:gd name="T25" fmla="*/ 9 h 33"/>
                <a:gd name="T26" fmla="*/ 11 w 78"/>
                <a:gd name="T27" fmla="*/ 7 h 33"/>
                <a:gd name="T28" fmla="*/ 14 w 78"/>
                <a:gd name="T29" fmla="*/ 7 h 33"/>
                <a:gd name="T30" fmla="*/ 15 w 78"/>
                <a:gd name="T31" fmla="*/ 5 h 33"/>
                <a:gd name="T32" fmla="*/ 27 w 78"/>
                <a:gd name="T33" fmla="*/ 2 h 33"/>
                <a:gd name="T34" fmla="*/ 38 w 78"/>
                <a:gd name="T35" fmla="*/ 0 h 33"/>
                <a:gd name="T36" fmla="*/ 43 w 78"/>
                <a:gd name="T37" fmla="*/ 1 h 33"/>
                <a:gd name="T38" fmla="*/ 52 w 78"/>
                <a:gd name="T39" fmla="*/ 5 h 33"/>
                <a:gd name="T40" fmla="*/ 73 w 78"/>
                <a:gd name="T41" fmla="*/ 7 h 33"/>
                <a:gd name="T42" fmla="*/ 76 w 78"/>
                <a:gd name="T43" fmla="*/ 13 h 33"/>
                <a:gd name="T44" fmla="*/ 76 w 78"/>
                <a:gd name="T45" fmla="*/ 21 h 33"/>
                <a:gd name="T46" fmla="*/ 76 w 78"/>
                <a:gd name="T47" fmla="*/ 26 h 33"/>
                <a:gd name="T48" fmla="*/ 72 w 78"/>
                <a:gd name="T49" fmla="*/ 25 h 33"/>
                <a:gd name="T50" fmla="*/ 67 w 78"/>
                <a:gd name="T51" fmla="*/ 26 h 33"/>
                <a:gd name="T52" fmla="*/ 54 w 78"/>
                <a:gd name="T53" fmla="*/ 28 h 33"/>
                <a:gd name="T54" fmla="*/ 46 w 78"/>
                <a:gd name="T55" fmla="*/ 28 h 33"/>
                <a:gd name="T56" fmla="*/ 46 w 78"/>
                <a:gd name="T57" fmla="*/ 30 h 33"/>
                <a:gd name="T58" fmla="*/ 43 w 78"/>
                <a:gd name="T59" fmla="*/ 33 h 33"/>
                <a:gd name="T60" fmla="*/ 29 w 78"/>
                <a:gd name="T61" fmla="*/ 29 h 33"/>
                <a:gd name="T62" fmla="*/ 39 w 78"/>
                <a:gd name="T63" fmla="*/ 27 h 33"/>
                <a:gd name="T64" fmla="*/ 46 w 78"/>
                <a:gd name="T65" fmla="*/ 27 h 33"/>
                <a:gd name="T66" fmla="*/ 55 w 78"/>
                <a:gd name="T67" fmla="*/ 26 h 33"/>
                <a:gd name="T68" fmla="*/ 67 w 78"/>
                <a:gd name="T69" fmla="*/ 24 h 33"/>
                <a:gd name="T70" fmla="*/ 69 w 78"/>
                <a:gd name="T71" fmla="*/ 23 h 33"/>
                <a:gd name="T72" fmla="*/ 75 w 78"/>
                <a:gd name="T73" fmla="*/ 24 h 33"/>
                <a:gd name="T74" fmla="*/ 75 w 78"/>
                <a:gd name="T75" fmla="*/ 23 h 33"/>
                <a:gd name="T76" fmla="*/ 74 w 78"/>
                <a:gd name="T77" fmla="*/ 16 h 33"/>
                <a:gd name="T78" fmla="*/ 66 w 78"/>
                <a:gd name="T79" fmla="*/ 3 h 33"/>
                <a:gd name="T80" fmla="*/ 43 w 78"/>
                <a:gd name="T81" fmla="*/ 5 h 33"/>
                <a:gd name="T82" fmla="*/ 40 w 78"/>
                <a:gd name="T83" fmla="*/ 3 h 33"/>
                <a:gd name="T84" fmla="*/ 35 w 78"/>
                <a:gd name="T85" fmla="*/ 2 h 33"/>
                <a:gd name="T86" fmla="*/ 17 w 78"/>
                <a:gd name="T87" fmla="*/ 6 h 33"/>
                <a:gd name="T88" fmla="*/ 18 w 78"/>
                <a:gd name="T89" fmla="*/ 6 h 33"/>
                <a:gd name="T90" fmla="*/ 17 w 78"/>
                <a:gd name="T91" fmla="*/ 10 h 33"/>
                <a:gd name="T92" fmla="*/ 8 w 78"/>
                <a:gd name="T93" fmla="*/ 11 h 33"/>
                <a:gd name="T94" fmla="*/ 6 w 78"/>
                <a:gd name="T95" fmla="*/ 12 h 33"/>
                <a:gd name="T96" fmla="*/ 7 w 78"/>
                <a:gd name="T97" fmla="*/ 15 h 33"/>
                <a:gd name="T98" fmla="*/ 13 w 78"/>
                <a:gd name="T99" fmla="*/ 22 h 33"/>
                <a:gd name="T100" fmla="*/ 9 w 78"/>
                <a:gd name="T101" fmla="*/ 22 h 33"/>
                <a:gd name="T102" fmla="*/ 12 w 78"/>
                <a:gd name="T103" fmla="*/ 25 h 33"/>
                <a:gd name="T104" fmla="*/ 16 w 78"/>
                <a:gd name="T105" fmla="*/ 28 h 33"/>
                <a:gd name="T106" fmla="*/ 22 w 78"/>
                <a:gd name="T107"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 h="33">
                  <a:moveTo>
                    <a:pt x="43" y="33"/>
                  </a:moveTo>
                  <a:cubicBezTo>
                    <a:pt x="42" y="32"/>
                    <a:pt x="42" y="32"/>
                    <a:pt x="42" y="32"/>
                  </a:cubicBezTo>
                  <a:cubicBezTo>
                    <a:pt x="40" y="31"/>
                    <a:pt x="41" y="29"/>
                    <a:pt x="42" y="28"/>
                  </a:cubicBezTo>
                  <a:cubicBezTo>
                    <a:pt x="42" y="28"/>
                    <a:pt x="42" y="28"/>
                    <a:pt x="41" y="28"/>
                  </a:cubicBezTo>
                  <a:cubicBezTo>
                    <a:pt x="40" y="29"/>
                    <a:pt x="39" y="29"/>
                    <a:pt x="38" y="28"/>
                  </a:cubicBezTo>
                  <a:cubicBezTo>
                    <a:pt x="37" y="28"/>
                    <a:pt x="36" y="29"/>
                    <a:pt x="35" y="30"/>
                  </a:cubicBezTo>
                  <a:cubicBezTo>
                    <a:pt x="34" y="31"/>
                    <a:pt x="32" y="32"/>
                    <a:pt x="30" y="32"/>
                  </a:cubicBezTo>
                  <a:cubicBezTo>
                    <a:pt x="30" y="32"/>
                    <a:pt x="29" y="31"/>
                    <a:pt x="28" y="31"/>
                  </a:cubicBezTo>
                  <a:cubicBezTo>
                    <a:pt x="28" y="31"/>
                    <a:pt x="28" y="31"/>
                    <a:pt x="27" y="30"/>
                  </a:cubicBezTo>
                  <a:cubicBezTo>
                    <a:pt x="26" y="29"/>
                    <a:pt x="23" y="28"/>
                    <a:pt x="22" y="27"/>
                  </a:cubicBezTo>
                  <a:cubicBezTo>
                    <a:pt x="22" y="28"/>
                    <a:pt x="22" y="28"/>
                    <a:pt x="22" y="28"/>
                  </a:cubicBezTo>
                  <a:cubicBezTo>
                    <a:pt x="21" y="29"/>
                    <a:pt x="21" y="30"/>
                    <a:pt x="19" y="31"/>
                  </a:cubicBezTo>
                  <a:cubicBezTo>
                    <a:pt x="19" y="31"/>
                    <a:pt x="18" y="31"/>
                    <a:pt x="18" y="31"/>
                  </a:cubicBezTo>
                  <a:cubicBezTo>
                    <a:pt x="16" y="31"/>
                    <a:pt x="15" y="30"/>
                    <a:pt x="15" y="29"/>
                  </a:cubicBezTo>
                  <a:cubicBezTo>
                    <a:pt x="14" y="28"/>
                    <a:pt x="13" y="28"/>
                    <a:pt x="12" y="29"/>
                  </a:cubicBezTo>
                  <a:cubicBezTo>
                    <a:pt x="11" y="29"/>
                    <a:pt x="11" y="29"/>
                    <a:pt x="11" y="29"/>
                  </a:cubicBezTo>
                  <a:cubicBezTo>
                    <a:pt x="11" y="29"/>
                    <a:pt x="11" y="29"/>
                    <a:pt x="11" y="29"/>
                  </a:cubicBezTo>
                  <a:cubicBezTo>
                    <a:pt x="10" y="29"/>
                    <a:pt x="10" y="29"/>
                    <a:pt x="10" y="28"/>
                  </a:cubicBezTo>
                  <a:cubicBezTo>
                    <a:pt x="10" y="28"/>
                    <a:pt x="10" y="28"/>
                    <a:pt x="9" y="29"/>
                  </a:cubicBezTo>
                  <a:cubicBezTo>
                    <a:pt x="0" y="31"/>
                    <a:pt x="0" y="31"/>
                    <a:pt x="0" y="31"/>
                  </a:cubicBezTo>
                  <a:cubicBezTo>
                    <a:pt x="8" y="27"/>
                    <a:pt x="8" y="27"/>
                    <a:pt x="8" y="27"/>
                  </a:cubicBezTo>
                  <a:cubicBezTo>
                    <a:pt x="7" y="27"/>
                    <a:pt x="7" y="27"/>
                    <a:pt x="7" y="27"/>
                  </a:cubicBezTo>
                  <a:cubicBezTo>
                    <a:pt x="7" y="26"/>
                    <a:pt x="7" y="26"/>
                    <a:pt x="7" y="26"/>
                  </a:cubicBezTo>
                  <a:cubicBezTo>
                    <a:pt x="8" y="25"/>
                    <a:pt x="8" y="24"/>
                    <a:pt x="7" y="23"/>
                  </a:cubicBezTo>
                  <a:cubicBezTo>
                    <a:pt x="7" y="23"/>
                    <a:pt x="7" y="23"/>
                    <a:pt x="7" y="23"/>
                  </a:cubicBezTo>
                  <a:cubicBezTo>
                    <a:pt x="7" y="22"/>
                    <a:pt x="7" y="22"/>
                    <a:pt x="6" y="22"/>
                  </a:cubicBezTo>
                  <a:cubicBezTo>
                    <a:pt x="6" y="22"/>
                    <a:pt x="6" y="21"/>
                    <a:pt x="6" y="21"/>
                  </a:cubicBezTo>
                  <a:cubicBezTo>
                    <a:pt x="5" y="21"/>
                    <a:pt x="4" y="21"/>
                    <a:pt x="3" y="20"/>
                  </a:cubicBezTo>
                  <a:cubicBezTo>
                    <a:pt x="3" y="19"/>
                    <a:pt x="4" y="18"/>
                    <a:pt x="4" y="17"/>
                  </a:cubicBezTo>
                  <a:cubicBezTo>
                    <a:pt x="5" y="16"/>
                    <a:pt x="5" y="16"/>
                    <a:pt x="5" y="16"/>
                  </a:cubicBezTo>
                  <a:cubicBezTo>
                    <a:pt x="5" y="17"/>
                    <a:pt x="5" y="17"/>
                    <a:pt x="5" y="17"/>
                  </a:cubicBezTo>
                  <a:cubicBezTo>
                    <a:pt x="5" y="17"/>
                    <a:pt x="5" y="16"/>
                    <a:pt x="5" y="16"/>
                  </a:cubicBezTo>
                  <a:cubicBezTo>
                    <a:pt x="5" y="15"/>
                    <a:pt x="5" y="15"/>
                    <a:pt x="5" y="14"/>
                  </a:cubicBezTo>
                  <a:cubicBezTo>
                    <a:pt x="5" y="14"/>
                    <a:pt x="4" y="14"/>
                    <a:pt x="4" y="15"/>
                  </a:cubicBezTo>
                  <a:cubicBezTo>
                    <a:pt x="2" y="15"/>
                    <a:pt x="2" y="15"/>
                    <a:pt x="2" y="15"/>
                  </a:cubicBezTo>
                  <a:cubicBezTo>
                    <a:pt x="3" y="13"/>
                    <a:pt x="3" y="13"/>
                    <a:pt x="3" y="13"/>
                  </a:cubicBezTo>
                  <a:cubicBezTo>
                    <a:pt x="3" y="13"/>
                    <a:pt x="3" y="13"/>
                    <a:pt x="3" y="12"/>
                  </a:cubicBezTo>
                  <a:cubicBezTo>
                    <a:pt x="3" y="12"/>
                    <a:pt x="3" y="11"/>
                    <a:pt x="4" y="10"/>
                  </a:cubicBezTo>
                  <a:cubicBezTo>
                    <a:pt x="5" y="9"/>
                    <a:pt x="6" y="9"/>
                    <a:pt x="7" y="9"/>
                  </a:cubicBezTo>
                  <a:cubicBezTo>
                    <a:pt x="8" y="9"/>
                    <a:pt x="9" y="8"/>
                    <a:pt x="9" y="8"/>
                  </a:cubicBezTo>
                  <a:cubicBezTo>
                    <a:pt x="9" y="7"/>
                    <a:pt x="9" y="7"/>
                    <a:pt x="9" y="7"/>
                  </a:cubicBezTo>
                  <a:cubicBezTo>
                    <a:pt x="11" y="7"/>
                    <a:pt x="11" y="7"/>
                    <a:pt x="11" y="7"/>
                  </a:cubicBezTo>
                  <a:cubicBezTo>
                    <a:pt x="11" y="8"/>
                    <a:pt x="12" y="8"/>
                    <a:pt x="13" y="8"/>
                  </a:cubicBezTo>
                  <a:cubicBezTo>
                    <a:pt x="12" y="7"/>
                    <a:pt x="12" y="7"/>
                    <a:pt x="12" y="7"/>
                  </a:cubicBezTo>
                  <a:cubicBezTo>
                    <a:pt x="14" y="7"/>
                    <a:pt x="14" y="7"/>
                    <a:pt x="14" y="7"/>
                  </a:cubicBezTo>
                  <a:cubicBezTo>
                    <a:pt x="14" y="7"/>
                    <a:pt x="14" y="7"/>
                    <a:pt x="15" y="7"/>
                  </a:cubicBezTo>
                  <a:cubicBezTo>
                    <a:pt x="15" y="7"/>
                    <a:pt x="15" y="7"/>
                    <a:pt x="15" y="7"/>
                  </a:cubicBezTo>
                  <a:cubicBezTo>
                    <a:pt x="14" y="6"/>
                    <a:pt x="14" y="6"/>
                    <a:pt x="15" y="5"/>
                  </a:cubicBezTo>
                  <a:cubicBezTo>
                    <a:pt x="15" y="5"/>
                    <a:pt x="16" y="4"/>
                    <a:pt x="18" y="4"/>
                  </a:cubicBezTo>
                  <a:cubicBezTo>
                    <a:pt x="20" y="4"/>
                    <a:pt x="21" y="4"/>
                    <a:pt x="22" y="4"/>
                  </a:cubicBezTo>
                  <a:cubicBezTo>
                    <a:pt x="23" y="4"/>
                    <a:pt x="24" y="4"/>
                    <a:pt x="27" y="2"/>
                  </a:cubicBezTo>
                  <a:cubicBezTo>
                    <a:pt x="29" y="0"/>
                    <a:pt x="33" y="0"/>
                    <a:pt x="35" y="0"/>
                  </a:cubicBezTo>
                  <a:cubicBezTo>
                    <a:pt x="37" y="0"/>
                    <a:pt x="37" y="0"/>
                    <a:pt x="37" y="0"/>
                  </a:cubicBezTo>
                  <a:cubicBezTo>
                    <a:pt x="37" y="0"/>
                    <a:pt x="37" y="0"/>
                    <a:pt x="38" y="0"/>
                  </a:cubicBezTo>
                  <a:cubicBezTo>
                    <a:pt x="39" y="0"/>
                    <a:pt x="40" y="0"/>
                    <a:pt x="41" y="1"/>
                  </a:cubicBezTo>
                  <a:cubicBezTo>
                    <a:pt x="41" y="1"/>
                    <a:pt x="41" y="1"/>
                    <a:pt x="41" y="1"/>
                  </a:cubicBezTo>
                  <a:cubicBezTo>
                    <a:pt x="42" y="1"/>
                    <a:pt x="43" y="1"/>
                    <a:pt x="43" y="1"/>
                  </a:cubicBezTo>
                  <a:cubicBezTo>
                    <a:pt x="44" y="2"/>
                    <a:pt x="44" y="2"/>
                    <a:pt x="44" y="3"/>
                  </a:cubicBezTo>
                  <a:cubicBezTo>
                    <a:pt x="44" y="3"/>
                    <a:pt x="44" y="3"/>
                    <a:pt x="44" y="4"/>
                  </a:cubicBezTo>
                  <a:cubicBezTo>
                    <a:pt x="46" y="5"/>
                    <a:pt x="49" y="5"/>
                    <a:pt x="52" y="5"/>
                  </a:cubicBezTo>
                  <a:cubicBezTo>
                    <a:pt x="56" y="5"/>
                    <a:pt x="60" y="4"/>
                    <a:pt x="62" y="3"/>
                  </a:cubicBezTo>
                  <a:cubicBezTo>
                    <a:pt x="63" y="2"/>
                    <a:pt x="65" y="1"/>
                    <a:pt x="66" y="1"/>
                  </a:cubicBezTo>
                  <a:cubicBezTo>
                    <a:pt x="69" y="1"/>
                    <a:pt x="71" y="4"/>
                    <a:pt x="73" y="7"/>
                  </a:cubicBezTo>
                  <a:cubicBezTo>
                    <a:pt x="74" y="9"/>
                    <a:pt x="75" y="10"/>
                    <a:pt x="76" y="11"/>
                  </a:cubicBezTo>
                  <a:cubicBezTo>
                    <a:pt x="78" y="12"/>
                    <a:pt x="78" y="12"/>
                    <a:pt x="78" y="12"/>
                  </a:cubicBezTo>
                  <a:cubicBezTo>
                    <a:pt x="76" y="13"/>
                    <a:pt x="76" y="13"/>
                    <a:pt x="76" y="13"/>
                  </a:cubicBezTo>
                  <a:cubicBezTo>
                    <a:pt x="75" y="13"/>
                    <a:pt x="75" y="14"/>
                    <a:pt x="75" y="16"/>
                  </a:cubicBezTo>
                  <a:cubicBezTo>
                    <a:pt x="76" y="16"/>
                    <a:pt x="76" y="17"/>
                    <a:pt x="76" y="17"/>
                  </a:cubicBezTo>
                  <a:cubicBezTo>
                    <a:pt x="76" y="21"/>
                    <a:pt x="76" y="21"/>
                    <a:pt x="76" y="21"/>
                  </a:cubicBezTo>
                  <a:cubicBezTo>
                    <a:pt x="76" y="21"/>
                    <a:pt x="76" y="22"/>
                    <a:pt x="76" y="22"/>
                  </a:cubicBezTo>
                  <a:cubicBezTo>
                    <a:pt x="77" y="22"/>
                    <a:pt x="78" y="23"/>
                    <a:pt x="78" y="24"/>
                  </a:cubicBezTo>
                  <a:cubicBezTo>
                    <a:pt x="78" y="24"/>
                    <a:pt x="77" y="26"/>
                    <a:pt x="76" y="26"/>
                  </a:cubicBezTo>
                  <a:cubicBezTo>
                    <a:pt x="75" y="26"/>
                    <a:pt x="75" y="26"/>
                    <a:pt x="75" y="26"/>
                  </a:cubicBezTo>
                  <a:cubicBezTo>
                    <a:pt x="74" y="25"/>
                    <a:pt x="74" y="25"/>
                    <a:pt x="74" y="25"/>
                  </a:cubicBezTo>
                  <a:cubicBezTo>
                    <a:pt x="73" y="25"/>
                    <a:pt x="73" y="25"/>
                    <a:pt x="72" y="25"/>
                  </a:cubicBezTo>
                  <a:cubicBezTo>
                    <a:pt x="71" y="25"/>
                    <a:pt x="70" y="25"/>
                    <a:pt x="70" y="25"/>
                  </a:cubicBezTo>
                  <a:cubicBezTo>
                    <a:pt x="69" y="25"/>
                    <a:pt x="69" y="25"/>
                    <a:pt x="69" y="25"/>
                  </a:cubicBezTo>
                  <a:cubicBezTo>
                    <a:pt x="69" y="25"/>
                    <a:pt x="68" y="26"/>
                    <a:pt x="67" y="26"/>
                  </a:cubicBezTo>
                  <a:cubicBezTo>
                    <a:pt x="66" y="26"/>
                    <a:pt x="61" y="26"/>
                    <a:pt x="61" y="26"/>
                  </a:cubicBezTo>
                  <a:cubicBezTo>
                    <a:pt x="60" y="26"/>
                    <a:pt x="59" y="27"/>
                    <a:pt x="59" y="27"/>
                  </a:cubicBezTo>
                  <a:cubicBezTo>
                    <a:pt x="57" y="28"/>
                    <a:pt x="55" y="29"/>
                    <a:pt x="54" y="28"/>
                  </a:cubicBezTo>
                  <a:cubicBezTo>
                    <a:pt x="52" y="28"/>
                    <a:pt x="52" y="28"/>
                    <a:pt x="50" y="28"/>
                  </a:cubicBezTo>
                  <a:cubicBezTo>
                    <a:pt x="50" y="28"/>
                    <a:pt x="49" y="29"/>
                    <a:pt x="48" y="29"/>
                  </a:cubicBezTo>
                  <a:cubicBezTo>
                    <a:pt x="47" y="29"/>
                    <a:pt x="46" y="29"/>
                    <a:pt x="46" y="28"/>
                  </a:cubicBezTo>
                  <a:cubicBezTo>
                    <a:pt x="46" y="28"/>
                    <a:pt x="45" y="28"/>
                    <a:pt x="45" y="28"/>
                  </a:cubicBezTo>
                  <a:cubicBezTo>
                    <a:pt x="45" y="29"/>
                    <a:pt x="45" y="29"/>
                    <a:pt x="46" y="29"/>
                  </a:cubicBezTo>
                  <a:cubicBezTo>
                    <a:pt x="46" y="30"/>
                    <a:pt x="46" y="30"/>
                    <a:pt x="46" y="30"/>
                  </a:cubicBezTo>
                  <a:cubicBezTo>
                    <a:pt x="45" y="31"/>
                    <a:pt x="45" y="31"/>
                    <a:pt x="45" y="31"/>
                  </a:cubicBezTo>
                  <a:cubicBezTo>
                    <a:pt x="44" y="31"/>
                    <a:pt x="44" y="31"/>
                    <a:pt x="44" y="32"/>
                  </a:cubicBezTo>
                  <a:lnTo>
                    <a:pt x="43" y="33"/>
                  </a:lnTo>
                  <a:close/>
                  <a:moveTo>
                    <a:pt x="22" y="26"/>
                  </a:moveTo>
                  <a:cubicBezTo>
                    <a:pt x="24" y="26"/>
                    <a:pt x="26" y="27"/>
                    <a:pt x="28" y="28"/>
                  </a:cubicBezTo>
                  <a:cubicBezTo>
                    <a:pt x="29" y="29"/>
                    <a:pt x="29" y="29"/>
                    <a:pt x="29" y="29"/>
                  </a:cubicBezTo>
                  <a:cubicBezTo>
                    <a:pt x="31" y="30"/>
                    <a:pt x="32" y="29"/>
                    <a:pt x="34" y="28"/>
                  </a:cubicBezTo>
                  <a:cubicBezTo>
                    <a:pt x="35" y="27"/>
                    <a:pt x="36" y="26"/>
                    <a:pt x="38" y="26"/>
                  </a:cubicBezTo>
                  <a:cubicBezTo>
                    <a:pt x="38" y="26"/>
                    <a:pt x="38" y="26"/>
                    <a:pt x="39" y="27"/>
                  </a:cubicBezTo>
                  <a:cubicBezTo>
                    <a:pt x="39" y="27"/>
                    <a:pt x="40" y="27"/>
                    <a:pt x="41" y="26"/>
                  </a:cubicBezTo>
                  <a:cubicBezTo>
                    <a:pt x="42" y="26"/>
                    <a:pt x="43" y="26"/>
                    <a:pt x="44" y="27"/>
                  </a:cubicBezTo>
                  <a:cubicBezTo>
                    <a:pt x="44" y="26"/>
                    <a:pt x="45" y="26"/>
                    <a:pt x="46" y="27"/>
                  </a:cubicBezTo>
                  <a:cubicBezTo>
                    <a:pt x="47" y="27"/>
                    <a:pt x="47" y="27"/>
                    <a:pt x="48" y="27"/>
                  </a:cubicBezTo>
                  <a:cubicBezTo>
                    <a:pt x="49" y="27"/>
                    <a:pt x="49" y="26"/>
                    <a:pt x="50" y="26"/>
                  </a:cubicBezTo>
                  <a:cubicBezTo>
                    <a:pt x="51" y="26"/>
                    <a:pt x="52" y="26"/>
                    <a:pt x="55" y="26"/>
                  </a:cubicBezTo>
                  <a:cubicBezTo>
                    <a:pt x="55" y="27"/>
                    <a:pt x="56" y="26"/>
                    <a:pt x="58" y="25"/>
                  </a:cubicBezTo>
                  <a:cubicBezTo>
                    <a:pt x="59" y="25"/>
                    <a:pt x="60" y="24"/>
                    <a:pt x="61" y="24"/>
                  </a:cubicBezTo>
                  <a:cubicBezTo>
                    <a:pt x="61" y="24"/>
                    <a:pt x="65" y="24"/>
                    <a:pt x="67" y="24"/>
                  </a:cubicBezTo>
                  <a:cubicBezTo>
                    <a:pt x="67" y="24"/>
                    <a:pt x="67" y="24"/>
                    <a:pt x="67" y="24"/>
                  </a:cubicBezTo>
                  <a:cubicBezTo>
                    <a:pt x="68" y="24"/>
                    <a:pt x="68" y="24"/>
                    <a:pt x="68" y="24"/>
                  </a:cubicBezTo>
                  <a:cubicBezTo>
                    <a:pt x="68" y="23"/>
                    <a:pt x="68" y="23"/>
                    <a:pt x="69" y="23"/>
                  </a:cubicBezTo>
                  <a:cubicBezTo>
                    <a:pt x="70" y="23"/>
                    <a:pt x="72" y="23"/>
                    <a:pt x="73" y="23"/>
                  </a:cubicBezTo>
                  <a:cubicBezTo>
                    <a:pt x="73" y="23"/>
                    <a:pt x="74" y="23"/>
                    <a:pt x="74" y="23"/>
                  </a:cubicBezTo>
                  <a:cubicBezTo>
                    <a:pt x="75" y="23"/>
                    <a:pt x="75" y="24"/>
                    <a:pt x="75" y="24"/>
                  </a:cubicBezTo>
                  <a:cubicBezTo>
                    <a:pt x="75" y="24"/>
                    <a:pt x="76" y="24"/>
                    <a:pt x="76" y="24"/>
                  </a:cubicBezTo>
                  <a:cubicBezTo>
                    <a:pt x="76" y="24"/>
                    <a:pt x="76" y="24"/>
                    <a:pt x="76" y="24"/>
                  </a:cubicBezTo>
                  <a:cubicBezTo>
                    <a:pt x="75" y="24"/>
                    <a:pt x="75" y="24"/>
                    <a:pt x="75" y="23"/>
                  </a:cubicBezTo>
                  <a:cubicBezTo>
                    <a:pt x="75" y="23"/>
                    <a:pt x="74" y="22"/>
                    <a:pt x="74" y="21"/>
                  </a:cubicBezTo>
                  <a:cubicBezTo>
                    <a:pt x="74" y="17"/>
                    <a:pt x="74" y="17"/>
                    <a:pt x="74" y="17"/>
                  </a:cubicBezTo>
                  <a:cubicBezTo>
                    <a:pt x="74" y="17"/>
                    <a:pt x="74" y="16"/>
                    <a:pt x="74" y="16"/>
                  </a:cubicBezTo>
                  <a:cubicBezTo>
                    <a:pt x="73" y="15"/>
                    <a:pt x="73" y="13"/>
                    <a:pt x="74" y="12"/>
                  </a:cubicBezTo>
                  <a:cubicBezTo>
                    <a:pt x="73" y="11"/>
                    <a:pt x="72" y="9"/>
                    <a:pt x="71" y="8"/>
                  </a:cubicBezTo>
                  <a:cubicBezTo>
                    <a:pt x="69" y="6"/>
                    <a:pt x="68" y="3"/>
                    <a:pt x="66" y="3"/>
                  </a:cubicBezTo>
                  <a:cubicBezTo>
                    <a:pt x="65" y="3"/>
                    <a:pt x="64" y="4"/>
                    <a:pt x="63" y="4"/>
                  </a:cubicBezTo>
                  <a:cubicBezTo>
                    <a:pt x="61" y="6"/>
                    <a:pt x="57" y="7"/>
                    <a:pt x="52" y="7"/>
                  </a:cubicBezTo>
                  <a:cubicBezTo>
                    <a:pt x="49" y="7"/>
                    <a:pt x="46" y="7"/>
                    <a:pt x="43" y="5"/>
                  </a:cubicBezTo>
                  <a:cubicBezTo>
                    <a:pt x="42" y="5"/>
                    <a:pt x="42" y="4"/>
                    <a:pt x="42" y="3"/>
                  </a:cubicBezTo>
                  <a:cubicBezTo>
                    <a:pt x="42" y="3"/>
                    <a:pt x="42" y="3"/>
                    <a:pt x="42" y="3"/>
                  </a:cubicBezTo>
                  <a:cubicBezTo>
                    <a:pt x="41" y="3"/>
                    <a:pt x="40" y="3"/>
                    <a:pt x="40" y="3"/>
                  </a:cubicBezTo>
                  <a:cubicBezTo>
                    <a:pt x="38" y="1"/>
                    <a:pt x="38" y="1"/>
                    <a:pt x="38" y="1"/>
                  </a:cubicBezTo>
                  <a:cubicBezTo>
                    <a:pt x="37" y="1"/>
                    <a:pt x="37" y="1"/>
                    <a:pt x="37" y="1"/>
                  </a:cubicBezTo>
                  <a:cubicBezTo>
                    <a:pt x="35" y="2"/>
                    <a:pt x="35" y="2"/>
                    <a:pt x="35" y="2"/>
                  </a:cubicBezTo>
                  <a:cubicBezTo>
                    <a:pt x="33" y="2"/>
                    <a:pt x="30" y="2"/>
                    <a:pt x="28" y="3"/>
                  </a:cubicBezTo>
                  <a:cubicBezTo>
                    <a:pt x="24" y="6"/>
                    <a:pt x="23" y="7"/>
                    <a:pt x="18" y="6"/>
                  </a:cubicBezTo>
                  <a:cubicBezTo>
                    <a:pt x="17" y="6"/>
                    <a:pt x="17" y="6"/>
                    <a:pt x="17" y="6"/>
                  </a:cubicBezTo>
                  <a:cubicBezTo>
                    <a:pt x="17" y="6"/>
                    <a:pt x="17" y="6"/>
                    <a:pt x="18" y="6"/>
                  </a:cubicBezTo>
                  <a:cubicBezTo>
                    <a:pt x="18" y="6"/>
                    <a:pt x="18" y="6"/>
                    <a:pt x="18" y="6"/>
                  </a:cubicBezTo>
                  <a:cubicBezTo>
                    <a:pt x="18" y="6"/>
                    <a:pt x="18" y="6"/>
                    <a:pt x="18" y="6"/>
                  </a:cubicBezTo>
                  <a:cubicBezTo>
                    <a:pt x="18" y="8"/>
                    <a:pt x="18" y="8"/>
                    <a:pt x="18" y="8"/>
                  </a:cubicBezTo>
                  <a:cubicBezTo>
                    <a:pt x="17" y="8"/>
                    <a:pt x="17" y="8"/>
                    <a:pt x="16" y="8"/>
                  </a:cubicBezTo>
                  <a:cubicBezTo>
                    <a:pt x="17" y="10"/>
                    <a:pt x="17" y="10"/>
                    <a:pt x="17" y="10"/>
                  </a:cubicBezTo>
                  <a:cubicBezTo>
                    <a:pt x="15" y="10"/>
                    <a:pt x="15" y="10"/>
                    <a:pt x="15" y="10"/>
                  </a:cubicBezTo>
                  <a:cubicBezTo>
                    <a:pt x="13" y="10"/>
                    <a:pt x="12" y="10"/>
                    <a:pt x="10" y="9"/>
                  </a:cubicBezTo>
                  <a:cubicBezTo>
                    <a:pt x="10" y="10"/>
                    <a:pt x="9" y="10"/>
                    <a:pt x="8" y="11"/>
                  </a:cubicBezTo>
                  <a:cubicBezTo>
                    <a:pt x="7" y="11"/>
                    <a:pt x="6" y="11"/>
                    <a:pt x="5" y="11"/>
                  </a:cubicBezTo>
                  <a:cubicBezTo>
                    <a:pt x="5" y="12"/>
                    <a:pt x="5" y="12"/>
                    <a:pt x="5" y="12"/>
                  </a:cubicBezTo>
                  <a:cubicBezTo>
                    <a:pt x="5" y="12"/>
                    <a:pt x="6" y="12"/>
                    <a:pt x="6" y="12"/>
                  </a:cubicBezTo>
                  <a:cubicBezTo>
                    <a:pt x="8" y="11"/>
                    <a:pt x="8" y="11"/>
                    <a:pt x="8" y="11"/>
                  </a:cubicBezTo>
                  <a:cubicBezTo>
                    <a:pt x="7" y="14"/>
                    <a:pt x="7" y="14"/>
                    <a:pt x="7" y="14"/>
                  </a:cubicBezTo>
                  <a:cubicBezTo>
                    <a:pt x="7" y="14"/>
                    <a:pt x="7" y="15"/>
                    <a:pt x="7" y="15"/>
                  </a:cubicBezTo>
                  <a:cubicBezTo>
                    <a:pt x="7" y="16"/>
                    <a:pt x="7" y="17"/>
                    <a:pt x="7" y="17"/>
                  </a:cubicBezTo>
                  <a:cubicBezTo>
                    <a:pt x="7" y="18"/>
                    <a:pt x="8" y="18"/>
                    <a:pt x="8" y="18"/>
                  </a:cubicBezTo>
                  <a:cubicBezTo>
                    <a:pt x="13" y="22"/>
                    <a:pt x="13" y="22"/>
                    <a:pt x="13" y="22"/>
                  </a:cubicBezTo>
                  <a:cubicBezTo>
                    <a:pt x="8" y="20"/>
                    <a:pt x="8" y="20"/>
                    <a:pt x="8" y="20"/>
                  </a:cubicBezTo>
                  <a:cubicBezTo>
                    <a:pt x="8" y="21"/>
                    <a:pt x="8" y="21"/>
                    <a:pt x="8" y="21"/>
                  </a:cubicBezTo>
                  <a:cubicBezTo>
                    <a:pt x="8" y="21"/>
                    <a:pt x="9" y="22"/>
                    <a:pt x="9" y="22"/>
                  </a:cubicBezTo>
                  <a:cubicBezTo>
                    <a:pt x="9" y="22"/>
                    <a:pt x="9" y="22"/>
                    <a:pt x="9" y="22"/>
                  </a:cubicBezTo>
                  <a:cubicBezTo>
                    <a:pt x="10" y="23"/>
                    <a:pt x="10" y="24"/>
                    <a:pt x="10" y="25"/>
                  </a:cubicBezTo>
                  <a:cubicBezTo>
                    <a:pt x="10" y="25"/>
                    <a:pt x="11" y="25"/>
                    <a:pt x="12" y="25"/>
                  </a:cubicBezTo>
                  <a:cubicBezTo>
                    <a:pt x="16" y="25"/>
                    <a:pt x="16" y="25"/>
                    <a:pt x="16" y="25"/>
                  </a:cubicBezTo>
                  <a:cubicBezTo>
                    <a:pt x="13" y="26"/>
                    <a:pt x="13" y="26"/>
                    <a:pt x="13" y="26"/>
                  </a:cubicBezTo>
                  <a:cubicBezTo>
                    <a:pt x="15" y="26"/>
                    <a:pt x="15" y="27"/>
                    <a:pt x="16" y="28"/>
                  </a:cubicBezTo>
                  <a:cubicBezTo>
                    <a:pt x="17" y="29"/>
                    <a:pt x="17" y="29"/>
                    <a:pt x="18" y="29"/>
                  </a:cubicBezTo>
                  <a:cubicBezTo>
                    <a:pt x="19" y="29"/>
                    <a:pt x="20" y="28"/>
                    <a:pt x="20" y="28"/>
                  </a:cubicBezTo>
                  <a:cubicBezTo>
                    <a:pt x="20" y="27"/>
                    <a:pt x="20" y="26"/>
                    <a:pt x="22" y="2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2" name="Freeform 451"/>
            <p:cNvSpPr>
              <a:spLocks noChangeArrowheads="1"/>
            </p:cNvSpPr>
            <p:nvPr/>
          </p:nvSpPr>
          <p:spPr bwMode="auto">
            <a:xfrm>
              <a:off x="7238351" y="4163468"/>
              <a:ext cx="12075" cy="7245"/>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3" y="2"/>
                    <a:pt x="1" y="2"/>
                    <a:pt x="0" y="1"/>
                  </a:cubicBezTo>
                  <a:cubicBezTo>
                    <a:pt x="0" y="0"/>
                    <a:pt x="2" y="0"/>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3" name="Freeform 452"/>
            <p:cNvSpPr>
              <a:spLocks noChangeArrowheads="1"/>
            </p:cNvSpPr>
            <p:nvPr/>
          </p:nvSpPr>
          <p:spPr bwMode="auto">
            <a:xfrm>
              <a:off x="7231106" y="4156222"/>
              <a:ext cx="28981" cy="19321"/>
            </a:xfrm>
            <a:custGeom>
              <a:avLst/>
              <a:gdLst>
                <a:gd name="T0" fmla="*/ 4 w 7"/>
                <a:gd name="T1" fmla="*/ 5 h 5"/>
                <a:gd name="T2" fmla="*/ 1 w 7"/>
                <a:gd name="T3" fmla="*/ 4 h 5"/>
                <a:gd name="T4" fmla="*/ 0 w 7"/>
                <a:gd name="T5" fmla="*/ 3 h 5"/>
                <a:gd name="T6" fmla="*/ 1 w 7"/>
                <a:gd name="T7" fmla="*/ 3 h 5"/>
                <a:gd name="T8" fmla="*/ 6 w 7"/>
                <a:gd name="T9" fmla="*/ 2 h 5"/>
                <a:gd name="T10" fmla="*/ 7 w 7"/>
                <a:gd name="T11" fmla="*/ 2 h 5"/>
                <a:gd name="T12" fmla="*/ 6 w 7"/>
                <a:gd name="T13" fmla="*/ 3 h 5"/>
                <a:gd name="T14" fmla="*/ 4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5"/>
                  </a:moveTo>
                  <a:cubicBezTo>
                    <a:pt x="3" y="5"/>
                    <a:pt x="2" y="5"/>
                    <a:pt x="1" y="4"/>
                  </a:cubicBezTo>
                  <a:cubicBezTo>
                    <a:pt x="0" y="3"/>
                    <a:pt x="0" y="3"/>
                    <a:pt x="0" y="3"/>
                  </a:cubicBezTo>
                  <a:cubicBezTo>
                    <a:pt x="1" y="3"/>
                    <a:pt x="1" y="3"/>
                    <a:pt x="1" y="3"/>
                  </a:cubicBezTo>
                  <a:cubicBezTo>
                    <a:pt x="1" y="2"/>
                    <a:pt x="3" y="0"/>
                    <a:pt x="6" y="2"/>
                  </a:cubicBezTo>
                  <a:cubicBezTo>
                    <a:pt x="7" y="2"/>
                    <a:pt x="7" y="2"/>
                    <a:pt x="7" y="2"/>
                  </a:cubicBezTo>
                  <a:cubicBezTo>
                    <a:pt x="6" y="3"/>
                    <a:pt x="6" y="3"/>
                    <a:pt x="6" y="3"/>
                  </a:cubicBezTo>
                  <a:cubicBezTo>
                    <a:pt x="6" y="4"/>
                    <a:pt x="5" y="5"/>
                    <a:pt x="4"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4" name="Freeform 453"/>
            <p:cNvSpPr>
              <a:spLocks noChangeArrowheads="1"/>
            </p:cNvSpPr>
            <p:nvPr/>
          </p:nvSpPr>
          <p:spPr bwMode="auto">
            <a:xfrm>
              <a:off x="7052391" y="4049959"/>
              <a:ext cx="178715" cy="125584"/>
            </a:xfrm>
            <a:custGeom>
              <a:avLst/>
              <a:gdLst>
                <a:gd name="T0" fmla="*/ 16 w 43"/>
                <a:gd name="T1" fmla="*/ 15 h 30"/>
                <a:gd name="T2" fmla="*/ 26 w 43"/>
                <a:gd name="T3" fmla="*/ 4 h 30"/>
                <a:gd name="T4" fmla="*/ 39 w 43"/>
                <a:gd name="T5" fmla="*/ 3 h 30"/>
                <a:gd name="T6" fmla="*/ 43 w 43"/>
                <a:gd name="T7" fmla="*/ 11 h 30"/>
                <a:gd name="T8" fmla="*/ 39 w 43"/>
                <a:gd name="T9" fmla="*/ 16 h 30"/>
                <a:gd name="T10" fmla="*/ 30 w 43"/>
                <a:gd name="T11" fmla="*/ 19 h 30"/>
                <a:gd name="T12" fmla="*/ 25 w 43"/>
                <a:gd name="T13" fmla="*/ 22 h 30"/>
                <a:gd name="T14" fmla="*/ 19 w 43"/>
                <a:gd name="T15" fmla="*/ 24 h 30"/>
                <a:gd name="T16" fmla="*/ 12 w 43"/>
                <a:gd name="T17" fmla="*/ 26 h 30"/>
                <a:gd name="T18" fmla="*/ 3 w 43"/>
                <a:gd name="T19" fmla="*/ 20 h 30"/>
                <a:gd name="T20" fmla="*/ 6 w 43"/>
                <a:gd name="T21" fmla="*/ 9 h 30"/>
                <a:gd name="T22" fmla="*/ 14 w 43"/>
                <a:gd name="T23" fmla="*/ 10 h 30"/>
                <a:gd name="T24" fmla="*/ 16 w 43"/>
                <a:gd name="T25"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0">
                  <a:moveTo>
                    <a:pt x="16" y="15"/>
                  </a:moveTo>
                  <a:cubicBezTo>
                    <a:pt x="19" y="12"/>
                    <a:pt x="23" y="7"/>
                    <a:pt x="26" y="4"/>
                  </a:cubicBezTo>
                  <a:cubicBezTo>
                    <a:pt x="29" y="3"/>
                    <a:pt x="38" y="0"/>
                    <a:pt x="39" y="3"/>
                  </a:cubicBezTo>
                  <a:cubicBezTo>
                    <a:pt x="40" y="5"/>
                    <a:pt x="43" y="9"/>
                    <a:pt x="43" y="11"/>
                  </a:cubicBezTo>
                  <a:cubicBezTo>
                    <a:pt x="43" y="11"/>
                    <a:pt x="39" y="16"/>
                    <a:pt x="39" y="16"/>
                  </a:cubicBezTo>
                  <a:cubicBezTo>
                    <a:pt x="36" y="17"/>
                    <a:pt x="33" y="18"/>
                    <a:pt x="30" y="19"/>
                  </a:cubicBezTo>
                  <a:cubicBezTo>
                    <a:pt x="28" y="19"/>
                    <a:pt x="27" y="21"/>
                    <a:pt x="25" y="22"/>
                  </a:cubicBezTo>
                  <a:cubicBezTo>
                    <a:pt x="23" y="22"/>
                    <a:pt x="21" y="23"/>
                    <a:pt x="19" y="24"/>
                  </a:cubicBezTo>
                  <a:cubicBezTo>
                    <a:pt x="17" y="25"/>
                    <a:pt x="15" y="24"/>
                    <a:pt x="12" y="26"/>
                  </a:cubicBezTo>
                  <a:cubicBezTo>
                    <a:pt x="6" y="30"/>
                    <a:pt x="4" y="25"/>
                    <a:pt x="3" y="20"/>
                  </a:cubicBezTo>
                  <a:cubicBezTo>
                    <a:pt x="3" y="16"/>
                    <a:pt x="0" y="11"/>
                    <a:pt x="6" y="9"/>
                  </a:cubicBezTo>
                  <a:cubicBezTo>
                    <a:pt x="9" y="8"/>
                    <a:pt x="11" y="9"/>
                    <a:pt x="14" y="10"/>
                  </a:cubicBezTo>
                  <a:cubicBezTo>
                    <a:pt x="17" y="11"/>
                    <a:pt x="16" y="12"/>
                    <a:pt x="16"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5" name="Freeform 454"/>
            <p:cNvSpPr>
              <a:spLocks noEditPoints="1" noChangeArrowheads="1"/>
            </p:cNvSpPr>
            <p:nvPr/>
          </p:nvSpPr>
          <p:spPr bwMode="auto">
            <a:xfrm>
              <a:off x="7054806" y="4054789"/>
              <a:ext cx="178715" cy="115923"/>
            </a:xfrm>
            <a:custGeom>
              <a:avLst/>
              <a:gdLst>
                <a:gd name="T0" fmla="*/ 7 w 43"/>
                <a:gd name="T1" fmla="*/ 28 h 28"/>
                <a:gd name="T2" fmla="*/ 1 w 43"/>
                <a:gd name="T3" fmla="*/ 19 h 28"/>
                <a:gd name="T4" fmla="*/ 1 w 43"/>
                <a:gd name="T5" fmla="*/ 18 h 28"/>
                <a:gd name="T6" fmla="*/ 0 w 43"/>
                <a:gd name="T7" fmla="*/ 12 h 28"/>
                <a:gd name="T8" fmla="*/ 5 w 43"/>
                <a:gd name="T9" fmla="*/ 7 h 28"/>
                <a:gd name="T10" fmla="*/ 13 w 43"/>
                <a:gd name="T11" fmla="*/ 8 h 28"/>
                <a:gd name="T12" fmla="*/ 13 w 43"/>
                <a:gd name="T13" fmla="*/ 8 h 28"/>
                <a:gd name="T14" fmla="*/ 16 w 43"/>
                <a:gd name="T15" fmla="*/ 12 h 28"/>
                <a:gd name="T16" fmla="*/ 18 w 43"/>
                <a:gd name="T17" fmla="*/ 10 h 28"/>
                <a:gd name="T18" fmla="*/ 25 w 43"/>
                <a:gd name="T19" fmla="*/ 3 h 28"/>
                <a:gd name="T20" fmla="*/ 35 w 43"/>
                <a:gd name="T21" fmla="*/ 0 h 28"/>
                <a:gd name="T22" fmla="*/ 39 w 43"/>
                <a:gd name="T23" fmla="*/ 2 h 28"/>
                <a:gd name="T24" fmla="*/ 40 w 43"/>
                <a:gd name="T25" fmla="*/ 4 h 28"/>
                <a:gd name="T26" fmla="*/ 43 w 43"/>
                <a:gd name="T27" fmla="*/ 10 h 28"/>
                <a:gd name="T28" fmla="*/ 38 w 43"/>
                <a:gd name="T29" fmla="*/ 16 h 28"/>
                <a:gd name="T30" fmla="*/ 36 w 43"/>
                <a:gd name="T31" fmla="*/ 16 h 28"/>
                <a:gd name="T32" fmla="*/ 29 w 43"/>
                <a:gd name="T33" fmla="*/ 19 h 28"/>
                <a:gd name="T34" fmla="*/ 27 w 43"/>
                <a:gd name="T35" fmla="*/ 20 h 28"/>
                <a:gd name="T36" fmla="*/ 25 w 43"/>
                <a:gd name="T37" fmla="*/ 22 h 28"/>
                <a:gd name="T38" fmla="*/ 18 w 43"/>
                <a:gd name="T39" fmla="*/ 24 h 28"/>
                <a:gd name="T40" fmla="*/ 15 w 43"/>
                <a:gd name="T41" fmla="*/ 25 h 28"/>
                <a:gd name="T42" fmla="*/ 12 w 43"/>
                <a:gd name="T43" fmla="*/ 26 h 28"/>
                <a:gd name="T44" fmla="*/ 7 w 43"/>
                <a:gd name="T45" fmla="*/ 28 h 28"/>
                <a:gd name="T46" fmla="*/ 8 w 43"/>
                <a:gd name="T47" fmla="*/ 9 h 28"/>
                <a:gd name="T48" fmla="*/ 5 w 43"/>
                <a:gd name="T49" fmla="*/ 9 h 28"/>
                <a:gd name="T50" fmla="*/ 2 w 43"/>
                <a:gd name="T51" fmla="*/ 12 h 28"/>
                <a:gd name="T52" fmla="*/ 3 w 43"/>
                <a:gd name="T53" fmla="*/ 17 h 28"/>
                <a:gd name="T54" fmla="*/ 3 w 43"/>
                <a:gd name="T55" fmla="*/ 19 h 28"/>
                <a:gd name="T56" fmla="*/ 7 w 43"/>
                <a:gd name="T57" fmla="*/ 26 h 28"/>
                <a:gd name="T58" fmla="*/ 11 w 43"/>
                <a:gd name="T59" fmla="*/ 24 h 28"/>
                <a:gd name="T60" fmla="*/ 15 w 43"/>
                <a:gd name="T61" fmla="*/ 23 h 28"/>
                <a:gd name="T62" fmla="*/ 17 w 43"/>
                <a:gd name="T63" fmla="*/ 22 h 28"/>
                <a:gd name="T64" fmla="*/ 24 w 43"/>
                <a:gd name="T65" fmla="*/ 20 h 28"/>
                <a:gd name="T66" fmla="*/ 26 w 43"/>
                <a:gd name="T67" fmla="*/ 19 h 28"/>
                <a:gd name="T68" fmla="*/ 28 w 43"/>
                <a:gd name="T69" fmla="*/ 17 h 28"/>
                <a:gd name="T70" fmla="*/ 35 w 43"/>
                <a:gd name="T71" fmla="*/ 14 h 28"/>
                <a:gd name="T72" fmla="*/ 37 w 43"/>
                <a:gd name="T73" fmla="*/ 14 h 28"/>
                <a:gd name="T74" fmla="*/ 41 w 43"/>
                <a:gd name="T75" fmla="*/ 10 h 28"/>
                <a:gd name="T76" fmla="*/ 39 w 43"/>
                <a:gd name="T77" fmla="*/ 5 h 28"/>
                <a:gd name="T78" fmla="*/ 38 w 43"/>
                <a:gd name="T79" fmla="*/ 3 h 28"/>
                <a:gd name="T80" fmla="*/ 35 w 43"/>
                <a:gd name="T81" fmla="*/ 2 h 28"/>
                <a:gd name="T82" fmla="*/ 26 w 43"/>
                <a:gd name="T83" fmla="*/ 4 h 28"/>
                <a:gd name="T84" fmla="*/ 19 w 43"/>
                <a:gd name="T85" fmla="*/ 11 h 28"/>
                <a:gd name="T86" fmla="*/ 16 w 43"/>
                <a:gd name="T87" fmla="*/ 15 h 28"/>
                <a:gd name="T88" fmla="*/ 14 w 43"/>
                <a:gd name="T89" fmla="*/ 17 h 28"/>
                <a:gd name="T90" fmla="*/ 14 w 43"/>
                <a:gd name="T91" fmla="*/ 14 h 28"/>
                <a:gd name="T92" fmla="*/ 14 w 43"/>
                <a:gd name="T93" fmla="*/ 13 h 28"/>
                <a:gd name="T94" fmla="*/ 13 w 43"/>
                <a:gd name="T95" fmla="*/ 10 h 28"/>
                <a:gd name="T96" fmla="*/ 12 w 43"/>
                <a:gd name="T97" fmla="*/ 10 h 28"/>
                <a:gd name="T98" fmla="*/ 8 w 43"/>
                <a:gd name="T99"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28">
                  <a:moveTo>
                    <a:pt x="7" y="28"/>
                  </a:moveTo>
                  <a:cubicBezTo>
                    <a:pt x="3" y="28"/>
                    <a:pt x="2" y="22"/>
                    <a:pt x="1" y="19"/>
                  </a:cubicBezTo>
                  <a:cubicBezTo>
                    <a:pt x="1" y="19"/>
                    <a:pt x="1" y="18"/>
                    <a:pt x="1" y="18"/>
                  </a:cubicBezTo>
                  <a:cubicBezTo>
                    <a:pt x="1" y="16"/>
                    <a:pt x="0" y="14"/>
                    <a:pt x="0" y="12"/>
                  </a:cubicBezTo>
                  <a:cubicBezTo>
                    <a:pt x="1" y="9"/>
                    <a:pt x="2" y="8"/>
                    <a:pt x="5" y="7"/>
                  </a:cubicBezTo>
                  <a:cubicBezTo>
                    <a:pt x="8" y="6"/>
                    <a:pt x="10" y="7"/>
                    <a:pt x="13" y="8"/>
                  </a:cubicBezTo>
                  <a:cubicBezTo>
                    <a:pt x="13" y="8"/>
                    <a:pt x="13" y="8"/>
                    <a:pt x="13" y="8"/>
                  </a:cubicBezTo>
                  <a:cubicBezTo>
                    <a:pt x="16" y="9"/>
                    <a:pt x="16" y="10"/>
                    <a:pt x="16" y="12"/>
                  </a:cubicBezTo>
                  <a:cubicBezTo>
                    <a:pt x="17" y="11"/>
                    <a:pt x="17" y="11"/>
                    <a:pt x="18" y="10"/>
                  </a:cubicBezTo>
                  <a:cubicBezTo>
                    <a:pt x="20" y="7"/>
                    <a:pt x="22" y="4"/>
                    <a:pt x="25" y="3"/>
                  </a:cubicBezTo>
                  <a:cubicBezTo>
                    <a:pt x="27" y="1"/>
                    <a:pt x="32" y="0"/>
                    <a:pt x="35" y="0"/>
                  </a:cubicBezTo>
                  <a:cubicBezTo>
                    <a:pt x="37" y="0"/>
                    <a:pt x="39" y="0"/>
                    <a:pt x="39" y="2"/>
                  </a:cubicBezTo>
                  <a:cubicBezTo>
                    <a:pt x="40" y="2"/>
                    <a:pt x="40" y="3"/>
                    <a:pt x="40" y="4"/>
                  </a:cubicBezTo>
                  <a:cubicBezTo>
                    <a:pt x="42" y="6"/>
                    <a:pt x="43" y="9"/>
                    <a:pt x="43" y="10"/>
                  </a:cubicBezTo>
                  <a:cubicBezTo>
                    <a:pt x="43" y="11"/>
                    <a:pt x="38" y="15"/>
                    <a:pt x="38" y="16"/>
                  </a:cubicBezTo>
                  <a:cubicBezTo>
                    <a:pt x="36" y="16"/>
                    <a:pt x="36" y="16"/>
                    <a:pt x="36" y="16"/>
                  </a:cubicBezTo>
                  <a:cubicBezTo>
                    <a:pt x="34" y="17"/>
                    <a:pt x="31" y="18"/>
                    <a:pt x="29" y="19"/>
                  </a:cubicBezTo>
                  <a:cubicBezTo>
                    <a:pt x="28" y="19"/>
                    <a:pt x="28" y="19"/>
                    <a:pt x="27" y="20"/>
                  </a:cubicBezTo>
                  <a:cubicBezTo>
                    <a:pt x="26" y="21"/>
                    <a:pt x="26" y="21"/>
                    <a:pt x="25" y="22"/>
                  </a:cubicBezTo>
                  <a:cubicBezTo>
                    <a:pt x="22" y="22"/>
                    <a:pt x="21" y="23"/>
                    <a:pt x="18" y="24"/>
                  </a:cubicBezTo>
                  <a:cubicBezTo>
                    <a:pt x="17" y="25"/>
                    <a:pt x="16" y="25"/>
                    <a:pt x="15" y="25"/>
                  </a:cubicBezTo>
                  <a:cubicBezTo>
                    <a:pt x="14" y="25"/>
                    <a:pt x="13" y="25"/>
                    <a:pt x="12" y="26"/>
                  </a:cubicBezTo>
                  <a:cubicBezTo>
                    <a:pt x="10" y="27"/>
                    <a:pt x="9" y="28"/>
                    <a:pt x="7" y="28"/>
                  </a:cubicBezTo>
                  <a:close/>
                  <a:moveTo>
                    <a:pt x="8" y="9"/>
                  </a:moveTo>
                  <a:cubicBezTo>
                    <a:pt x="7" y="9"/>
                    <a:pt x="6" y="9"/>
                    <a:pt x="5" y="9"/>
                  </a:cubicBezTo>
                  <a:cubicBezTo>
                    <a:pt x="3" y="10"/>
                    <a:pt x="2" y="10"/>
                    <a:pt x="2" y="12"/>
                  </a:cubicBezTo>
                  <a:cubicBezTo>
                    <a:pt x="2" y="14"/>
                    <a:pt x="3" y="15"/>
                    <a:pt x="3" y="17"/>
                  </a:cubicBezTo>
                  <a:cubicBezTo>
                    <a:pt x="3" y="18"/>
                    <a:pt x="3" y="18"/>
                    <a:pt x="3" y="19"/>
                  </a:cubicBezTo>
                  <a:cubicBezTo>
                    <a:pt x="4" y="22"/>
                    <a:pt x="5" y="26"/>
                    <a:pt x="7" y="26"/>
                  </a:cubicBezTo>
                  <a:cubicBezTo>
                    <a:pt x="8" y="26"/>
                    <a:pt x="9" y="25"/>
                    <a:pt x="11" y="24"/>
                  </a:cubicBezTo>
                  <a:cubicBezTo>
                    <a:pt x="12" y="23"/>
                    <a:pt x="14" y="23"/>
                    <a:pt x="15" y="23"/>
                  </a:cubicBezTo>
                  <a:cubicBezTo>
                    <a:pt x="16" y="23"/>
                    <a:pt x="16" y="23"/>
                    <a:pt x="17" y="22"/>
                  </a:cubicBezTo>
                  <a:cubicBezTo>
                    <a:pt x="20" y="21"/>
                    <a:pt x="22" y="20"/>
                    <a:pt x="24" y="20"/>
                  </a:cubicBezTo>
                  <a:cubicBezTo>
                    <a:pt x="25" y="20"/>
                    <a:pt x="25" y="19"/>
                    <a:pt x="26" y="19"/>
                  </a:cubicBezTo>
                  <a:cubicBezTo>
                    <a:pt x="27" y="18"/>
                    <a:pt x="27" y="17"/>
                    <a:pt x="28" y="17"/>
                  </a:cubicBezTo>
                  <a:cubicBezTo>
                    <a:pt x="31" y="16"/>
                    <a:pt x="33" y="15"/>
                    <a:pt x="35" y="14"/>
                  </a:cubicBezTo>
                  <a:cubicBezTo>
                    <a:pt x="37" y="14"/>
                    <a:pt x="37" y="14"/>
                    <a:pt x="37" y="14"/>
                  </a:cubicBezTo>
                  <a:cubicBezTo>
                    <a:pt x="38" y="13"/>
                    <a:pt x="40" y="11"/>
                    <a:pt x="41" y="10"/>
                  </a:cubicBezTo>
                  <a:cubicBezTo>
                    <a:pt x="41" y="8"/>
                    <a:pt x="39" y="6"/>
                    <a:pt x="39" y="5"/>
                  </a:cubicBezTo>
                  <a:cubicBezTo>
                    <a:pt x="38" y="4"/>
                    <a:pt x="38" y="3"/>
                    <a:pt x="38" y="3"/>
                  </a:cubicBezTo>
                  <a:cubicBezTo>
                    <a:pt x="37" y="2"/>
                    <a:pt x="36" y="2"/>
                    <a:pt x="35" y="2"/>
                  </a:cubicBezTo>
                  <a:cubicBezTo>
                    <a:pt x="32" y="2"/>
                    <a:pt x="28" y="3"/>
                    <a:pt x="26" y="4"/>
                  </a:cubicBezTo>
                  <a:cubicBezTo>
                    <a:pt x="24" y="6"/>
                    <a:pt x="21" y="8"/>
                    <a:pt x="19" y="11"/>
                  </a:cubicBezTo>
                  <a:cubicBezTo>
                    <a:pt x="18" y="13"/>
                    <a:pt x="17" y="14"/>
                    <a:pt x="16" y="15"/>
                  </a:cubicBezTo>
                  <a:cubicBezTo>
                    <a:pt x="14" y="17"/>
                    <a:pt x="14" y="17"/>
                    <a:pt x="14" y="17"/>
                  </a:cubicBezTo>
                  <a:cubicBezTo>
                    <a:pt x="14" y="14"/>
                    <a:pt x="14" y="14"/>
                    <a:pt x="14" y="14"/>
                  </a:cubicBezTo>
                  <a:cubicBezTo>
                    <a:pt x="14" y="14"/>
                    <a:pt x="14" y="13"/>
                    <a:pt x="14" y="13"/>
                  </a:cubicBezTo>
                  <a:cubicBezTo>
                    <a:pt x="15" y="11"/>
                    <a:pt x="15" y="11"/>
                    <a:pt x="13" y="10"/>
                  </a:cubicBezTo>
                  <a:cubicBezTo>
                    <a:pt x="12" y="10"/>
                    <a:pt x="12" y="10"/>
                    <a:pt x="12" y="10"/>
                  </a:cubicBezTo>
                  <a:cubicBezTo>
                    <a:pt x="10" y="9"/>
                    <a:pt x="9" y="9"/>
                    <a:pt x="8"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6" name="Freeform 455"/>
            <p:cNvSpPr>
              <a:spLocks noChangeArrowheads="1"/>
            </p:cNvSpPr>
            <p:nvPr/>
          </p:nvSpPr>
          <p:spPr bwMode="auto">
            <a:xfrm>
              <a:off x="7267332" y="3917130"/>
              <a:ext cx="12075" cy="9660"/>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2" y="0"/>
                    <a:pt x="1" y="0"/>
                    <a:pt x="0" y="2"/>
                  </a:cubicBezTo>
                  <a:cubicBezTo>
                    <a:pt x="1" y="1"/>
                    <a:pt x="2" y="1"/>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7" name="Freeform 456"/>
            <p:cNvSpPr>
              <a:spLocks noChangeArrowheads="1"/>
            </p:cNvSpPr>
            <p:nvPr/>
          </p:nvSpPr>
          <p:spPr bwMode="auto">
            <a:xfrm>
              <a:off x="7255256" y="3914715"/>
              <a:ext cx="41056" cy="19321"/>
            </a:xfrm>
            <a:custGeom>
              <a:avLst/>
              <a:gdLst>
                <a:gd name="T0" fmla="*/ 0 w 10"/>
                <a:gd name="T1" fmla="*/ 5 h 5"/>
                <a:gd name="T2" fmla="*/ 2 w 10"/>
                <a:gd name="T3" fmla="*/ 2 h 5"/>
                <a:gd name="T4" fmla="*/ 7 w 10"/>
                <a:gd name="T5" fmla="*/ 0 h 5"/>
                <a:gd name="T6" fmla="*/ 10 w 10"/>
                <a:gd name="T7" fmla="*/ 0 h 5"/>
                <a:gd name="T8" fmla="*/ 0 w 10"/>
                <a:gd name="T9" fmla="*/ 5 h 5"/>
              </a:gdLst>
              <a:ahLst/>
              <a:cxnLst>
                <a:cxn ang="0">
                  <a:pos x="T0" y="T1"/>
                </a:cxn>
                <a:cxn ang="0">
                  <a:pos x="T2" y="T3"/>
                </a:cxn>
                <a:cxn ang="0">
                  <a:pos x="T4" y="T5"/>
                </a:cxn>
                <a:cxn ang="0">
                  <a:pos x="T6" y="T7"/>
                </a:cxn>
                <a:cxn ang="0">
                  <a:pos x="T8" y="T9"/>
                </a:cxn>
              </a:cxnLst>
              <a:rect l="0" t="0" r="r" b="b"/>
              <a:pathLst>
                <a:path w="10" h="5">
                  <a:moveTo>
                    <a:pt x="0" y="5"/>
                  </a:moveTo>
                  <a:cubicBezTo>
                    <a:pt x="2" y="2"/>
                    <a:pt x="2" y="2"/>
                    <a:pt x="2" y="2"/>
                  </a:cubicBezTo>
                  <a:cubicBezTo>
                    <a:pt x="3" y="1"/>
                    <a:pt x="5" y="0"/>
                    <a:pt x="7" y="0"/>
                  </a:cubicBezTo>
                  <a:cubicBezTo>
                    <a:pt x="10" y="0"/>
                    <a:pt x="10" y="0"/>
                    <a:pt x="10" y="0"/>
                  </a:cubicBezTo>
                  <a:lnTo>
                    <a:pt x="0"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8" name="Freeform 457"/>
            <p:cNvSpPr>
              <a:spLocks noChangeArrowheads="1"/>
            </p:cNvSpPr>
            <p:nvPr/>
          </p:nvSpPr>
          <p:spPr bwMode="auto">
            <a:xfrm>
              <a:off x="7081371" y="3663548"/>
              <a:ext cx="316374" cy="287393"/>
            </a:xfrm>
            <a:custGeom>
              <a:avLst/>
              <a:gdLst>
                <a:gd name="T0" fmla="*/ 37 w 76"/>
                <a:gd name="T1" fmla="*/ 15 h 69"/>
                <a:gd name="T2" fmla="*/ 40 w 76"/>
                <a:gd name="T3" fmla="*/ 15 h 69"/>
                <a:gd name="T4" fmla="*/ 46 w 76"/>
                <a:gd name="T5" fmla="*/ 8 h 69"/>
                <a:gd name="T6" fmla="*/ 52 w 76"/>
                <a:gd name="T7" fmla="*/ 7 h 69"/>
                <a:gd name="T8" fmla="*/ 53 w 76"/>
                <a:gd name="T9" fmla="*/ 9 h 69"/>
                <a:gd name="T10" fmla="*/ 58 w 76"/>
                <a:gd name="T11" fmla="*/ 10 h 69"/>
                <a:gd name="T12" fmla="*/ 66 w 76"/>
                <a:gd name="T13" fmla="*/ 16 h 69"/>
                <a:gd name="T14" fmla="*/ 68 w 76"/>
                <a:gd name="T15" fmla="*/ 20 h 69"/>
                <a:gd name="T16" fmla="*/ 67 w 76"/>
                <a:gd name="T17" fmla="*/ 26 h 69"/>
                <a:gd name="T18" fmla="*/ 65 w 76"/>
                <a:gd name="T19" fmla="*/ 29 h 69"/>
                <a:gd name="T20" fmla="*/ 66 w 76"/>
                <a:gd name="T21" fmla="*/ 31 h 69"/>
                <a:gd name="T22" fmla="*/ 65 w 76"/>
                <a:gd name="T23" fmla="*/ 33 h 69"/>
                <a:gd name="T24" fmla="*/ 66 w 76"/>
                <a:gd name="T25" fmla="*/ 39 h 69"/>
                <a:gd name="T26" fmla="*/ 70 w 76"/>
                <a:gd name="T27" fmla="*/ 42 h 69"/>
                <a:gd name="T28" fmla="*/ 67 w 76"/>
                <a:gd name="T29" fmla="*/ 47 h 69"/>
                <a:gd name="T30" fmla="*/ 69 w 76"/>
                <a:gd name="T31" fmla="*/ 52 h 69"/>
                <a:gd name="T32" fmla="*/ 74 w 76"/>
                <a:gd name="T33" fmla="*/ 55 h 69"/>
                <a:gd name="T34" fmla="*/ 76 w 76"/>
                <a:gd name="T35" fmla="*/ 60 h 69"/>
                <a:gd name="T36" fmla="*/ 71 w 76"/>
                <a:gd name="T37" fmla="*/ 64 h 69"/>
                <a:gd name="T38" fmla="*/ 66 w 76"/>
                <a:gd name="T39" fmla="*/ 68 h 69"/>
                <a:gd name="T40" fmla="*/ 53 w 76"/>
                <a:gd name="T41" fmla="*/ 66 h 69"/>
                <a:gd name="T42" fmla="*/ 49 w 76"/>
                <a:gd name="T43" fmla="*/ 60 h 69"/>
                <a:gd name="T44" fmla="*/ 40 w 76"/>
                <a:gd name="T45" fmla="*/ 62 h 69"/>
                <a:gd name="T46" fmla="*/ 32 w 76"/>
                <a:gd name="T47" fmla="*/ 57 h 69"/>
                <a:gd name="T48" fmla="*/ 26 w 76"/>
                <a:gd name="T49" fmla="*/ 50 h 69"/>
                <a:gd name="T50" fmla="*/ 20 w 76"/>
                <a:gd name="T51" fmla="*/ 45 h 69"/>
                <a:gd name="T52" fmla="*/ 19 w 76"/>
                <a:gd name="T53" fmla="*/ 47 h 69"/>
                <a:gd name="T54" fmla="*/ 11 w 76"/>
                <a:gd name="T55" fmla="*/ 34 h 69"/>
                <a:gd name="T56" fmla="*/ 6 w 76"/>
                <a:gd name="T57" fmla="*/ 28 h 69"/>
                <a:gd name="T58" fmla="*/ 9 w 76"/>
                <a:gd name="T59" fmla="*/ 20 h 69"/>
                <a:gd name="T60" fmla="*/ 4 w 76"/>
                <a:gd name="T61" fmla="*/ 12 h 69"/>
                <a:gd name="T62" fmla="*/ 2 w 76"/>
                <a:gd name="T63" fmla="*/ 10 h 69"/>
                <a:gd name="T64" fmla="*/ 2 w 76"/>
                <a:gd name="T65" fmla="*/ 5 h 69"/>
                <a:gd name="T66" fmla="*/ 3 w 76"/>
                <a:gd name="T67" fmla="*/ 0 h 69"/>
                <a:gd name="T68" fmla="*/ 11 w 76"/>
                <a:gd name="T69" fmla="*/ 5 h 69"/>
                <a:gd name="T70" fmla="*/ 16 w 76"/>
                <a:gd name="T71" fmla="*/ 1 h 69"/>
                <a:gd name="T72" fmla="*/ 16 w 76"/>
                <a:gd name="T73" fmla="*/ 5 h 69"/>
                <a:gd name="T74" fmla="*/ 20 w 76"/>
                <a:gd name="T75" fmla="*/ 9 h 69"/>
                <a:gd name="T76" fmla="*/ 25 w 76"/>
                <a:gd name="T77" fmla="*/ 12 h 69"/>
                <a:gd name="T78" fmla="*/ 37 w 76"/>
                <a:gd name="T79"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69">
                  <a:moveTo>
                    <a:pt x="37" y="15"/>
                  </a:moveTo>
                  <a:cubicBezTo>
                    <a:pt x="38" y="15"/>
                    <a:pt x="39" y="15"/>
                    <a:pt x="40" y="15"/>
                  </a:cubicBezTo>
                  <a:cubicBezTo>
                    <a:pt x="39" y="12"/>
                    <a:pt x="43" y="9"/>
                    <a:pt x="46" y="8"/>
                  </a:cubicBezTo>
                  <a:cubicBezTo>
                    <a:pt x="47" y="8"/>
                    <a:pt x="50" y="7"/>
                    <a:pt x="52" y="7"/>
                  </a:cubicBezTo>
                  <a:cubicBezTo>
                    <a:pt x="53" y="7"/>
                    <a:pt x="53" y="9"/>
                    <a:pt x="53" y="9"/>
                  </a:cubicBezTo>
                  <a:cubicBezTo>
                    <a:pt x="55" y="9"/>
                    <a:pt x="56" y="10"/>
                    <a:pt x="58" y="10"/>
                  </a:cubicBezTo>
                  <a:cubicBezTo>
                    <a:pt x="61" y="11"/>
                    <a:pt x="63" y="14"/>
                    <a:pt x="66" y="16"/>
                  </a:cubicBezTo>
                  <a:cubicBezTo>
                    <a:pt x="68" y="17"/>
                    <a:pt x="68" y="16"/>
                    <a:pt x="68" y="20"/>
                  </a:cubicBezTo>
                  <a:cubicBezTo>
                    <a:pt x="68" y="22"/>
                    <a:pt x="68" y="24"/>
                    <a:pt x="67" y="26"/>
                  </a:cubicBezTo>
                  <a:cubicBezTo>
                    <a:pt x="66" y="28"/>
                    <a:pt x="65" y="27"/>
                    <a:pt x="65" y="29"/>
                  </a:cubicBezTo>
                  <a:cubicBezTo>
                    <a:pt x="65" y="30"/>
                    <a:pt x="66" y="30"/>
                    <a:pt x="66" y="31"/>
                  </a:cubicBezTo>
                  <a:cubicBezTo>
                    <a:pt x="66" y="32"/>
                    <a:pt x="65" y="33"/>
                    <a:pt x="65" y="33"/>
                  </a:cubicBezTo>
                  <a:cubicBezTo>
                    <a:pt x="65" y="35"/>
                    <a:pt x="65" y="38"/>
                    <a:pt x="66" y="39"/>
                  </a:cubicBezTo>
                  <a:cubicBezTo>
                    <a:pt x="67" y="40"/>
                    <a:pt x="70" y="40"/>
                    <a:pt x="70" y="42"/>
                  </a:cubicBezTo>
                  <a:cubicBezTo>
                    <a:pt x="69" y="44"/>
                    <a:pt x="68" y="46"/>
                    <a:pt x="67" y="47"/>
                  </a:cubicBezTo>
                  <a:cubicBezTo>
                    <a:pt x="66" y="48"/>
                    <a:pt x="69" y="51"/>
                    <a:pt x="69" y="52"/>
                  </a:cubicBezTo>
                  <a:cubicBezTo>
                    <a:pt x="70" y="54"/>
                    <a:pt x="73" y="54"/>
                    <a:pt x="74" y="55"/>
                  </a:cubicBezTo>
                  <a:cubicBezTo>
                    <a:pt x="76" y="56"/>
                    <a:pt x="73" y="59"/>
                    <a:pt x="76" y="60"/>
                  </a:cubicBezTo>
                  <a:cubicBezTo>
                    <a:pt x="75" y="63"/>
                    <a:pt x="72" y="62"/>
                    <a:pt x="71" y="64"/>
                  </a:cubicBezTo>
                  <a:cubicBezTo>
                    <a:pt x="68" y="68"/>
                    <a:pt x="71" y="69"/>
                    <a:pt x="66" y="68"/>
                  </a:cubicBezTo>
                  <a:cubicBezTo>
                    <a:pt x="62" y="67"/>
                    <a:pt x="58" y="67"/>
                    <a:pt x="53" y="66"/>
                  </a:cubicBezTo>
                  <a:cubicBezTo>
                    <a:pt x="52" y="66"/>
                    <a:pt x="52" y="59"/>
                    <a:pt x="49" y="60"/>
                  </a:cubicBezTo>
                  <a:cubicBezTo>
                    <a:pt x="45" y="61"/>
                    <a:pt x="43" y="63"/>
                    <a:pt x="40" y="62"/>
                  </a:cubicBezTo>
                  <a:cubicBezTo>
                    <a:pt x="37" y="61"/>
                    <a:pt x="34" y="59"/>
                    <a:pt x="32" y="57"/>
                  </a:cubicBezTo>
                  <a:cubicBezTo>
                    <a:pt x="29" y="56"/>
                    <a:pt x="27" y="53"/>
                    <a:pt x="26" y="50"/>
                  </a:cubicBezTo>
                  <a:cubicBezTo>
                    <a:pt x="24" y="46"/>
                    <a:pt x="23" y="48"/>
                    <a:pt x="20" y="45"/>
                  </a:cubicBezTo>
                  <a:cubicBezTo>
                    <a:pt x="19" y="45"/>
                    <a:pt x="19" y="46"/>
                    <a:pt x="19" y="47"/>
                  </a:cubicBezTo>
                  <a:cubicBezTo>
                    <a:pt x="13" y="44"/>
                    <a:pt x="16" y="38"/>
                    <a:pt x="11" y="34"/>
                  </a:cubicBezTo>
                  <a:cubicBezTo>
                    <a:pt x="9" y="33"/>
                    <a:pt x="5" y="30"/>
                    <a:pt x="6" y="28"/>
                  </a:cubicBezTo>
                  <a:cubicBezTo>
                    <a:pt x="7" y="25"/>
                    <a:pt x="9" y="23"/>
                    <a:pt x="9" y="20"/>
                  </a:cubicBezTo>
                  <a:cubicBezTo>
                    <a:pt x="4" y="19"/>
                    <a:pt x="5" y="15"/>
                    <a:pt x="4" y="12"/>
                  </a:cubicBezTo>
                  <a:cubicBezTo>
                    <a:pt x="3" y="11"/>
                    <a:pt x="2" y="10"/>
                    <a:pt x="2" y="10"/>
                  </a:cubicBezTo>
                  <a:cubicBezTo>
                    <a:pt x="1" y="9"/>
                    <a:pt x="2" y="7"/>
                    <a:pt x="2" y="5"/>
                  </a:cubicBezTo>
                  <a:cubicBezTo>
                    <a:pt x="2" y="3"/>
                    <a:pt x="0" y="1"/>
                    <a:pt x="3" y="0"/>
                  </a:cubicBezTo>
                  <a:cubicBezTo>
                    <a:pt x="5" y="2"/>
                    <a:pt x="7" y="6"/>
                    <a:pt x="11" y="5"/>
                  </a:cubicBezTo>
                  <a:cubicBezTo>
                    <a:pt x="13" y="4"/>
                    <a:pt x="13" y="0"/>
                    <a:pt x="16" y="1"/>
                  </a:cubicBezTo>
                  <a:cubicBezTo>
                    <a:pt x="18" y="1"/>
                    <a:pt x="18" y="4"/>
                    <a:pt x="16" y="5"/>
                  </a:cubicBezTo>
                  <a:cubicBezTo>
                    <a:pt x="19" y="6"/>
                    <a:pt x="19" y="6"/>
                    <a:pt x="20" y="9"/>
                  </a:cubicBezTo>
                  <a:cubicBezTo>
                    <a:pt x="21" y="12"/>
                    <a:pt x="23" y="10"/>
                    <a:pt x="25" y="12"/>
                  </a:cubicBezTo>
                  <a:cubicBezTo>
                    <a:pt x="29" y="16"/>
                    <a:pt x="32" y="16"/>
                    <a:pt x="37"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59" name="Freeform 458"/>
            <p:cNvSpPr>
              <a:spLocks noEditPoints="1" noChangeArrowheads="1"/>
            </p:cNvSpPr>
            <p:nvPr/>
          </p:nvSpPr>
          <p:spPr bwMode="auto">
            <a:xfrm>
              <a:off x="7081371" y="3656303"/>
              <a:ext cx="318789" cy="294639"/>
            </a:xfrm>
            <a:custGeom>
              <a:avLst/>
              <a:gdLst>
                <a:gd name="T0" fmla="*/ 53 w 77"/>
                <a:gd name="T1" fmla="*/ 69 h 71"/>
                <a:gd name="T2" fmla="*/ 49 w 77"/>
                <a:gd name="T3" fmla="*/ 63 h 71"/>
                <a:gd name="T4" fmla="*/ 34 w 77"/>
                <a:gd name="T5" fmla="*/ 62 h 71"/>
                <a:gd name="T6" fmla="*/ 25 w 77"/>
                <a:gd name="T7" fmla="*/ 53 h 71"/>
                <a:gd name="T8" fmla="*/ 20 w 77"/>
                <a:gd name="T9" fmla="*/ 49 h 71"/>
                <a:gd name="T10" fmla="*/ 14 w 77"/>
                <a:gd name="T11" fmla="*/ 43 h 71"/>
                <a:gd name="T12" fmla="*/ 7 w 77"/>
                <a:gd name="T13" fmla="*/ 25 h 71"/>
                <a:gd name="T14" fmla="*/ 3 w 77"/>
                <a:gd name="T15" fmla="*/ 14 h 71"/>
                <a:gd name="T16" fmla="*/ 1 w 77"/>
                <a:gd name="T17" fmla="*/ 9 h 71"/>
                <a:gd name="T18" fmla="*/ 2 w 77"/>
                <a:gd name="T19" fmla="*/ 1 h 71"/>
                <a:gd name="T20" fmla="*/ 11 w 77"/>
                <a:gd name="T21" fmla="*/ 6 h 71"/>
                <a:gd name="T22" fmla="*/ 16 w 77"/>
                <a:gd name="T23" fmla="*/ 2 h 71"/>
                <a:gd name="T24" fmla="*/ 21 w 77"/>
                <a:gd name="T25" fmla="*/ 11 h 71"/>
                <a:gd name="T26" fmla="*/ 31 w 77"/>
                <a:gd name="T27" fmla="*/ 17 h 71"/>
                <a:gd name="T28" fmla="*/ 37 w 77"/>
                <a:gd name="T29" fmla="*/ 16 h 71"/>
                <a:gd name="T30" fmla="*/ 39 w 77"/>
                <a:gd name="T31" fmla="*/ 14 h 71"/>
                <a:gd name="T32" fmla="*/ 52 w 77"/>
                <a:gd name="T33" fmla="*/ 8 h 71"/>
                <a:gd name="T34" fmla="*/ 56 w 77"/>
                <a:gd name="T35" fmla="*/ 11 h 71"/>
                <a:gd name="T36" fmla="*/ 67 w 77"/>
                <a:gd name="T37" fmla="*/ 17 h 71"/>
                <a:gd name="T38" fmla="*/ 68 w 77"/>
                <a:gd name="T39" fmla="*/ 29 h 71"/>
                <a:gd name="T40" fmla="*/ 67 w 77"/>
                <a:gd name="T41" fmla="*/ 31 h 71"/>
                <a:gd name="T42" fmla="*/ 66 w 77"/>
                <a:gd name="T43" fmla="*/ 35 h 71"/>
                <a:gd name="T44" fmla="*/ 68 w 77"/>
                <a:gd name="T45" fmla="*/ 41 h 71"/>
                <a:gd name="T46" fmla="*/ 68 w 77"/>
                <a:gd name="T47" fmla="*/ 50 h 71"/>
                <a:gd name="T48" fmla="*/ 73 w 77"/>
                <a:gd name="T49" fmla="*/ 56 h 71"/>
                <a:gd name="T50" fmla="*/ 76 w 77"/>
                <a:gd name="T51" fmla="*/ 61 h 71"/>
                <a:gd name="T52" fmla="*/ 74 w 77"/>
                <a:gd name="T53" fmla="*/ 65 h 71"/>
                <a:gd name="T54" fmla="*/ 68 w 77"/>
                <a:gd name="T55" fmla="*/ 71 h 71"/>
                <a:gd name="T56" fmla="*/ 54 w 77"/>
                <a:gd name="T57" fmla="*/ 67 h 71"/>
                <a:gd name="T58" fmla="*/ 68 w 77"/>
                <a:gd name="T59" fmla="*/ 69 h 71"/>
                <a:gd name="T60" fmla="*/ 75 w 77"/>
                <a:gd name="T61" fmla="*/ 62 h 71"/>
                <a:gd name="T62" fmla="*/ 72 w 77"/>
                <a:gd name="T63" fmla="*/ 57 h 71"/>
                <a:gd name="T64" fmla="*/ 66 w 77"/>
                <a:gd name="T65" fmla="*/ 49 h 71"/>
                <a:gd name="T66" fmla="*/ 67 w 77"/>
                <a:gd name="T67" fmla="*/ 43 h 71"/>
                <a:gd name="T68" fmla="*/ 64 w 77"/>
                <a:gd name="T69" fmla="*/ 36 h 71"/>
                <a:gd name="T70" fmla="*/ 65 w 77"/>
                <a:gd name="T71" fmla="*/ 33 h 71"/>
                <a:gd name="T72" fmla="*/ 66 w 77"/>
                <a:gd name="T73" fmla="*/ 28 h 71"/>
                <a:gd name="T74" fmla="*/ 67 w 77"/>
                <a:gd name="T75" fmla="*/ 20 h 71"/>
                <a:gd name="T76" fmla="*/ 63 w 77"/>
                <a:gd name="T77" fmla="*/ 17 h 71"/>
                <a:gd name="T78" fmla="*/ 53 w 77"/>
                <a:gd name="T79" fmla="*/ 12 h 71"/>
                <a:gd name="T80" fmla="*/ 48 w 77"/>
                <a:gd name="T81" fmla="*/ 11 h 71"/>
                <a:gd name="T82" fmla="*/ 41 w 77"/>
                <a:gd name="T83" fmla="*/ 16 h 71"/>
                <a:gd name="T84" fmla="*/ 39 w 77"/>
                <a:gd name="T85" fmla="*/ 18 h 71"/>
                <a:gd name="T86" fmla="*/ 31 w 77"/>
                <a:gd name="T87" fmla="*/ 18 h 71"/>
                <a:gd name="T88" fmla="*/ 22 w 77"/>
                <a:gd name="T89" fmla="*/ 14 h 71"/>
                <a:gd name="T90" fmla="*/ 14 w 77"/>
                <a:gd name="T91" fmla="*/ 7 h 71"/>
                <a:gd name="T92" fmla="*/ 15 w 77"/>
                <a:gd name="T93" fmla="*/ 4 h 71"/>
                <a:gd name="T94" fmla="*/ 9 w 77"/>
                <a:gd name="T95" fmla="*/ 8 h 71"/>
                <a:gd name="T96" fmla="*/ 3 w 77"/>
                <a:gd name="T97" fmla="*/ 7 h 71"/>
                <a:gd name="T98" fmla="*/ 3 w 77"/>
                <a:gd name="T99" fmla="*/ 12 h 71"/>
                <a:gd name="T100" fmla="*/ 10 w 77"/>
                <a:gd name="T101" fmla="*/ 21 h 71"/>
                <a:gd name="T102" fmla="*/ 9 w 77"/>
                <a:gd name="T103" fmla="*/ 26 h 71"/>
                <a:gd name="T104" fmla="*/ 16 w 77"/>
                <a:gd name="T105" fmla="*/ 42 h 71"/>
                <a:gd name="T106" fmla="*/ 19 w 77"/>
                <a:gd name="T107" fmla="*/ 46 h 71"/>
                <a:gd name="T108" fmla="*/ 23 w 77"/>
                <a:gd name="T109" fmla="*/ 48 h 71"/>
                <a:gd name="T110" fmla="*/ 32 w 77"/>
                <a:gd name="T111" fmla="*/ 58 h 71"/>
                <a:gd name="T112" fmla="*/ 47 w 77"/>
                <a:gd name="T113" fmla="*/ 6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71">
                  <a:moveTo>
                    <a:pt x="68" y="71"/>
                  </a:moveTo>
                  <a:cubicBezTo>
                    <a:pt x="68" y="71"/>
                    <a:pt x="67" y="71"/>
                    <a:pt x="66" y="71"/>
                  </a:cubicBezTo>
                  <a:cubicBezTo>
                    <a:pt x="53" y="69"/>
                    <a:pt x="53" y="69"/>
                    <a:pt x="53" y="69"/>
                  </a:cubicBezTo>
                  <a:cubicBezTo>
                    <a:pt x="52" y="69"/>
                    <a:pt x="52" y="67"/>
                    <a:pt x="51" y="66"/>
                  </a:cubicBezTo>
                  <a:cubicBezTo>
                    <a:pt x="51" y="65"/>
                    <a:pt x="50" y="63"/>
                    <a:pt x="50" y="63"/>
                  </a:cubicBezTo>
                  <a:cubicBezTo>
                    <a:pt x="50" y="63"/>
                    <a:pt x="49" y="63"/>
                    <a:pt x="49" y="63"/>
                  </a:cubicBezTo>
                  <a:cubicBezTo>
                    <a:pt x="49" y="63"/>
                    <a:pt x="48" y="63"/>
                    <a:pt x="48" y="63"/>
                  </a:cubicBezTo>
                  <a:cubicBezTo>
                    <a:pt x="45" y="65"/>
                    <a:pt x="42" y="66"/>
                    <a:pt x="39" y="65"/>
                  </a:cubicBezTo>
                  <a:cubicBezTo>
                    <a:pt x="37" y="65"/>
                    <a:pt x="36" y="63"/>
                    <a:pt x="34" y="62"/>
                  </a:cubicBezTo>
                  <a:cubicBezTo>
                    <a:pt x="33" y="61"/>
                    <a:pt x="32" y="61"/>
                    <a:pt x="31" y="60"/>
                  </a:cubicBezTo>
                  <a:cubicBezTo>
                    <a:pt x="29" y="59"/>
                    <a:pt x="27" y="56"/>
                    <a:pt x="25" y="53"/>
                  </a:cubicBezTo>
                  <a:cubicBezTo>
                    <a:pt x="25" y="53"/>
                    <a:pt x="25" y="53"/>
                    <a:pt x="25" y="53"/>
                  </a:cubicBezTo>
                  <a:cubicBezTo>
                    <a:pt x="24" y="51"/>
                    <a:pt x="23" y="50"/>
                    <a:pt x="22" y="50"/>
                  </a:cubicBezTo>
                  <a:cubicBezTo>
                    <a:pt x="22" y="50"/>
                    <a:pt x="21" y="49"/>
                    <a:pt x="20" y="48"/>
                  </a:cubicBezTo>
                  <a:cubicBezTo>
                    <a:pt x="20" y="49"/>
                    <a:pt x="20" y="49"/>
                    <a:pt x="20" y="49"/>
                  </a:cubicBezTo>
                  <a:cubicBezTo>
                    <a:pt x="19" y="50"/>
                    <a:pt x="19" y="50"/>
                    <a:pt x="19" y="50"/>
                  </a:cubicBezTo>
                  <a:cubicBezTo>
                    <a:pt x="18" y="50"/>
                    <a:pt x="18" y="50"/>
                    <a:pt x="18" y="50"/>
                  </a:cubicBezTo>
                  <a:cubicBezTo>
                    <a:pt x="15" y="48"/>
                    <a:pt x="14" y="45"/>
                    <a:pt x="14" y="43"/>
                  </a:cubicBezTo>
                  <a:cubicBezTo>
                    <a:pt x="13" y="41"/>
                    <a:pt x="13" y="39"/>
                    <a:pt x="10" y="37"/>
                  </a:cubicBezTo>
                  <a:cubicBezTo>
                    <a:pt x="8" y="36"/>
                    <a:pt x="4" y="33"/>
                    <a:pt x="5" y="30"/>
                  </a:cubicBezTo>
                  <a:cubicBezTo>
                    <a:pt x="6" y="28"/>
                    <a:pt x="6" y="27"/>
                    <a:pt x="7" y="25"/>
                  </a:cubicBezTo>
                  <a:cubicBezTo>
                    <a:pt x="7" y="24"/>
                    <a:pt x="8" y="23"/>
                    <a:pt x="8" y="22"/>
                  </a:cubicBezTo>
                  <a:cubicBezTo>
                    <a:pt x="5" y="21"/>
                    <a:pt x="4" y="19"/>
                    <a:pt x="3" y="16"/>
                  </a:cubicBezTo>
                  <a:cubicBezTo>
                    <a:pt x="3" y="15"/>
                    <a:pt x="3" y="15"/>
                    <a:pt x="3" y="14"/>
                  </a:cubicBezTo>
                  <a:cubicBezTo>
                    <a:pt x="3" y="14"/>
                    <a:pt x="2" y="14"/>
                    <a:pt x="2" y="14"/>
                  </a:cubicBezTo>
                  <a:cubicBezTo>
                    <a:pt x="2" y="13"/>
                    <a:pt x="1" y="13"/>
                    <a:pt x="1" y="12"/>
                  </a:cubicBezTo>
                  <a:cubicBezTo>
                    <a:pt x="0" y="11"/>
                    <a:pt x="1" y="10"/>
                    <a:pt x="1" y="9"/>
                  </a:cubicBezTo>
                  <a:cubicBezTo>
                    <a:pt x="1" y="8"/>
                    <a:pt x="1" y="8"/>
                    <a:pt x="1" y="7"/>
                  </a:cubicBezTo>
                  <a:cubicBezTo>
                    <a:pt x="1" y="7"/>
                    <a:pt x="1" y="6"/>
                    <a:pt x="1" y="6"/>
                  </a:cubicBezTo>
                  <a:cubicBezTo>
                    <a:pt x="0" y="4"/>
                    <a:pt x="0" y="3"/>
                    <a:pt x="2" y="1"/>
                  </a:cubicBezTo>
                  <a:cubicBezTo>
                    <a:pt x="3" y="0"/>
                    <a:pt x="3" y="0"/>
                    <a:pt x="3" y="0"/>
                  </a:cubicBezTo>
                  <a:cubicBezTo>
                    <a:pt x="4" y="2"/>
                    <a:pt x="4" y="2"/>
                    <a:pt x="4" y="2"/>
                  </a:cubicBezTo>
                  <a:cubicBezTo>
                    <a:pt x="6" y="4"/>
                    <a:pt x="8" y="7"/>
                    <a:pt x="11" y="6"/>
                  </a:cubicBezTo>
                  <a:cubicBezTo>
                    <a:pt x="11" y="6"/>
                    <a:pt x="11" y="5"/>
                    <a:pt x="12" y="4"/>
                  </a:cubicBezTo>
                  <a:cubicBezTo>
                    <a:pt x="12" y="3"/>
                    <a:pt x="13" y="2"/>
                    <a:pt x="15" y="2"/>
                  </a:cubicBezTo>
                  <a:cubicBezTo>
                    <a:pt x="15" y="2"/>
                    <a:pt x="15" y="2"/>
                    <a:pt x="16" y="2"/>
                  </a:cubicBezTo>
                  <a:cubicBezTo>
                    <a:pt x="17" y="2"/>
                    <a:pt x="18" y="3"/>
                    <a:pt x="18" y="4"/>
                  </a:cubicBezTo>
                  <a:cubicBezTo>
                    <a:pt x="18" y="5"/>
                    <a:pt x="18" y="6"/>
                    <a:pt x="18" y="7"/>
                  </a:cubicBezTo>
                  <a:cubicBezTo>
                    <a:pt x="20" y="8"/>
                    <a:pt x="21" y="8"/>
                    <a:pt x="21" y="11"/>
                  </a:cubicBezTo>
                  <a:cubicBezTo>
                    <a:pt x="21" y="12"/>
                    <a:pt x="22" y="12"/>
                    <a:pt x="23" y="12"/>
                  </a:cubicBezTo>
                  <a:cubicBezTo>
                    <a:pt x="23" y="12"/>
                    <a:pt x="25" y="13"/>
                    <a:pt x="26" y="14"/>
                  </a:cubicBezTo>
                  <a:cubicBezTo>
                    <a:pt x="27" y="16"/>
                    <a:pt x="29" y="17"/>
                    <a:pt x="31" y="17"/>
                  </a:cubicBezTo>
                  <a:cubicBezTo>
                    <a:pt x="31" y="17"/>
                    <a:pt x="31" y="17"/>
                    <a:pt x="31" y="17"/>
                  </a:cubicBezTo>
                  <a:cubicBezTo>
                    <a:pt x="33" y="17"/>
                    <a:pt x="34" y="16"/>
                    <a:pt x="36" y="16"/>
                  </a:cubicBezTo>
                  <a:cubicBezTo>
                    <a:pt x="37" y="16"/>
                    <a:pt x="37" y="16"/>
                    <a:pt x="37" y="16"/>
                  </a:cubicBezTo>
                  <a:cubicBezTo>
                    <a:pt x="37" y="16"/>
                    <a:pt x="37" y="16"/>
                    <a:pt x="37" y="16"/>
                  </a:cubicBezTo>
                  <a:cubicBezTo>
                    <a:pt x="38" y="16"/>
                    <a:pt x="38" y="16"/>
                    <a:pt x="39" y="16"/>
                  </a:cubicBezTo>
                  <a:cubicBezTo>
                    <a:pt x="39" y="15"/>
                    <a:pt x="39" y="15"/>
                    <a:pt x="39" y="14"/>
                  </a:cubicBezTo>
                  <a:cubicBezTo>
                    <a:pt x="40" y="12"/>
                    <a:pt x="43" y="10"/>
                    <a:pt x="45" y="10"/>
                  </a:cubicBezTo>
                  <a:cubicBezTo>
                    <a:pt x="46" y="9"/>
                    <a:pt x="47" y="9"/>
                    <a:pt x="47" y="9"/>
                  </a:cubicBezTo>
                  <a:cubicBezTo>
                    <a:pt x="49" y="9"/>
                    <a:pt x="51" y="8"/>
                    <a:pt x="52" y="8"/>
                  </a:cubicBezTo>
                  <a:cubicBezTo>
                    <a:pt x="53" y="8"/>
                    <a:pt x="53" y="9"/>
                    <a:pt x="54" y="10"/>
                  </a:cubicBezTo>
                  <a:cubicBezTo>
                    <a:pt x="54" y="10"/>
                    <a:pt x="54" y="10"/>
                    <a:pt x="54" y="10"/>
                  </a:cubicBezTo>
                  <a:cubicBezTo>
                    <a:pt x="55" y="10"/>
                    <a:pt x="55" y="11"/>
                    <a:pt x="56" y="11"/>
                  </a:cubicBezTo>
                  <a:cubicBezTo>
                    <a:pt x="58" y="11"/>
                    <a:pt x="58" y="11"/>
                    <a:pt x="58" y="11"/>
                  </a:cubicBezTo>
                  <a:cubicBezTo>
                    <a:pt x="60" y="12"/>
                    <a:pt x="62" y="14"/>
                    <a:pt x="64" y="15"/>
                  </a:cubicBezTo>
                  <a:cubicBezTo>
                    <a:pt x="65" y="16"/>
                    <a:pt x="66" y="17"/>
                    <a:pt x="67" y="17"/>
                  </a:cubicBezTo>
                  <a:cubicBezTo>
                    <a:pt x="67" y="17"/>
                    <a:pt x="67" y="18"/>
                    <a:pt x="68" y="18"/>
                  </a:cubicBezTo>
                  <a:cubicBezTo>
                    <a:pt x="69" y="18"/>
                    <a:pt x="69" y="19"/>
                    <a:pt x="69" y="22"/>
                  </a:cubicBezTo>
                  <a:cubicBezTo>
                    <a:pt x="69" y="24"/>
                    <a:pt x="69" y="27"/>
                    <a:pt x="68" y="29"/>
                  </a:cubicBezTo>
                  <a:cubicBezTo>
                    <a:pt x="68" y="30"/>
                    <a:pt x="67" y="30"/>
                    <a:pt x="67" y="30"/>
                  </a:cubicBezTo>
                  <a:cubicBezTo>
                    <a:pt x="66" y="30"/>
                    <a:pt x="66" y="30"/>
                    <a:pt x="66" y="31"/>
                  </a:cubicBezTo>
                  <a:cubicBezTo>
                    <a:pt x="66" y="31"/>
                    <a:pt x="66" y="31"/>
                    <a:pt x="67" y="31"/>
                  </a:cubicBezTo>
                  <a:cubicBezTo>
                    <a:pt x="67" y="32"/>
                    <a:pt x="67" y="32"/>
                    <a:pt x="67" y="33"/>
                  </a:cubicBezTo>
                  <a:cubicBezTo>
                    <a:pt x="67" y="33"/>
                    <a:pt x="67" y="34"/>
                    <a:pt x="67" y="34"/>
                  </a:cubicBezTo>
                  <a:cubicBezTo>
                    <a:pt x="67" y="35"/>
                    <a:pt x="66" y="35"/>
                    <a:pt x="66" y="35"/>
                  </a:cubicBezTo>
                  <a:cubicBezTo>
                    <a:pt x="66" y="36"/>
                    <a:pt x="66" y="36"/>
                    <a:pt x="66" y="37"/>
                  </a:cubicBezTo>
                  <a:cubicBezTo>
                    <a:pt x="66" y="38"/>
                    <a:pt x="67" y="40"/>
                    <a:pt x="67" y="40"/>
                  </a:cubicBezTo>
                  <a:cubicBezTo>
                    <a:pt x="67" y="41"/>
                    <a:pt x="68" y="41"/>
                    <a:pt x="68" y="41"/>
                  </a:cubicBezTo>
                  <a:cubicBezTo>
                    <a:pt x="69" y="41"/>
                    <a:pt x="71" y="42"/>
                    <a:pt x="71" y="45"/>
                  </a:cubicBezTo>
                  <a:cubicBezTo>
                    <a:pt x="70" y="47"/>
                    <a:pt x="69" y="48"/>
                    <a:pt x="68" y="49"/>
                  </a:cubicBezTo>
                  <a:cubicBezTo>
                    <a:pt x="68" y="50"/>
                    <a:pt x="68" y="50"/>
                    <a:pt x="68" y="50"/>
                  </a:cubicBezTo>
                  <a:cubicBezTo>
                    <a:pt x="68" y="50"/>
                    <a:pt x="69" y="52"/>
                    <a:pt x="70" y="53"/>
                  </a:cubicBezTo>
                  <a:cubicBezTo>
                    <a:pt x="70" y="53"/>
                    <a:pt x="70" y="54"/>
                    <a:pt x="70" y="54"/>
                  </a:cubicBezTo>
                  <a:cubicBezTo>
                    <a:pt x="71" y="55"/>
                    <a:pt x="72" y="55"/>
                    <a:pt x="73" y="56"/>
                  </a:cubicBezTo>
                  <a:cubicBezTo>
                    <a:pt x="73" y="56"/>
                    <a:pt x="74" y="56"/>
                    <a:pt x="74" y="56"/>
                  </a:cubicBezTo>
                  <a:cubicBezTo>
                    <a:pt x="76" y="57"/>
                    <a:pt x="76" y="58"/>
                    <a:pt x="75" y="59"/>
                  </a:cubicBezTo>
                  <a:cubicBezTo>
                    <a:pt x="75" y="60"/>
                    <a:pt x="75" y="61"/>
                    <a:pt x="76" y="61"/>
                  </a:cubicBezTo>
                  <a:cubicBezTo>
                    <a:pt x="77" y="61"/>
                    <a:pt x="77" y="61"/>
                    <a:pt x="77" y="61"/>
                  </a:cubicBezTo>
                  <a:cubicBezTo>
                    <a:pt x="77" y="62"/>
                    <a:pt x="77" y="62"/>
                    <a:pt x="77" y="62"/>
                  </a:cubicBezTo>
                  <a:cubicBezTo>
                    <a:pt x="77" y="64"/>
                    <a:pt x="75" y="65"/>
                    <a:pt x="74" y="65"/>
                  </a:cubicBezTo>
                  <a:cubicBezTo>
                    <a:pt x="73" y="66"/>
                    <a:pt x="72" y="66"/>
                    <a:pt x="71" y="67"/>
                  </a:cubicBezTo>
                  <a:cubicBezTo>
                    <a:pt x="71" y="68"/>
                    <a:pt x="70" y="69"/>
                    <a:pt x="70" y="69"/>
                  </a:cubicBezTo>
                  <a:cubicBezTo>
                    <a:pt x="70" y="70"/>
                    <a:pt x="70" y="71"/>
                    <a:pt x="68" y="71"/>
                  </a:cubicBezTo>
                  <a:close/>
                  <a:moveTo>
                    <a:pt x="50" y="61"/>
                  </a:moveTo>
                  <a:cubicBezTo>
                    <a:pt x="52" y="61"/>
                    <a:pt x="53" y="63"/>
                    <a:pt x="53" y="65"/>
                  </a:cubicBezTo>
                  <a:cubicBezTo>
                    <a:pt x="53" y="66"/>
                    <a:pt x="54" y="67"/>
                    <a:pt x="54" y="67"/>
                  </a:cubicBezTo>
                  <a:cubicBezTo>
                    <a:pt x="66" y="69"/>
                    <a:pt x="66" y="69"/>
                    <a:pt x="66" y="69"/>
                  </a:cubicBezTo>
                  <a:cubicBezTo>
                    <a:pt x="67" y="69"/>
                    <a:pt x="68" y="69"/>
                    <a:pt x="68" y="69"/>
                  </a:cubicBezTo>
                  <a:cubicBezTo>
                    <a:pt x="68" y="69"/>
                    <a:pt x="68" y="69"/>
                    <a:pt x="68" y="69"/>
                  </a:cubicBezTo>
                  <a:cubicBezTo>
                    <a:pt x="68" y="68"/>
                    <a:pt x="69" y="67"/>
                    <a:pt x="70" y="66"/>
                  </a:cubicBezTo>
                  <a:cubicBezTo>
                    <a:pt x="71" y="64"/>
                    <a:pt x="72" y="64"/>
                    <a:pt x="73" y="64"/>
                  </a:cubicBezTo>
                  <a:cubicBezTo>
                    <a:pt x="74" y="63"/>
                    <a:pt x="74" y="63"/>
                    <a:pt x="75" y="62"/>
                  </a:cubicBezTo>
                  <a:cubicBezTo>
                    <a:pt x="73" y="61"/>
                    <a:pt x="73" y="60"/>
                    <a:pt x="73" y="59"/>
                  </a:cubicBezTo>
                  <a:cubicBezTo>
                    <a:pt x="74" y="58"/>
                    <a:pt x="73" y="58"/>
                    <a:pt x="73" y="58"/>
                  </a:cubicBezTo>
                  <a:cubicBezTo>
                    <a:pt x="73" y="58"/>
                    <a:pt x="73" y="58"/>
                    <a:pt x="72" y="57"/>
                  </a:cubicBezTo>
                  <a:cubicBezTo>
                    <a:pt x="71" y="57"/>
                    <a:pt x="69" y="56"/>
                    <a:pt x="68" y="55"/>
                  </a:cubicBezTo>
                  <a:cubicBezTo>
                    <a:pt x="68" y="55"/>
                    <a:pt x="68" y="54"/>
                    <a:pt x="68" y="54"/>
                  </a:cubicBezTo>
                  <a:cubicBezTo>
                    <a:pt x="66" y="52"/>
                    <a:pt x="65" y="50"/>
                    <a:pt x="66" y="49"/>
                  </a:cubicBezTo>
                  <a:cubicBezTo>
                    <a:pt x="67" y="48"/>
                    <a:pt x="67" y="48"/>
                    <a:pt x="67" y="48"/>
                  </a:cubicBezTo>
                  <a:cubicBezTo>
                    <a:pt x="68" y="47"/>
                    <a:pt x="68" y="46"/>
                    <a:pt x="69" y="44"/>
                  </a:cubicBezTo>
                  <a:cubicBezTo>
                    <a:pt x="69" y="43"/>
                    <a:pt x="69" y="43"/>
                    <a:pt x="67" y="43"/>
                  </a:cubicBezTo>
                  <a:cubicBezTo>
                    <a:pt x="67" y="42"/>
                    <a:pt x="66" y="42"/>
                    <a:pt x="65" y="41"/>
                  </a:cubicBezTo>
                  <a:cubicBezTo>
                    <a:pt x="65" y="40"/>
                    <a:pt x="65" y="38"/>
                    <a:pt x="64" y="37"/>
                  </a:cubicBezTo>
                  <a:cubicBezTo>
                    <a:pt x="64" y="36"/>
                    <a:pt x="64" y="36"/>
                    <a:pt x="64" y="36"/>
                  </a:cubicBezTo>
                  <a:cubicBezTo>
                    <a:pt x="64" y="35"/>
                    <a:pt x="65" y="34"/>
                    <a:pt x="65" y="33"/>
                  </a:cubicBezTo>
                  <a:cubicBezTo>
                    <a:pt x="65" y="33"/>
                    <a:pt x="65" y="33"/>
                    <a:pt x="65" y="33"/>
                  </a:cubicBezTo>
                  <a:cubicBezTo>
                    <a:pt x="65" y="33"/>
                    <a:pt x="65" y="33"/>
                    <a:pt x="65" y="33"/>
                  </a:cubicBezTo>
                  <a:cubicBezTo>
                    <a:pt x="65" y="33"/>
                    <a:pt x="64" y="32"/>
                    <a:pt x="64" y="31"/>
                  </a:cubicBezTo>
                  <a:cubicBezTo>
                    <a:pt x="64" y="29"/>
                    <a:pt x="65" y="29"/>
                    <a:pt x="65" y="29"/>
                  </a:cubicBezTo>
                  <a:cubicBezTo>
                    <a:pt x="66" y="28"/>
                    <a:pt x="66" y="28"/>
                    <a:pt x="66" y="28"/>
                  </a:cubicBezTo>
                  <a:cubicBezTo>
                    <a:pt x="67" y="26"/>
                    <a:pt x="67" y="24"/>
                    <a:pt x="67" y="22"/>
                  </a:cubicBezTo>
                  <a:cubicBezTo>
                    <a:pt x="67" y="20"/>
                    <a:pt x="67" y="20"/>
                    <a:pt x="67" y="20"/>
                  </a:cubicBezTo>
                  <a:cubicBezTo>
                    <a:pt x="67" y="20"/>
                    <a:pt x="67" y="20"/>
                    <a:pt x="67" y="20"/>
                  </a:cubicBezTo>
                  <a:cubicBezTo>
                    <a:pt x="67" y="20"/>
                    <a:pt x="67" y="20"/>
                    <a:pt x="67" y="20"/>
                  </a:cubicBezTo>
                  <a:cubicBezTo>
                    <a:pt x="67" y="19"/>
                    <a:pt x="66" y="19"/>
                    <a:pt x="65" y="19"/>
                  </a:cubicBezTo>
                  <a:cubicBezTo>
                    <a:pt x="65" y="18"/>
                    <a:pt x="64" y="17"/>
                    <a:pt x="63" y="17"/>
                  </a:cubicBezTo>
                  <a:cubicBezTo>
                    <a:pt x="61" y="15"/>
                    <a:pt x="59" y="14"/>
                    <a:pt x="57" y="13"/>
                  </a:cubicBezTo>
                  <a:cubicBezTo>
                    <a:pt x="56" y="13"/>
                    <a:pt x="56" y="13"/>
                    <a:pt x="56" y="13"/>
                  </a:cubicBezTo>
                  <a:cubicBezTo>
                    <a:pt x="55" y="12"/>
                    <a:pt x="54" y="12"/>
                    <a:pt x="53" y="12"/>
                  </a:cubicBezTo>
                  <a:cubicBezTo>
                    <a:pt x="52" y="12"/>
                    <a:pt x="52" y="11"/>
                    <a:pt x="52" y="10"/>
                  </a:cubicBezTo>
                  <a:cubicBezTo>
                    <a:pt x="52" y="10"/>
                    <a:pt x="52" y="10"/>
                    <a:pt x="52" y="10"/>
                  </a:cubicBezTo>
                  <a:cubicBezTo>
                    <a:pt x="51" y="10"/>
                    <a:pt x="49" y="11"/>
                    <a:pt x="48" y="11"/>
                  </a:cubicBezTo>
                  <a:cubicBezTo>
                    <a:pt x="47" y="11"/>
                    <a:pt x="46" y="11"/>
                    <a:pt x="46" y="11"/>
                  </a:cubicBezTo>
                  <a:cubicBezTo>
                    <a:pt x="44" y="12"/>
                    <a:pt x="42" y="13"/>
                    <a:pt x="41" y="15"/>
                  </a:cubicBezTo>
                  <a:cubicBezTo>
                    <a:pt x="41" y="15"/>
                    <a:pt x="41" y="16"/>
                    <a:pt x="41" y="16"/>
                  </a:cubicBezTo>
                  <a:cubicBezTo>
                    <a:pt x="42" y="17"/>
                    <a:pt x="42" y="17"/>
                    <a:pt x="42" y="17"/>
                  </a:cubicBezTo>
                  <a:cubicBezTo>
                    <a:pt x="40" y="18"/>
                    <a:pt x="40" y="18"/>
                    <a:pt x="40" y="18"/>
                  </a:cubicBezTo>
                  <a:cubicBezTo>
                    <a:pt x="40" y="18"/>
                    <a:pt x="40" y="18"/>
                    <a:pt x="39" y="18"/>
                  </a:cubicBezTo>
                  <a:cubicBezTo>
                    <a:pt x="38" y="18"/>
                    <a:pt x="38" y="18"/>
                    <a:pt x="37" y="18"/>
                  </a:cubicBezTo>
                  <a:cubicBezTo>
                    <a:pt x="36" y="18"/>
                    <a:pt x="36" y="18"/>
                    <a:pt x="36" y="18"/>
                  </a:cubicBezTo>
                  <a:cubicBezTo>
                    <a:pt x="35" y="18"/>
                    <a:pt x="33" y="18"/>
                    <a:pt x="31" y="18"/>
                  </a:cubicBezTo>
                  <a:cubicBezTo>
                    <a:pt x="31" y="18"/>
                    <a:pt x="31" y="18"/>
                    <a:pt x="31" y="18"/>
                  </a:cubicBezTo>
                  <a:cubicBezTo>
                    <a:pt x="29" y="18"/>
                    <a:pt x="26" y="17"/>
                    <a:pt x="24" y="15"/>
                  </a:cubicBezTo>
                  <a:cubicBezTo>
                    <a:pt x="24" y="14"/>
                    <a:pt x="23" y="14"/>
                    <a:pt x="22" y="14"/>
                  </a:cubicBezTo>
                  <a:cubicBezTo>
                    <a:pt x="21" y="14"/>
                    <a:pt x="20" y="14"/>
                    <a:pt x="19" y="12"/>
                  </a:cubicBezTo>
                  <a:cubicBezTo>
                    <a:pt x="19" y="9"/>
                    <a:pt x="19" y="9"/>
                    <a:pt x="16" y="8"/>
                  </a:cubicBezTo>
                  <a:cubicBezTo>
                    <a:pt x="14" y="7"/>
                    <a:pt x="14" y="7"/>
                    <a:pt x="14" y="7"/>
                  </a:cubicBezTo>
                  <a:cubicBezTo>
                    <a:pt x="16" y="6"/>
                    <a:pt x="16" y="6"/>
                    <a:pt x="16" y="6"/>
                  </a:cubicBezTo>
                  <a:cubicBezTo>
                    <a:pt x="16" y="6"/>
                    <a:pt x="16" y="5"/>
                    <a:pt x="16" y="5"/>
                  </a:cubicBezTo>
                  <a:cubicBezTo>
                    <a:pt x="16" y="4"/>
                    <a:pt x="16" y="4"/>
                    <a:pt x="15" y="4"/>
                  </a:cubicBezTo>
                  <a:cubicBezTo>
                    <a:pt x="14" y="3"/>
                    <a:pt x="14" y="4"/>
                    <a:pt x="13" y="5"/>
                  </a:cubicBezTo>
                  <a:cubicBezTo>
                    <a:pt x="13" y="6"/>
                    <a:pt x="12" y="7"/>
                    <a:pt x="11" y="7"/>
                  </a:cubicBezTo>
                  <a:cubicBezTo>
                    <a:pt x="11" y="8"/>
                    <a:pt x="10" y="8"/>
                    <a:pt x="9" y="8"/>
                  </a:cubicBezTo>
                  <a:cubicBezTo>
                    <a:pt x="6" y="8"/>
                    <a:pt x="4" y="5"/>
                    <a:pt x="3" y="3"/>
                  </a:cubicBezTo>
                  <a:cubicBezTo>
                    <a:pt x="2" y="4"/>
                    <a:pt x="2" y="5"/>
                    <a:pt x="2" y="6"/>
                  </a:cubicBezTo>
                  <a:cubicBezTo>
                    <a:pt x="3" y="6"/>
                    <a:pt x="3" y="7"/>
                    <a:pt x="3" y="7"/>
                  </a:cubicBezTo>
                  <a:cubicBezTo>
                    <a:pt x="3" y="8"/>
                    <a:pt x="3" y="8"/>
                    <a:pt x="3" y="9"/>
                  </a:cubicBezTo>
                  <a:cubicBezTo>
                    <a:pt x="2" y="10"/>
                    <a:pt x="2" y="11"/>
                    <a:pt x="3" y="11"/>
                  </a:cubicBezTo>
                  <a:cubicBezTo>
                    <a:pt x="3" y="12"/>
                    <a:pt x="3" y="12"/>
                    <a:pt x="3" y="12"/>
                  </a:cubicBezTo>
                  <a:cubicBezTo>
                    <a:pt x="4" y="12"/>
                    <a:pt x="4" y="13"/>
                    <a:pt x="5" y="13"/>
                  </a:cubicBezTo>
                  <a:cubicBezTo>
                    <a:pt x="5" y="14"/>
                    <a:pt x="5" y="15"/>
                    <a:pt x="5" y="16"/>
                  </a:cubicBezTo>
                  <a:cubicBezTo>
                    <a:pt x="6" y="18"/>
                    <a:pt x="6" y="20"/>
                    <a:pt x="10" y="21"/>
                  </a:cubicBezTo>
                  <a:cubicBezTo>
                    <a:pt x="11" y="21"/>
                    <a:pt x="11" y="21"/>
                    <a:pt x="11" y="21"/>
                  </a:cubicBezTo>
                  <a:cubicBezTo>
                    <a:pt x="10" y="22"/>
                    <a:pt x="10" y="22"/>
                    <a:pt x="10" y="22"/>
                  </a:cubicBezTo>
                  <a:cubicBezTo>
                    <a:pt x="10" y="24"/>
                    <a:pt x="9" y="25"/>
                    <a:pt x="9" y="26"/>
                  </a:cubicBezTo>
                  <a:cubicBezTo>
                    <a:pt x="8" y="28"/>
                    <a:pt x="7" y="29"/>
                    <a:pt x="7" y="30"/>
                  </a:cubicBezTo>
                  <a:cubicBezTo>
                    <a:pt x="7" y="31"/>
                    <a:pt x="8" y="33"/>
                    <a:pt x="11" y="35"/>
                  </a:cubicBezTo>
                  <a:cubicBezTo>
                    <a:pt x="14" y="37"/>
                    <a:pt x="15" y="40"/>
                    <a:pt x="16" y="42"/>
                  </a:cubicBezTo>
                  <a:cubicBezTo>
                    <a:pt x="16" y="44"/>
                    <a:pt x="16" y="46"/>
                    <a:pt x="18" y="47"/>
                  </a:cubicBezTo>
                  <a:cubicBezTo>
                    <a:pt x="18" y="47"/>
                    <a:pt x="18" y="47"/>
                    <a:pt x="18" y="47"/>
                  </a:cubicBezTo>
                  <a:cubicBezTo>
                    <a:pt x="18" y="47"/>
                    <a:pt x="19" y="47"/>
                    <a:pt x="19" y="46"/>
                  </a:cubicBezTo>
                  <a:cubicBezTo>
                    <a:pt x="19" y="45"/>
                    <a:pt x="19" y="45"/>
                    <a:pt x="19" y="45"/>
                  </a:cubicBezTo>
                  <a:cubicBezTo>
                    <a:pt x="20" y="46"/>
                    <a:pt x="20" y="46"/>
                    <a:pt x="20" y="46"/>
                  </a:cubicBezTo>
                  <a:cubicBezTo>
                    <a:pt x="22" y="47"/>
                    <a:pt x="22" y="48"/>
                    <a:pt x="23" y="48"/>
                  </a:cubicBezTo>
                  <a:cubicBezTo>
                    <a:pt x="25" y="49"/>
                    <a:pt x="26" y="49"/>
                    <a:pt x="27" y="52"/>
                  </a:cubicBezTo>
                  <a:cubicBezTo>
                    <a:pt x="27" y="52"/>
                    <a:pt x="27" y="52"/>
                    <a:pt x="27" y="52"/>
                  </a:cubicBezTo>
                  <a:cubicBezTo>
                    <a:pt x="28" y="55"/>
                    <a:pt x="30" y="58"/>
                    <a:pt x="32" y="58"/>
                  </a:cubicBezTo>
                  <a:cubicBezTo>
                    <a:pt x="33" y="59"/>
                    <a:pt x="34" y="60"/>
                    <a:pt x="36" y="61"/>
                  </a:cubicBezTo>
                  <a:cubicBezTo>
                    <a:pt x="37" y="62"/>
                    <a:pt x="38" y="63"/>
                    <a:pt x="40" y="63"/>
                  </a:cubicBezTo>
                  <a:cubicBezTo>
                    <a:pt x="42" y="64"/>
                    <a:pt x="44" y="63"/>
                    <a:pt x="47" y="62"/>
                  </a:cubicBezTo>
                  <a:cubicBezTo>
                    <a:pt x="47" y="61"/>
                    <a:pt x="48" y="61"/>
                    <a:pt x="49" y="61"/>
                  </a:cubicBezTo>
                  <a:cubicBezTo>
                    <a:pt x="49" y="61"/>
                    <a:pt x="49" y="61"/>
                    <a:pt x="50" y="6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0" name="Freeform 459"/>
            <p:cNvSpPr>
              <a:spLocks noChangeArrowheads="1"/>
            </p:cNvSpPr>
            <p:nvPr/>
          </p:nvSpPr>
          <p:spPr bwMode="auto">
            <a:xfrm>
              <a:off x="6702206" y="2743406"/>
              <a:ext cx="178715" cy="408147"/>
            </a:xfrm>
            <a:custGeom>
              <a:avLst/>
              <a:gdLst>
                <a:gd name="T0" fmla="*/ 0 w 43"/>
                <a:gd name="T1" fmla="*/ 12 h 98"/>
                <a:gd name="T2" fmla="*/ 9 w 43"/>
                <a:gd name="T3" fmla="*/ 20 h 98"/>
                <a:gd name="T4" fmla="*/ 11 w 43"/>
                <a:gd name="T5" fmla="*/ 30 h 98"/>
                <a:gd name="T6" fmla="*/ 12 w 43"/>
                <a:gd name="T7" fmla="*/ 35 h 98"/>
                <a:gd name="T8" fmla="*/ 12 w 43"/>
                <a:gd name="T9" fmla="*/ 40 h 98"/>
                <a:gd name="T10" fmla="*/ 18 w 43"/>
                <a:gd name="T11" fmla="*/ 49 h 98"/>
                <a:gd name="T12" fmla="*/ 18 w 43"/>
                <a:gd name="T13" fmla="*/ 54 h 98"/>
                <a:gd name="T14" fmla="*/ 15 w 43"/>
                <a:gd name="T15" fmla="*/ 57 h 98"/>
                <a:gd name="T16" fmla="*/ 8 w 43"/>
                <a:gd name="T17" fmla="*/ 66 h 98"/>
                <a:gd name="T18" fmla="*/ 1 w 43"/>
                <a:gd name="T19" fmla="*/ 73 h 98"/>
                <a:gd name="T20" fmla="*/ 4 w 43"/>
                <a:gd name="T21" fmla="*/ 83 h 98"/>
                <a:gd name="T22" fmla="*/ 8 w 43"/>
                <a:gd name="T23" fmla="*/ 93 h 98"/>
                <a:gd name="T24" fmla="*/ 9 w 43"/>
                <a:gd name="T25" fmla="*/ 96 h 98"/>
                <a:gd name="T26" fmla="*/ 10 w 43"/>
                <a:gd name="T27" fmla="*/ 95 h 98"/>
                <a:gd name="T28" fmla="*/ 21 w 43"/>
                <a:gd name="T29" fmla="*/ 92 h 98"/>
                <a:gd name="T30" fmla="*/ 34 w 43"/>
                <a:gd name="T31" fmla="*/ 85 h 98"/>
                <a:gd name="T32" fmla="*/ 42 w 43"/>
                <a:gd name="T33" fmla="*/ 74 h 98"/>
                <a:gd name="T34" fmla="*/ 40 w 43"/>
                <a:gd name="T35" fmla="*/ 68 h 98"/>
                <a:gd name="T36" fmla="*/ 38 w 43"/>
                <a:gd name="T37" fmla="*/ 61 h 98"/>
                <a:gd name="T38" fmla="*/ 36 w 43"/>
                <a:gd name="T39" fmla="*/ 51 h 98"/>
                <a:gd name="T40" fmla="*/ 37 w 43"/>
                <a:gd name="T41" fmla="*/ 45 h 98"/>
                <a:gd name="T42" fmla="*/ 34 w 43"/>
                <a:gd name="T43" fmla="*/ 36 h 98"/>
                <a:gd name="T44" fmla="*/ 35 w 43"/>
                <a:gd name="T45" fmla="*/ 25 h 98"/>
                <a:gd name="T46" fmla="*/ 31 w 43"/>
                <a:gd name="T47" fmla="*/ 20 h 98"/>
                <a:gd name="T48" fmla="*/ 31 w 43"/>
                <a:gd name="T49" fmla="*/ 14 h 98"/>
                <a:gd name="T50" fmla="*/ 33 w 43"/>
                <a:gd name="T51" fmla="*/ 12 h 98"/>
                <a:gd name="T52" fmla="*/ 34 w 43"/>
                <a:gd name="T53" fmla="*/ 8 h 98"/>
                <a:gd name="T54" fmla="*/ 29 w 43"/>
                <a:gd name="T55" fmla="*/ 1 h 98"/>
                <a:gd name="T56" fmla="*/ 22 w 43"/>
                <a:gd name="T57" fmla="*/ 4 h 98"/>
                <a:gd name="T58" fmla="*/ 20 w 43"/>
                <a:gd name="T59" fmla="*/ 10 h 98"/>
                <a:gd name="T60" fmla="*/ 16 w 43"/>
                <a:gd name="T61" fmla="*/ 16 h 98"/>
                <a:gd name="T62" fmla="*/ 13 w 43"/>
                <a:gd name="T63" fmla="*/ 15 h 98"/>
                <a:gd name="T64" fmla="*/ 10 w 43"/>
                <a:gd name="T65" fmla="*/ 16 h 98"/>
                <a:gd name="T66" fmla="*/ 3 w 43"/>
                <a:gd name="T67" fmla="*/ 10 h 98"/>
                <a:gd name="T68" fmla="*/ 0 w 43"/>
                <a:gd name="T69" fmla="*/ 1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 h="98">
                  <a:moveTo>
                    <a:pt x="0" y="12"/>
                  </a:moveTo>
                  <a:cubicBezTo>
                    <a:pt x="3" y="15"/>
                    <a:pt x="6" y="17"/>
                    <a:pt x="9" y="20"/>
                  </a:cubicBezTo>
                  <a:cubicBezTo>
                    <a:pt x="12" y="23"/>
                    <a:pt x="11" y="26"/>
                    <a:pt x="11" y="30"/>
                  </a:cubicBezTo>
                  <a:cubicBezTo>
                    <a:pt x="11" y="32"/>
                    <a:pt x="11" y="33"/>
                    <a:pt x="12" y="35"/>
                  </a:cubicBezTo>
                  <a:cubicBezTo>
                    <a:pt x="13" y="37"/>
                    <a:pt x="12" y="38"/>
                    <a:pt x="12" y="40"/>
                  </a:cubicBezTo>
                  <a:cubicBezTo>
                    <a:pt x="12" y="45"/>
                    <a:pt x="17" y="46"/>
                    <a:pt x="18" y="49"/>
                  </a:cubicBezTo>
                  <a:cubicBezTo>
                    <a:pt x="18" y="50"/>
                    <a:pt x="20" y="53"/>
                    <a:pt x="18" y="54"/>
                  </a:cubicBezTo>
                  <a:cubicBezTo>
                    <a:pt x="15" y="55"/>
                    <a:pt x="17" y="55"/>
                    <a:pt x="15" y="57"/>
                  </a:cubicBezTo>
                  <a:cubicBezTo>
                    <a:pt x="13" y="60"/>
                    <a:pt x="11" y="64"/>
                    <a:pt x="8" y="66"/>
                  </a:cubicBezTo>
                  <a:cubicBezTo>
                    <a:pt x="5" y="69"/>
                    <a:pt x="3" y="69"/>
                    <a:pt x="1" y="73"/>
                  </a:cubicBezTo>
                  <a:cubicBezTo>
                    <a:pt x="0" y="75"/>
                    <a:pt x="3" y="81"/>
                    <a:pt x="4" y="83"/>
                  </a:cubicBezTo>
                  <a:cubicBezTo>
                    <a:pt x="0" y="86"/>
                    <a:pt x="4" y="96"/>
                    <a:pt x="8" y="93"/>
                  </a:cubicBezTo>
                  <a:cubicBezTo>
                    <a:pt x="8" y="94"/>
                    <a:pt x="9" y="95"/>
                    <a:pt x="9" y="96"/>
                  </a:cubicBezTo>
                  <a:cubicBezTo>
                    <a:pt x="10" y="95"/>
                    <a:pt x="10" y="95"/>
                    <a:pt x="10" y="95"/>
                  </a:cubicBezTo>
                  <a:cubicBezTo>
                    <a:pt x="12" y="98"/>
                    <a:pt x="18" y="92"/>
                    <a:pt x="21" y="92"/>
                  </a:cubicBezTo>
                  <a:cubicBezTo>
                    <a:pt x="27" y="91"/>
                    <a:pt x="29" y="89"/>
                    <a:pt x="34" y="85"/>
                  </a:cubicBezTo>
                  <a:cubicBezTo>
                    <a:pt x="37" y="81"/>
                    <a:pt x="39" y="77"/>
                    <a:pt x="42" y="74"/>
                  </a:cubicBezTo>
                  <a:cubicBezTo>
                    <a:pt x="43" y="72"/>
                    <a:pt x="41" y="69"/>
                    <a:pt x="40" y="68"/>
                  </a:cubicBezTo>
                  <a:cubicBezTo>
                    <a:pt x="38" y="65"/>
                    <a:pt x="38" y="65"/>
                    <a:pt x="38" y="61"/>
                  </a:cubicBezTo>
                  <a:cubicBezTo>
                    <a:pt x="39" y="58"/>
                    <a:pt x="36" y="55"/>
                    <a:pt x="36" y="51"/>
                  </a:cubicBezTo>
                  <a:cubicBezTo>
                    <a:pt x="36" y="49"/>
                    <a:pt x="38" y="47"/>
                    <a:pt x="37" y="45"/>
                  </a:cubicBezTo>
                  <a:cubicBezTo>
                    <a:pt x="36" y="42"/>
                    <a:pt x="35" y="39"/>
                    <a:pt x="34" y="36"/>
                  </a:cubicBezTo>
                  <a:cubicBezTo>
                    <a:pt x="33" y="32"/>
                    <a:pt x="38" y="30"/>
                    <a:pt x="35" y="25"/>
                  </a:cubicBezTo>
                  <a:cubicBezTo>
                    <a:pt x="34" y="23"/>
                    <a:pt x="33" y="22"/>
                    <a:pt x="31" y="20"/>
                  </a:cubicBezTo>
                  <a:cubicBezTo>
                    <a:pt x="30" y="19"/>
                    <a:pt x="32" y="16"/>
                    <a:pt x="31" y="14"/>
                  </a:cubicBezTo>
                  <a:cubicBezTo>
                    <a:pt x="32" y="14"/>
                    <a:pt x="33" y="13"/>
                    <a:pt x="33" y="12"/>
                  </a:cubicBezTo>
                  <a:cubicBezTo>
                    <a:pt x="32" y="10"/>
                    <a:pt x="34" y="10"/>
                    <a:pt x="34" y="8"/>
                  </a:cubicBezTo>
                  <a:cubicBezTo>
                    <a:pt x="34" y="5"/>
                    <a:pt x="32" y="3"/>
                    <a:pt x="29" y="1"/>
                  </a:cubicBezTo>
                  <a:cubicBezTo>
                    <a:pt x="28" y="0"/>
                    <a:pt x="23" y="3"/>
                    <a:pt x="22" y="4"/>
                  </a:cubicBezTo>
                  <a:cubicBezTo>
                    <a:pt x="20" y="4"/>
                    <a:pt x="20" y="8"/>
                    <a:pt x="20" y="10"/>
                  </a:cubicBezTo>
                  <a:cubicBezTo>
                    <a:pt x="20" y="14"/>
                    <a:pt x="18" y="14"/>
                    <a:pt x="16" y="16"/>
                  </a:cubicBezTo>
                  <a:cubicBezTo>
                    <a:pt x="15" y="17"/>
                    <a:pt x="14" y="15"/>
                    <a:pt x="13" y="15"/>
                  </a:cubicBezTo>
                  <a:cubicBezTo>
                    <a:pt x="12" y="14"/>
                    <a:pt x="12" y="16"/>
                    <a:pt x="10" y="16"/>
                  </a:cubicBezTo>
                  <a:cubicBezTo>
                    <a:pt x="6" y="15"/>
                    <a:pt x="5" y="13"/>
                    <a:pt x="3" y="10"/>
                  </a:cubicBezTo>
                  <a:cubicBezTo>
                    <a:pt x="1" y="8"/>
                    <a:pt x="2" y="11"/>
                    <a:pt x="0"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1" name="Freeform 460"/>
            <p:cNvSpPr>
              <a:spLocks noEditPoints="1" noChangeArrowheads="1"/>
            </p:cNvSpPr>
            <p:nvPr/>
          </p:nvSpPr>
          <p:spPr bwMode="auto">
            <a:xfrm>
              <a:off x="6692546" y="2743406"/>
              <a:ext cx="193205" cy="405732"/>
            </a:xfrm>
            <a:custGeom>
              <a:avLst/>
              <a:gdLst>
                <a:gd name="T0" fmla="*/ 10 w 46"/>
                <a:gd name="T1" fmla="*/ 94 h 97"/>
                <a:gd name="T2" fmla="*/ 4 w 46"/>
                <a:gd name="T3" fmla="*/ 83 h 97"/>
                <a:gd name="T4" fmla="*/ 7 w 46"/>
                <a:gd name="T5" fmla="*/ 68 h 97"/>
                <a:gd name="T6" fmla="*/ 16 w 46"/>
                <a:gd name="T7" fmla="*/ 57 h 97"/>
                <a:gd name="T8" fmla="*/ 19 w 46"/>
                <a:gd name="T9" fmla="*/ 50 h 97"/>
                <a:gd name="T10" fmla="*/ 13 w 46"/>
                <a:gd name="T11" fmla="*/ 40 h 97"/>
                <a:gd name="T12" fmla="*/ 12 w 46"/>
                <a:gd name="T13" fmla="*/ 30 h 97"/>
                <a:gd name="T14" fmla="*/ 1 w 46"/>
                <a:gd name="T15" fmla="*/ 13 h 97"/>
                <a:gd name="T16" fmla="*/ 3 w 46"/>
                <a:gd name="T17" fmla="*/ 10 h 97"/>
                <a:gd name="T18" fmla="*/ 7 w 46"/>
                <a:gd name="T19" fmla="*/ 11 h 97"/>
                <a:gd name="T20" fmla="*/ 15 w 46"/>
                <a:gd name="T21" fmla="*/ 13 h 97"/>
                <a:gd name="T22" fmla="*/ 17 w 46"/>
                <a:gd name="T23" fmla="*/ 15 h 97"/>
                <a:gd name="T24" fmla="*/ 21 w 46"/>
                <a:gd name="T25" fmla="*/ 9 h 97"/>
                <a:gd name="T26" fmla="*/ 32 w 46"/>
                <a:gd name="T27" fmla="*/ 1 h 97"/>
                <a:gd name="T28" fmla="*/ 36 w 46"/>
                <a:gd name="T29" fmla="*/ 10 h 97"/>
                <a:gd name="T30" fmla="*/ 34 w 46"/>
                <a:gd name="T31" fmla="*/ 15 h 97"/>
                <a:gd name="T32" fmla="*/ 38 w 46"/>
                <a:gd name="T33" fmla="*/ 25 h 97"/>
                <a:gd name="T34" fmla="*/ 39 w 46"/>
                <a:gd name="T35" fmla="*/ 41 h 97"/>
                <a:gd name="T36" fmla="*/ 39 w 46"/>
                <a:gd name="T37" fmla="*/ 51 h 97"/>
                <a:gd name="T38" fmla="*/ 43 w 46"/>
                <a:gd name="T39" fmla="*/ 67 h 97"/>
                <a:gd name="T40" fmla="*/ 43 w 46"/>
                <a:gd name="T41" fmla="*/ 76 h 97"/>
                <a:gd name="T42" fmla="*/ 20 w 46"/>
                <a:gd name="T43" fmla="*/ 94 h 97"/>
                <a:gd name="T44" fmla="*/ 12 w 46"/>
                <a:gd name="T45" fmla="*/ 96 h 97"/>
                <a:gd name="T46" fmla="*/ 13 w 46"/>
                <a:gd name="T47" fmla="*/ 94 h 97"/>
                <a:gd name="T48" fmla="*/ 35 w 46"/>
                <a:gd name="T49" fmla="*/ 84 h 97"/>
                <a:gd name="T50" fmla="*/ 42 w 46"/>
                <a:gd name="T51" fmla="*/ 69 h 97"/>
                <a:gd name="T52" fmla="*/ 38 w 46"/>
                <a:gd name="T53" fmla="*/ 56 h 97"/>
                <a:gd name="T54" fmla="*/ 38 w 46"/>
                <a:gd name="T55" fmla="*/ 46 h 97"/>
                <a:gd name="T56" fmla="*/ 36 w 46"/>
                <a:gd name="T57" fmla="*/ 31 h 97"/>
                <a:gd name="T58" fmla="*/ 32 w 46"/>
                <a:gd name="T59" fmla="*/ 17 h 97"/>
                <a:gd name="T60" fmla="*/ 32 w 46"/>
                <a:gd name="T61" fmla="*/ 13 h 97"/>
                <a:gd name="T62" fmla="*/ 35 w 46"/>
                <a:gd name="T63" fmla="*/ 8 h 97"/>
                <a:gd name="T64" fmla="*/ 26 w 46"/>
                <a:gd name="T65" fmla="*/ 4 h 97"/>
                <a:gd name="T66" fmla="*/ 23 w 46"/>
                <a:gd name="T67" fmla="*/ 10 h 97"/>
                <a:gd name="T68" fmla="*/ 18 w 46"/>
                <a:gd name="T69" fmla="*/ 17 h 97"/>
                <a:gd name="T70" fmla="*/ 15 w 46"/>
                <a:gd name="T71" fmla="*/ 16 h 97"/>
                <a:gd name="T72" fmla="*/ 5 w 46"/>
                <a:gd name="T73" fmla="*/ 12 h 97"/>
                <a:gd name="T74" fmla="*/ 11 w 46"/>
                <a:gd name="T75" fmla="*/ 19 h 97"/>
                <a:gd name="T76" fmla="*/ 15 w 46"/>
                <a:gd name="T77" fmla="*/ 35 h 97"/>
                <a:gd name="T78" fmla="*/ 18 w 46"/>
                <a:gd name="T79" fmla="*/ 45 h 97"/>
                <a:gd name="T80" fmla="*/ 21 w 46"/>
                <a:gd name="T81" fmla="*/ 54 h 97"/>
                <a:gd name="T82" fmla="*/ 16 w 46"/>
                <a:gd name="T83" fmla="*/ 60 h 97"/>
                <a:gd name="T84" fmla="*/ 4 w 46"/>
                <a:gd name="T85" fmla="*/ 74 h 97"/>
                <a:gd name="T86" fmla="*/ 6 w 46"/>
                <a:gd name="T87" fmla="*/ 84 h 97"/>
                <a:gd name="T88" fmla="*/ 10 w 46"/>
                <a:gd name="T89" fmla="*/ 92 h 97"/>
                <a:gd name="T90" fmla="*/ 12 w 46"/>
                <a:gd name="T91"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 h="97">
                  <a:moveTo>
                    <a:pt x="10" y="97"/>
                  </a:moveTo>
                  <a:cubicBezTo>
                    <a:pt x="10" y="96"/>
                    <a:pt x="10" y="96"/>
                    <a:pt x="10" y="96"/>
                  </a:cubicBezTo>
                  <a:cubicBezTo>
                    <a:pt x="10" y="95"/>
                    <a:pt x="10" y="95"/>
                    <a:pt x="10" y="94"/>
                  </a:cubicBezTo>
                  <a:cubicBezTo>
                    <a:pt x="10" y="94"/>
                    <a:pt x="10" y="94"/>
                    <a:pt x="10" y="94"/>
                  </a:cubicBezTo>
                  <a:cubicBezTo>
                    <a:pt x="7" y="95"/>
                    <a:pt x="5" y="93"/>
                    <a:pt x="4" y="89"/>
                  </a:cubicBezTo>
                  <a:cubicBezTo>
                    <a:pt x="3" y="87"/>
                    <a:pt x="3" y="85"/>
                    <a:pt x="4" y="83"/>
                  </a:cubicBezTo>
                  <a:cubicBezTo>
                    <a:pt x="4" y="83"/>
                    <a:pt x="4" y="83"/>
                    <a:pt x="4" y="83"/>
                  </a:cubicBezTo>
                  <a:cubicBezTo>
                    <a:pt x="3" y="79"/>
                    <a:pt x="1" y="75"/>
                    <a:pt x="2" y="73"/>
                  </a:cubicBezTo>
                  <a:cubicBezTo>
                    <a:pt x="4" y="70"/>
                    <a:pt x="5" y="69"/>
                    <a:pt x="7" y="68"/>
                  </a:cubicBezTo>
                  <a:cubicBezTo>
                    <a:pt x="7" y="67"/>
                    <a:pt x="8" y="67"/>
                    <a:pt x="9" y="66"/>
                  </a:cubicBezTo>
                  <a:cubicBezTo>
                    <a:pt x="11" y="64"/>
                    <a:pt x="13" y="62"/>
                    <a:pt x="14" y="59"/>
                  </a:cubicBezTo>
                  <a:cubicBezTo>
                    <a:pt x="15" y="58"/>
                    <a:pt x="16" y="58"/>
                    <a:pt x="16" y="57"/>
                  </a:cubicBezTo>
                  <a:cubicBezTo>
                    <a:pt x="17" y="56"/>
                    <a:pt x="17" y="56"/>
                    <a:pt x="17" y="55"/>
                  </a:cubicBezTo>
                  <a:cubicBezTo>
                    <a:pt x="17" y="54"/>
                    <a:pt x="18" y="54"/>
                    <a:pt x="20" y="53"/>
                  </a:cubicBezTo>
                  <a:cubicBezTo>
                    <a:pt x="20" y="52"/>
                    <a:pt x="20" y="51"/>
                    <a:pt x="19" y="50"/>
                  </a:cubicBezTo>
                  <a:cubicBezTo>
                    <a:pt x="19" y="50"/>
                    <a:pt x="19" y="50"/>
                    <a:pt x="19" y="49"/>
                  </a:cubicBezTo>
                  <a:cubicBezTo>
                    <a:pt x="19" y="48"/>
                    <a:pt x="18" y="47"/>
                    <a:pt x="17" y="46"/>
                  </a:cubicBezTo>
                  <a:cubicBezTo>
                    <a:pt x="15" y="45"/>
                    <a:pt x="13" y="43"/>
                    <a:pt x="13" y="40"/>
                  </a:cubicBezTo>
                  <a:cubicBezTo>
                    <a:pt x="13" y="39"/>
                    <a:pt x="13" y="39"/>
                    <a:pt x="13" y="38"/>
                  </a:cubicBezTo>
                  <a:cubicBezTo>
                    <a:pt x="13" y="37"/>
                    <a:pt x="14" y="36"/>
                    <a:pt x="13" y="35"/>
                  </a:cubicBezTo>
                  <a:cubicBezTo>
                    <a:pt x="12" y="33"/>
                    <a:pt x="12" y="32"/>
                    <a:pt x="12" y="30"/>
                  </a:cubicBezTo>
                  <a:cubicBezTo>
                    <a:pt x="12" y="30"/>
                    <a:pt x="12" y="29"/>
                    <a:pt x="12" y="29"/>
                  </a:cubicBezTo>
                  <a:cubicBezTo>
                    <a:pt x="12" y="25"/>
                    <a:pt x="12" y="23"/>
                    <a:pt x="10" y="20"/>
                  </a:cubicBezTo>
                  <a:cubicBezTo>
                    <a:pt x="7" y="18"/>
                    <a:pt x="4" y="15"/>
                    <a:pt x="1" y="13"/>
                  </a:cubicBezTo>
                  <a:cubicBezTo>
                    <a:pt x="0" y="11"/>
                    <a:pt x="0" y="11"/>
                    <a:pt x="0" y="11"/>
                  </a:cubicBezTo>
                  <a:cubicBezTo>
                    <a:pt x="1" y="11"/>
                    <a:pt x="1" y="11"/>
                    <a:pt x="1" y="11"/>
                  </a:cubicBezTo>
                  <a:cubicBezTo>
                    <a:pt x="2" y="11"/>
                    <a:pt x="2" y="10"/>
                    <a:pt x="3" y="10"/>
                  </a:cubicBezTo>
                  <a:cubicBezTo>
                    <a:pt x="3" y="9"/>
                    <a:pt x="3" y="8"/>
                    <a:pt x="4" y="8"/>
                  </a:cubicBezTo>
                  <a:cubicBezTo>
                    <a:pt x="5" y="8"/>
                    <a:pt x="5" y="9"/>
                    <a:pt x="6" y="10"/>
                  </a:cubicBezTo>
                  <a:cubicBezTo>
                    <a:pt x="6" y="10"/>
                    <a:pt x="7" y="11"/>
                    <a:pt x="7" y="11"/>
                  </a:cubicBezTo>
                  <a:cubicBezTo>
                    <a:pt x="9" y="13"/>
                    <a:pt x="9" y="15"/>
                    <a:pt x="12" y="15"/>
                  </a:cubicBezTo>
                  <a:cubicBezTo>
                    <a:pt x="13" y="15"/>
                    <a:pt x="13" y="15"/>
                    <a:pt x="13" y="15"/>
                  </a:cubicBezTo>
                  <a:cubicBezTo>
                    <a:pt x="14" y="14"/>
                    <a:pt x="14" y="13"/>
                    <a:pt x="15" y="13"/>
                  </a:cubicBezTo>
                  <a:cubicBezTo>
                    <a:pt x="15" y="13"/>
                    <a:pt x="16" y="14"/>
                    <a:pt x="16" y="14"/>
                  </a:cubicBezTo>
                  <a:cubicBezTo>
                    <a:pt x="16" y="14"/>
                    <a:pt x="16" y="14"/>
                    <a:pt x="17" y="14"/>
                  </a:cubicBezTo>
                  <a:cubicBezTo>
                    <a:pt x="17" y="15"/>
                    <a:pt x="17" y="15"/>
                    <a:pt x="17" y="15"/>
                  </a:cubicBezTo>
                  <a:cubicBezTo>
                    <a:pt x="18" y="15"/>
                    <a:pt x="18" y="15"/>
                    <a:pt x="18" y="15"/>
                  </a:cubicBezTo>
                  <a:cubicBezTo>
                    <a:pt x="20" y="13"/>
                    <a:pt x="21" y="13"/>
                    <a:pt x="21" y="10"/>
                  </a:cubicBezTo>
                  <a:cubicBezTo>
                    <a:pt x="21" y="10"/>
                    <a:pt x="21" y="10"/>
                    <a:pt x="21" y="9"/>
                  </a:cubicBezTo>
                  <a:cubicBezTo>
                    <a:pt x="21" y="7"/>
                    <a:pt x="21" y="4"/>
                    <a:pt x="24" y="3"/>
                  </a:cubicBezTo>
                  <a:cubicBezTo>
                    <a:pt x="24" y="3"/>
                    <a:pt x="24" y="2"/>
                    <a:pt x="25" y="2"/>
                  </a:cubicBezTo>
                  <a:cubicBezTo>
                    <a:pt x="28" y="1"/>
                    <a:pt x="31" y="0"/>
                    <a:pt x="32" y="1"/>
                  </a:cubicBezTo>
                  <a:cubicBezTo>
                    <a:pt x="32" y="1"/>
                    <a:pt x="33" y="1"/>
                    <a:pt x="33" y="1"/>
                  </a:cubicBezTo>
                  <a:cubicBezTo>
                    <a:pt x="35" y="3"/>
                    <a:pt x="37" y="5"/>
                    <a:pt x="37" y="8"/>
                  </a:cubicBezTo>
                  <a:cubicBezTo>
                    <a:pt x="37" y="9"/>
                    <a:pt x="36" y="10"/>
                    <a:pt x="36" y="10"/>
                  </a:cubicBezTo>
                  <a:cubicBezTo>
                    <a:pt x="36" y="11"/>
                    <a:pt x="35" y="11"/>
                    <a:pt x="35" y="11"/>
                  </a:cubicBezTo>
                  <a:cubicBezTo>
                    <a:pt x="35" y="11"/>
                    <a:pt x="35" y="11"/>
                    <a:pt x="35" y="11"/>
                  </a:cubicBezTo>
                  <a:cubicBezTo>
                    <a:pt x="36" y="12"/>
                    <a:pt x="36" y="14"/>
                    <a:pt x="34" y="15"/>
                  </a:cubicBezTo>
                  <a:cubicBezTo>
                    <a:pt x="34" y="16"/>
                    <a:pt x="34" y="17"/>
                    <a:pt x="34" y="17"/>
                  </a:cubicBezTo>
                  <a:cubicBezTo>
                    <a:pt x="34" y="18"/>
                    <a:pt x="34" y="19"/>
                    <a:pt x="34" y="19"/>
                  </a:cubicBezTo>
                  <a:cubicBezTo>
                    <a:pt x="36" y="21"/>
                    <a:pt x="37" y="22"/>
                    <a:pt x="38" y="25"/>
                  </a:cubicBezTo>
                  <a:cubicBezTo>
                    <a:pt x="40" y="28"/>
                    <a:pt x="39" y="30"/>
                    <a:pt x="38" y="31"/>
                  </a:cubicBezTo>
                  <a:cubicBezTo>
                    <a:pt x="37" y="33"/>
                    <a:pt x="36" y="34"/>
                    <a:pt x="37" y="36"/>
                  </a:cubicBezTo>
                  <a:cubicBezTo>
                    <a:pt x="38" y="37"/>
                    <a:pt x="38" y="39"/>
                    <a:pt x="39" y="41"/>
                  </a:cubicBezTo>
                  <a:cubicBezTo>
                    <a:pt x="40" y="45"/>
                    <a:pt x="40" y="45"/>
                    <a:pt x="40" y="45"/>
                  </a:cubicBezTo>
                  <a:cubicBezTo>
                    <a:pt x="40" y="46"/>
                    <a:pt x="40" y="48"/>
                    <a:pt x="39" y="49"/>
                  </a:cubicBezTo>
                  <a:cubicBezTo>
                    <a:pt x="39" y="49"/>
                    <a:pt x="39" y="50"/>
                    <a:pt x="39" y="51"/>
                  </a:cubicBezTo>
                  <a:cubicBezTo>
                    <a:pt x="39" y="52"/>
                    <a:pt x="39" y="54"/>
                    <a:pt x="40" y="55"/>
                  </a:cubicBezTo>
                  <a:cubicBezTo>
                    <a:pt x="41" y="57"/>
                    <a:pt x="42" y="59"/>
                    <a:pt x="41" y="62"/>
                  </a:cubicBezTo>
                  <a:cubicBezTo>
                    <a:pt x="41" y="65"/>
                    <a:pt x="41" y="65"/>
                    <a:pt x="43" y="67"/>
                  </a:cubicBezTo>
                  <a:cubicBezTo>
                    <a:pt x="43" y="68"/>
                    <a:pt x="43" y="68"/>
                    <a:pt x="43" y="68"/>
                  </a:cubicBezTo>
                  <a:cubicBezTo>
                    <a:pt x="44" y="69"/>
                    <a:pt x="46" y="72"/>
                    <a:pt x="45" y="74"/>
                  </a:cubicBezTo>
                  <a:cubicBezTo>
                    <a:pt x="44" y="75"/>
                    <a:pt x="44" y="76"/>
                    <a:pt x="43" y="76"/>
                  </a:cubicBezTo>
                  <a:cubicBezTo>
                    <a:pt x="41" y="79"/>
                    <a:pt x="39" y="83"/>
                    <a:pt x="36" y="85"/>
                  </a:cubicBezTo>
                  <a:cubicBezTo>
                    <a:pt x="31" y="90"/>
                    <a:pt x="30" y="92"/>
                    <a:pt x="23" y="93"/>
                  </a:cubicBezTo>
                  <a:cubicBezTo>
                    <a:pt x="22" y="93"/>
                    <a:pt x="21" y="94"/>
                    <a:pt x="20" y="94"/>
                  </a:cubicBezTo>
                  <a:cubicBezTo>
                    <a:pt x="18" y="95"/>
                    <a:pt x="16" y="97"/>
                    <a:pt x="14" y="97"/>
                  </a:cubicBezTo>
                  <a:cubicBezTo>
                    <a:pt x="13" y="97"/>
                    <a:pt x="13" y="97"/>
                    <a:pt x="12" y="96"/>
                  </a:cubicBezTo>
                  <a:cubicBezTo>
                    <a:pt x="12" y="96"/>
                    <a:pt x="12" y="96"/>
                    <a:pt x="12" y="96"/>
                  </a:cubicBezTo>
                  <a:lnTo>
                    <a:pt x="10" y="97"/>
                  </a:lnTo>
                  <a:close/>
                  <a:moveTo>
                    <a:pt x="13" y="93"/>
                  </a:moveTo>
                  <a:cubicBezTo>
                    <a:pt x="13" y="94"/>
                    <a:pt x="13" y="94"/>
                    <a:pt x="13" y="94"/>
                  </a:cubicBezTo>
                  <a:cubicBezTo>
                    <a:pt x="14" y="96"/>
                    <a:pt x="17" y="94"/>
                    <a:pt x="19" y="93"/>
                  </a:cubicBezTo>
                  <a:cubicBezTo>
                    <a:pt x="20" y="92"/>
                    <a:pt x="21" y="91"/>
                    <a:pt x="22" y="91"/>
                  </a:cubicBezTo>
                  <a:cubicBezTo>
                    <a:pt x="29" y="90"/>
                    <a:pt x="30" y="88"/>
                    <a:pt x="35" y="84"/>
                  </a:cubicBezTo>
                  <a:cubicBezTo>
                    <a:pt x="38" y="81"/>
                    <a:pt x="40" y="78"/>
                    <a:pt x="42" y="75"/>
                  </a:cubicBezTo>
                  <a:cubicBezTo>
                    <a:pt x="42" y="75"/>
                    <a:pt x="43" y="74"/>
                    <a:pt x="43" y="73"/>
                  </a:cubicBezTo>
                  <a:cubicBezTo>
                    <a:pt x="44" y="72"/>
                    <a:pt x="43" y="71"/>
                    <a:pt x="42" y="69"/>
                  </a:cubicBezTo>
                  <a:cubicBezTo>
                    <a:pt x="41" y="69"/>
                    <a:pt x="41" y="69"/>
                    <a:pt x="41" y="69"/>
                  </a:cubicBezTo>
                  <a:cubicBezTo>
                    <a:pt x="39" y="66"/>
                    <a:pt x="39" y="65"/>
                    <a:pt x="40" y="61"/>
                  </a:cubicBezTo>
                  <a:cubicBezTo>
                    <a:pt x="40" y="60"/>
                    <a:pt x="39" y="58"/>
                    <a:pt x="38" y="56"/>
                  </a:cubicBezTo>
                  <a:cubicBezTo>
                    <a:pt x="38" y="55"/>
                    <a:pt x="37" y="53"/>
                    <a:pt x="37" y="51"/>
                  </a:cubicBezTo>
                  <a:cubicBezTo>
                    <a:pt x="37" y="50"/>
                    <a:pt x="37" y="49"/>
                    <a:pt x="37" y="48"/>
                  </a:cubicBezTo>
                  <a:cubicBezTo>
                    <a:pt x="38" y="47"/>
                    <a:pt x="38" y="46"/>
                    <a:pt x="38" y="46"/>
                  </a:cubicBezTo>
                  <a:cubicBezTo>
                    <a:pt x="37" y="41"/>
                    <a:pt x="37" y="41"/>
                    <a:pt x="37" y="41"/>
                  </a:cubicBezTo>
                  <a:cubicBezTo>
                    <a:pt x="36" y="40"/>
                    <a:pt x="36" y="38"/>
                    <a:pt x="35" y="36"/>
                  </a:cubicBezTo>
                  <a:cubicBezTo>
                    <a:pt x="34" y="34"/>
                    <a:pt x="35" y="32"/>
                    <a:pt x="36" y="31"/>
                  </a:cubicBezTo>
                  <a:cubicBezTo>
                    <a:pt x="37" y="29"/>
                    <a:pt x="37" y="28"/>
                    <a:pt x="37" y="26"/>
                  </a:cubicBezTo>
                  <a:cubicBezTo>
                    <a:pt x="35" y="23"/>
                    <a:pt x="34" y="22"/>
                    <a:pt x="33" y="21"/>
                  </a:cubicBezTo>
                  <a:cubicBezTo>
                    <a:pt x="32" y="20"/>
                    <a:pt x="32" y="18"/>
                    <a:pt x="32" y="17"/>
                  </a:cubicBezTo>
                  <a:cubicBezTo>
                    <a:pt x="32" y="16"/>
                    <a:pt x="32" y="15"/>
                    <a:pt x="32" y="15"/>
                  </a:cubicBezTo>
                  <a:cubicBezTo>
                    <a:pt x="31" y="14"/>
                    <a:pt x="31" y="14"/>
                    <a:pt x="31" y="14"/>
                  </a:cubicBezTo>
                  <a:cubicBezTo>
                    <a:pt x="32" y="13"/>
                    <a:pt x="32" y="13"/>
                    <a:pt x="32" y="13"/>
                  </a:cubicBezTo>
                  <a:cubicBezTo>
                    <a:pt x="33" y="13"/>
                    <a:pt x="34" y="12"/>
                    <a:pt x="34" y="12"/>
                  </a:cubicBezTo>
                  <a:cubicBezTo>
                    <a:pt x="33" y="10"/>
                    <a:pt x="34" y="9"/>
                    <a:pt x="34" y="9"/>
                  </a:cubicBezTo>
                  <a:cubicBezTo>
                    <a:pt x="35" y="9"/>
                    <a:pt x="35" y="8"/>
                    <a:pt x="35" y="8"/>
                  </a:cubicBezTo>
                  <a:cubicBezTo>
                    <a:pt x="35" y="6"/>
                    <a:pt x="34" y="5"/>
                    <a:pt x="32" y="3"/>
                  </a:cubicBezTo>
                  <a:cubicBezTo>
                    <a:pt x="31" y="3"/>
                    <a:pt x="31" y="2"/>
                    <a:pt x="31" y="2"/>
                  </a:cubicBezTo>
                  <a:cubicBezTo>
                    <a:pt x="30" y="2"/>
                    <a:pt x="27" y="3"/>
                    <a:pt x="26" y="4"/>
                  </a:cubicBezTo>
                  <a:cubicBezTo>
                    <a:pt x="25" y="4"/>
                    <a:pt x="25" y="4"/>
                    <a:pt x="24" y="5"/>
                  </a:cubicBezTo>
                  <a:cubicBezTo>
                    <a:pt x="23" y="5"/>
                    <a:pt x="23" y="7"/>
                    <a:pt x="23" y="9"/>
                  </a:cubicBezTo>
                  <a:cubicBezTo>
                    <a:pt x="23" y="10"/>
                    <a:pt x="23" y="10"/>
                    <a:pt x="23" y="10"/>
                  </a:cubicBezTo>
                  <a:cubicBezTo>
                    <a:pt x="23" y="14"/>
                    <a:pt x="21" y="15"/>
                    <a:pt x="20" y="16"/>
                  </a:cubicBezTo>
                  <a:cubicBezTo>
                    <a:pt x="19" y="16"/>
                    <a:pt x="19" y="17"/>
                    <a:pt x="19" y="17"/>
                  </a:cubicBezTo>
                  <a:cubicBezTo>
                    <a:pt x="18" y="17"/>
                    <a:pt x="18" y="17"/>
                    <a:pt x="18" y="17"/>
                  </a:cubicBezTo>
                  <a:cubicBezTo>
                    <a:pt x="17" y="17"/>
                    <a:pt x="16" y="16"/>
                    <a:pt x="15" y="16"/>
                  </a:cubicBezTo>
                  <a:cubicBezTo>
                    <a:pt x="15" y="16"/>
                    <a:pt x="15" y="16"/>
                    <a:pt x="15" y="16"/>
                  </a:cubicBezTo>
                  <a:cubicBezTo>
                    <a:pt x="15" y="16"/>
                    <a:pt x="15" y="16"/>
                    <a:pt x="15" y="16"/>
                  </a:cubicBezTo>
                  <a:cubicBezTo>
                    <a:pt x="14" y="16"/>
                    <a:pt x="13" y="17"/>
                    <a:pt x="12" y="17"/>
                  </a:cubicBezTo>
                  <a:cubicBezTo>
                    <a:pt x="12" y="17"/>
                    <a:pt x="12" y="17"/>
                    <a:pt x="12" y="17"/>
                  </a:cubicBezTo>
                  <a:cubicBezTo>
                    <a:pt x="8" y="16"/>
                    <a:pt x="7" y="15"/>
                    <a:pt x="5" y="12"/>
                  </a:cubicBezTo>
                  <a:cubicBezTo>
                    <a:pt x="5" y="12"/>
                    <a:pt x="5" y="11"/>
                    <a:pt x="4" y="11"/>
                  </a:cubicBezTo>
                  <a:cubicBezTo>
                    <a:pt x="4" y="11"/>
                    <a:pt x="4" y="12"/>
                    <a:pt x="3" y="12"/>
                  </a:cubicBezTo>
                  <a:cubicBezTo>
                    <a:pt x="6" y="14"/>
                    <a:pt x="9" y="17"/>
                    <a:pt x="11" y="19"/>
                  </a:cubicBezTo>
                  <a:cubicBezTo>
                    <a:pt x="14" y="22"/>
                    <a:pt x="14" y="25"/>
                    <a:pt x="14" y="29"/>
                  </a:cubicBezTo>
                  <a:cubicBezTo>
                    <a:pt x="14" y="29"/>
                    <a:pt x="14" y="30"/>
                    <a:pt x="14" y="30"/>
                  </a:cubicBezTo>
                  <a:cubicBezTo>
                    <a:pt x="14" y="32"/>
                    <a:pt x="14" y="33"/>
                    <a:pt x="15" y="35"/>
                  </a:cubicBezTo>
                  <a:cubicBezTo>
                    <a:pt x="16" y="36"/>
                    <a:pt x="15" y="37"/>
                    <a:pt x="15" y="38"/>
                  </a:cubicBezTo>
                  <a:cubicBezTo>
                    <a:pt x="15" y="39"/>
                    <a:pt x="15" y="40"/>
                    <a:pt x="15" y="40"/>
                  </a:cubicBezTo>
                  <a:cubicBezTo>
                    <a:pt x="15" y="42"/>
                    <a:pt x="16" y="44"/>
                    <a:pt x="18" y="45"/>
                  </a:cubicBezTo>
                  <a:cubicBezTo>
                    <a:pt x="19" y="46"/>
                    <a:pt x="21" y="47"/>
                    <a:pt x="21" y="49"/>
                  </a:cubicBezTo>
                  <a:cubicBezTo>
                    <a:pt x="21" y="49"/>
                    <a:pt x="21" y="50"/>
                    <a:pt x="21" y="50"/>
                  </a:cubicBezTo>
                  <a:cubicBezTo>
                    <a:pt x="22" y="51"/>
                    <a:pt x="23" y="54"/>
                    <a:pt x="21" y="54"/>
                  </a:cubicBezTo>
                  <a:cubicBezTo>
                    <a:pt x="19" y="55"/>
                    <a:pt x="19" y="55"/>
                    <a:pt x="19" y="56"/>
                  </a:cubicBezTo>
                  <a:cubicBezTo>
                    <a:pt x="19" y="56"/>
                    <a:pt x="19" y="57"/>
                    <a:pt x="18" y="58"/>
                  </a:cubicBezTo>
                  <a:cubicBezTo>
                    <a:pt x="17" y="59"/>
                    <a:pt x="17" y="60"/>
                    <a:pt x="16" y="60"/>
                  </a:cubicBezTo>
                  <a:cubicBezTo>
                    <a:pt x="14" y="63"/>
                    <a:pt x="13" y="65"/>
                    <a:pt x="11" y="67"/>
                  </a:cubicBezTo>
                  <a:cubicBezTo>
                    <a:pt x="10" y="68"/>
                    <a:pt x="9" y="69"/>
                    <a:pt x="8" y="70"/>
                  </a:cubicBezTo>
                  <a:cubicBezTo>
                    <a:pt x="6" y="71"/>
                    <a:pt x="5" y="71"/>
                    <a:pt x="4" y="74"/>
                  </a:cubicBezTo>
                  <a:cubicBezTo>
                    <a:pt x="3" y="75"/>
                    <a:pt x="6" y="81"/>
                    <a:pt x="6" y="82"/>
                  </a:cubicBezTo>
                  <a:cubicBezTo>
                    <a:pt x="7" y="84"/>
                    <a:pt x="7" y="84"/>
                    <a:pt x="7" y="84"/>
                  </a:cubicBezTo>
                  <a:cubicBezTo>
                    <a:pt x="6" y="84"/>
                    <a:pt x="6" y="84"/>
                    <a:pt x="6" y="84"/>
                  </a:cubicBezTo>
                  <a:cubicBezTo>
                    <a:pt x="5" y="85"/>
                    <a:pt x="5" y="87"/>
                    <a:pt x="6" y="89"/>
                  </a:cubicBezTo>
                  <a:cubicBezTo>
                    <a:pt x="6" y="91"/>
                    <a:pt x="7" y="92"/>
                    <a:pt x="8" y="92"/>
                  </a:cubicBezTo>
                  <a:cubicBezTo>
                    <a:pt x="9" y="92"/>
                    <a:pt x="9" y="92"/>
                    <a:pt x="10" y="92"/>
                  </a:cubicBezTo>
                  <a:cubicBezTo>
                    <a:pt x="11" y="91"/>
                    <a:pt x="11" y="91"/>
                    <a:pt x="11" y="91"/>
                  </a:cubicBezTo>
                  <a:cubicBezTo>
                    <a:pt x="11" y="92"/>
                    <a:pt x="11" y="92"/>
                    <a:pt x="11" y="92"/>
                  </a:cubicBezTo>
                  <a:cubicBezTo>
                    <a:pt x="11" y="93"/>
                    <a:pt x="11" y="93"/>
                    <a:pt x="12" y="94"/>
                  </a:cubicBezTo>
                  <a:cubicBezTo>
                    <a:pt x="12" y="94"/>
                    <a:pt x="12" y="94"/>
                    <a:pt x="12" y="94"/>
                  </a:cubicBezTo>
                  <a:lnTo>
                    <a:pt x="13" y="9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2" name="Freeform 461"/>
            <p:cNvSpPr>
              <a:spLocks noChangeArrowheads="1"/>
            </p:cNvSpPr>
            <p:nvPr/>
          </p:nvSpPr>
          <p:spPr bwMode="auto">
            <a:xfrm>
              <a:off x="6385832" y="3600756"/>
              <a:ext cx="7245" cy="4830"/>
            </a:xfrm>
            <a:custGeom>
              <a:avLst/>
              <a:gdLst>
                <a:gd name="T0" fmla="*/ 0 w 2"/>
                <a:gd name="T1" fmla="*/ 0 h 1"/>
                <a:gd name="T2" fmla="*/ 2 w 2"/>
                <a:gd name="T3" fmla="*/ 1 h 1"/>
                <a:gd name="T4" fmla="*/ 1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1" y="0"/>
                    <a:pt x="1" y="1"/>
                    <a:pt x="2" y="1"/>
                  </a:cubicBezTo>
                  <a:cubicBezTo>
                    <a:pt x="1" y="1"/>
                    <a:pt x="1" y="1"/>
                    <a:pt x="1" y="1"/>
                  </a:cubicBezTo>
                  <a:cubicBezTo>
                    <a:pt x="1" y="1"/>
                    <a:pt x="1"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3" name="Freeform 462"/>
            <p:cNvSpPr>
              <a:spLocks noChangeArrowheads="1"/>
            </p:cNvSpPr>
            <p:nvPr/>
          </p:nvSpPr>
          <p:spPr bwMode="auto">
            <a:xfrm>
              <a:off x="6378587" y="3593511"/>
              <a:ext cx="19321" cy="21736"/>
            </a:xfrm>
            <a:custGeom>
              <a:avLst/>
              <a:gdLst>
                <a:gd name="T0" fmla="*/ 3 w 5"/>
                <a:gd name="T1" fmla="*/ 5 h 5"/>
                <a:gd name="T2" fmla="*/ 2 w 5"/>
                <a:gd name="T3" fmla="*/ 4 h 5"/>
                <a:gd name="T4" fmla="*/ 2 w 5"/>
                <a:gd name="T5" fmla="*/ 3 h 5"/>
                <a:gd name="T6" fmla="*/ 0 w 5"/>
                <a:gd name="T7" fmla="*/ 0 h 5"/>
                <a:gd name="T8" fmla="*/ 5 w 5"/>
                <a:gd name="T9" fmla="*/ 2 h 5"/>
                <a:gd name="T10" fmla="*/ 4 w 5"/>
                <a:gd name="T11" fmla="*/ 3 h 5"/>
                <a:gd name="T12" fmla="*/ 4 w 5"/>
                <a:gd name="T13" fmla="*/ 4 h 5"/>
                <a:gd name="T14" fmla="*/ 3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3" y="5"/>
                  </a:moveTo>
                  <a:cubicBezTo>
                    <a:pt x="2" y="4"/>
                    <a:pt x="2" y="4"/>
                    <a:pt x="2" y="4"/>
                  </a:cubicBezTo>
                  <a:cubicBezTo>
                    <a:pt x="2" y="4"/>
                    <a:pt x="2" y="4"/>
                    <a:pt x="2" y="3"/>
                  </a:cubicBezTo>
                  <a:cubicBezTo>
                    <a:pt x="0" y="0"/>
                    <a:pt x="0" y="0"/>
                    <a:pt x="0" y="0"/>
                  </a:cubicBezTo>
                  <a:cubicBezTo>
                    <a:pt x="5" y="2"/>
                    <a:pt x="5" y="2"/>
                    <a:pt x="5" y="2"/>
                  </a:cubicBezTo>
                  <a:cubicBezTo>
                    <a:pt x="4" y="3"/>
                    <a:pt x="4" y="3"/>
                    <a:pt x="4" y="3"/>
                  </a:cubicBezTo>
                  <a:cubicBezTo>
                    <a:pt x="4" y="4"/>
                    <a:pt x="4" y="4"/>
                    <a:pt x="4" y="4"/>
                  </a:cubicBezTo>
                  <a:lnTo>
                    <a:pt x="3"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4" name="Freeform 463"/>
            <p:cNvSpPr>
              <a:spLocks noChangeArrowheads="1"/>
            </p:cNvSpPr>
            <p:nvPr/>
          </p:nvSpPr>
          <p:spPr bwMode="auto">
            <a:xfrm>
              <a:off x="6195042" y="3289212"/>
              <a:ext cx="70037" cy="99018"/>
            </a:xfrm>
            <a:custGeom>
              <a:avLst/>
              <a:gdLst>
                <a:gd name="T0" fmla="*/ 12 w 17"/>
                <a:gd name="T1" fmla="*/ 1 h 24"/>
                <a:gd name="T2" fmla="*/ 11 w 17"/>
                <a:gd name="T3" fmla="*/ 0 h 24"/>
                <a:gd name="T4" fmla="*/ 7 w 17"/>
                <a:gd name="T5" fmla="*/ 3 h 24"/>
                <a:gd name="T6" fmla="*/ 9 w 17"/>
                <a:gd name="T7" fmla="*/ 4 h 24"/>
                <a:gd name="T8" fmla="*/ 3 w 17"/>
                <a:gd name="T9" fmla="*/ 8 h 24"/>
                <a:gd name="T10" fmla="*/ 2 w 17"/>
                <a:gd name="T11" fmla="*/ 8 h 24"/>
                <a:gd name="T12" fmla="*/ 4 w 17"/>
                <a:gd name="T13" fmla="*/ 9 h 24"/>
                <a:gd name="T14" fmla="*/ 6 w 17"/>
                <a:gd name="T15" fmla="*/ 13 h 24"/>
                <a:gd name="T16" fmla="*/ 3 w 17"/>
                <a:gd name="T17" fmla="*/ 17 h 24"/>
                <a:gd name="T18" fmla="*/ 7 w 17"/>
                <a:gd name="T19" fmla="*/ 17 h 24"/>
                <a:gd name="T20" fmla="*/ 1 w 17"/>
                <a:gd name="T21" fmla="*/ 20 h 24"/>
                <a:gd name="T22" fmla="*/ 2 w 17"/>
                <a:gd name="T23" fmla="*/ 21 h 24"/>
                <a:gd name="T24" fmla="*/ 1 w 17"/>
                <a:gd name="T25" fmla="*/ 22 h 24"/>
                <a:gd name="T26" fmla="*/ 3 w 17"/>
                <a:gd name="T27" fmla="*/ 22 h 24"/>
                <a:gd name="T28" fmla="*/ 2 w 17"/>
                <a:gd name="T29" fmla="*/ 23 h 24"/>
                <a:gd name="T30" fmla="*/ 4 w 17"/>
                <a:gd name="T31" fmla="*/ 23 h 24"/>
                <a:gd name="T32" fmla="*/ 3 w 17"/>
                <a:gd name="T33" fmla="*/ 24 h 24"/>
                <a:gd name="T34" fmla="*/ 12 w 17"/>
                <a:gd name="T35" fmla="*/ 20 h 24"/>
                <a:gd name="T36" fmla="*/ 17 w 17"/>
                <a:gd name="T37" fmla="*/ 13 h 24"/>
                <a:gd name="T38" fmla="*/ 16 w 17"/>
                <a:gd name="T39" fmla="*/ 5 h 24"/>
                <a:gd name="T40" fmla="*/ 11 w 17"/>
                <a:gd name="T41" fmla="*/ 6 h 24"/>
                <a:gd name="T42" fmla="*/ 12 w 17"/>
                <a:gd name="T43"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24">
                  <a:moveTo>
                    <a:pt x="12" y="1"/>
                  </a:moveTo>
                  <a:cubicBezTo>
                    <a:pt x="11" y="1"/>
                    <a:pt x="11" y="0"/>
                    <a:pt x="11" y="0"/>
                  </a:cubicBezTo>
                  <a:cubicBezTo>
                    <a:pt x="9" y="0"/>
                    <a:pt x="8" y="2"/>
                    <a:pt x="7" y="3"/>
                  </a:cubicBezTo>
                  <a:cubicBezTo>
                    <a:pt x="7" y="3"/>
                    <a:pt x="8" y="4"/>
                    <a:pt x="9" y="4"/>
                  </a:cubicBezTo>
                  <a:cubicBezTo>
                    <a:pt x="8" y="8"/>
                    <a:pt x="2" y="4"/>
                    <a:pt x="3" y="8"/>
                  </a:cubicBezTo>
                  <a:cubicBezTo>
                    <a:pt x="2" y="8"/>
                    <a:pt x="2" y="8"/>
                    <a:pt x="2" y="8"/>
                  </a:cubicBezTo>
                  <a:cubicBezTo>
                    <a:pt x="2" y="8"/>
                    <a:pt x="3" y="9"/>
                    <a:pt x="4" y="9"/>
                  </a:cubicBezTo>
                  <a:cubicBezTo>
                    <a:pt x="0" y="11"/>
                    <a:pt x="4" y="13"/>
                    <a:pt x="6" y="13"/>
                  </a:cubicBezTo>
                  <a:cubicBezTo>
                    <a:pt x="5" y="15"/>
                    <a:pt x="4" y="16"/>
                    <a:pt x="3" y="17"/>
                  </a:cubicBezTo>
                  <a:cubicBezTo>
                    <a:pt x="5" y="17"/>
                    <a:pt x="6" y="15"/>
                    <a:pt x="7" y="17"/>
                  </a:cubicBezTo>
                  <a:cubicBezTo>
                    <a:pt x="3" y="17"/>
                    <a:pt x="3" y="20"/>
                    <a:pt x="1" y="20"/>
                  </a:cubicBezTo>
                  <a:cubicBezTo>
                    <a:pt x="1" y="20"/>
                    <a:pt x="2" y="20"/>
                    <a:pt x="2" y="21"/>
                  </a:cubicBezTo>
                  <a:cubicBezTo>
                    <a:pt x="2" y="21"/>
                    <a:pt x="1" y="22"/>
                    <a:pt x="1" y="22"/>
                  </a:cubicBezTo>
                  <a:cubicBezTo>
                    <a:pt x="2" y="22"/>
                    <a:pt x="3" y="22"/>
                    <a:pt x="3" y="22"/>
                  </a:cubicBezTo>
                  <a:cubicBezTo>
                    <a:pt x="3" y="23"/>
                    <a:pt x="2" y="23"/>
                    <a:pt x="2" y="23"/>
                  </a:cubicBezTo>
                  <a:cubicBezTo>
                    <a:pt x="2" y="23"/>
                    <a:pt x="3" y="23"/>
                    <a:pt x="4" y="23"/>
                  </a:cubicBezTo>
                  <a:cubicBezTo>
                    <a:pt x="4" y="23"/>
                    <a:pt x="3" y="24"/>
                    <a:pt x="3" y="24"/>
                  </a:cubicBezTo>
                  <a:cubicBezTo>
                    <a:pt x="6" y="24"/>
                    <a:pt x="9" y="20"/>
                    <a:pt x="12" y="20"/>
                  </a:cubicBezTo>
                  <a:cubicBezTo>
                    <a:pt x="17" y="20"/>
                    <a:pt x="17" y="18"/>
                    <a:pt x="17" y="13"/>
                  </a:cubicBezTo>
                  <a:cubicBezTo>
                    <a:pt x="17" y="12"/>
                    <a:pt x="17" y="6"/>
                    <a:pt x="16" y="5"/>
                  </a:cubicBezTo>
                  <a:cubicBezTo>
                    <a:pt x="14" y="4"/>
                    <a:pt x="12" y="8"/>
                    <a:pt x="11" y="6"/>
                  </a:cubicBezTo>
                  <a:cubicBezTo>
                    <a:pt x="9" y="4"/>
                    <a:pt x="10" y="4"/>
                    <a:pt x="1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5" name="Freeform 464"/>
            <p:cNvSpPr>
              <a:spLocks noEditPoints="1" noChangeArrowheads="1"/>
            </p:cNvSpPr>
            <p:nvPr/>
          </p:nvSpPr>
          <p:spPr bwMode="auto">
            <a:xfrm>
              <a:off x="6173306" y="3281967"/>
              <a:ext cx="96603" cy="111093"/>
            </a:xfrm>
            <a:custGeom>
              <a:avLst/>
              <a:gdLst>
                <a:gd name="T0" fmla="*/ 7 w 23"/>
                <a:gd name="T1" fmla="*/ 26 h 27"/>
                <a:gd name="T2" fmla="*/ 6 w 23"/>
                <a:gd name="T3" fmla="*/ 25 h 27"/>
                <a:gd name="T4" fmla="*/ 5 w 23"/>
                <a:gd name="T5" fmla="*/ 23 h 27"/>
                <a:gd name="T6" fmla="*/ 1 w 23"/>
                <a:gd name="T7" fmla="*/ 21 h 27"/>
                <a:gd name="T8" fmla="*/ 9 w 23"/>
                <a:gd name="T9" fmla="*/ 16 h 27"/>
                <a:gd name="T10" fmla="*/ 7 w 23"/>
                <a:gd name="T11" fmla="*/ 11 h 27"/>
                <a:gd name="T12" fmla="*/ 0 w 23"/>
                <a:gd name="T13" fmla="*/ 9 h 27"/>
                <a:gd name="T14" fmla="*/ 7 w 23"/>
                <a:gd name="T15" fmla="*/ 8 h 27"/>
                <a:gd name="T16" fmla="*/ 11 w 23"/>
                <a:gd name="T17" fmla="*/ 7 h 27"/>
                <a:gd name="T18" fmla="*/ 12 w 23"/>
                <a:gd name="T19" fmla="*/ 7 h 27"/>
                <a:gd name="T20" fmla="*/ 10 w 23"/>
                <a:gd name="T21" fmla="*/ 6 h 27"/>
                <a:gd name="T22" fmla="*/ 12 w 23"/>
                <a:gd name="T23" fmla="*/ 4 h 27"/>
                <a:gd name="T24" fmla="*/ 17 w 23"/>
                <a:gd name="T25" fmla="*/ 0 h 27"/>
                <a:gd name="T26" fmla="*/ 17 w 23"/>
                <a:gd name="T27" fmla="*/ 4 h 27"/>
                <a:gd name="T28" fmla="*/ 16 w 23"/>
                <a:gd name="T29" fmla="*/ 8 h 27"/>
                <a:gd name="T30" fmla="*/ 21 w 23"/>
                <a:gd name="T31" fmla="*/ 6 h 27"/>
                <a:gd name="T32" fmla="*/ 17 w 23"/>
                <a:gd name="T33" fmla="*/ 23 h 27"/>
                <a:gd name="T34" fmla="*/ 8 w 23"/>
                <a:gd name="T35" fmla="*/ 27 h 27"/>
                <a:gd name="T36" fmla="*/ 10 w 23"/>
                <a:gd name="T37" fmla="*/ 24 h 27"/>
                <a:gd name="T38" fmla="*/ 12 w 23"/>
                <a:gd name="T39" fmla="*/ 23 h 27"/>
                <a:gd name="T40" fmla="*/ 21 w 23"/>
                <a:gd name="T41" fmla="*/ 15 h 27"/>
                <a:gd name="T42" fmla="*/ 19 w 23"/>
                <a:gd name="T43" fmla="*/ 9 h 27"/>
                <a:gd name="T44" fmla="*/ 15 w 23"/>
                <a:gd name="T45" fmla="*/ 9 h 27"/>
                <a:gd name="T46" fmla="*/ 11 w 23"/>
                <a:gd name="T47" fmla="*/ 9 h 27"/>
                <a:gd name="T48" fmla="*/ 8 w 23"/>
                <a:gd name="T49" fmla="*/ 9 h 27"/>
                <a:gd name="T50" fmla="*/ 9 w 23"/>
                <a:gd name="T51" fmla="*/ 10 h 27"/>
                <a:gd name="T52" fmla="*/ 11 w 23"/>
                <a:gd name="T53" fmla="*/ 11 h 27"/>
                <a:gd name="T54" fmla="*/ 8 w 23"/>
                <a:gd name="T55" fmla="*/ 13 h 27"/>
                <a:gd name="T56" fmla="*/ 13 w 23"/>
                <a:gd name="T57" fmla="*/ 14 h 27"/>
                <a:gd name="T58" fmla="*/ 13 w 23"/>
                <a:gd name="T59" fmla="*/ 18 h 27"/>
                <a:gd name="T60" fmla="*/ 12 w 23"/>
                <a:gd name="T61" fmla="*/ 20 h 27"/>
                <a:gd name="T62" fmla="*/ 9 w 23"/>
                <a:gd name="T63" fmla="*/ 21 h 27"/>
                <a:gd name="T64" fmla="*/ 9 w 23"/>
                <a:gd name="T65" fmla="*/ 23 h 27"/>
                <a:gd name="T66" fmla="*/ 13 w 23"/>
                <a:gd name="T67" fmla="*/ 22 h 27"/>
                <a:gd name="T68" fmla="*/ 13 w 23"/>
                <a:gd name="T69" fmla="*/ 5 h 27"/>
                <a:gd name="T70" fmla="*/ 14 w 23"/>
                <a:gd name="T71" fmla="*/ 5 h 27"/>
                <a:gd name="T72" fmla="*/ 16 w 23"/>
                <a:gd name="T73" fmla="*/ 3 h 27"/>
                <a:gd name="T74" fmla="*/ 13 w 23"/>
                <a:gd name="T75"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 h="27">
                  <a:moveTo>
                    <a:pt x="6" y="27"/>
                  </a:moveTo>
                  <a:cubicBezTo>
                    <a:pt x="7" y="26"/>
                    <a:pt x="7" y="26"/>
                    <a:pt x="7" y="26"/>
                  </a:cubicBezTo>
                  <a:cubicBezTo>
                    <a:pt x="6" y="25"/>
                    <a:pt x="6" y="25"/>
                    <a:pt x="6" y="25"/>
                  </a:cubicBezTo>
                  <a:cubicBezTo>
                    <a:pt x="6" y="25"/>
                    <a:pt x="6" y="25"/>
                    <a:pt x="6" y="25"/>
                  </a:cubicBezTo>
                  <a:cubicBezTo>
                    <a:pt x="1" y="26"/>
                    <a:pt x="1" y="26"/>
                    <a:pt x="1" y="26"/>
                  </a:cubicBezTo>
                  <a:cubicBezTo>
                    <a:pt x="5" y="23"/>
                    <a:pt x="5" y="23"/>
                    <a:pt x="5" y="23"/>
                  </a:cubicBezTo>
                  <a:cubicBezTo>
                    <a:pt x="5" y="23"/>
                    <a:pt x="6" y="23"/>
                    <a:pt x="6" y="23"/>
                  </a:cubicBezTo>
                  <a:cubicBezTo>
                    <a:pt x="1" y="21"/>
                    <a:pt x="1" y="21"/>
                    <a:pt x="1" y="21"/>
                  </a:cubicBezTo>
                  <a:cubicBezTo>
                    <a:pt x="5" y="21"/>
                    <a:pt x="5" y="21"/>
                    <a:pt x="5" y="21"/>
                  </a:cubicBezTo>
                  <a:cubicBezTo>
                    <a:pt x="9" y="16"/>
                    <a:pt x="9" y="16"/>
                    <a:pt x="9" y="16"/>
                  </a:cubicBezTo>
                  <a:cubicBezTo>
                    <a:pt x="8" y="16"/>
                    <a:pt x="6" y="15"/>
                    <a:pt x="6" y="13"/>
                  </a:cubicBezTo>
                  <a:cubicBezTo>
                    <a:pt x="6" y="13"/>
                    <a:pt x="6" y="12"/>
                    <a:pt x="7" y="11"/>
                  </a:cubicBezTo>
                  <a:cubicBezTo>
                    <a:pt x="7" y="11"/>
                    <a:pt x="6" y="11"/>
                    <a:pt x="6" y="11"/>
                  </a:cubicBezTo>
                  <a:cubicBezTo>
                    <a:pt x="0" y="9"/>
                    <a:pt x="0" y="9"/>
                    <a:pt x="0" y="9"/>
                  </a:cubicBezTo>
                  <a:cubicBezTo>
                    <a:pt x="7" y="9"/>
                    <a:pt x="7" y="9"/>
                    <a:pt x="7" y="9"/>
                  </a:cubicBezTo>
                  <a:cubicBezTo>
                    <a:pt x="7" y="9"/>
                    <a:pt x="7" y="8"/>
                    <a:pt x="7" y="8"/>
                  </a:cubicBezTo>
                  <a:cubicBezTo>
                    <a:pt x="8" y="7"/>
                    <a:pt x="9" y="7"/>
                    <a:pt x="9" y="7"/>
                  </a:cubicBezTo>
                  <a:cubicBezTo>
                    <a:pt x="11" y="7"/>
                    <a:pt x="11" y="7"/>
                    <a:pt x="11" y="7"/>
                  </a:cubicBezTo>
                  <a:cubicBezTo>
                    <a:pt x="12" y="7"/>
                    <a:pt x="12" y="7"/>
                    <a:pt x="13" y="7"/>
                  </a:cubicBezTo>
                  <a:cubicBezTo>
                    <a:pt x="13" y="7"/>
                    <a:pt x="13" y="7"/>
                    <a:pt x="12" y="7"/>
                  </a:cubicBezTo>
                  <a:cubicBezTo>
                    <a:pt x="12" y="6"/>
                    <a:pt x="12" y="6"/>
                    <a:pt x="12" y="6"/>
                  </a:cubicBezTo>
                  <a:cubicBezTo>
                    <a:pt x="10" y="6"/>
                    <a:pt x="10" y="6"/>
                    <a:pt x="10" y="6"/>
                  </a:cubicBezTo>
                  <a:cubicBezTo>
                    <a:pt x="11" y="5"/>
                    <a:pt x="11" y="5"/>
                    <a:pt x="11" y="5"/>
                  </a:cubicBezTo>
                  <a:cubicBezTo>
                    <a:pt x="11" y="4"/>
                    <a:pt x="11" y="4"/>
                    <a:pt x="12" y="4"/>
                  </a:cubicBezTo>
                  <a:cubicBezTo>
                    <a:pt x="13" y="3"/>
                    <a:pt x="14" y="1"/>
                    <a:pt x="16" y="1"/>
                  </a:cubicBezTo>
                  <a:cubicBezTo>
                    <a:pt x="17" y="0"/>
                    <a:pt x="17" y="0"/>
                    <a:pt x="17" y="0"/>
                  </a:cubicBezTo>
                  <a:cubicBezTo>
                    <a:pt x="18" y="4"/>
                    <a:pt x="18" y="4"/>
                    <a:pt x="18" y="4"/>
                  </a:cubicBezTo>
                  <a:cubicBezTo>
                    <a:pt x="17" y="4"/>
                    <a:pt x="17" y="4"/>
                    <a:pt x="17" y="4"/>
                  </a:cubicBezTo>
                  <a:cubicBezTo>
                    <a:pt x="17" y="4"/>
                    <a:pt x="17" y="5"/>
                    <a:pt x="17" y="5"/>
                  </a:cubicBezTo>
                  <a:cubicBezTo>
                    <a:pt x="16" y="6"/>
                    <a:pt x="16" y="7"/>
                    <a:pt x="16" y="8"/>
                  </a:cubicBezTo>
                  <a:cubicBezTo>
                    <a:pt x="17" y="8"/>
                    <a:pt x="17" y="7"/>
                    <a:pt x="18" y="7"/>
                  </a:cubicBezTo>
                  <a:cubicBezTo>
                    <a:pt x="19" y="6"/>
                    <a:pt x="20" y="6"/>
                    <a:pt x="21" y="6"/>
                  </a:cubicBezTo>
                  <a:cubicBezTo>
                    <a:pt x="23" y="7"/>
                    <a:pt x="23" y="14"/>
                    <a:pt x="23" y="15"/>
                  </a:cubicBezTo>
                  <a:cubicBezTo>
                    <a:pt x="23" y="20"/>
                    <a:pt x="23" y="23"/>
                    <a:pt x="17" y="23"/>
                  </a:cubicBezTo>
                  <a:cubicBezTo>
                    <a:pt x="16" y="23"/>
                    <a:pt x="15" y="24"/>
                    <a:pt x="13" y="25"/>
                  </a:cubicBezTo>
                  <a:cubicBezTo>
                    <a:pt x="12" y="26"/>
                    <a:pt x="10" y="27"/>
                    <a:pt x="8" y="27"/>
                  </a:cubicBezTo>
                  <a:lnTo>
                    <a:pt x="6" y="27"/>
                  </a:lnTo>
                  <a:close/>
                  <a:moveTo>
                    <a:pt x="10" y="24"/>
                  </a:moveTo>
                  <a:cubicBezTo>
                    <a:pt x="10" y="25"/>
                    <a:pt x="10" y="25"/>
                    <a:pt x="10" y="25"/>
                  </a:cubicBezTo>
                  <a:cubicBezTo>
                    <a:pt x="11" y="24"/>
                    <a:pt x="11" y="24"/>
                    <a:pt x="12" y="23"/>
                  </a:cubicBezTo>
                  <a:cubicBezTo>
                    <a:pt x="14" y="22"/>
                    <a:pt x="15" y="21"/>
                    <a:pt x="17" y="21"/>
                  </a:cubicBezTo>
                  <a:cubicBezTo>
                    <a:pt x="21" y="21"/>
                    <a:pt x="21" y="20"/>
                    <a:pt x="21" y="15"/>
                  </a:cubicBezTo>
                  <a:cubicBezTo>
                    <a:pt x="21" y="12"/>
                    <a:pt x="21" y="8"/>
                    <a:pt x="20" y="8"/>
                  </a:cubicBezTo>
                  <a:cubicBezTo>
                    <a:pt x="20" y="8"/>
                    <a:pt x="19" y="8"/>
                    <a:pt x="19" y="9"/>
                  </a:cubicBezTo>
                  <a:cubicBezTo>
                    <a:pt x="18" y="9"/>
                    <a:pt x="17" y="10"/>
                    <a:pt x="16" y="10"/>
                  </a:cubicBezTo>
                  <a:cubicBezTo>
                    <a:pt x="16" y="10"/>
                    <a:pt x="15" y="9"/>
                    <a:pt x="15" y="9"/>
                  </a:cubicBezTo>
                  <a:cubicBezTo>
                    <a:pt x="15" y="8"/>
                    <a:pt x="14" y="8"/>
                    <a:pt x="14" y="8"/>
                  </a:cubicBezTo>
                  <a:cubicBezTo>
                    <a:pt x="13" y="9"/>
                    <a:pt x="11" y="9"/>
                    <a:pt x="11" y="9"/>
                  </a:cubicBezTo>
                  <a:cubicBezTo>
                    <a:pt x="9" y="9"/>
                    <a:pt x="9" y="9"/>
                    <a:pt x="9" y="9"/>
                  </a:cubicBezTo>
                  <a:cubicBezTo>
                    <a:pt x="9" y="9"/>
                    <a:pt x="9" y="9"/>
                    <a:pt x="8" y="9"/>
                  </a:cubicBezTo>
                  <a:cubicBezTo>
                    <a:pt x="8" y="9"/>
                    <a:pt x="8" y="9"/>
                    <a:pt x="9" y="10"/>
                  </a:cubicBezTo>
                  <a:cubicBezTo>
                    <a:pt x="9" y="10"/>
                    <a:pt x="9" y="10"/>
                    <a:pt x="9" y="10"/>
                  </a:cubicBezTo>
                  <a:cubicBezTo>
                    <a:pt x="9" y="10"/>
                    <a:pt x="9" y="10"/>
                    <a:pt x="9" y="10"/>
                  </a:cubicBezTo>
                  <a:cubicBezTo>
                    <a:pt x="11" y="11"/>
                    <a:pt x="11" y="11"/>
                    <a:pt x="11" y="11"/>
                  </a:cubicBezTo>
                  <a:cubicBezTo>
                    <a:pt x="9" y="12"/>
                    <a:pt x="9" y="12"/>
                    <a:pt x="9" y="12"/>
                  </a:cubicBezTo>
                  <a:cubicBezTo>
                    <a:pt x="8" y="13"/>
                    <a:pt x="8" y="13"/>
                    <a:pt x="8" y="13"/>
                  </a:cubicBezTo>
                  <a:cubicBezTo>
                    <a:pt x="8" y="13"/>
                    <a:pt x="10" y="14"/>
                    <a:pt x="11" y="14"/>
                  </a:cubicBezTo>
                  <a:cubicBezTo>
                    <a:pt x="13" y="14"/>
                    <a:pt x="13" y="14"/>
                    <a:pt x="13" y="14"/>
                  </a:cubicBezTo>
                  <a:cubicBezTo>
                    <a:pt x="11" y="17"/>
                    <a:pt x="11" y="17"/>
                    <a:pt x="11" y="17"/>
                  </a:cubicBezTo>
                  <a:cubicBezTo>
                    <a:pt x="12" y="17"/>
                    <a:pt x="12" y="18"/>
                    <a:pt x="13" y="18"/>
                  </a:cubicBezTo>
                  <a:cubicBezTo>
                    <a:pt x="14" y="20"/>
                    <a:pt x="14" y="20"/>
                    <a:pt x="14" y="20"/>
                  </a:cubicBezTo>
                  <a:cubicBezTo>
                    <a:pt x="12" y="20"/>
                    <a:pt x="12" y="20"/>
                    <a:pt x="12" y="20"/>
                  </a:cubicBezTo>
                  <a:cubicBezTo>
                    <a:pt x="12" y="20"/>
                    <a:pt x="12" y="20"/>
                    <a:pt x="12" y="20"/>
                  </a:cubicBezTo>
                  <a:cubicBezTo>
                    <a:pt x="10" y="20"/>
                    <a:pt x="10" y="20"/>
                    <a:pt x="9" y="21"/>
                  </a:cubicBezTo>
                  <a:cubicBezTo>
                    <a:pt x="9" y="21"/>
                    <a:pt x="8" y="22"/>
                    <a:pt x="8" y="22"/>
                  </a:cubicBezTo>
                  <a:cubicBezTo>
                    <a:pt x="9" y="23"/>
                    <a:pt x="9" y="23"/>
                    <a:pt x="9" y="23"/>
                  </a:cubicBezTo>
                  <a:cubicBezTo>
                    <a:pt x="9" y="23"/>
                    <a:pt x="9" y="23"/>
                    <a:pt x="9" y="23"/>
                  </a:cubicBezTo>
                  <a:cubicBezTo>
                    <a:pt x="13" y="22"/>
                    <a:pt x="13" y="22"/>
                    <a:pt x="13" y="22"/>
                  </a:cubicBezTo>
                  <a:lnTo>
                    <a:pt x="10" y="24"/>
                  </a:lnTo>
                  <a:close/>
                  <a:moveTo>
                    <a:pt x="13" y="5"/>
                  </a:moveTo>
                  <a:cubicBezTo>
                    <a:pt x="14" y="5"/>
                    <a:pt x="14" y="5"/>
                    <a:pt x="14" y="5"/>
                  </a:cubicBezTo>
                  <a:cubicBezTo>
                    <a:pt x="14" y="5"/>
                    <a:pt x="14" y="5"/>
                    <a:pt x="14" y="5"/>
                  </a:cubicBezTo>
                  <a:cubicBezTo>
                    <a:pt x="15" y="5"/>
                    <a:pt x="15" y="4"/>
                    <a:pt x="15" y="4"/>
                  </a:cubicBezTo>
                  <a:cubicBezTo>
                    <a:pt x="15" y="4"/>
                    <a:pt x="15" y="3"/>
                    <a:pt x="16" y="3"/>
                  </a:cubicBezTo>
                  <a:cubicBezTo>
                    <a:pt x="16" y="3"/>
                    <a:pt x="16" y="3"/>
                    <a:pt x="16" y="3"/>
                  </a:cubicBezTo>
                  <a:cubicBezTo>
                    <a:pt x="15" y="3"/>
                    <a:pt x="14" y="4"/>
                    <a:pt x="13"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6" name="Freeform 465"/>
            <p:cNvSpPr>
              <a:spLocks noChangeArrowheads="1"/>
            </p:cNvSpPr>
            <p:nvPr/>
          </p:nvSpPr>
          <p:spPr bwMode="auto">
            <a:xfrm>
              <a:off x="6277154" y="3272306"/>
              <a:ext cx="4830" cy="9660"/>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2"/>
                    <a:pt x="1" y="2"/>
                  </a:cubicBezTo>
                  <a:cubicBezTo>
                    <a:pt x="1" y="1"/>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7" name="Freeform 466"/>
            <p:cNvSpPr>
              <a:spLocks noChangeArrowheads="1"/>
            </p:cNvSpPr>
            <p:nvPr/>
          </p:nvSpPr>
          <p:spPr bwMode="auto">
            <a:xfrm>
              <a:off x="6272324" y="3272306"/>
              <a:ext cx="14490" cy="26566"/>
            </a:xfrm>
            <a:custGeom>
              <a:avLst/>
              <a:gdLst>
                <a:gd name="T0" fmla="*/ 1 w 3"/>
                <a:gd name="T1" fmla="*/ 6 h 6"/>
                <a:gd name="T2" fmla="*/ 0 w 3"/>
                <a:gd name="T3" fmla="*/ 1 h 6"/>
                <a:gd name="T4" fmla="*/ 2 w 3"/>
                <a:gd name="T5" fmla="*/ 0 h 6"/>
                <a:gd name="T6" fmla="*/ 3 w 3"/>
                <a:gd name="T7" fmla="*/ 3 h 6"/>
                <a:gd name="T8" fmla="*/ 1 w 3"/>
                <a:gd name="T9" fmla="*/ 6 h 6"/>
              </a:gdLst>
              <a:ahLst/>
              <a:cxnLst>
                <a:cxn ang="0">
                  <a:pos x="T0" y="T1"/>
                </a:cxn>
                <a:cxn ang="0">
                  <a:pos x="T2" y="T3"/>
                </a:cxn>
                <a:cxn ang="0">
                  <a:pos x="T4" y="T5"/>
                </a:cxn>
                <a:cxn ang="0">
                  <a:pos x="T6" y="T7"/>
                </a:cxn>
                <a:cxn ang="0">
                  <a:pos x="T8" y="T9"/>
                </a:cxn>
              </a:cxnLst>
              <a:rect l="0" t="0" r="r" b="b"/>
              <a:pathLst>
                <a:path w="3" h="6">
                  <a:moveTo>
                    <a:pt x="1" y="6"/>
                  </a:moveTo>
                  <a:cubicBezTo>
                    <a:pt x="0" y="1"/>
                    <a:pt x="0" y="1"/>
                    <a:pt x="0" y="1"/>
                  </a:cubicBezTo>
                  <a:cubicBezTo>
                    <a:pt x="2" y="0"/>
                    <a:pt x="2" y="0"/>
                    <a:pt x="2" y="0"/>
                  </a:cubicBezTo>
                  <a:cubicBezTo>
                    <a:pt x="2" y="0"/>
                    <a:pt x="3" y="1"/>
                    <a:pt x="3" y="3"/>
                  </a:cubicBezTo>
                  <a:lnTo>
                    <a:pt x="1"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8" name="Freeform 467"/>
            <p:cNvSpPr>
              <a:spLocks noChangeArrowheads="1"/>
            </p:cNvSpPr>
            <p:nvPr/>
          </p:nvSpPr>
          <p:spPr bwMode="auto">
            <a:xfrm>
              <a:off x="6226437" y="3284382"/>
              <a:ext cx="50716" cy="38641"/>
            </a:xfrm>
            <a:custGeom>
              <a:avLst/>
              <a:gdLst>
                <a:gd name="T0" fmla="*/ 4 w 12"/>
                <a:gd name="T1" fmla="*/ 2 h 9"/>
                <a:gd name="T2" fmla="*/ 3 w 12"/>
                <a:gd name="T3" fmla="*/ 8 h 9"/>
                <a:gd name="T4" fmla="*/ 9 w 12"/>
                <a:gd name="T5" fmla="*/ 9 h 9"/>
                <a:gd name="T6" fmla="*/ 11 w 12"/>
                <a:gd name="T7" fmla="*/ 5 h 9"/>
                <a:gd name="T8" fmla="*/ 11 w 12"/>
                <a:gd name="T9" fmla="*/ 6 h 9"/>
                <a:gd name="T10" fmla="*/ 5 w 12"/>
                <a:gd name="T11" fmla="*/ 2 h 9"/>
                <a:gd name="T12" fmla="*/ 6 w 12"/>
                <a:gd name="T13" fmla="*/ 1 h 9"/>
                <a:gd name="T14" fmla="*/ 4 w 12"/>
                <a:gd name="T15" fmla="*/ 0 h 9"/>
                <a:gd name="T16" fmla="*/ 4 w 12"/>
                <a:gd name="T1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9">
                  <a:moveTo>
                    <a:pt x="4" y="2"/>
                  </a:moveTo>
                  <a:cubicBezTo>
                    <a:pt x="3" y="3"/>
                    <a:pt x="0" y="9"/>
                    <a:pt x="3" y="8"/>
                  </a:cubicBezTo>
                  <a:cubicBezTo>
                    <a:pt x="6" y="6"/>
                    <a:pt x="8" y="5"/>
                    <a:pt x="9" y="9"/>
                  </a:cubicBezTo>
                  <a:cubicBezTo>
                    <a:pt x="11" y="8"/>
                    <a:pt x="12" y="7"/>
                    <a:pt x="11" y="5"/>
                  </a:cubicBezTo>
                  <a:cubicBezTo>
                    <a:pt x="11" y="6"/>
                    <a:pt x="11" y="6"/>
                    <a:pt x="11" y="6"/>
                  </a:cubicBezTo>
                  <a:cubicBezTo>
                    <a:pt x="9" y="3"/>
                    <a:pt x="11" y="1"/>
                    <a:pt x="5" y="2"/>
                  </a:cubicBezTo>
                  <a:cubicBezTo>
                    <a:pt x="5" y="2"/>
                    <a:pt x="5" y="1"/>
                    <a:pt x="6" y="1"/>
                  </a:cubicBezTo>
                  <a:cubicBezTo>
                    <a:pt x="5" y="0"/>
                    <a:pt x="5" y="0"/>
                    <a:pt x="4" y="0"/>
                  </a:cubicBezTo>
                  <a:cubicBezTo>
                    <a:pt x="4" y="1"/>
                    <a:pt x="4" y="2"/>
                    <a:pt x="4"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69" name="Freeform 468"/>
            <p:cNvSpPr>
              <a:spLocks noEditPoints="1" noChangeArrowheads="1"/>
            </p:cNvSpPr>
            <p:nvPr/>
          </p:nvSpPr>
          <p:spPr bwMode="auto">
            <a:xfrm>
              <a:off x="6226437" y="3281967"/>
              <a:ext cx="50716" cy="45886"/>
            </a:xfrm>
            <a:custGeom>
              <a:avLst/>
              <a:gdLst>
                <a:gd name="T0" fmla="*/ 8 w 12"/>
                <a:gd name="T1" fmla="*/ 11 h 11"/>
                <a:gd name="T2" fmla="*/ 8 w 12"/>
                <a:gd name="T3" fmla="*/ 10 h 11"/>
                <a:gd name="T4" fmla="*/ 7 w 12"/>
                <a:gd name="T5" fmla="*/ 8 h 11"/>
                <a:gd name="T6" fmla="*/ 5 w 12"/>
                <a:gd name="T7" fmla="*/ 9 h 11"/>
                <a:gd name="T8" fmla="*/ 4 w 12"/>
                <a:gd name="T9" fmla="*/ 9 h 11"/>
                <a:gd name="T10" fmla="*/ 3 w 12"/>
                <a:gd name="T11" fmla="*/ 10 h 11"/>
                <a:gd name="T12" fmla="*/ 3 w 12"/>
                <a:gd name="T13" fmla="*/ 10 h 11"/>
                <a:gd name="T14" fmla="*/ 1 w 12"/>
                <a:gd name="T15" fmla="*/ 9 h 11"/>
                <a:gd name="T16" fmla="*/ 3 w 12"/>
                <a:gd name="T17" fmla="*/ 3 h 11"/>
                <a:gd name="T18" fmla="*/ 3 w 12"/>
                <a:gd name="T19" fmla="*/ 1 h 11"/>
                <a:gd name="T20" fmla="*/ 3 w 12"/>
                <a:gd name="T21" fmla="*/ 1 h 11"/>
                <a:gd name="T22" fmla="*/ 4 w 12"/>
                <a:gd name="T23" fmla="*/ 0 h 11"/>
                <a:gd name="T24" fmla="*/ 5 w 12"/>
                <a:gd name="T25" fmla="*/ 0 h 11"/>
                <a:gd name="T26" fmla="*/ 6 w 12"/>
                <a:gd name="T27" fmla="*/ 1 h 11"/>
                <a:gd name="T28" fmla="*/ 7 w 12"/>
                <a:gd name="T29" fmla="*/ 1 h 11"/>
                <a:gd name="T30" fmla="*/ 7 w 12"/>
                <a:gd name="T31" fmla="*/ 2 h 11"/>
                <a:gd name="T32" fmla="*/ 11 w 12"/>
                <a:gd name="T33" fmla="*/ 4 h 11"/>
                <a:gd name="T34" fmla="*/ 12 w 12"/>
                <a:gd name="T35" fmla="*/ 6 h 11"/>
                <a:gd name="T36" fmla="*/ 12 w 12"/>
                <a:gd name="T37" fmla="*/ 6 h 11"/>
                <a:gd name="T38" fmla="*/ 12 w 12"/>
                <a:gd name="T39" fmla="*/ 6 h 11"/>
                <a:gd name="T40" fmla="*/ 12 w 12"/>
                <a:gd name="T41" fmla="*/ 6 h 11"/>
                <a:gd name="T42" fmla="*/ 12 w 12"/>
                <a:gd name="T43" fmla="*/ 6 h 11"/>
                <a:gd name="T44" fmla="*/ 12 w 12"/>
                <a:gd name="T45" fmla="*/ 6 h 11"/>
                <a:gd name="T46" fmla="*/ 12 w 12"/>
                <a:gd name="T47" fmla="*/ 6 h 11"/>
                <a:gd name="T48" fmla="*/ 12 w 12"/>
                <a:gd name="T49" fmla="*/ 6 h 11"/>
                <a:gd name="T50" fmla="*/ 12 w 12"/>
                <a:gd name="T51" fmla="*/ 7 h 11"/>
                <a:gd name="T52" fmla="*/ 12 w 12"/>
                <a:gd name="T53" fmla="*/ 7 h 11"/>
                <a:gd name="T54" fmla="*/ 9 w 12"/>
                <a:gd name="T55" fmla="*/ 11 h 11"/>
                <a:gd name="T56" fmla="*/ 8 w 12"/>
                <a:gd name="T57" fmla="*/ 11 h 11"/>
                <a:gd name="T58" fmla="*/ 7 w 12"/>
                <a:gd name="T59" fmla="*/ 6 h 11"/>
                <a:gd name="T60" fmla="*/ 10 w 12"/>
                <a:gd name="T61" fmla="*/ 8 h 11"/>
                <a:gd name="T62" fmla="*/ 10 w 12"/>
                <a:gd name="T63" fmla="*/ 7 h 11"/>
                <a:gd name="T64" fmla="*/ 9 w 12"/>
                <a:gd name="T65" fmla="*/ 5 h 11"/>
                <a:gd name="T66" fmla="*/ 8 w 12"/>
                <a:gd name="T67" fmla="*/ 4 h 11"/>
                <a:gd name="T68" fmla="*/ 5 w 12"/>
                <a:gd name="T69" fmla="*/ 4 h 11"/>
                <a:gd name="T70" fmla="*/ 4 w 12"/>
                <a:gd name="T71" fmla="*/ 4 h 11"/>
                <a:gd name="T72" fmla="*/ 3 w 12"/>
                <a:gd name="T73" fmla="*/ 8 h 11"/>
                <a:gd name="T74" fmla="*/ 3 w 12"/>
                <a:gd name="T75" fmla="*/ 8 h 11"/>
                <a:gd name="T76" fmla="*/ 4 w 12"/>
                <a:gd name="T77" fmla="*/ 7 h 11"/>
                <a:gd name="T78" fmla="*/ 7 w 12"/>
                <a:gd name="T7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 h="11">
                  <a:moveTo>
                    <a:pt x="8" y="11"/>
                  </a:moveTo>
                  <a:cubicBezTo>
                    <a:pt x="8" y="10"/>
                    <a:pt x="8" y="10"/>
                    <a:pt x="8" y="10"/>
                  </a:cubicBezTo>
                  <a:cubicBezTo>
                    <a:pt x="8" y="9"/>
                    <a:pt x="7" y="8"/>
                    <a:pt x="7" y="8"/>
                  </a:cubicBezTo>
                  <a:cubicBezTo>
                    <a:pt x="7" y="8"/>
                    <a:pt x="6" y="9"/>
                    <a:pt x="5" y="9"/>
                  </a:cubicBezTo>
                  <a:cubicBezTo>
                    <a:pt x="5" y="9"/>
                    <a:pt x="4" y="9"/>
                    <a:pt x="4" y="9"/>
                  </a:cubicBezTo>
                  <a:cubicBezTo>
                    <a:pt x="3" y="10"/>
                    <a:pt x="3" y="10"/>
                    <a:pt x="3" y="10"/>
                  </a:cubicBezTo>
                  <a:cubicBezTo>
                    <a:pt x="3" y="10"/>
                    <a:pt x="3" y="10"/>
                    <a:pt x="3" y="10"/>
                  </a:cubicBezTo>
                  <a:cubicBezTo>
                    <a:pt x="2" y="10"/>
                    <a:pt x="2" y="9"/>
                    <a:pt x="1" y="9"/>
                  </a:cubicBezTo>
                  <a:cubicBezTo>
                    <a:pt x="0" y="7"/>
                    <a:pt x="2" y="4"/>
                    <a:pt x="3" y="3"/>
                  </a:cubicBezTo>
                  <a:cubicBezTo>
                    <a:pt x="3" y="2"/>
                    <a:pt x="3" y="2"/>
                    <a:pt x="3" y="1"/>
                  </a:cubicBezTo>
                  <a:cubicBezTo>
                    <a:pt x="3" y="1"/>
                    <a:pt x="3" y="1"/>
                    <a:pt x="3" y="1"/>
                  </a:cubicBezTo>
                  <a:cubicBezTo>
                    <a:pt x="4" y="0"/>
                    <a:pt x="4" y="0"/>
                    <a:pt x="4" y="0"/>
                  </a:cubicBezTo>
                  <a:cubicBezTo>
                    <a:pt x="5" y="0"/>
                    <a:pt x="5" y="0"/>
                    <a:pt x="5" y="0"/>
                  </a:cubicBezTo>
                  <a:cubicBezTo>
                    <a:pt x="5" y="0"/>
                    <a:pt x="6" y="1"/>
                    <a:pt x="6" y="1"/>
                  </a:cubicBezTo>
                  <a:cubicBezTo>
                    <a:pt x="7" y="1"/>
                    <a:pt x="7" y="1"/>
                    <a:pt x="7" y="1"/>
                  </a:cubicBezTo>
                  <a:cubicBezTo>
                    <a:pt x="7" y="2"/>
                    <a:pt x="7" y="2"/>
                    <a:pt x="7" y="2"/>
                  </a:cubicBezTo>
                  <a:cubicBezTo>
                    <a:pt x="10" y="1"/>
                    <a:pt x="10" y="3"/>
                    <a:pt x="11" y="4"/>
                  </a:cubicBezTo>
                  <a:cubicBezTo>
                    <a:pt x="11" y="5"/>
                    <a:pt x="11" y="5"/>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6"/>
                    <a:pt x="12" y="6"/>
                    <a:pt x="12" y="6"/>
                  </a:cubicBezTo>
                  <a:cubicBezTo>
                    <a:pt x="12" y="7"/>
                    <a:pt x="12" y="7"/>
                    <a:pt x="12" y="7"/>
                  </a:cubicBezTo>
                  <a:cubicBezTo>
                    <a:pt x="12" y="7"/>
                    <a:pt x="12" y="7"/>
                    <a:pt x="12" y="7"/>
                  </a:cubicBezTo>
                  <a:cubicBezTo>
                    <a:pt x="12" y="8"/>
                    <a:pt x="12" y="10"/>
                    <a:pt x="9" y="11"/>
                  </a:cubicBezTo>
                  <a:lnTo>
                    <a:pt x="8" y="11"/>
                  </a:lnTo>
                  <a:close/>
                  <a:moveTo>
                    <a:pt x="7" y="6"/>
                  </a:moveTo>
                  <a:cubicBezTo>
                    <a:pt x="8" y="6"/>
                    <a:pt x="9" y="7"/>
                    <a:pt x="10" y="8"/>
                  </a:cubicBezTo>
                  <a:cubicBezTo>
                    <a:pt x="10" y="8"/>
                    <a:pt x="10" y="7"/>
                    <a:pt x="10" y="7"/>
                  </a:cubicBezTo>
                  <a:cubicBezTo>
                    <a:pt x="10" y="6"/>
                    <a:pt x="9" y="6"/>
                    <a:pt x="9" y="5"/>
                  </a:cubicBezTo>
                  <a:cubicBezTo>
                    <a:pt x="9" y="4"/>
                    <a:pt x="9" y="4"/>
                    <a:pt x="8" y="4"/>
                  </a:cubicBezTo>
                  <a:cubicBezTo>
                    <a:pt x="7" y="4"/>
                    <a:pt x="6" y="4"/>
                    <a:pt x="5" y="4"/>
                  </a:cubicBezTo>
                  <a:cubicBezTo>
                    <a:pt x="4" y="4"/>
                    <a:pt x="4" y="4"/>
                    <a:pt x="4" y="4"/>
                  </a:cubicBezTo>
                  <a:cubicBezTo>
                    <a:pt x="4" y="5"/>
                    <a:pt x="3" y="7"/>
                    <a:pt x="3" y="8"/>
                  </a:cubicBezTo>
                  <a:cubicBezTo>
                    <a:pt x="3" y="8"/>
                    <a:pt x="3" y="8"/>
                    <a:pt x="3" y="8"/>
                  </a:cubicBezTo>
                  <a:cubicBezTo>
                    <a:pt x="4" y="7"/>
                    <a:pt x="4" y="7"/>
                    <a:pt x="4" y="7"/>
                  </a:cubicBezTo>
                  <a:cubicBezTo>
                    <a:pt x="5" y="7"/>
                    <a:pt x="6" y="6"/>
                    <a:pt x="7"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0" name="Freeform 469"/>
            <p:cNvSpPr>
              <a:spLocks noChangeArrowheads="1"/>
            </p:cNvSpPr>
            <p:nvPr/>
          </p:nvSpPr>
          <p:spPr bwMode="auto">
            <a:xfrm>
              <a:off x="6269909" y="3265061"/>
              <a:ext cx="7245" cy="7245"/>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1" y="0"/>
                    <a:pt x="0" y="1"/>
                    <a:pt x="0" y="2"/>
                  </a:cubicBezTo>
                  <a:cubicBezTo>
                    <a:pt x="0" y="0"/>
                    <a:pt x="1" y="0"/>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1" name="Freeform 470"/>
            <p:cNvSpPr>
              <a:spLocks noChangeArrowheads="1"/>
            </p:cNvSpPr>
            <p:nvPr/>
          </p:nvSpPr>
          <p:spPr bwMode="auto">
            <a:xfrm>
              <a:off x="6260248" y="3252986"/>
              <a:ext cx="28981" cy="31396"/>
            </a:xfrm>
            <a:custGeom>
              <a:avLst/>
              <a:gdLst>
                <a:gd name="T0" fmla="*/ 0 w 7"/>
                <a:gd name="T1" fmla="*/ 8 h 8"/>
                <a:gd name="T2" fmla="*/ 1 w 7"/>
                <a:gd name="T3" fmla="*/ 4 h 8"/>
                <a:gd name="T4" fmla="*/ 3 w 7"/>
                <a:gd name="T5" fmla="*/ 2 h 8"/>
                <a:gd name="T6" fmla="*/ 3 w 7"/>
                <a:gd name="T7" fmla="*/ 2 h 8"/>
                <a:gd name="T8" fmla="*/ 7 w 7"/>
                <a:gd name="T9" fmla="*/ 0 h 8"/>
                <a:gd name="T10" fmla="*/ 4 w 7"/>
                <a:gd name="T11" fmla="*/ 3 h 8"/>
                <a:gd name="T12" fmla="*/ 3 w 7"/>
                <a:gd name="T13" fmla="*/ 5 h 8"/>
                <a:gd name="T14" fmla="*/ 0 w 7"/>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8">
                  <a:moveTo>
                    <a:pt x="0" y="8"/>
                  </a:moveTo>
                  <a:cubicBezTo>
                    <a:pt x="1" y="4"/>
                    <a:pt x="1" y="4"/>
                    <a:pt x="1" y="4"/>
                  </a:cubicBezTo>
                  <a:cubicBezTo>
                    <a:pt x="1" y="3"/>
                    <a:pt x="2" y="2"/>
                    <a:pt x="3" y="2"/>
                  </a:cubicBezTo>
                  <a:cubicBezTo>
                    <a:pt x="3" y="2"/>
                    <a:pt x="3" y="2"/>
                    <a:pt x="3" y="2"/>
                  </a:cubicBezTo>
                  <a:cubicBezTo>
                    <a:pt x="7" y="0"/>
                    <a:pt x="7" y="0"/>
                    <a:pt x="7" y="0"/>
                  </a:cubicBezTo>
                  <a:cubicBezTo>
                    <a:pt x="4" y="3"/>
                    <a:pt x="4" y="3"/>
                    <a:pt x="4" y="3"/>
                  </a:cubicBezTo>
                  <a:cubicBezTo>
                    <a:pt x="4" y="4"/>
                    <a:pt x="3" y="4"/>
                    <a:pt x="3" y="5"/>
                  </a:cubicBezTo>
                  <a:lnTo>
                    <a:pt x="0"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2" name="Freeform 471"/>
            <p:cNvSpPr>
              <a:spLocks noChangeArrowheads="1"/>
            </p:cNvSpPr>
            <p:nvPr/>
          </p:nvSpPr>
          <p:spPr bwMode="auto">
            <a:xfrm>
              <a:off x="6289229" y="3339928"/>
              <a:ext cx="9660" cy="4830"/>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cubicBezTo>
                    <a:pt x="1" y="1"/>
                    <a:pt x="2" y="1"/>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3" name="Freeform 472"/>
            <p:cNvSpPr>
              <a:spLocks noChangeArrowheads="1"/>
            </p:cNvSpPr>
            <p:nvPr/>
          </p:nvSpPr>
          <p:spPr bwMode="auto">
            <a:xfrm>
              <a:off x="6281984" y="3327853"/>
              <a:ext cx="50716" cy="41056"/>
            </a:xfrm>
            <a:custGeom>
              <a:avLst/>
              <a:gdLst>
                <a:gd name="T0" fmla="*/ 12 w 12"/>
                <a:gd name="T1" fmla="*/ 10 h 10"/>
                <a:gd name="T2" fmla="*/ 4 w 12"/>
                <a:gd name="T3" fmla="*/ 5 h 10"/>
                <a:gd name="T4" fmla="*/ 3 w 12"/>
                <a:gd name="T5" fmla="*/ 5 h 10"/>
                <a:gd name="T6" fmla="*/ 2 w 12"/>
                <a:gd name="T7" fmla="*/ 3 h 10"/>
                <a:gd name="T8" fmla="*/ 0 w 12"/>
                <a:gd name="T9" fmla="*/ 0 h 10"/>
                <a:gd name="T10" fmla="*/ 4 w 12"/>
                <a:gd name="T11" fmla="*/ 2 h 10"/>
                <a:gd name="T12" fmla="*/ 5 w 12"/>
                <a:gd name="T13" fmla="*/ 3 h 10"/>
                <a:gd name="T14" fmla="*/ 12 w 12"/>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0">
                  <a:moveTo>
                    <a:pt x="12" y="10"/>
                  </a:moveTo>
                  <a:cubicBezTo>
                    <a:pt x="4" y="5"/>
                    <a:pt x="4" y="5"/>
                    <a:pt x="4" y="5"/>
                  </a:cubicBezTo>
                  <a:cubicBezTo>
                    <a:pt x="4" y="5"/>
                    <a:pt x="4" y="5"/>
                    <a:pt x="3" y="5"/>
                  </a:cubicBezTo>
                  <a:cubicBezTo>
                    <a:pt x="3" y="4"/>
                    <a:pt x="2" y="4"/>
                    <a:pt x="2" y="3"/>
                  </a:cubicBezTo>
                  <a:cubicBezTo>
                    <a:pt x="0" y="0"/>
                    <a:pt x="0" y="0"/>
                    <a:pt x="0" y="0"/>
                  </a:cubicBezTo>
                  <a:cubicBezTo>
                    <a:pt x="4" y="2"/>
                    <a:pt x="4" y="2"/>
                    <a:pt x="4" y="2"/>
                  </a:cubicBezTo>
                  <a:cubicBezTo>
                    <a:pt x="4" y="2"/>
                    <a:pt x="4" y="3"/>
                    <a:pt x="5" y="3"/>
                  </a:cubicBezTo>
                  <a:lnTo>
                    <a:pt x="12"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4" name="Freeform 473"/>
            <p:cNvSpPr>
              <a:spLocks noChangeArrowheads="1"/>
            </p:cNvSpPr>
            <p:nvPr/>
          </p:nvSpPr>
          <p:spPr bwMode="auto">
            <a:xfrm>
              <a:off x="6257833" y="3185364"/>
              <a:ext cx="144904" cy="246337"/>
            </a:xfrm>
            <a:custGeom>
              <a:avLst/>
              <a:gdLst>
                <a:gd name="T0" fmla="*/ 16 w 35"/>
                <a:gd name="T1" fmla="*/ 55 h 59"/>
                <a:gd name="T2" fmla="*/ 20 w 35"/>
                <a:gd name="T3" fmla="*/ 54 h 59"/>
                <a:gd name="T4" fmla="*/ 21 w 35"/>
                <a:gd name="T5" fmla="*/ 53 h 59"/>
                <a:gd name="T6" fmla="*/ 23 w 35"/>
                <a:gd name="T7" fmla="*/ 54 h 59"/>
                <a:gd name="T8" fmla="*/ 32 w 35"/>
                <a:gd name="T9" fmla="*/ 50 h 59"/>
                <a:gd name="T10" fmla="*/ 32 w 35"/>
                <a:gd name="T11" fmla="*/ 45 h 59"/>
                <a:gd name="T12" fmla="*/ 26 w 35"/>
                <a:gd name="T13" fmla="*/ 41 h 59"/>
                <a:gd name="T14" fmla="*/ 25 w 35"/>
                <a:gd name="T15" fmla="*/ 35 h 59"/>
                <a:gd name="T16" fmla="*/ 27 w 35"/>
                <a:gd name="T17" fmla="*/ 36 h 59"/>
                <a:gd name="T18" fmla="*/ 21 w 35"/>
                <a:gd name="T19" fmla="*/ 27 h 59"/>
                <a:gd name="T20" fmla="*/ 13 w 35"/>
                <a:gd name="T21" fmla="*/ 19 h 59"/>
                <a:gd name="T22" fmla="*/ 16 w 35"/>
                <a:gd name="T23" fmla="*/ 18 h 59"/>
                <a:gd name="T24" fmla="*/ 14 w 35"/>
                <a:gd name="T25" fmla="*/ 16 h 59"/>
                <a:gd name="T26" fmla="*/ 19 w 35"/>
                <a:gd name="T27" fmla="*/ 7 h 59"/>
                <a:gd name="T28" fmla="*/ 11 w 35"/>
                <a:gd name="T29" fmla="*/ 6 h 59"/>
                <a:gd name="T30" fmla="*/ 10 w 35"/>
                <a:gd name="T31" fmla="*/ 5 h 59"/>
                <a:gd name="T32" fmla="*/ 11 w 35"/>
                <a:gd name="T33" fmla="*/ 0 h 59"/>
                <a:gd name="T34" fmla="*/ 6 w 35"/>
                <a:gd name="T35" fmla="*/ 5 h 59"/>
                <a:gd name="T36" fmla="*/ 2 w 35"/>
                <a:gd name="T37" fmla="*/ 14 h 59"/>
                <a:gd name="T38" fmla="*/ 6 w 35"/>
                <a:gd name="T39" fmla="*/ 15 h 59"/>
                <a:gd name="T40" fmla="*/ 4 w 35"/>
                <a:gd name="T41" fmla="*/ 24 h 59"/>
                <a:gd name="T42" fmla="*/ 6 w 35"/>
                <a:gd name="T43" fmla="*/ 18 h 59"/>
                <a:gd name="T44" fmla="*/ 6 w 35"/>
                <a:gd name="T45" fmla="*/ 20 h 59"/>
                <a:gd name="T46" fmla="*/ 6 w 35"/>
                <a:gd name="T47" fmla="*/ 27 h 59"/>
                <a:gd name="T48" fmla="*/ 7 w 35"/>
                <a:gd name="T49" fmla="*/ 28 h 59"/>
                <a:gd name="T50" fmla="*/ 7 w 35"/>
                <a:gd name="T51" fmla="*/ 27 h 59"/>
                <a:gd name="T52" fmla="*/ 9 w 35"/>
                <a:gd name="T53" fmla="*/ 28 h 59"/>
                <a:gd name="T54" fmla="*/ 14 w 35"/>
                <a:gd name="T55" fmla="*/ 27 h 59"/>
                <a:gd name="T56" fmla="*/ 12 w 35"/>
                <a:gd name="T57" fmla="*/ 30 h 59"/>
                <a:gd name="T58" fmla="*/ 15 w 35"/>
                <a:gd name="T59" fmla="*/ 31 h 59"/>
                <a:gd name="T60" fmla="*/ 15 w 35"/>
                <a:gd name="T61" fmla="*/ 37 h 59"/>
                <a:gd name="T62" fmla="*/ 8 w 35"/>
                <a:gd name="T63" fmla="*/ 41 h 59"/>
                <a:gd name="T64" fmla="*/ 11 w 35"/>
                <a:gd name="T65" fmla="*/ 43 h 59"/>
                <a:gd name="T66" fmla="*/ 6 w 35"/>
                <a:gd name="T67" fmla="*/ 47 h 59"/>
                <a:gd name="T68" fmla="*/ 8 w 35"/>
                <a:gd name="T69" fmla="*/ 48 h 59"/>
                <a:gd name="T70" fmla="*/ 10 w 35"/>
                <a:gd name="T71" fmla="*/ 48 h 59"/>
                <a:gd name="T72" fmla="*/ 13 w 35"/>
                <a:gd name="T73" fmla="*/ 50 h 59"/>
                <a:gd name="T74" fmla="*/ 16 w 35"/>
                <a:gd name="T75" fmla="*/ 48 h 59"/>
                <a:gd name="T76" fmla="*/ 10 w 35"/>
                <a:gd name="T77" fmla="*/ 51 h 59"/>
                <a:gd name="T78" fmla="*/ 4 w 35"/>
                <a:gd name="T79" fmla="*/ 58 h 59"/>
                <a:gd name="T80" fmla="*/ 11 w 35"/>
                <a:gd name="T81" fmla="*/ 57 h 59"/>
                <a:gd name="T82" fmla="*/ 16 w 35"/>
                <a:gd name="T83"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59">
                  <a:moveTo>
                    <a:pt x="16" y="55"/>
                  </a:moveTo>
                  <a:cubicBezTo>
                    <a:pt x="18" y="55"/>
                    <a:pt x="19" y="54"/>
                    <a:pt x="20" y="54"/>
                  </a:cubicBezTo>
                  <a:cubicBezTo>
                    <a:pt x="20" y="54"/>
                    <a:pt x="20" y="53"/>
                    <a:pt x="21" y="53"/>
                  </a:cubicBezTo>
                  <a:cubicBezTo>
                    <a:pt x="21" y="53"/>
                    <a:pt x="22" y="54"/>
                    <a:pt x="23" y="54"/>
                  </a:cubicBezTo>
                  <a:cubicBezTo>
                    <a:pt x="26" y="53"/>
                    <a:pt x="30" y="53"/>
                    <a:pt x="32" y="50"/>
                  </a:cubicBezTo>
                  <a:cubicBezTo>
                    <a:pt x="25" y="52"/>
                    <a:pt x="32" y="46"/>
                    <a:pt x="32" y="45"/>
                  </a:cubicBezTo>
                  <a:cubicBezTo>
                    <a:pt x="35" y="40"/>
                    <a:pt x="30" y="40"/>
                    <a:pt x="26" y="41"/>
                  </a:cubicBezTo>
                  <a:cubicBezTo>
                    <a:pt x="28" y="38"/>
                    <a:pt x="26" y="37"/>
                    <a:pt x="25" y="35"/>
                  </a:cubicBezTo>
                  <a:cubicBezTo>
                    <a:pt x="25" y="35"/>
                    <a:pt x="26" y="35"/>
                    <a:pt x="27" y="36"/>
                  </a:cubicBezTo>
                  <a:cubicBezTo>
                    <a:pt x="27" y="32"/>
                    <a:pt x="22" y="30"/>
                    <a:pt x="21" y="27"/>
                  </a:cubicBezTo>
                  <a:cubicBezTo>
                    <a:pt x="20" y="24"/>
                    <a:pt x="18" y="18"/>
                    <a:pt x="13" y="19"/>
                  </a:cubicBezTo>
                  <a:cubicBezTo>
                    <a:pt x="14" y="19"/>
                    <a:pt x="15" y="18"/>
                    <a:pt x="16" y="18"/>
                  </a:cubicBezTo>
                  <a:cubicBezTo>
                    <a:pt x="15" y="17"/>
                    <a:pt x="15" y="16"/>
                    <a:pt x="14" y="16"/>
                  </a:cubicBezTo>
                  <a:cubicBezTo>
                    <a:pt x="16" y="16"/>
                    <a:pt x="21" y="9"/>
                    <a:pt x="19" y="7"/>
                  </a:cubicBezTo>
                  <a:cubicBezTo>
                    <a:pt x="18" y="7"/>
                    <a:pt x="5" y="10"/>
                    <a:pt x="11" y="6"/>
                  </a:cubicBezTo>
                  <a:cubicBezTo>
                    <a:pt x="11" y="6"/>
                    <a:pt x="10" y="6"/>
                    <a:pt x="10" y="5"/>
                  </a:cubicBezTo>
                  <a:cubicBezTo>
                    <a:pt x="13" y="3"/>
                    <a:pt x="16" y="0"/>
                    <a:pt x="11" y="0"/>
                  </a:cubicBezTo>
                  <a:cubicBezTo>
                    <a:pt x="8" y="1"/>
                    <a:pt x="3" y="2"/>
                    <a:pt x="6" y="5"/>
                  </a:cubicBezTo>
                  <a:cubicBezTo>
                    <a:pt x="0" y="6"/>
                    <a:pt x="7" y="13"/>
                    <a:pt x="2" y="14"/>
                  </a:cubicBezTo>
                  <a:cubicBezTo>
                    <a:pt x="3" y="16"/>
                    <a:pt x="4" y="16"/>
                    <a:pt x="6" y="15"/>
                  </a:cubicBezTo>
                  <a:cubicBezTo>
                    <a:pt x="5" y="18"/>
                    <a:pt x="4" y="21"/>
                    <a:pt x="4" y="24"/>
                  </a:cubicBezTo>
                  <a:cubicBezTo>
                    <a:pt x="6" y="22"/>
                    <a:pt x="4" y="20"/>
                    <a:pt x="6" y="18"/>
                  </a:cubicBezTo>
                  <a:cubicBezTo>
                    <a:pt x="6" y="19"/>
                    <a:pt x="6" y="19"/>
                    <a:pt x="6" y="20"/>
                  </a:cubicBezTo>
                  <a:cubicBezTo>
                    <a:pt x="9" y="17"/>
                    <a:pt x="8" y="26"/>
                    <a:pt x="6" y="27"/>
                  </a:cubicBezTo>
                  <a:cubicBezTo>
                    <a:pt x="6" y="27"/>
                    <a:pt x="6" y="28"/>
                    <a:pt x="7" y="28"/>
                  </a:cubicBezTo>
                  <a:cubicBezTo>
                    <a:pt x="7" y="28"/>
                    <a:pt x="7" y="28"/>
                    <a:pt x="7" y="27"/>
                  </a:cubicBezTo>
                  <a:cubicBezTo>
                    <a:pt x="8" y="28"/>
                    <a:pt x="8" y="28"/>
                    <a:pt x="9" y="28"/>
                  </a:cubicBezTo>
                  <a:cubicBezTo>
                    <a:pt x="10" y="27"/>
                    <a:pt x="12" y="27"/>
                    <a:pt x="14" y="27"/>
                  </a:cubicBezTo>
                  <a:cubicBezTo>
                    <a:pt x="13" y="27"/>
                    <a:pt x="11" y="29"/>
                    <a:pt x="12" y="30"/>
                  </a:cubicBezTo>
                  <a:cubicBezTo>
                    <a:pt x="13" y="32"/>
                    <a:pt x="14" y="33"/>
                    <a:pt x="15" y="31"/>
                  </a:cubicBezTo>
                  <a:cubicBezTo>
                    <a:pt x="14" y="34"/>
                    <a:pt x="15" y="35"/>
                    <a:pt x="15" y="37"/>
                  </a:cubicBezTo>
                  <a:cubicBezTo>
                    <a:pt x="11" y="37"/>
                    <a:pt x="10" y="38"/>
                    <a:pt x="8" y="41"/>
                  </a:cubicBezTo>
                  <a:cubicBezTo>
                    <a:pt x="10" y="39"/>
                    <a:pt x="11" y="40"/>
                    <a:pt x="11" y="43"/>
                  </a:cubicBezTo>
                  <a:cubicBezTo>
                    <a:pt x="11" y="45"/>
                    <a:pt x="7" y="46"/>
                    <a:pt x="6" y="47"/>
                  </a:cubicBezTo>
                  <a:cubicBezTo>
                    <a:pt x="6" y="49"/>
                    <a:pt x="7" y="48"/>
                    <a:pt x="8" y="48"/>
                  </a:cubicBezTo>
                  <a:cubicBezTo>
                    <a:pt x="9" y="47"/>
                    <a:pt x="9" y="49"/>
                    <a:pt x="10" y="48"/>
                  </a:cubicBezTo>
                  <a:cubicBezTo>
                    <a:pt x="12" y="48"/>
                    <a:pt x="12" y="50"/>
                    <a:pt x="13" y="50"/>
                  </a:cubicBezTo>
                  <a:cubicBezTo>
                    <a:pt x="14" y="50"/>
                    <a:pt x="15" y="49"/>
                    <a:pt x="16" y="48"/>
                  </a:cubicBezTo>
                  <a:cubicBezTo>
                    <a:pt x="14" y="52"/>
                    <a:pt x="13" y="50"/>
                    <a:pt x="10" y="51"/>
                  </a:cubicBezTo>
                  <a:cubicBezTo>
                    <a:pt x="8" y="52"/>
                    <a:pt x="6" y="56"/>
                    <a:pt x="4" y="58"/>
                  </a:cubicBezTo>
                  <a:cubicBezTo>
                    <a:pt x="7" y="59"/>
                    <a:pt x="8" y="56"/>
                    <a:pt x="11" y="57"/>
                  </a:cubicBezTo>
                  <a:cubicBezTo>
                    <a:pt x="13" y="57"/>
                    <a:pt x="14" y="51"/>
                    <a:pt x="16" y="5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5" name="Freeform 474"/>
            <p:cNvSpPr>
              <a:spLocks noEditPoints="1" noChangeArrowheads="1"/>
            </p:cNvSpPr>
            <p:nvPr/>
          </p:nvSpPr>
          <p:spPr bwMode="auto">
            <a:xfrm>
              <a:off x="6257833" y="3180534"/>
              <a:ext cx="140074" cy="251167"/>
            </a:xfrm>
            <a:custGeom>
              <a:avLst/>
              <a:gdLst>
                <a:gd name="T0" fmla="*/ 4 w 34"/>
                <a:gd name="T1" fmla="*/ 59 h 60"/>
                <a:gd name="T2" fmla="*/ 11 w 34"/>
                <a:gd name="T3" fmla="*/ 51 h 60"/>
                <a:gd name="T4" fmla="*/ 7 w 34"/>
                <a:gd name="T5" fmla="*/ 50 h 60"/>
                <a:gd name="T6" fmla="*/ 6 w 34"/>
                <a:gd name="T7" fmla="*/ 46 h 60"/>
                <a:gd name="T8" fmla="*/ 7 w 34"/>
                <a:gd name="T9" fmla="*/ 41 h 60"/>
                <a:gd name="T10" fmla="*/ 14 w 34"/>
                <a:gd name="T11" fmla="*/ 34 h 60"/>
                <a:gd name="T12" fmla="*/ 10 w 34"/>
                <a:gd name="T13" fmla="*/ 30 h 60"/>
                <a:gd name="T14" fmla="*/ 6 w 34"/>
                <a:gd name="T15" fmla="*/ 30 h 60"/>
                <a:gd name="T16" fmla="*/ 6 w 34"/>
                <a:gd name="T17" fmla="*/ 25 h 60"/>
                <a:gd name="T18" fmla="*/ 4 w 34"/>
                <a:gd name="T19" fmla="*/ 26 h 60"/>
                <a:gd name="T20" fmla="*/ 4 w 34"/>
                <a:gd name="T21" fmla="*/ 18 h 60"/>
                <a:gd name="T22" fmla="*/ 3 w 34"/>
                <a:gd name="T23" fmla="*/ 11 h 60"/>
                <a:gd name="T24" fmla="*/ 10 w 34"/>
                <a:gd name="T25" fmla="*/ 0 h 60"/>
                <a:gd name="T26" fmla="*/ 12 w 34"/>
                <a:gd name="T27" fmla="*/ 6 h 60"/>
                <a:gd name="T28" fmla="*/ 18 w 34"/>
                <a:gd name="T29" fmla="*/ 7 h 60"/>
                <a:gd name="T30" fmla="*/ 16 w 34"/>
                <a:gd name="T31" fmla="*/ 17 h 60"/>
                <a:gd name="T32" fmla="*/ 22 w 34"/>
                <a:gd name="T33" fmla="*/ 28 h 60"/>
                <a:gd name="T34" fmla="*/ 28 w 34"/>
                <a:gd name="T35" fmla="*/ 40 h 60"/>
                <a:gd name="T36" fmla="*/ 32 w 34"/>
                <a:gd name="T37" fmla="*/ 48 h 60"/>
                <a:gd name="T38" fmla="*/ 32 w 34"/>
                <a:gd name="T39" fmla="*/ 52 h 60"/>
                <a:gd name="T40" fmla="*/ 21 w 34"/>
                <a:gd name="T41" fmla="*/ 55 h 60"/>
                <a:gd name="T42" fmla="*/ 17 w 34"/>
                <a:gd name="T43" fmla="*/ 57 h 60"/>
                <a:gd name="T44" fmla="*/ 13 w 34"/>
                <a:gd name="T45" fmla="*/ 57 h 60"/>
                <a:gd name="T46" fmla="*/ 8 w 34"/>
                <a:gd name="T47" fmla="*/ 59 h 60"/>
                <a:gd name="T48" fmla="*/ 13 w 34"/>
                <a:gd name="T49" fmla="*/ 53 h 60"/>
                <a:gd name="T50" fmla="*/ 7 w 34"/>
                <a:gd name="T51" fmla="*/ 58 h 60"/>
                <a:gd name="T52" fmla="*/ 17 w 34"/>
                <a:gd name="T53" fmla="*/ 55 h 60"/>
                <a:gd name="T54" fmla="*/ 21 w 34"/>
                <a:gd name="T55" fmla="*/ 53 h 60"/>
                <a:gd name="T56" fmla="*/ 29 w 34"/>
                <a:gd name="T57" fmla="*/ 52 h 60"/>
                <a:gd name="T58" fmla="*/ 32 w 34"/>
                <a:gd name="T59" fmla="*/ 43 h 60"/>
                <a:gd name="T60" fmla="*/ 25 w 34"/>
                <a:gd name="T61" fmla="*/ 41 h 60"/>
                <a:gd name="T62" fmla="*/ 25 w 34"/>
                <a:gd name="T63" fmla="*/ 35 h 60"/>
                <a:gd name="T64" fmla="*/ 14 w 34"/>
                <a:gd name="T65" fmla="*/ 21 h 60"/>
                <a:gd name="T66" fmla="*/ 14 w 34"/>
                <a:gd name="T67" fmla="*/ 18 h 60"/>
                <a:gd name="T68" fmla="*/ 18 w 34"/>
                <a:gd name="T69" fmla="*/ 10 h 60"/>
                <a:gd name="T70" fmla="*/ 11 w 34"/>
                <a:gd name="T71" fmla="*/ 10 h 60"/>
                <a:gd name="T72" fmla="*/ 9 w 34"/>
                <a:gd name="T73" fmla="*/ 6 h 60"/>
                <a:gd name="T74" fmla="*/ 6 w 34"/>
                <a:gd name="T75" fmla="*/ 6 h 60"/>
                <a:gd name="T76" fmla="*/ 5 w 34"/>
                <a:gd name="T77" fmla="*/ 10 h 60"/>
                <a:gd name="T78" fmla="*/ 6 w 34"/>
                <a:gd name="T79" fmla="*/ 17 h 60"/>
                <a:gd name="T80" fmla="*/ 9 w 34"/>
                <a:gd name="T81" fmla="*/ 22 h 60"/>
                <a:gd name="T82" fmla="*/ 14 w 34"/>
                <a:gd name="T83" fmla="*/ 27 h 60"/>
                <a:gd name="T84" fmla="*/ 13 w 34"/>
                <a:gd name="T85" fmla="*/ 31 h 60"/>
                <a:gd name="T86" fmla="*/ 16 w 34"/>
                <a:gd name="T87" fmla="*/ 33 h 60"/>
                <a:gd name="T88" fmla="*/ 15 w 34"/>
                <a:gd name="T89" fmla="*/ 39 h 60"/>
                <a:gd name="T90" fmla="*/ 12 w 34"/>
                <a:gd name="T91" fmla="*/ 44 h 60"/>
                <a:gd name="T92" fmla="*/ 13 w 34"/>
                <a:gd name="T93" fmla="*/ 50 h 60"/>
                <a:gd name="T94" fmla="*/ 18 w 34"/>
                <a:gd name="T95" fmla="*/ 4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60">
                  <a:moveTo>
                    <a:pt x="5" y="60"/>
                  </a:moveTo>
                  <a:cubicBezTo>
                    <a:pt x="5" y="60"/>
                    <a:pt x="4" y="60"/>
                    <a:pt x="4" y="60"/>
                  </a:cubicBezTo>
                  <a:cubicBezTo>
                    <a:pt x="2" y="60"/>
                    <a:pt x="2" y="60"/>
                    <a:pt x="2" y="60"/>
                  </a:cubicBezTo>
                  <a:cubicBezTo>
                    <a:pt x="4" y="59"/>
                    <a:pt x="4" y="59"/>
                    <a:pt x="4" y="59"/>
                  </a:cubicBezTo>
                  <a:cubicBezTo>
                    <a:pt x="4" y="58"/>
                    <a:pt x="4" y="57"/>
                    <a:pt x="5" y="57"/>
                  </a:cubicBezTo>
                  <a:cubicBezTo>
                    <a:pt x="6" y="55"/>
                    <a:pt x="8" y="52"/>
                    <a:pt x="9" y="51"/>
                  </a:cubicBezTo>
                  <a:cubicBezTo>
                    <a:pt x="10" y="51"/>
                    <a:pt x="11" y="51"/>
                    <a:pt x="11" y="51"/>
                  </a:cubicBezTo>
                  <a:cubicBezTo>
                    <a:pt x="11" y="51"/>
                    <a:pt x="11" y="51"/>
                    <a:pt x="11" y="51"/>
                  </a:cubicBezTo>
                  <a:cubicBezTo>
                    <a:pt x="11" y="50"/>
                    <a:pt x="11" y="50"/>
                    <a:pt x="11" y="50"/>
                  </a:cubicBezTo>
                  <a:cubicBezTo>
                    <a:pt x="10" y="50"/>
                    <a:pt x="10" y="50"/>
                    <a:pt x="10" y="50"/>
                  </a:cubicBezTo>
                  <a:cubicBezTo>
                    <a:pt x="9" y="50"/>
                    <a:pt x="9" y="50"/>
                    <a:pt x="8" y="50"/>
                  </a:cubicBezTo>
                  <a:cubicBezTo>
                    <a:pt x="8" y="50"/>
                    <a:pt x="7" y="50"/>
                    <a:pt x="7" y="50"/>
                  </a:cubicBezTo>
                  <a:cubicBezTo>
                    <a:pt x="5" y="50"/>
                    <a:pt x="5" y="49"/>
                    <a:pt x="5" y="48"/>
                  </a:cubicBezTo>
                  <a:cubicBezTo>
                    <a:pt x="4" y="48"/>
                    <a:pt x="4" y="48"/>
                    <a:pt x="4" y="48"/>
                  </a:cubicBezTo>
                  <a:cubicBezTo>
                    <a:pt x="5" y="47"/>
                    <a:pt x="5" y="47"/>
                    <a:pt x="5" y="47"/>
                  </a:cubicBezTo>
                  <a:cubicBezTo>
                    <a:pt x="5" y="47"/>
                    <a:pt x="6" y="47"/>
                    <a:pt x="6" y="46"/>
                  </a:cubicBezTo>
                  <a:cubicBezTo>
                    <a:pt x="8" y="46"/>
                    <a:pt x="10" y="45"/>
                    <a:pt x="10" y="43"/>
                  </a:cubicBezTo>
                  <a:cubicBezTo>
                    <a:pt x="10" y="43"/>
                    <a:pt x="10" y="42"/>
                    <a:pt x="9" y="42"/>
                  </a:cubicBezTo>
                  <a:cubicBezTo>
                    <a:pt x="9" y="42"/>
                    <a:pt x="9" y="42"/>
                    <a:pt x="8" y="42"/>
                  </a:cubicBezTo>
                  <a:cubicBezTo>
                    <a:pt x="7" y="41"/>
                    <a:pt x="7" y="41"/>
                    <a:pt x="7" y="41"/>
                  </a:cubicBezTo>
                  <a:cubicBezTo>
                    <a:pt x="8" y="40"/>
                    <a:pt x="8" y="40"/>
                    <a:pt x="8" y="40"/>
                  </a:cubicBezTo>
                  <a:cubicBezTo>
                    <a:pt x="10" y="38"/>
                    <a:pt x="11" y="37"/>
                    <a:pt x="14" y="37"/>
                  </a:cubicBezTo>
                  <a:cubicBezTo>
                    <a:pt x="14" y="37"/>
                    <a:pt x="14" y="37"/>
                    <a:pt x="14" y="36"/>
                  </a:cubicBezTo>
                  <a:cubicBezTo>
                    <a:pt x="14" y="36"/>
                    <a:pt x="13" y="35"/>
                    <a:pt x="14" y="34"/>
                  </a:cubicBezTo>
                  <a:cubicBezTo>
                    <a:pt x="13" y="34"/>
                    <a:pt x="12" y="33"/>
                    <a:pt x="12" y="32"/>
                  </a:cubicBezTo>
                  <a:cubicBezTo>
                    <a:pt x="11" y="32"/>
                    <a:pt x="11" y="32"/>
                    <a:pt x="11" y="32"/>
                  </a:cubicBezTo>
                  <a:cubicBezTo>
                    <a:pt x="11" y="31"/>
                    <a:pt x="11" y="30"/>
                    <a:pt x="12" y="29"/>
                  </a:cubicBezTo>
                  <a:cubicBezTo>
                    <a:pt x="11" y="29"/>
                    <a:pt x="10" y="29"/>
                    <a:pt x="10" y="30"/>
                  </a:cubicBezTo>
                  <a:cubicBezTo>
                    <a:pt x="9" y="31"/>
                    <a:pt x="9" y="31"/>
                    <a:pt x="9" y="31"/>
                  </a:cubicBezTo>
                  <a:cubicBezTo>
                    <a:pt x="7" y="30"/>
                    <a:pt x="7" y="30"/>
                    <a:pt x="7" y="30"/>
                  </a:cubicBezTo>
                  <a:cubicBezTo>
                    <a:pt x="7" y="32"/>
                    <a:pt x="7" y="32"/>
                    <a:pt x="7" y="32"/>
                  </a:cubicBezTo>
                  <a:cubicBezTo>
                    <a:pt x="6" y="30"/>
                    <a:pt x="6" y="30"/>
                    <a:pt x="6" y="30"/>
                  </a:cubicBezTo>
                  <a:cubicBezTo>
                    <a:pt x="5" y="29"/>
                    <a:pt x="5" y="29"/>
                    <a:pt x="5" y="29"/>
                  </a:cubicBezTo>
                  <a:cubicBezTo>
                    <a:pt x="4" y="27"/>
                    <a:pt x="4" y="27"/>
                    <a:pt x="4" y="27"/>
                  </a:cubicBezTo>
                  <a:cubicBezTo>
                    <a:pt x="5" y="27"/>
                    <a:pt x="5" y="27"/>
                    <a:pt x="5" y="27"/>
                  </a:cubicBezTo>
                  <a:cubicBezTo>
                    <a:pt x="6" y="27"/>
                    <a:pt x="6" y="26"/>
                    <a:pt x="6" y="25"/>
                  </a:cubicBezTo>
                  <a:cubicBezTo>
                    <a:pt x="7" y="24"/>
                    <a:pt x="7" y="22"/>
                    <a:pt x="7" y="22"/>
                  </a:cubicBezTo>
                  <a:cubicBezTo>
                    <a:pt x="6" y="22"/>
                    <a:pt x="6" y="22"/>
                    <a:pt x="6" y="22"/>
                  </a:cubicBezTo>
                  <a:cubicBezTo>
                    <a:pt x="6" y="22"/>
                    <a:pt x="6" y="22"/>
                    <a:pt x="6" y="22"/>
                  </a:cubicBezTo>
                  <a:cubicBezTo>
                    <a:pt x="6" y="23"/>
                    <a:pt x="5" y="25"/>
                    <a:pt x="4" y="26"/>
                  </a:cubicBezTo>
                  <a:cubicBezTo>
                    <a:pt x="2" y="28"/>
                    <a:pt x="2" y="28"/>
                    <a:pt x="2" y="28"/>
                  </a:cubicBezTo>
                  <a:cubicBezTo>
                    <a:pt x="3" y="25"/>
                    <a:pt x="3" y="25"/>
                    <a:pt x="3" y="25"/>
                  </a:cubicBezTo>
                  <a:cubicBezTo>
                    <a:pt x="3" y="23"/>
                    <a:pt x="4" y="21"/>
                    <a:pt x="4" y="18"/>
                  </a:cubicBezTo>
                  <a:cubicBezTo>
                    <a:pt x="4" y="18"/>
                    <a:pt x="4" y="18"/>
                    <a:pt x="4" y="18"/>
                  </a:cubicBezTo>
                  <a:cubicBezTo>
                    <a:pt x="3" y="18"/>
                    <a:pt x="2" y="18"/>
                    <a:pt x="1" y="16"/>
                  </a:cubicBezTo>
                  <a:cubicBezTo>
                    <a:pt x="0" y="15"/>
                    <a:pt x="0" y="15"/>
                    <a:pt x="0" y="15"/>
                  </a:cubicBezTo>
                  <a:cubicBezTo>
                    <a:pt x="2" y="14"/>
                    <a:pt x="2" y="14"/>
                    <a:pt x="2" y="14"/>
                  </a:cubicBezTo>
                  <a:cubicBezTo>
                    <a:pt x="3" y="14"/>
                    <a:pt x="3" y="13"/>
                    <a:pt x="3" y="11"/>
                  </a:cubicBezTo>
                  <a:cubicBezTo>
                    <a:pt x="3" y="9"/>
                    <a:pt x="2" y="8"/>
                    <a:pt x="3" y="7"/>
                  </a:cubicBezTo>
                  <a:cubicBezTo>
                    <a:pt x="3" y="6"/>
                    <a:pt x="4" y="6"/>
                    <a:pt x="4" y="6"/>
                  </a:cubicBezTo>
                  <a:cubicBezTo>
                    <a:pt x="4" y="5"/>
                    <a:pt x="4" y="4"/>
                    <a:pt x="4" y="4"/>
                  </a:cubicBezTo>
                  <a:cubicBezTo>
                    <a:pt x="5" y="2"/>
                    <a:pt x="9" y="1"/>
                    <a:pt x="10" y="0"/>
                  </a:cubicBezTo>
                  <a:cubicBezTo>
                    <a:pt x="11" y="0"/>
                    <a:pt x="11" y="0"/>
                    <a:pt x="12" y="0"/>
                  </a:cubicBezTo>
                  <a:cubicBezTo>
                    <a:pt x="12" y="0"/>
                    <a:pt x="14" y="0"/>
                    <a:pt x="14" y="2"/>
                  </a:cubicBezTo>
                  <a:cubicBezTo>
                    <a:pt x="15" y="3"/>
                    <a:pt x="14" y="4"/>
                    <a:pt x="12" y="6"/>
                  </a:cubicBezTo>
                  <a:cubicBezTo>
                    <a:pt x="12" y="6"/>
                    <a:pt x="12" y="6"/>
                    <a:pt x="12" y="6"/>
                  </a:cubicBezTo>
                  <a:cubicBezTo>
                    <a:pt x="13" y="7"/>
                    <a:pt x="13" y="7"/>
                    <a:pt x="13" y="7"/>
                  </a:cubicBezTo>
                  <a:cubicBezTo>
                    <a:pt x="12" y="8"/>
                    <a:pt x="12" y="8"/>
                    <a:pt x="12" y="8"/>
                  </a:cubicBezTo>
                  <a:cubicBezTo>
                    <a:pt x="13" y="8"/>
                    <a:pt x="14" y="8"/>
                    <a:pt x="15" y="8"/>
                  </a:cubicBezTo>
                  <a:cubicBezTo>
                    <a:pt x="17" y="7"/>
                    <a:pt x="18" y="7"/>
                    <a:pt x="18" y="7"/>
                  </a:cubicBezTo>
                  <a:cubicBezTo>
                    <a:pt x="19" y="7"/>
                    <a:pt x="19" y="7"/>
                    <a:pt x="19" y="8"/>
                  </a:cubicBezTo>
                  <a:cubicBezTo>
                    <a:pt x="20" y="8"/>
                    <a:pt x="20" y="9"/>
                    <a:pt x="20" y="11"/>
                  </a:cubicBezTo>
                  <a:cubicBezTo>
                    <a:pt x="20" y="13"/>
                    <a:pt x="18" y="16"/>
                    <a:pt x="16" y="17"/>
                  </a:cubicBezTo>
                  <a:cubicBezTo>
                    <a:pt x="16" y="17"/>
                    <a:pt x="16" y="17"/>
                    <a:pt x="16" y="17"/>
                  </a:cubicBezTo>
                  <a:cubicBezTo>
                    <a:pt x="16" y="18"/>
                    <a:pt x="16" y="18"/>
                    <a:pt x="16" y="18"/>
                  </a:cubicBezTo>
                  <a:cubicBezTo>
                    <a:pt x="17" y="19"/>
                    <a:pt x="17" y="19"/>
                    <a:pt x="17" y="19"/>
                  </a:cubicBezTo>
                  <a:cubicBezTo>
                    <a:pt x="17" y="19"/>
                    <a:pt x="17" y="19"/>
                    <a:pt x="17" y="19"/>
                  </a:cubicBezTo>
                  <a:cubicBezTo>
                    <a:pt x="20" y="21"/>
                    <a:pt x="22" y="26"/>
                    <a:pt x="22" y="28"/>
                  </a:cubicBezTo>
                  <a:cubicBezTo>
                    <a:pt x="22" y="29"/>
                    <a:pt x="23" y="30"/>
                    <a:pt x="24" y="31"/>
                  </a:cubicBezTo>
                  <a:cubicBezTo>
                    <a:pt x="26" y="32"/>
                    <a:pt x="28" y="34"/>
                    <a:pt x="28" y="37"/>
                  </a:cubicBezTo>
                  <a:cubicBezTo>
                    <a:pt x="28" y="38"/>
                    <a:pt x="28" y="38"/>
                    <a:pt x="28" y="38"/>
                  </a:cubicBezTo>
                  <a:cubicBezTo>
                    <a:pt x="28" y="38"/>
                    <a:pt x="28" y="39"/>
                    <a:pt x="28" y="40"/>
                  </a:cubicBezTo>
                  <a:cubicBezTo>
                    <a:pt x="28" y="40"/>
                    <a:pt x="29" y="40"/>
                    <a:pt x="29" y="40"/>
                  </a:cubicBezTo>
                  <a:cubicBezTo>
                    <a:pt x="31" y="40"/>
                    <a:pt x="33" y="41"/>
                    <a:pt x="33" y="42"/>
                  </a:cubicBezTo>
                  <a:cubicBezTo>
                    <a:pt x="34" y="43"/>
                    <a:pt x="34" y="45"/>
                    <a:pt x="33" y="46"/>
                  </a:cubicBezTo>
                  <a:cubicBezTo>
                    <a:pt x="33" y="47"/>
                    <a:pt x="33" y="47"/>
                    <a:pt x="32" y="48"/>
                  </a:cubicBezTo>
                  <a:cubicBezTo>
                    <a:pt x="31" y="49"/>
                    <a:pt x="30" y="50"/>
                    <a:pt x="30" y="51"/>
                  </a:cubicBezTo>
                  <a:cubicBezTo>
                    <a:pt x="30" y="51"/>
                    <a:pt x="31" y="50"/>
                    <a:pt x="31" y="50"/>
                  </a:cubicBezTo>
                  <a:cubicBezTo>
                    <a:pt x="33" y="50"/>
                    <a:pt x="33" y="50"/>
                    <a:pt x="33" y="50"/>
                  </a:cubicBezTo>
                  <a:cubicBezTo>
                    <a:pt x="32" y="52"/>
                    <a:pt x="32" y="52"/>
                    <a:pt x="32" y="52"/>
                  </a:cubicBezTo>
                  <a:cubicBezTo>
                    <a:pt x="31" y="55"/>
                    <a:pt x="27" y="55"/>
                    <a:pt x="24" y="56"/>
                  </a:cubicBezTo>
                  <a:cubicBezTo>
                    <a:pt x="23" y="56"/>
                    <a:pt x="23" y="56"/>
                    <a:pt x="23" y="56"/>
                  </a:cubicBezTo>
                  <a:cubicBezTo>
                    <a:pt x="22" y="56"/>
                    <a:pt x="22" y="55"/>
                    <a:pt x="21" y="55"/>
                  </a:cubicBezTo>
                  <a:cubicBezTo>
                    <a:pt x="21" y="55"/>
                    <a:pt x="21" y="55"/>
                    <a:pt x="21" y="55"/>
                  </a:cubicBezTo>
                  <a:cubicBezTo>
                    <a:pt x="20" y="56"/>
                    <a:pt x="20" y="56"/>
                    <a:pt x="20" y="56"/>
                  </a:cubicBezTo>
                  <a:cubicBezTo>
                    <a:pt x="20" y="56"/>
                    <a:pt x="20" y="56"/>
                    <a:pt x="20" y="56"/>
                  </a:cubicBezTo>
                  <a:cubicBezTo>
                    <a:pt x="20" y="56"/>
                    <a:pt x="19" y="56"/>
                    <a:pt x="19" y="56"/>
                  </a:cubicBezTo>
                  <a:cubicBezTo>
                    <a:pt x="18" y="57"/>
                    <a:pt x="17" y="57"/>
                    <a:pt x="17" y="57"/>
                  </a:cubicBezTo>
                  <a:cubicBezTo>
                    <a:pt x="16" y="57"/>
                    <a:pt x="16" y="57"/>
                    <a:pt x="16" y="57"/>
                  </a:cubicBezTo>
                  <a:cubicBezTo>
                    <a:pt x="16" y="57"/>
                    <a:pt x="16" y="57"/>
                    <a:pt x="16" y="57"/>
                  </a:cubicBezTo>
                  <a:cubicBezTo>
                    <a:pt x="15" y="56"/>
                    <a:pt x="15" y="56"/>
                    <a:pt x="15" y="56"/>
                  </a:cubicBezTo>
                  <a:cubicBezTo>
                    <a:pt x="14" y="56"/>
                    <a:pt x="14" y="57"/>
                    <a:pt x="13" y="57"/>
                  </a:cubicBezTo>
                  <a:cubicBezTo>
                    <a:pt x="13" y="58"/>
                    <a:pt x="12" y="59"/>
                    <a:pt x="11" y="59"/>
                  </a:cubicBezTo>
                  <a:cubicBezTo>
                    <a:pt x="11" y="59"/>
                    <a:pt x="11" y="59"/>
                    <a:pt x="11" y="59"/>
                  </a:cubicBezTo>
                  <a:cubicBezTo>
                    <a:pt x="11" y="59"/>
                    <a:pt x="10" y="59"/>
                    <a:pt x="10" y="59"/>
                  </a:cubicBezTo>
                  <a:cubicBezTo>
                    <a:pt x="9" y="59"/>
                    <a:pt x="8" y="59"/>
                    <a:pt x="8" y="59"/>
                  </a:cubicBezTo>
                  <a:cubicBezTo>
                    <a:pt x="7" y="60"/>
                    <a:pt x="6" y="60"/>
                    <a:pt x="5" y="60"/>
                  </a:cubicBezTo>
                  <a:close/>
                  <a:moveTo>
                    <a:pt x="18" y="47"/>
                  </a:moveTo>
                  <a:cubicBezTo>
                    <a:pt x="17" y="50"/>
                    <a:pt x="17" y="50"/>
                    <a:pt x="17" y="50"/>
                  </a:cubicBezTo>
                  <a:cubicBezTo>
                    <a:pt x="16" y="52"/>
                    <a:pt x="15" y="53"/>
                    <a:pt x="13" y="53"/>
                  </a:cubicBezTo>
                  <a:cubicBezTo>
                    <a:pt x="12" y="53"/>
                    <a:pt x="11" y="53"/>
                    <a:pt x="10" y="53"/>
                  </a:cubicBezTo>
                  <a:cubicBezTo>
                    <a:pt x="9" y="54"/>
                    <a:pt x="8" y="56"/>
                    <a:pt x="7" y="58"/>
                  </a:cubicBezTo>
                  <a:cubicBezTo>
                    <a:pt x="7" y="58"/>
                    <a:pt x="7" y="58"/>
                    <a:pt x="7" y="58"/>
                  </a:cubicBezTo>
                  <a:cubicBezTo>
                    <a:pt x="7" y="58"/>
                    <a:pt x="7" y="58"/>
                    <a:pt x="7" y="58"/>
                  </a:cubicBezTo>
                  <a:cubicBezTo>
                    <a:pt x="8" y="57"/>
                    <a:pt x="9" y="56"/>
                    <a:pt x="11" y="57"/>
                  </a:cubicBezTo>
                  <a:cubicBezTo>
                    <a:pt x="11" y="57"/>
                    <a:pt x="12" y="56"/>
                    <a:pt x="12" y="56"/>
                  </a:cubicBezTo>
                  <a:cubicBezTo>
                    <a:pt x="12" y="55"/>
                    <a:pt x="13" y="54"/>
                    <a:pt x="15" y="54"/>
                  </a:cubicBezTo>
                  <a:cubicBezTo>
                    <a:pt x="15" y="54"/>
                    <a:pt x="16" y="54"/>
                    <a:pt x="17" y="55"/>
                  </a:cubicBezTo>
                  <a:cubicBezTo>
                    <a:pt x="17" y="55"/>
                    <a:pt x="18" y="55"/>
                    <a:pt x="18" y="55"/>
                  </a:cubicBezTo>
                  <a:cubicBezTo>
                    <a:pt x="18" y="54"/>
                    <a:pt x="19" y="54"/>
                    <a:pt x="19" y="54"/>
                  </a:cubicBezTo>
                  <a:cubicBezTo>
                    <a:pt x="20" y="53"/>
                    <a:pt x="20" y="53"/>
                    <a:pt x="20" y="53"/>
                  </a:cubicBezTo>
                  <a:cubicBezTo>
                    <a:pt x="21" y="53"/>
                    <a:pt x="21" y="53"/>
                    <a:pt x="21" y="53"/>
                  </a:cubicBezTo>
                  <a:cubicBezTo>
                    <a:pt x="21" y="53"/>
                    <a:pt x="22" y="53"/>
                    <a:pt x="22" y="54"/>
                  </a:cubicBezTo>
                  <a:cubicBezTo>
                    <a:pt x="23" y="54"/>
                    <a:pt x="23" y="54"/>
                    <a:pt x="23" y="54"/>
                  </a:cubicBezTo>
                  <a:cubicBezTo>
                    <a:pt x="24" y="54"/>
                    <a:pt x="24" y="54"/>
                    <a:pt x="24" y="54"/>
                  </a:cubicBezTo>
                  <a:cubicBezTo>
                    <a:pt x="26" y="54"/>
                    <a:pt x="28" y="53"/>
                    <a:pt x="29" y="52"/>
                  </a:cubicBezTo>
                  <a:cubicBezTo>
                    <a:pt x="29" y="52"/>
                    <a:pt x="28" y="52"/>
                    <a:pt x="28" y="52"/>
                  </a:cubicBezTo>
                  <a:cubicBezTo>
                    <a:pt x="27" y="50"/>
                    <a:pt x="29" y="49"/>
                    <a:pt x="30" y="47"/>
                  </a:cubicBezTo>
                  <a:cubicBezTo>
                    <a:pt x="31" y="47"/>
                    <a:pt x="31" y="46"/>
                    <a:pt x="31" y="46"/>
                  </a:cubicBezTo>
                  <a:cubicBezTo>
                    <a:pt x="32" y="44"/>
                    <a:pt x="32" y="44"/>
                    <a:pt x="32" y="43"/>
                  </a:cubicBezTo>
                  <a:cubicBezTo>
                    <a:pt x="31" y="43"/>
                    <a:pt x="31" y="42"/>
                    <a:pt x="29" y="42"/>
                  </a:cubicBezTo>
                  <a:cubicBezTo>
                    <a:pt x="28" y="42"/>
                    <a:pt x="27" y="42"/>
                    <a:pt x="26" y="42"/>
                  </a:cubicBezTo>
                  <a:cubicBezTo>
                    <a:pt x="24" y="43"/>
                    <a:pt x="24" y="43"/>
                    <a:pt x="24" y="43"/>
                  </a:cubicBezTo>
                  <a:cubicBezTo>
                    <a:pt x="25" y="41"/>
                    <a:pt x="25" y="41"/>
                    <a:pt x="25" y="41"/>
                  </a:cubicBezTo>
                  <a:cubicBezTo>
                    <a:pt x="27" y="39"/>
                    <a:pt x="26" y="39"/>
                    <a:pt x="25" y="37"/>
                  </a:cubicBezTo>
                  <a:cubicBezTo>
                    <a:pt x="24" y="37"/>
                    <a:pt x="24" y="37"/>
                    <a:pt x="24" y="37"/>
                  </a:cubicBezTo>
                  <a:cubicBezTo>
                    <a:pt x="18" y="31"/>
                    <a:pt x="18" y="31"/>
                    <a:pt x="18" y="31"/>
                  </a:cubicBezTo>
                  <a:cubicBezTo>
                    <a:pt x="25" y="35"/>
                    <a:pt x="25" y="35"/>
                    <a:pt x="25" y="35"/>
                  </a:cubicBezTo>
                  <a:cubicBezTo>
                    <a:pt x="25" y="35"/>
                    <a:pt x="25" y="35"/>
                    <a:pt x="25" y="35"/>
                  </a:cubicBezTo>
                  <a:cubicBezTo>
                    <a:pt x="25" y="34"/>
                    <a:pt x="24" y="33"/>
                    <a:pt x="23" y="32"/>
                  </a:cubicBezTo>
                  <a:cubicBezTo>
                    <a:pt x="22" y="31"/>
                    <a:pt x="21" y="30"/>
                    <a:pt x="20" y="29"/>
                  </a:cubicBezTo>
                  <a:cubicBezTo>
                    <a:pt x="19" y="24"/>
                    <a:pt x="17" y="20"/>
                    <a:pt x="14" y="21"/>
                  </a:cubicBezTo>
                  <a:cubicBezTo>
                    <a:pt x="13" y="19"/>
                    <a:pt x="13" y="19"/>
                    <a:pt x="13" y="19"/>
                  </a:cubicBezTo>
                  <a:cubicBezTo>
                    <a:pt x="13" y="19"/>
                    <a:pt x="14" y="19"/>
                    <a:pt x="14" y="19"/>
                  </a:cubicBezTo>
                  <a:cubicBezTo>
                    <a:pt x="14" y="19"/>
                    <a:pt x="14" y="19"/>
                    <a:pt x="14" y="19"/>
                  </a:cubicBezTo>
                  <a:cubicBezTo>
                    <a:pt x="14" y="18"/>
                    <a:pt x="14" y="18"/>
                    <a:pt x="14" y="18"/>
                  </a:cubicBezTo>
                  <a:cubicBezTo>
                    <a:pt x="14" y="18"/>
                    <a:pt x="14" y="18"/>
                    <a:pt x="14" y="18"/>
                  </a:cubicBezTo>
                  <a:cubicBezTo>
                    <a:pt x="12" y="16"/>
                    <a:pt x="12" y="16"/>
                    <a:pt x="12" y="16"/>
                  </a:cubicBezTo>
                  <a:cubicBezTo>
                    <a:pt x="14" y="16"/>
                    <a:pt x="14" y="16"/>
                    <a:pt x="14" y="16"/>
                  </a:cubicBezTo>
                  <a:cubicBezTo>
                    <a:pt x="15" y="16"/>
                    <a:pt x="18" y="13"/>
                    <a:pt x="18" y="10"/>
                  </a:cubicBezTo>
                  <a:cubicBezTo>
                    <a:pt x="18" y="10"/>
                    <a:pt x="18" y="9"/>
                    <a:pt x="18" y="9"/>
                  </a:cubicBezTo>
                  <a:cubicBezTo>
                    <a:pt x="18" y="9"/>
                    <a:pt x="17" y="9"/>
                    <a:pt x="15" y="9"/>
                  </a:cubicBezTo>
                  <a:cubicBezTo>
                    <a:pt x="14" y="10"/>
                    <a:pt x="12" y="10"/>
                    <a:pt x="11" y="10"/>
                  </a:cubicBezTo>
                  <a:cubicBezTo>
                    <a:pt x="11" y="10"/>
                    <a:pt x="11" y="10"/>
                    <a:pt x="11" y="10"/>
                  </a:cubicBezTo>
                  <a:cubicBezTo>
                    <a:pt x="10" y="10"/>
                    <a:pt x="9" y="10"/>
                    <a:pt x="8" y="9"/>
                  </a:cubicBezTo>
                  <a:cubicBezTo>
                    <a:pt x="8" y="8"/>
                    <a:pt x="9" y="8"/>
                    <a:pt x="9" y="7"/>
                  </a:cubicBezTo>
                  <a:cubicBezTo>
                    <a:pt x="8" y="7"/>
                    <a:pt x="8" y="7"/>
                    <a:pt x="8" y="7"/>
                  </a:cubicBezTo>
                  <a:cubicBezTo>
                    <a:pt x="9" y="6"/>
                    <a:pt x="9" y="6"/>
                    <a:pt x="9" y="6"/>
                  </a:cubicBezTo>
                  <a:cubicBezTo>
                    <a:pt x="12" y="4"/>
                    <a:pt x="12" y="3"/>
                    <a:pt x="13" y="2"/>
                  </a:cubicBezTo>
                  <a:cubicBezTo>
                    <a:pt x="12" y="2"/>
                    <a:pt x="12" y="2"/>
                    <a:pt x="11" y="2"/>
                  </a:cubicBezTo>
                  <a:cubicBezTo>
                    <a:pt x="9" y="2"/>
                    <a:pt x="6" y="4"/>
                    <a:pt x="6" y="5"/>
                  </a:cubicBezTo>
                  <a:cubicBezTo>
                    <a:pt x="6" y="5"/>
                    <a:pt x="6" y="5"/>
                    <a:pt x="6" y="6"/>
                  </a:cubicBezTo>
                  <a:cubicBezTo>
                    <a:pt x="7" y="7"/>
                    <a:pt x="7" y="7"/>
                    <a:pt x="7" y="7"/>
                  </a:cubicBezTo>
                  <a:cubicBezTo>
                    <a:pt x="6" y="7"/>
                    <a:pt x="6" y="7"/>
                    <a:pt x="6" y="7"/>
                  </a:cubicBezTo>
                  <a:cubicBezTo>
                    <a:pt x="5" y="7"/>
                    <a:pt x="5" y="8"/>
                    <a:pt x="5" y="8"/>
                  </a:cubicBezTo>
                  <a:cubicBezTo>
                    <a:pt x="4" y="8"/>
                    <a:pt x="5" y="9"/>
                    <a:pt x="5" y="10"/>
                  </a:cubicBezTo>
                  <a:cubicBezTo>
                    <a:pt x="5" y="12"/>
                    <a:pt x="6" y="14"/>
                    <a:pt x="4" y="16"/>
                  </a:cubicBezTo>
                  <a:cubicBezTo>
                    <a:pt x="4" y="16"/>
                    <a:pt x="4" y="16"/>
                    <a:pt x="5" y="15"/>
                  </a:cubicBezTo>
                  <a:cubicBezTo>
                    <a:pt x="7" y="13"/>
                    <a:pt x="7" y="13"/>
                    <a:pt x="7" y="13"/>
                  </a:cubicBezTo>
                  <a:cubicBezTo>
                    <a:pt x="6" y="17"/>
                    <a:pt x="6" y="17"/>
                    <a:pt x="6" y="17"/>
                  </a:cubicBezTo>
                  <a:cubicBezTo>
                    <a:pt x="8" y="15"/>
                    <a:pt x="8" y="15"/>
                    <a:pt x="8" y="15"/>
                  </a:cubicBezTo>
                  <a:cubicBezTo>
                    <a:pt x="7" y="19"/>
                    <a:pt x="7" y="19"/>
                    <a:pt x="7" y="19"/>
                  </a:cubicBezTo>
                  <a:cubicBezTo>
                    <a:pt x="7" y="19"/>
                    <a:pt x="7" y="19"/>
                    <a:pt x="7" y="20"/>
                  </a:cubicBezTo>
                  <a:cubicBezTo>
                    <a:pt x="7" y="20"/>
                    <a:pt x="8" y="20"/>
                    <a:pt x="9" y="22"/>
                  </a:cubicBezTo>
                  <a:cubicBezTo>
                    <a:pt x="9" y="23"/>
                    <a:pt x="8" y="26"/>
                    <a:pt x="8" y="27"/>
                  </a:cubicBezTo>
                  <a:cubicBezTo>
                    <a:pt x="8" y="28"/>
                    <a:pt x="8" y="28"/>
                    <a:pt x="8" y="28"/>
                  </a:cubicBezTo>
                  <a:cubicBezTo>
                    <a:pt x="10" y="27"/>
                    <a:pt x="11" y="27"/>
                    <a:pt x="12" y="27"/>
                  </a:cubicBezTo>
                  <a:cubicBezTo>
                    <a:pt x="13" y="27"/>
                    <a:pt x="13" y="27"/>
                    <a:pt x="14" y="27"/>
                  </a:cubicBezTo>
                  <a:cubicBezTo>
                    <a:pt x="16" y="26"/>
                    <a:pt x="16" y="26"/>
                    <a:pt x="16" y="26"/>
                  </a:cubicBezTo>
                  <a:cubicBezTo>
                    <a:pt x="15" y="28"/>
                    <a:pt x="15" y="28"/>
                    <a:pt x="15" y="28"/>
                  </a:cubicBezTo>
                  <a:cubicBezTo>
                    <a:pt x="15" y="28"/>
                    <a:pt x="14" y="29"/>
                    <a:pt x="14" y="29"/>
                  </a:cubicBezTo>
                  <a:cubicBezTo>
                    <a:pt x="14" y="29"/>
                    <a:pt x="13" y="30"/>
                    <a:pt x="13" y="31"/>
                  </a:cubicBezTo>
                  <a:cubicBezTo>
                    <a:pt x="13" y="31"/>
                    <a:pt x="13" y="31"/>
                    <a:pt x="13" y="31"/>
                  </a:cubicBezTo>
                  <a:cubicBezTo>
                    <a:pt x="13" y="32"/>
                    <a:pt x="14" y="32"/>
                    <a:pt x="14" y="32"/>
                  </a:cubicBezTo>
                  <a:cubicBezTo>
                    <a:pt x="14" y="32"/>
                    <a:pt x="14" y="32"/>
                    <a:pt x="15" y="32"/>
                  </a:cubicBezTo>
                  <a:cubicBezTo>
                    <a:pt x="16" y="33"/>
                    <a:pt x="16" y="33"/>
                    <a:pt x="16" y="33"/>
                  </a:cubicBezTo>
                  <a:cubicBezTo>
                    <a:pt x="15" y="34"/>
                    <a:pt x="15" y="35"/>
                    <a:pt x="16" y="36"/>
                  </a:cubicBezTo>
                  <a:cubicBezTo>
                    <a:pt x="16" y="37"/>
                    <a:pt x="16" y="37"/>
                    <a:pt x="16" y="38"/>
                  </a:cubicBezTo>
                  <a:cubicBezTo>
                    <a:pt x="16" y="39"/>
                    <a:pt x="16" y="39"/>
                    <a:pt x="16" y="39"/>
                  </a:cubicBezTo>
                  <a:cubicBezTo>
                    <a:pt x="15" y="39"/>
                    <a:pt x="15" y="39"/>
                    <a:pt x="15" y="39"/>
                  </a:cubicBezTo>
                  <a:cubicBezTo>
                    <a:pt x="15" y="39"/>
                    <a:pt x="15" y="39"/>
                    <a:pt x="15" y="39"/>
                  </a:cubicBezTo>
                  <a:cubicBezTo>
                    <a:pt x="13" y="39"/>
                    <a:pt x="12" y="39"/>
                    <a:pt x="10" y="40"/>
                  </a:cubicBezTo>
                  <a:cubicBezTo>
                    <a:pt x="11" y="41"/>
                    <a:pt x="11" y="41"/>
                    <a:pt x="11" y="41"/>
                  </a:cubicBezTo>
                  <a:cubicBezTo>
                    <a:pt x="11" y="41"/>
                    <a:pt x="12" y="42"/>
                    <a:pt x="12" y="44"/>
                  </a:cubicBezTo>
                  <a:cubicBezTo>
                    <a:pt x="12" y="45"/>
                    <a:pt x="10" y="47"/>
                    <a:pt x="8" y="47"/>
                  </a:cubicBezTo>
                  <a:cubicBezTo>
                    <a:pt x="9" y="47"/>
                    <a:pt x="10" y="48"/>
                    <a:pt x="10" y="48"/>
                  </a:cubicBezTo>
                  <a:cubicBezTo>
                    <a:pt x="10" y="48"/>
                    <a:pt x="10" y="48"/>
                    <a:pt x="11" y="48"/>
                  </a:cubicBezTo>
                  <a:cubicBezTo>
                    <a:pt x="12" y="48"/>
                    <a:pt x="12" y="49"/>
                    <a:pt x="13" y="50"/>
                  </a:cubicBezTo>
                  <a:cubicBezTo>
                    <a:pt x="13" y="50"/>
                    <a:pt x="13" y="50"/>
                    <a:pt x="13" y="50"/>
                  </a:cubicBezTo>
                  <a:cubicBezTo>
                    <a:pt x="13" y="50"/>
                    <a:pt x="14" y="49"/>
                    <a:pt x="15" y="49"/>
                  </a:cubicBezTo>
                  <a:cubicBezTo>
                    <a:pt x="15" y="49"/>
                    <a:pt x="15" y="48"/>
                    <a:pt x="16" y="48"/>
                  </a:cubicBezTo>
                  <a:lnTo>
                    <a:pt x="18" y="4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6" name="Freeform 475"/>
            <p:cNvSpPr>
              <a:spLocks noChangeArrowheads="1"/>
            </p:cNvSpPr>
            <p:nvPr/>
          </p:nvSpPr>
          <p:spPr bwMode="auto">
            <a:xfrm>
              <a:off x="7576460" y="2593671"/>
              <a:ext cx="12075" cy="14490"/>
            </a:xfrm>
            <a:custGeom>
              <a:avLst/>
              <a:gdLst>
                <a:gd name="T0" fmla="*/ 0 w 3"/>
                <a:gd name="T1" fmla="*/ 1 h 3"/>
                <a:gd name="T2" fmla="*/ 3 w 3"/>
                <a:gd name="T3" fmla="*/ 1 h 3"/>
                <a:gd name="T4" fmla="*/ 2 w 3"/>
                <a:gd name="T5" fmla="*/ 3 h 3"/>
                <a:gd name="T6" fmla="*/ 0 w 3"/>
                <a:gd name="T7" fmla="*/ 1 h 3"/>
              </a:gdLst>
              <a:ahLst/>
              <a:cxnLst>
                <a:cxn ang="0">
                  <a:pos x="T0" y="T1"/>
                </a:cxn>
                <a:cxn ang="0">
                  <a:pos x="T2" y="T3"/>
                </a:cxn>
                <a:cxn ang="0">
                  <a:pos x="T4" y="T5"/>
                </a:cxn>
                <a:cxn ang="0">
                  <a:pos x="T6" y="T7"/>
                </a:cxn>
              </a:cxnLst>
              <a:rect l="0" t="0" r="r" b="b"/>
              <a:pathLst>
                <a:path w="3" h="3">
                  <a:moveTo>
                    <a:pt x="0" y="1"/>
                  </a:moveTo>
                  <a:cubicBezTo>
                    <a:pt x="1" y="0"/>
                    <a:pt x="2" y="1"/>
                    <a:pt x="3" y="1"/>
                  </a:cubicBezTo>
                  <a:cubicBezTo>
                    <a:pt x="3" y="1"/>
                    <a:pt x="2" y="2"/>
                    <a:pt x="2" y="3"/>
                  </a:cubicBezTo>
                  <a:cubicBezTo>
                    <a:pt x="1" y="2"/>
                    <a:pt x="1" y="1"/>
                    <a:pt x="0" y="1"/>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7" name="Freeform 476"/>
            <p:cNvSpPr>
              <a:spLocks noChangeArrowheads="1"/>
            </p:cNvSpPr>
            <p:nvPr/>
          </p:nvSpPr>
          <p:spPr bwMode="auto">
            <a:xfrm>
              <a:off x="7571630" y="2591256"/>
              <a:ext cx="21736" cy="19321"/>
            </a:xfrm>
            <a:custGeom>
              <a:avLst/>
              <a:gdLst>
                <a:gd name="T0" fmla="*/ 3 w 5"/>
                <a:gd name="T1" fmla="*/ 5 h 5"/>
                <a:gd name="T2" fmla="*/ 2 w 5"/>
                <a:gd name="T3" fmla="*/ 4 h 5"/>
                <a:gd name="T4" fmla="*/ 2 w 5"/>
                <a:gd name="T5" fmla="*/ 4 h 5"/>
                <a:gd name="T6" fmla="*/ 0 w 5"/>
                <a:gd name="T7" fmla="*/ 2 h 5"/>
                <a:gd name="T8" fmla="*/ 0 w 5"/>
                <a:gd name="T9" fmla="*/ 1 h 5"/>
                <a:gd name="T10" fmla="*/ 1 w 5"/>
                <a:gd name="T11" fmla="*/ 1 h 5"/>
                <a:gd name="T12" fmla="*/ 3 w 5"/>
                <a:gd name="T13" fmla="*/ 1 h 5"/>
                <a:gd name="T14" fmla="*/ 4 w 5"/>
                <a:gd name="T15" fmla="*/ 1 h 5"/>
                <a:gd name="T16" fmla="*/ 5 w 5"/>
                <a:gd name="T17" fmla="*/ 1 h 5"/>
                <a:gd name="T18" fmla="*/ 5 w 5"/>
                <a:gd name="T19" fmla="*/ 2 h 5"/>
                <a:gd name="T20" fmla="*/ 4 w 5"/>
                <a:gd name="T21" fmla="*/ 4 h 5"/>
                <a:gd name="T22" fmla="*/ 3 w 5"/>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3" y="5"/>
                  </a:moveTo>
                  <a:cubicBezTo>
                    <a:pt x="2" y="4"/>
                    <a:pt x="2" y="4"/>
                    <a:pt x="2" y="4"/>
                  </a:cubicBezTo>
                  <a:cubicBezTo>
                    <a:pt x="2" y="4"/>
                    <a:pt x="2" y="4"/>
                    <a:pt x="2" y="4"/>
                  </a:cubicBezTo>
                  <a:cubicBezTo>
                    <a:pt x="1" y="3"/>
                    <a:pt x="1" y="3"/>
                    <a:pt x="0" y="2"/>
                  </a:cubicBezTo>
                  <a:cubicBezTo>
                    <a:pt x="0" y="1"/>
                    <a:pt x="0" y="1"/>
                    <a:pt x="0" y="1"/>
                  </a:cubicBezTo>
                  <a:cubicBezTo>
                    <a:pt x="1" y="1"/>
                    <a:pt x="1" y="1"/>
                    <a:pt x="1" y="1"/>
                  </a:cubicBezTo>
                  <a:cubicBezTo>
                    <a:pt x="1" y="0"/>
                    <a:pt x="2" y="0"/>
                    <a:pt x="3" y="1"/>
                  </a:cubicBezTo>
                  <a:cubicBezTo>
                    <a:pt x="3" y="1"/>
                    <a:pt x="3" y="1"/>
                    <a:pt x="4" y="1"/>
                  </a:cubicBezTo>
                  <a:cubicBezTo>
                    <a:pt x="5" y="1"/>
                    <a:pt x="5" y="1"/>
                    <a:pt x="5" y="1"/>
                  </a:cubicBezTo>
                  <a:cubicBezTo>
                    <a:pt x="5" y="2"/>
                    <a:pt x="5" y="2"/>
                    <a:pt x="5" y="2"/>
                  </a:cubicBezTo>
                  <a:cubicBezTo>
                    <a:pt x="5" y="2"/>
                    <a:pt x="4" y="4"/>
                    <a:pt x="4" y="4"/>
                  </a:cubicBezTo>
                  <a:lnTo>
                    <a:pt x="3"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8" name="Freeform 477"/>
            <p:cNvSpPr>
              <a:spLocks noChangeArrowheads="1"/>
            </p:cNvSpPr>
            <p:nvPr/>
          </p:nvSpPr>
          <p:spPr bwMode="auto">
            <a:xfrm>
              <a:off x="8740523" y="3564530"/>
              <a:ext cx="16905" cy="16905"/>
            </a:xfrm>
            <a:custGeom>
              <a:avLst/>
              <a:gdLst>
                <a:gd name="T0" fmla="*/ 3 w 4"/>
                <a:gd name="T1" fmla="*/ 0 h 4"/>
                <a:gd name="T2" fmla="*/ 4 w 4"/>
                <a:gd name="T3" fmla="*/ 0 h 4"/>
                <a:gd name="T4" fmla="*/ 0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3" y="0"/>
                    <a:pt x="3" y="0"/>
                    <a:pt x="4" y="0"/>
                  </a:cubicBezTo>
                  <a:cubicBezTo>
                    <a:pt x="3" y="2"/>
                    <a:pt x="1" y="3"/>
                    <a:pt x="0" y="4"/>
                  </a:cubicBezTo>
                  <a:cubicBezTo>
                    <a:pt x="0" y="2"/>
                    <a:pt x="2" y="1"/>
                    <a:pt x="3"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79" name="Freeform 478"/>
            <p:cNvSpPr>
              <a:spLocks noChangeArrowheads="1"/>
            </p:cNvSpPr>
            <p:nvPr/>
          </p:nvSpPr>
          <p:spPr bwMode="auto">
            <a:xfrm>
              <a:off x="8735693" y="3554870"/>
              <a:ext cx="26566" cy="33811"/>
            </a:xfrm>
            <a:custGeom>
              <a:avLst/>
              <a:gdLst>
                <a:gd name="T0" fmla="*/ 0 w 6"/>
                <a:gd name="T1" fmla="*/ 8 h 8"/>
                <a:gd name="T2" fmla="*/ 0 w 6"/>
                <a:gd name="T3" fmla="*/ 6 h 8"/>
                <a:gd name="T4" fmla="*/ 2 w 6"/>
                <a:gd name="T5" fmla="*/ 2 h 8"/>
                <a:gd name="T6" fmla="*/ 3 w 6"/>
                <a:gd name="T7" fmla="*/ 1 h 8"/>
                <a:gd name="T8" fmla="*/ 4 w 6"/>
                <a:gd name="T9" fmla="*/ 0 h 8"/>
                <a:gd name="T10" fmla="*/ 6 w 6"/>
                <a:gd name="T11" fmla="*/ 2 h 8"/>
                <a:gd name="T12" fmla="*/ 0 w 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8"/>
                  </a:moveTo>
                  <a:cubicBezTo>
                    <a:pt x="0" y="6"/>
                    <a:pt x="0" y="6"/>
                    <a:pt x="0" y="6"/>
                  </a:cubicBezTo>
                  <a:cubicBezTo>
                    <a:pt x="0" y="4"/>
                    <a:pt x="1" y="3"/>
                    <a:pt x="2" y="2"/>
                  </a:cubicBezTo>
                  <a:cubicBezTo>
                    <a:pt x="3" y="2"/>
                    <a:pt x="3" y="1"/>
                    <a:pt x="3" y="1"/>
                  </a:cubicBezTo>
                  <a:cubicBezTo>
                    <a:pt x="4" y="0"/>
                    <a:pt x="4" y="0"/>
                    <a:pt x="4" y="0"/>
                  </a:cubicBezTo>
                  <a:cubicBezTo>
                    <a:pt x="6" y="2"/>
                    <a:pt x="6" y="2"/>
                    <a:pt x="6" y="2"/>
                  </a:cubicBezTo>
                  <a:lnTo>
                    <a:pt x="0"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0" name="Freeform 479"/>
            <p:cNvSpPr>
              <a:spLocks noChangeArrowheads="1"/>
            </p:cNvSpPr>
            <p:nvPr/>
          </p:nvSpPr>
          <p:spPr bwMode="auto">
            <a:xfrm>
              <a:off x="7714119" y="2726500"/>
              <a:ext cx="7245" cy="14490"/>
            </a:xfrm>
            <a:custGeom>
              <a:avLst/>
              <a:gdLst>
                <a:gd name="T0" fmla="*/ 0 w 2"/>
                <a:gd name="T1" fmla="*/ 1 h 3"/>
                <a:gd name="T2" fmla="*/ 0 w 2"/>
                <a:gd name="T3" fmla="*/ 0 h 3"/>
                <a:gd name="T4" fmla="*/ 2 w 2"/>
                <a:gd name="T5" fmla="*/ 3 h 3"/>
                <a:gd name="T6" fmla="*/ 0 w 2"/>
                <a:gd name="T7" fmla="*/ 3 h 3"/>
                <a:gd name="T8" fmla="*/ 0 w 2"/>
                <a:gd name="T9" fmla="*/ 1 h 3"/>
              </a:gdLst>
              <a:ahLst/>
              <a:cxnLst>
                <a:cxn ang="0">
                  <a:pos x="T0" y="T1"/>
                </a:cxn>
                <a:cxn ang="0">
                  <a:pos x="T2" y="T3"/>
                </a:cxn>
                <a:cxn ang="0">
                  <a:pos x="T4" y="T5"/>
                </a:cxn>
                <a:cxn ang="0">
                  <a:pos x="T6" y="T7"/>
                </a:cxn>
                <a:cxn ang="0">
                  <a:pos x="T8" y="T9"/>
                </a:cxn>
              </a:cxnLst>
              <a:rect l="0" t="0" r="r" b="b"/>
              <a:pathLst>
                <a:path w="2" h="3">
                  <a:moveTo>
                    <a:pt x="0" y="1"/>
                  </a:moveTo>
                  <a:cubicBezTo>
                    <a:pt x="0" y="1"/>
                    <a:pt x="0" y="0"/>
                    <a:pt x="0" y="0"/>
                  </a:cubicBezTo>
                  <a:cubicBezTo>
                    <a:pt x="1" y="0"/>
                    <a:pt x="1" y="2"/>
                    <a:pt x="2" y="3"/>
                  </a:cubicBezTo>
                  <a:cubicBezTo>
                    <a:pt x="1" y="3"/>
                    <a:pt x="1" y="3"/>
                    <a:pt x="0" y="3"/>
                  </a:cubicBezTo>
                  <a:cubicBezTo>
                    <a:pt x="0" y="2"/>
                    <a:pt x="0"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1" name="Freeform 480"/>
            <p:cNvSpPr>
              <a:spLocks noChangeArrowheads="1"/>
            </p:cNvSpPr>
            <p:nvPr/>
          </p:nvSpPr>
          <p:spPr bwMode="auto">
            <a:xfrm>
              <a:off x="7709289" y="2719255"/>
              <a:ext cx="16905" cy="24151"/>
            </a:xfrm>
            <a:custGeom>
              <a:avLst/>
              <a:gdLst>
                <a:gd name="T0" fmla="*/ 1 w 4"/>
                <a:gd name="T1" fmla="*/ 6 h 6"/>
                <a:gd name="T2" fmla="*/ 0 w 4"/>
                <a:gd name="T3" fmla="*/ 5 h 6"/>
                <a:gd name="T4" fmla="*/ 0 w 4"/>
                <a:gd name="T5" fmla="*/ 3 h 6"/>
                <a:gd name="T6" fmla="*/ 0 w 4"/>
                <a:gd name="T7" fmla="*/ 3 h 6"/>
                <a:gd name="T8" fmla="*/ 0 w 4"/>
                <a:gd name="T9" fmla="*/ 3 h 6"/>
                <a:gd name="T10" fmla="*/ 1 w 4"/>
                <a:gd name="T11" fmla="*/ 1 h 6"/>
                <a:gd name="T12" fmla="*/ 1 w 4"/>
                <a:gd name="T13" fmla="*/ 0 h 6"/>
                <a:gd name="T14" fmla="*/ 2 w 4"/>
                <a:gd name="T15" fmla="*/ 1 h 6"/>
                <a:gd name="T16" fmla="*/ 4 w 4"/>
                <a:gd name="T17" fmla="*/ 5 h 6"/>
                <a:gd name="T18" fmla="*/ 4 w 4"/>
                <a:gd name="T19" fmla="*/ 5 h 6"/>
                <a:gd name="T20" fmla="*/ 1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1" y="6"/>
                  </a:moveTo>
                  <a:cubicBezTo>
                    <a:pt x="0" y="5"/>
                    <a:pt x="0" y="5"/>
                    <a:pt x="0" y="5"/>
                  </a:cubicBezTo>
                  <a:cubicBezTo>
                    <a:pt x="0" y="4"/>
                    <a:pt x="0" y="4"/>
                    <a:pt x="0" y="3"/>
                  </a:cubicBezTo>
                  <a:cubicBezTo>
                    <a:pt x="0" y="3"/>
                    <a:pt x="0" y="3"/>
                    <a:pt x="0" y="3"/>
                  </a:cubicBezTo>
                  <a:cubicBezTo>
                    <a:pt x="0" y="3"/>
                    <a:pt x="0" y="3"/>
                    <a:pt x="0" y="3"/>
                  </a:cubicBezTo>
                  <a:cubicBezTo>
                    <a:pt x="0" y="2"/>
                    <a:pt x="0" y="2"/>
                    <a:pt x="1" y="1"/>
                  </a:cubicBezTo>
                  <a:cubicBezTo>
                    <a:pt x="1" y="0"/>
                    <a:pt x="1" y="0"/>
                    <a:pt x="1" y="0"/>
                  </a:cubicBezTo>
                  <a:cubicBezTo>
                    <a:pt x="2" y="1"/>
                    <a:pt x="2" y="1"/>
                    <a:pt x="2" y="1"/>
                  </a:cubicBezTo>
                  <a:cubicBezTo>
                    <a:pt x="3" y="2"/>
                    <a:pt x="3" y="4"/>
                    <a:pt x="4" y="5"/>
                  </a:cubicBezTo>
                  <a:cubicBezTo>
                    <a:pt x="4" y="5"/>
                    <a:pt x="4" y="5"/>
                    <a:pt x="4" y="5"/>
                  </a:cubicBezTo>
                  <a:lnTo>
                    <a:pt x="1"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2" name="Freeform 481"/>
            <p:cNvSpPr>
              <a:spLocks noChangeArrowheads="1"/>
            </p:cNvSpPr>
            <p:nvPr/>
          </p:nvSpPr>
          <p:spPr bwMode="auto">
            <a:xfrm>
              <a:off x="7513668" y="2893140"/>
              <a:ext cx="24151" cy="16905"/>
            </a:xfrm>
            <a:custGeom>
              <a:avLst/>
              <a:gdLst>
                <a:gd name="T0" fmla="*/ 0 w 6"/>
                <a:gd name="T1" fmla="*/ 2 h 4"/>
                <a:gd name="T2" fmla="*/ 4 w 6"/>
                <a:gd name="T3" fmla="*/ 0 h 4"/>
                <a:gd name="T4" fmla="*/ 0 w 6"/>
                <a:gd name="T5" fmla="*/ 2 h 4"/>
              </a:gdLst>
              <a:ahLst/>
              <a:cxnLst>
                <a:cxn ang="0">
                  <a:pos x="T0" y="T1"/>
                </a:cxn>
                <a:cxn ang="0">
                  <a:pos x="T2" y="T3"/>
                </a:cxn>
                <a:cxn ang="0">
                  <a:pos x="T4" y="T5"/>
                </a:cxn>
              </a:cxnLst>
              <a:rect l="0" t="0" r="r" b="b"/>
              <a:pathLst>
                <a:path w="6" h="4">
                  <a:moveTo>
                    <a:pt x="0" y="2"/>
                  </a:moveTo>
                  <a:cubicBezTo>
                    <a:pt x="1" y="1"/>
                    <a:pt x="3" y="0"/>
                    <a:pt x="4" y="0"/>
                  </a:cubicBezTo>
                  <a:cubicBezTo>
                    <a:pt x="6" y="3"/>
                    <a:pt x="2" y="4"/>
                    <a:pt x="0" y="2"/>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3" name="Freeform 482"/>
            <p:cNvSpPr>
              <a:spLocks noChangeArrowheads="1"/>
            </p:cNvSpPr>
            <p:nvPr/>
          </p:nvSpPr>
          <p:spPr bwMode="auto">
            <a:xfrm>
              <a:off x="7508838" y="2890725"/>
              <a:ext cx="28981" cy="19321"/>
            </a:xfrm>
            <a:custGeom>
              <a:avLst/>
              <a:gdLst>
                <a:gd name="T0" fmla="*/ 3 w 7"/>
                <a:gd name="T1" fmla="*/ 5 h 5"/>
                <a:gd name="T2" fmla="*/ 0 w 7"/>
                <a:gd name="T3" fmla="*/ 3 h 5"/>
                <a:gd name="T4" fmla="*/ 0 w 7"/>
                <a:gd name="T5" fmla="*/ 2 h 5"/>
                <a:gd name="T6" fmla="*/ 6 w 7"/>
                <a:gd name="T7" fmla="*/ 0 h 5"/>
                <a:gd name="T8" fmla="*/ 6 w 7"/>
                <a:gd name="T9" fmla="*/ 0 h 5"/>
                <a:gd name="T10" fmla="*/ 6 w 7"/>
                <a:gd name="T11" fmla="*/ 3 h 5"/>
                <a:gd name="T12" fmla="*/ 3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3" y="5"/>
                  </a:moveTo>
                  <a:cubicBezTo>
                    <a:pt x="2" y="5"/>
                    <a:pt x="1" y="4"/>
                    <a:pt x="0" y="3"/>
                  </a:cubicBezTo>
                  <a:cubicBezTo>
                    <a:pt x="0" y="2"/>
                    <a:pt x="0" y="2"/>
                    <a:pt x="0" y="2"/>
                  </a:cubicBezTo>
                  <a:cubicBezTo>
                    <a:pt x="6" y="0"/>
                    <a:pt x="6" y="0"/>
                    <a:pt x="6" y="0"/>
                  </a:cubicBezTo>
                  <a:cubicBezTo>
                    <a:pt x="6" y="0"/>
                    <a:pt x="6" y="0"/>
                    <a:pt x="6" y="0"/>
                  </a:cubicBezTo>
                  <a:cubicBezTo>
                    <a:pt x="7" y="2"/>
                    <a:pt x="7" y="3"/>
                    <a:pt x="6" y="3"/>
                  </a:cubicBezTo>
                  <a:cubicBezTo>
                    <a:pt x="6" y="4"/>
                    <a:pt x="5" y="5"/>
                    <a:pt x="3"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4" name="Freeform 483"/>
            <p:cNvSpPr>
              <a:spLocks noChangeArrowheads="1"/>
            </p:cNvSpPr>
            <p:nvPr/>
          </p:nvSpPr>
          <p:spPr bwMode="auto">
            <a:xfrm>
              <a:off x="7692383" y="2443937"/>
              <a:ext cx="12075" cy="21736"/>
            </a:xfrm>
            <a:custGeom>
              <a:avLst/>
              <a:gdLst>
                <a:gd name="T0" fmla="*/ 3 w 3"/>
                <a:gd name="T1" fmla="*/ 2 h 5"/>
                <a:gd name="T2" fmla="*/ 3 w 3"/>
                <a:gd name="T3" fmla="*/ 5 h 5"/>
                <a:gd name="T4" fmla="*/ 2 w 3"/>
                <a:gd name="T5" fmla="*/ 0 h 5"/>
                <a:gd name="T6" fmla="*/ 3 w 3"/>
                <a:gd name="T7" fmla="*/ 2 h 5"/>
              </a:gdLst>
              <a:ahLst/>
              <a:cxnLst>
                <a:cxn ang="0">
                  <a:pos x="T0" y="T1"/>
                </a:cxn>
                <a:cxn ang="0">
                  <a:pos x="T2" y="T3"/>
                </a:cxn>
                <a:cxn ang="0">
                  <a:pos x="T4" y="T5"/>
                </a:cxn>
                <a:cxn ang="0">
                  <a:pos x="T6" y="T7"/>
                </a:cxn>
              </a:cxnLst>
              <a:rect l="0" t="0" r="r" b="b"/>
              <a:pathLst>
                <a:path w="3" h="5">
                  <a:moveTo>
                    <a:pt x="3" y="2"/>
                  </a:moveTo>
                  <a:cubicBezTo>
                    <a:pt x="3" y="3"/>
                    <a:pt x="3" y="4"/>
                    <a:pt x="3" y="5"/>
                  </a:cubicBezTo>
                  <a:cubicBezTo>
                    <a:pt x="1" y="4"/>
                    <a:pt x="0" y="2"/>
                    <a:pt x="2" y="0"/>
                  </a:cubicBezTo>
                  <a:cubicBezTo>
                    <a:pt x="2" y="1"/>
                    <a:pt x="3" y="1"/>
                    <a:pt x="3" y="2"/>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5" name="Freeform 484"/>
            <p:cNvSpPr>
              <a:spLocks noChangeArrowheads="1"/>
            </p:cNvSpPr>
            <p:nvPr/>
          </p:nvSpPr>
          <p:spPr bwMode="auto">
            <a:xfrm>
              <a:off x="7692383" y="2441522"/>
              <a:ext cx="16905" cy="31396"/>
            </a:xfrm>
            <a:custGeom>
              <a:avLst/>
              <a:gdLst>
                <a:gd name="T0" fmla="*/ 3 w 4"/>
                <a:gd name="T1" fmla="*/ 8 h 8"/>
                <a:gd name="T2" fmla="*/ 2 w 4"/>
                <a:gd name="T3" fmla="*/ 7 h 8"/>
                <a:gd name="T4" fmla="*/ 0 w 4"/>
                <a:gd name="T5" fmla="*/ 3 h 8"/>
                <a:gd name="T6" fmla="*/ 1 w 4"/>
                <a:gd name="T7" fmla="*/ 1 h 8"/>
                <a:gd name="T8" fmla="*/ 2 w 4"/>
                <a:gd name="T9" fmla="*/ 0 h 8"/>
                <a:gd name="T10" fmla="*/ 3 w 4"/>
                <a:gd name="T11" fmla="*/ 1 h 8"/>
                <a:gd name="T12" fmla="*/ 3 w 4"/>
                <a:gd name="T13" fmla="*/ 1 h 8"/>
                <a:gd name="T14" fmla="*/ 4 w 4"/>
                <a:gd name="T15" fmla="*/ 2 h 8"/>
                <a:gd name="T16" fmla="*/ 4 w 4"/>
                <a:gd name="T17" fmla="*/ 3 h 8"/>
                <a:gd name="T18" fmla="*/ 4 w 4"/>
                <a:gd name="T19" fmla="*/ 3 h 8"/>
                <a:gd name="T20" fmla="*/ 4 w 4"/>
                <a:gd name="T21" fmla="*/ 5 h 8"/>
                <a:gd name="T22" fmla="*/ 4 w 4"/>
                <a:gd name="T23" fmla="*/ 6 h 8"/>
                <a:gd name="T24" fmla="*/ 3 w 4"/>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8">
                  <a:moveTo>
                    <a:pt x="3" y="8"/>
                  </a:moveTo>
                  <a:cubicBezTo>
                    <a:pt x="2" y="7"/>
                    <a:pt x="2" y="7"/>
                    <a:pt x="2" y="7"/>
                  </a:cubicBezTo>
                  <a:cubicBezTo>
                    <a:pt x="1" y="6"/>
                    <a:pt x="0" y="4"/>
                    <a:pt x="0" y="3"/>
                  </a:cubicBezTo>
                  <a:cubicBezTo>
                    <a:pt x="0" y="2"/>
                    <a:pt x="0" y="1"/>
                    <a:pt x="1" y="1"/>
                  </a:cubicBezTo>
                  <a:cubicBezTo>
                    <a:pt x="2" y="0"/>
                    <a:pt x="2" y="0"/>
                    <a:pt x="2" y="0"/>
                  </a:cubicBezTo>
                  <a:cubicBezTo>
                    <a:pt x="3" y="1"/>
                    <a:pt x="3" y="1"/>
                    <a:pt x="3" y="1"/>
                  </a:cubicBezTo>
                  <a:cubicBezTo>
                    <a:pt x="3" y="1"/>
                    <a:pt x="3" y="1"/>
                    <a:pt x="3" y="1"/>
                  </a:cubicBezTo>
                  <a:cubicBezTo>
                    <a:pt x="4" y="1"/>
                    <a:pt x="4" y="2"/>
                    <a:pt x="4" y="2"/>
                  </a:cubicBezTo>
                  <a:cubicBezTo>
                    <a:pt x="4" y="3"/>
                    <a:pt x="4" y="3"/>
                    <a:pt x="4" y="3"/>
                  </a:cubicBezTo>
                  <a:cubicBezTo>
                    <a:pt x="4" y="3"/>
                    <a:pt x="4" y="3"/>
                    <a:pt x="4" y="3"/>
                  </a:cubicBezTo>
                  <a:cubicBezTo>
                    <a:pt x="4" y="4"/>
                    <a:pt x="4" y="5"/>
                    <a:pt x="4" y="5"/>
                  </a:cubicBezTo>
                  <a:cubicBezTo>
                    <a:pt x="4" y="6"/>
                    <a:pt x="4" y="6"/>
                    <a:pt x="4" y="6"/>
                  </a:cubicBezTo>
                  <a:lnTo>
                    <a:pt x="3"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6" name="Freeform 485"/>
            <p:cNvSpPr>
              <a:spLocks noChangeArrowheads="1"/>
            </p:cNvSpPr>
            <p:nvPr/>
          </p:nvSpPr>
          <p:spPr bwMode="auto">
            <a:xfrm>
              <a:off x="7622347" y="2622652"/>
              <a:ext cx="19321" cy="16905"/>
            </a:xfrm>
            <a:custGeom>
              <a:avLst/>
              <a:gdLst>
                <a:gd name="T0" fmla="*/ 2 w 5"/>
                <a:gd name="T1" fmla="*/ 0 h 4"/>
                <a:gd name="T2" fmla="*/ 5 w 5"/>
                <a:gd name="T3" fmla="*/ 1 h 4"/>
                <a:gd name="T4" fmla="*/ 0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3" y="0"/>
                    <a:pt x="4" y="0"/>
                    <a:pt x="5" y="1"/>
                  </a:cubicBezTo>
                  <a:cubicBezTo>
                    <a:pt x="4" y="2"/>
                    <a:pt x="2" y="3"/>
                    <a:pt x="0" y="4"/>
                  </a:cubicBezTo>
                  <a:cubicBezTo>
                    <a:pt x="1" y="2"/>
                    <a:pt x="1" y="1"/>
                    <a:pt x="2"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7" name="Freeform 486"/>
            <p:cNvSpPr>
              <a:spLocks noChangeArrowheads="1"/>
            </p:cNvSpPr>
            <p:nvPr/>
          </p:nvSpPr>
          <p:spPr bwMode="auto">
            <a:xfrm>
              <a:off x="7612686" y="2620237"/>
              <a:ext cx="41056" cy="28981"/>
            </a:xfrm>
            <a:custGeom>
              <a:avLst/>
              <a:gdLst>
                <a:gd name="T0" fmla="*/ 0 w 10"/>
                <a:gd name="T1" fmla="*/ 7 h 7"/>
                <a:gd name="T2" fmla="*/ 1 w 10"/>
                <a:gd name="T3" fmla="*/ 4 h 7"/>
                <a:gd name="T4" fmla="*/ 2 w 10"/>
                <a:gd name="T5" fmla="*/ 2 h 7"/>
                <a:gd name="T6" fmla="*/ 3 w 10"/>
                <a:gd name="T7" fmla="*/ 0 h 7"/>
                <a:gd name="T8" fmla="*/ 4 w 10"/>
                <a:gd name="T9" fmla="*/ 0 h 7"/>
                <a:gd name="T10" fmla="*/ 6 w 10"/>
                <a:gd name="T11" fmla="*/ 0 h 7"/>
                <a:gd name="T12" fmla="*/ 7 w 10"/>
                <a:gd name="T13" fmla="*/ 1 h 7"/>
                <a:gd name="T14" fmla="*/ 10 w 10"/>
                <a:gd name="T15" fmla="*/ 1 h 7"/>
                <a:gd name="T16" fmla="*/ 8 w 10"/>
                <a:gd name="T17" fmla="*/ 3 h 7"/>
                <a:gd name="T18" fmla="*/ 3 w 10"/>
                <a:gd name="T19" fmla="*/ 6 h 7"/>
                <a:gd name="T20" fmla="*/ 0 w 10"/>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0" y="7"/>
                  </a:moveTo>
                  <a:cubicBezTo>
                    <a:pt x="1" y="4"/>
                    <a:pt x="1" y="4"/>
                    <a:pt x="1" y="4"/>
                  </a:cubicBezTo>
                  <a:cubicBezTo>
                    <a:pt x="2" y="3"/>
                    <a:pt x="2" y="3"/>
                    <a:pt x="2" y="2"/>
                  </a:cubicBezTo>
                  <a:cubicBezTo>
                    <a:pt x="3" y="0"/>
                    <a:pt x="3" y="0"/>
                    <a:pt x="3" y="0"/>
                  </a:cubicBezTo>
                  <a:cubicBezTo>
                    <a:pt x="4" y="0"/>
                    <a:pt x="4" y="0"/>
                    <a:pt x="4" y="0"/>
                  </a:cubicBezTo>
                  <a:cubicBezTo>
                    <a:pt x="5" y="0"/>
                    <a:pt x="5" y="0"/>
                    <a:pt x="6" y="0"/>
                  </a:cubicBezTo>
                  <a:cubicBezTo>
                    <a:pt x="7" y="1"/>
                    <a:pt x="7" y="1"/>
                    <a:pt x="7" y="1"/>
                  </a:cubicBezTo>
                  <a:cubicBezTo>
                    <a:pt x="10" y="1"/>
                    <a:pt x="10" y="1"/>
                    <a:pt x="10" y="1"/>
                  </a:cubicBezTo>
                  <a:cubicBezTo>
                    <a:pt x="8" y="3"/>
                    <a:pt x="8" y="3"/>
                    <a:pt x="8" y="3"/>
                  </a:cubicBezTo>
                  <a:cubicBezTo>
                    <a:pt x="6" y="4"/>
                    <a:pt x="4" y="5"/>
                    <a:pt x="3" y="6"/>
                  </a:cubicBezTo>
                  <a:lnTo>
                    <a:pt x="0"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8" name="Freeform 487"/>
            <p:cNvSpPr>
              <a:spLocks noChangeArrowheads="1"/>
            </p:cNvSpPr>
            <p:nvPr/>
          </p:nvSpPr>
          <p:spPr bwMode="auto">
            <a:xfrm>
              <a:off x="7651327" y="2598501"/>
              <a:ext cx="12075" cy="16905"/>
            </a:xfrm>
            <a:custGeom>
              <a:avLst/>
              <a:gdLst>
                <a:gd name="T0" fmla="*/ 2 w 3"/>
                <a:gd name="T1" fmla="*/ 0 h 4"/>
                <a:gd name="T2" fmla="*/ 3 w 3"/>
                <a:gd name="T3" fmla="*/ 4 h 4"/>
                <a:gd name="T4" fmla="*/ 0 w 3"/>
                <a:gd name="T5" fmla="*/ 2 h 4"/>
                <a:gd name="T6" fmla="*/ 2 w 3"/>
                <a:gd name="T7" fmla="*/ 0 h 4"/>
              </a:gdLst>
              <a:ahLst/>
              <a:cxnLst>
                <a:cxn ang="0">
                  <a:pos x="T0" y="T1"/>
                </a:cxn>
                <a:cxn ang="0">
                  <a:pos x="T2" y="T3"/>
                </a:cxn>
                <a:cxn ang="0">
                  <a:pos x="T4" y="T5"/>
                </a:cxn>
                <a:cxn ang="0">
                  <a:pos x="T6" y="T7"/>
                </a:cxn>
              </a:cxnLst>
              <a:rect l="0" t="0" r="r" b="b"/>
              <a:pathLst>
                <a:path w="3" h="4">
                  <a:moveTo>
                    <a:pt x="2" y="0"/>
                  </a:moveTo>
                  <a:cubicBezTo>
                    <a:pt x="2" y="1"/>
                    <a:pt x="3" y="2"/>
                    <a:pt x="3" y="4"/>
                  </a:cubicBezTo>
                  <a:cubicBezTo>
                    <a:pt x="2" y="3"/>
                    <a:pt x="1" y="3"/>
                    <a:pt x="0" y="2"/>
                  </a:cubicBezTo>
                  <a:cubicBezTo>
                    <a:pt x="1" y="1"/>
                    <a:pt x="1" y="0"/>
                    <a:pt x="2"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89" name="Freeform 488"/>
            <p:cNvSpPr>
              <a:spLocks noChangeArrowheads="1"/>
            </p:cNvSpPr>
            <p:nvPr/>
          </p:nvSpPr>
          <p:spPr bwMode="auto">
            <a:xfrm>
              <a:off x="7641667" y="2591256"/>
              <a:ext cx="26566" cy="28981"/>
            </a:xfrm>
            <a:custGeom>
              <a:avLst/>
              <a:gdLst>
                <a:gd name="T0" fmla="*/ 6 w 6"/>
                <a:gd name="T1" fmla="*/ 7 h 7"/>
                <a:gd name="T2" fmla="*/ 5 w 6"/>
                <a:gd name="T3" fmla="*/ 7 h 7"/>
                <a:gd name="T4" fmla="*/ 1 w 6"/>
                <a:gd name="T5" fmla="*/ 5 h 7"/>
                <a:gd name="T6" fmla="*/ 0 w 6"/>
                <a:gd name="T7" fmla="*/ 4 h 7"/>
                <a:gd name="T8" fmla="*/ 1 w 6"/>
                <a:gd name="T9" fmla="*/ 3 h 7"/>
                <a:gd name="T10" fmla="*/ 2 w 6"/>
                <a:gd name="T11" fmla="*/ 3 h 7"/>
                <a:gd name="T12" fmla="*/ 3 w 6"/>
                <a:gd name="T13" fmla="*/ 1 h 7"/>
                <a:gd name="T14" fmla="*/ 5 w 6"/>
                <a:gd name="T15" fmla="*/ 0 h 7"/>
                <a:gd name="T16" fmla="*/ 5 w 6"/>
                <a:gd name="T17" fmla="*/ 3 h 7"/>
                <a:gd name="T18" fmla="*/ 6 w 6"/>
                <a:gd name="T19" fmla="*/ 5 h 7"/>
                <a:gd name="T20" fmla="*/ 6 w 6"/>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7">
                  <a:moveTo>
                    <a:pt x="6" y="7"/>
                  </a:moveTo>
                  <a:cubicBezTo>
                    <a:pt x="5" y="7"/>
                    <a:pt x="5" y="7"/>
                    <a:pt x="5" y="7"/>
                  </a:cubicBezTo>
                  <a:cubicBezTo>
                    <a:pt x="3" y="6"/>
                    <a:pt x="2" y="5"/>
                    <a:pt x="1" y="5"/>
                  </a:cubicBezTo>
                  <a:cubicBezTo>
                    <a:pt x="0" y="4"/>
                    <a:pt x="0" y="4"/>
                    <a:pt x="0" y="4"/>
                  </a:cubicBezTo>
                  <a:cubicBezTo>
                    <a:pt x="1" y="3"/>
                    <a:pt x="1" y="3"/>
                    <a:pt x="1" y="3"/>
                  </a:cubicBezTo>
                  <a:cubicBezTo>
                    <a:pt x="1" y="3"/>
                    <a:pt x="1" y="3"/>
                    <a:pt x="2" y="3"/>
                  </a:cubicBezTo>
                  <a:cubicBezTo>
                    <a:pt x="2" y="2"/>
                    <a:pt x="3" y="1"/>
                    <a:pt x="3" y="1"/>
                  </a:cubicBezTo>
                  <a:cubicBezTo>
                    <a:pt x="5" y="0"/>
                    <a:pt x="5" y="0"/>
                    <a:pt x="5" y="0"/>
                  </a:cubicBezTo>
                  <a:cubicBezTo>
                    <a:pt x="5" y="3"/>
                    <a:pt x="5" y="3"/>
                    <a:pt x="5" y="3"/>
                  </a:cubicBezTo>
                  <a:cubicBezTo>
                    <a:pt x="6" y="4"/>
                    <a:pt x="6" y="5"/>
                    <a:pt x="6" y="5"/>
                  </a:cubicBezTo>
                  <a:lnTo>
                    <a:pt x="6"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0" name="Freeform 489"/>
            <p:cNvSpPr>
              <a:spLocks noChangeArrowheads="1"/>
            </p:cNvSpPr>
            <p:nvPr/>
          </p:nvSpPr>
          <p:spPr bwMode="auto">
            <a:xfrm>
              <a:off x="7508838" y="2574351"/>
              <a:ext cx="24151" cy="24151"/>
            </a:xfrm>
            <a:custGeom>
              <a:avLst/>
              <a:gdLst>
                <a:gd name="T0" fmla="*/ 0 w 6"/>
                <a:gd name="T1" fmla="*/ 6 h 6"/>
                <a:gd name="T2" fmla="*/ 2 w 6"/>
                <a:gd name="T3" fmla="*/ 0 h 6"/>
                <a:gd name="T4" fmla="*/ 6 w 6"/>
                <a:gd name="T5" fmla="*/ 3 h 6"/>
                <a:gd name="T6" fmla="*/ 0 w 6"/>
                <a:gd name="T7" fmla="*/ 6 h 6"/>
              </a:gdLst>
              <a:ahLst/>
              <a:cxnLst>
                <a:cxn ang="0">
                  <a:pos x="T0" y="T1"/>
                </a:cxn>
                <a:cxn ang="0">
                  <a:pos x="T2" y="T3"/>
                </a:cxn>
                <a:cxn ang="0">
                  <a:pos x="T4" y="T5"/>
                </a:cxn>
                <a:cxn ang="0">
                  <a:pos x="T6" y="T7"/>
                </a:cxn>
              </a:cxnLst>
              <a:rect l="0" t="0" r="r" b="b"/>
              <a:pathLst>
                <a:path w="6" h="6">
                  <a:moveTo>
                    <a:pt x="0" y="6"/>
                  </a:moveTo>
                  <a:cubicBezTo>
                    <a:pt x="0" y="4"/>
                    <a:pt x="0" y="0"/>
                    <a:pt x="2" y="0"/>
                  </a:cubicBezTo>
                  <a:cubicBezTo>
                    <a:pt x="6" y="0"/>
                    <a:pt x="2" y="3"/>
                    <a:pt x="6" y="3"/>
                  </a:cubicBezTo>
                  <a:cubicBezTo>
                    <a:pt x="4" y="4"/>
                    <a:pt x="2" y="5"/>
                    <a:pt x="0" y="6"/>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1" name="Freeform 490"/>
            <p:cNvSpPr>
              <a:spLocks noEditPoints="1" noChangeArrowheads="1"/>
            </p:cNvSpPr>
            <p:nvPr/>
          </p:nvSpPr>
          <p:spPr bwMode="auto">
            <a:xfrm>
              <a:off x="7504008" y="2569521"/>
              <a:ext cx="45886" cy="33811"/>
            </a:xfrm>
            <a:custGeom>
              <a:avLst/>
              <a:gdLst>
                <a:gd name="T0" fmla="*/ 1 w 11"/>
                <a:gd name="T1" fmla="*/ 8 h 8"/>
                <a:gd name="T2" fmla="*/ 0 w 11"/>
                <a:gd name="T3" fmla="*/ 7 h 8"/>
                <a:gd name="T4" fmla="*/ 1 w 11"/>
                <a:gd name="T5" fmla="*/ 1 h 8"/>
                <a:gd name="T6" fmla="*/ 3 w 11"/>
                <a:gd name="T7" fmla="*/ 0 h 8"/>
                <a:gd name="T8" fmla="*/ 6 w 11"/>
                <a:gd name="T9" fmla="*/ 1 h 8"/>
                <a:gd name="T10" fmla="*/ 6 w 11"/>
                <a:gd name="T11" fmla="*/ 2 h 8"/>
                <a:gd name="T12" fmla="*/ 6 w 11"/>
                <a:gd name="T13" fmla="*/ 3 h 8"/>
                <a:gd name="T14" fmla="*/ 7 w 11"/>
                <a:gd name="T15" fmla="*/ 3 h 8"/>
                <a:gd name="T16" fmla="*/ 11 w 11"/>
                <a:gd name="T17" fmla="*/ 4 h 8"/>
                <a:gd name="T18" fmla="*/ 1 w 11"/>
                <a:gd name="T19" fmla="*/ 8 h 8"/>
                <a:gd name="T20" fmla="*/ 3 w 11"/>
                <a:gd name="T21" fmla="*/ 2 h 8"/>
                <a:gd name="T22" fmla="*/ 2 w 11"/>
                <a:gd name="T23" fmla="*/ 5 h 8"/>
                <a:gd name="T24" fmla="*/ 4 w 11"/>
                <a:gd name="T25" fmla="*/ 4 h 8"/>
                <a:gd name="T26" fmla="*/ 4 w 11"/>
                <a:gd name="T27" fmla="*/ 2 h 8"/>
                <a:gd name="T28" fmla="*/ 4 w 11"/>
                <a:gd name="T29" fmla="*/ 2 h 8"/>
                <a:gd name="T30" fmla="*/ 3 w 11"/>
                <a:gd name="T3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8">
                  <a:moveTo>
                    <a:pt x="1" y="8"/>
                  </a:moveTo>
                  <a:cubicBezTo>
                    <a:pt x="0" y="7"/>
                    <a:pt x="0" y="7"/>
                    <a:pt x="0" y="7"/>
                  </a:cubicBezTo>
                  <a:cubicBezTo>
                    <a:pt x="0" y="6"/>
                    <a:pt x="0" y="2"/>
                    <a:pt x="1" y="1"/>
                  </a:cubicBezTo>
                  <a:cubicBezTo>
                    <a:pt x="2" y="0"/>
                    <a:pt x="2" y="0"/>
                    <a:pt x="3" y="0"/>
                  </a:cubicBezTo>
                  <a:cubicBezTo>
                    <a:pt x="4" y="0"/>
                    <a:pt x="5" y="0"/>
                    <a:pt x="6" y="1"/>
                  </a:cubicBezTo>
                  <a:cubicBezTo>
                    <a:pt x="6" y="1"/>
                    <a:pt x="6" y="2"/>
                    <a:pt x="6" y="2"/>
                  </a:cubicBezTo>
                  <a:cubicBezTo>
                    <a:pt x="6" y="2"/>
                    <a:pt x="6" y="3"/>
                    <a:pt x="6" y="3"/>
                  </a:cubicBezTo>
                  <a:cubicBezTo>
                    <a:pt x="6" y="3"/>
                    <a:pt x="6" y="3"/>
                    <a:pt x="7" y="3"/>
                  </a:cubicBezTo>
                  <a:cubicBezTo>
                    <a:pt x="11" y="4"/>
                    <a:pt x="11" y="4"/>
                    <a:pt x="11" y="4"/>
                  </a:cubicBezTo>
                  <a:lnTo>
                    <a:pt x="1" y="8"/>
                  </a:lnTo>
                  <a:close/>
                  <a:moveTo>
                    <a:pt x="3" y="2"/>
                  </a:moveTo>
                  <a:cubicBezTo>
                    <a:pt x="2" y="2"/>
                    <a:pt x="2" y="4"/>
                    <a:pt x="2" y="5"/>
                  </a:cubicBezTo>
                  <a:cubicBezTo>
                    <a:pt x="4" y="4"/>
                    <a:pt x="4" y="4"/>
                    <a:pt x="4" y="4"/>
                  </a:cubicBezTo>
                  <a:cubicBezTo>
                    <a:pt x="4" y="4"/>
                    <a:pt x="4" y="3"/>
                    <a:pt x="4" y="2"/>
                  </a:cubicBezTo>
                  <a:cubicBezTo>
                    <a:pt x="4" y="2"/>
                    <a:pt x="4" y="2"/>
                    <a:pt x="4" y="2"/>
                  </a:cubicBezTo>
                  <a:cubicBezTo>
                    <a:pt x="4" y="2"/>
                    <a:pt x="4"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2" name="Freeform 491"/>
            <p:cNvSpPr>
              <a:spLocks noChangeArrowheads="1"/>
            </p:cNvSpPr>
            <p:nvPr/>
          </p:nvSpPr>
          <p:spPr bwMode="auto">
            <a:xfrm>
              <a:off x="7318048" y="2731330"/>
              <a:ext cx="36226" cy="41056"/>
            </a:xfrm>
            <a:custGeom>
              <a:avLst/>
              <a:gdLst>
                <a:gd name="T0" fmla="*/ 2 w 9"/>
                <a:gd name="T1" fmla="*/ 5 h 10"/>
                <a:gd name="T2" fmla="*/ 0 w 9"/>
                <a:gd name="T3" fmla="*/ 3 h 10"/>
                <a:gd name="T4" fmla="*/ 2 w 9"/>
                <a:gd name="T5" fmla="*/ 3 h 10"/>
                <a:gd name="T6" fmla="*/ 2 w 9"/>
                <a:gd name="T7" fmla="*/ 0 h 10"/>
                <a:gd name="T8" fmla="*/ 9 w 9"/>
                <a:gd name="T9" fmla="*/ 8 h 10"/>
                <a:gd name="T10" fmla="*/ 2 w 9"/>
                <a:gd name="T11" fmla="*/ 6 h 10"/>
                <a:gd name="T12" fmla="*/ 3 w 9"/>
                <a:gd name="T13" fmla="*/ 7 h 10"/>
                <a:gd name="T14" fmla="*/ 2 w 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2" y="5"/>
                  </a:moveTo>
                  <a:cubicBezTo>
                    <a:pt x="1" y="5"/>
                    <a:pt x="1" y="3"/>
                    <a:pt x="0" y="3"/>
                  </a:cubicBezTo>
                  <a:cubicBezTo>
                    <a:pt x="1" y="3"/>
                    <a:pt x="1" y="3"/>
                    <a:pt x="2" y="3"/>
                  </a:cubicBezTo>
                  <a:cubicBezTo>
                    <a:pt x="1" y="1"/>
                    <a:pt x="2" y="1"/>
                    <a:pt x="2" y="0"/>
                  </a:cubicBezTo>
                  <a:cubicBezTo>
                    <a:pt x="4" y="2"/>
                    <a:pt x="7" y="5"/>
                    <a:pt x="9" y="8"/>
                  </a:cubicBezTo>
                  <a:cubicBezTo>
                    <a:pt x="6" y="10"/>
                    <a:pt x="4" y="8"/>
                    <a:pt x="2" y="6"/>
                  </a:cubicBezTo>
                  <a:cubicBezTo>
                    <a:pt x="2" y="6"/>
                    <a:pt x="3" y="7"/>
                    <a:pt x="3" y="7"/>
                  </a:cubicBezTo>
                  <a:cubicBezTo>
                    <a:pt x="2" y="7"/>
                    <a:pt x="2" y="6"/>
                    <a:pt x="2" y="5"/>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3" name="Freeform 492"/>
            <p:cNvSpPr>
              <a:spLocks noEditPoints="1" noChangeArrowheads="1"/>
            </p:cNvSpPr>
            <p:nvPr/>
          </p:nvSpPr>
          <p:spPr bwMode="auto">
            <a:xfrm>
              <a:off x="7313218" y="2724085"/>
              <a:ext cx="45886" cy="62792"/>
            </a:xfrm>
            <a:custGeom>
              <a:avLst/>
              <a:gdLst>
                <a:gd name="T0" fmla="*/ 5 w 11"/>
                <a:gd name="T1" fmla="*/ 15 h 15"/>
                <a:gd name="T2" fmla="*/ 2 w 11"/>
                <a:gd name="T3" fmla="*/ 9 h 15"/>
                <a:gd name="T4" fmla="*/ 2 w 11"/>
                <a:gd name="T5" fmla="*/ 8 h 15"/>
                <a:gd name="T6" fmla="*/ 1 w 11"/>
                <a:gd name="T7" fmla="*/ 6 h 15"/>
                <a:gd name="T8" fmla="*/ 1 w 11"/>
                <a:gd name="T9" fmla="*/ 5 h 15"/>
                <a:gd name="T10" fmla="*/ 0 w 11"/>
                <a:gd name="T11" fmla="*/ 4 h 15"/>
                <a:gd name="T12" fmla="*/ 1 w 11"/>
                <a:gd name="T13" fmla="*/ 4 h 15"/>
                <a:gd name="T14" fmla="*/ 2 w 11"/>
                <a:gd name="T15" fmla="*/ 2 h 15"/>
                <a:gd name="T16" fmla="*/ 3 w 11"/>
                <a:gd name="T17" fmla="*/ 1 h 15"/>
                <a:gd name="T18" fmla="*/ 3 w 11"/>
                <a:gd name="T19" fmla="*/ 0 h 15"/>
                <a:gd name="T20" fmla="*/ 4 w 11"/>
                <a:gd name="T21" fmla="*/ 1 h 15"/>
                <a:gd name="T22" fmla="*/ 10 w 11"/>
                <a:gd name="T23" fmla="*/ 9 h 15"/>
                <a:gd name="T24" fmla="*/ 11 w 11"/>
                <a:gd name="T25" fmla="*/ 10 h 15"/>
                <a:gd name="T26" fmla="*/ 10 w 11"/>
                <a:gd name="T27" fmla="*/ 10 h 15"/>
                <a:gd name="T28" fmla="*/ 5 w 11"/>
                <a:gd name="T29" fmla="*/ 10 h 15"/>
                <a:gd name="T30" fmla="*/ 5 w 11"/>
                <a:gd name="T31" fmla="*/ 15 h 15"/>
                <a:gd name="T32" fmla="*/ 3 w 11"/>
                <a:gd name="T33" fmla="*/ 6 h 15"/>
                <a:gd name="T34" fmla="*/ 4 w 11"/>
                <a:gd name="T35" fmla="*/ 7 h 15"/>
                <a:gd name="T36" fmla="*/ 5 w 11"/>
                <a:gd name="T37" fmla="*/ 8 h 15"/>
                <a:gd name="T38" fmla="*/ 8 w 11"/>
                <a:gd name="T39" fmla="*/ 9 h 15"/>
                <a:gd name="T40" fmla="*/ 3 w 11"/>
                <a:gd name="T41" fmla="*/ 3 h 15"/>
                <a:gd name="T42" fmla="*/ 3 w 11"/>
                <a:gd name="T43" fmla="*/ 4 h 15"/>
                <a:gd name="T44" fmla="*/ 4 w 11"/>
                <a:gd name="T45" fmla="*/ 4 h 15"/>
                <a:gd name="T46" fmla="*/ 5 w 11"/>
                <a:gd name="T47" fmla="*/ 6 h 15"/>
                <a:gd name="T48" fmla="*/ 3 w 11"/>
                <a:gd name="T49" fmla="*/ 6 h 15"/>
                <a:gd name="T50" fmla="*/ 3 w 11"/>
                <a:gd name="T51"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 h="15">
                  <a:moveTo>
                    <a:pt x="5" y="15"/>
                  </a:moveTo>
                  <a:cubicBezTo>
                    <a:pt x="2" y="9"/>
                    <a:pt x="2" y="9"/>
                    <a:pt x="2" y="9"/>
                  </a:cubicBezTo>
                  <a:cubicBezTo>
                    <a:pt x="2" y="9"/>
                    <a:pt x="2" y="8"/>
                    <a:pt x="2" y="8"/>
                  </a:cubicBezTo>
                  <a:cubicBezTo>
                    <a:pt x="1" y="7"/>
                    <a:pt x="1" y="6"/>
                    <a:pt x="1" y="6"/>
                  </a:cubicBezTo>
                  <a:cubicBezTo>
                    <a:pt x="1" y="5"/>
                    <a:pt x="1" y="5"/>
                    <a:pt x="1" y="5"/>
                  </a:cubicBezTo>
                  <a:cubicBezTo>
                    <a:pt x="0" y="4"/>
                    <a:pt x="0" y="4"/>
                    <a:pt x="0" y="4"/>
                  </a:cubicBezTo>
                  <a:cubicBezTo>
                    <a:pt x="1" y="4"/>
                    <a:pt x="1" y="4"/>
                    <a:pt x="1" y="4"/>
                  </a:cubicBezTo>
                  <a:cubicBezTo>
                    <a:pt x="1" y="3"/>
                    <a:pt x="2" y="3"/>
                    <a:pt x="2" y="2"/>
                  </a:cubicBezTo>
                  <a:cubicBezTo>
                    <a:pt x="2" y="2"/>
                    <a:pt x="2" y="2"/>
                    <a:pt x="3" y="1"/>
                  </a:cubicBezTo>
                  <a:cubicBezTo>
                    <a:pt x="3" y="0"/>
                    <a:pt x="3" y="0"/>
                    <a:pt x="3" y="0"/>
                  </a:cubicBezTo>
                  <a:cubicBezTo>
                    <a:pt x="4" y="1"/>
                    <a:pt x="4" y="1"/>
                    <a:pt x="4" y="1"/>
                  </a:cubicBezTo>
                  <a:cubicBezTo>
                    <a:pt x="6" y="4"/>
                    <a:pt x="8" y="6"/>
                    <a:pt x="10" y="9"/>
                  </a:cubicBezTo>
                  <a:cubicBezTo>
                    <a:pt x="11" y="10"/>
                    <a:pt x="11" y="10"/>
                    <a:pt x="11" y="10"/>
                  </a:cubicBezTo>
                  <a:cubicBezTo>
                    <a:pt x="10" y="10"/>
                    <a:pt x="10" y="10"/>
                    <a:pt x="10" y="10"/>
                  </a:cubicBezTo>
                  <a:cubicBezTo>
                    <a:pt x="8" y="12"/>
                    <a:pt x="6" y="11"/>
                    <a:pt x="5" y="10"/>
                  </a:cubicBezTo>
                  <a:lnTo>
                    <a:pt x="5" y="15"/>
                  </a:lnTo>
                  <a:close/>
                  <a:moveTo>
                    <a:pt x="3" y="6"/>
                  </a:moveTo>
                  <a:cubicBezTo>
                    <a:pt x="4" y="7"/>
                    <a:pt x="4" y="7"/>
                    <a:pt x="4" y="7"/>
                  </a:cubicBezTo>
                  <a:cubicBezTo>
                    <a:pt x="4" y="7"/>
                    <a:pt x="5" y="8"/>
                    <a:pt x="5" y="8"/>
                  </a:cubicBezTo>
                  <a:cubicBezTo>
                    <a:pt x="6" y="9"/>
                    <a:pt x="7" y="10"/>
                    <a:pt x="8" y="9"/>
                  </a:cubicBezTo>
                  <a:cubicBezTo>
                    <a:pt x="7" y="7"/>
                    <a:pt x="5" y="5"/>
                    <a:pt x="3" y="3"/>
                  </a:cubicBezTo>
                  <a:cubicBezTo>
                    <a:pt x="3" y="3"/>
                    <a:pt x="3" y="4"/>
                    <a:pt x="3" y="4"/>
                  </a:cubicBezTo>
                  <a:cubicBezTo>
                    <a:pt x="3" y="4"/>
                    <a:pt x="3" y="4"/>
                    <a:pt x="4" y="4"/>
                  </a:cubicBezTo>
                  <a:cubicBezTo>
                    <a:pt x="5" y="6"/>
                    <a:pt x="5" y="6"/>
                    <a:pt x="5" y="6"/>
                  </a:cubicBezTo>
                  <a:cubicBezTo>
                    <a:pt x="3" y="6"/>
                    <a:pt x="3" y="6"/>
                    <a:pt x="3" y="6"/>
                  </a:cubicBezTo>
                  <a:cubicBezTo>
                    <a:pt x="3" y="6"/>
                    <a:pt x="3" y="6"/>
                    <a:pt x="3"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4" name="Freeform 493"/>
            <p:cNvSpPr>
              <a:spLocks noChangeArrowheads="1"/>
            </p:cNvSpPr>
            <p:nvPr/>
          </p:nvSpPr>
          <p:spPr bwMode="auto">
            <a:xfrm>
              <a:off x="7219030" y="2685444"/>
              <a:ext cx="14490" cy="21736"/>
            </a:xfrm>
            <a:custGeom>
              <a:avLst/>
              <a:gdLst>
                <a:gd name="T0" fmla="*/ 0 w 4"/>
                <a:gd name="T1" fmla="*/ 1 h 5"/>
                <a:gd name="T2" fmla="*/ 3 w 4"/>
                <a:gd name="T3" fmla="*/ 5 h 5"/>
                <a:gd name="T4" fmla="*/ 0 w 4"/>
                <a:gd name="T5" fmla="*/ 1 h 5"/>
              </a:gdLst>
              <a:ahLst/>
              <a:cxnLst>
                <a:cxn ang="0">
                  <a:pos x="T0" y="T1"/>
                </a:cxn>
                <a:cxn ang="0">
                  <a:pos x="T2" y="T3"/>
                </a:cxn>
                <a:cxn ang="0">
                  <a:pos x="T4" y="T5"/>
                </a:cxn>
              </a:cxnLst>
              <a:rect l="0" t="0" r="r" b="b"/>
              <a:pathLst>
                <a:path w="4" h="5">
                  <a:moveTo>
                    <a:pt x="0" y="1"/>
                  </a:moveTo>
                  <a:cubicBezTo>
                    <a:pt x="3" y="0"/>
                    <a:pt x="4" y="2"/>
                    <a:pt x="3" y="5"/>
                  </a:cubicBezTo>
                  <a:cubicBezTo>
                    <a:pt x="2" y="4"/>
                    <a:pt x="1" y="2"/>
                    <a:pt x="0" y="1"/>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5" name="Freeform 494"/>
            <p:cNvSpPr>
              <a:spLocks noChangeArrowheads="1"/>
            </p:cNvSpPr>
            <p:nvPr/>
          </p:nvSpPr>
          <p:spPr bwMode="auto">
            <a:xfrm>
              <a:off x="7209370" y="2683029"/>
              <a:ext cx="28981" cy="36226"/>
            </a:xfrm>
            <a:custGeom>
              <a:avLst/>
              <a:gdLst>
                <a:gd name="T0" fmla="*/ 6 w 7"/>
                <a:gd name="T1" fmla="*/ 9 h 9"/>
                <a:gd name="T2" fmla="*/ 5 w 7"/>
                <a:gd name="T3" fmla="*/ 7 h 9"/>
                <a:gd name="T4" fmla="*/ 1 w 7"/>
                <a:gd name="T5" fmla="*/ 2 h 9"/>
                <a:gd name="T6" fmla="*/ 0 w 7"/>
                <a:gd name="T7" fmla="*/ 1 h 9"/>
                <a:gd name="T8" fmla="*/ 2 w 7"/>
                <a:gd name="T9" fmla="*/ 1 h 9"/>
                <a:gd name="T10" fmla="*/ 6 w 7"/>
                <a:gd name="T11" fmla="*/ 2 h 9"/>
                <a:gd name="T12" fmla="*/ 6 w 7"/>
                <a:gd name="T13" fmla="*/ 6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7"/>
                    <a:pt x="5" y="7"/>
                    <a:pt x="5" y="7"/>
                  </a:cubicBezTo>
                  <a:cubicBezTo>
                    <a:pt x="4" y="5"/>
                    <a:pt x="2" y="4"/>
                    <a:pt x="1" y="2"/>
                  </a:cubicBezTo>
                  <a:cubicBezTo>
                    <a:pt x="0" y="1"/>
                    <a:pt x="0" y="1"/>
                    <a:pt x="0" y="1"/>
                  </a:cubicBezTo>
                  <a:cubicBezTo>
                    <a:pt x="2" y="1"/>
                    <a:pt x="2" y="1"/>
                    <a:pt x="2" y="1"/>
                  </a:cubicBezTo>
                  <a:cubicBezTo>
                    <a:pt x="3" y="0"/>
                    <a:pt x="5" y="1"/>
                    <a:pt x="6" y="2"/>
                  </a:cubicBezTo>
                  <a:cubicBezTo>
                    <a:pt x="7" y="3"/>
                    <a:pt x="7" y="4"/>
                    <a:pt x="6" y="6"/>
                  </a:cubicBezTo>
                  <a:lnTo>
                    <a:pt x="6"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6" name="Freeform 495"/>
            <p:cNvSpPr>
              <a:spLocks noChangeArrowheads="1"/>
            </p:cNvSpPr>
            <p:nvPr/>
          </p:nvSpPr>
          <p:spPr bwMode="auto">
            <a:xfrm>
              <a:off x="7238351" y="2349749"/>
              <a:ext cx="258412" cy="241507"/>
            </a:xfrm>
            <a:custGeom>
              <a:avLst/>
              <a:gdLst>
                <a:gd name="T0" fmla="*/ 0 w 62"/>
                <a:gd name="T1" fmla="*/ 49 h 58"/>
                <a:gd name="T2" fmla="*/ 10 w 62"/>
                <a:gd name="T3" fmla="*/ 46 h 58"/>
                <a:gd name="T4" fmla="*/ 6 w 62"/>
                <a:gd name="T5" fmla="*/ 43 h 58"/>
                <a:gd name="T6" fmla="*/ 8 w 62"/>
                <a:gd name="T7" fmla="*/ 42 h 58"/>
                <a:gd name="T8" fmla="*/ 6 w 62"/>
                <a:gd name="T9" fmla="*/ 40 h 58"/>
                <a:gd name="T10" fmla="*/ 10 w 62"/>
                <a:gd name="T11" fmla="*/ 40 h 58"/>
                <a:gd name="T12" fmla="*/ 8 w 62"/>
                <a:gd name="T13" fmla="*/ 37 h 58"/>
                <a:gd name="T14" fmla="*/ 12 w 62"/>
                <a:gd name="T15" fmla="*/ 36 h 58"/>
                <a:gd name="T16" fmla="*/ 8 w 62"/>
                <a:gd name="T17" fmla="*/ 35 h 58"/>
                <a:gd name="T18" fmla="*/ 9 w 62"/>
                <a:gd name="T19" fmla="*/ 32 h 58"/>
                <a:gd name="T20" fmla="*/ 8 w 62"/>
                <a:gd name="T21" fmla="*/ 29 h 58"/>
                <a:gd name="T22" fmla="*/ 28 w 62"/>
                <a:gd name="T23" fmla="*/ 14 h 58"/>
                <a:gd name="T24" fmla="*/ 27 w 62"/>
                <a:gd name="T25" fmla="*/ 16 h 58"/>
                <a:gd name="T26" fmla="*/ 29 w 62"/>
                <a:gd name="T27" fmla="*/ 11 h 58"/>
                <a:gd name="T28" fmla="*/ 39 w 62"/>
                <a:gd name="T29" fmla="*/ 12 h 58"/>
                <a:gd name="T30" fmla="*/ 47 w 62"/>
                <a:gd name="T31" fmla="*/ 6 h 58"/>
                <a:gd name="T32" fmla="*/ 56 w 62"/>
                <a:gd name="T33" fmla="*/ 0 h 58"/>
                <a:gd name="T34" fmla="*/ 60 w 62"/>
                <a:gd name="T35" fmla="*/ 8 h 58"/>
                <a:gd name="T36" fmla="*/ 61 w 62"/>
                <a:gd name="T37" fmla="*/ 8 h 58"/>
                <a:gd name="T38" fmla="*/ 52 w 62"/>
                <a:gd name="T39" fmla="*/ 16 h 58"/>
                <a:gd name="T40" fmla="*/ 39 w 62"/>
                <a:gd name="T41" fmla="*/ 20 h 58"/>
                <a:gd name="T42" fmla="*/ 30 w 62"/>
                <a:gd name="T43" fmla="*/ 30 h 58"/>
                <a:gd name="T44" fmla="*/ 27 w 62"/>
                <a:gd name="T45" fmla="*/ 30 h 58"/>
                <a:gd name="T46" fmla="*/ 28 w 62"/>
                <a:gd name="T47" fmla="*/ 33 h 58"/>
                <a:gd name="T48" fmla="*/ 23 w 62"/>
                <a:gd name="T49" fmla="*/ 35 h 58"/>
                <a:gd name="T50" fmla="*/ 25 w 62"/>
                <a:gd name="T51" fmla="*/ 38 h 58"/>
                <a:gd name="T52" fmla="*/ 21 w 62"/>
                <a:gd name="T53" fmla="*/ 37 h 58"/>
                <a:gd name="T54" fmla="*/ 21 w 62"/>
                <a:gd name="T55" fmla="*/ 40 h 58"/>
                <a:gd name="T56" fmla="*/ 18 w 62"/>
                <a:gd name="T57" fmla="*/ 38 h 58"/>
                <a:gd name="T58" fmla="*/ 18 w 62"/>
                <a:gd name="T59" fmla="*/ 46 h 58"/>
                <a:gd name="T60" fmla="*/ 16 w 62"/>
                <a:gd name="T61" fmla="*/ 43 h 58"/>
                <a:gd name="T62" fmla="*/ 17 w 62"/>
                <a:gd name="T63" fmla="*/ 50 h 58"/>
                <a:gd name="T64" fmla="*/ 13 w 62"/>
                <a:gd name="T65" fmla="*/ 48 h 58"/>
                <a:gd name="T66" fmla="*/ 15 w 62"/>
                <a:gd name="T67" fmla="*/ 52 h 58"/>
                <a:gd name="T68" fmla="*/ 13 w 62"/>
                <a:gd name="T69" fmla="*/ 51 h 58"/>
                <a:gd name="T70" fmla="*/ 12 w 62"/>
                <a:gd name="T71" fmla="*/ 57 h 58"/>
                <a:gd name="T72" fmla="*/ 2 w 62"/>
                <a:gd name="T73" fmla="*/ 55 h 58"/>
                <a:gd name="T74" fmla="*/ 6 w 62"/>
                <a:gd name="T75" fmla="*/ 50 h 58"/>
                <a:gd name="T76" fmla="*/ 0 w 62"/>
                <a:gd name="T77"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 h="58">
                  <a:moveTo>
                    <a:pt x="0" y="49"/>
                  </a:moveTo>
                  <a:cubicBezTo>
                    <a:pt x="5" y="45"/>
                    <a:pt x="5" y="43"/>
                    <a:pt x="10" y="46"/>
                  </a:cubicBezTo>
                  <a:cubicBezTo>
                    <a:pt x="9" y="45"/>
                    <a:pt x="7" y="44"/>
                    <a:pt x="6" y="43"/>
                  </a:cubicBezTo>
                  <a:cubicBezTo>
                    <a:pt x="7" y="43"/>
                    <a:pt x="7" y="42"/>
                    <a:pt x="8" y="42"/>
                  </a:cubicBezTo>
                  <a:cubicBezTo>
                    <a:pt x="8" y="42"/>
                    <a:pt x="7" y="41"/>
                    <a:pt x="6" y="40"/>
                  </a:cubicBezTo>
                  <a:cubicBezTo>
                    <a:pt x="8" y="40"/>
                    <a:pt x="9" y="40"/>
                    <a:pt x="10" y="40"/>
                  </a:cubicBezTo>
                  <a:cubicBezTo>
                    <a:pt x="9" y="39"/>
                    <a:pt x="8" y="38"/>
                    <a:pt x="8" y="37"/>
                  </a:cubicBezTo>
                  <a:cubicBezTo>
                    <a:pt x="9" y="37"/>
                    <a:pt x="11" y="36"/>
                    <a:pt x="12" y="36"/>
                  </a:cubicBezTo>
                  <a:cubicBezTo>
                    <a:pt x="11" y="36"/>
                    <a:pt x="10" y="36"/>
                    <a:pt x="8" y="35"/>
                  </a:cubicBezTo>
                  <a:cubicBezTo>
                    <a:pt x="9" y="34"/>
                    <a:pt x="9" y="33"/>
                    <a:pt x="9" y="32"/>
                  </a:cubicBezTo>
                  <a:cubicBezTo>
                    <a:pt x="7" y="33"/>
                    <a:pt x="7" y="31"/>
                    <a:pt x="8" y="29"/>
                  </a:cubicBezTo>
                  <a:cubicBezTo>
                    <a:pt x="12" y="35"/>
                    <a:pt x="22" y="13"/>
                    <a:pt x="28" y="14"/>
                  </a:cubicBezTo>
                  <a:cubicBezTo>
                    <a:pt x="27" y="15"/>
                    <a:pt x="27" y="15"/>
                    <a:pt x="27" y="16"/>
                  </a:cubicBezTo>
                  <a:cubicBezTo>
                    <a:pt x="30" y="16"/>
                    <a:pt x="29" y="14"/>
                    <a:pt x="29" y="11"/>
                  </a:cubicBezTo>
                  <a:cubicBezTo>
                    <a:pt x="33" y="13"/>
                    <a:pt x="34" y="13"/>
                    <a:pt x="39" y="12"/>
                  </a:cubicBezTo>
                  <a:cubicBezTo>
                    <a:pt x="42" y="11"/>
                    <a:pt x="44" y="9"/>
                    <a:pt x="47" y="6"/>
                  </a:cubicBezTo>
                  <a:cubicBezTo>
                    <a:pt x="49" y="4"/>
                    <a:pt x="53" y="0"/>
                    <a:pt x="56" y="0"/>
                  </a:cubicBezTo>
                  <a:cubicBezTo>
                    <a:pt x="59" y="1"/>
                    <a:pt x="62" y="4"/>
                    <a:pt x="60" y="8"/>
                  </a:cubicBezTo>
                  <a:cubicBezTo>
                    <a:pt x="60" y="8"/>
                    <a:pt x="60" y="8"/>
                    <a:pt x="61" y="8"/>
                  </a:cubicBezTo>
                  <a:cubicBezTo>
                    <a:pt x="58" y="13"/>
                    <a:pt x="57" y="14"/>
                    <a:pt x="52" y="16"/>
                  </a:cubicBezTo>
                  <a:cubicBezTo>
                    <a:pt x="50" y="17"/>
                    <a:pt x="40" y="24"/>
                    <a:pt x="39" y="20"/>
                  </a:cubicBezTo>
                  <a:cubicBezTo>
                    <a:pt x="38" y="22"/>
                    <a:pt x="33" y="30"/>
                    <a:pt x="30" y="30"/>
                  </a:cubicBezTo>
                  <a:cubicBezTo>
                    <a:pt x="30" y="30"/>
                    <a:pt x="27" y="30"/>
                    <a:pt x="27" y="30"/>
                  </a:cubicBezTo>
                  <a:cubicBezTo>
                    <a:pt x="26" y="32"/>
                    <a:pt x="28" y="32"/>
                    <a:pt x="28" y="33"/>
                  </a:cubicBezTo>
                  <a:cubicBezTo>
                    <a:pt x="27" y="36"/>
                    <a:pt x="26" y="37"/>
                    <a:pt x="23" y="35"/>
                  </a:cubicBezTo>
                  <a:cubicBezTo>
                    <a:pt x="24" y="36"/>
                    <a:pt x="24" y="37"/>
                    <a:pt x="25" y="38"/>
                  </a:cubicBezTo>
                  <a:cubicBezTo>
                    <a:pt x="24" y="38"/>
                    <a:pt x="22" y="37"/>
                    <a:pt x="21" y="37"/>
                  </a:cubicBezTo>
                  <a:cubicBezTo>
                    <a:pt x="22" y="38"/>
                    <a:pt x="22" y="39"/>
                    <a:pt x="21" y="40"/>
                  </a:cubicBezTo>
                  <a:cubicBezTo>
                    <a:pt x="20" y="40"/>
                    <a:pt x="19" y="39"/>
                    <a:pt x="18" y="38"/>
                  </a:cubicBezTo>
                  <a:cubicBezTo>
                    <a:pt x="20" y="42"/>
                    <a:pt x="21" y="43"/>
                    <a:pt x="18" y="46"/>
                  </a:cubicBezTo>
                  <a:cubicBezTo>
                    <a:pt x="17" y="45"/>
                    <a:pt x="16" y="44"/>
                    <a:pt x="16" y="43"/>
                  </a:cubicBezTo>
                  <a:cubicBezTo>
                    <a:pt x="13" y="46"/>
                    <a:pt x="18" y="46"/>
                    <a:pt x="17" y="50"/>
                  </a:cubicBezTo>
                  <a:cubicBezTo>
                    <a:pt x="15" y="49"/>
                    <a:pt x="14" y="49"/>
                    <a:pt x="13" y="48"/>
                  </a:cubicBezTo>
                  <a:cubicBezTo>
                    <a:pt x="14" y="49"/>
                    <a:pt x="14" y="50"/>
                    <a:pt x="15" y="52"/>
                  </a:cubicBezTo>
                  <a:cubicBezTo>
                    <a:pt x="15" y="51"/>
                    <a:pt x="14" y="51"/>
                    <a:pt x="13" y="51"/>
                  </a:cubicBezTo>
                  <a:cubicBezTo>
                    <a:pt x="13" y="52"/>
                    <a:pt x="15" y="58"/>
                    <a:pt x="12" y="57"/>
                  </a:cubicBezTo>
                  <a:cubicBezTo>
                    <a:pt x="8" y="55"/>
                    <a:pt x="7" y="54"/>
                    <a:pt x="2" y="55"/>
                  </a:cubicBezTo>
                  <a:cubicBezTo>
                    <a:pt x="4" y="54"/>
                    <a:pt x="5" y="52"/>
                    <a:pt x="6" y="50"/>
                  </a:cubicBezTo>
                  <a:cubicBezTo>
                    <a:pt x="4" y="51"/>
                    <a:pt x="1" y="53"/>
                    <a:pt x="0" y="49"/>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7" name="Freeform 496"/>
            <p:cNvSpPr>
              <a:spLocks noEditPoints="1" noChangeArrowheads="1"/>
            </p:cNvSpPr>
            <p:nvPr/>
          </p:nvSpPr>
          <p:spPr bwMode="auto">
            <a:xfrm>
              <a:off x="7233521" y="2344919"/>
              <a:ext cx="263242" cy="246337"/>
            </a:xfrm>
            <a:custGeom>
              <a:avLst/>
              <a:gdLst>
                <a:gd name="T0" fmla="*/ 12 w 63"/>
                <a:gd name="T1" fmla="*/ 58 h 59"/>
                <a:gd name="T2" fmla="*/ 4 w 63"/>
                <a:gd name="T3" fmla="*/ 53 h 59"/>
                <a:gd name="T4" fmla="*/ 0 w 63"/>
                <a:gd name="T5" fmla="*/ 50 h 59"/>
                <a:gd name="T6" fmla="*/ 7 w 63"/>
                <a:gd name="T7" fmla="*/ 45 h 59"/>
                <a:gd name="T8" fmla="*/ 7 w 63"/>
                <a:gd name="T9" fmla="*/ 43 h 59"/>
                <a:gd name="T10" fmla="*/ 8 w 63"/>
                <a:gd name="T11" fmla="*/ 40 h 59"/>
                <a:gd name="T12" fmla="*/ 9 w 63"/>
                <a:gd name="T13" fmla="*/ 40 h 59"/>
                <a:gd name="T14" fmla="*/ 8 w 63"/>
                <a:gd name="T15" fmla="*/ 37 h 59"/>
                <a:gd name="T16" fmla="*/ 9 w 63"/>
                <a:gd name="T17" fmla="*/ 35 h 59"/>
                <a:gd name="T18" fmla="*/ 8 w 63"/>
                <a:gd name="T19" fmla="*/ 29 h 59"/>
                <a:gd name="T20" fmla="*/ 11 w 63"/>
                <a:gd name="T21" fmla="*/ 30 h 59"/>
                <a:gd name="T22" fmla="*/ 29 w 63"/>
                <a:gd name="T23" fmla="*/ 14 h 59"/>
                <a:gd name="T24" fmla="*/ 29 w 63"/>
                <a:gd name="T25" fmla="*/ 10 h 59"/>
                <a:gd name="T26" fmla="*/ 47 w 63"/>
                <a:gd name="T27" fmla="*/ 7 h 59"/>
                <a:gd name="T28" fmla="*/ 57 w 63"/>
                <a:gd name="T29" fmla="*/ 0 h 59"/>
                <a:gd name="T30" fmla="*/ 63 w 63"/>
                <a:gd name="T31" fmla="*/ 8 h 59"/>
                <a:gd name="T32" fmla="*/ 53 w 63"/>
                <a:gd name="T33" fmla="*/ 18 h 59"/>
                <a:gd name="T34" fmla="*/ 40 w 63"/>
                <a:gd name="T35" fmla="*/ 23 h 59"/>
                <a:gd name="T36" fmla="*/ 30 w 63"/>
                <a:gd name="T37" fmla="*/ 32 h 59"/>
                <a:gd name="T38" fmla="*/ 30 w 63"/>
                <a:gd name="T39" fmla="*/ 34 h 59"/>
                <a:gd name="T40" fmla="*/ 29 w 63"/>
                <a:gd name="T41" fmla="*/ 43 h 59"/>
                <a:gd name="T42" fmla="*/ 24 w 63"/>
                <a:gd name="T43" fmla="*/ 40 h 59"/>
                <a:gd name="T44" fmla="*/ 20 w 63"/>
                <a:gd name="T45" fmla="*/ 48 h 59"/>
                <a:gd name="T46" fmla="*/ 19 w 63"/>
                <a:gd name="T47" fmla="*/ 51 h 59"/>
                <a:gd name="T48" fmla="*/ 19 w 63"/>
                <a:gd name="T49" fmla="*/ 51 h 59"/>
                <a:gd name="T50" fmla="*/ 21 w 63"/>
                <a:gd name="T51" fmla="*/ 56 h 59"/>
                <a:gd name="T52" fmla="*/ 15 w 63"/>
                <a:gd name="T53" fmla="*/ 58 h 59"/>
                <a:gd name="T54" fmla="*/ 13 w 63"/>
                <a:gd name="T55" fmla="*/ 56 h 59"/>
                <a:gd name="T56" fmla="*/ 14 w 63"/>
                <a:gd name="T57" fmla="*/ 57 h 59"/>
                <a:gd name="T58" fmla="*/ 11 w 63"/>
                <a:gd name="T59" fmla="*/ 50 h 59"/>
                <a:gd name="T60" fmla="*/ 11 w 63"/>
                <a:gd name="T61" fmla="*/ 48 h 59"/>
                <a:gd name="T62" fmla="*/ 3 w 63"/>
                <a:gd name="T63" fmla="*/ 51 h 59"/>
                <a:gd name="T64" fmla="*/ 7 w 63"/>
                <a:gd name="T65" fmla="*/ 50 h 59"/>
                <a:gd name="T66" fmla="*/ 7 w 63"/>
                <a:gd name="T67" fmla="*/ 55 h 59"/>
                <a:gd name="T68" fmla="*/ 17 w 63"/>
                <a:gd name="T69" fmla="*/ 49 h 59"/>
                <a:gd name="T70" fmla="*/ 17 w 63"/>
                <a:gd name="T71" fmla="*/ 42 h 59"/>
                <a:gd name="T72" fmla="*/ 19 w 63"/>
                <a:gd name="T73" fmla="*/ 41 h 59"/>
                <a:gd name="T74" fmla="*/ 10 w 63"/>
                <a:gd name="T75" fmla="*/ 39 h 59"/>
                <a:gd name="T76" fmla="*/ 13 w 63"/>
                <a:gd name="T77" fmla="*/ 42 h 59"/>
                <a:gd name="T78" fmla="*/ 10 w 63"/>
                <a:gd name="T79" fmla="*/ 42 h 59"/>
                <a:gd name="T80" fmla="*/ 9 w 63"/>
                <a:gd name="T81" fmla="*/ 44 h 59"/>
                <a:gd name="T82" fmla="*/ 15 w 63"/>
                <a:gd name="T83" fmla="*/ 31 h 59"/>
                <a:gd name="T84" fmla="*/ 22 w 63"/>
                <a:gd name="T85" fmla="*/ 40 h 59"/>
                <a:gd name="T86" fmla="*/ 19 w 63"/>
                <a:gd name="T87" fmla="*/ 34 h 59"/>
                <a:gd name="T88" fmla="*/ 23 w 63"/>
                <a:gd name="T89" fmla="*/ 37 h 59"/>
                <a:gd name="T90" fmla="*/ 28 w 63"/>
                <a:gd name="T91" fmla="*/ 34 h 59"/>
                <a:gd name="T92" fmla="*/ 27 w 63"/>
                <a:gd name="T93" fmla="*/ 31 h 59"/>
                <a:gd name="T94" fmla="*/ 38 w 63"/>
                <a:gd name="T95" fmla="*/ 23 h 59"/>
                <a:gd name="T96" fmla="*/ 41 w 63"/>
                <a:gd name="T97" fmla="*/ 21 h 59"/>
                <a:gd name="T98" fmla="*/ 52 w 63"/>
                <a:gd name="T99" fmla="*/ 16 h 59"/>
                <a:gd name="T100" fmla="*/ 59 w 63"/>
                <a:gd name="T101" fmla="*/ 10 h 59"/>
                <a:gd name="T102" fmla="*/ 57 w 63"/>
                <a:gd name="T103" fmla="*/ 2 h 59"/>
                <a:gd name="T104" fmla="*/ 49 w 63"/>
                <a:gd name="T105" fmla="*/ 8 h 59"/>
                <a:gd name="T106" fmla="*/ 28 w 63"/>
                <a:gd name="T107" fmla="*/ 18 h 59"/>
                <a:gd name="T108" fmla="*/ 20 w 63"/>
                <a:gd name="T109" fmla="*/ 24 h 59"/>
                <a:gd name="T110" fmla="*/ 9 w 63"/>
                <a:gd name="T111" fmla="*/ 32 h 59"/>
                <a:gd name="T112" fmla="*/ 11 w 63"/>
                <a:gd name="T113" fmla="*/ 34 h 59"/>
                <a:gd name="T114" fmla="*/ 18 w 63"/>
                <a:gd name="T115" fmla="*/ 3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 h="59">
                  <a:moveTo>
                    <a:pt x="14" y="59"/>
                  </a:moveTo>
                  <a:cubicBezTo>
                    <a:pt x="13" y="59"/>
                    <a:pt x="13" y="59"/>
                    <a:pt x="13" y="59"/>
                  </a:cubicBezTo>
                  <a:cubicBezTo>
                    <a:pt x="12" y="58"/>
                    <a:pt x="12" y="58"/>
                    <a:pt x="12" y="58"/>
                  </a:cubicBezTo>
                  <a:cubicBezTo>
                    <a:pt x="8" y="57"/>
                    <a:pt x="7" y="56"/>
                    <a:pt x="4" y="57"/>
                  </a:cubicBezTo>
                  <a:cubicBezTo>
                    <a:pt x="1" y="58"/>
                    <a:pt x="1" y="58"/>
                    <a:pt x="1" y="58"/>
                  </a:cubicBezTo>
                  <a:cubicBezTo>
                    <a:pt x="4" y="53"/>
                    <a:pt x="4" y="53"/>
                    <a:pt x="4" y="53"/>
                  </a:cubicBezTo>
                  <a:cubicBezTo>
                    <a:pt x="4" y="53"/>
                    <a:pt x="4" y="53"/>
                    <a:pt x="3" y="53"/>
                  </a:cubicBezTo>
                  <a:cubicBezTo>
                    <a:pt x="2" y="53"/>
                    <a:pt x="1" y="53"/>
                    <a:pt x="1" y="50"/>
                  </a:cubicBezTo>
                  <a:cubicBezTo>
                    <a:pt x="0" y="50"/>
                    <a:pt x="0" y="50"/>
                    <a:pt x="0" y="50"/>
                  </a:cubicBezTo>
                  <a:cubicBezTo>
                    <a:pt x="1" y="49"/>
                    <a:pt x="1" y="49"/>
                    <a:pt x="1" y="49"/>
                  </a:cubicBezTo>
                  <a:cubicBezTo>
                    <a:pt x="2" y="49"/>
                    <a:pt x="2" y="48"/>
                    <a:pt x="3" y="48"/>
                  </a:cubicBezTo>
                  <a:cubicBezTo>
                    <a:pt x="4" y="46"/>
                    <a:pt x="5" y="45"/>
                    <a:pt x="7" y="45"/>
                  </a:cubicBezTo>
                  <a:cubicBezTo>
                    <a:pt x="5" y="43"/>
                    <a:pt x="5" y="43"/>
                    <a:pt x="5" y="43"/>
                  </a:cubicBezTo>
                  <a:cubicBezTo>
                    <a:pt x="7" y="43"/>
                    <a:pt x="7" y="43"/>
                    <a:pt x="7" y="43"/>
                  </a:cubicBezTo>
                  <a:cubicBezTo>
                    <a:pt x="7" y="43"/>
                    <a:pt x="7" y="43"/>
                    <a:pt x="7" y="43"/>
                  </a:cubicBezTo>
                  <a:cubicBezTo>
                    <a:pt x="7" y="42"/>
                    <a:pt x="7" y="42"/>
                    <a:pt x="7" y="42"/>
                  </a:cubicBezTo>
                  <a:cubicBezTo>
                    <a:pt x="3" y="40"/>
                    <a:pt x="3" y="40"/>
                    <a:pt x="3" y="40"/>
                  </a:cubicBezTo>
                  <a:cubicBezTo>
                    <a:pt x="8" y="40"/>
                    <a:pt x="8" y="40"/>
                    <a:pt x="8" y="40"/>
                  </a:cubicBezTo>
                  <a:cubicBezTo>
                    <a:pt x="8" y="40"/>
                    <a:pt x="8" y="40"/>
                    <a:pt x="9" y="40"/>
                  </a:cubicBezTo>
                  <a:cubicBezTo>
                    <a:pt x="9" y="40"/>
                    <a:pt x="9" y="40"/>
                    <a:pt x="9" y="40"/>
                  </a:cubicBezTo>
                  <a:cubicBezTo>
                    <a:pt x="9" y="40"/>
                    <a:pt x="9" y="40"/>
                    <a:pt x="9" y="40"/>
                  </a:cubicBezTo>
                  <a:cubicBezTo>
                    <a:pt x="8" y="39"/>
                    <a:pt x="8" y="39"/>
                    <a:pt x="8" y="38"/>
                  </a:cubicBezTo>
                  <a:cubicBezTo>
                    <a:pt x="7" y="37"/>
                    <a:pt x="7" y="37"/>
                    <a:pt x="7" y="37"/>
                  </a:cubicBezTo>
                  <a:cubicBezTo>
                    <a:pt x="8" y="37"/>
                    <a:pt x="8" y="37"/>
                    <a:pt x="8" y="37"/>
                  </a:cubicBezTo>
                  <a:cubicBezTo>
                    <a:pt x="8" y="37"/>
                    <a:pt x="8" y="37"/>
                    <a:pt x="8" y="37"/>
                  </a:cubicBezTo>
                  <a:cubicBezTo>
                    <a:pt x="8" y="36"/>
                    <a:pt x="8" y="36"/>
                    <a:pt x="8" y="36"/>
                  </a:cubicBezTo>
                  <a:cubicBezTo>
                    <a:pt x="9" y="35"/>
                    <a:pt x="9" y="35"/>
                    <a:pt x="9" y="35"/>
                  </a:cubicBezTo>
                  <a:cubicBezTo>
                    <a:pt x="9" y="34"/>
                    <a:pt x="9" y="34"/>
                    <a:pt x="9" y="34"/>
                  </a:cubicBezTo>
                  <a:cubicBezTo>
                    <a:pt x="8" y="34"/>
                    <a:pt x="8" y="33"/>
                    <a:pt x="8" y="33"/>
                  </a:cubicBezTo>
                  <a:cubicBezTo>
                    <a:pt x="7" y="32"/>
                    <a:pt x="7" y="31"/>
                    <a:pt x="8" y="29"/>
                  </a:cubicBezTo>
                  <a:cubicBezTo>
                    <a:pt x="9" y="28"/>
                    <a:pt x="9" y="28"/>
                    <a:pt x="9" y="28"/>
                  </a:cubicBezTo>
                  <a:cubicBezTo>
                    <a:pt x="10" y="29"/>
                    <a:pt x="10" y="29"/>
                    <a:pt x="10" y="29"/>
                  </a:cubicBezTo>
                  <a:cubicBezTo>
                    <a:pt x="10" y="30"/>
                    <a:pt x="11" y="30"/>
                    <a:pt x="11" y="30"/>
                  </a:cubicBezTo>
                  <a:cubicBezTo>
                    <a:pt x="13" y="30"/>
                    <a:pt x="16" y="26"/>
                    <a:pt x="19" y="23"/>
                  </a:cubicBezTo>
                  <a:cubicBezTo>
                    <a:pt x="23" y="18"/>
                    <a:pt x="26" y="13"/>
                    <a:pt x="29" y="14"/>
                  </a:cubicBezTo>
                  <a:cubicBezTo>
                    <a:pt x="29" y="14"/>
                    <a:pt x="29" y="14"/>
                    <a:pt x="29" y="14"/>
                  </a:cubicBezTo>
                  <a:cubicBezTo>
                    <a:pt x="29" y="14"/>
                    <a:pt x="29" y="14"/>
                    <a:pt x="29" y="13"/>
                  </a:cubicBezTo>
                  <a:cubicBezTo>
                    <a:pt x="29" y="13"/>
                    <a:pt x="29" y="12"/>
                    <a:pt x="29" y="12"/>
                  </a:cubicBezTo>
                  <a:cubicBezTo>
                    <a:pt x="29" y="10"/>
                    <a:pt x="29" y="10"/>
                    <a:pt x="29" y="10"/>
                  </a:cubicBezTo>
                  <a:cubicBezTo>
                    <a:pt x="32" y="11"/>
                    <a:pt x="32" y="11"/>
                    <a:pt x="32" y="11"/>
                  </a:cubicBezTo>
                  <a:cubicBezTo>
                    <a:pt x="35" y="13"/>
                    <a:pt x="36" y="13"/>
                    <a:pt x="39" y="12"/>
                  </a:cubicBezTo>
                  <a:cubicBezTo>
                    <a:pt x="43" y="11"/>
                    <a:pt x="44" y="9"/>
                    <a:pt x="47" y="7"/>
                  </a:cubicBezTo>
                  <a:cubicBezTo>
                    <a:pt x="47" y="6"/>
                    <a:pt x="47" y="6"/>
                    <a:pt x="47" y="6"/>
                  </a:cubicBezTo>
                  <a:cubicBezTo>
                    <a:pt x="48" y="6"/>
                    <a:pt x="49" y="5"/>
                    <a:pt x="49" y="5"/>
                  </a:cubicBezTo>
                  <a:cubicBezTo>
                    <a:pt x="51" y="2"/>
                    <a:pt x="54" y="0"/>
                    <a:pt x="57" y="0"/>
                  </a:cubicBezTo>
                  <a:cubicBezTo>
                    <a:pt x="59" y="0"/>
                    <a:pt x="61" y="2"/>
                    <a:pt x="62" y="4"/>
                  </a:cubicBezTo>
                  <a:cubicBezTo>
                    <a:pt x="63" y="5"/>
                    <a:pt x="63" y="6"/>
                    <a:pt x="62" y="8"/>
                  </a:cubicBezTo>
                  <a:cubicBezTo>
                    <a:pt x="63" y="8"/>
                    <a:pt x="63" y="8"/>
                    <a:pt x="63" y="8"/>
                  </a:cubicBezTo>
                  <a:cubicBezTo>
                    <a:pt x="63" y="9"/>
                    <a:pt x="63" y="9"/>
                    <a:pt x="63" y="9"/>
                  </a:cubicBezTo>
                  <a:cubicBezTo>
                    <a:pt x="60" y="15"/>
                    <a:pt x="59" y="15"/>
                    <a:pt x="54" y="18"/>
                  </a:cubicBezTo>
                  <a:cubicBezTo>
                    <a:pt x="53" y="18"/>
                    <a:pt x="53" y="18"/>
                    <a:pt x="53" y="18"/>
                  </a:cubicBezTo>
                  <a:cubicBezTo>
                    <a:pt x="53" y="18"/>
                    <a:pt x="52" y="19"/>
                    <a:pt x="51" y="19"/>
                  </a:cubicBezTo>
                  <a:cubicBezTo>
                    <a:pt x="49" y="21"/>
                    <a:pt x="45" y="23"/>
                    <a:pt x="42" y="23"/>
                  </a:cubicBezTo>
                  <a:cubicBezTo>
                    <a:pt x="41" y="23"/>
                    <a:pt x="41" y="23"/>
                    <a:pt x="40" y="23"/>
                  </a:cubicBezTo>
                  <a:cubicBezTo>
                    <a:pt x="40" y="23"/>
                    <a:pt x="40" y="24"/>
                    <a:pt x="39" y="24"/>
                  </a:cubicBezTo>
                  <a:cubicBezTo>
                    <a:pt x="36" y="29"/>
                    <a:pt x="33" y="32"/>
                    <a:pt x="31" y="32"/>
                  </a:cubicBezTo>
                  <a:cubicBezTo>
                    <a:pt x="31" y="32"/>
                    <a:pt x="31" y="32"/>
                    <a:pt x="30" y="32"/>
                  </a:cubicBezTo>
                  <a:cubicBezTo>
                    <a:pt x="30" y="32"/>
                    <a:pt x="29" y="32"/>
                    <a:pt x="29" y="32"/>
                  </a:cubicBezTo>
                  <a:cubicBezTo>
                    <a:pt x="29" y="32"/>
                    <a:pt x="29" y="32"/>
                    <a:pt x="29" y="32"/>
                  </a:cubicBezTo>
                  <a:cubicBezTo>
                    <a:pt x="29" y="32"/>
                    <a:pt x="30" y="33"/>
                    <a:pt x="30" y="34"/>
                  </a:cubicBezTo>
                  <a:cubicBezTo>
                    <a:pt x="29" y="38"/>
                    <a:pt x="27" y="38"/>
                    <a:pt x="26" y="38"/>
                  </a:cubicBezTo>
                  <a:cubicBezTo>
                    <a:pt x="26" y="38"/>
                    <a:pt x="26" y="39"/>
                    <a:pt x="27" y="39"/>
                  </a:cubicBezTo>
                  <a:cubicBezTo>
                    <a:pt x="29" y="43"/>
                    <a:pt x="29" y="43"/>
                    <a:pt x="29" y="43"/>
                  </a:cubicBezTo>
                  <a:cubicBezTo>
                    <a:pt x="25" y="40"/>
                    <a:pt x="25" y="40"/>
                    <a:pt x="25" y="40"/>
                  </a:cubicBezTo>
                  <a:cubicBezTo>
                    <a:pt x="25" y="40"/>
                    <a:pt x="24" y="40"/>
                    <a:pt x="24" y="40"/>
                  </a:cubicBezTo>
                  <a:cubicBezTo>
                    <a:pt x="24" y="40"/>
                    <a:pt x="24" y="40"/>
                    <a:pt x="24" y="40"/>
                  </a:cubicBezTo>
                  <a:cubicBezTo>
                    <a:pt x="24" y="41"/>
                    <a:pt x="23" y="42"/>
                    <a:pt x="22" y="42"/>
                  </a:cubicBezTo>
                  <a:cubicBezTo>
                    <a:pt x="22" y="43"/>
                    <a:pt x="22" y="43"/>
                    <a:pt x="22" y="43"/>
                  </a:cubicBezTo>
                  <a:cubicBezTo>
                    <a:pt x="22" y="44"/>
                    <a:pt x="22" y="45"/>
                    <a:pt x="20" y="48"/>
                  </a:cubicBezTo>
                  <a:cubicBezTo>
                    <a:pt x="19" y="49"/>
                    <a:pt x="19" y="49"/>
                    <a:pt x="19" y="49"/>
                  </a:cubicBezTo>
                  <a:cubicBezTo>
                    <a:pt x="18" y="48"/>
                    <a:pt x="18" y="48"/>
                    <a:pt x="18" y="48"/>
                  </a:cubicBezTo>
                  <a:cubicBezTo>
                    <a:pt x="19" y="49"/>
                    <a:pt x="19" y="50"/>
                    <a:pt x="19" y="51"/>
                  </a:cubicBezTo>
                  <a:cubicBezTo>
                    <a:pt x="19" y="51"/>
                    <a:pt x="19" y="51"/>
                    <a:pt x="19" y="51"/>
                  </a:cubicBezTo>
                  <a:cubicBezTo>
                    <a:pt x="19" y="51"/>
                    <a:pt x="19" y="51"/>
                    <a:pt x="19" y="51"/>
                  </a:cubicBezTo>
                  <a:cubicBezTo>
                    <a:pt x="19" y="51"/>
                    <a:pt x="19" y="51"/>
                    <a:pt x="19" y="51"/>
                  </a:cubicBezTo>
                  <a:cubicBezTo>
                    <a:pt x="18" y="52"/>
                    <a:pt x="18" y="52"/>
                    <a:pt x="18" y="52"/>
                  </a:cubicBezTo>
                  <a:cubicBezTo>
                    <a:pt x="17" y="52"/>
                    <a:pt x="17" y="52"/>
                    <a:pt x="17" y="52"/>
                  </a:cubicBezTo>
                  <a:cubicBezTo>
                    <a:pt x="21" y="56"/>
                    <a:pt x="21" y="56"/>
                    <a:pt x="21" y="56"/>
                  </a:cubicBezTo>
                  <a:cubicBezTo>
                    <a:pt x="16" y="53"/>
                    <a:pt x="16" y="53"/>
                    <a:pt x="16" y="53"/>
                  </a:cubicBezTo>
                  <a:cubicBezTo>
                    <a:pt x="16" y="53"/>
                    <a:pt x="16" y="53"/>
                    <a:pt x="15" y="53"/>
                  </a:cubicBezTo>
                  <a:cubicBezTo>
                    <a:pt x="16" y="55"/>
                    <a:pt x="16" y="57"/>
                    <a:pt x="15" y="58"/>
                  </a:cubicBezTo>
                  <a:cubicBezTo>
                    <a:pt x="15" y="58"/>
                    <a:pt x="14" y="59"/>
                    <a:pt x="14" y="59"/>
                  </a:cubicBezTo>
                  <a:close/>
                  <a:moveTo>
                    <a:pt x="7" y="55"/>
                  </a:moveTo>
                  <a:cubicBezTo>
                    <a:pt x="9" y="55"/>
                    <a:pt x="10" y="55"/>
                    <a:pt x="13" y="56"/>
                  </a:cubicBezTo>
                  <a:cubicBezTo>
                    <a:pt x="13" y="57"/>
                    <a:pt x="13" y="57"/>
                    <a:pt x="13" y="57"/>
                  </a:cubicBezTo>
                  <a:cubicBezTo>
                    <a:pt x="14" y="58"/>
                    <a:pt x="14" y="58"/>
                    <a:pt x="14" y="58"/>
                  </a:cubicBezTo>
                  <a:cubicBezTo>
                    <a:pt x="14" y="57"/>
                    <a:pt x="14" y="57"/>
                    <a:pt x="14" y="57"/>
                  </a:cubicBezTo>
                  <a:cubicBezTo>
                    <a:pt x="14" y="57"/>
                    <a:pt x="14" y="57"/>
                    <a:pt x="14" y="57"/>
                  </a:cubicBezTo>
                  <a:cubicBezTo>
                    <a:pt x="14" y="56"/>
                    <a:pt x="13" y="53"/>
                    <a:pt x="13" y="52"/>
                  </a:cubicBezTo>
                  <a:cubicBezTo>
                    <a:pt x="11" y="50"/>
                    <a:pt x="11" y="50"/>
                    <a:pt x="11" y="50"/>
                  </a:cubicBezTo>
                  <a:cubicBezTo>
                    <a:pt x="13" y="50"/>
                    <a:pt x="13" y="50"/>
                    <a:pt x="13" y="50"/>
                  </a:cubicBezTo>
                  <a:cubicBezTo>
                    <a:pt x="13" y="50"/>
                    <a:pt x="13" y="50"/>
                    <a:pt x="13" y="50"/>
                  </a:cubicBezTo>
                  <a:cubicBezTo>
                    <a:pt x="11" y="48"/>
                    <a:pt x="11" y="48"/>
                    <a:pt x="11" y="48"/>
                  </a:cubicBezTo>
                  <a:cubicBezTo>
                    <a:pt x="11" y="48"/>
                    <a:pt x="11" y="48"/>
                    <a:pt x="11" y="48"/>
                  </a:cubicBezTo>
                  <a:cubicBezTo>
                    <a:pt x="7" y="46"/>
                    <a:pt x="7" y="46"/>
                    <a:pt x="4" y="49"/>
                  </a:cubicBezTo>
                  <a:cubicBezTo>
                    <a:pt x="4" y="49"/>
                    <a:pt x="3" y="50"/>
                    <a:pt x="3" y="51"/>
                  </a:cubicBezTo>
                  <a:cubicBezTo>
                    <a:pt x="3" y="51"/>
                    <a:pt x="3" y="51"/>
                    <a:pt x="3" y="51"/>
                  </a:cubicBezTo>
                  <a:cubicBezTo>
                    <a:pt x="4" y="51"/>
                    <a:pt x="5" y="51"/>
                    <a:pt x="5" y="51"/>
                  </a:cubicBezTo>
                  <a:cubicBezTo>
                    <a:pt x="6" y="51"/>
                    <a:pt x="6" y="51"/>
                    <a:pt x="7" y="50"/>
                  </a:cubicBezTo>
                  <a:cubicBezTo>
                    <a:pt x="10" y="50"/>
                    <a:pt x="10" y="50"/>
                    <a:pt x="10" y="50"/>
                  </a:cubicBezTo>
                  <a:cubicBezTo>
                    <a:pt x="6" y="55"/>
                    <a:pt x="6" y="55"/>
                    <a:pt x="6" y="55"/>
                  </a:cubicBezTo>
                  <a:cubicBezTo>
                    <a:pt x="6" y="55"/>
                    <a:pt x="6" y="55"/>
                    <a:pt x="7" y="55"/>
                  </a:cubicBezTo>
                  <a:close/>
                  <a:moveTo>
                    <a:pt x="16" y="49"/>
                  </a:moveTo>
                  <a:cubicBezTo>
                    <a:pt x="16" y="49"/>
                    <a:pt x="16" y="49"/>
                    <a:pt x="17" y="49"/>
                  </a:cubicBezTo>
                  <a:cubicBezTo>
                    <a:pt x="17" y="49"/>
                    <a:pt x="17" y="49"/>
                    <a:pt x="17" y="49"/>
                  </a:cubicBezTo>
                  <a:cubicBezTo>
                    <a:pt x="17" y="49"/>
                    <a:pt x="16" y="49"/>
                    <a:pt x="16" y="48"/>
                  </a:cubicBezTo>
                  <a:cubicBezTo>
                    <a:pt x="15" y="47"/>
                    <a:pt x="14" y="46"/>
                    <a:pt x="16" y="43"/>
                  </a:cubicBezTo>
                  <a:cubicBezTo>
                    <a:pt x="17" y="42"/>
                    <a:pt x="17" y="42"/>
                    <a:pt x="17" y="42"/>
                  </a:cubicBezTo>
                  <a:cubicBezTo>
                    <a:pt x="17" y="43"/>
                    <a:pt x="17" y="43"/>
                    <a:pt x="17" y="43"/>
                  </a:cubicBezTo>
                  <a:cubicBezTo>
                    <a:pt x="18" y="44"/>
                    <a:pt x="18" y="45"/>
                    <a:pt x="19" y="46"/>
                  </a:cubicBezTo>
                  <a:cubicBezTo>
                    <a:pt x="20" y="44"/>
                    <a:pt x="20" y="43"/>
                    <a:pt x="19" y="41"/>
                  </a:cubicBezTo>
                  <a:cubicBezTo>
                    <a:pt x="18" y="38"/>
                    <a:pt x="18" y="38"/>
                    <a:pt x="18" y="38"/>
                  </a:cubicBezTo>
                  <a:cubicBezTo>
                    <a:pt x="13" y="38"/>
                    <a:pt x="13" y="38"/>
                    <a:pt x="13" y="38"/>
                  </a:cubicBezTo>
                  <a:cubicBezTo>
                    <a:pt x="12" y="38"/>
                    <a:pt x="11" y="38"/>
                    <a:pt x="10" y="39"/>
                  </a:cubicBezTo>
                  <a:cubicBezTo>
                    <a:pt x="10" y="39"/>
                    <a:pt x="10" y="39"/>
                    <a:pt x="11" y="39"/>
                  </a:cubicBezTo>
                  <a:cubicBezTo>
                    <a:pt x="11" y="39"/>
                    <a:pt x="11" y="40"/>
                    <a:pt x="11" y="40"/>
                  </a:cubicBezTo>
                  <a:cubicBezTo>
                    <a:pt x="13" y="42"/>
                    <a:pt x="13" y="42"/>
                    <a:pt x="13" y="42"/>
                  </a:cubicBezTo>
                  <a:cubicBezTo>
                    <a:pt x="11" y="42"/>
                    <a:pt x="11" y="42"/>
                    <a:pt x="11" y="42"/>
                  </a:cubicBezTo>
                  <a:cubicBezTo>
                    <a:pt x="11" y="42"/>
                    <a:pt x="11" y="42"/>
                    <a:pt x="11" y="42"/>
                  </a:cubicBezTo>
                  <a:cubicBezTo>
                    <a:pt x="10" y="42"/>
                    <a:pt x="10" y="42"/>
                    <a:pt x="10" y="42"/>
                  </a:cubicBezTo>
                  <a:cubicBezTo>
                    <a:pt x="10" y="42"/>
                    <a:pt x="10" y="42"/>
                    <a:pt x="10" y="42"/>
                  </a:cubicBezTo>
                  <a:cubicBezTo>
                    <a:pt x="12" y="44"/>
                    <a:pt x="12" y="44"/>
                    <a:pt x="12" y="44"/>
                  </a:cubicBezTo>
                  <a:cubicBezTo>
                    <a:pt x="9" y="44"/>
                    <a:pt x="9" y="44"/>
                    <a:pt x="9" y="44"/>
                  </a:cubicBezTo>
                  <a:cubicBezTo>
                    <a:pt x="9" y="44"/>
                    <a:pt x="9" y="44"/>
                    <a:pt x="9" y="44"/>
                  </a:cubicBezTo>
                  <a:lnTo>
                    <a:pt x="16" y="49"/>
                  </a:lnTo>
                  <a:close/>
                  <a:moveTo>
                    <a:pt x="15" y="31"/>
                  </a:moveTo>
                  <a:cubicBezTo>
                    <a:pt x="20" y="38"/>
                    <a:pt x="20" y="38"/>
                    <a:pt x="20" y="38"/>
                  </a:cubicBezTo>
                  <a:cubicBezTo>
                    <a:pt x="21" y="39"/>
                    <a:pt x="21" y="39"/>
                    <a:pt x="21" y="40"/>
                  </a:cubicBezTo>
                  <a:cubicBezTo>
                    <a:pt x="22" y="40"/>
                    <a:pt x="22" y="40"/>
                    <a:pt x="22" y="40"/>
                  </a:cubicBezTo>
                  <a:cubicBezTo>
                    <a:pt x="22" y="40"/>
                    <a:pt x="22" y="40"/>
                    <a:pt x="22" y="40"/>
                  </a:cubicBezTo>
                  <a:cubicBezTo>
                    <a:pt x="22" y="39"/>
                    <a:pt x="22" y="39"/>
                    <a:pt x="22" y="38"/>
                  </a:cubicBezTo>
                  <a:cubicBezTo>
                    <a:pt x="19" y="34"/>
                    <a:pt x="19" y="34"/>
                    <a:pt x="19" y="34"/>
                  </a:cubicBezTo>
                  <a:cubicBezTo>
                    <a:pt x="23" y="37"/>
                    <a:pt x="23" y="37"/>
                    <a:pt x="23" y="37"/>
                  </a:cubicBezTo>
                  <a:cubicBezTo>
                    <a:pt x="23" y="37"/>
                    <a:pt x="23" y="37"/>
                    <a:pt x="24" y="37"/>
                  </a:cubicBezTo>
                  <a:cubicBezTo>
                    <a:pt x="24" y="37"/>
                    <a:pt x="23" y="37"/>
                    <a:pt x="23" y="37"/>
                  </a:cubicBezTo>
                  <a:cubicBezTo>
                    <a:pt x="21" y="33"/>
                    <a:pt x="21" y="33"/>
                    <a:pt x="21" y="33"/>
                  </a:cubicBezTo>
                  <a:cubicBezTo>
                    <a:pt x="25" y="35"/>
                    <a:pt x="25" y="35"/>
                    <a:pt x="25" y="35"/>
                  </a:cubicBezTo>
                  <a:cubicBezTo>
                    <a:pt x="26" y="36"/>
                    <a:pt x="27" y="36"/>
                    <a:pt x="28" y="34"/>
                  </a:cubicBezTo>
                  <a:cubicBezTo>
                    <a:pt x="28" y="34"/>
                    <a:pt x="28" y="34"/>
                    <a:pt x="28" y="34"/>
                  </a:cubicBezTo>
                  <a:cubicBezTo>
                    <a:pt x="28" y="34"/>
                    <a:pt x="27" y="33"/>
                    <a:pt x="27" y="33"/>
                  </a:cubicBezTo>
                  <a:cubicBezTo>
                    <a:pt x="27" y="32"/>
                    <a:pt x="27" y="31"/>
                    <a:pt x="27" y="31"/>
                  </a:cubicBezTo>
                  <a:cubicBezTo>
                    <a:pt x="28" y="30"/>
                    <a:pt x="30" y="30"/>
                    <a:pt x="31" y="30"/>
                  </a:cubicBezTo>
                  <a:cubicBezTo>
                    <a:pt x="31" y="30"/>
                    <a:pt x="31" y="30"/>
                    <a:pt x="31" y="30"/>
                  </a:cubicBezTo>
                  <a:cubicBezTo>
                    <a:pt x="32" y="30"/>
                    <a:pt x="36" y="25"/>
                    <a:pt x="38" y="23"/>
                  </a:cubicBezTo>
                  <a:cubicBezTo>
                    <a:pt x="38" y="22"/>
                    <a:pt x="39" y="21"/>
                    <a:pt x="40" y="21"/>
                  </a:cubicBezTo>
                  <a:cubicBezTo>
                    <a:pt x="41" y="19"/>
                    <a:pt x="41" y="19"/>
                    <a:pt x="41" y="19"/>
                  </a:cubicBezTo>
                  <a:cubicBezTo>
                    <a:pt x="41" y="21"/>
                    <a:pt x="41" y="21"/>
                    <a:pt x="41" y="21"/>
                  </a:cubicBezTo>
                  <a:cubicBezTo>
                    <a:pt x="41" y="21"/>
                    <a:pt x="41" y="21"/>
                    <a:pt x="42" y="21"/>
                  </a:cubicBezTo>
                  <a:cubicBezTo>
                    <a:pt x="44" y="21"/>
                    <a:pt x="48" y="19"/>
                    <a:pt x="50" y="17"/>
                  </a:cubicBezTo>
                  <a:cubicBezTo>
                    <a:pt x="51" y="17"/>
                    <a:pt x="52" y="17"/>
                    <a:pt x="52" y="16"/>
                  </a:cubicBezTo>
                  <a:cubicBezTo>
                    <a:pt x="53" y="16"/>
                    <a:pt x="53" y="16"/>
                    <a:pt x="53" y="16"/>
                  </a:cubicBezTo>
                  <a:cubicBezTo>
                    <a:pt x="57" y="14"/>
                    <a:pt x="58" y="13"/>
                    <a:pt x="60" y="10"/>
                  </a:cubicBezTo>
                  <a:cubicBezTo>
                    <a:pt x="59" y="10"/>
                    <a:pt x="59" y="10"/>
                    <a:pt x="59" y="10"/>
                  </a:cubicBezTo>
                  <a:cubicBezTo>
                    <a:pt x="60" y="8"/>
                    <a:pt x="60" y="8"/>
                    <a:pt x="60" y="8"/>
                  </a:cubicBezTo>
                  <a:cubicBezTo>
                    <a:pt x="61" y="7"/>
                    <a:pt x="61" y="5"/>
                    <a:pt x="60" y="5"/>
                  </a:cubicBezTo>
                  <a:cubicBezTo>
                    <a:pt x="60" y="3"/>
                    <a:pt x="58" y="2"/>
                    <a:pt x="57" y="2"/>
                  </a:cubicBezTo>
                  <a:cubicBezTo>
                    <a:pt x="55" y="2"/>
                    <a:pt x="52" y="4"/>
                    <a:pt x="51" y="6"/>
                  </a:cubicBezTo>
                  <a:cubicBezTo>
                    <a:pt x="50" y="7"/>
                    <a:pt x="49" y="7"/>
                    <a:pt x="49" y="8"/>
                  </a:cubicBezTo>
                  <a:cubicBezTo>
                    <a:pt x="49" y="8"/>
                    <a:pt x="49" y="8"/>
                    <a:pt x="49" y="8"/>
                  </a:cubicBezTo>
                  <a:cubicBezTo>
                    <a:pt x="46" y="11"/>
                    <a:pt x="44" y="12"/>
                    <a:pt x="40" y="14"/>
                  </a:cubicBezTo>
                  <a:cubicBezTo>
                    <a:pt x="36" y="15"/>
                    <a:pt x="34" y="15"/>
                    <a:pt x="31" y="13"/>
                  </a:cubicBezTo>
                  <a:cubicBezTo>
                    <a:pt x="31" y="15"/>
                    <a:pt x="31" y="18"/>
                    <a:pt x="28" y="18"/>
                  </a:cubicBezTo>
                  <a:cubicBezTo>
                    <a:pt x="26" y="18"/>
                    <a:pt x="26" y="18"/>
                    <a:pt x="26" y="18"/>
                  </a:cubicBezTo>
                  <a:cubicBezTo>
                    <a:pt x="27" y="17"/>
                    <a:pt x="27" y="17"/>
                    <a:pt x="27" y="17"/>
                  </a:cubicBezTo>
                  <a:cubicBezTo>
                    <a:pt x="25" y="18"/>
                    <a:pt x="22" y="21"/>
                    <a:pt x="20" y="24"/>
                  </a:cubicBezTo>
                  <a:cubicBezTo>
                    <a:pt x="17" y="28"/>
                    <a:pt x="14" y="32"/>
                    <a:pt x="11" y="32"/>
                  </a:cubicBezTo>
                  <a:cubicBezTo>
                    <a:pt x="11" y="32"/>
                    <a:pt x="10" y="32"/>
                    <a:pt x="9" y="32"/>
                  </a:cubicBezTo>
                  <a:cubicBezTo>
                    <a:pt x="9" y="32"/>
                    <a:pt x="9" y="32"/>
                    <a:pt x="9" y="32"/>
                  </a:cubicBezTo>
                  <a:cubicBezTo>
                    <a:pt x="9" y="32"/>
                    <a:pt x="10" y="32"/>
                    <a:pt x="10" y="32"/>
                  </a:cubicBezTo>
                  <a:cubicBezTo>
                    <a:pt x="12" y="32"/>
                    <a:pt x="12" y="32"/>
                    <a:pt x="12" y="32"/>
                  </a:cubicBezTo>
                  <a:cubicBezTo>
                    <a:pt x="11" y="34"/>
                    <a:pt x="11" y="34"/>
                    <a:pt x="11" y="34"/>
                  </a:cubicBezTo>
                  <a:cubicBezTo>
                    <a:pt x="11" y="34"/>
                    <a:pt x="11" y="34"/>
                    <a:pt x="11" y="35"/>
                  </a:cubicBezTo>
                  <a:cubicBezTo>
                    <a:pt x="11" y="35"/>
                    <a:pt x="11" y="35"/>
                    <a:pt x="11" y="36"/>
                  </a:cubicBezTo>
                  <a:cubicBezTo>
                    <a:pt x="18" y="37"/>
                    <a:pt x="18" y="37"/>
                    <a:pt x="18" y="37"/>
                  </a:cubicBezTo>
                  <a:lnTo>
                    <a:pt x="15" y="3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8" name="Freeform 497"/>
            <p:cNvSpPr>
              <a:spLocks noChangeArrowheads="1"/>
            </p:cNvSpPr>
            <p:nvPr/>
          </p:nvSpPr>
          <p:spPr bwMode="auto">
            <a:xfrm>
              <a:off x="7202125" y="2576766"/>
              <a:ext cx="103848" cy="149734"/>
            </a:xfrm>
            <a:custGeom>
              <a:avLst/>
              <a:gdLst>
                <a:gd name="T0" fmla="*/ 10 w 25"/>
                <a:gd name="T1" fmla="*/ 1 h 36"/>
                <a:gd name="T2" fmla="*/ 20 w 25"/>
                <a:gd name="T3" fmla="*/ 3 h 36"/>
                <a:gd name="T4" fmla="*/ 17 w 25"/>
                <a:gd name="T5" fmla="*/ 6 h 36"/>
                <a:gd name="T6" fmla="*/ 20 w 25"/>
                <a:gd name="T7" fmla="*/ 5 h 36"/>
                <a:gd name="T8" fmla="*/ 17 w 25"/>
                <a:gd name="T9" fmla="*/ 8 h 36"/>
                <a:gd name="T10" fmla="*/ 18 w 25"/>
                <a:gd name="T11" fmla="*/ 9 h 36"/>
                <a:gd name="T12" fmla="*/ 17 w 25"/>
                <a:gd name="T13" fmla="*/ 21 h 36"/>
                <a:gd name="T14" fmla="*/ 25 w 25"/>
                <a:gd name="T15" fmla="*/ 34 h 36"/>
                <a:gd name="T16" fmla="*/ 22 w 25"/>
                <a:gd name="T17" fmla="*/ 35 h 36"/>
                <a:gd name="T18" fmla="*/ 24 w 25"/>
                <a:gd name="T19" fmla="*/ 35 h 36"/>
                <a:gd name="T20" fmla="*/ 23 w 25"/>
                <a:gd name="T21" fmla="*/ 36 h 36"/>
                <a:gd name="T22" fmla="*/ 19 w 25"/>
                <a:gd name="T23" fmla="*/ 34 h 36"/>
                <a:gd name="T24" fmla="*/ 20 w 25"/>
                <a:gd name="T25" fmla="*/ 35 h 36"/>
                <a:gd name="T26" fmla="*/ 15 w 25"/>
                <a:gd name="T27" fmla="*/ 36 h 36"/>
                <a:gd name="T28" fmla="*/ 13 w 25"/>
                <a:gd name="T29" fmla="*/ 34 h 36"/>
                <a:gd name="T30" fmla="*/ 14 w 25"/>
                <a:gd name="T31" fmla="*/ 33 h 36"/>
                <a:gd name="T32" fmla="*/ 10 w 25"/>
                <a:gd name="T33" fmla="*/ 33 h 36"/>
                <a:gd name="T34" fmla="*/ 12 w 25"/>
                <a:gd name="T35" fmla="*/ 29 h 36"/>
                <a:gd name="T36" fmla="*/ 11 w 25"/>
                <a:gd name="T37" fmla="*/ 25 h 36"/>
                <a:gd name="T38" fmla="*/ 8 w 25"/>
                <a:gd name="T39" fmla="*/ 27 h 36"/>
                <a:gd name="T40" fmla="*/ 1 w 25"/>
                <a:gd name="T41" fmla="*/ 20 h 36"/>
                <a:gd name="T42" fmla="*/ 4 w 25"/>
                <a:gd name="T43" fmla="*/ 17 h 36"/>
                <a:gd name="T44" fmla="*/ 7 w 25"/>
                <a:gd name="T45" fmla="*/ 11 h 36"/>
                <a:gd name="T46" fmla="*/ 6 w 25"/>
                <a:gd name="T47" fmla="*/ 11 h 36"/>
                <a:gd name="T48" fmla="*/ 8 w 25"/>
                <a:gd name="T49" fmla="*/ 6 h 36"/>
                <a:gd name="T50" fmla="*/ 7 w 25"/>
                <a:gd name="T51" fmla="*/ 5 h 36"/>
                <a:gd name="T52" fmla="*/ 10 w 25"/>
                <a:gd name="T53"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36">
                  <a:moveTo>
                    <a:pt x="10" y="1"/>
                  </a:moveTo>
                  <a:cubicBezTo>
                    <a:pt x="15" y="0"/>
                    <a:pt x="16" y="0"/>
                    <a:pt x="20" y="3"/>
                  </a:cubicBezTo>
                  <a:cubicBezTo>
                    <a:pt x="19" y="4"/>
                    <a:pt x="18" y="5"/>
                    <a:pt x="17" y="6"/>
                  </a:cubicBezTo>
                  <a:cubicBezTo>
                    <a:pt x="18" y="6"/>
                    <a:pt x="19" y="6"/>
                    <a:pt x="20" y="5"/>
                  </a:cubicBezTo>
                  <a:cubicBezTo>
                    <a:pt x="20" y="7"/>
                    <a:pt x="18" y="8"/>
                    <a:pt x="17" y="8"/>
                  </a:cubicBezTo>
                  <a:cubicBezTo>
                    <a:pt x="17" y="9"/>
                    <a:pt x="18" y="9"/>
                    <a:pt x="18" y="9"/>
                  </a:cubicBezTo>
                  <a:cubicBezTo>
                    <a:pt x="16" y="13"/>
                    <a:pt x="16" y="17"/>
                    <a:pt x="17" y="21"/>
                  </a:cubicBezTo>
                  <a:cubicBezTo>
                    <a:pt x="19" y="27"/>
                    <a:pt x="20" y="29"/>
                    <a:pt x="25" y="34"/>
                  </a:cubicBezTo>
                  <a:cubicBezTo>
                    <a:pt x="24" y="34"/>
                    <a:pt x="23" y="35"/>
                    <a:pt x="22" y="35"/>
                  </a:cubicBezTo>
                  <a:cubicBezTo>
                    <a:pt x="22" y="35"/>
                    <a:pt x="23" y="35"/>
                    <a:pt x="24" y="35"/>
                  </a:cubicBezTo>
                  <a:cubicBezTo>
                    <a:pt x="23" y="35"/>
                    <a:pt x="23" y="36"/>
                    <a:pt x="23" y="36"/>
                  </a:cubicBezTo>
                  <a:cubicBezTo>
                    <a:pt x="22" y="34"/>
                    <a:pt x="21" y="33"/>
                    <a:pt x="19" y="34"/>
                  </a:cubicBezTo>
                  <a:cubicBezTo>
                    <a:pt x="20" y="34"/>
                    <a:pt x="20" y="35"/>
                    <a:pt x="20" y="35"/>
                  </a:cubicBezTo>
                  <a:cubicBezTo>
                    <a:pt x="18" y="34"/>
                    <a:pt x="16" y="33"/>
                    <a:pt x="15" y="36"/>
                  </a:cubicBezTo>
                  <a:cubicBezTo>
                    <a:pt x="15" y="35"/>
                    <a:pt x="14" y="34"/>
                    <a:pt x="13" y="34"/>
                  </a:cubicBezTo>
                  <a:cubicBezTo>
                    <a:pt x="14" y="33"/>
                    <a:pt x="14" y="33"/>
                    <a:pt x="14" y="33"/>
                  </a:cubicBezTo>
                  <a:cubicBezTo>
                    <a:pt x="14" y="33"/>
                    <a:pt x="10" y="33"/>
                    <a:pt x="10" y="33"/>
                  </a:cubicBezTo>
                  <a:cubicBezTo>
                    <a:pt x="8" y="31"/>
                    <a:pt x="10" y="29"/>
                    <a:pt x="12" y="29"/>
                  </a:cubicBezTo>
                  <a:cubicBezTo>
                    <a:pt x="9" y="28"/>
                    <a:pt x="8" y="27"/>
                    <a:pt x="11" y="25"/>
                  </a:cubicBezTo>
                  <a:cubicBezTo>
                    <a:pt x="10" y="25"/>
                    <a:pt x="9" y="26"/>
                    <a:pt x="8" y="27"/>
                  </a:cubicBezTo>
                  <a:cubicBezTo>
                    <a:pt x="11" y="20"/>
                    <a:pt x="0" y="27"/>
                    <a:pt x="1" y="20"/>
                  </a:cubicBezTo>
                  <a:cubicBezTo>
                    <a:pt x="2" y="16"/>
                    <a:pt x="4" y="19"/>
                    <a:pt x="4" y="17"/>
                  </a:cubicBezTo>
                  <a:cubicBezTo>
                    <a:pt x="5" y="15"/>
                    <a:pt x="6" y="13"/>
                    <a:pt x="7" y="11"/>
                  </a:cubicBezTo>
                  <a:cubicBezTo>
                    <a:pt x="7" y="11"/>
                    <a:pt x="7" y="11"/>
                    <a:pt x="6" y="11"/>
                  </a:cubicBezTo>
                  <a:cubicBezTo>
                    <a:pt x="4" y="8"/>
                    <a:pt x="5" y="7"/>
                    <a:pt x="8" y="6"/>
                  </a:cubicBezTo>
                  <a:cubicBezTo>
                    <a:pt x="8" y="6"/>
                    <a:pt x="8" y="6"/>
                    <a:pt x="7" y="5"/>
                  </a:cubicBezTo>
                  <a:cubicBezTo>
                    <a:pt x="7" y="4"/>
                    <a:pt x="8" y="2"/>
                    <a:pt x="10" y="1"/>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499" name="Freeform 498"/>
            <p:cNvSpPr>
              <a:spLocks noEditPoints="1" noChangeArrowheads="1"/>
            </p:cNvSpPr>
            <p:nvPr/>
          </p:nvSpPr>
          <p:spPr bwMode="auto">
            <a:xfrm>
              <a:off x="7202125" y="2574351"/>
              <a:ext cx="111093" cy="161810"/>
            </a:xfrm>
            <a:custGeom>
              <a:avLst/>
              <a:gdLst>
                <a:gd name="T0" fmla="*/ 22 w 27"/>
                <a:gd name="T1" fmla="*/ 38 h 39"/>
                <a:gd name="T2" fmla="*/ 19 w 27"/>
                <a:gd name="T3" fmla="*/ 37 h 39"/>
                <a:gd name="T4" fmla="*/ 16 w 27"/>
                <a:gd name="T5" fmla="*/ 37 h 39"/>
                <a:gd name="T6" fmla="*/ 15 w 27"/>
                <a:gd name="T7" fmla="*/ 37 h 39"/>
                <a:gd name="T8" fmla="*/ 12 w 27"/>
                <a:gd name="T9" fmla="*/ 35 h 39"/>
                <a:gd name="T10" fmla="*/ 8 w 27"/>
                <a:gd name="T11" fmla="*/ 32 h 39"/>
                <a:gd name="T12" fmla="*/ 9 w 27"/>
                <a:gd name="T13" fmla="*/ 29 h 39"/>
                <a:gd name="T14" fmla="*/ 8 w 27"/>
                <a:gd name="T15" fmla="*/ 28 h 39"/>
                <a:gd name="T16" fmla="*/ 5 w 27"/>
                <a:gd name="T17" fmla="*/ 26 h 39"/>
                <a:gd name="T18" fmla="*/ 0 w 27"/>
                <a:gd name="T19" fmla="*/ 21 h 39"/>
                <a:gd name="T20" fmla="*/ 3 w 27"/>
                <a:gd name="T21" fmla="*/ 18 h 39"/>
                <a:gd name="T22" fmla="*/ 5 w 27"/>
                <a:gd name="T23" fmla="*/ 14 h 39"/>
                <a:gd name="T24" fmla="*/ 6 w 27"/>
                <a:gd name="T25" fmla="*/ 13 h 39"/>
                <a:gd name="T26" fmla="*/ 6 w 27"/>
                <a:gd name="T27" fmla="*/ 7 h 39"/>
                <a:gd name="T28" fmla="*/ 9 w 27"/>
                <a:gd name="T29" fmla="*/ 1 h 39"/>
                <a:gd name="T30" fmla="*/ 21 w 27"/>
                <a:gd name="T31" fmla="*/ 3 h 39"/>
                <a:gd name="T32" fmla="*/ 21 w 27"/>
                <a:gd name="T33" fmla="*/ 5 h 39"/>
                <a:gd name="T34" fmla="*/ 19 w 27"/>
                <a:gd name="T35" fmla="*/ 9 h 39"/>
                <a:gd name="T36" fmla="*/ 19 w 27"/>
                <a:gd name="T37" fmla="*/ 10 h 39"/>
                <a:gd name="T38" fmla="*/ 26 w 27"/>
                <a:gd name="T39" fmla="*/ 34 h 39"/>
                <a:gd name="T40" fmla="*/ 25 w 27"/>
                <a:gd name="T41" fmla="*/ 36 h 39"/>
                <a:gd name="T42" fmla="*/ 24 w 27"/>
                <a:gd name="T43" fmla="*/ 37 h 39"/>
                <a:gd name="T44" fmla="*/ 24 w 27"/>
                <a:gd name="T45" fmla="*/ 37 h 39"/>
                <a:gd name="T46" fmla="*/ 24 w 27"/>
                <a:gd name="T47" fmla="*/ 38 h 39"/>
                <a:gd name="T48" fmla="*/ 23 w 27"/>
                <a:gd name="T49" fmla="*/ 39 h 39"/>
                <a:gd name="T50" fmla="*/ 15 w 27"/>
                <a:gd name="T51" fmla="*/ 35 h 39"/>
                <a:gd name="T52" fmla="*/ 19 w 27"/>
                <a:gd name="T53" fmla="*/ 34 h 39"/>
                <a:gd name="T54" fmla="*/ 23 w 27"/>
                <a:gd name="T55" fmla="*/ 34 h 39"/>
                <a:gd name="T56" fmla="*/ 23 w 27"/>
                <a:gd name="T57" fmla="*/ 34 h 39"/>
                <a:gd name="T58" fmla="*/ 16 w 27"/>
                <a:gd name="T59" fmla="*/ 20 h 39"/>
                <a:gd name="T60" fmla="*/ 11 w 27"/>
                <a:gd name="T61" fmla="*/ 27 h 39"/>
                <a:gd name="T62" fmla="*/ 12 w 27"/>
                <a:gd name="T63" fmla="*/ 29 h 39"/>
                <a:gd name="T64" fmla="*/ 12 w 27"/>
                <a:gd name="T65" fmla="*/ 31 h 39"/>
                <a:gd name="T66" fmla="*/ 11 w 27"/>
                <a:gd name="T67" fmla="*/ 33 h 39"/>
                <a:gd name="T68" fmla="*/ 13 w 27"/>
                <a:gd name="T69" fmla="*/ 33 h 39"/>
                <a:gd name="T70" fmla="*/ 18 w 27"/>
                <a:gd name="T71" fmla="*/ 33 h 39"/>
                <a:gd name="T72" fmla="*/ 3 w 27"/>
                <a:gd name="T73" fmla="*/ 20 h 39"/>
                <a:gd name="T74" fmla="*/ 2 w 27"/>
                <a:gd name="T75" fmla="*/ 23 h 39"/>
                <a:gd name="T76" fmla="*/ 9 w 27"/>
                <a:gd name="T77" fmla="*/ 25 h 39"/>
                <a:gd name="T78" fmla="*/ 10 w 27"/>
                <a:gd name="T79" fmla="*/ 25 h 39"/>
                <a:gd name="T80" fmla="*/ 17 w 27"/>
                <a:gd name="T81" fmla="*/ 11 h 39"/>
                <a:gd name="T82" fmla="*/ 12 w 27"/>
                <a:gd name="T83" fmla="*/ 11 h 39"/>
                <a:gd name="T84" fmla="*/ 13 w 27"/>
                <a:gd name="T85" fmla="*/ 10 h 39"/>
                <a:gd name="T86" fmla="*/ 19 w 27"/>
                <a:gd name="T87" fmla="*/ 4 h 39"/>
                <a:gd name="T88" fmla="*/ 10 w 27"/>
                <a:gd name="T89" fmla="*/ 3 h 39"/>
                <a:gd name="T90" fmla="*/ 10 w 27"/>
                <a:gd name="T91" fmla="*/ 7 h 39"/>
                <a:gd name="T92" fmla="*/ 6 w 27"/>
                <a:gd name="T93" fmla="*/ 9 h 39"/>
                <a:gd name="T94" fmla="*/ 7 w 27"/>
                <a:gd name="T95" fmla="*/ 11 h 39"/>
                <a:gd name="T96" fmla="*/ 7 w 27"/>
                <a:gd name="T97" fmla="*/ 15 h 39"/>
                <a:gd name="T98" fmla="*/ 3 w 27"/>
                <a:gd name="T9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 h="39">
                  <a:moveTo>
                    <a:pt x="23" y="39"/>
                  </a:moveTo>
                  <a:cubicBezTo>
                    <a:pt x="22" y="38"/>
                    <a:pt x="22" y="38"/>
                    <a:pt x="22" y="38"/>
                  </a:cubicBezTo>
                  <a:cubicBezTo>
                    <a:pt x="20" y="37"/>
                    <a:pt x="20" y="37"/>
                    <a:pt x="20" y="37"/>
                  </a:cubicBezTo>
                  <a:cubicBezTo>
                    <a:pt x="20" y="37"/>
                    <a:pt x="19" y="37"/>
                    <a:pt x="19" y="37"/>
                  </a:cubicBezTo>
                  <a:cubicBezTo>
                    <a:pt x="18" y="36"/>
                    <a:pt x="17" y="36"/>
                    <a:pt x="17" y="36"/>
                  </a:cubicBezTo>
                  <a:cubicBezTo>
                    <a:pt x="17" y="36"/>
                    <a:pt x="17" y="36"/>
                    <a:pt x="16" y="37"/>
                  </a:cubicBezTo>
                  <a:cubicBezTo>
                    <a:pt x="16" y="38"/>
                    <a:pt x="16" y="38"/>
                    <a:pt x="16" y="38"/>
                  </a:cubicBezTo>
                  <a:cubicBezTo>
                    <a:pt x="15" y="37"/>
                    <a:pt x="15" y="37"/>
                    <a:pt x="15" y="37"/>
                  </a:cubicBezTo>
                  <a:cubicBezTo>
                    <a:pt x="14" y="37"/>
                    <a:pt x="13" y="36"/>
                    <a:pt x="13" y="35"/>
                  </a:cubicBezTo>
                  <a:cubicBezTo>
                    <a:pt x="12" y="35"/>
                    <a:pt x="12" y="35"/>
                    <a:pt x="12" y="35"/>
                  </a:cubicBezTo>
                  <a:cubicBezTo>
                    <a:pt x="10" y="35"/>
                    <a:pt x="10" y="35"/>
                    <a:pt x="9" y="34"/>
                  </a:cubicBezTo>
                  <a:cubicBezTo>
                    <a:pt x="8" y="34"/>
                    <a:pt x="8" y="33"/>
                    <a:pt x="8" y="32"/>
                  </a:cubicBezTo>
                  <a:cubicBezTo>
                    <a:pt x="9" y="31"/>
                    <a:pt x="9" y="30"/>
                    <a:pt x="10" y="30"/>
                  </a:cubicBezTo>
                  <a:cubicBezTo>
                    <a:pt x="9" y="30"/>
                    <a:pt x="9" y="29"/>
                    <a:pt x="9" y="29"/>
                  </a:cubicBezTo>
                  <a:cubicBezTo>
                    <a:pt x="6" y="32"/>
                    <a:pt x="6" y="32"/>
                    <a:pt x="6" y="32"/>
                  </a:cubicBezTo>
                  <a:cubicBezTo>
                    <a:pt x="8" y="28"/>
                    <a:pt x="8" y="28"/>
                    <a:pt x="8" y="28"/>
                  </a:cubicBezTo>
                  <a:cubicBezTo>
                    <a:pt x="8" y="27"/>
                    <a:pt x="8" y="26"/>
                    <a:pt x="8" y="26"/>
                  </a:cubicBezTo>
                  <a:cubicBezTo>
                    <a:pt x="7" y="26"/>
                    <a:pt x="6" y="26"/>
                    <a:pt x="5" y="26"/>
                  </a:cubicBezTo>
                  <a:cubicBezTo>
                    <a:pt x="3" y="25"/>
                    <a:pt x="1" y="25"/>
                    <a:pt x="0" y="24"/>
                  </a:cubicBezTo>
                  <a:cubicBezTo>
                    <a:pt x="0" y="23"/>
                    <a:pt x="0" y="22"/>
                    <a:pt x="0" y="21"/>
                  </a:cubicBezTo>
                  <a:cubicBezTo>
                    <a:pt x="0" y="20"/>
                    <a:pt x="1" y="18"/>
                    <a:pt x="3" y="18"/>
                  </a:cubicBezTo>
                  <a:cubicBezTo>
                    <a:pt x="3" y="18"/>
                    <a:pt x="3" y="18"/>
                    <a:pt x="3" y="18"/>
                  </a:cubicBezTo>
                  <a:cubicBezTo>
                    <a:pt x="3" y="18"/>
                    <a:pt x="3" y="18"/>
                    <a:pt x="4" y="18"/>
                  </a:cubicBezTo>
                  <a:cubicBezTo>
                    <a:pt x="4" y="17"/>
                    <a:pt x="5" y="15"/>
                    <a:pt x="5" y="14"/>
                  </a:cubicBezTo>
                  <a:cubicBezTo>
                    <a:pt x="6" y="13"/>
                    <a:pt x="6" y="13"/>
                    <a:pt x="6" y="13"/>
                  </a:cubicBezTo>
                  <a:cubicBezTo>
                    <a:pt x="6" y="13"/>
                    <a:pt x="6" y="13"/>
                    <a:pt x="6" y="13"/>
                  </a:cubicBezTo>
                  <a:cubicBezTo>
                    <a:pt x="4" y="11"/>
                    <a:pt x="4" y="10"/>
                    <a:pt x="4" y="9"/>
                  </a:cubicBezTo>
                  <a:cubicBezTo>
                    <a:pt x="4" y="8"/>
                    <a:pt x="5" y="7"/>
                    <a:pt x="6" y="7"/>
                  </a:cubicBezTo>
                  <a:cubicBezTo>
                    <a:pt x="6" y="6"/>
                    <a:pt x="6" y="6"/>
                    <a:pt x="6" y="6"/>
                  </a:cubicBezTo>
                  <a:cubicBezTo>
                    <a:pt x="6" y="6"/>
                    <a:pt x="6" y="3"/>
                    <a:pt x="9" y="1"/>
                  </a:cubicBezTo>
                  <a:cubicBezTo>
                    <a:pt x="11" y="1"/>
                    <a:pt x="13" y="0"/>
                    <a:pt x="14" y="0"/>
                  </a:cubicBezTo>
                  <a:cubicBezTo>
                    <a:pt x="16" y="0"/>
                    <a:pt x="18" y="1"/>
                    <a:pt x="21" y="3"/>
                  </a:cubicBezTo>
                  <a:cubicBezTo>
                    <a:pt x="22" y="4"/>
                    <a:pt x="22" y="4"/>
                    <a:pt x="22" y="4"/>
                  </a:cubicBezTo>
                  <a:cubicBezTo>
                    <a:pt x="21" y="5"/>
                    <a:pt x="21" y="5"/>
                    <a:pt x="21" y="5"/>
                  </a:cubicBezTo>
                  <a:cubicBezTo>
                    <a:pt x="21" y="6"/>
                    <a:pt x="21" y="6"/>
                    <a:pt x="21" y="6"/>
                  </a:cubicBezTo>
                  <a:cubicBezTo>
                    <a:pt x="21" y="7"/>
                    <a:pt x="20" y="8"/>
                    <a:pt x="19" y="9"/>
                  </a:cubicBezTo>
                  <a:cubicBezTo>
                    <a:pt x="20" y="9"/>
                    <a:pt x="20" y="9"/>
                    <a:pt x="20" y="9"/>
                  </a:cubicBezTo>
                  <a:cubicBezTo>
                    <a:pt x="19" y="10"/>
                    <a:pt x="19" y="10"/>
                    <a:pt x="19" y="10"/>
                  </a:cubicBezTo>
                  <a:cubicBezTo>
                    <a:pt x="17" y="14"/>
                    <a:pt x="17" y="18"/>
                    <a:pt x="18" y="22"/>
                  </a:cubicBezTo>
                  <a:cubicBezTo>
                    <a:pt x="20" y="28"/>
                    <a:pt x="21" y="29"/>
                    <a:pt x="26" y="34"/>
                  </a:cubicBezTo>
                  <a:cubicBezTo>
                    <a:pt x="27" y="35"/>
                    <a:pt x="27" y="35"/>
                    <a:pt x="27" y="35"/>
                  </a:cubicBezTo>
                  <a:cubicBezTo>
                    <a:pt x="25" y="36"/>
                    <a:pt x="25" y="36"/>
                    <a:pt x="25" y="36"/>
                  </a:cubicBezTo>
                  <a:cubicBezTo>
                    <a:pt x="25" y="36"/>
                    <a:pt x="25" y="36"/>
                    <a:pt x="25" y="36"/>
                  </a:cubicBezTo>
                  <a:cubicBezTo>
                    <a:pt x="24" y="37"/>
                    <a:pt x="24" y="37"/>
                    <a:pt x="24" y="37"/>
                  </a:cubicBezTo>
                  <a:cubicBezTo>
                    <a:pt x="24" y="37"/>
                    <a:pt x="24" y="37"/>
                    <a:pt x="24" y="37"/>
                  </a:cubicBezTo>
                  <a:cubicBezTo>
                    <a:pt x="24" y="37"/>
                    <a:pt x="24" y="37"/>
                    <a:pt x="24" y="37"/>
                  </a:cubicBezTo>
                  <a:cubicBezTo>
                    <a:pt x="23" y="38"/>
                    <a:pt x="23" y="38"/>
                    <a:pt x="23" y="38"/>
                  </a:cubicBezTo>
                  <a:cubicBezTo>
                    <a:pt x="24" y="38"/>
                    <a:pt x="24" y="38"/>
                    <a:pt x="24" y="38"/>
                  </a:cubicBezTo>
                  <a:cubicBezTo>
                    <a:pt x="23" y="38"/>
                    <a:pt x="23" y="38"/>
                    <a:pt x="23" y="38"/>
                  </a:cubicBezTo>
                  <a:lnTo>
                    <a:pt x="23" y="39"/>
                  </a:lnTo>
                  <a:close/>
                  <a:moveTo>
                    <a:pt x="15" y="35"/>
                  </a:moveTo>
                  <a:cubicBezTo>
                    <a:pt x="15" y="35"/>
                    <a:pt x="15" y="35"/>
                    <a:pt x="15" y="35"/>
                  </a:cubicBezTo>
                  <a:cubicBezTo>
                    <a:pt x="16" y="34"/>
                    <a:pt x="17" y="34"/>
                    <a:pt x="19" y="34"/>
                  </a:cubicBezTo>
                  <a:cubicBezTo>
                    <a:pt x="19" y="34"/>
                    <a:pt x="19" y="34"/>
                    <a:pt x="19" y="34"/>
                  </a:cubicBezTo>
                  <a:cubicBezTo>
                    <a:pt x="20" y="34"/>
                    <a:pt x="20" y="34"/>
                    <a:pt x="21" y="34"/>
                  </a:cubicBezTo>
                  <a:cubicBezTo>
                    <a:pt x="21" y="34"/>
                    <a:pt x="22" y="34"/>
                    <a:pt x="23" y="34"/>
                  </a:cubicBezTo>
                  <a:cubicBezTo>
                    <a:pt x="23" y="34"/>
                    <a:pt x="23" y="34"/>
                    <a:pt x="23" y="34"/>
                  </a:cubicBezTo>
                  <a:cubicBezTo>
                    <a:pt x="23" y="34"/>
                    <a:pt x="23" y="34"/>
                    <a:pt x="23" y="34"/>
                  </a:cubicBezTo>
                  <a:cubicBezTo>
                    <a:pt x="19" y="30"/>
                    <a:pt x="18" y="28"/>
                    <a:pt x="16" y="22"/>
                  </a:cubicBezTo>
                  <a:cubicBezTo>
                    <a:pt x="16" y="22"/>
                    <a:pt x="16" y="21"/>
                    <a:pt x="16" y="20"/>
                  </a:cubicBezTo>
                  <a:cubicBezTo>
                    <a:pt x="11" y="26"/>
                    <a:pt x="11" y="26"/>
                    <a:pt x="11" y="26"/>
                  </a:cubicBezTo>
                  <a:cubicBezTo>
                    <a:pt x="11" y="27"/>
                    <a:pt x="11" y="27"/>
                    <a:pt x="11" y="27"/>
                  </a:cubicBezTo>
                  <a:cubicBezTo>
                    <a:pt x="10" y="28"/>
                    <a:pt x="10" y="28"/>
                    <a:pt x="10" y="28"/>
                  </a:cubicBezTo>
                  <a:cubicBezTo>
                    <a:pt x="11" y="28"/>
                    <a:pt x="11" y="29"/>
                    <a:pt x="12" y="29"/>
                  </a:cubicBezTo>
                  <a:cubicBezTo>
                    <a:pt x="17" y="31"/>
                    <a:pt x="17" y="31"/>
                    <a:pt x="17" y="31"/>
                  </a:cubicBezTo>
                  <a:cubicBezTo>
                    <a:pt x="12" y="31"/>
                    <a:pt x="12" y="31"/>
                    <a:pt x="12" y="31"/>
                  </a:cubicBezTo>
                  <a:cubicBezTo>
                    <a:pt x="11" y="31"/>
                    <a:pt x="10" y="32"/>
                    <a:pt x="10" y="32"/>
                  </a:cubicBezTo>
                  <a:cubicBezTo>
                    <a:pt x="10" y="32"/>
                    <a:pt x="10" y="33"/>
                    <a:pt x="11" y="33"/>
                  </a:cubicBezTo>
                  <a:cubicBezTo>
                    <a:pt x="11" y="33"/>
                    <a:pt x="11" y="33"/>
                    <a:pt x="12" y="33"/>
                  </a:cubicBezTo>
                  <a:cubicBezTo>
                    <a:pt x="12" y="33"/>
                    <a:pt x="13" y="33"/>
                    <a:pt x="13" y="33"/>
                  </a:cubicBezTo>
                  <a:cubicBezTo>
                    <a:pt x="14" y="33"/>
                    <a:pt x="14" y="33"/>
                    <a:pt x="14" y="33"/>
                  </a:cubicBezTo>
                  <a:cubicBezTo>
                    <a:pt x="18" y="33"/>
                    <a:pt x="18" y="33"/>
                    <a:pt x="18" y="33"/>
                  </a:cubicBezTo>
                  <a:lnTo>
                    <a:pt x="15" y="35"/>
                  </a:lnTo>
                  <a:close/>
                  <a:moveTo>
                    <a:pt x="3" y="20"/>
                  </a:moveTo>
                  <a:cubicBezTo>
                    <a:pt x="2" y="20"/>
                    <a:pt x="2" y="20"/>
                    <a:pt x="2" y="21"/>
                  </a:cubicBezTo>
                  <a:cubicBezTo>
                    <a:pt x="2" y="22"/>
                    <a:pt x="2" y="23"/>
                    <a:pt x="2" y="23"/>
                  </a:cubicBezTo>
                  <a:cubicBezTo>
                    <a:pt x="2" y="24"/>
                    <a:pt x="4" y="24"/>
                    <a:pt x="5" y="24"/>
                  </a:cubicBezTo>
                  <a:cubicBezTo>
                    <a:pt x="7" y="24"/>
                    <a:pt x="8" y="24"/>
                    <a:pt x="9" y="25"/>
                  </a:cubicBezTo>
                  <a:cubicBezTo>
                    <a:pt x="9" y="25"/>
                    <a:pt x="9" y="25"/>
                    <a:pt x="10" y="25"/>
                  </a:cubicBezTo>
                  <a:cubicBezTo>
                    <a:pt x="10" y="25"/>
                    <a:pt x="10" y="25"/>
                    <a:pt x="10" y="25"/>
                  </a:cubicBezTo>
                  <a:cubicBezTo>
                    <a:pt x="16" y="20"/>
                    <a:pt x="16" y="20"/>
                    <a:pt x="16" y="20"/>
                  </a:cubicBezTo>
                  <a:cubicBezTo>
                    <a:pt x="15" y="17"/>
                    <a:pt x="15" y="14"/>
                    <a:pt x="17" y="11"/>
                  </a:cubicBezTo>
                  <a:cubicBezTo>
                    <a:pt x="14" y="10"/>
                    <a:pt x="14" y="10"/>
                    <a:pt x="14" y="10"/>
                  </a:cubicBezTo>
                  <a:cubicBezTo>
                    <a:pt x="12" y="11"/>
                    <a:pt x="12" y="11"/>
                    <a:pt x="12" y="11"/>
                  </a:cubicBezTo>
                  <a:cubicBezTo>
                    <a:pt x="13" y="10"/>
                    <a:pt x="13" y="10"/>
                    <a:pt x="13" y="10"/>
                  </a:cubicBezTo>
                  <a:cubicBezTo>
                    <a:pt x="13" y="10"/>
                    <a:pt x="13" y="10"/>
                    <a:pt x="13" y="10"/>
                  </a:cubicBezTo>
                  <a:cubicBezTo>
                    <a:pt x="14" y="9"/>
                    <a:pt x="14" y="9"/>
                    <a:pt x="14" y="9"/>
                  </a:cubicBezTo>
                  <a:cubicBezTo>
                    <a:pt x="19" y="4"/>
                    <a:pt x="19" y="4"/>
                    <a:pt x="19" y="4"/>
                  </a:cubicBezTo>
                  <a:cubicBezTo>
                    <a:pt x="17" y="3"/>
                    <a:pt x="16" y="2"/>
                    <a:pt x="14" y="2"/>
                  </a:cubicBezTo>
                  <a:cubicBezTo>
                    <a:pt x="13" y="2"/>
                    <a:pt x="12" y="3"/>
                    <a:pt x="10" y="3"/>
                  </a:cubicBezTo>
                  <a:cubicBezTo>
                    <a:pt x="9" y="4"/>
                    <a:pt x="8" y="5"/>
                    <a:pt x="8" y="6"/>
                  </a:cubicBezTo>
                  <a:cubicBezTo>
                    <a:pt x="10" y="7"/>
                    <a:pt x="10" y="7"/>
                    <a:pt x="10" y="7"/>
                  </a:cubicBezTo>
                  <a:cubicBezTo>
                    <a:pt x="8" y="8"/>
                    <a:pt x="8" y="8"/>
                    <a:pt x="8" y="8"/>
                  </a:cubicBezTo>
                  <a:cubicBezTo>
                    <a:pt x="7" y="9"/>
                    <a:pt x="6" y="9"/>
                    <a:pt x="6" y="9"/>
                  </a:cubicBezTo>
                  <a:cubicBezTo>
                    <a:pt x="6" y="10"/>
                    <a:pt x="6" y="10"/>
                    <a:pt x="7" y="11"/>
                  </a:cubicBezTo>
                  <a:cubicBezTo>
                    <a:pt x="7" y="11"/>
                    <a:pt x="7" y="11"/>
                    <a:pt x="7" y="11"/>
                  </a:cubicBezTo>
                  <a:cubicBezTo>
                    <a:pt x="9" y="9"/>
                    <a:pt x="9" y="9"/>
                    <a:pt x="9" y="9"/>
                  </a:cubicBezTo>
                  <a:cubicBezTo>
                    <a:pt x="7" y="15"/>
                    <a:pt x="7" y="15"/>
                    <a:pt x="7" y="15"/>
                  </a:cubicBezTo>
                  <a:cubicBezTo>
                    <a:pt x="6" y="16"/>
                    <a:pt x="6" y="17"/>
                    <a:pt x="5" y="19"/>
                  </a:cubicBezTo>
                  <a:cubicBezTo>
                    <a:pt x="5" y="20"/>
                    <a:pt x="4" y="20"/>
                    <a:pt x="3" y="20"/>
                  </a:cubicBezTo>
                  <a:cubicBezTo>
                    <a:pt x="3" y="20"/>
                    <a:pt x="3" y="20"/>
                    <a:pt x="3" y="2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0" name="Freeform 499"/>
            <p:cNvSpPr>
              <a:spLocks noChangeArrowheads="1"/>
            </p:cNvSpPr>
            <p:nvPr/>
          </p:nvSpPr>
          <p:spPr bwMode="auto">
            <a:xfrm>
              <a:off x="7146578" y="2769972"/>
              <a:ext cx="38641" cy="48301"/>
            </a:xfrm>
            <a:custGeom>
              <a:avLst/>
              <a:gdLst>
                <a:gd name="T0" fmla="*/ 3 w 9"/>
                <a:gd name="T1" fmla="*/ 2 h 12"/>
                <a:gd name="T2" fmla="*/ 9 w 9"/>
                <a:gd name="T3" fmla="*/ 6 h 12"/>
                <a:gd name="T4" fmla="*/ 1 w 9"/>
                <a:gd name="T5" fmla="*/ 9 h 12"/>
                <a:gd name="T6" fmla="*/ 1 w 9"/>
                <a:gd name="T7" fmla="*/ 10 h 12"/>
                <a:gd name="T8" fmla="*/ 3 w 9"/>
                <a:gd name="T9" fmla="*/ 2 h 12"/>
              </a:gdLst>
              <a:ahLst/>
              <a:cxnLst>
                <a:cxn ang="0">
                  <a:pos x="T0" y="T1"/>
                </a:cxn>
                <a:cxn ang="0">
                  <a:pos x="T2" y="T3"/>
                </a:cxn>
                <a:cxn ang="0">
                  <a:pos x="T4" y="T5"/>
                </a:cxn>
                <a:cxn ang="0">
                  <a:pos x="T6" y="T7"/>
                </a:cxn>
                <a:cxn ang="0">
                  <a:pos x="T8" y="T9"/>
                </a:cxn>
              </a:cxnLst>
              <a:rect l="0" t="0" r="r" b="b"/>
              <a:pathLst>
                <a:path w="9" h="12">
                  <a:moveTo>
                    <a:pt x="3" y="2"/>
                  </a:moveTo>
                  <a:cubicBezTo>
                    <a:pt x="6" y="0"/>
                    <a:pt x="8" y="4"/>
                    <a:pt x="9" y="6"/>
                  </a:cubicBezTo>
                  <a:cubicBezTo>
                    <a:pt x="7" y="8"/>
                    <a:pt x="4" y="12"/>
                    <a:pt x="1" y="9"/>
                  </a:cubicBezTo>
                  <a:cubicBezTo>
                    <a:pt x="1" y="9"/>
                    <a:pt x="1" y="10"/>
                    <a:pt x="1" y="10"/>
                  </a:cubicBezTo>
                  <a:cubicBezTo>
                    <a:pt x="0" y="8"/>
                    <a:pt x="1" y="5"/>
                    <a:pt x="3" y="2"/>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1" name="Freeform 500"/>
            <p:cNvSpPr>
              <a:spLocks noEditPoints="1" noChangeArrowheads="1"/>
            </p:cNvSpPr>
            <p:nvPr/>
          </p:nvSpPr>
          <p:spPr bwMode="auto">
            <a:xfrm>
              <a:off x="7144163" y="2772387"/>
              <a:ext cx="48301" cy="60377"/>
            </a:xfrm>
            <a:custGeom>
              <a:avLst/>
              <a:gdLst>
                <a:gd name="T0" fmla="*/ 3 w 12"/>
                <a:gd name="T1" fmla="*/ 14 h 14"/>
                <a:gd name="T2" fmla="*/ 1 w 12"/>
                <a:gd name="T3" fmla="*/ 10 h 14"/>
                <a:gd name="T4" fmla="*/ 3 w 12"/>
                <a:gd name="T5" fmla="*/ 1 h 14"/>
                <a:gd name="T6" fmla="*/ 3 w 12"/>
                <a:gd name="T7" fmla="*/ 1 h 14"/>
                <a:gd name="T8" fmla="*/ 5 w 12"/>
                <a:gd name="T9" fmla="*/ 0 h 14"/>
                <a:gd name="T10" fmla="*/ 10 w 12"/>
                <a:gd name="T11" fmla="*/ 3 h 14"/>
                <a:gd name="T12" fmla="*/ 11 w 12"/>
                <a:gd name="T13" fmla="*/ 5 h 14"/>
                <a:gd name="T14" fmla="*/ 12 w 12"/>
                <a:gd name="T15" fmla="*/ 5 h 14"/>
                <a:gd name="T16" fmla="*/ 11 w 12"/>
                <a:gd name="T17" fmla="*/ 6 h 14"/>
                <a:gd name="T18" fmla="*/ 10 w 12"/>
                <a:gd name="T19" fmla="*/ 7 h 14"/>
                <a:gd name="T20" fmla="*/ 5 w 12"/>
                <a:gd name="T21" fmla="*/ 10 h 14"/>
                <a:gd name="T22" fmla="*/ 3 w 12"/>
                <a:gd name="T23" fmla="*/ 10 h 14"/>
                <a:gd name="T24" fmla="*/ 3 w 12"/>
                <a:gd name="T25" fmla="*/ 14 h 14"/>
                <a:gd name="T26" fmla="*/ 3 w 12"/>
                <a:gd name="T27" fmla="*/ 7 h 14"/>
                <a:gd name="T28" fmla="*/ 3 w 12"/>
                <a:gd name="T29" fmla="*/ 7 h 14"/>
                <a:gd name="T30" fmla="*/ 5 w 12"/>
                <a:gd name="T31" fmla="*/ 8 h 14"/>
                <a:gd name="T32" fmla="*/ 8 w 12"/>
                <a:gd name="T33" fmla="*/ 6 h 14"/>
                <a:gd name="T34" fmla="*/ 9 w 12"/>
                <a:gd name="T35" fmla="*/ 5 h 14"/>
                <a:gd name="T36" fmla="*/ 8 w 12"/>
                <a:gd name="T37" fmla="*/ 4 h 14"/>
                <a:gd name="T38" fmla="*/ 4 w 12"/>
                <a:gd name="T39" fmla="*/ 2 h 14"/>
                <a:gd name="T40" fmla="*/ 3 w 12"/>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14">
                  <a:moveTo>
                    <a:pt x="3" y="14"/>
                  </a:moveTo>
                  <a:cubicBezTo>
                    <a:pt x="1" y="10"/>
                    <a:pt x="1" y="10"/>
                    <a:pt x="1" y="10"/>
                  </a:cubicBezTo>
                  <a:cubicBezTo>
                    <a:pt x="0" y="7"/>
                    <a:pt x="1" y="4"/>
                    <a:pt x="3" y="1"/>
                  </a:cubicBezTo>
                  <a:cubicBezTo>
                    <a:pt x="3" y="1"/>
                    <a:pt x="3" y="1"/>
                    <a:pt x="3" y="1"/>
                  </a:cubicBezTo>
                  <a:cubicBezTo>
                    <a:pt x="4" y="0"/>
                    <a:pt x="5" y="0"/>
                    <a:pt x="5" y="0"/>
                  </a:cubicBezTo>
                  <a:cubicBezTo>
                    <a:pt x="7" y="0"/>
                    <a:pt x="9" y="2"/>
                    <a:pt x="10" y="3"/>
                  </a:cubicBezTo>
                  <a:cubicBezTo>
                    <a:pt x="10" y="4"/>
                    <a:pt x="11" y="4"/>
                    <a:pt x="11" y="5"/>
                  </a:cubicBezTo>
                  <a:cubicBezTo>
                    <a:pt x="12" y="5"/>
                    <a:pt x="12" y="5"/>
                    <a:pt x="12" y="5"/>
                  </a:cubicBezTo>
                  <a:cubicBezTo>
                    <a:pt x="11" y="6"/>
                    <a:pt x="11" y="6"/>
                    <a:pt x="11" y="6"/>
                  </a:cubicBezTo>
                  <a:cubicBezTo>
                    <a:pt x="11" y="6"/>
                    <a:pt x="10" y="7"/>
                    <a:pt x="10" y="7"/>
                  </a:cubicBezTo>
                  <a:cubicBezTo>
                    <a:pt x="8" y="9"/>
                    <a:pt x="7" y="10"/>
                    <a:pt x="5" y="10"/>
                  </a:cubicBezTo>
                  <a:cubicBezTo>
                    <a:pt x="4" y="10"/>
                    <a:pt x="4" y="10"/>
                    <a:pt x="3" y="10"/>
                  </a:cubicBezTo>
                  <a:lnTo>
                    <a:pt x="3" y="14"/>
                  </a:lnTo>
                  <a:close/>
                  <a:moveTo>
                    <a:pt x="3" y="7"/>
                  </a:moveTo>
                  <a:cubicBezTo>
                    <a:pt x="3" y="7"/>
                    <a:pt x="3" y="7"/>
                    <a:pt x="3" y="7"/>
                  </a:cubicBezTo>
                  <a:cubicBezTo>
                    <a:pt x="4" y="8"/>
                    <a:pt x="4" y="8"/>
                    <a:pt x="5" y="8"/>
                  </a:cubicBezTo>
                  <a:cubicBezTo>
                    <a:pt x="6" y="8"/>
                    <a:pt x="7" y="7"/>
                    <a:pt x="8" y="6"/>
                  </a:cubicBezTo>
                  <a:cubicBezTo>
                    <a:pt x="8" y="6"/>
                    <a:pt x="9" y="5"/>
                    <a:pt x="9" y="5"/>
                  </a:cubicBezTo>
                  <a:cubicBezTo>
                    <a:pt x="9" y="5"/>
                    <a:pt x="9" y="5"/>
                    <a:pt x="8" y="4"/>
                  </a:cubicBezTo>
                  <a:cubicBezTo>
                    <a:pt x="7" y="3"/>
                    <a:pt x="6" y="1"/>
                    <a:pt x="4" y="2"/>
                  </a:cubicBezTo>
                  <a:cubicBezTo>
                    <a:pt x="3" y="4"/>
                    <a:pt x="3" y="5"/>
                    <a:pt x="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2" name="Freeform 501"/>
            <p:cNvSpPr>
              <a:spLocks noChangeArrowheads="1"/>
            </p:cNvSpPr>
            <p:nvPr/>
          </p:nvSpPr>
          <p:spPr bwMode="auto">
            <a:xfrm>
              <a:off x="8511091" y="2818273"/>
              <a:ext cx="67622" cy="38641"/>
            </a:xfrm>
            <a:custGeom>
              <a:avLst/>
              <a:gdLst>
                <a:gd name="T0" fmla="*/ 6 w 16"/>
                <a:gd name="T1" fmla="*/ 1 h 9"/>
                <a:gd name="T2" fmla="*/ 13 w 16"/>
                <a:gd name="T3" fmla="*/ 4 h 9"/>
                <a:gd name="T4" fmla="*/ 8 w 16"/>
                <a:gd name="T5" fmla="*/ 8 h 9"/>
                <a:gd name="T6" fmla="*/ 1 w 16"/>
                <a:gd name="T7" fmla="*/ 7 h 9"/>
                <a:gd name="T8" fmla="*/ 6 w 16"/>
                <a:gd name="T9" fmla="*/ 1 h 9"/>
              </a:gdLst>
              <a:ahLst/>
              <a:cxnLst>
                <a:cxn ang="0">
                  <a:pos x="T0" y="T1"/>
                </a:cxn>
                <a:cxn ang="0">
                  <a:pos x="T2" y="T3"/>
                </a:cxn>
                <a:cxn ang="0">
                  <a:pos x="T4" y="T5"/>
                </a:cxn>
                <a:cxn ang="0">
                  <a:pos x="T6" y="T7"/>
                </a:cxn>
                <a:cxn ang="0">
                  <a:pos x="T8" y="T9"/>
                </a:cxn>
              </a:cxnLst>
              <a:rect l="0" t="0" r="r" b="b"/>
              <a:pathLst>
                <a:path w="16" h="9">
                  <a:moveTo>
                    <a:pt x="6" y="1"/>
                  </a:moveTo>
                  <a:cubicBezTo>
                    <a:pt x="9" y="0"/>
                    <a:pt x="11" y="2"/>
                    <a:pt x="13" y="4"/>
                  </a:cubicBezTo>
                  <a:cubicBezTo>
                    <a:pt x="16" y="6"/>
                    <a:pt x="9" y="8"/>
                    <a:pt x="8" y="8"/>
                  </a:cubicBezTo>
                  <a:cubicBezTo>
                    <a:pt x="6" y="7"/>
                    <a:pt x="2" y="9"/>
                    <a:pt x="1" y="7"/>
                  </a:cubicBezTo>
                  <a:cubicBezTo>
                    <a:pt x="0" y="6"/>
                    <a:pt x="4" y="2"/>
                    <a:pt x="6" y="1"/>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3" name="Freeform 502"/>
            <p:cNvSpPr>
              <a:spLocks noEditPoints="1" noChangeArrowheads="1"/>
            </p:cNvSpPr>
            <p:nvPr/>
          </p:nvSpPr>
          <p:spPr bwMode="auto">
            <a:xfrm>
              <a:off x="8511091" y="2818273"/>
              <a:ext cx="62792" cy="38641"/>
            </a:xfrm>
            <a:custGeom>
              <a:avLst/>
              <a:gdLst>
                <a:gd name="T0" fmla="*/ 3 w 15"/>
                <a:gd name="T1" fmla="*/ 9 h 9"/>
                <a:gd name="T2" fmla="*/ 0 w 15"/>
                <a:gd name="T3" fmla="*/ 8 h 9"/>
                <a:gd name="T4" fmla="*/ 0 w 15"/>
                <a:gd name="T5" fmla="*/ 6 h 9"/>
                <a:gd name="T6" fmla="*/ 6 w 15"/>
                <a:gd name="T7" fmla="*/ 1 h 9"/>
                <a:gd name="T8" fmla="*/ 8 w 15"/>
                <a:gd name="T9" fmla="*/ 0 h 9"/>
                <a:gd name="T10" fmla="*/ 13 w 15"/>
                <a:gd name="T11" fmla="*/ 3 h 9"/>
                <a:gd name="T12" fmla="*/ 14 w 15"/>
                <a:gd name="T13" fmla="*/ 4 h 9"/>
                <a:gd name="T14" fmla="*/ 15 w 15"/>
                <a:gd name="T15" fmla="*/ 5 h 9"/>
                <a:gd name="T16" fmla="*/ 8 w 15"/>
                <a:gd name="T17" fmla="*/ 9 h 9"/>
                <a:gd name="T18" fmla="*/ 8 w 15"/>
                <a:gd name="T19" fmla="*/ 9 h 9"/>
                <a:gd name="T20" fmla="*/ 5 w 15"/>
                <a:gd name="T21" fmla="*/ 9 h 9"/>
                <a:gd name="T22" fmla="*/ 3 w 15"/>
                <a:gd name="T23" fmla="*/ 9 h 9"/>
                <a:gd name="T24" fmla="*/ 8 w 15"/>
                <a:gd name="T25" fmla="*/ 2 h 9"/>
                <a:gd name="T26" fmla="*/ 6 w 15"/>
                <a:gd name="T27" fmla="*/ 2 h 9"/>
                <a:gd name="T28" fmla="*/ 2 w 15"/>
                <a:gd name="T29" fmla="*/ 7 h 9"/>
                <a:gd name="T30" fmla="*/ 3 w 15"/>
                <a:gd name="T31" fmla="*/ 7 h 9"/>
                <a:gd name="T32" fmla="*/ 5 w 15"/>
                <a:gd name="T33" fmla="*/ 7 h 9"/>
                <a:gd name="T34" fmla="*/ 8 w 15"/>
                <a:gd name="T35" fmla="*/ 7 h 9"/>
                <a:gd name="T36" fmla="*/ 13 w 15"/>
                <a:gd name="T37" fmla="*/ 5 h 9"/>
                <a:gd name="T38" fmla="*/ 12 w 15"/>
                <a:gd name="T39" fmla="*/ 4 h 9"/>
                <a:gd name="T40" fmla="*/ 8 w 15"/>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9">
                  <a:moveTo>
                    <a:pt x="3" y="9"/>
                  </a:moveTo>
                  <a:cubicBezTo>
                    <a:pt x="2" y="9"/>
                    <a:pt x="1" y="9"/>
                    <a:pt x="0" y="8"/>
                  </a:cubicBezTo>
                  <a:cubicBezTo>
                    <a:pt x="0" y="7"/>
                    <a:pt x="0" y="7"/>
                    <a:pt x="0" y="6"/>
                  </a:cubicBezTo>
                  <a:cubicBezTo>
                    <a:pt x="1" y="4"/>
                    <a:pt x="4" y="1"/>
                    <a:pt x="6" y="1"/>
                  </a:cubicBezTo>
                  <a:cubicBezTo>
                    <a:pt x="6" y="0"/>
                    <a:pt x="7" y="0"/>
                    <a:pt x="8" y="0"/>
                  </a:cubicBezTo>
                  <a:cubicBezTo>
                    <a:pt x="10" y="0"/>
                    <a:pt x="11" y="1"/>
                    <a:pt x="13" y="3"/>
                  </a:cubicBezTo>
                  <a:cubicBezTo>
                    <a:pt x="13" y="3"/>
                    <a:pt x="13" y="3"/>
                    <a:pt x="14" y="4"/>
                  </a:cubicBezTo>
                  <a:cubicBezTo>
                    <a:pt x="15" y="4"/>
                    <a:pt x="15" y="5"/>
                    <a:pt x="15" y="5"/>
                  </a:cubicBezTo>
                  <a:cubicBezTo>
                    <a:pt x="14" y="7"/>
                    <a:pt x="10" y="9"/>
                    <a:pt x="8" y="9"/>
                  </a:cubicBezTo>
                  <a:cubicBezTo>
                    <a:pt x="8" y="9"/>
                    <a:pt x="8" y="9"/>
                    <a:pt x="8" y="9"/>
                  </a:cubicBezTo>
                  <a:cubicBezTo>
                    <a:pt x="7" y="9"/>
                    <a:pt x="6" y="9"/>
                    <a:pt x="5" y="9"/>
                  </a:cubicBezTo>
                  <a:cubicBezTo>
                    <a:pt x="4" y="9"/>
                    <a:pt x="4" y="9"/>
                    <a:pt x="3" y="9"/>
                  </a:cubicBezTo>
                  <a:close/>
                  <a:moveTo>
                    <a:pt x="8" y="2"/>
                  </a:moveTo>
                  <a:cubicBezTo>
                    <a:pt x="7" y="2"/>
                    <a:pt x="7" y="2"/>
                    <a:pt x="6" y="2"/>
                  </a:cubicBezTo>
                  <a:cubicBezTo>
                    <a:pt x="5" y="3"/>
                    <a:pt x="1" y="6"/>
                    <a:pt x="2" y="7"/>
                  </a:cubicBezTo>
                  <a:cubicBezTo>
                    <a:pt x="2" y="7"/>
                    <a:pt x="2" y="7"/>
                    <a:pt x="3" y="7"/>
                  </a:cubicBezTo>
                  <a:cubicBezTo>
                    <a:pt x="3" y="7"/>
                    <a:pt x="4" y="7"/>
                    <a:pt x="5" y="7"/>
                  </a:cubicBezTo>
                  <a:cubicBezTo>
                    <a:pt x="6" y="7"/>
                    <a:pt x="7" y="7"/>
                    <a:pt x="8" y="7"/>
                  </a:cubicBezTo>
                  <a:cubicBezTo>
                    <a:pt x="10" y="7"/>
                    <a:pt x="13" y="6"/>
                    <a:pt x="13" y="5"/>
                  </a:cubicBezTo>
                  <a:cubicBezTo>
                    <a:pt x="12" y="5"/>
                    <a:pt x="12" y="4"/>
                    <a:pt x="12" y="4"/>
                  </a:cubicBezTo>
                  <a:cubicBezTo>
                    <a:pt x="10" y="3"/>
                    <a:pt x="9" y="2"/>
                    <a:pt x="8"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4" name="Freeform 503"/>
            <p:cNvSpPr>
              <a:spLocks noChangeArrowheads="1"/>
            </p:cNvSpPr>
            <p:nvPr/>
          </p:nvSpPr>
          <p:spPr bwMode="auto">
            <a:xfrm>
              <a:off x="9102783" y="2753066"/>
              <a:ext cx="38641" cy="24151"/>
            </a:xfrm>
            <a:custGeom>
              <a:avLst/>
              <a:gdLst>
                <a:gd name="T0" fmla="*/ 2 w 9"/>
                <a:gd name="T1" fmla="*/ 0 h 6"/>
                <a:gd name="T2" fmla="*/ 6 w 9"/>
                <a:gd name="T3" fmla="*/ 5 h 6"/>
                <a:gd name="T4" fmla="*/ 2 w 9"/>
                <a:gd name="T5" fmla="*/ 0 h 6"/>
              </a:gdLst>
              <a:ahLst/>
              <a:cxnLst>
                <a:cxn ang="0">
                  <a:pos x="T0" y="T1"/>
                </a:cxn>
                <a:cxn ang="0">
                  <a:pos x="T2" y="T3"/>
                </a:cxn>
                <a:cxn ang="0">
                  <a:pos x="T4" y="T5"/>
                </a:cxn>
              </a:cxnLst>
              <a:rect l="0" t="0" r="r" b="b"/>
              <a:pathLst>
                <a:path w="9" h="6">
                  <a:moveTo>
                    <a:pt x="2" y="0"/>
                  </a:moveTo>
                  <a:cubicBezTo>
                    <a:pt x="3" y="0"/>
                    <a:pt x="9" y="3"/>
                    <a:pt x="6" y="5"/>
                  </a:cubicBezTo>
                  <a:cubicBezTo>
                    <a:pt x="4" y="6"/>
                    <a:pt x="0" y="2"/>
                    <a:pt x="2"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5" name="Freeform 504"/>
            <p:cNvSpPr>
              <a:spLocks noEditPoints="1" noChangeArrowheads="1"/>
            </p:cNvSpPr>
            <p:nvPr/>
          </p:nvSpPr>
          <p:spPr bwMode="auto">
            <a:xfrm>
              <a:off x="9102783" y="2748236"/>
              <a:ext cx="33811" cy="28981"/>
            </a:xfrm>
            <a:custGeom>
              <a:avLst/>
              <a:gdLst>
                <a:gd name="T0" fmla="*/ 5 w 8"/>
                <a:gd name="T1" fmla="*/ 7 h 7"/>
                <a:gd name="T2" fmla="*/ 0 w 8"/>
                <a:gd name="T3" fmla="*/ 3 h 7"/>
                <a:gd name="T4" fmla="*/ 1 w 8"/>
                <a:gd name="T5" fmla="*/ 0 h 7"/>
                <a:gd name="T6" fmla="*/ 2 w 8"/>
                <a:gd name="T7" fmla="*/ 0 h 7"/>
                <a:gd name="T8" fmla="*/ 2 w 8"/>
                <a:gd name="T9" fmla="*/ 0 h 7"/>
                <a:gd name="T10" fmla="*/ 3 w 8"/>
                <a:gd name="T11" fmla="*/ 0 h 7"/>
                <a:gd name="T12" fmla="*/ 8 w 8"/>
                <a:gd name="T13" fmla="*/ 4 h 7"/>
                <a:gd name="T14" fmla="*/ 7 w 8"/>
                <a:gd name="T15" fmla="*/ 7 h 7"/>
                <a:gd name="T16" fmla="*/ 5 w 8"/>
                <a:gd name="T17" fmla="*/ 7 h 7"/>
                <a:gd name="T18" fmla="*/ 2 w 8"/>
                <a:gd name="T19" fmla="*/ 2 h 7"/>
                <a:gd name="T20" fmla="*/ 2 w 8"/>
                <a:gd name="T21" fmla="*/ 3 h 7"/>
                <a:gd name="T22" fmla="*/ 5 w 8"/>
                <a:gd name="T23" fmla="*/ 5 h 7"/>
                <a:gd name="T24" fmla="*/ 6 w 8"/>
                <a:gd name="T25" fmla="*/ 5 h 7"/>
                <a:gd name="T26" fmla="*/ 6 w 8"/>
                <a:gd name="T27" fmla="*/ 5 h 7"/>
                <a:gd name="T28" fmla="*/ 2 w 8"/>
                <a:gd name="T2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5" y="7"/>
                  </a:moveTo>
                  <a:cubicBezTo>
                    <a:pt x="3" y="7"/>
                    <a:pt x="1" y="5"/>
                    <a:pt x="0" y="3"/>
                  </a:cubicBezTo>
                  <a:cubicBezTo>
                    <a:pt x="0" y="2"/>
                    <a:pt x="0" y="1"/>
                    <a:pt x="1" y="0"/>
                  </a:cubicBezTo>
                  <a:cubicBezTo>
                    <a:pt x="2" y="0"/>
                    <a:pt x="2" y="0"/>
                    <a:pt x="2" y="0"/>
                  </a:cubicBezTo>
                  <a:cubicBezTo>
                    <a:pt x="2" y="0"/>
                    <a:pt x="2" y="0"/>
                    <a:pt x="2" y="0"/>
                  </a:cubicBezTo>
                  <a:cubicBezTo>
                    <a:pt x="2" y="0"/>
                    <a:pt x="2" y="0"/>
                    <a:pt x="3" y="0"/>
                  </a:cubicBezTo>
                  <a:cubicBezTo>
                    <a:pt x="5" y="1"/>
                    <a:pt x="8" y="3"/>
                    <a:pt x="8" y="4"/>
                  </a:cubicBezTo>
                  <a:cubicBezTo>
                    <a:pt x="8" y="5"/>
                    <a:pt x="8" y="6"/>
                    <a:pt x="7" y="7"/>
                  </a:cubicBezTo>
                  <a:cubicBezTo>
                    <a:pt x="6" y="7"/>
                    <a:pt x="6" y="7"/>
                    <a:pt x="5" y="7"/>
                  </a:cubicBezTo>
                  <a:close/>
                  <a:moveTo>
                    <a:pt x="2" y="2"/>
                  </a:moveTo>
                  <a:cubicBezTo>
                    <a:pt x="2" y="2"/>
                    <a:pt x="2" y="2"/>
                    <a:pt x="2" y="3"/>
                  </a:cubicBezTo>
                  <a:cubicBezTo>
                    <a:pt x="3" y="4"/>
                    <a:pt x="4" y="5"/>
                    <a:pt x="5" y="5"/>
                  </a:cubicBezTo>
                  <a:cubicBezTo>
                    <a:pt x="6" y="5"/>
                    <a:pt x="6" y="5"/>
                    <a:pt x="6" y="5"/>
                  </a:cubicBezTo>
                  <a:cubicBezTo>
                    <a:pt x="6" y="5"/>
                    <a:pt x="6" y="5"/>
                    <a:pt x="6" y="5"/>
                  </a:cubicBezTo>
                  <a:cubicBezTo>
                    <a:pt x="6" y="4"/>
                    <a:pt x="5" y="4"/>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6" name="Freeform 505"/>
            <p:cNvSpPr>
              <a:spLocks noChangeArrowheads="1"/>
            </p:cNvSpPr>
            <p:nvPr/>
          </p:nvSpPr>
          <p:spPr bwMode="auto">
            <a:xfrm>
              <a:off x="8631845" y="2622652"/>
              <a:ext cx="26566" cy="16905"/>
            </a:xfrm>
            <a:custGeom>
              <a:avLst/>
              <a:gdLst>
                <a:gd name="T0" fmla="*/ 3 w 6"/>
                <a:gd name="T1" fmla="*/ 0 h 4"/>
                <a:gd name="T2" fmla="*/ 6 w 6"/>
                <a:gd name="T3" fmla="*/ 0 h 4"/>
                <a:gd name="T4" fmla="*/ 0 w 6"/>
                <a:gd name="T5" fmla="*/ 3 h 4"/>
                <a:gd name="T6" fmla="*/ 3 w 6"/>
                <a:gd name="T7" fmla="*/ 0 h 4"/>
              </a:gdLst>
              <a:ahLst/>
              <a:cxnLst>
                <a:cxn ang="0">
                  <a:pos x="T0" y="T1"/>
                </a:cxn>
                <a:cxn ang="0">
                  <a:pos x="T2" y="T3"/>
                </a:cxn>
                <a:cxn ang="0">
                  <a:pos x="T4" y="T5"/>
                </a:cxn>
                <a:cxn ang="0">
                  <a:pos x="T6" y="T7"/>
                </a:cxn>
              </a:cxnLst>
              <a:rect l="0" t="0" r="r" b="b"/>
              <a:pathLst>
                <a:path w="6" h="4">
                  <a:moveTo>
                    <a:pt x="3" y="0"/>
                  </a:moveTo>
                  <a:cubicBezTo>
                    <a:pt x="4" y="0"/>
                    <a:pt x="5" y="0"/>
                    <a:pt x="6" y="0"/>
                  </a:cubicBezTo>
                  <a:cubicBezTo>
                    <a:pt x="6" y="4"/>
                    <a:pt x="3" y="3"/>
                    <a:pt x="0" y="3"/>
                  </a:cubicBezTo>
                  <a:cubicBezTo>
                    <a:pt x="0" y="1"/>
                    <a:pt x="1" y="0"/>
                    <a:pt x="3"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7" name="Freeform 506"/>
            <p:cNvSpPr>
              <a:spLocks noEditPoints="1" noChangeArrowheads="1"/>
            </p:cNvSpPr>
            <p:nvPr/>
          </p:nvSpPr>
          <p:spPr bwMode="auto">
            <a:xfrm>
              <a:off x="8629430" y="2620237"/>
              <a:ext cx="31396" cy="19321"/>
            </a:xfrm>
            <a:custGeom>
              <a:avLst/>
              <a:gdLst>
                <a:gd name="T0" fmla="*/ 4 w 8"/>
                <a:gd name="T1" fmla="*/ 5 h 5"/>
                <a:gd name="T2" fmla="*/ 3 w 8"/>
                <a:gd name="T3" fmla="*/ 5 h 5"/>
                <a:gd name="T4" fmla="*/ 1 w 8"/>
                <a:gd name="T5" fmla="*/ 5 h 5"/>
                <a:gd name="T6" fmla="*/ 0 w 8"/>
                <a:gd name="T7" fmla="*/ 5 h 5"/>
                <a:gd name="T8" fmla="*/ 0 w 8"/>
                <a:gd name="T9" fmla="*/ 4 h 5"/>
                <a:gd name="T10" fmla="*/ 3 w 8"/>
                <a:gd name="T11" fmla="*/ 0 h 5"/>
                <a:gd name="T12" fmla="*/ 4 w 8"/>
                <a:gd name="T13" fmla="*/ 0 h 5"/>
                <a:gd name="T14" fmla="*/ 7 w 8"/>
                <a:gd name="T15" fmla="*/ 0 h 5"/>
                <a:gd name="T16" fmla="*/ 8 w 8"/>
                <a:gd name="T17" fmla="*/ 0 h 5"/>
                <a:gd name="T18" fmla="*/ 8 w 8"/>
                <a:gd name="T19" fmla="*/ 1 h 5"/>
                <a:gd name="T20" fmla="*/ 4 w 8"/>
                <a:gd name="T21" fmla="*/ 5 h 5"/>
                <a:gd name="T22" fmla="*/ 2 w 8"/>
                <a:gd name="T23" fmla="*/ 3 h 5"/>
                <a:gd name="T24" fmla="*/ 3 w 8"/>
                <a:gd name="T25" fmla="*/ 3 h 5"/>
                <a:gd name="T26" fmla="*/ 6 w 8"/>
                <a:gd name="T27" fmla="*/ 2 h 5"/>
                <a:gd name="T28" fmla="*/ 5 w 8"/>
                <a:gd name="T29" fmla="*/ 2 h 5"/>
                <a:gd name="T30" fmla="*/ 4 w 8"/>
                <a:gd name="T31" fmla="*/ 2 h 5"/>
                <a:gd name="T32" fmla="*/ 4 w 8"/>
                <a:gd name="T33" fmla="*/ 2 h 5"/>
                <a:gd name="T34" fmla="*/ 3 w 8"/>
                <a:gd name="T35" fmla="*/ 2 h 5"/>
                <a:gd name="T36" fmla="*/ 2 w 8"/>
                <a:gd name="T37"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5">
                  <a:moveTo>
                    <a:pt x="4" y="5"/>
                  </a:moveTo>
                  <a:cubicBezTo>
                    <a:pt x="4" y="5"/>
                    <a:pt x="3" y="5"/>
                    <a:pt x="3" y="5"/>
                  </a:cubicBezTo>
                  <a:cubicBezTo>
                    <a:pt x="2" y="5"/>
                    <a:pt x="2" y="5"/>
                    <a:pt x="1" y="5"/>
                  </a:cubicBezTo>
                  <a:cubicBezTo>
                    <a:pt x="0" y="5"/>
                    <a:pt x="0" y="5"/>
                    <a:pt x="0" y="5"/>
                  </a:cubicBezTo>
                  <a:cubicBezTo>
                    <a:pt x="0" y="4"/>
                    <a:pt x="0" y="4"/>
                    <a:pt x="0" y="4"/>
                  </a:cubicBezTo>
                  <a:cubicBezTo>
                    <a:pt x="1" y="1"/>
                    <a:pt x="2" y="0"/>
                    <a:pt x="3" y="0"/>
                  </a:cubicBezTo>
                  <a:cubicBezTo>
                    <a:pt x="4" y="0"/>
                    <a:pt x="4" y="0"/>
                    <a:pt x="4" y="0"/>
                  </a:cubicBezTo>
                  <a:cubicBezTo>
                    <a:pt x="5" y="0"/>
                    <a:pt x="6" y="0"/>
                    <a:pt x="7" y="0"/>
                  </a:cubicBezTo>
                  <a:cubicBezTo>
                    <a:pt x="8" y="0"/>
                    <a:pt x="8" y="0"/>
                    <a:pt x="8" y="0"/>
                  </a:cubicBezTo>
                  <a:cubicBezTo>
                    <a:pt x="8" y="1"/>
                    <a:pt x="8" y="1"/>
                    <a:pt x="8" y="1"/>
                  </a:cubicBezTo>
                  <a:cubicBezTo>
                    <a:pt x="8" y="5"/>
                    <a:pt x="6" y="5"/>
                    <a:pt x="4" y="5"/>
                  </a:cubicBezTo>
                  <a:close/>
                  <a:moveTo>
                    <a:pt x="2" y="3"/>
                  </a:moveTo>
                  <a:cubicBezTo>
                    <a:pt x="3" y="3"/>
                    <a:pt x="3" y="3"/>
                    <a:pt x="3" y="3"/>
                  </a:cubicBezTo>
                  <a:cubicBezTo>
                    <a:pt x="4" y="3"/>
                    <a:pt x="6" y="3"/>
                    <a:pt x="6" y="2"/>
                  </a:cubicBezTo>
                  <a:cubicBezTo>
                    <a:pt x="6" y="2"/>
                    <a:pt x="5" y="2"/>
                    <a:pt x="5" y="2"/>
                  </a:cubicBezTo>
                  <a:cubicBezTo>
                    <a:pt x="4" y="2"/>
                    <a:pt x="4" y="2"/>
                    <a:pt x="4" y="2"/>
                  </a:cubicBezTo>
                  <a:cubicBezTo>
                    <a:pt x="4" y="2"/>
                    <a:pt x="4" y="2"/>
                    <a:pt x="4" y="2"/>
                  </a:cubicBezTo>
                  <a:cubicBezTo>
                    <a:pt x="4" y="2"/>
                    <a:pt x="4" y="2"/>
                    <a:pt x="3" y="2"/>
                  </a:cubicBezTo>
                  <a:cubicBezTo>
                    <a:pt x="3" y="2"/>
                    <a:pt x="3" y="2"/>
                    <a:pt x="2"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8" name="Freeform 507"/>
            <p:cNvSpPr>
              <a:spLocks noChangeArrowheads="1"/>
            </p:cNvSpPr>
            <p:nvPr/>
          </p:nvSpPr>
          <p:spPr bwMode="auto">
            <a:xfrm>
              <a:off x="8614939" y="2668539"/>
              <a:ext cx="21736" cy="16905"/>
            </a:xfrm>
            <a:custGeom>
              <a:avLst/>
              <a:gdLst>
                <a:gd name="T0" fmla="*/ 1 w 5"/>
                <a:gd name="T1" fmla="*/ 2 h 4"/>
                <a:gd name="T2" fmla="*/ 3 w 5"/>
                <a:gd name="T3" fmla="*/ 0 h 4"/>
                <a:gd name="T4" fmla="*/ 0 w 5"/>
                <a:gd name="T5" fmla="*/ 4 h 4"/>
                <a:gd name="T6" fmla="*/ 1 w 5"/>
                <a:gd name="T7" fmla="*/ 2 h 4"/>
              </a:gdLst>
              <a:ahLst/>
              <a:cxnLst>
                <a:cxn ang="0">
                  <a:pos x="T0" y="T1"/>
                </a:cxn>
                <a:cxn ang="0">
                  <a:pos x="T2" y="T3"/>
                </a:cxn>
                <a:cxn ang="0">
                  <a:pos x="T4" y="T5"/>
                </a:cxn>
                <a:cxn ang="0">
                  <a:pos x="T6" y="T7"/>
                </a:cxn>
              </a:cxnLst>
              <a:rect l="0" t="0" r="r" b="b"/>
              <a:pathLst>
                <a:path w="5" h="4">
                  <a:moveTo>
                    <a:pt x="1" y="2"/>
                  </a:moveTo>
                  <a:cubicBezTo>
                    <a:pt x="1" y="1"/>
                    <a:pt x="2" y="1"/>
                    <a:pt x="3" y="0"/>
                  </a:cubicBezTo>
                  <a:cubicBezTo>
                    <a:pt x="5" y="2"/>
                    <a:pt x="2" y="4"/>
                    <a:pt x="0" y="4"/>
                  </a:cubicBezTo>
                  <a:cubicBezTo>
                    <a:pt x="0" y="3"/>
                    <a:pt x="0" y="2"/>
                    <a:pt x="1" y="2"/>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09" name="Freeform 508"/>
            <p:cNvSpPr>
              <a:spLocks noEditPoints="1" noChangeArrowheads="1"/>
            </p:cNvSpPr>
            <p:nvPr/>
          </p:nvSpPr>
          <p:spPr bwMode="auto">
            <a:xfrm>
              <a:off x="8612524" y="2666123"/>
              <a:ext cx="24151" cy="24151"/>
            </a:xfrm>
            <a:custGeom>
              <a:avLst/>
              <a:gdLst>
                <a:gd name="T0" fmla="*/ 1 w 6"/>
                <a:gd name="T1" fmla="*/ 6 h 6"/>
                <a:gd name="T2" fmla="*/ 1 w 6"/>
                <a:gd name="T3" fmla="*/ 6 h 6"/>
                <a:gd name="T4" fmla="*/ 0 w 6"/>
                <a:gd name="T5" fmla="*/ 6 h 6"/>
                <a:gd name="T6" fmla="*/ 0 w 6"/>
                <a:gd name="T7" fmla="*/ 4 h 6"/>
                <a:gd name="T8" fmla="*/ 0 w 6"/>
                <a:gd name="T9" fmla="*/ 4 h 6"/>
                <a:gd name="T10" fmla="*/ 1 w 6"/>
                <a:gd name="T11" fmla="*/ 2 h 6"/>
                <a:gd name="T12" fmla="*/ 3 w 6"/>
                <a:gd name="T13" fmla="*/ 1 h 6"/>
                <a:gd name="T14" fmla="*/ 3 w 6"/>
                <a:gd name="T15" fmla="*/ 0 h 6"/>
                <a:gd name="T16" fmla="*/ 4 w 6"/>
                <a:gd name="T17" fmla="*/ 0 h 6"/>
                <a:gd name="T18" fmla="*/ 5 w 6"/>
                <a:gd name="T19" fmla="*/ 0 h 6"/>
                <a:gd name="T20" fmla="*/ 6 w 6"/>
                <a:gd name="T21" fmla="*/ 4 h 6"/>
                <a:gd name="T22" fmla="*/ 1 w 6"/>
                <a:gd name="T23" fmla="*/ 6 h 6"/>
                <a:gd name="T24" fmla="*/ 4 w 6"/>
                <a:gd name="T25" fmla="*/ 2 h 6"/>
                <a:gd name="T26" fmla="*/ 3 w 6"/>
                <a:gd name="T27" fmla="*/ 3 h 6"/>
                <a:gd name="T28" fmla="*/ 2 w 6"/>
                <a:gd name="T29" fmla="*/ 4 h 6"/>
                <a:gd name="T30" fmla="*/ 4 w 6"/>
                <a:gd name="T31" fmla="*/ 3 h 6"/>
                <a:gd name="T32" fmla="*/ 4 w 6"/>
                <a:gd name="T3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6">
                  <a:moveTo>
                    <a:pt x="1" y="6"/>
                  </a:moveTo>
                  <a:cubicBezTo>
                    <a:pt x="1" y="6"/>
                    <a:pt x="1" y="6"/>
                    <a:pt x="1" y="6"/>
                  </a:cubicBezTo>
                  <a:cubicBezTo>
                    <a:pt x="0" y="6"/>
                    <a:pt x="0" y="6"/>
                    <a:pt x="0" y="6"/>
                  </a:cubicBezTo>
                  <a:cubicBezTo>
                    <a:pt x="0" y="4"/>
                    <a:pt x="0" y="4"/>
                    <a:pt x="0" y="4"/>
                  </a:cubicBezTo>
                  <a:cubicBezTo>
                    <a:pt x="0" y="4"/>
                    <a:pt x="0" y="4"/>
                    <a:pt x="0" y="4"/>
                  </a:cubicBezTo>
                  <a:cubicBezTo>
                    <a:pt x="0" y="3"/>
                    <a:pt x="1" y="3"/>
                    <a:pt x="1" y="2"/>
                  </a:cubicBezTo>
                  <a:cubicBezTo>
                    <a:pt x="1" y="1"/>
                    <a:pt x="2" y="1"/>
                    <a:pt x="3" y="1"/>
                  </a:cubicBezTo>
                  <a:cubicBezTo>
                    <a:pt x="3" y="1"/>
                    <a:pt x="3" y="0"/>
                    <a:pt x="3" y="0"/>
                  </a:cubicBezTo>
                  <a:cubicBezTo>
                    <a:pt x="4" y="0"/>
                    <a:pt x="4" y="0"/>
                    <a:pt x="4" y="0"/>
                  </a:cubicBezTo>
                  <a:cubicBezTo>
                    <a:pt x="5" y="0"/>
                    <a:pt x="5" y="0"/>
                    <a:pt x="5" y="0"/>
                  </a:cubicBezTo>
                  <a:cubicBezTo>
                    <a:pt x="6" y="2"/>
                    <a:pt x="6" y="3"/>
                    <a:pt x="6" y="4"/>
                  </a:cubicBezTo>
                  <a:cubicBezTo>
                    <a:pt x="5" y="5"/>
                    <a:pt x="3" y="6"/>
                    <a:pt x="1" y="6"/>
                  </a:cubicBezTo>
                  <a:close/>
                  <a:moveTo>
                    <a:pt x="4" y="2"/>
                  </a:moveTo>
                  <a:cubicBezTo>
                    <a:pt x="3" y="3"/>
                    <a:pt x="3" y="3"/>
                    <a:pt x="3" y="3"/>
                  </a:cubicBezTo>
                  <a:cubicBezTo>
                    <a:pt x="3" y="3"/>
                    <a:pt x="2" y="4"/>
                    <a:pt x="2" y="4"/>
                  </a:cubicBezTo>
                  <a:cubicBezTo>
                    <a:pt x="3" y="4"/>
                    <a:pt x="4" y="3"/>
                    <a:pt x="4" y="3"/>
                  </a:cubicBezTo>
                  <a:cubicBezTo>
                    <a:pt x="4" y="3"/>
                    <a:pt x="4" y="3"/>
                    <a:pt x="4"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0" name="Freeform 509"/>
            <p:cNvSpPr>
              <a:spLocks noChangeArrowheads="1"/>
            </p:cNvSpPr>
            <p:nvPr/>
          </p:nvSpPr>
          <p:spPr bwMode="auto">
            <a:xfrm>
              <a:off x="8595619" y="2668539"/>
              <a:ext cx="19321" cy="14490"/>
            </a:xfrm>
            <a:custGeom>
              <a:avLst/>
              <a:gdLst>
                <a:gd name="T0" fmla="*/ 1 w 5"/>
                <a:gd name="T1" fmla="*/ 0 h 3"/>
                <a:gd name="T2" fmla="*/ 5 w 5"/>
                <a:gd name="T3" fmla="*/ 1 h 3"/>
                <a:gd name="T4" fmla="*/ 0 w 5"/>
                <a:gd name="T5" fmla="*/ 1 h 3"/>
                <a:gd name="T6" fmla="*/ 1 w 5"/>
                <a:gd name="T7" fmla="*/ 0 h 3"/>
              </a:gdLst>
              <a:ahLst/>
              <a:cxnLst>
                <a:cxn ang="0">
                  <a:pos x="T0" y="T1"/>
                </a:cxn>
                <a:cxn ang="0">
                  <a:pos x="T2" y="T3"/>
                </a:cxn>
                <a:cxn ang="0">
                  <a:pos x="T4" y="T5"/>
                </a:cxn>
                <a:cxn ang="0">
                  <a:pos x="T6" y="T7"/>
                </a:cxn>
              </a:cxnLst>
              <a:rect l="0" t="0" r="r" b="b"/>
              <a:pathLst>
                <a:path w="5" h="3">
                  <a:moveTo>
                    <a:pt x="1" y="0"/>
                  </a:moveTo>
                  <a:cubicBezTo>
                    <a:pt x="3" y="1"/>
                    <a:pt x="4" y="1"/>
                    <a:pt x="5" y="1"/>
                  </a:cubicBezTo>
                  <a:cubicBezTo>
                    <a:pt x="4" y="3"/>
                    <a:pt x="2" y="3"/>
                    <a:pt x="0" y="1"/>
                  </a:cubicBezTo>
                  <a:cubicBezTo>
                    <a:pt x="1" y="1"/>
                    <a:pt x="1" y="1"/>
                    <a:pt x="1"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1" name="Freeform 510"/>
            <p:cNvSpPr>
              <a:spLocks noChangeArrowheads="1"/>
            </p:cNvSpPr>
            <p:nvPr/>
          </p:nvSpPr>
          <p:spPr bwMode="auto">
            <a:xfrm>
              <a:off x="8590789" y="2666123"/>
              <a:ext cx="33811" cy="16905"/>
            </a:xfrm>
            <a:custGeom>
              <a:avLst/>
              <a:gdLst>
                <a:gd name="T0" fmla="*/ 4 w 8"/>
                <a:gd name="T1" fmla="*/ 4 h 4"/>
                <a:gd name="T2" fmla="*/ 1 w 8"/>
                <a:gd name="T3" fmla="*/ 3 h 4"/>
                <a:gd name="T4" fmla="*/ 0 w 8"/>
                <a:gd name="T5" fmla="*/ 2 h 4"/>
                <a:gd name="T6" fmla="*/ 1 w 8"/>
                <a:gd name="T7" fmla="*/ 1 h 4"/>
                <a:gd name="T8" fmla="*/ 2 w 8"/>
                <a:gd name="T9" fmla="*/ 1 h 4"/>
                <a:gd name="T10" fmla="*/ 2 w 8"/>
                <a:gd name="T11" fmla="*/ 0 h 4"/>
                <a:gd name="T12" fmla="*/ 4 w 8"/>
                <a:gd name="T13" fmla="*/ 1 h 4"/>
                <a:gd name="T14" fmla="*/ 6 w 8"/>
                <a:gd name="T15" fmla="*/ 1 h 4"/>
                <a:gd name="T16" fmla="*/ 8 w 8"/>
                <a:gd name="T17" fmla="*/ 2 h 4"/>
                <a:gd name="T18" fmla="*/ 7 w 8"/>
                <a:gd name="T19" fmla="*/ 3 h 4"/>
                <a:gd name="T20" fmla="*/ 4 w 8"/>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4">
                  <a:moveTo>
                    <a:pt x="4" y="4"/>
                  </a:moveTo>
                  <a:cubicBezTo>
                    <a:pt x="3" y="4"/>
                    <a:pt x="2" y="4"/>
                    <a:pt x="1" y="3"/>
                  </a:cubicBezTo>
                  <a:cubicBezTo>
                    <a:pt x="0" y="2"/>
                    <a:pt x="0" y="2"/>
                    <a:pt x="0" y="2"/>
                  </a:cubicBezTo>
                  <a:cubicBezTo>
                    <a:pt x="1" y="1"/>
                    <a:pt x="1" y="1"/>
                    <a:pt x="1" y="1"/>
                  </a:cubicBezTo>
                  <a:cubicBezTo>
                    <a:pt x="1" y="1"/>
                    <a:pt x="1" y="1"/>
                    <a:pt x="2" y="1"/>
                  </a:cubicBezTo>
                  <a:cubicBezTo>
                    <a:pt x="2" y="0"/>
                    <a:pt x="2" y="0"/>
                    <a:pt x="2" y="0"/>
                  </a:cubicBezTo>
                  <a:cubicBezTo>
                    <a:pt x="4" y="1"/>
                    <a:pt x="4" y="1"/>
                    <a:pt x="4" y="1"/>
                  </a:cubicBezTo>
                  <a:cubicBezTo>
                    <a:pt x="5" y="1"/>
                    <a:pt x="6" y="1"/>
                    <a:pt x="6" y="1"/>
                  </a:cubicBezTo>
                  <a:cubicBezTo>
                    <a:pt x="8" y="2"/>
                    <a:pt x="8" y="2"/>
                    <a:pt x="8" y="2"/>
                  </a:cubicBezTo>
                  <a:cubicBezTo>
                    <a:pt x="7" y="3"/>
                    <a:pt x="7" y="3"/>
                    <a:pt x="7" y="3"/>
                  </a:cubicBezTo>
                  <a:cubicBezTo>
                    <a:pt x="6" y="4"/>
                    <a:pt x="5" y="4"/>
                    <a:pt x="4"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2" name="Freeform 511"/>
            <p:cNvSpPr>
              <a:spLocks noChangeArrowheads="1"/>
            </p:cNvSpPr>
            <p:nvPr/>
          </p:nvSpPr>
          <p:spPr bwMode="auto">
            <a:xfrm>
              <a:off x="8643920" y="2545370"/>
              <a:ext cx="62792" cy="41056"/>
            </a:xfrm>
            <a:custGeom>
              <a:avLst/>
              <a:gdLst>
                <a:gd name="T0" fmla="*/ 7 w 15"/>
                <a:gd name="T1" fmla="*/ 1 h 10"/>
                <a:gd name="T2" fmla="*/ 15 w 15"/>
                <a:gd name="T3" fmla="*/ 10 h 10"/>
                <a:gd name="T4" fmla="*/ 0 w 15"/>
                <a:gd name="T5" fmla="*/ 7 h 10"/>
                <a:gd name="T6" fmla="*/ 7 w 15"/>
                <a:gd name="T7" fmla="*/ 1 h 10"/>
              </a:gdLst>
              <a:ahLst/>
              <a:cxnLst>
                <a:cxn ang="0">
                  <a:pos x="T0" y="T1"/>
                </a:cxn>
                <a:cxn ang="0">
                  <a:pos x="T2" y="T3"/>
                </a:cxn>
                <a:cxn ang="0">
                  <a:pos x="T4" y="T5"/>
                </a:cxn>
                <a:cxn ang="0">
                  <a:pos x="T6" y="T7"/>
                </a:cxn>
              </a:cxnLst>
              <a:rect l="0" t="0" r="r" b="b"/>
              <a:pathLst>
                <a:path w="15" h="10">
                  <a:moveTo>
                    <a:pt x="7" y="1"/>
                  </a:moveTo>
                  <a:cubicBezTo>
                    <a:pt x="13" y="1"/>
                    <a:pt x="15" y="4"/>
                    <a:pt x="15" y="10"/>
                  </a:cubicBezTo>
                  <a:cubicBezTo>
                    <a:pt x="11" y="9"/>
                    <a:pt x="2" y="10"/>
                    <a:pt x="0" y="7"/>
                  </a:cubicBezTo>
                  <a:cubicBezTo>
                    <a:pt x="5" y="7"/>
                    <a:pt x="2" y="0"/>
                    <a:pt x="7" y="1"/>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3" name="Freeform 512"/>
            <p:cNvSpPr>
              <a:spLocks noEditPoints="1" noChangeArrowheads="1"/>
            </p:cNvSpPr>
            <p:nvPr/>
          </p:nvSpPr>
          <p:spPr bwMode="auto">
            <a:xfrm>
              <a:off x="8636675" y="2540540"/>
              <a:ext cx="74867" cy="50716"/>
            </a:xfrm>
            <a:custGeom>
              <a:avLst/>
              <a:gdLst>
                <a:gd name="T0" fmla="*/ 18 w 18"/>
                <a:gd name="T1" fmla="*/ 12 h 12"/>
                <a:gd name="T2" fmla="*/ 17 w 18"/>
                <a:gd name="T3" fmla="*/ 12 h 12"/>
                <a:gd name="T4" fmla="*/ 14 w 18"/>
                <a:gd name="T5" fmla="*/ 11 h 12"/>
                <a:gd name="T6" fmla="*/ 1 w 18"/>
                <a:gd name="T7" fmla="*/ 8 h 12"/>
                <a:gd name="T8" fmla="*/ 0 w 18"/>
                <a:gd name="T9" fmla="*/ 7 h 12"/>
                <a:gd name="T10" fmla="*/ 2 w 18"/>
                <a:gd name="T11" fmla="*/ 7 h 12"/>
                <a:gd name="T12" fmla="*/ 2 w 18"/>
                <a:gd name="T13" fmla="*/ 7 h 12"/>
                <a:gd name="T14" fmla="*/ 5 w 18"/>
                <a:gd name="T15" fmla="*/ 4 h 12"/>
                <a:gd name="T16" fmla="*/ 9 w 18"/>
                <a:gd name="T17" fmla="*/ 1 h 12"/>
                <a:gd name="T18" fmla="*/ 18 w 18"/>
                <a:gd name="T19" fmla="*/ 11 h 12"/>
                <a:gd name="T20" fmla="*/ 18 w 18"/>
                <a:gd name="T21" fmla="*/ 12 h 12"/>
                <a:gd name="T22" fmla="*/ 4 w 18"/>
                <a:gd name="T23" fmla="*/ 8 h 12"/>
                <a:gd name="T24" fmla="*/ 14 w 18"/>
                <a:gd name="T25" fmla="*/ 9 h 12"/>
                <a:gd name="T26" fmla="*/ 16 w 18"/>
                <a:gd name="T27" fmla="*/ 10 h 12"/>
                <a:gd name="T28" fmla="*/ 9 w 18"/>
                <a:gd name="T29" fmla="*/ 3 h 12"/>
                <a:gd name="T30" fmla="*/ 8 w 18"/>
                <a:gd name="T31" fmla="*/ 2 h 12"/>
                <a:gd name="T32" fmla="*/ 7 w 18"/>
                <a:gd name="T33" fmla="*/ 5 h 12"/>
                <a:gd name="T34" fmla="*/ 4 w 18"/>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12">
                  <a:moveTo>
                    <a:pt x="18" y="12"/>
                  </a:moveTo>
                  <a:cubicBezTo>
                    <a:pt x="17" y="12"/>
                    <a:pt x="17" y="12"/>
                    <a:pt x="17" y="12"/>
                  </a:cubicBezTo>
                  <a:cubicBezTo>
                    <a:pt x="16" y="12"/>
                    <a:pt x="15" y="12"/>
                    <a:pt x="14" y="11"/>
                  </a:cubicBezTo>
                  <a:cubicBezTo>
                    <a:pt x="9" y="11"/>
                    <a:pt x="3" y="11"/>
                    <a:pt x="1" y="8"/>
                  </a:cubicBezTo>
                  <a:cubicBezTo>
                    <a:pt x="0" y="7"/>
                    <a:pt x="0" y="7"/>
                    <a:pt x="0" y="7"/>
                  </a:cubicBezTo>
                  <a:cubicBezTo>
                    <a:pt x="2" y="7"/>
                    <a:pt x="2" y="7"/>
                    <a:pt x="2" y="7"/>
                  </a:cubicBezTo>
                  <a:cubicBezTo>
                    <a:pt x="2" y="7"/>
                    <a:pt x="2" y="7"/>
                    <a:pt x="2" y="7"/>
                  </a:cubicBezTo>
                  <a:cubicBezTo>
                    <a:pt x="4" y="7"/>
                    <a:pt x="4" y="6"/>
                    <a:pt x="5" y="4"/>
                  </a:cubicBezTo>
                  <a:cubicBezTo>
                    <a:pt x="5" y="2"/>
                    <a:pt x="6" y="0"/>
                    <a:pt x="9" y="1"/>
                  </a:cubicBezTo>
                  <a:cubicBezTo>
                    <a:pt x="15" y="1"/>
                    <a:pt x="18" y="4"/>
                    <a:pt x="18" y="11"/>
                  </a:cubicBezTo>
                  <a:lnTo>
                    <a:pt x="18" y="12"/>
                  </a:lnTo>
                  <a:close/>
                  <a:moveTo>
                    <a:pt x="4" y="8"/>
                  </a:moveTo>
                  <a:cubicBezTo>
                    <a:pt x="7" y="9"/>
                    <a:pt x="11" y="9"/>
                    <a:pt x="14" y="9"/>
                  </a:cubicBezTo>
                  <a:cubicBezTo>
                    <a:pt x="14" y="10"/>
                    <a:pt x="15" y="10"/>
                    <a:pt x="16" y="10"/>
                  </a:cubicBezTo>
                  <a:cubicBezTo>
                    <a:pt x="15" y="5"/>
                    <a:pt x="13" y="3"/>
                    <a:pt x="9" y="3"/>
                  </a:cubicBezTo>
                  <a:cubicBezTo>
                    <a:pt x="8" y="3"/>
                    <a:pt x="8" y="2"/>
                    <a:pt x="8" y="2"/>
                  </a:cubicBezTo>
                  <a:cubicBezTo>
                    <a:pt x="7" y="2"/>
                    <a:pt x="7" y="3"/>
                    <a:pt x="7" y="5"/>
                  </a:cubicBezTo>
                  <a:cubicBezTo>
                    <a:pt x="6" y="6"/>
                    <a:pt x="6" y="7"/>
                    <a:pt x="4"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4" name="Freeform 513"/>
            <p:cNvSpPr>
              <a:spLocks noChangeArrowheads="1"/>
            </p:cNvSpPr>
            <p:nvPr/>
          </p:nvSpPr>
          <p:spPr bwMode="auto">
            <a:xfrm>
              <a:off x="8648750" y="2523634"/>
              <a:ext cx="16905" cy="24151"/>
            </a:xfrm>
            <a:custGeom>
              <a:avLst/>
              <a:gdLst>
                <a:gd name="T0" fmla="*/ 4 w 4"/>
                <a:gd name="T1" fmla="*/ 2 h 6"/>
                <a:gd name="T2" fmla="*/ 2 w 4"/>
                <a:gd name="T3" fmla="*/ 0 h 6"/>
                <a:gd name="T4" fmla="*/ 2 w 4"/>
                <a:gd name="T5" fmla="*/ 6 h 6"/>
                <a:gd name="T6" fmla="*/ 4 w 4"/>
                <a:gd name="T7" fmla="*/ 2 h 6"/>
              </a:gdLst>
              <a:ahLst/>
              <a:cxnLst>
                <a:cxn ang="0">
                  <a:pos x="T0" y="T1"/>
                </a:cxn>
                <a:cxn ang="0">
                  <a:pos x="T2" y="T3"/>
                </a:cxn>
                <a:cxn ang="0">
                  <a:pos x="T4" y="T5"/>
                </a:cxn>
                <a:cxn ang="0">
                  <a:pos x="T6" y="T7"/>
                </a:cxn>
              </a:cxnLst>
              <a:rect l="0" t="0" r="r" b="b"/>
              <a:pathLst>
                <a:path w="4" h="6">
                  <a:moveTo>
                    <a:pt x="4" y="2"/>
                  </a:moveTo>
                  <a:cubicBezTo>
                    <a:pt x="4" y="1"/>
                    <a:pt x="3" y="0"/>
                    <a:pt x="2" y="0"/>
                  </a:cubicBezTo>
                  <a:cubicBezTo>
                    <a:pt x="0" y="1"/>
                    <a:pt x="0" y="4"/>
                    <a:pt x="2" y="6"/>
                  </a:cubicBezTo>
                  <a:cubicBezTo>
                    <a:pt x="3" y="4"/>
                    <a:pt x="4" y="3"/>
                    <a:pt x="4" y="2"/>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5" name="Freeform 514"/>
            <p:cNvSpPr>
              <a:spLocks noEditPoints="1" noChangeArrowheads="1"/>
            </p:cNvSpPr>
            <p:nvPr/>
          </p:nvSpPr>
          <p:spPr bwMode="auto">
            <a:xfrm>
              <a:off x="8648750" y="2516389"/>
              <a:ext cx="21736" cy="36226"/>
            </a:xfrm>
            <a:custGeom>
              <a:avLst/>
              <a:gdLst>
                <a:gd name="T0" fmla="*/ 3 w 5"/>
                <a:gd name="T1" fmla="*/ 9 h 9"/>
                <a:gd name="T2" fmla="*/ 2 w 5"/>
                <a:gd name="T3" fmla="*/ 8 h 9"/>
                <a:gd name="T4" fmla="*/ 0 w 5"/>
                <a:gd name="T5" fmla="*/ 5 h 9"/>
                <a:gd name="T6" fmla="*/ 2 w 5"/>
                <a:gd name="T7" fmla="*/ 1 h 9"/>
                <a:gd name="T8" fmla="*/ 3 w 5"/>
                <a:gd name="T9" fmla="*/ 0 h 9"/>
                <a:gd name="T10" fmla="*/ 3 w 5"/>
                <a:gd name="T11" fmla="*/ 1 h 9"/>
                <a:gd name="T12" fmla="*/ 4 w 5"/>
                <a:gd name="T13" fmla="*/ 2 h 9"/>
                <a:gd name="T14" fmla="*/ 5 w 5"/>
                <a:gd name="T15" fmla="*/ 3 h 9"/>
                <a:gd name="T16" fmla="*/ 5 w 5"/>
                <a:gd name="T17" fmla="*/ 4 h 9"/>
                <a:gd name="T18" fmla="*/ 3 w 5"/>
                <a:gd name="T19" fmla="*/ 9 h 9"/>
                <a:gd name="T20" fmla="*/ 2 w 5"/>
                <a:gd name="T21" fmla="*/ 3 h 9"/>
                <a:gd name="T22" fmla="*/ 2 w 5"/>
                <a:gd name="T23" fmla="*/ 5 h 9"/>
                <a:gd name="T24" fmla="*/ 2 w 5"/>
                <a:gd name="T25" fmla="*/ 6 h 9"/>
                <a:gd name="T26" fmla="*/ 3 w 5"/>
                <a:gd name="T27" fmla="*/ 4 h 9"/>
                <a:gd name="T28" fmla="*/ 2 w 5"/>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9">
                  <a:moveTo>
                    <a:pt x="3" y="9"/>
                  </a:moveTo>
                  <a:cubicBezTo>
                    <a:pt x="2" y="8"/>
                    <a:pt x="2" y="8"/>
                    <a:pt x="2" y="8"/>
                  </a:cubicBezTo>
                  <a:cubicBezTo>
                    <a:pt x="0" y="8"/>
                    <a:pt x="0" y="6"/>
                    <a:pt x="0" y="5"/>
                  </a:cubicBezTo>
                  <a:cubicBezTo>
                    <a:pt x="0" y="3"/>
                    <a:pt x="0" y="2"/>
                    <a:pt x="2" y="1"/>
                  </a:cubicBezTo>
                  <a:cubicBezTo>
                    <a:pt x="3" y="0"/>
                    <a:pt x="3" y="0"/>
                    <a:pt x="3" y="0"/>
                  </a:cubicBezTo>
                  <a:cubicBezTo>
                    <a:pt x="3" y="1"/>
                    <a:pt x="3" y="1"/>
                    <a:pt x="3" y="1"/>
                  </a:cubicBezTo>
                  <a:cubicBezTo>
                    <a:pt x="3" y="1"/>
                    <a:pt x="4" y="1"/>
                    <a:pt x="4" y="2"/>
                  </a:cubicBezTo>
                  <a:cubicBezTo>
                    <a:pt x="4" y="2"/>
                    <a:pt x="5" y="3"/>
                    <a:pt x="5" y="3"/>
                  </a:cubicBezTo>
                  <a:cubicBezTo>
                    <a:pt x="5" y="4"/>
                    <a:pt x="5" y="4"/>
                    <a:pt x="5" y="4"/>
                  </a:cubicBezTo>
                  <a:lnTo>
                    <a:pt x="3" y="9"/>
                  </a:lnTo>
                  <a:close/>
                  <a:moveTo>
                    <a:pt x="2" y="3"/>
                  </a:moveTo>
                  <a:cubicBezTo>
                    <a:pt x="2" y="4"/>
                    <a:pt x="2" y="4"/>
                    <a:pt x="2" y="5"/>
                  </a:cubicBezTo>
                  <a:cubicBezTo>
                    <a:pt x="2" y="5"/>
                    <a:pt x="2" y="6"/>
                    <a:pt x="2" y="6"/>
                  </a:cubicBezTo>
                  <a:cubicBezTo>
                    <a:pt x="3" y="4"/>
                    <a:pt x="3" y="4"/>
                    <a:pt x="3" y="4"/>
                  </a:cubicBezTo>
                  <a:cubicBezTo>
                    <a:pt x="3" y="4"/>
                    <a:pt x="3" y="3"/>
                    <a:pt x="2"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6" name="Freeform 515"/>
            <p:cNvSpPr>
              <a:spLocks noChangeArrowheads="1"/>
            </p:cNvSpPr>
            <p:nvPr/>
          </p:nvSpPr>
          <p:spPr bwMode="auto">
            <a:xfrm>
              <a:off x="8752598" y="2441522"/>
              <a:ext cx="79697" cy="60377"/>
            </a:xfrm>
            <a:custGeom>
              <a:avLst/>
              <a:gdLst>
                <a:gd name="T0" fmla="*/ 0 w 19"/>
                <a:gd name="T1" fmla="*/ 0 h 15"/>
                <a:gd name="T2" fmla="*/ 9 w 19"/>
                <a:gd name="T3" fmla="*/ 3 h 15"/>
                <a:gd name="T4" fmla="*/ 8 w 19"/>
                <a:gd name="T5" fmla="*/ 5 h 15"/>
                <a:gd name="T6" fmla="*/ 19 w 19"/>
                <a:gd name="T7" fmla="*/ 8 h 15"/>
                <a:gd name="T8" fmla="*/ 9 w 19"/>
                <a:gd name="T9" fmla="*/ 12 h 15"/>
                <a:gd name="T10" fmla="*/ 0 w 19"/>
                <a:gd name="T11" fmla="*/ 0 h 15"/>
              </a:gdLst>
              <a:ahLst/>
              <a:cxnLst>
                <a:cxn ang="0">
                  <a:pos x="T0" y="T1"/>
                </a:cxn>
                <a:cxn ang="0">
                  <a:pos x="T2" y="T3"/>
                </a:cxn>
                <a:cxn ang="0">
                  <a:pos x="T4" y="T5"/>
                </a:cxn>
                <a:cxn ang="0">
                  <a:pos x="T6" y="T7"/>
                </a:cxn>
                <a:cxn ang="0">
                  <a:pos x="T8" y="T9"/>
                </a:cxn>
                <a:cxn ang="0">
                  <a:pos x="T10" y="T11"/>
                </a:cxn>
              </a:cxnLst>
              <a:rect l="0" t="0" r="r" b="b"/>
              <a:pathLst>
                <a:path w="19" h="15">
                  <a:moveTo>
                    <a:pt x="0" y="0"/>
                  </a:moveTo>
                  <a:cubicBezTo>
                    <a:pt x="3" y="1"/>
                    <a:pt x="6" y="2"/>
                    <a:pt x="9" y="3"/>
                  </a:cubicBezTo>
                  <a:cubicBezTo>
                    <a:pt x="8" y="4"/>
                    <a:pt x="8" y="5"/>
                    <a:pt x="8" y="5"/>
                  </a:cubicBezTo>
                  <a:cubicBezTo>
                    <a:pt x="11" y="6"/>
                    <a:pt x="15" y="7"/>
                    <a:pt x="19" y="8"/>
                  </a:cubicBezTo>
                  <a:cubicBezTo>
                    <a:pt x="17" y="12"/>
                    <a:pt x="14" y="15"/>
                    <a:pt x="9" y="12"/>
                  </a:cubicBezTo>
                  <a:cubicBezTo>
                    <a:pt x="3" y="8"/>
                    <a:pt x="3" y="7"/>
                    <a:pt x="0"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7" name="Freeform 516"/>
            <p:cNvSpPr>
              <a:spLocks noEditPoints="1" noChangeArrowheads="1"/>
            </p:cNvSpPr>
            <p:nvPr/>
          </p:nvSpPr>
          <p:spPr bwMode="auto">
            <a:xfrm>
              <a:off x="8745353" y="2436692"/>
              <a:ext cx="91773" cy="62792"/>
            </a:xfrm>
            <a:custGeom>
              <a:avLst/>
              <a:gdLst>
                <a:gd name="T0" fmla="*/ 15 w 22"/>
                <a:gd name="T1" fmla="*/ 15 h 15"/>
                <a:gd name="T2" fmla="*/ 11 w 22"/>
                <a:gd name="T3" fmla="*/ 14 h 15"/>
                <a:gd name="T4" fmla="*/ 1 w 22"/>
                <a:gd name="T5" fmla="*/ 2 h 15"/>
                <a:gd name="T6" fmla="*/ 0 w 22"/>
                <a:gd name="T7" fmla="*/ 0 h 15"/>
                <a:gd name="T8" fmla="*/ 2 w 22"/>
                <a:gd name="T9" fmla="*/ 1 h 15"/>
                <a:gd name="T10" fmla="*/ 11 w 22"/>
                <a:gd name="T11" fmla="*/ 3 h 15"/>
                <a:gd name="T12" fmla="*/ 13 w 22"/>
                <a:gd name="T13" fmla="*/ 4 h 15"/>
                <a:gd name="T14" fmla="*/ 12 w 22"/>
                <a:gd name="T15" fmla="*/ 5 h 15"/>
                <a:gd name="T16" fmla="*/ 11 w 22"/>
                <a:gd name="T17" fmla="*/ 6 h 15"/>
                <a:gd name="T18" fmla="*/ 22 w 22"/>
                <a:gd name="T19" fmla="*/ 8 h 15"/>
                <a:gd name="T20" fmla="*/ 22 w 22"/>
                <a:gd name="T21" fmla="*/ 9 h 15"/>
                <a:gd name="T22" fmla="*/ 15 w 22"/>
                <a:gd name="T23" fmla="*/ 15 h 15"/>
                <a:gd name="T24" fmla="*/ 4 w 22"/>
                <a:gd name="T25" fmla="*/ 3 h 15"/>
                <a:gd name="T26" fmla="*/ 12 w 22"/>
                <a:gd name="T27" fmla="*/ 12 h 15"/>
                <a:gd name="T28" fmla="*/ 15 w 22"/>
                <a:gd name="T29" fmla="*/ 13 h 15"/>
                <a:gd name="T30" fmla="*/ 20 w 22"/>
                <a:gd name="T31" fmla="*/ 9 h 15"/>
                <a:gd name="T32" fmla="*/ 8 w 22"/>
                <a:gd name="T33" fmla="*/ 7 h 15"/>
                <a:gd name="T34" fmla="*/ 9 w 22"/>
                <a:gd name="T35" fmla="*/ 6 h 15"/>
                <a:gd name="T36" fmla="*/ 9 w 22"/>
                <a:gd name="T37" fmla="*/ 5 h 15"/>
                <a:gd name="T38" fmla="*/ 4 w 22"/>
                <a:gd name="T39"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15">
                  <a:moveTo>
                    <a:pt x="15" y="15"/>
                  </a:moveTo>
                  <a:cubicBezTo>
                    <a:pt x="13" y="15"/>
                    <a:pt x="12" y="15"/>
                    <a:pt x="11" y="14"/>
                  </a:cubicBezTo>
                  <a:cubicBezTo>
                    <a:pt x="5" y="10"/>
                    <a:pt x="4" y="9"/>
                    <a:pt x="1" y="2"/>
                  </a:cubicBezTo>
                  <a:cubicBezTo>
                    <a:pt x="0" y="0"/>
                    <a:pt x="0" y="0"/>
                    <a:pt x="0" y="0"/>
                  </a:cubicBezTo>
                  <a:cubicBezTo>
                    <a:pt x="2" y="1"/>
                    <a:pt x="2" y="1"/>
                    <a:pt x="2" y="1"/>
                  </a:cubicBezTo>
                  <a:cubicBezTo>
                    <a:pt x="5" y="1"/>
                    <a:pt x="8" y="2"/>
                    <a:pt x="11" y="3"/>
                  </a:cubicBezTo>
                  <a:cubicBezTo>
                    <a:pt x="13" y="4"/>
                    <a:pt x="13" y="4"/>
                    <a:pt x="13" y="4"/>
                  </a:cubicBezTo>
                  <a:cubicBezTo>
                    <a:pt x="12" y="5"/>
                    <a:pt x="12" y="5"/>
                    <a:pt x="12" y="5"/>
                  </a:cubicBezTo>
                  <a:cubicBezTo>
                    <a:pt x="12" y="5"/>
                    <a:pt x="11" y="5"/>
                    <a:pt x="11" y="6"/>
                  </a:cubicBezTo>
                  <a:cubicBezTo>
                    <a:pt x="22" y="8"/>
                    <a:pt x="22" y="8"/>
                    <a:pt x="22" y="8"/>
                  </a:cubicBezTo>
                  <a:cubicBezTo>
                    <a:pt x="22" y="9"/>
                    <a:pt x="22" y="9"/>
                    <a:pt x="22" y="9"/>
                  </a:cubicBezTo>
                  <a:cubicBezTo>
                    <a:pt x="20" y="13"/>
                    <a:pt x="18" y="15"/>
                    <a:pt x="15" y="15"/>
                  </a:cubicBezTo>
                  <a:close/>
                  <a:moveTo>
                    <a:pt x="4" y="3"/>
                  </a:moveTo>
                  <a:cubicBezTo>
                    <a:pt x="6" y="8"/>
                    <a:pt x="7" y="9"/>
                    <a:pt x="12" y="12"/>
                  </a:cubicBezTo>
                  <a:cubicBezTo>
                    <a:pt x="13" y="13"/>
                    <a:pt x="14" y="13"/>
                    <a:pt x="15" y="13"/>
                  </a:cubicBezTo>
                  <a:cubicBezTo>
                    <a:pt x="17" y="13"/>
                    <a:pt x="19" y="11"/>
                    <a:pt x="20" y="9"/>
                  </a:cubicBezTo>
                  <a:cubicBezTo>
                    <a:pt x="8" y="7"/>
                    <a:pt x="8" y="7"/>
                    <a:pt x="8" y="7"/>
                  </a:cubicBezTo>
                  <a:cubicBezTo>
                    <a:pt x="9" y="6"/>
                    <a:pt x="9" y="6"/>
                    <a:pt x="9" y="6"/>
                  </a:cubicBezTo>
                  <a:cubicBezTo>
                    <a:pt x="9" y="5"/>
                    <a:pt x="9" y="5"/>
                    <a:pt x="9" y="5"/>
                  </a:cubicBezTo>
                  <a:cubicBezTo>
                    <a:pt x="8" y="4"/>
                    <a:pt x="6" y="4"/>
                    <a:pt x="4"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8" name="Freeform 517"/>
            <p:cNvSpPr>
              <a:spLocks noChangeArrowheads="1"/>
            </p:cNvSpPr>
            <p:nvPr/>
          </p:nvSpPr>
          <p:spPr bwMode="auto">
            <a:xfrm>
              <a:off x="8675316" y="2402881"/>
              <a:ext cx="65207" cy="74867"/>
            </a:xfrm>
            <a:custGeom>
              <a:avLst/>
              <a:gdLst>
                <a:gd name="T0" fmla="*/ 0 w 16"/>
                <a:gd name="T1" fmla="*/ 0 h 18"/>
                <a:gd name="T2" fmla="*/ 16 w 16"/>
                <a:gd name="T3" fmla="*/ 11 h 18"/>
                <a:gd name="T4" fmla="*/ 12 w 16"/>
                <a:gd name="T5" fmla="*/ 15 h 18"/>
                <a:gd name="T6" fmla="*/ 5 w 16"/>
                <a:gd name="T7" fmla="*/ 16 h 18"/>
                <a:gd name="T8" fmla="*/ 5 w 16"/>
                <a:gd name="T9" fmla="*/ 7 h 18"/>
                <a:gd name="T10" fmla="*/ 0 w 16"/>
                <a:gd name="T11" fmla="*/ 0 h 18"/>
              </a:gdLst>
              <a:ahLst/>
              <a:cxnLst>
                <a:cxn ang="0">
                  <a:pos x="T0" y="T1"/>
                </a:cxn>
                <a:cxn ang="0">
                  <a:pos x="T2" y="T3"/>
                </a:cxn>
                <a:cxn ang="0">
                  <a:pos x="T4" y="T5"/>
                </a:cxn>
                <a:cxn ang="0">
                  <a:pos x="T6" y="T7"/>
                </a:cxn>
                <a:cxn ang="0">
                  <a:pos x="T8" y="T9"/>
                </a:cxn>
                <a:cxn ang="0">
                  <a:pos x="T10" y="T11"/>
                </a:cxn>
              </a:cxnLst>
              <a:rect l="0" t="0" r="r" b="b"/>
              <a:pathLst>
                <a:path w="16" h="18">
                  <a:moveTo>
                    <a:pt x="0" y="0"/>
                  </a:moveTo>
                  <a:cubicBezTo>
                    <a:pt x="5" y="4"/>
                    <a:pt x="10" y="7"/>
                    <a:pt x="16" y="11"/>
                  </a:cubicBezTo>
                  <a:cubicBezTo>
                    <a:pt x="11" y="10"/>
                    <a:pt x="14" y="13"/>
                    <a:pt x="12" y="15"/>
                  </a:cubicBezTo>
                  <a:cubicBezTo>
                    <a:pt x="11" y="18"/>
                    <a:pt x="7" y="18"/>
                    <a:pt x="5" y="16"/>
                  </a:cubicBezTo>
                  <a:cubicBezTo>
                    <a:pt x="3" y="12"/>
                    <a:pt x="4" y="11"/>
                    <a:pt x="5" y="7"/>
                  </a:cubicBezTo>
                  <a:cubicBezTo>
                    <a:pt x="5" y="5"/>
                    <a:pt x="1" y="1"/>
                    <a:pt x="0"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19" name="Freeform 518"/>
            <p:cNvSpPr>
              <a:spLocks noEditPoints="1" noChangeArrowheads="1"/>
            </p:cNvSpPr>
            <p:nvPr/>
          </p:nvSpPr>
          <p:spPr bwMode="auto">
            <a:xfrm>
              <a:off x="8648750" y="2381145"/>
              <a:ext cx="103848" cy="96603"/>
            </a:xfrm>
            <a:custGeom>
              <a:avLst/>
              <a:gdLst>
                <a:gd name="T0" fmla="*/ 15 w 25"/>
                <a:gd name="T1" fmla="*/ 23 h 23"/>
                <a:gd name="T2" fmla="*/ 11 w 25"/>
                <a:gd name="T3" fmla="*/ 21 h 23"/>
                <a:gd name="T4" fmla="*/ 10 w 25"/>
                <a:gd name="T5" fmla="*/ 12 h 23"/>
                <a:gd name="T6" fmla="*/ 10 w 25"/>
                <a:gd name="T7" fmla="*/ 11 h 23"/>
                <a:gd name="T8" fmla="*/ 6 w 25"/>
                <a:gd name="T9" fmla="*/ 7 h 23"/>
                <a:gd name="T10" fmla="*/ 5 w 25"/>
                <a:gd name="T11" fmla="*/ 6 h 23"/>
                <a:gd name="T12" fmla="*/ 0 w 25"/>
                <a:gd name="T13" fmla="*/ 0 h 23"/>
                <a:gd name="T14" fmla="*/ 25 w 25"/>
                <a:gd name="T15" fmla="*/ 17 h 23"/>
                <a:gd name="T16" fmla="*/ 21 w 25"/>
                <a:gd name="T17" fmla="*/ 17 h 23"/>
                <a:gd name="T18" fmla="*/ 20 w 25"/>
                <a:gd name="T19" fmla="*/ 18 h 23"/>
                <a:gd name="T20" fmla="*/ 19 w 25"/>
                <a:gd name="T21" fmla="*/ 21 h 23"/>
                <a:gd name="T22" fmla="*/ 15 w 25"/>
                <a:gd name="T23" fmla="*/ 23 h 23"/>
                <a:gd name="T24" fmla="*/ 12 w 25"/>
                <a:gd name="T25" fmla="*/ 10 h 23"/>
                <a:gd name="T26" fmla="*/ 12 w 25"/>
                <a:gd name="T27" fmla="*/ 12 h 23"/>
                <a:gd name="T28" fmla="*/ 12 w 25"/>
                <a:gd name="T29" fmla="*/ 13 h 23"/>
                <a:gd name="T30" fmla="*/ 12 w 25"/>
                <a:gd name="T31" fmla="*/ 20 h 23"/>
                <a:gd name="T32" fmla="*/ 15 w 25"/>
                <a:gd name="T33" fmla="*/ 21 h 23"/>
                <a:gd name="T34" fmla="*/ 17 w 25"/>
                <a:gd name="T35" fmla="*/ 20 h 23"/>
                <a:gd name="T36" fmla="*/ 18 w 25"/>
                <a:gd name="T37" fmla="*/ 18 h 23"/>
                <a:gd name="T38" fmla="*/ 19 w 25"/>
                <a:gd name="T39" fmla="*/ 15 h 23"/>
                <a:gd name="T40" fmla="*/ 12 w 25"/>
                <a:gd name="T4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3">
                  <a:moveTo>
                    <a:pt x="15" y="23"/>
                  </a:moveTo>
                  <a:cubicBezTo>
                    <a:pt x="13" y="23"/>
                    <a:pt x="11" y="22"/>
                    <a:pt x="11" y="21"/>
                  </a:cubicBezTo>
                  <a:cubicBezTo>
                    <a:pt x="8" y="17"/>
                    <a:pt x="9" y="16"/>
                    <a:pt x="10" y="12"/>
                  </a:cubicBezTo>
                  <a:cubicBezTo>
                    <a:pt x="10" y="11"/>
                    <a:pt x="10" y="11"/>
                    <a:pt x="10" y="11"/>
                  </a:cubicBezTo>
                  <a:cubicBezTo>
                    <a:pt x="10" y="11"/>
                    <a:pt x="7" y="8"/>
                    <a:pt x="6" y="7"/>
                  </a:cubicBezTo>
                  <a:cubicBezTo>
                    <a:pt x="6" y="7"/>
                    <a:pt x="5" y="6"/>
                    <a:pt x="5" y="6"/>
                  </a:cubicBezTo>
                  <a:cubicBezTo>
                    <a:pt x="0" y="0"/>
                    <a:pt x="0" y="0"/>
                    <a:pt x="0" y="0"/>
                  </a:cubicBezTo>
                  <a:cubicBezTo>
                    <a:pt x="25" y="17"/>
                    <a:pt x="25" y="17"/>
                    <a:pt x="25" y="17"/>
                  </a:cubicBezTo>
                  <a:cubicBezTo>
                    <a:pt x="21" y="17"/>
                    <a:pt x="21" y="17"/>
                    <a:pt x="21" y="17"/>
                  </a:cubicBezTo>
                  <a:cubicBezTo>
                    <a:pt x="20" y="17"/>
                    <a:pt x="20" y="17"/>
                    <a:pt x="20" y="18"/>
                  </a:cubicBezTo>
                  <a:cubicBezTo>
                    <a:pt x="20" y="19"/>
                    <a:pt x="20" y="20"/>
                    <a:pt x="19" y="21"/>
                  </a:cubicBezTo>
                  <a:cubicBezTo>
                    <a:pt x="18" y="22"/>
                    <a:pt x="16" y="23"/>
                    <a:pt x="15" y="23"/>
                  </a:cubicBezTo>
                  <a:close/>
                  <a:moveTo>
                    <a:pt x="12" y="10"/>
                  </a:moveTo>
                  <a:cubicBezTo>
                    <a:pt x="12" y="11"/>
                    <a:pt x="12" y="11"/>
                    <a:pt x="12" y="12"/>
                  </a:cubicBezTo>
                  <a:cubicBezTo>
                    <a:pt x="12" y="13"/>
                    <a:pt x="12" y="13"/>
                    <a:pt x="12" y="13"/>
                  </a:cubicBezTo>
                  <a:cubicBezTo>
                    <a:pt x="11" y="16"/>
                    <a:pt x="10" y="17"/>
                    <a:pt x="12" y="20"/>
                  </a:cubicBezTo>
                  <a:cubicBezTo>
                    <a:pt x="13" y="21"/>
                    <a:pt x="14" y="21"/>
                    <a:pt x="15" y="21"/>
                  </a:cubicBezTo>
                  <a:cubicBezTo>
                    <a:pt x="16" y="21"/>
                    <a:pt x="17" y="21"/>
                    <a:pt x="17" y="20"/>
                  </a:cubicBezTo>
                  <a:cubicBezTo>
                    <a:pt x="18" y="19"/>
                    <a:pt x="18" y="19"/>
                    <a:pt x="18" y="18"/>
                  </a:cubicBezTo>
                  <a:cubicBezTo>
                    <a:pt x="18" y="17"/>
                    <a:pt x="18" y="16"/>
                    <a:pt x="19" y="15"/>
                  </a:cubicBezTo>
                  <a:lnTo>
                    <a:pt x="12"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0" name="Freeform 519"/>
            <p:cNvSpPr>
              <a:spLocks noChangeArrowheads="1"/>
            </p:cNvSpPr>
            <p:nvPr/>
          </p:nvSpPr>
          <p:spPr bwMode="auto">
            <a:xfrm>
              <a:off x="8595619" y="2398051"/>
              <a:ext cx="108678" cy="101433"/>
            </a:xfrm>
            <a:custGeom>
              <a:avLst/>
              <a:gdLst>
                <a:gd name="T0" fmla="*/ 13 w 26"/>
                <a:gd name="T1" fmla="*/ 6 h 24"/>
                <a:gd name="T2" fmla="*/ 14 w 26"/>
                <a:gd name="T3" fmla="*/ 10 h 24"/>
                <a:gd name="T4" fmla="*/ 16 w 26"/>
                <a:gd name="T5" fmla="*/ 3 h 24"/>
                <a:gd name="T6" fmla="*/ 22 w 26"/>
                <a:gd name="T7" fmla="*/ 11 h 24"/>
                <a:gd name="T8" fmla="*/ 26 w 26"/>
                <a:gd name="T9" fmla="*/ 20 h 24"/>
                <a:gd name="T10" fmla="*/ 20 w 26"/>
                <a:gd name="T11" fmla="*/ 18 h 24"/>
                <a:gd name="T12" fmla="*/ 12 w 26"/>
                <a:gd name="T13" fmla="*/ 22 h 24"/>
                <a:gd name="T14" fmla="*/ 12 w 26"/>
                <a:gd name="T15" fmla="*/ 18 h 24"/>
                <a:gd name="T16" fmla="*/ 11 w 26"/>
                <a:gd name="T17" fmla="*/ 20 h 24"/>
                <a:gd name="T18" fmla="*/ 11 w 26"/>
                <a:gd name="T19" fmla="*/ 20 h 24"/>
                <a:gd name="T20" fmla="*/ 10 w 26"/>
                <a:gd name="T21" fmla="*/ 24 h 24"/>
                <a:gd name="T22" fmla="*/ 0 w 26"/>
                <a:gd name="T23" fmla="*/ 14 h 24"/>
                <a:gd name="T24" fmla="*/ 3 w 26"/>
                <a:gd name="T25" fmla="*/ 14 h 24"/>
                <a:gd name="T26" fmla="*/ 1 w 26"/>
                <a:gd name="T27" fmla="*/ 10 h 24"/>
                <a:gd name="T28" fmla="*/ 3 w 26"/>
                <a:gd name="T29" fmla="*/ 6 h 24"/>
                <a:gd name="T30" fmla="*/ 9 w 26"/>
                <a:gd name="T31" fmla="*/ 0 h 24"/>
                <a:gd name="T32" fmla="*/ 13 w 26"/>
                <a:gd name="T33"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4">
                  <a:moveTo>
                    <a:pt x="13" y="6"/>
                  </a:moveTo>
                  <a:cubicBezTo>
                    <a:pt x="15" y="6"/>
                    <a:pt x="15" y="8"/>
                    <a:pt x="14" y="10"/>
                  </a:cubicBezTo>
                  <a:cubicBezTo>
                    <a:pt x="18" y="11"/>
                    <a:pt x="17" y="5"/>
                    <a:pt x="16" y="3"/>
                  </a:cubicBezTo>
                  <a:cubicBezTo>
                    <a:pt x="21" y="2"/>
                    <a:pt x="23" y="8"/>
                    <a:pt x="22" y="11"/>
                  </a:cubicBezTo>
                  <a:cubicBezTo>
                    <a:pt x="21" y="16"/>
                    <a:pt x="23" y="17"/>
                    <a:pt x="26" y="20"/>
                  </a:cubicBezTo>
                  <a:cubicBezTo>
                    <a:pt x="22" y="22"/>
                    <a:pt x="22" y="22"/>
                    <a:pt x="20" y="18"/>
                  </a:cubicBezTo>
                  <a:cubicBezTo>
                    <a:pt x="18" y="19"/>
                    <a:pt x="14" y="23"/>
                    <a:pt x="12" y="22"/>
                  </a:cubicBezTo>
                  <a:cubicBezTo>
                    <a:pt x="13" y="21"/>
                    <a:pt x="13" y="20"/>
                    <a:pt x="12" y="18"/>
                  </a:cubicBezTo>
                  <a:cubicBezTo>
                    <a:pt x="11" y="19"/>
                    <a:pt x="11" y="19"/>
                    <a:pt x="11" y="20"/>
                  </a:cubicBezTo>
                  <a:cubicBezTo>
                    <a:pt x="11" y="20"/>
                    <a:pt x="11" y="20"/>
                    <a:pt x="11" y="20"/>
                  </a:cubicBezTo>
                  <a:cubicBezTo>
                    <a:pt x="11" y="21"/>
                    <a:pt x="11" y="23"/>
                    <a:pt x="10" y="24"/>
                  </a:cubicBezTo>
                  <a:cubicBezTo>
                    <a:pt x="5" y="22"/>
                    <a:pt x="4" y="19"/>
                    <a:pt x="0" y="14"/>
                  </a:cubicBezTo>
                  <a:cubicBezTo>
                    <a:pt x="1" y="14"/>
                    <a:pt x="2" y="14"/>
                    <a:pt x="3" y="14"/>
                  </a:cubicBezTo>
                  <a:cubicBezTo>
                    <a:pt x="2" y="13"/>
                    <a:pt x="1" y="11"/>
                    <a:pt x="1" y="10"/>
                  </a:cubicBezTo>
                  <a:cubicBezTo>
                    <a:pt x="1" y="9"/>
                    <a:pt x="4" y="8"/>
                    <a:pt x="3" y="6"/>
                  </a:cubicBezTo>
                  <a:cubicBezTo>
                    <a:pt x="2" y="3"/>
                    <a:pt x="6" y="2"/>
                    <a:pt x="9" y="0"/>
                  </a:cubicBezTo>
                  <a:cubicBezTo>
                    <a:pt x="10" y="2"/>
                    <a:pt x="12" y="4"/>
                    <a:pt x="13" y="6"/>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1" name="Freeform 520"/>
            <p:cNvSpPr>
              <a:spLocks noEditPoints="1" noChangeArrowheads="1"/>
            </p:cNvSpPr>
            <p:nvPr/>
          </p:nvSpPr>
          <p:spPr bwMode="auto">
            <a:xfrm>
              <a:off x="8585958" y="2395635"/>
              <a:ext cx="125584" cy="106263"/>
            </a:xfrm>
            <a:custGeom>
              <a:avLst/>
              <a:gdLst>
                <a:gd name="T0" fmla="*/ 12 w 30"/>
                <a:gd name="T1" fmla="*/ 26 h 26"/>
                <a:gd name="T2" fmla="*/ 0 w 30"/>
                <a:gd name="T3" fmla="*/ 14 h 26"/>
                <a:gd name="T4" fmla="*/ 3 w 30"/>
                <a:gd name="T5" fmla="*/ 14 h 26"/>
                <a:gd name="T6" fmla="*/ 3 w 30"/>
                <a:gd name="T7" fmla="*/ 9 h 26"/>
                <a:gd name="T8" fmla="*/ 8 w 30"/>
                <a:gd name="T9" fmla="*/ 1 h 26"/>
                <a:gd name="T10" fmla="*/ 11 w 30"/>
                <a:gd name="T11" fmla="*/ 0 h 26"/>
                <a:gd name="T12" fmla="*/ 16 w 30"/>
                <a:gd name="T13" fmla="*/ 6 h 26"/>
                <a:gd name="T14" fmla="*/ 18 w 30"/>
                <a:gd name="T15" fmla="*/ 10 h 26"/>
                <a:gd name="T16" fmla="*/ 17 w 30"/>
                <a:gd name="T17" fmla="*/ 4 h 26"/>
                <a:gd name="T18" fmla="*/ 24 w 30"/>
                <a:gd name="T19" fmla="*/ 5 h 26"/>
                <a:gd name="T20" fmla="*/ 28 w 30"/>
                <a:gd name="T21" fmla="*/ 20 h 26"/>
                <a:gd name="T22" fmla="*/ 28 w 30"/>
                <a:gd name="T23" fmla="*/ 22 h 26"/>
                <a:gd name="T24" fmla="*/ 21 w 30"/>
                <a:gd name="T25" fmla="*/ 21 h 26"/>
                <a:gd name="T26" fmla="*/ 13 w 30"/>
                <a:gd name="T27" fmla="*/ 25 h 26"/>
                <a:gd name="T28" fmla="*/ 4 w 30"/>
                <a:gd name="T29" fmla="*/ 16 h 26"/>
                <a:gd name="T30" fmla="*/ 12 w 30"/>
                <a:gd name="T31" fmla="*/ 23 h 26"/>
                <a:gd name="T32" fmla="*/ 11 w 30"/>
                <a:gd name="T33" fmla="*/ 23 h 26"/>
                <a:gd name="T34" fmla="*/ 13 w 30"/>
                <a:gd name="T35" fmla="*/ 18 h 26"/>
                <a:gd name="T36" fmla="*/ 15 w 30"/>
                <a:gd name="T37" fmla="*/ 19 h 26"/>
                <a:gd name="T38" fmla="*/ 20 w 30"/>
                <a:gd name="T39" fmla="*/ 19 h 26"/>
                <a:gd name="T40" fmla="*/ 23 w 30"/>
                <a:gd name="T41" fmla="*/ 18 h 26"/>
                <a:gd name="T42" fmla="*/ 25 w 30"/>
                <a:gd name="T43" fmla="*/ 21 h 26"/>
                <a:gd name="T44" fmla="*/ 23 w 30"/>
                <a:gd name="T45" fmla="*/ 12 h 26"/>
                <a:gd name="T46" fmla="*/ 20 w 30"/>
                <a:gd name="T47" fmla="*/ 5 h 26"/>
                <a:gd name="T48" fmla="*/ 17 w 30"/>
                <a:gd name="T49" fmla="*/ 12 h 26"/>
                <a:gd name="T50" fmla="*/ 16 w 30"/>
                <a:gd name="T51" fmla="*/ 12 h 26"/>
                <a:gd name="T52" fmla="*/ 15 w 30"/>
                <a:gd name="T53" fmla="*/ 10 h 26"/>
                <a:gd name="T54" fmla="*/ 15 w 30"/>
                <a:gd name="T55" fmla="*/ 8 h 26"/>
                <a:gd name="T56" fmla="*/ 14 w 30"/>
                <a:gd name="T57" fmla="*/ 8 h 26"/>
                <a:gd name="T58" fmla="*/ 11 w 30"/>
                <a:gd name="T59" fmla="*/ 2 h 26"/>
                <a:gd name="T60" fmla="*/ 6 w 30"/>
                <a:gd name="T61" fmla="*/ 7 h 26"/>
                <a:gd name="T62" fmla="*/ 4 w 30"/>
                <a:gd name="T63" fmla="*/ 11 h 26"/>
                <a:gd name="T64" fmla="*/ 6 w 30"/>
                <a:gd name="T65" fmla="*/ 14 h 26"/>
                <a:gd name="T66" fmla="*/ 5 w 30"/>
                <a:gd name="T6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6">
                  <a:moveTo>
                    <a:pt x="13" y="26"/>
                  </a:moveTo>
                  <a:cubicBezTo>
                    <a:pt x="12" y="26"/>
                    <a:pt x="12" y="26"/>
                    <a:pt x="12" y="26"/>
                  </a:cubicBezTo>
                  <a:cubicBezTo>
                    <a:pt x="6" y="24"/>
                    <a:pt x="5" y="21"/>
                    <a:pt x="2" y="17"/>
                  </a:cubicBezTo>
                  <a:cubicBezTo>
                    <a:pt x="0" y="14"/>
                    <a:pt x="0" y="14"/>
                    <a:pt x="0" y="14"/>
                  </a:cubicBezTo>
                  <a:cubicBezTo>
                    <a:pt x="2" y="14"/>
                    <a:pt x="2" y="14"/>
                    <a:pt x="2" y="14"/>
                  </a:cubicBezTo>
                  <a:cubicBezTo>
                    <a:pt x="3" y="14"/>
                    <a:pt x="3" y="14"/>
                    <a:pt x="3" y="14"/>
                  </a:cubicBezTo>
                  <a:cubicBezTo>
                    <a:pt x="2" y="13"/>
                    <a:pt x="2" y="12"/>
                    <a:pt x="2" y="11"/>
                  </a:cubicBezTo>
                  <a:cubicBezTo>
                    <a:pt x="2" y="10"/>
                    <a:pt x="3" y="9"/>
                    <a:pt x="3" y="9"/>
                  </a:cubicBezTo>
                  <a:cubicBezTo>
                    <a:pt x="4" y="8"/>
                    <a:pt x="4" y="8"/>
                    <a:pt x="4" y="8"/>
                  </a:cubicBezTo>
                  <a:cubicBezTo>
                    <a:pt x="3" y="4"/>
                    <a:pt x="6" y="2"/>
                    <a:pt x="8" y="1"/>
                  </a:cubicBezTo>
                  <a:cubicBezTo>
                    <a:pt x="9" y="1"/>
                    <a:pt x="10" y="1"/>
                    <a:pt x="10" y="0"/>
                  </a:cubicBezTo>
                  <a:cubicBezTo>
                    <a:pt x="11" y="0"/>
                    <a:pt x="11" y="0"/>
                    <a:pt x="11" y="0"/>
                  </a:cubicBezTo>
                  <a:cubicBezTo>
                    <a:pt x="13" y="2"/>
                    <a:pt x="13" y="2"/>
                    <a:pt x="13" y="2"/>
                  </a:cubicBezTo>
                  <a:cubicBezTo>
                    <a:pt x="14" y="4"/>
                    <a:pt x="15" y="5"/>
                    <a:pt x="16" y="6"/>
                  </a:cubicBezTo>
                  <a:cubicBezTo>
                    <a:pt x="16" y="6"/>
                    <a:pt x="17" y="7"/>
                    <a:pt x="17" y="7"/>
                  </a:cubicBezTo>
                  <a:cubicBezTo>
                    <a:pt x="18" y="8"/>
                    <a:pt x="18" y="9"/>
                    <a:pt x="18" y="10"/>
                  </a:cubicBezTo>
                  <a:cubicBezTo>
                    <a:pt x="18" y="9"/>
                    <a:pt x="18" y="6"/>
                    <a:pt x="18" y="5"/>
                  </a:cubicBezTo>
                  <a:cubicBezTo>
                    <a:pt x="17" y="4"/>
                    <a:pt x="17" y="4"/>
                    <a:pt x="17" y="4"/>
                  </a:cubicBezTo>
                  <a:cubicBezTo>
                    <a:pt x="18" y="3"/>
                    <a:pt x="18" y="3"/>
                    <a:pt x="18" y="3"/>
                  </a:cubicBezTo>
                  <a:cubicBezTo>
                    <a:pt x="20" y="3"/>
                    <a:pt x="22" y="3"/>
                    <a:pt x="24" y="5"/>
                  </a:cubicBezTo>
                  <a:cubicBezTo>
                    <a:pt x="25" y="7"/>
                    <a:pt x="26" y="10"/>
                    <a:pt x="25" y="12"/>
                  </a:cubicBezTo>
                  <a:cubicBezTo>
                    <a:pt x="24" y="16"/>
                    <a:pt x="26" y="17"/>
                    <a:pt x="28" y="20"/>
                  </a:cubicBezTo>
                  <a:cubicBezTo>
                    <a:pt x="30" y="21"/>
                    <a:pt x="30" y="21"/>
                    <a:pt x="30" y="21"/>
                  </a:cubicBezTo>
                  <a:cubicBezTo>
                    <a:pt x="28" y="22"/>
                    <a:pt x="28" y="22"/>
                    <a:pt x="28" y="22"/>
                  </a:cubicBezTo>
                  <a:cubicBezTo>
                    <a:pt x="24" y="24"/>
                    <a:pt x="23" y="23"/>
                    <a:pt x="22" y="20"/>
                  </a:cubicBezTo>
                  <a:cubicBezTo>
                    <a:pt x="22" y="21"/>
                    <a:pt x="21" y="21"/>
                    <a:pt x="21" y="21"/>
                  </a:cubicBezTo>
                  <a:cubicBezTo>
                    <a:pt x="19" y="23"/>
                    <a:pt x="16" y="24"/>
                    <a:pt x="14" y="24"/>
                  </a:cubicBezTo>
                  <a:cubicBezTo>
                    <a:pt x="14" y="24"/>
                    <a:pt x="13" y="25"/>
                    <a:pt x="13" y="25"/>
                  </a:cubicBezTo>
                  <a:lnTo>
                    <a:pt x="13" y="26"/>
                  </a:lnTo>
                  <a:close/>
                  <a:moveTo>
                    <a:pt x="4" y="16"/>
                  </a:moveTo>
                  <a:cubicBezTo>
                    <a:pt x="4" y="16"/>
                    <a:pt x="4" y="16"/>
                    <a:pt x="4" y="16"/>
                  </a:cubicBezTo>
                  <a:cubicBezTo>
                    <a:pt x="6" y="20"/>
                    <a:pt x="8" y="22"/>
                    <a:pt x="12" y="23"/>
                  </a:cubicBezTo>
                  <a:cubicBezTo>
                    <a:pt x="12" y="23"/>
                    <a:pt x="12" y="23"/>
                    <a:pt x="12" y="23"/>
                  </a:cubicBezTo>
                  <a:cubicBezTo>
                    <a:pt x="11" y="23"/>
                    <a:pt x="11" y="23"/>
                    <a:pt x="11" y="23"/>
                  </a:cubicBezTo>
                  <a:cubicBezTo>
                    <a:pt x="12" y="21"/>
                    <a:pt x="12" y="21"/>
                    <a:pt x="12" y="21"/>
                  </a:cubicBezTo>
                  <a:cubicBezTo>
                    <a:pt x="12" y="20"/>
                    <a:pt x="12" y="19"/>
                    <a:pt x="13" y="18"/>
                  </a:cubicBezTo>
                  <a:cubicBezTo>
                    <a:pt x="14" y="18"/>
                    <a:pt x="14" y="18"/>
                    <a:pt x="14" y="18"/>
                  </a:cubicBezTo>
                  <a:cubicBezTo>
                    <a:pt x="15" y="19"/>
                    <a:pt x="15" y="19"/>
                    <a:pt x="15" y="19"/>
                  </a:cubicBezTo>
                  <a:cubicBezTo>
                    <a:pt x="16" y="20"/>
                    <a:pt x="16" y="21"/>
                    <a:pt x="16" y="22"/>
                  </a:cubicBezTo>
                  <a:cubicBezTo>
                    <a:pt x="17" y="21"/>
                    <a:pt x="19" y="20"/>
                    <a:pt x="20" y="19"/>
                  </a:cubicBezTo>
                  <a:cubicBezTo>
                    <a:pt x="21" y="19"/>
                    <a:pt x="21" y="18"/>
                    <a:pt x="22" y="18"/>
                  </a:cubicBezTo>
                  <a:cubicBezTo>
                    <a:pt x="23" y="18"/>
                    <a:pt x="23" y="18"/>
                    <a:pt x="23" y="18"/>
                  </a:cubicBezTo>
                  <a:cubicBezTo>
                    <a:pt x="23" y="19"/>
                    <a:pt x="23" y="19"/>
                    <a:pt x="23" y="19"/>
                  </a:cubicBezTo>
                  <a:cubicBezTo>
                    <a:pt x="24" y="20"/>
                    <a:pt x="25" y="21"/>
                    <a:pt x="25" y="21"/>
                  </a:cubicBezTo>
                  <a:cubicBezTo>
                    <a:pt x="25" y="21"/>
                    <a:pt x="26" y="21"/>
                    <a:pt x="26" y="21"/>
                  </a:cubicBezTo>
                  <a:cubicBezTo>
                    <a:pt x="24" y="18"/>
                    <a:pt x="22" y="16"/>
                    <a:pt x="23" y="12"/>
                  </a:cubicBezTo>
                  <a:cubicBezTo>
                    <a:pt x="24" y="10"/>
                    <a:pt x="23" y="8"/>
                    <a:pt x="22" y="6"/>
                  </a:cubicBezTo>
                  <a:cubicBezTo>
                    <a:pt x="21" y="5"/>
                    <a:pt x="21" y="5"/>
                    <a:pt x="20" y="5"/>
                  </a:cubicBezTo>
                  <a:cubicBezTo>
                    <a:pt x="20" y="8"/>
                    <a:pt x="20" y="10"/>
                    <a:pt x="19" y="11"/>
                  </a:cubicBezTo>
                  <a:cubicBezTo>
                    <a:pt x="19" y="12"/>
                    <a:pt x="18" y="12"/>
                    <a:pt x="17" y="12"/>
                  </a:cubicBezTo>
                  <a:cubicBezTo>
                    <a:pt x="17" y="12"/>
                    <a:pt x="17" y="12"/>
                    <a:pt x="17" y="12"/>
                  </a:cubicBezTo>
                  <a:cubicBezTo>
                    <a:pt x="17" y="12"/>
                    <a:pt x="17" y="12"/>
                    <a:pt x="16" y="12"/>
                  </a:cubicBezTo>
                  <a:cubicBezTo>
                    <a:pt x="15" y="11"/>
                    <a:pt x="15" y="11"/>
                    <a:pt x="15" y="11"/>
                  </a:cubicBezTo>
                  <a:cubicBezTo>
                    <a:pt x="15" y="10"/>
                    <a:pt x="15" y="10"/>
                    <a:pt x="15" y="10"/>
                  </a:cubicBezTo>
                  <a:cubicBezTo>
                    <a:pt x="16" y="9"/>
                    <a:pt x="16" y="8"/>
                    <a:pt x="16" y="8"/>
                  </a:cubicBezTo>
                  <a:cubicBezTo>
                    <a:pt x="16" y="8"/>
                    <a:pt x="15" y="8"/>
                    <a:pt x="15" y="8"/>
                  </a:cubicBezTo>
                  <a:cubicBezTo>
                    <a:pt x="14" y="8"/>
                    <a:pt x="14" y="8"/>
                    <a:pt x="14" y="8"/>
                  </a:cubicBezTo>
                  <a:cubicBezTo>
                    <a:pt x="14" y="8"/>
                    <a:pt x="14" y="8"/>
                    <a:pt x="14" y="8"/>
                  </a:cubicBezTo>
                  <a:cubicBezTo>
                    <a:pt x="13" y="6"/>
                    <a:pt x="12" y="5"/>
                    <a:pt x="11" y="4"/>
                  </a:cubicBezTo>
                  <a:cubicBezTo>
                    <a:pt x="11" y="2"/>
                    <a:pt x="11" y="2"/>
                    <a:pt x="11" y="2"/>
                  </a:cubicBezTo>
                  <a:cubicBezTo>
                    <a:pt x="10" y="3"/>
                    <a:pt x="10" y="3"/>
                    <a:pt x="9" y="3"/>
                  </a:cubicBezTo>
                  <a:cubicBezTo>
                    <a:pt x="6" y="5"/>
                    <a:pt x="5" y="5"/>
                    <a:pt x="6" y="7"/>
                  </a:cubicBezTo>
                  <a:cubicBezTo>
                    <a:pt x="7" y="8"/>
                    <a:pt x="5" y="10"/>
                    <a:pt x="5" y="10"/>
                  </a:cubicBezTo>
                  <a:cubicBezTo>
                    <a:pt x="4" y="11"/>
                    <a:pt x="4" y="11"/>
                    <a:pt x="4" y="11"/>
                  </a:cubicBezTo>
                  <a:cubicBezTo>
                    <a:pt x="4" y="12"/>
                    <a:pt x="5" y="13"/>
                    <a:pt x="5" y="13"/>
                  </a:cubicBezTo>
                  <a:cubicBezTo>
                    <a:pt x="5" y="14"/>
                    <a:pt x="6" y="14"/>
                    <a:pt x="6" y="14"/>
                  </a:cubicBezTo>
                  <a:cubicBezTo>
                    <a:pt x="7" y="16"/>
                    <a:pt x="7" y="16"/>
                    <a:pt x="7" y="16"/>
                  </a:cubicBezTo>
                  <a:cubicBezTo>
                    <a:pt x="5" y="16"/>
                    <a:pt x="5" y="16"/>
                    <a:pt x="5" y="16"/>
                  </a:cubicBezTo>
                  <a:cubicBezTo>
                    <a:pt x="4" y="16"/>
                    <a:pt x="4" y="16"/>
                    <a:pt x="4"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2" name="Freeform 521"/>
            <p:cNvSpPr>
              <a:spLocks noChangeArrowheads="1"/>
            </p:cNvSpPr>
            <p:nvPr/>
          </p:nvSpPr>
          <p:spPr bwMode="auto">
            <a:xfrm>
              <a:off x="8569053" y="2424616"/>
              <a:ext cx="16905" cy="31396"/>
            </a:xfrm>
            <a:custGeom>
              <a:avLst/>
              <a:gdLst>
                <a:gd name="T0" fmla="*/ 3 w 4"/>
                <a:gd name="T1" fmla="*/ 4 h 8"/>
                <a:gd name="T2" fmla="*/ 2 w 4"/>
                <a:gd name="T3" fmla="*/ 8 h 8"/>
                <a:gd name="T4" fmla="*/ 2 w 4"/>
                <a:gd name="T5" fmla="*/ 0 h 8"/>
                <a:gd name="T6" fmla="*/ 3 w 4"/>
                <a:gd name="T7" fmla="*/ 4 h 8"/>
              </a:gdLst>
              <a:ahLst/>
              <a:cxnLst>
                <a:cxn ang="0">
                  <a:pos x="T0" y="T1"/>
                </a:cxn>
                <a:cxn ang="0">
                  <a:pos x="T2" y="T3"/>
                </a:cxn>
                <a:cxn ang="0">
                  <a:pos x="T4" y="T5"/>
                </a:cxn>
                <a:cxn ang="0">
                  <a:pos x="T6" y="T7"/>
                </a:cxn>
              </a:cxnLst>
              <a:rect l="0" t="0" r="r" b="b"/>
              <a:pathLst>
                <a:path w="4" h="8">
                  <a:moveTo>
                    <a:pt x="3" y="4"/>
                  </a:moveTo>
                  <a:cubicBezTo>
                    <a:pt x="3" y="6"/>
                    <a:pt x="3" y="7"/>
                    <a:pt x="2" y="8"/>
                  </a:cubicBezTo>
                  <a:cubicBezTo>
                    <a:pt x="0" y="6"/>
                    <a:pt x="2" y="2"/>
                    <a:pt x="2" y="0"/>
                  </a:cubicBezTo>
                  <a:cubicBezTo>
                    <a:pt x="3" y="2"/>
                    <a:pt x="4" y="3"/>
                    <a:pt x="3" y="4"/>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3" name="Freeform 522"/>
            <p:cNvSpPr>
              <a:spLocks noChangeArrowheads="1"/>
            </p:cNvSpPr>
            <p:nvPr/>
          </p:nvSpPr>
          <p:spPr bwMode="auto">
            <a:xfrm>
              <a:off x="8569053" y="2407711"/>
              <a:ext cx="16905" cy="57962"/>
            </a:xfrm>
            <a:custGeom>
              <a:avLst/>
              <a:gdLst>
                <a:gd name="T0" fmla="*/ 3 w 4"/>
                <a:gd name="T1" fmla="*/ 14 h 14"/>
                <a:gd name="T2" fmla="*/ 2 w 4"/>
                <a:gd name="T3" fmla="*/ 13 h 14"/>
                <a:gd name="T4" fmla="*/ 1 w 4"/>
                <a:gd name="T5" fmla="*/ 6 h 14"/>
                <a:gd name="T6" fmla="*/ 1 w 4"/>
                <a:gd name="T7" fmla="*/ 4 h 14"/>
                <a:gd name="T8" fmla="*/ 1 w 4"/>
                <a:gd name="T9" fmla="*/ 0 h 14"/>
                <a:gd name="T10" fmla="*/ 3 w 4"/>
                <a:gd name="T11" fmla="*/ 4 h 14"/>
                <a:gd name="T12" fmla="*/ 3 w 4"/>
                <a:gd name="T13" fmla="*/ 4 h 14"/>
                <a:gd name="T14" fmla="*/ 4 w 4"/>
                <a:gd name="T15" fmla="*/ 9 h 14"/>
                <a:gd name="T16" fmla="*/ 4 w 4"/>
                <a:gd name="T17" fmla="*/ 11 h 14"/>
                <a:gd name="T18" fmla="*/ 3 w 4"/>
                <a:gd name="T19" fmla="*/ 12 h 14"/>
                <a:gd name="T20" fmla="*/ 3 w 4"/>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4">
                  <a:moveTo>
                    <a:pt x="3" y="14"/>
                  </a:moveTo>
                  <a:cubicBezTo>
                    <a:pt x="2" y="13"/>
                    <a:pt x="2" y="13"/>
                    <a:pt x="2" y="13"/>
                  </a:cubicBezTo>
                  <a:cubicBezTo>
                    <a:pt x="0" y="11"/>
                    <a:pt x="0" y="8"/>
                    <a:pt x="1" y="6"/>
                  </a:cubicBezTo>
                  <a:cubicBezTo>
                    <a:pt x="1" y="5"/>
                    <a:pt x="1" y="4"/>
                    <a:pt x="1" y="4"/>
                  </a:cubicBezTo>
                  <a:cubicBezTo>
                    <a:pt x="1" y="0"/>
                    <a:pt x="1" y="0"/>
                    <a:pt x="1" y="0"/>
                  </a:cubicBezTo>
                  <a:cubicBezTo>
                    <a:pt x="3" y="4"/>
                    <a:pt x="3" y="4"/>
                    <a:pt x="3" y="4"/>
                  </a:cubicBezTo>
                  <a:cubicBezTo>
                    <a:pt x="3" y="4"/>
                    <a:pt x="3" y="4"/>
                    <a:pt x="3" y="4"/>
                  </a:cubicBezTo>
                  <a:cubicBezTo>
                    <a:pt x="4" y="6"/>
                    <a:pt x="4" y="7"/>
                    <a:pt x="4" y="9"/>
                  </a:cubicBezTo>
                  <a:cubicBezTo>
                    <a:pt x="4" y="9"/>
                    <a:pt x="4" y="10"/>
                    <a:pt x="4" y="11"/>
                  </a:cubicBezTo>
                  <a:cubicBezTo>
                    <a:pt x="4" y="11"/>
                    <a:pt x="4" y="12"/>
                    <a:pt x="3" y="12"/>
                  </a:cubicBezTo>
                  <a:lnTo>
                    <a:pt x="3" y="1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4" name="Freeform 523"/>
            <p:cNvSpPr>
              <a:spLocks noChangeArrowheads="1"/>
            </p:cNvSpPr>
            <p:nvPr/>
          </p:nvSpPr>
          <p:spPr bwMode="auto">
            <a:xfrm>
              <a:off x="8573883" y="2523634"/>
              <a:ext cx="16905" cy="24151"/>
            </a:xfrm>
            <a:custGeom>
              <a:avLst/>
              <a:gdLst>
                <a:gd name="T0" fmla="*/ 3 w 4"/>
                <a:gd name="T1" fmla="*/ 3 h 6"/>
                <a:gd name="T2" fmla="*/ 3 w 4"/>
                <a:gd name="T3" fmla="*/ 6 h 6"/>
                <a:gd name="T4" fmla="*/ 0 w 4"/>
                <a:gd name="T5" fmla="*/ 0 h 6"/>
                <a:gd name="T6" fmla="*/ 3 w 4"/>
                <a:gd name="T7" fmla="*/ 3 h 6"/>
              </a:gdLst>
              <a:ahLst/>
              <a:cxnLst>
                <a:cxn ang="0">
                  <a:pos x="T0" y="T1"/>
                </a:cxn>
                <a:cxn ang="0">
                  <a:pos x="T2" y="T3"/>
                </a:cxn>
                <a:cxn ang="0">
                  <a:pos x="T4" y="T5"/>
                </a:cxn>
                <a:cxn ang="0">
                  <a:pos x="T6" y="T7"/>
                </a:cxn>
              </a:cxnLst>
              <a:rect l="0" t="0" r="r" b="b"/>
              <a:pathLst>
                <a:path w="4" h="6">
                  <a:moveTo>
                    <a:pt x="3" y="3"/>
                  </a:moveTo>
                  <a:cubicBezTo>
                    <a:pt x="3" y="4"/>
                    <a:pt x="4" y="4"/>
                    <a:pt x="3" y="6"/>
                  </a:cubicBezTo>
                  <a:cubicBezTo>
                    <a:pt x="2" y="4"/>
                    <a:pt x="1" y="2"/>
                    <a:pt x="0" y="0"/>
                  </a:cubicBezTo>
                  <a:cubicBezTo>
                    <a:pt x="1" y="1"/>
                    <a:pt x="2" y="2"/>
                    <a:pt x="3" y="3"/>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5" name="Freeform 524"/>
            <p:cNvSpPr>
              <a:spLocks noChangeArrowheads="1"/>
            </p:cNvSpPr>
            <p:nvPr/>
          </p:nvSpPr>
          <p:spPr bwMode="auto">
            <a:xfrm>
              <a:off x="8556978" y="2501899"/>
              <a:ext cx="38641" cy="50716"/>
            </a:xfrm>
            <a:custGeom>
              <a:avLst/>
              <a:gdLst>
                <a:gd name="T0" fmla="*/ 7 w 9"/>
                <a:gd name="T1" fmla="*/ 12 h 12"/>
                <a:gd name="T2" fmla="*/ 6 w 9"/>
                <a:gd name="T3" fmla="*/ 11 h 12"/>
                <a:gd name="T4" fmla="*/ 7 w 9"/>
                <a:gd name="T5" fmla="*/ 11 h 12"/>
                <a:gd name="T6" fmla="*/ 6 w 9"/>
                <a:gd name="T7" fmla="*/ 11 h 12"/>
                <a:gd name="T8" fmla="*/ 0 w 9"/>
                <a:gd name="T9" fmla="*/ 0 h 12"/>
                <a:gd name="T10" fmla="*/ 6 w 9"/>
                <a:gd name="T11" fmla="*/ 6 h 12"/>
                <a:gd name="T12" fmla="*/ 8 w 9"/>
                <a:gd name="T13" fmla="*/ 7 h 12"/>
                <a:gd name="T14" fmla="*/ 8 w 9"/>
                <a:gd name="T15" fmla="*/ 8 h 12"/>
                <a:gd name="T16" fmla="*/ 8 w 9"/>
                <a:gd name="T17" fmla="*/ 8 h 12"/>
                <a:gd name="T18" fmla="*/ 8 w 9"/>
                <a:gd name="T19" fmla="*/ 11 h 12"/>
                <a:gd name="T20" fmla="*/ 7 w 9"/>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2">
                  <a:moveTo>
                    <a:pt x="7" y="12"/>
                  </a:moveTo>
                  <a:cubicBezTo>
                    <a:pt x="6" y="11"/>
                    <a:pt x="6" y="11"/>
                    <a:pt x="6" y="11"/>
                  </a:cubicBezTo>
                  <a:cubicBezTo>
                    <a:pt x="7" y="11"/>
                    <a:pt x="7" y="11"/>
                    <a:pt x="7" y="11"/>
                  </a:cubicBezTo>
                  <a:cubicBezTo>
                    <a:pt x="6" y="11"/>
                    <a:pt x="6" y="11"/>
                    <a:pt x="6" y="11"/>
                  </a:cubicBezTo>
                  <a:cubicBezTo>
                    <a:pt x="0" y="0"/>
                    <a:pt x="0" y="0"/>
                    <a:pt x="0" y="0"/>
                  </a:cubicBezTo>
                  <a:cubicBezTo>
                    <a:pt x="6" y="6"/>
                    <a:pt x="6" y="6"/>
                    <a:pt x="6" y="6"/>
                  </a:cubicBezTo>
                  <a:cubicBezTo>
                    <a:pt x="7" y="6"/>
                    <a:pt x="7" y="7"/>
                    <a:pt x="8" y="7"/>
                  </a:cubicBezTo>
                  <a:cubicBezTo>
                    <a:pt x="8" y="8"/>
                    <a:pt x="8" y="8"/>
                    <a:pt x="8" y="8"/>
                  </a:cubicBezTo>
                  <a:cubicBezTo>
                    <a:pt x="8" y="8"/>
                    <a:pt x="8" y="8"/>
                    <a:pt x="8" y="8"/>
                  </a:cubicBezTo>
                  <a:cubicBezTo>
                    <a:pt x="9" y="9"/>
                    <a:pt x="9" y="10"/>
                    <a:pt x="8" y="11"/>
                  </a:cubicBezTo>
                  <a:lnTo>
                    <a:pt x="7" y="12"/>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6" name="Freeform 525"/>
            <p:cNvSpPr>
              <a:spLocks noChangeArrowheads="1"/>
            </p:cNvSpPr>
            <p:nvPr/>
          </p:nvSpPr>
          <p:spPr bwMode="auto">
            <a:xfrm>
              <a:off x="9032746" y="3168458"/>
              <a:ext cx="24151" cy="24151"/>
            </a:xfrm>
            <a:custGeom>
              <a:avLst/>
              <a:gdLst>
                <a:gd name="T0" fmla="*/ 4 w 6"/>
                <a:gd name="T1" fmla="*/ 0 h 6"/>
                <a:gd name="T2" fmla="*/ 0 w 6"/>
                <a:gd name="T3" fmla="*/ 6 h 6"/>
                <a:gd name="T4" fmla="*/ 4 w 6"/>
                <a:gd name="T5" fmla="*/ 0 h 6"/>
              </a:gdLst>
              <a:ahLst/>
              <a:cxnLst>
                <a:cxn ang="0">
                  <a:pos x="T0" y="T1"/>
                </a:cxn>
                <a:cxn ang="0">
                  <a:pos x="T2" y="T3"/>
                </a:cxn>
                <a:cxn ang="0">
                  <a:pos x="T4" y="T5"/>
                </a:cxn>
              </a:cxnLst>
              <a:rect l="0" t="0" r="r" b="b"/>
              <a:pathLst>
                <a:path w="6" h="6">
                  <a:moveTo>
                    <a:pt x="4" y="0"/>
                  </a:moveTo>
                  <a:cubicBezTo>
                    <a:pt x="1" y="1"/>
                    <a:pt x="1" y="3"/>
                    <a:pt x="0" y="6"/>
                  </a:cubicBezTo>
                  <a:cubicBezTo>
                    <a:pt x="2" y="4"/>
                    <a:pt x="6" y="3"/>
                    <a:pt x="4"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7" name="Freeform 526"/>
            <p:cNvSpPr>
              <a:spLocks noEditPoints="1" noChangeArrowheads="1"/>
            </p:cNvSpPr>
            <p:nvPr/>
          </p:nvSpPr>
          <p:spPr bwMode="auto">
            <a:xfrm>
              <a:off x="9020671" y="3163628"/>
              <a:ext cx="36226" cy="43471"/>
            </a:xfrm>
            <a:custGeom>
              <a:avLst/>
              <a:gdLst>
                <a:gd name="T0" fmla="*/ 0 w 9"/>
                <a:gd name="T1" fmla="*/ 10 h 10"/>
                <a:gd name="T2" fmla="*/ 2 w 9"/>
                <a:gd name="T3" fmla="*/ 6 h 10"/>
                <a:gd name="T4" fmla="*/ 3 w 9"/>
                <a:gd name="T5" fmla="*/ 5 h 10"/>
                <a:gd name="T6" fmla="*/ 7 w 9"/>
                <a:gd name="T7" fmla="*/ 0 h 10"/>
                <a:gd name="T8" fmla="*/ 7 w 9"/>
                <a:gd name="T9" fmla="*/ 0 h 10"/>
                <a:gd name="T10" fmla="*/ 8 w 9"/>
                <a:gd name="T11" fmla="*/ 1 h 10"/>
                <a:gd name="T12" fmla="*/ 9 w 9"/>
                <a:gd name="T13" fmla="*/ 3 h 10"/>
                <a:gd name="T14" fmla="*/ 5 w 9"/>
                <a:gd name="T15" fmla="*/ 7 h 10"/>
                <a:gd name="T16" fmla="*/ 4 w 9"/>
                <a:gd name="T17" fmla="*/ 8 h 10"/>
                <a:gd name="T18" fmla="*/ 0 w 9"/>
                <a:gd name="T19" fmla="*/ 10 h 10"/>
                <a:gd name="T20" fmla="*/ 7 w 9"/>
                <a:gd name="T21" fmla="*/ 3 h 10"/>
                <a:gd name="T22" fmla="*/ 5 w 9"/>
                <a:gd name="T23" fmla="*/ 4 h 10"/>
                <a:gd name="T24" fmla="*/ 7 w 9"/>
                <a:gd name="T25" fmla="*/ 3 h 10"/>
                <a:gd name="T26" fmla="*/ 7 w 9"/>
                <a:gd name="T2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0"/>
                  </a:moveTo>
                  <a:cubicBezTo>
                    <a:pt x="2" y="6"/>
                    <a:pt x="2" y="6"/>
                    <a:pt x="2" y="6"/>
                  </a:cubicBezTo>
                  <a:cubicBezTo>
                    <a:pt x="2" y="6"/>
                    <a:pt x="3" y="5"/>
                    <a:pt x="3" y="5"/>
                  </a:cubicBezTo>
                  <a:cubicBezTo>
                    <a:pt x="3" y="3"/>
                    <a:pt x="4" y="1"/>
                    <a:pt x="7" y="0"/>
                  </a:cubicBezTo>
                  <a:cubicBezTo>
                    <a:pt x="7" y="0"/>
                    <a:pt x="7" y="0"/>
                    <a:pt x="7" y="0"/>
                  </a:cubicBezTo>
                  <a:cubicBezTo>
                    <a:pt x="8" y="1"/>
                    <a:pt x="8" y="1"/>
                    <a:pt x="8" y="1"/>
                  </a:cubicBezTo>
                  <a:cubicBezTo>
                    <a:pt x="8" y="2"/>
                    <a:pt x="9" y="2"/>
                    <a:pt x="9" y="3"/>
                  </a:cubicBezTo>
                  <a:cubicBezTo>
                    <a:pt x="8" y="5"/>
                    <a:pt x="7" y="6"/>
                    <a:pt x="5" y="7"/>
                  </a:cubicBezTo>
                  <a:cubicBezTo>
                    <a:pt x="5" y="7"/>
                    <a:pt x="4" y="7"/>
                    <a:pt x="4" y="8"/>
                  </a:cubicBezTo>
                  <a:lnTo>
                    <a:pt x="0" y="10"/>
                  </a:lnTo>
                  <a:close/>
                  <a:moveTo>
                    <a:pt x="7" y="3"/>
                  </a:moveTo>
                  <a:cubicBezTo>
                    <a:pt x="6" y="3"/>
                    <a:pt x="5" y="4"/>
                    <a:pt x="5" y="4"/>
                  </a:cubicBezTo>
                  <a:cubicBezTo>
                    <a:pt x="6" y="4"/>
                    <a:pt x="6" y="3"/>
                    <a:pt x="7" y="3"/>
                  </a:cubicBezTo>
                  <a:cubicBezTo>
                    <a:pt x="7" y="3"/>
                    <a:pt x="7" y="3"/>
                    <a:pt x="7"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8" name="Freeform 527"/>
            <p:cNvSpPr>
              <a:spLocks noChangeArrowheads="1"/>
            </p:cNvSpPr>
            <p:nvPr/>
          </p:nvSpPr>
          <p:spPr bwMode="auto">
            <a:xfrm>
              <a:off x="8607694" y="3289212"/>
              <a:ext cx="12075" cy="16905"/>
            </a:xfrm>
            <a:custGeom>
              <a:avLst/>
              <a:gdLst>
                <a:gd name="T0" fmla="*/ 0 w 3"/>
                <a:gd name="T1" fmla="*/ 3 h 4"/>
                <a:gd name="T2" fmla="*/ 3 w 3"/>
                <a:gd name="T3" fmla="*/ 1 h 4"/>
                <a:gd name="T4" fmla="*/ 1 w 3"/>
                <a:gd name="T5" fmla="*/ 0 h 4"/>
                <a:gd name="T6" fmla="*/ 0 w 3"/>
                <a:gd name="T7" fmla="*/ 3 h 4"/>
              </a:gdLst>
              <a:ahLst/>
              <a:cxnLst>
                <a:cxn ang="0">
                  <a:pos x="T0" y="T1"/>
                </a:cxn>
                <a:cxn ang="0">
                  <a:pos x="T2" y="T3"/>
                </a:cxn>
                <a:cxn ang="0">
                  <a:pos x="T4" y="T5"/>
                </a:cxn>
                <a:cxn ang="0">
                  <a:pos x="T6" y="T7"/>
                </a:cxn>
              </a:cxnLst>
              <a:rect l="0" t="0" r="r" b="b"/>
              <a:pathLst>
                <a:path w="3" h="4">
                  <a:moveTo>
                    <a:pt x="0" y="3"/>
                  </a:moveTo>
                  <a:cubicBezTo>
                    <a:pt x="2" y="4"/>
                    <a:pt x="3" y="3"/>
                    <a:pt x="3" y="1"/>
                  </a:cubicBezTo>
                  <a:cubicBezTo>
                    <a:pt x="3" y="1"/>
                    <a:pt x="2" y="0"/>
                    <a:pt x="1" y="0"/>
                  </a:cubicBezTo>
                  <a:cubicBezTo>
                    <a:pt x="1" y="1"/>
                    <a:pt x="0" y="2"/>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29" name="Freeform 528"/>
            <p:cNvSpPr>
              <a:spLocks noChangeArrowheads="1"/>
            </p:cNvSpPr>
            <p:nvPr/>
          </p:nvSpPr>
          <p:spPr bwMode="auto">
            <a:xfrm>
              <a:off x="8602864" y="3284382"/>
              <a:ext cx="21736" cy="26566"/>
            </a:xfrm>
            <a:custGeom>
              <a:avLst/>
              <a:gdLst>
                <a:gd name="T0" fmla="*/ 2 w 5"/>
                <a:gd name="T1" fmla="*/ 6 h 6"/>
                <a:gd name="T2" fmla="*/ 2 w 5"/>
                <a:gd name="T3" fmla="*/ 6 h 6"/>
                <a:gd name="T4" fmla="*/ 0 w 5"/>
                <a:gd name="T5" fmla="*/ 5 h 6"/>
                <a:gd name="T6" fmla="*/ 0 w 5"/>
                <a:gd name="T7" fmla="*/ 5 h 6"/>
                <a:gd name="T8" fmla="*/ 0 w 5"/>
                <a:gd name="T9" fmla="*/ 4 h 6"/>
                <a:gd name="T10" fmla="*/ 1 w 5"/>
                <a:gd name="T11" fmla="*/ 1 h 6"/>
                <a:gd name="T12" fmla="*/ 2 w 5"/>
                <a:gd name="T13" fmla="*/ 0 h 6"/>
                <a:gd name="T14" fmla="*/ 2 w 5"/>
                <a:gd name="T15" fmla="*/ 0 h 6"/>
                <a:gd name="T16" fmla="*/ 5 w 5"/>
                <a:gd name="T17" fmla="*/ 1 h 6"/>
                <a:gd name="T18" fmla="*/ 5 w 5"/>
                <a:gd name="T19" fmla="*/ 2 h 6"/>
                <a:gd name="T20" fmla="*/ 5 w 5"/>
                <a:gd name="T21" fmla="*/ 3 h 6"/>
                <a:gd name="T22" fmla="*/ 2 w 5"/>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2" y="6"/>
                  </a:moveTo>
                  <a:cubicBezTo>
                    <a:pt x="2" y="6"/>
                    <a:pt x="2" y="6"/>
                    <a:pt x="2" y="6"/>
                  </a:cubicBezTo>
                  <a:cubicBezTo>
                    <a:pt x="1" y="6"/>
                    <a:pt x="1" y="6"/>
                    <a:pt x="0" y="5"/>
                  </a:cubicBezTo>
                  <a:cubicBezTo>
                    <a:pt x="0" y="5"/>
                    <a:pt x="0" y="5"/>
                    <a:pt x="0" y="5"/>
                  </a:cubicBezTo>
                  <a:cubicBezTo>
                    <a:pt x="0" y="4"/>
                    <a:pt x="0" y="4"/>
                    <a:pt x="0" y="4"/>
                  </a:cubicBezTo>
                  <a:cubicBezTo>
                    <a:pt x="0" y="3"/>
                    <a:pt x="1" y="2"/>
                    <a:pt x="1" y="1"/>
                  </a:cubicBezTo>
                  <a:cubicBezTo>
                    <a:pt x="2" y="0"/>
                    <a:pt x="2" y="0"/>
                    <a:pt x="2" y="0"/>
                  </a:cubicBezTo>
                  <a:cubicBezTo>
                    <a:pt x="2" y="0"/>
                    <a:pt x="2" y="0"/>
                    <a:pt x="2" y="0"/>
                  </a:cubicBezTo>
                  <a:cubicBezTo>
                    <a:pt x="3" y="0"/>
                    <a:pt x="4" y="1"/>
                    <a:pt x="5" y="1"/>
                  </a:cubicBezTo>
                  <a:cubicBezTo>
                    <a:pt x="5" y="2"/>
                    <a:pt x="5" y="2"/>
                    <a:pt x="5" y="2"/>
                  </a:cubicBezTo>
                  <a:cubicBezTo>
                    <a:pt x="5" y="3"/>
                    <a:pt x="5" y="3"/>
                    <a:pt x="5" y="3"/>
                  </a:cubicBezTo>
                  <a:cubicBezTo>
                    <a:pt x="4" y="5"/>
                    <a:pt x="3" y="6"/>
                    <a:pt x="2"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0" name="Freeform 529"/>
            <p:cNvSpPr>
              <a:spLocks noChangeArrowheads="1"/>
            </p:cNvSpPr>
            <p:nvPr/>
          </p:nvSpPr>
          <p:spPr bwMode="auto">
            <a:xfrm>
              <a:off x="8675316" y="3313363"/>
              <a:ext cx="53131" cy="212526"/>
            </a:xfrm>
            <a:custGeom>
              <a:avLst/>
              <a:gdLst>
                <a:gd name="T0" fmla="*/ 5 w 13"/>
                <a:gd name="T1" fmla="*/ 0 h 51"/>
                <a:gd name="T2" fmla="*/ 7 w 13"/>
                <a:gd name="T3" fmla="*/ 18 h 51"/>
                <a:gd name="T4" fmla="*/ 13 w 13"/>
                <a:gd name="T5" fmla="*/ 35 h 51"/>
                <a:gd name="T6" fmla="*/ 5 w 13"/>
                <a:gd name="T7" fmla="*/ 39 h 51"/>
                <a:gd name="T8" fmla="*/ 8 w 13"/>
                <a:gd name="T9" fmla="*/ 51 h 51"/>
                <a:gd name="T10" fmla="*/ 6 w 13"/>
                <a:gd name="T11" fmla="*/ 47 h 51"/>
                <a:gd name="T12" fmla="*/ 3 w 13"/>
                <a:gd name="T13" fmla="*/ 51 h 51"/>
                <a:gd name="T14" fmla="*/ 3 w 13"/>
                <a:gd name="T15" fmla="*/ 41 h 51"/>
                <a:gd name="T16" fmla="*/ 2 w 13"/>
                <a:gd name="T17" fmla="*/ 35 h 51"/>
                <a:gd name="T18" fmla="*/ 3 w 13"/>
                <a:gd name="T19" fmla="*/ 28 h 51"/>
                <a:gd name="T20" fmla="*/ 2 w 13"/>
                <a:gd name="T21" fmla="*/ 18 h 51"/>
                <a:gd name="T22" fmla="*/ 2 w 13"/>
                <a:gd name="T23" fmla="*/ 6 h 51"/>
                <a:gd name="T24" fmla="*/ 4 w 13"/>
                <a:gd name="T25" fmla="*/ 0 h 51"/>
                <a:gd name="T26" fmla="*/ 5 w 13"/>
                <a:gd name="T2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51">
                  <a:moveTo>
                    <a:pt x="5" y="0"/>
                  </a:moveTo>
                  <a:cubicBezTo>
                    <a:pt x="9" y="4"/>
                    <a:pt x="7" y="12"/>
                    <a:pt x="7" y="18"/>
                  </a:cubicBezTo>
                  <a:cubicBezTo>
                    <a:pt x="8" y="23"/>
                    <a:pt x="11" y="30"/>
                    <a:pt x="13" y="35"/>
                  </a:cubicBezTo>
                  <a:cubicBezTo>
                    <a:pt x="8" y="30"/>
                    <a:pt x="7" y="33"/>
                    <a:pt x="5" y="39"/>
                  </a:cubicBezTo>
                  <a:cubicBezTo>
                    <a:pt x="4" y="44"/>
                    <a:pt x="10" y="46"/>
                    <a:pt x="8" y="51"/>
                  </a:cubicBezTo>
                  <a:cubicBezTo>
                    <a:pt x="9" y="48"/>
                    <a:pt x="8" y="48"/>
                    <a:pt x="6" y="47"/>
                  </a:cubicBezTo>
                  <a:cubicBezTo>
                    <a:pt x="4" y="47"/>
                    <a:pt x="4" y="50"/>
                    <a:pt x="3" y="51"/>
                  </a:cubicBezTo>
                  <a:cubicBezTo>
                    <a:pt x="1" y="50"/>
                    <a:pt x="3" y="43"/>
                    <a:pt x="3" y="41"/>
                  </a:cubicBezTo>
                  <a:cubicBezTo>
                    <a:pt x="3" y="39"/>
                    <a:pt x="2" y="37"/>
                    <a:pt x="2" y="35"/>
                  </a:cubicBezTo>
                  <a:cubicBezTo>
                    <a:pt x="2" y="33"/>
                    <a:pt x="3" y="30"/>
                    <a:pt x="3" y="28"/>
                  </a:cubicBezTo>
                  <a:cubicBezTo>
                    <a:pt x="4" y="25"/>
                    <a:pt x="3" y="20"/>
                    <a:pt x="2" y="18"/>
                  </a:cubicBezTo>
                  <a:cubicBezTo>
                    <a:pt x="0" y="15"/>
                    <a:pt x="2" y="9"/>
                    <a:pt x="2" y="6"/>
                  </a:cubicBezTo>
                  <a:cubicBezTo>
                    <a:pt x="6" y="8"/>
                    <a:pt x="5" y="2"/>
                    <a:pt x="4" y="0"/>
                  </a:cubicBezTo>
                  <a:cubicBezTo>
                    <a:pt x="4" y="0"/>
                    <a:pt x="5" y="0"/>
                    <a:pt x="5"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1" name="Freeform 530"/>
            <p:cNvSpPr>
              <a:spLocks noEditPoints="1" noChangeArrowheads="1"/>
            </p:cNvSpPr>
            <p:nvPr/>
          </p:nvSpPr>
          <p:spPr bwMode="auto">
            <a:xfrm>
              <a:off x="8670486" y="3310947"/>
              <a:ext cx="70037" cy="253582"/>
            </a:xfrm>
            <a:custGeom>
              <a:avLst/>
              <a:gdLst>
                <a:gd name="T0" fmla="*/ 7 w 17"/>
                <a:gd name="T1" fmla="*/ 61 h 61"/>
                <a:gd name="T2" fmla="*/ 8 w 17"/>
                <a:gd name="T3" fmla="*/ 52 h 61"/>
                <a:gd name="T4" fmla="*/ 6 w 17"/>
                <a:gd name="T5" fmla="*/ 49 h 61"/>
                <a:gd name="T6" fmla="*/ 5 w 17"/>
                <a:gd name="T7" fmla="*/ 51 h 61"/>
                <a:gd name="T8" fmla="*/ 5 w 17"/>
                <a:gd name="T9" fmla="*/ 53 h 61"/>
                <a:gd name="T10" fmla="*/ 5 w 17"/>
                <a:gd name="T11" fmla="*/ 54 h 61"/>
                <a:gd name="T12" fmla="*/ 4 w 17"/>
                <a:gd name="T13" fmla="*/ 53 h 61"/>
                <a:gd name="T14" fmla="*/ 3 w 17"/>
                <a:gd name="T15" fmla="*/ 43 h 61"/>
                <a:gd name="T16" fmla="*/ 3 w 17"/>
                <a:gd name="T17" fmla="*/ 41 h 61"/>
                <a:gd name="T18" fmla="*/ 3 w 17"/>
                <a:gd name="T19" fmla="*/ 39 h 61"/>
                <a:gd name="T20" fmla="*/ 2 w 17"/>
                <a:gd name="T21" fmla="*/ 36 h 61"/>
                <a:gd name="T22" fmla="*/ 3 w 17"/>
                <a:gd name="T23" fmla="*/ 31 h 61"/>
                <a:gd name="T24" fmla="*/ 3 w 17"/>
                <a:gd name="T25" fmla="*/ 29 h 61"/>
                <a:gd name="T26" fmla="*/ 2 w 17"/>
                <a:gd name="T27" fmla="*/ 19 h 61"/>
                <a:gd name="T28" fmla="*/ 2 w 17"/>
                <a:gd name="T29" fmla="*/ 9 h 61"/>
                <a:gd name="T30" fmla="*/ 2 w 17"/>
                <a:gd name="T31" fmla="*/ 6 h 61"/>
                <a:gd name="T32" fmla="*/ 2 w 17"/>
                <a:gd name="T33" fmla="*/ 5 h 61"/>
                <a:gd name="T34" fmla="*/ 3 w 17"/>
                <a:gd name="T35" fmla="*/ 6 h 61"/>
                <a:gd name="T36" fmla="*/ 5 w 17"/>
                <a:gd name="T37" fmla="*/ 6 h 61"/>
                <a:gd name="T38" fmla="*/ 4 w 17"/>
                <a:gd name="T39" fmla="*/ 2 h 61"/>
                <a:gd name="T40" fmla="*/ 3 w 17"/>
                <a:gd name="T41" fmla="*/ 1 h 61"/>
                <a:gd name="T42" fmla="*/ 4 w 17"/>
                <a:gd name="T43" fmla="*/ 0 h 61"/>
                <a:gd name="T44" fmla="*/ 5 w 17"/>
                <a:gd name="T45" fmla="*/ 0 h 61"/>
                <a:gd name="T46" fmla="*/ 6 w 17"/>
                <a:gd name="T47" fmla="*/ 0 h 61"/>
                <a:gd name="T48" fmla="*/ 7 w 17"/>
                <a:gd name="T49" fmla="*/ 0 h 61"/>
                <a:gd name="T50" fmla="*/ 9 w 17"/>
                <a:gd name="T51" fmla="*/ 14 h 61"/>
                <a:gd name="T52" fmla="*/ 9 w 17"/>
                <a:gd name="T53" fmla="*/ 19 h 61"/>
                <a:gd name="T54" fmla="*/ 15 w 17"/>
                <a:gd name="T55" fmla="*/ 36 h 61"/>
                <a:gd name="T56" fmla="*/ 17 w 17"/>
                <a:gd name="T57" fmla="*/ 41 h 61"/>
                <a:gd name="T58" fmla="*/ 13 w 17"/>
                <a:gd name="T59" fmla="*/ 37 h 61"/>
                <a:gd name="T60" fmla="*/ 10 w 17"/>
                <a:gd name="T61" fmla="*/ 34 h 61"/>
                <a:gd name="T62" fmla="*/ 7 w 17"/>
                <a:gd name="T63" fmla="*/ 41 h 61"/>
                <a:gd name="T64" fmla="*/ 9 w 17"/>
                <a:gd name="T65" fmla="*/ 46 h 61"/>
                <a:gd name="T66" fmla="*/ 10 w 17"/>
                <a:gd name="T67" fmla="*/ 52 h 61"/>
                <a:gd name="T68" fmla="*/ 7 w 17"/>
                <a:gd name="T69" fmla="*/ 61 h 61"/>
                <a:gd name="T70" fmla="*/ 4 w 17"/>
                <a:gd name="T71" fmla="*/ 8 h 61"/>
                <a:gd name="T72" fmla="*/ 4 w 17"/>
                <a:gd name="T73" fmla="*/ 9 h 61"/>
                <a:gd name="T74" fmla="*/ 3 w 17"/>
                <a:gd name="T75" fmla="*/ 18 h 61"/>
                <a:gd name="T76" fmla="*/ 5 w 17"/>
                <a:gd name="T77" fmla="*/ 29 h 61"/>
                <a:gd name="T78" fmla="*/ 5 w 17"/>
                <a:gd name="T79" fmla="*/ 32 h 61"/>
                <a:gd name="T80" fmla="*/ 4 w 17"/>
                <a:gd name="T81" fmla="*/ 36 h 61"/>
                <a:gd name="T82" fmla="*/ 5 w 17"/>
                <a:gd name="T83" fmla="*/ 38 h 61"/>
                <a:gd name="T84" fmla="*/ 5 w 17"/>
                <a:gd name="T85" fmla="*/ 42 h 61"/>
                <a:gd name="T86" fmla="*/ 5 w 17"/>
                <a:gd name="T87" fmla="*/ 43 h 61"/>
                <a:gd name="T88" fmla="*/ 4 w 17"/>
                <a:gd name="T89" fmla="*/ 50 h 61"/>
                <a:gd name="T90" fmla="*/ 7 w 17"/>
                <a:gd name="T91" fmla="*/ 47 h 61"/>
                <a:gd name="T92" fmla="*/ 8 w 17"/>
                <a:gd name="T93" fmla="*/ 48 h 61"/>
                <a:gd name="T94" fmla="*/ 7 w 17"/>
                <a:gd name="T95" fmla="*/ 47 h 61"/>
                <a:gd name="T96" fmla="*/ 5 w 17"/>
                <a:gd name="T97" fmla="*/ 40 h 61"/>
                <a:gd name="T98" fmla="*/ 10 w 17"/>
                <a:gd name="T99" fmla="*/ 32 h 61"/>
                <a:gd name="T100" fmla="*/ 12 w 17"/>
                <a:gd name="T101" fmla="*/ 33 h 61"/>
                <a:gd name="T102" fmla="*/ 7 w 17"/>
                <a:gd name="T103" fmla="*/ 19 h 61"/>
                <a:gd name="T104" fmla="*/ 7 w 17"/>
                <a:gd name="T105" fmla="*/ 13 h 61"/>
                <a:gd name="T106" fmla="*/ 7 w 17"/>
                <a:gd name="T107" fmla="*/ 4 h 61"/>
                <a:gd name="T108" fmla="*/ 6 w 17"/>
                <a:gd name="T109" fmla="*/ 7 h 61"/>
                <a:gd name="T110" fmla="*/ 5 w 17"/>
                <a:gd name="T111" fmla="*/ 8 h 61"/>
                <a:gd name="T112" fmla="*/ 5 w 17"/>
                <a:gd name="T113" fmla="*/ 8 h 61"/>
                <a:gd name="T114" fmla="*/ 4 w 17"/>
                <a:gd name="T115"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 h="61">
                  <a:moveTo>
                    <a:pt x="7" y="61"/>
                  </a:moveTo>
                  <a:cubicBezTo>
                    <a:pt x="8" y="52"/>
                    <a:pt x="8" y="52"/>
                    <a:pt x="8" y="52"/>
                  </a:cubicBezTo>
                  <a:cubicBezTo>
                    <a:pt x="9" y="50"/>
                    <a:pt x="8" y="50"/>
                    <a:pt x="6" y="49"/>
                  </a:cubicBezTo>
                  <a:cubicBezTo>
                    <a:pt x="6" y="49"/>
                    <a:pt x="6" y="51"/>
                    <a:pt x="5" y="51"/>
                  </a:cubicBezTo>
                  <a:cubicBezTo>
                    <a:pt x="5" y="52"/>
                    <a:pt x="5" y="52"/>
                    <a:pt x="5" y="53"/>
                  </a:cubicBezTo>
                  <a:cubicBezTo>
                    <a:pt x="5" y="54"/>
                    <a:pt x="5" y="54"/>
                    <a:pt x="5" y="54"/>
                  </a:cubicBezTo>
                  <a:cubicBezTo>
                    <a:pt x="4" y="53"/>
                    <a:pt x="4" y="53"/>
                    <a:pt x="4" y="53"/>
                  </a:cubicBezTo>
                  <a:cubicBezTo>
                    <a:pt x="1" y="51"/>
                    <a:pt x="2" y="47"/>
                    <a:pt x="3" y="43"/>
                  </a:cubicBezTo>
                  <a:cubicBezTo>
                    <a:pt x="3" y="42"/>
                    <a:pt x="3" y="42"/>
                    <a:pt x="3" y="41"/>
                  </a:cubicBezTo>
                  <a:cubicBezTo>
                    <a:pt x="3" y="41"/>
                    <a:pt x="3" y="40"/>
                    <a:pt x="3" y="39"/>
                  </a:cubicBezTo>
                  <a:cubicBezTo>
                    <a:pt x="3" y="38"/>
                    <a:pt x="2" y="37"/>
                    <a:pt x="2" y="36"/>
                  </a:cubicBezTo>
                  <a:cubicBezTo>
                    <a:pt x="2" y="35"/>
                    <a:pt x="2" y="33"/>
                    <a:pt x="3" y="31"/>
                  </a:cubicBezTo>
                  <a:cubicBezTo>
                    <a:pt x="3" y="31"/>
                    <a:pt x="3" y="30"/>
                    <a:pt x="3" y="29"/>
                  </a:cubicBezTo>
                  <a:cubicBezTo>
                    <a:pt x="4" y="26"/>
                    <a:pt x="3" y="21"/>
                    <a:pt x="2" y="19"/>
                  </a:cubicBezTo>
                  <a:cubicBezTo>
                    <a:pt x="0" y="17"/>
                    <a:pt x="1" y="12"/>
                    <a:pt x="2" y="9"/>
                  </a:cubicBezTo>
                  <a:cubicBezTo>
                    <a:pt x="2" y="8"/>
                    <a:pt x="2" y="7"/>
                    <a:pt x="2" y="6"/>
                  </a:cubicBezTo>
                  <a:cubicBezTo>
                    <a:pt x="2" y="5"/>
                    <a:pt x="2" y="5"/>
                    <a:pt x="2" y="5"/>
                  </a:cubicBezTo>
                  <a:cubicBezTo>
                    <a:pt x="3" y="6"/>
                    <a:pt x="3" y="6"/>
                    <a:pt x="3" y="6"/>
                  </a:cubicBezTo>
                  <a:cubicBezTo>
                    <a:pt x="4" y="6"/>
                    <a:pt x="5" y="6"/>
                    <a:pt x="5" y="6"/>
                  </a:cubicBezTo>
                  <a:cubicBezTo>
                    <a:pt x="5" y="6"/>
                    <a:pt x="5" y="4"/>
                    <a:pt x="4" y="2"/>
                  </a:cubicBezTo>
                  <a:cubicBezTo>
                    <a:pt x="3" y="1"/>
                    <a:pt x="3" y="1"/>
                    <a:pt x="3" y="1"/>
                  </a:cubicBezTo>
                  <a:cubicBezTo>
                    <a:pt x="4" y="0"/>
                    <a:pt x="4" y="0"/>
                    <a:pt x="4" y="0"/>
                  </a:cubicBezTo>
                  <a:cubicBezTo>
                    <a:pt x="5" y="0"/>
                    <a:pt x="5" y="0"/>
                    <a:pt x="5" y="0"/>
                  </a:cubicBezTo>
                  <a:cubicBezTo>
                    <a:pt x="6" y="0"/>
                    <a:pt x="6" y="0"/>
                    <a:pt x="6" y="0"/>
                  </a:cubicBezTo>
                  <a:cubicBezTo>
                    <a:pt x="7" y="0"/>
                    <a:pt x="7" y="0"/>
                    <a:pt x="7" y="0"/>
                  </a:cubicBezTo>
                  <a:cubicBezTo>
                    <a:pt x="10" y="3"/>
                    <a:pt x="10" y="9"/>
                    <a:pt x="9" y="14"/>
                  </a:cubicBezTo>
                  <a:cubicBezTo>
                    <a:pt x="9" y="15"/>
                    <a:pt x="9" y="17"/>
                    <a:pt x="9" y="19"/>
                  </a:cubicBezTo>
                  <a:cubicBezTo>
                    <a:pt x="10" y="24"/>
                    <a:pt x="13" y="31"/>
                    <a:pt x="15" y="36"/>
                  </a:cubicBezTo>
                  <a:cubicBezTo>
                    <a:pt x="17" y="41"/>
                    <a:pt x="17" y="41"/>
                    <a:pt x="17" y="41"/>
                  </a:cubicBezTo>
                  <a:cubicBezTo>
                    <a:pt x="13" y="37"/>
                    <a:pt x="13" y="37"/>
                    <a:pt x="13" y="37"/>
                  </a:cubicBezTo>
                  <a:cubicBezTo>
                    <a:pt x="11" y="35"/>
                    <a:pt x="10" y="34"/>
                    <a:pt x="10" y="34"/>
                  </a:cubicBezTo>
                  <a:cubicBezTo>
                    <a:pt x="9" y="34"/>
                    <a:pt x="8" y="38"/>
                    <a:pt x="7" y="41"/>
                  </a:cubicBezTo>
                  <a:cubicBezTo>
                    <a:pt x="7" y="43"/>
                    <a:pt x="8" y="44"/>
                    <a:pt x="9" y="46"/>
                  </a:cubicBezTo>
                  <a:cubicBezTo>
                    <a:pt x="10" y="47"/>
                    <a:pt x="11" y="49"/>
                    <a:pt x="10" y="52"/>
                  </a:cubicBezTo>
                  <a:lnTo>
                    <a:pt x="7" y="61"/>
                  </a:lnTo>
                  <a:close/>
                  <a:moveTo>
                    <a:pt x="4" y="8"/>
                  </a:moveTo>
                  <a:cubicBezTo>
                    <a:pt x="4" y="8"/>
                    <a:pt x="4" y="9"/>
                    <a:pt x="4" y="9"/>
                  </a:cubicBezTo>
                  <a:cubicBezTo>
                    <a:pt x="3" y="12"/>
                    <a:pt x="2" y="16"/>
                    <a:pt x="3" y="18"/>
                  </a:cubicBezTo>
                  <a:cubicBezTo>
                    <a:pt x="5" y="21"/>
                    <a:pt x="6" y="26"/>
                    <a:pt x="5" y="29"/>
                  </a:cubicBezTo>
                  <a:cubicBezTo>
                    <a:pt x="5" y="30"/>
                    <a:pt x="5" y="31"/>
                    <a:pt x="5" y="32"/>
                  </a:cubicBezTo>
                  <a:cubicBezTo>
                    <a:pt x="4" y="33"/>
                    <a:pt x="4" y="35"/>
                    <a:pt x="4" y="36"/>
                  </a:cubicBezTo>
                  <a:cubicBezTo>
                    <a:pt x="4" y="37"/>
                    <a:pt x="4" y="38"/>
                    <a:pt x="5" y="38"/>
                  </a:cubicBezTo>
                  <a:cubicBezTo>
                    <a:pt x="5" y="39"/>
                    <a:pt x="5" y="40"/>
                    <a:pt x="5" y="42"/>
                  </a:cubicBezTo>
                  <a:cubicBezTo>
                    <a:pt x="5" y="42"/>
                    <a:pt x="5" y="43"/>
                    <a:pt x="5" y="43"/>
                  </a:cubicBezTo>
                  <a:cubicBezTo>
                    <a:pt x="4" y="45"/>
                    <a:pt x="4" y="48"/>
                    <a:pt x="4" y="50"/>
                  </a:cubicBezTo>
                  <a:cubicBezTo>
                    <a:pt x="5" y="48"/>
                    <a:pt x="6" y="47"/>
                    <a:pt x="7" y="47"/>
                  </a:cubicBezTo>
                  <a:cubicBezTo>
                    <a:pt x="7" y="47"/>
                    <a:pt x="8" y="48"/>
                    <a:pt x="8" y="48"/>
                  </a:cubicBezTo>
                  <a:cubicBezTo>
                    <a:pt x="8" y="47"/>
                    <a:pt x="7" y="47"/>
                    <a:pt x="7" y="47"/>
                  </a:cubicBezTo>
                  <a:cubicBezTo>
                    <a:pt x="6" y="45"/>
                    <a:pt x="5" y="43"/>
                    <a:pt x="5" y="40"/>
                  </a:cubicBezTo>
                  <a:cubicBezTo>
                    <a:pt x="6" y="36"/>
                    <a:pt x="7" y="32"/>
                    <a:pt x="10" y="32"/>
                  </a:cubicBezTo>
                  <a:cubicBezTo>
                    <a:pt x="10" y="32"/>
                    <a:pt x="11" y="33"/>
                    <a:pt x="12" y="33"/>
                  </a:cubicBezTo>
                  <a:cubicBezTo>
                    <a:pt x="9" y="28"/>
                    <a:pt x="8" y="23"/>
                    <a:pt x="7" y="19"/>
                  </a:cubicBezTo>
                  <a:cubicBezTo>
                    <a:pt x="7" y="17"/>
                    <a:pt x="7" y="15"/>
                    <a:pt x="7" y="13"/>
                  </a:cubicBezTo>
                  <a:cubicBezTo>
                    <a:pt x="8" y="10"/>
                    <a:pt x="8" y="6"/>
                    <a:pt x="7" y="4"/>
                  </a:cubicBezTo>
                  <a:cubicBezTo>
                    <a:pt x="7" y="6"/>
                    <a:pt x="7" y="7"/>
                    <a:pt x="6" y="7"/>
                  </a:cubicBezTo>
                  <a:cubicBezTo>
                    <a:pt x="6" y="8"/>
                    <a:pt x="5" y="8"/>
                    <a:pt x="5" y="8"/>
                  </a:cubicBezTo>
                  <a:cubicBezTo>
                    <a:pt x="5" y="8"/>
                    <a:pt x="5" y="8"/>
                    <a:pt x="5" y="8"/>
                  </a:cubicBezTo>
                  <a:cubicBezTo>
                    <a:pt x="4" y="8"/>
                    <a:pt x="4" y="8"/>
                    <a:pt x="4"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2" name="Freeform 531"/>
            <p:cNvSpPr>
              <a:spLocks noChangeArrowheads="1"/>
            </p:cNvSpPr>
            <p:nvPr/>
          </p:nvSpPr>
          <p:spPr bwMode="auto">
            <a:xfrm>
              <a:off x="8595619" y="4991837"/>
              <a:ext cx="24151" cy="12075"/>
            </a:xfrm>
            <a:custGeom>
              <a:avLst/>
              <a:gdLst>
                <a:gd name="T0" fmla="*/ 0 w 6"/>
                <a:gd name="T1" fmla="*/ 1 h 3"/>
                <a:gd name="T2" fmla="*/ 6 w 6"/>
                <a:gd name="T3" fmla="*/ 1 h 3"/>
                <a:gd name="T4" fmla="*/ 0 w 6"/>
                <a:gd name="T5" fmla="*/ 1 h 3"/>
              </a:gdLst>
              <a:ahLst/>
              <a:cxnLst>
                <a:cxn ang="0">
                  <a:pos x="T0" y="T1"/>
                </a:cxn>
                <a:cxn ang="0">
                  <a:pos x="T2" y="T3"/>
                </a:cxn>
                <a:cxn ang="0">
                  <a:pos x="T4" y="T5"/>
                </a:cxn>
              </a:cxnLst>
              <a:rect l="0" t="0" r="r" b="b"/>
              <a:pathLst>
                <a:path w="6" h="3">
                  <a:moveTo>
                    <a:pt x="0" y="1"/>
                  </a:moveTo>
                  <a:cubicBezTo>
                    <a:pt x="2" y="0"/>
                    <a:pt x="5" y="0"/>
                    <a:pt x="6" y="1"/>
                  </a:cubicBezTo>
                  <a:cubicBezTo>
                    <a:pt x="4" y="2"/>
                    <a:pt x="1" y="3"/>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3" name="Freeform 532"/>
            <p:cNvSpPr>
              <a:spLocks noChangeArrowheads="1"/>
            </p:cNvSpPr>
            <p:nvPr/>
          </p:nvSpPr>
          <p:spPr bwMode="auto">
            <a:xfrm>
              <a:off x="8590789" y="4987007"/>
              <a:ext cx="41056" cy="16905"/>
            </a:xfrm>
            <a:custGeom>
              <a:avLst/>
              <a:gdLst>
                <a:gd name="T0" fmla="*/ 3 w 10"/>
                <a:gd name="T1" fmla="*/ 4 h 4"/>
                <a:gd name="T2" fmla="*/ 1 w 10"/>
                <a:gd name="T3" fmla="*/ 2 h 4"/>
                <a:gd name="T4" fmla="*/ 0 w 10"/>
                <a:gd name="T5" fmla="*/ 1 h 4"/>
                <a:gd name="T6" fmla="*/ 1 w 10"/>
                <a:gd name="T7" fmla="*/ 1 h 4"/>
                <a:gd name="T8" fmla="*/ 8 w 10"/>
                <a:gd name="T9" fmla="*/ 2 h 4"/>
                <a:gd name="T10" fmla="*/ 10 w 10"/>
                <a:gd name="T11" fmla="*/ 3 h 4"/>
                <a:gd name="T12" fmla="*/ 8 w 10"/>
                <a:gd name="T13" fmla="*/ 3 h 4"/>
                <a:gd name="T14" fmla="*/ 6 w 10"/>
                <a:gd name="T15" fmla="*/ 4 h 4"/>
                <a:gd name="T16" fmla="*/ 3 w 10"/>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
                  <a:moveTo>
                    <a:pt x="3" y="4"/>
                  </a:moveTo>
                  <a:cubicBezTo>
                    <a:pt x="2" y="4"/>
                    <a:pt x="1" y="3"/>
                    <a:pt x="1" y="2"/>
                  </a:cubicBezTo>
                  <a:cubicBezTo>
                    <a:pt x="0" y="1"/>
                    <a:pt x="0" y="1"/>
                    <a:pt x="0" y="1"/>
                  </a:cubicBezTo>
                  <a:cubicBezTo>
                    <a:pt x="1" y="1"/>
                    <a:pt x="1" y="1"/>
                    <a:pt x="1" y="1"/>
                  </a:cubicBezTo>
                  <a:cubicBezTo>
                    <a:pt x="3" y="0"/>
                    <a:pt x="6" y="0"/>
                    <a:pt x="8" y="2"/>
                  </a:cubicBezTo>
                  <a:cubicBezTo>
                    <a:pt x="10" y="3"/>
                    <a:pt x="10" y="3"/>
                    <a:pt x="10" y="3"/>
                  </a:cubicBezTo>
                  <a:cubicBezTo>
                    <a:pt x="8" y="3"/>
                    <a:pt x="8" y="3"/>
                    <a:pt x="8" y="3"/>
                  </a:cubicBezTo>
                  <a:cubicBezTo>
                    <a:pt x="7" y="3"/>
                    <a:pt x="7" y="4"/>
                    <a:pt x="6" y="4"/>
                  </a:cubicBezTo>
                  <a:cubicBezTo>
                    <a:pt x="5" y="4"/>
                    <a:pt x="4" y="4"/>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4" name="Freeform 533"/>
            <p:cNvSpPr>
              <a:spLocks noChangeArrowheads="1"/>
            </p:cNvSpPr>
            <p:nvPr/>
          </p:nvSpPr>
          <p:spPr bwMode="auto">
            <a:xfrm>
              <a:off x="8216453" y="4547464"/>
              <a:ext cx="661729" cy="514410"/>
            </a:xfrm>
            <a:custGeom>
              <a:avLst/>
              <a:gdLst>
                <a:gd name="T0" fmla="*/ 3 w 159"/>
                <a:gd name="T1" fmla="*/ 48 h 124"/>
                <a:gd name="T2" fmla="*/ 13 w 159"/>
                <a:gd name="T3" fmla="*/ 40 h 124"/>
                <a:gd name="T4" fmla="*/ 23 w 159"/>
                <a:gd name="T5" fmla="*/ 38 h 124"/>
                <a:gd name="T6" fmla="*/ 35 w 159"/>
                <a:gd name="T7" fmla="*/ 30 h 124"/>
                <a:gd name="T8" fmla="*/ 37 w 159"/>
                <a:gd name="T9" fmla="*/ 23 h 124"/>
                <a:gd name="T10" fmla="*/ 41 w 159"/>
                <a:gd name="T11" fmla="*/ 26 h 124"/>
                <a:gd name="T12" fmla="*/ 46 w 159"/>
                <a:gd name="T13" fmla="*/ 19 h 124"/>
                <a:gd name="T14" fmla="*/ 47 w 159"/>
                <a:gd name="T15" fmla="*/ 18 h 124"/>
                <a:gd name="T16" fmla="*/ 49 w 159"/>
                <a:gd name="T17" fmla="*/ 16 h 124"/>
                <a:gd name="T18" fmla="*/ 55 w 159"/>
                <a:gd name="T19" fmla="*/ 13 h 124"/>
                <a:gd name="T20" fmla="*/ 64 w 159"/>
                <a:gd name="T21" fmla="*/ 18 h 124"/>
                <a:gd name="T22" fmla="*/ 66 w 159"/>
                <a:gd name="T23" fmla="*/ 10 h 124"/>
                <a:gd name="T24" fmla="*/ 74 w 159"/>
                <a:gd name="T25" fmla="*/ 6 h 124"/>
                <a:gd name="T26" fmla="*/ 76 w 159"/>
                <a:gd name="T27" fmla="*/ 3 h 124"/>
                <a:gd name="T28" fmla="*/ 88 w 159"/>
                <a:gd name="T29" fmla="*/ 6 h 124"/>
                <a:gd name="T30" fmla="*/ 91 w 159"/>
                <a:gd name="T31" fmla="*/ 5 h 124"/>
                <a:gd name="T32" fmla="*/ 90 w 159"/>
                <a:gd name="T33" fmla="*/ 10 h 124"/>
                <a:gd name="T34" fmla="*/ 89 w 159"/>
                <a:gd name="T35" fmla="*/ 10 h 124"/>
                <a:gd name="T36" fmla="*/ 89 w 159"/>
                <a:gd name="T37" fmla="*/ 12 h 124"/>
                <a:gd name="T38" fmla="*/ 91 w 159"/>
                <a:gd name="T39" fmla="*/ 21 h 124"/>
                <a:gd name="T40" fmla="*/ 97 w 159"/>
                <a:gd name="T41" fmla="*/ 24 h 124"/>
                <a:gd name="T42" fmla="*/ 107 w 159"/>
                <a:gd name="T43" fmla="*/ 28 h 124"/>
                <a:gd name="T44" fmla="*/ 117 w 159"/>
                <a:gd name="T45" fmla="*/ 6 h 124"/>
                <a:gd name="T46" fmla="*/ 122 w 159"/>
                <a:gd name="T47" fmla="*/ 15 h 124"/>
                <a:gd name="T48" fmla="*/ 126 w 159"/>
                <a:gd name="T49" fmla="*/ 21 h 124"/>
                <a:gd name="T50" fmla="*/ 130 w 159"/>
                <a:gd name="T51" fmla="*/ 32 h 124"/>
                <a:gd name="T52" fmla="*/ 135 w 159"/>
                <a:gd name="T53" fmla="*/ 36 h 124"/>
                <a:gd name="T54" fmla="*/ 139 w 159"/>
                <a:gd name="T55" fmla="*/ 40 h 124"/>
                <a:gd name="T56" fmla="*/ 145 w 159"/>
                <a:gd name="T57" fmla="*/ 46 h 124"/>
                <a:gd name="T58" fmla="*/ 147 w 159"/>
                <a:gd name="T59" fmla="*/ 48 h 124"/>
                <a:gd name="T60" fmla="*/ 155 w 159"/>
                <a:gd name="T61" fmla="*/ 60 h 124"/>
                <a:gd name="T62" fmla="*/ 158 w 159"/>
                <a:gd name="T63" fmla="*/ 76 h 124"/>
                <a:gd name="T64" fmla="*/ 149 w 159"/>
                <a:gd name="T65" fmla="*/ 97 h 124"/>
                <a:gd name="T66" fmla="*/ 147 w 159"/>
                <a:gd name="T67" fmla="*/ 105 h 124"/>
                <a:gd name="T68" fmla="*/ 135 w 159"/>
                <a:gd name="T69" fmla="*/ 120 h 124"/>
                <a:gd name="T70" fmla="*/ 131 w 159"/>
                <a:gd name="T71" fmla="*/ 123 h 124"/>
                <a:gd name="T72" fmla="*/ 124 w 159"/>
                <a:gd name="T73" fmla="*/ 120 h 124"/>
                <a:gd name="T74" fmla="*/ 122 w 159"/>
                <a:gd name="T75" fmla="*/ 119 h 124"/>
                <a:gd name="T76" fmla="*/ 117 w 159"/>
                <a:gd name="T77" fmla="*/ 122 h 124"/>
                <a:gd name="T78" fmla="*/ 104 w 159"/>
                <a:gd name="T79" fmla="*/ 114 h 124"/>
                <a:gd name="T80" fmla="*/ 98 w 159"/>
                <a:gd name="T81" fmla="*/ 107 h 124"/>
                <a:gd name="T82" fmla="*/ 93 w 159"/>
                <a:gd name="T83" fmla="*/ 105 h 124"/>
                <a:gd name="T84" fmla="*/ 95 w 159"/>
                <a:gd name="T85" fmla="*/ 99 h 124"/>
                <a:gd name="T86" fmla="*/ 89 w 159"/>
                <a:gd name="T87" fmla="*/ 104 h 124"/>
                <a:gd name="T88" fmla="*/ 87 w 159"/>
                <a:gd name="T89" fmla="*/ 102 h 124"/>
                <a:gd name="T90" fmla="*/ 82 w 159"/>
                <a:gd name="T91" fmla="*/ 93 h 124"/>
                <a:gd name="T92" fmla="*/ 79 w 159"/>
                <a:gd name="T93" fmla="*/ 91 h 124"/>
                <a:gd name="T94" fmla="*/ 67 w 159"/>
                <a:gd name="T95" fmla="*/ 88 h 124"/>
                <a:gd name="T96" fmla="*/ 43 w 159"/>
                <a:gd name="T97" fmla="*/ 94 h 124"/>
                <a:gd name="T98" fmla="*/ 29 w 159"/>
                <a:gd name="T99" fmla="*/ 99 h 124"/>
                <a:gd name="T100" fmla="*/ 11 w 159"/>
                <a:gd name="T101" fmla="*/ 103 h 124"/>
                <a:gd name="T102" fmla="*/ 10 w 159"/>
                <a:gd name="T103" fmla="*/ 94 h 124"/>
                <a:gd name="T104" fmla="*/ 0 w 159"/>
                <a:gd name="T105" fmla="*/ 64 h 124"/>
                <a:gd name="T106" fmla="*/ 2 w 159"/>
                <a:gd name="T107" fmla="*/ 65 h 124"/>
                <a:gd name="T108" fmla="*/ 2 w 159"/>
                <a:gd name="T109" fmla="*/ 5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9" h="124">
                  <a:moveTo>
                    <a:pt x="3" y="45"/>
                  </a:moveTo>
                  <a:cubicBezTo>
                    <a:pt x="3" y="45"/>
                    <a:pt x="3" y="47"/>
                    <a:pt x="3" y="48"/>
                  </a:cubicBezTo>
                  <a:cubicBezTo>
                    <a:pt x="4" y="46"/>
                    <a:pt x="5" y="45"/>
                    <a:pt x="8" y="44"/>
                  </a:cubicBezTo>
                  <a:cubicBezTo>
                    <a:pt x="9" y="44"/>
                    <a:pt x="11" y="41"/>
                    <a:pt x="13" y="40"/>
                  </a:cubicBezTo>
                  <a:cubicBezTo>
                    <a:pt x="14" y="39"/>
                    <a:pt x="16" y="41"/>
                    <a:pt x="17" y="40"/>
                  </a:cubicBezTo>
                  <a:cubicBezTo>
                    <a:pt x="19" y="40"/>
                    <a:pt x="22" y="37"/>
                    <a:pt x="23" y="38"/>
                  </a:cubicBezTo>
                  <a:cubicBezTo>
                    <a:pt x="28" y="38"/>
                    <a:pt x="32" y="35"/>
                    <a:pt x="33" y="32"/>
                  </a:cubicBezTo>
                  <a:cubicBezTo>
                    <a:pt x="34" y="31"/>
                    <a:pt x="35" y="30"/>
                    <a:pt x="35" y="30"/>
                  </a:cubicBezTo>
                  <a:cubicBezTo>
                    <a:pt x="35" y="29"/>
                    <a:pt x="34" y="28"/>
                    <a:pt x="34" y="27"/>
                  </a:cubicBezTo>
                  <a:cubicBezTo>
                    <a:pt x="35" y="26"/>
                    <a:pt x="37" y="25"/>
                    <a:pt x="37" y="23"/>
                  </a:cubicBezTo>
                  <a:cubicBezTo>
                    <a:pt x="38" y="24"/>
                    <a:pt x="39" y="26"/>
                    <a:pt x="40" y="28"/>
                  </a:cubicBezTo>
                  <a:cubicBezTo>
                    <a:pt x="40" y="27"/>
                    <a:pt x="41" y="26"/>
                    <a:pt x="41" y="26"/>
                  </a:cubicBezTo>
                  <a:cubicBezTo>
                    <a:pt x="38" y="22"/>
                    <a:pt x="41" y="22"/>
                    <a:pt x="44" y="24"/>
                  </a:cubicBezTo>
                  <a:cubicBezTo>
                    <a:pt x="43" y="22"/>
                    <a:pt x="44" y="19"/>
                    <a:pt x="46" y="19"/>
                  </a:cubicBezTo>
                  <a:cubicBezTo>
                    <a:pt x="46" y="18"/>
                    <a:pt x="46" y="18"/>
                    <a:pt x="46" y="17"/>
                  </a:cubicBezTo>
                  <a:cubicBezTo>
                    <a:pt x="46" y="18"/>
                    <a:pt x="47" y="18"/>
                    <a:pt x="47" y="18"/>
                  </a:cubicBezTo>
                  <a:cubicBezTo>
                    <a:pt x="47" y="17"/>
                    <a:pt x="47" y="16"/>
                    <a:pt x="46" y="16"/>
                  </a:cubicBezTo>
                  <a:cubicBezTo>
                    <a:pt x="48" y="16"/>
                    <a:pt x="48" y="15"/>
                    <a:pt x="49" y="16"/>
                  </a:cubicBezTo>
                  <a:cubicBezTo>
                    <a:pt x="49" y="15"/>
                    <a:pt x="50" y="15"/>
                    <a:pt x="50" y="13"/>
                  </a:cubicBezTo>
                  <a:cubicBezTo>
                    <a:pt x="51" y="14"/>
                    <a:pt x="53" y="13"/>
                    <a:pt x="55" y="13"/>
                  </a:cubicBezTo>
                  <a:cubicBezTo>
                    <a:pt x="59" y="15"/>
                    <a:pt x="58" y="17"/>
                    <a:pt x="57" y="20"/>
                  </a:cubicBezTo>
                  <a:cubicBezTo>
                    <a:pt x="58" y="17"/>
                    <a:pt x="62" y="15"/>
                    <a:pt x="64" y="18"/>
                  </a:cubicBezTo>
                  <a:cubicBezTo>
                    <a:pt x="65" y="15"/>
                    <a:pt x="63" y="15"/>
                    <a:pt x="65" y="11"/>
                  </a:cubicBezTo>
                  <a:cubicBezTo>
                    <a:pt x="65" y="12"/>
                    <a:pt x="67" y="9"/>
                    <a:pt x="66" y="10"/>
                  </a:cubicBezTo>
                  <a:cubicBezTo>
                    <a:pt x="67" y="9"/>
                    <a:pt x="67" y="6"/>
                    <a:pt x="69" y="8"/>
                  </a:cubicBezTo>
                  <a:cubicBezTo>
                    <a:pt x="68" y="5"/>
                    <a:pt x="72" y="7"/>
                    <a:pt x="74" y="6"/>
                  </a:cubicBezTo>
                  <a:cubicBezTo>
                    <a:pt x="77" y="5"/>
                    <a:pt x="75" y="3"/>
                    <a:pt x="72" y="2"/>
                  </a:cubicBezTo>
                  <a:cubicBezTo>
                    <a:pt x="74" y="1"/>
                    <a:pt x="75" y="4"/>
                    <a:pt x="76" y="3"/>
                  </a:cubicBezTo>
                  <a:cubicBezTo>
                    <a:pt x="78" y="6"/>
                    <a:pt x="86" y="7"/>
                    <a:pt x="89" y="5"/>
                  </a:cubicBezTo>
                  <a:cubicBezTo>
                    <a:pt x="89" y="5"/>
                    <a:pt x="88" y="6"/>
                    <a:pt x="88" y="6"/>
                  </a:cubicBezTo>
                  <a:cubicBezTo>
                    <a:pt x="88" y="6"/>
                    <a:pt x="89" y="6"/>
                    <a:pt x="89" y="8"/>
                  </a:cubicBezTo>
                  <a:cubicBezTo>
                    <a:pt x="90" y="7"/>
                    <a:pt x="90" y="6"/>
                    <a:pt x="91" y="5"/>
                  </a:cubicBezTo>
                  <a:cubicBezTo>
                    <a:pt x="91" y="6"/>
                    <a:pt x="92" y="6"/>
                    <a:pt x="92" y="7"/>
                  </a:cubicBezTo>
                  <a:cubicBezTo>
                    <a:pt x="91" y="8"/>
                    <a:pt x="92" y="10"/>
                    <a:pt x="90" y="10"/>
                  </a:cubicBezTo>
                  <a:cubicBezTo>
                    <a:pt x="90" y="10"/>
                    <a:pt x="90" y="11"/>
                    <a:pt x="90" y="11"/>
                  </a:cubicBezTo>
                  <a:cubicBezTo>
                    <a:pt x="90" y="11"/>
                    <a:pt x="89" y="11"/>
                    <a:pt x="89" y="10"/>
                  </a:cubicBezTo>
                  <a:cubicBezTo>
                    <a:pt x="89" y="11"/>
                    <a:pt x="89" y="12"/>
                    <a:pt x="88" y="12"/>
                  </a:cubicBezTo>
                  <a:cubicBezTo>
                    <a:pt x="89" y="12"/>
                    <a:pt x="89" y="12"/>
                    <a:pt x="89" y="12"/>
                  </a:cubicBezTo>
                  <a:cubicBezTo>
                    <a:pt x="88" y="14"/>
                    <a:pt x="86" y="17"/>
                    <a:pt x="89" y="18"/>
                  </a:cubicBezTo>
                  <a:cubicBezTo>
                    <a:pt x="91" y="19"/>
                    <a:pt x="90" y="19"/>
                    <a:pt x="91" y="21"/>
                  </a:cubicBezTo>
                  <a:cubicBezTo>
                    <a:pt x="91" y="22"/>
                    <a:pt x="93" y="20"/>
                    <a:pt x="94" y="21"/>
                  </a:cubicBezTo>
                  <a:cubicBezTo>
                    <a:pt x="95" y="21"/>
                    <a:pt x="96" y="23"/>
                    <a:pt x="97" y="24"/>
                  </a:cubicBezTo>
                  <a:cubicBezTo>
                    <a:pt x="98" y="25"/>
                    <a:pt x="100" y="24"/>
                    <a:pt x="101" y="25"/>
                  </a:cubicBezTo>
                  <a:cubicBezTo>
                    <a:pt x="103" y="26"/>
                    <a:pt x="103" y="29"/>
                    <a:pt x="107" y="28"/>
                  </a:cubicBezTo>
                  <a:cubicBezTo>
                    <a:pt x="116" y="25"/>
                    <a:pt x="107" y="5"/>
                    <a:pt x="115" y="0"/>
                  </a:cubicBezTo>
                  <a:cubicBezTo>
                    <a:pt x="116" y="2"/>
                    <a:pt x="116" y="4"/>
                    <a:pt x="117" y="6"/>
                  </a:cubicBezTo>
                  <a:cubicBezTo>
                    <a:pt x="117" y="8"/>
                    <a:pt x="119" y="14"/>
                    <a:pt x="120" y="14"/>
                  </a:cubicBezTo>
                  <a:cubicBezTo>
                    <a:pt x="121" y="15"/>
                    <a:pt x="121" y="15"/>
                    <a:pt x="122" y="15"/>
                  </a:cubicBezTo>
                  <a:cubicBezTo>
                    <a:pt x="124" y="14"/>
                    <a:pt x="125" y="16"/>
                    <a:pt x="126" y="17"/>
                  </a:cubicBezTo>
                  <a:cubicBezTo>
                    <a:pt x="126" y="18"/>
                    <a:pt x="126" y="20"/>
                    <a:pt x="126" y="21"/>
                  </a:cubicBezTo>
                  <a:cubicBezTo>
                    <a:pt x="127" y="23"/>
                    <a:pt x="128" y="23"/>
                    <a:pt x="128" y="25"/>
                  </a:cubicBezTo>
                  <a:cubicBezTo>
                    <a:pt x="129" y="27"/>
                    <a:pt x="129" y="30"/>
                    <a:pt x="130" y="32"/>
                  </a:cubicBezTo>
                  <a:cubicBezTo>
                    <a:pt x="131" y="34"/>
                    <a:pt x="130" y="33"/>
                    <a:pt x="132" y="35"/>
                  </a:cubicBezTo>
                  <a:cubicBezTo>
                    <a:pt x="134" y="36"/>
                    <a:pt x="134" y="34"/>
                    <a:pt x="135" y="36"/>
                  </a:cubicBezTo>
                  <a:cubicBezTo>
                    <a:pt x="135" y="37"/>
                    <a:pt x="137" y="37"/>
                    <a:pt x="137" y="38"/>
                  </a:cubicBezTo>
                  <a:cubicBezTo>
                    <a:pt x="140" y="39"/>
                    <a:pt x="138" y="39"/>
                    <a:pt x="139" y="40"/>
                  </a:cubicBezTo>
                  <a:cubicBezTo>
                    <a:pt x="141" y="43"/>
                    <a:pt x="142" y="44"/>
                    <a:pt x="143" y="48"/>
                  </a:cubicBezTo>
                  <a:cubicBezTo>
                    <a:pt x="144" y="48"/>
                    <a:pt x="144" y="48"/>
                    <a:pt x="145" y="46"/>
                  </a:cubicBezTo>
                  <a:cubicBezTo>
                    <a:pt x="145" y="47"/>
                    <a:pt x="146" y="48"/>
                    <a:pt x="147" y="48"/>
                  </a:cubicBezTo>
                  <a:cubicBezTo>
                    <a:pt x="147" y="48"/>
                    <a:pt x="147" y="48"/>
                    <a:pt x="147" y="48"/>
                  </a:cubicBezTo>
                  <a:cubicBezTo>
                    <a:pt x="147" y="51"/>
                    <a:pt x="147" y="52"/>
                    <a:pt x="150" y="54"/>
                  </a:cubicBezTo>
                  <a:cubicBezTo>
                    <a:pt x="152" y="56"/>
                    <a:pt x="154" y="57"/>
                    <a:pt x="155" y="60"/>
                  </a:cubicBezTo>
                  <a:cubicBezTo>
                    <a:pt x="157" y="63"/>
                    <a:pt x="157" y="65"/>
                    <a:pt x="157" y="68"/>
                  </a:cubicBezTo>
                  <a:cubicBezTo>
                    <a:pt x="157" y="70"/>
                    <a:pt x="159" y="73"/>
                    <a:pt x="158" y="76"/>
                  </a:cubicBezTo>
                  <a:cubicBezTo>
                    <a:pt x="157" y="81"/>
                    <a:pt x="157" y="87"/>
                    <a:pt x="154" y="92"/>
                  </a:cubicBezTo>
                  <a:cubicBezTo>
                    <a:pt x="153" y="94"/>
                    <a:pt x="150" y="95"/>
                    <a:pt x="149" y="97"/>
                  </a:cubicBezTo>
                  <a:cubicBezTo>
                    <a:pt x="148" y="99"/>
                    <a:pt x="148" y="103"/>
                    <a:pt x="147" y="105"/>
                  </a:cubicBezTo>
                  <a:cubicBezTo>
                    <a:pt x="147" y="105"/>
                    <a:pt x="147" y="105"/>
                    <a:pt x="147" y="105"/>
                  </a:cubicBezTo>
                  <a:cubicBezTo>
                    <a:pt x="144" y="109"/>
                    <a:pt x="146" y="115"/>
                    <a:pt x="142" y="118"/>
                  </a:cubicBezTo>
                  <a:cubicBezTo>
                    <a:pt x="139" y="119"/>
                    <a:pt x="137" y="118"/>
                    <a:pt x="135" y="120"/>
                  </a:cubicBezTo>
                  <a:cubicBezTo>
                    <a:pt x="133" y="121"/>
                    <a:pt x="130" y="122"/>
                    <a:pt x="130" y="123"/>
                  </a:cubicBezTo>
                  <a:cubicBezTo>
                    <a:pt x="130" y="123"/>
                    <a:pt x="131" y="123"/>
                    <a:pt x="131" y="123"/>
                  </a:cubicBezTo>
                  <a:cubicBezTo>
                    <a:pt x="131" y="123"/>
                    <a:pt x="130" y="124"/>
                    <a:pt x="130" y="124"/>
                  </a:cubicBezTo>
                  <a:cubicBezTo>
                    <a:pt x="128" y="123"/>
                    <a:pt x="126" y="119"/>
                    <a:pt x="124" y="120"/>
                  </a:cubicBezTo>
                  <a:cubicBezTo>
                    <a:pt x="125" y="119"/>
                    <a:pt x="124" y="119"/>
                    <a:pt x="124" y="118"/>
                  </a:cubicBezTo>
                  <a:cubicBezTo>
                    <a:pt x="124" y="118"/>
                    <a:pt x="123" y="118"/>
                    <a:pt x="122" y="119"/>
                  </a:cubicBezTo>
                  <a:cubicBezTo>
                    <a:pt x="123" y="119"/>
                    <a:pt x="123" y="119"/>
                    <a:pt x="123" y="120"/>
                  </a:cubicBezTo>
                  <a:cubicBezTo>
                    <a:pt x="121" y="121"/>
                    <a:pt x="119" y="123"/>
                    <a:pt x="117" y="122"/>
                  </a:cubicBezTo>
                  <a:cubicBezTo>
                    <a:pt x="114" y="120"/>
                    <a:pt x="112" y="121"/>
                    <a:pt x="109" y="120"/>
                  </a:cubicBezTo>
                  <a:cubicBezTo>
                    <a:pt x="107" y="118"/>
                    <a:pt x="105" y="117"/>
                    <a:pt x="104" y="114"/>
                  </a:cubicBezTo>
                  <a:cubicBezTo>
                    <a:pt x="104" y="112"/>
                    <a:pt x="102" y="107"/>
                    <a:pt x="102" y="106"/>
                  </a:cubicBezTo>
                  <a:cubicBezTo>
                    <a:pt x="101" y="106"/>
                    <a:pt x="99" y="107"/>
                    <a:pt x="98" y="107"/>
                  </a:cubicBezTo>
                  <a:cubicBezTo>
                    <a:pt x="100" y="105"/>
                    <a:pt x="99" y="102"/>
                    <a:pt x="97" y="100"/>
                  </a:cubicBezTo>
                  <a:cubicBezTo>
                    <a:pt x="97" y="103"/>
                    <a:pt x="96" y="106"/>
                    <a:pt x="93" y="105"/>
                  </a:cubicBezTo>
                  <a:cubicBezTo>
                    <a:pt x="93" y="104"/>
                    <a:pt x="95" y="103"/>
                    <a:pt x="95" y="103"/>
                  </a:cubicBezTo>
                  <a:cubicBezTo>
                    <a:pt x="95" y="102"/>
                    <a:pt x="95" y="101"/>
                    <a:pt x="95" y="99"/>
                  </a:cubicBezTo>
                  <a:cubicBezTo>
                    <a:pt x="97" y="97"/>
                    <a:pt x="98" y="95"/>
                    <a:pt x="96" y="92"/>
                  </a:cubicBezTo>
                  <a:cubicBezTo>
                    <a:pt x="96" y="98"/>
                    <a:pt x="88" y="99"/>
                    <a:pt x="89" y="104"/>
                  </a:cubicBezTo>
                  <a:cubicBezTo>
                    <a:pt x="88" y="103"/>
                    <a:pt x="86" y="103"/>
                    <a:pt x="86" y="101"/>
                  </a:cubicBezTo>
                  <a:cubicBezTo>
                    <a:pt x="86" y="102"/>
                    <a:pt x="87" y="102"/>
                    <a:pt x="87" y="102"/>
                  </a:cubicBezTo>
                  <a:cubicBezTo>
                    <a:pt x="87" y="100"/>
                    <a:pt x="85" y="97"/>
                    <a:pt x="84" y="95"/>
                  </a:cubicBezTo>
                  <a:cubicBezTo>
                    <a:pt x="84" y="94"/>
                    <a:pt x="82" y="95"/>
                    <a:pt x="82" y="93"/>
                  </a:cubicBezTo>
                  <a:cubicBezTo>
                    <a:pt x="82" y="92"/>
                    <a:pt x="80" y="91"/>
                    <a:pt x="79" y="90"/>
                  </a:cubicBezTo>
                  <a:cubicBezTo>
                    <a:pt x="79" y="91"/>
                    <a:pt x="79" y="91"/>
                    <a:pt x="79" y="91"/>
                  </a:cubicBezTo>
                  <a:cubicBezTo>
                    <a:pt x="77" y="89"/>
                    <a:pt x="75" y="91"/>
                    <a:pt x="74" y="89"/>
                  </a:cubicBezTo>
                  <a:cubicBezTo>
                    <a:pt x="72" y="88"/>
                    <a:pt x="69" y="88"/>
                    <a:pt x="67" y="88"/>
                  </a:cubicBezTo>
                  <a:cubicBezTo>
                    <a:pt x="61" y="88"/>
                    <a:pt x="56" y="90"/>
                    <a:pt x="51" y="91"/>
                  </a:cubicBezTo>
                  <a:cubicBezTo>
                    <a:pt x="48" y="91"/>
                    <a:pt x="46" y="93"/>
                    <a:pt x="43" y="94"/>
                  </a:cubicBezTo>
                  <a:cubicBezTo>
                    <a:pt x="42" y="95"/>
                    <a:pt x="42" y="98"/>
                    <a:pt x="40" y="98"/>
                  </a:cubicBezTo>
                  <a:cubicBezTo>
                    <a:pt x="36" y="98"/>
                    <a:pt x="33" y="98"/>
                    <a:pt x="29" y="99"/>
                  </a:cubicBezTo>
                  <a:cubicBezTo>
                    <a:pt x="26" y="99"/>
                    <a:pt x="26" y="101"/>
                    <a:pt x="23" y="101"/>
                  </a:cubicBezTo>
                  <a:cubicBezTo>
                    <a:pt x="18" y="102"/>
                    <a:pt x="18" y="106"/>
                    <a:pt x="11" y="103"/>
                  </a:cubicBezTo>
                  <a:cubicBezTo>
                    <a:pt x="9" y="102"/>
                    <a:pt x="7" y="100"/>
                    <a:pt x="7" y="98"/>
                  </a:cubicBezTo>
                  <a:cubicBezTo>
                    <a:pt x="7" y="97"/>
                    <a:pt x="10" y="96"/>
                    <a:pt x="10" y="94"/>
                  </a:cubicBezTo>
                  <a:cubicBezTo>
                    <a:pt x="10" y="88"/>
                    <a:pt x="7" y="84"/>
                    <a:pt x="6" y="78"/>
                  </a:cubicBezTo>
                  <a:cubicBezTo>
                    <a:pt x="6" y="74"/>
                    <a:pt x="2" y="67"/>
                    <a:pt x="0" y="64"/>
                  </a:cubicBezTo>
                  <a:cubicBezTo>
                    <a:pt x="1" y="66"/>
                    <a:pt x="3" y="67"/>
                    <a:pt x="2" y="63"/>
                  </a:cubicBezTo>
                  <a:cubicBezTo>
                    <a:pt x="2" y="64"/>
                    <a:pt x="2" y="64"/>
                    <a:pt x="2" y="65"/>
                  </a:cubicBezTo>
                  <a:cubicBezTo>
                    <a:pt x="5" y="62"/>
                    <a:pt x="0" y="58"/>
                    <a:pt x="0" y="55"/>
                  </a:cubicBezTo>
                  <a:cubicBezTo>
                    <a:pt x="0" y="53"/>
                    <a:pt x="2" y="52"/>
                    <a:pt x="2" y="50"/>
                  </a:cubicBezTo>
                  <a:cubicBezTo>
                    <a:pt x="1" y="48"/>
                    <a:pt x="1" y="47"/>
                    <a:pt x="3" y="4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5" name="Freeform 534"/>
            <p:cNvSpPr>
              <a:spLocks noEditPoints="1" noChangeArrowheads="1"/>
            </p:cNvSpPr>
            <p:nvPr/>
          </p:nvSpPr>
          <p:spPr bwMode="auto">
            <a:xfrm>
              <a:off x="8211623" y="4537804"/>
              <a:ext cx="666559" cy="533731"/>
            </a:xfrm>
            <a:custGeom>
              <a:avLst/>
              <a:gdLst>
                <a:gd name="T0" fmla="*/ 126 w 160"/>
                <a:gd name="T1" fmla="*/ 123 h 128"/>
                <a:gd name="T2" fmla="*/ 110 w 160"/>
                <a:gd name="T3" fmla="*/ 122 h 128"/>
                <a:gd name="T4" fmla="*/ 94 w 160"/>
                <a:gd name="T5" fmla="*/ 108 h 128"/>
                <a:gd name="T6" fmla="*/ 94 w 160"/>
                <a:gd name="T7" fmla="*/ 101 h 128"/>
                <a:gd name="T8" fmla="*/ 87 w 160"/>
                <a:gd name="T9" fmla="*/ 102 h 128"/>
                <a:gd name="T10" fmla="*/ 82 w 160"/>
                <a:gd name="T11" fmla="*/ 96 h 128"/>
                <a:gd name="T12" fmla="*/ 47 w 160"/>
                <a:gd name="T13" fmla="*/ 96 h 128"/>
                <a:gd name="T14" fmla="*/ 24 w 160"/>
                <a:gd name="T15" fmla="*/ 104 h 128"/>
                <a:gd name="T16" fmla="*/ 8 w 160"/>
                <a:gd name="T17" fmla="*/ 87 h 128"/>
                <a:gd name="T18" fmla="*/ 0 w 160"/>
                <a:gd name="T19" fmla="*/ 57 h 128"/>
                <a:gd name="T20" fmla="*/ 8 w 160"/>
                <a:gd name="T21" fmla="*/ 46 h 128"/>
                <a:gd name="T22" fmla="*/ 24 w 160"/>
                <a:gd name="T23" fmla="*/ 39 h 128"/>
                <a:gd name="T24" fmla="*/ 36 w 160"/>
                <a:gd name="T25" fmla="*/ 27 h 128"/>
                <a:gd name="T26" fmla="*/ 46 w 160"/>
                <a:gd name="T27" fmla="*/ 20 h 128"/>
                <a:gd name="T28" fmla="*/ 50 w 160"/>
                <a:gd name="T29" fmla="*/ 15 h 128"/>
                <a:gd name="T30" fmla="*/ 64 w 160"/>
                <a:gd name="T31" fmla="*/ 18 h 128"/>
                <a:gd name="T32" fmla="*/ 66 w 160"/>
                <a:gd name="T33" fmla="*/ 11 h 128"/>
                <a:gd name="T34" fmla="*/ 75 w 160"/>
                <a:gd name="T35" fmla="*/ 7 h 128"/>
                <a:gd name="T36" fmla="*/ 78 w 160"/>
                <a:gd name="T37" fmla="*/ 4 h 128"/>
                <a:gd name="T38" fmla="*/ 94 w 160"/>
                <a:gd name="T39" fmla="*/ 8 h 128"/>
                <a:gd name="T40" fmla="*/ 91 w 160"/>
                <a:gd name="T41" fmla="*/ 14 h 128"/>
                <a:gd name="T42" fmla="*/ 98 w 160"/>
                <a:gd name="T43" fmla="*/ 24 h 128"/>
                <a:gd name="T44" fmla="*/ 116 w 160"/>
                <a:gd name="T45" fmla="*/ 1 h 128"/>
                <a:gd name="T46" fmla="*/ 122 w 160"/>
                <a:gd name="T47" fmla="*/ 16 h 128"/>
                <a:gd name="T48" fmla="*/ 129 w 160"/>
                <a:gd name="T49" fmla="*/ 25 h 128"/>
                <a:gd name="T50" fmla="*/ 134 w 160"/>
                <a:gd name="T51" fmla="*/ 36 h 128"/>
                <a:gd name="T52" fmla="*/ 142 w 160"/>
                <a:gd name="T53" fmla="*/ 43 h 128"/>
                <a:gd name="T54" fmla="*/ 148 w 160"/>
                <a:gd name="T55" fmla="*/ 46 h 128"/>
                <a:gd name="T56" fmla="*/ 160 w 160"/>
                <a:gd name="T57" fmla="*/ 78 h 128"/>
                <a:gd name="T58" fmla="*/ 148 w 160"/>
                <a:gd name="T59" fmla="*/ 109 h 128"/>
                <a:gd name="T60" fmla="*/ 133 w 160"/>
                <a:gd name="T61" fmla="*/ 125 h 128"/>
                <a:gd name="T62" fmla="*/ 135 w 160"/>
                <a:gd name="T63" fmla="*/ 121 h 128"/>
                <a:gd name="T64" fmla="*/ 148 w 160"/>
                <a:gd name="T65" fmla="*/ 103 h 128"/>
                <a:gd name="T66" fmla="*/ 157 w 160"/>
                <a:gd name="T67" fmla="*/ 70 h 128"/>
                <a:gd name="T68" fmla="*/ 145 w 160"/>
                <a:gd name="T69" fmla="*/ 50 h 128"/>
                <a:gd name="T70" fmla="*/ 138 w 160"/>
                <a:gd name="T71" fmla="*/ 40 h 128"/>
                <a:gd name="T72" fmla="*/ 130 w 160"/>
                <a:gd name="T73" fmla="*/ 34 h 128"/>
                <a:gd name="T74" fmla="*/ 125 w 160"/>
                <a:gd name="T75" fmla="*/ 19 h 128"/>
                <a:gd name="T76" fmla="*/ 116 w 160"/>
                <a:gd name="T77" fmla="*/ 3 h 128"/>
                <a:gd name="T78" fmla="*/ 97 w 160"/>
                <a:gd name="T79" fmla="*/ 26 h 128"/>
                <a:gd name="T80" fmla="*/ 90 w 160"/>
                <a:gd name="T81" fmla="*/ 21 h 128"/>
                <a:gd name="T82" fmla="*/ 89 w 160"/>
                <a:gd name="T83" fmla="*/ 9 h 128"/>
                <a:gd name="T84" fmla="*/ 71 w 160"/>
                <a:gd name="T85" fmla="*/ 9 h 128"/>
                <a:gd name="T86" fmla="*/ 68 w 160"/>
                <a:gd name="T87" fmla="*/ 13 h 128"/>
                <a:gd name="T88" fmla="*/ 64 w 160"/>
                <a:gd name="T89" fmla="*/ 21 h 128"/>
                <a:gd name="T90" fmla="*/ 51 w 160"/>
                <a:gd name="T91" fmla="*/ 18 h 128"/>
                <a:gd name="T92" fmla="*/ 47 w 160"/>
                <a:gd name="T93" fmla="*/ 22 h 128"/>
                <a:gd name="T94" fmla="*/ 43 w 160"/>
                <a:gd name="T95" fmla="*/ 27 h 128"/>
                <a:gd name="T96" fmla="*/ 37 w 160"/>
                <a:gd name="T97" fmla="*/ 30 h 128"/>
                <a:gd name="T98" fmla="*/ 21 w 160"/>
                <a:gd name="T99" fmla="*/ 42 h 128"/>
                <a:gd name="T100" fmla="*/ 5 w 160"/>
                <a:gd name="T101" fmla="*/ 50 h 128"/>
                <a:gd name="T102" fmla="*/ 4 w 160"/>
                <a:gd name="T103" fmla="*/ 68 h 128"/>
                <a:gd name="T104" fmla="*/ 9 w 160"/>
                <a:gd name="T105" fmla="*/ 100 h 128"/>
                <a:gd name="T106" fmla="*/ 38 w 160"/>
                <a:gd name="T107" fmla="*/ 99 h 128"/>
                <a:gd name="T108" fmla="*/ 68 w 160"/>
                <a:gd name="T109" fmla="*/ 89 h 128"/>
                <a:gd name="T110" fmla="*/ 84 w 160"/>
                <a:gd name="T111" fmla="*/ 96 h 128"/>
                <a:gd name="T112" fmla="*/ 89 w 160"/>
                <a:gd name="T113" fmla="*/ 105 h 128"/>
                <a:gd name="T114" fmla="*/ 101 w 160"/>
                <a:gd name="T115" fmla="*/ 107 h 128"/>
                <a:gd name="T116" fmla="*/ 118 w 160"/>
                <a:gd name="T117" fmla="*/ 123 h 128"/>
                <a:gd name="T118" fmla="*/ 126 w 160"/>
                <a:gd name="T119" fmla="*/ 117 h 128"/>
                <a:gd name="T120" fmla="*/ 97 w 160"/>
                <a:gd name="T121" fmla="*/ 104 h 128"/>
                <a:gd name="T122" fmla="*/ 91 w 160"/>
                <a:gd name="T123" fmla="*/ 1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0" h="128">
                  <a:moveTo>
                    <a:pt x="132" y="128"/>
                  </a:moveTo>
                  <a:cubicBezTo>
                    <a:pt x="131" y="127"/>
                    <a:pt x="131" y="127"/>
                    <a:pt x="131" y="127"/>
                  </a:cubicBezTo>
                  <a:cubicBezTo>
                    <a:pt x="130" y="127"/>
                    <a:pt x="130" y="127"/>
                    <a:pt x="130" y="126"/>
                  </a:cubicBezTo>
                  <a:cubicBezTo>
                    <a:pt x="129" y="126"/>
                    <a:pt x="129" y="126"/>
                    <a:pt x="129" y="126"/>
                  </a:cubicBezTo>
                  <a:cubicBezTo>
                    <a:pt x="129" y="126"/>
                    <a:pt x="129" y="126"/>
                    <a:pt x="129" y="126"/>
                  </a:cubicBezTo>
                  <a:cubicBezTo>
                    <a:pt x="129" y="126"/>
                    <a:pt x="129" y="125"/>
                    <a:pt x="129" y="125"/>
                  </a:cubicBezTo>
                  <a:cubicBezTo>
                    <a:pt x="128" y="124"/>
                    <a:pt x="127" y="123"/>
                    <a:pt x="126" y="123"/>
                  </a:cubicBezTo>
                  <a:cubicBezTo>
                    <a:pt x="123" y="125"/>
                    <a:pt x="123" y="125"/>
                    <a:pt x="123" y="125"/>
                  </a:cubicBezTo>
                  <a:cubicBezTo>
                    <a:pt x="124" y="123"/>
                    <a:pt x="124" y="123"/>
                    <a:pt x="124" y="123"/>
                  </a:cubicBezTo>
                  <a:cubicBezTo>
                    <a:pt x="124" y="123"/>
                    <a:pt x="123" y="123"/>
                    <a:pt x="123" y="123"/>
                  </a:cubicBezTo>
                  <a:cubicBezTo>
                    <a:pt x="122" y="124"/>
                    <a:pt x="121" y="125"/>
                    <a:pt x="119" y="125"/>
                  </a:cubicBezTo>
                  <a:cubicBezTo>
                    <a:pt x="119" y="125"/>
                    <a:pt x="118" y="125"/>
                    <a:pt x="117" y="124"/>
                  </a:cubicBezTo>
                  <a:cubicBezTo>
                    <a:pt x="116" y="124"/>
                    <a:pt x="115" y="124"/>
                    <a:pt x="113" y="123"/>
                  </a:cubicBezTo>
                  <a:cubicBezTo>
                    <a:pt x="112" y="123"/>
                    <a:pt x="111" y="123"/>
                    <a:pt x="110" y="122"/>
                  </a:cubicBezTo>
                  <a:cubicBezTo>
                    <a:pt x="108" y="121"/>
                    <a:pt x="105" y="119"/>
                    <a:pt x="104" y="116"/>
                  </a:cubicBezTo>
                  <a:cubicBezTo>
                    <a:pt x="104" y="115"/>
                    <a:pt x="104" y="115"/>
                    <a:pt x="104" y="115"/>
                  </a:cubicBezTo>
                  <a:cubicBezTo>
                    <a:pt x="103" y="112"/>
                    <a:pt x="103" y="110"/>
                    <a:pt x="102" y="109"/>
                  </a:cubicBezTo>
                  <a:cubicBezTo>
                    <a:pt x="96" y="111"/>
                    <a:pt x="96" y="111"/>
                    <a:pt x="96" y="111"/>
                  </a:cubicBezTo>
                  <a:cubicBezTo>
                    <a:pt x="98" y="108"/>
                    <a:pt x="98" y="108"/>
                    <a:pt x="98" y="108"/>
                  </a:cubicBezTo>
                  <a:cubicBezTo>
                    <a:pt x="99" y="107"/>
                    <a:pt x="99" y="106"/>
                    <a:pt x="99" y="105"/>
                  </a:cubicBezTo>
                  <a:cubicBezTo>
                    <a:pt x="98" y="107"/>
                    <a:pt x="97" y="109"/>
                    <a:pt x="94" y="108"/>
                  </a:cubicBezTo>
                  <a:cubicBezTo>
                    <a:pt x="93" y="108"/>
                    <a:pt x="93" y="108"/>
                    <a:pt x="93" y="108"/>
                  </a:cubicBezTo>
                  <a:cubicBezTo>
                    <a:pt x="93" y="107"/>
                    <a:pt x="93" y="107"/>
                    <a:pt x="93" y="107"/>
                  </a:cubicBezTo>
                  <a:cubicBezTo>
                    <a:pt x="93" y="106"/>
                    <a:pt x="94" y="105"/>
                    <a:pt x="95" y="105"/>
                  </a:cubicBezTo>
                  <a:cubicBezTo>
                    <a:pt x="95" y="104"/>
                    <a:pt x="95" y="104"/>
                    <a:pt x="95" y="104"/>
                  </a:cubicBezTo>
                  <a:cubicBezTo>
                    <a:pt x="95" y="103"/>
                    <a:pt x="95" y="102"/>
                    <a:pt x="95" y="101"/>
                  </a:cubicBezTo>
                  <a:cubicBezTo>
                    <a:pt x="96" y="100"/>
                    <a:pt x="96" y="99"/>
                    <a:pt x="97" y="99"/>
                  </a:cubicBezTo>
                  <a:cubicBezTo>
                    <a:pt x="96" y="100"/>
                    <a:pt x="95" y="100"/>
                    <a:pt x="94" y="101"/>
                  </a:cubicBezTo>
                  <a:cubicBezTo>
                    <a:pt x="92" y="103"/>
                    <a:pt x="91" y="104"/>
                    <a:pt x="91" y="106"/>
                  </a:cubicBezTo>
                  <a:cubicBezTo>
                    <a:pt x="91" y="108"/>
                    <a:pt x="91" y="108"/>
                    <a:pt x="91" y="108"/>
                  </a:cubicBezTo>
                  <a:cubicBezTo>
                    <a:pt x="90" y="107"/>
                    <a:pt x="90" y="107"/>
                    <a:pt x="90" y="107"/>
                  </a:cubicBezTo>
                  <a:cubicBezTo>
                    <a:pt x="89" y="107"/>
                    <a:pt x="89" y="107"/>
                    <a:pt x="89" y="107"/>
                  </a:cubicBezTo>
                  <a:cubicBezTo>
                    <a:pt x="88" y="106"/>
                    <a:pt x="86" y="105"/>
                    <a:pt x="86" y="104"/>
                  </a:cubicBezTo>
                  <a:cubicBezTo>
                    <a:pt x="85" y="101"/>
                    <a:pt x="85" y="101"/>
                    <a:pt x="85" y="101"/>
                  </a:cubicBezTo>
                  <a:cubicBezTo>
                    <a:pt x="87" y="102"/>
                    <a:pt x="87" y="102"/>
                    <a:pt x="87" y="102"/>
                  </a:cubicBezTo>
                  <a:cubicBezTo>
                    <a:pt x="86" y="101"/>
                    <a:pt x="85" y="99"/>
                    <a:pt x="85" y="98"/>
                  </a:cubicBezTo>
                  <a:cubicBezTo>
                    <a:pt x="84" y="98"/>
                    <a:pt x="84" y="98"/>
                    <a:pt x="84" y="98"/>
                  </a:cubicBezTo>
                  <a:cubicBezTo>
                    <a:pt x="84" y="98"/>
                    <a:pt x="84" y="98"/>
                    <a:pt x="84" y="98"/>
                  </a:cubicBezTo>
                  <a:cubicBezTo>
                    <a:pt x="83" y="98"/>
                    <a:pt x="83" y="97"/>
                    <a:pt x="82" y="97"/>
                  </a:cubicBezTo>
                  <a:cubicBezTo>
                    <a:pt x="82" y="96"/>
                    <a:pt x="82" y="96"/>
                    <a:pt x="82" y="95"/>
                  </a:cubicBezTo>
                  <a:cubicBezTo>
                    <a:pt x="82" y="95"/>
                    <a:pt x="82" y="95"/>
                    <a:pt x="82" y="94"/>
                  </a:cubicBezTo>
                  <a:cubicBezTo>
                    <a:pt x="82" y="96"/>
                    <a:pt x="82" y="96"/>
                    <a:pt x="82" y="96"/>
                  </a:cubicBezTo>
                  <a:cubicBezTo>
                    <a:pt x="79" y="94"/>
                    <a:pt x="79" y="94"/>
                    <a:pt x="79" y="94"/>
                  </a:cubicBezTo>
                  <a:cubicBezTo>
                    <a:pt x="79" y="93"/>
                    <a:pt x="78" y="93"/>
                    <a:pt x="77" y="93"/>
                  </a:cubicBezTo>
                  <a:cubicBezTo>
                    <a:pt x="76" y="93"/>
                    <a:pt x="75" y="93"/>
                    <a:pt x="74" y="92"/>
                  </a:cubicBezTo>
                  <a:cubicBezTo>
                    <a:pt x="72" y="91"/>
                    <a:pt x="70" y="91"/>
                    <a:pt x="68" y="91"/>
                  </a:cubicBezTo>
                  <a:cubicBezTo>
                    <a:pt x="65" y="91"/>
                    <a:pt x="62" y="92"/>
                    <a:pt x="60" y="92"/>
                  </a:cubicBezTo>
                  <a:cubicBezTo>
                    <a:pt x="57" y="93"/>
                    <a:pt x="55" y="94"/>
                    <a:pt x="52" y="94"/>
                  </a:cubicBezTo>
                  <a:cubicBezTo>
                    <a:pt x="50" y="94"/>
                    <a:pt x="49" y="95"/>
                    <a:pt x="47" y="96"/>
                  </a:cubicBezTo>
                  <a:cubicBezTo>
                    <a:pt x="46" y="96"/>
                    <a:pt x="46" y="97"/>
                    <a:pt x="45" y="97"/>
                  </a:cubicBezTo>
                  <a:cubicBezTo>
                    <a:pt x="44" y="97"/>
                    <a:pt x="44" y="98"/>
                    <a:pt x="44" y="99"/>
                  </a:cubicBezTo>
                  <a:cubicBezTo>
                    <a:pt x="43" y="100"/>
                    <a:pt x="43" y="101"/>
                    <a:pt x="41" y="101"/>
                  </a:cubicBezTo>
                  <a:cubicBezTo>
                    <a:pt x="38" y="101"/>
                    <a:pt x="38" y="101"/>
                    <a:pt x="38" y="101"/>
                  </a:cubicBezTo>
                  <a:cubicBezTo>
                    <a:pt x="36" y="101"/>
                    <a:pt x="33" y="101"/>
                    <a:pt x="30" y="102"/>
                  </a:cubicBezTo>
                  <a:cubicBezTo>
                    <a:pt x="29" y="102"/>
                    <a:pt x="28" y="102"/>
                    <a:pt x="27" y="103"/>
                  </a:cubicBezTo>
                  <a:cubicBezTo>
                    <a:pt x="27" y="103"/>
                    <a:pt x="26" y="104"/>
                    <a:pt x="24" y="104"/>
                  </a:cubicBezTo>
                  <a:cubicBezTo>
                    <a:pt x="23" y="104"/>
                    <a:pt x="21" y="105"/>
                    <a:pt x="20" y="106"/>
                  </a:cubicBezTo>
                  <a:cubicBezTo>
                    <a:pt x="19" y="107"/>
                    <a:pt x="18" y="107"/>
                    <a:pt x="16" y="107"/>
                  </a:cubicBezTo>
                  <a:cubicBezTo>
                    <a:pt x="15" y="107"/>
                    <a:pt x="13" y="107"/>
                    <a:pt x="12" y="106"/>
                  </a:cubicBezTo>
                  <a:cubicBezTo>
                    <a:pt x="10" y="105"/>
                    <a:pt x="7" y="102"/>
                    <a:pt x="7" y="100"/>
                  </a:cubicBezTo>
                  <a:cubicBezTo>
                    <a:pt x="7" y="99"/>
                    <a:pt x="8" y="99"/>
                    <a:pt x="8" y="98"/>
                  </a:cubicBezTo>
                  <a:cubicBezTo>
                    <a:pt x="9" y="98"/>
                    <a:pt x="10" y="97"/>
                    <a:pt x="10" y="96"/>
                  </a:cubicBezTo>
                  <a:cubicBezTo>
                    <a:pt x="10" y="93"/>
                    <a:pt x="9" y="90"/>
                    <a:pt x="8" y="87"/>
                  </a:cubicBezTo>
                  <a:cubicBezTo>
                    <a:pt x="7" y="85"/>
                    <a:pt x="7" y="83"/>
                    <a:pt x="6" y="80"/>
                  </a:cubicBezTo>
                  <a:cubicBezTo>
                    <a:pt x="6" y="76"/>
                    <a:pt x="2" y="70"/>
                    <a:pt x="0" y="67"/>
                  </a:cubicBezTo>
                  <a:cubicBezTo>
                    <a:pt x="1" y="65"/>
                    <a:pt x="1" y="65"/>
                    <a:pt x="1" y="65"/>
                  </a:cubicBezTo>
                  <a:cubicBezTo>
                    <a:pt x="2" y="65"/>
                    <a:pt x="2" y="66"/>
                    <a:pt x="2" y="66"/>
                  </a:cubicBezTo>
                  <a:cubicBezTo>
                    <a:pt x="3" y="65"/>
                    <a:pt x="3" y="65"/>
                    <a:pt x="3" y="65"/>
                  </a:cubicBezTo>
                  <a:cubicBezTo>
                    <a:pt x="3" y="64"/>
                    <a:pt x="3" y="63"/>
                    <a:pt x="2" y="62"/>
                  </a:cubicBezTo>
                  <a:cubicBezTo>
                    <a:pt x="1" y="60"/>
                    <a:pt x="0" y="59"/>
                    <a:pt x="0" y="57"/>
                  </a:cubicBezTo>
                  <a:cubicBezTo>
                    <a:pt x="0" y="56"/>
                    <a:pt x="1" y="55"/>
                    <a:pt x="1" y="55"/>
                  </a:cubicBezTo>
                  <a:cubicBezTo>
                    <a:pt x="1" y="54"/>
                    <a:pt x="2" y="53"/>
                    <a:pt x="2" y="52"/>
                  </a:cubicBezTo>
                  <a:cubicBezTo>
                    <a:pt x="2" y="52"/>
                    <a:pt x="2" y="52"/>
                    <a:pt x="2" y="52"/>
                  </a:cubicBezTo>
                  <a:cubicBezTo>
                    <a:pt x="1" y="50"/>
                    <a:pt x="1" y="48"/>
                    <a:pt x="3" y="47"/>
                  </a:cubicBezTo>
                  <a:cubicBezTo>
                    <a:pt x="3" y="46"/>
                    <a:pt x="4" y="46"/>
                    <a:pt x="4" y="46"/>
                  </a:cubicBezTo>
                  <a:cubicBezTo>
                    <a:pt x="4" y="46"/>
                    <a:pt x="5" y="46"/>
                    <a:pt x="5" y="47"/>
                  </a:cubicBezTo>
                  <a:cubicBezTo>
                    <a:pt x="6" y="46"/>
                    <a:pt x="7" y="46"/>
                    <a:pt x="8" y="46"/>
                  </a:cubicBezTo>
                  <a:cubicBezTo>
                    <a:pt x="8" y="46"/>
                    <a:pt x="8" y="46"/>
                    <a:pt x="8" y="46"/>
                  </a:cubicBezTo>
                  <a:cubicBezTo>
                    <a:pt x="9" y="45"/>
                    <a:pt x="10" y="44"/>
                    <a:pt x="11" y="43"/>
                  </a:cubicBezTo>
                  <a:cubicBezTo>
                    <a:pt x="12" y="43"/>
                    <a:pt x="12" y="42"/>
                    <a:pt x="13" y="41"/>
                  </a:cubicBezTo>
                  <a:cubicBezTo>
                    <a:pt x="14" y="41"/>
                    <a:pt x="15" y="41"/>
                    <a:pt x="16" y="41"/>
                  </a:cubicBezTo>
                  <a:cubicBezTo>
                    <a:pt x="17" y="41"/>
                    <a:pt x="17" y="42"/>
                    <a:pt x="18" y="41"/>
                  </a:cubicBezTo>
                  <a:cubicBezTo>
                    <a:pt x="18" y="41"/>
                    <a:pt x="19" y="41"/>
                    <a:pt x="20" y="40"/>
                  </a:cubicBezTo>
                  <a:cubicBezTo>
                    <a:pt x="21" y="40"/>
                    <a:pt x="23" y="39"/>
                    <a:pt x="24" y="39"/>
                  </a:cubicBezTo>
                  <a:cubicBezTo>
                    <a:pt x="25" y="39"/>
                    <a:pt x="25" y="39"/>
                    <a:pt x="25" y="39"/>
                  </a:cubicBezTo>
                  <a:cubicBezTo>
                    <a:pt x="29" y="39"/>
                    <a:pt x="32" y="36"/>
                    <a:pt x="33" y="33"/>
                  </a:cubicBezTo>
                  <a:cubicBezTo>
                    <a:pt x="34" y="33"/>
                    <a:pt x="34" y="32"/>
                    <a:pt x="35" y="32"/>
                  </a:cubicBezTo>
                  <a:cubicBezTo>
                    <a:pt x="35" y="32"/>
                    <a:pt x="35" y="31"/>
                    <a:pt x="35" y="31"/>
                  </a:cubicBezTo>
                  <a:cubicBezTo>
                    <a:pt x="35" y="31"/>
                    <a:pt x="35" y="31"/>
                    <a:pt x="35" y="31"/>
                  </a:cubicBezTo>
                  <a:cubicBezTo>
                    <a:pt x="35" y="30"/>
                    <a:pt x="34" y="30"/>
                    <a:pt x="35" y="29"/>
                  </a:cubicBezTo>
                  <a:cubicBezTo>
                    <a:pt x="35" y="28"/>
                    <a:pt x="36" y="27"/>
                    <a:pt x="36" y="27"/>
                  </a:cubicBezTo>
                  <a:cubicBezTo>
                    <a:pt x="37" y="26"/>
                    <a:pt x="37" y="25"/>
                    <a:pt x="38" y="25"/>
                  </a:cubicBezTo>
                  <a:cubicBezTo>
                    <a:pt x="38" y="23"/>
                    <a:pt x="38" y="23"/>
                    <a:pt x="38" y="23"/>
                  </a:cubicBezTo>
                  <a:cubicBezTo>
                    <a:pt x="40" y="26"/>
                    <a:pt x="40" y="26"/>
                    <a:pt x="40" y="26"/>
                  </a:cubicBezTo>
                  <a:cubicBezTo>
                    <a:pt x="40" y="25"/>
                    <a:pt x="40" y="25"/>
                    <a:pt x="40" y="25"/>
                  </a:cubicBezTo>
                  <a:cubicBezTo>
                    <a:pt x="41" y="24"/>
                    <a:pt x="42" y="23"/>
                    <a:pt x="44" y="24"/>
                  </a:cubicBezTo>
                  <a:cubicBezTo>
                    <a:pt x="44" y="23"/>
                    <a:pt x="44" y="22"/>
                    <a:pt x="45" y="21"/>
                  </a:cubicBezTo>
                  <a:cubicBezTo>
                    <a:pt x="45" y="21"/>
                    <a:pt x="45" y="20"/>
                    <a:pt x="46" y="20"/>
                  </a:cubicBezTo>
                  <a:cubicBezTo>
                    <a:pt x="45" y="18"/>
                    <a:pt x="45" y="18"/>
                    <a:pt x="45" y="18"/>
                  </a:cubicBezTo>
                  <a:cubicBezTo>
                    <a:pt x="47" y="18"/>
                    <a:pt x="47" y="18"/>
                    <a:pt x="47" y="18"/>
                  </a:cubicBezTo>
                  <a:cubicBezTo>
                    <a:pt x="46" y="17"/>
                    <a:pt x="46" y="17"/>
                    <a:pt x="46" y="17"/>
                  </a:cubicBezTo>
                  <a:cubicBezTo>
                    <a:pt x="47" y="17"/>
                    <a:pt x="47" y="17"/>
                    <a:pt x="47" y="17"/>
                  </a:cubicBezTo>
                  <a:cubicBezTo>
                    <a:pt x="48" y="17"/>
                    <a:pt x="48" y="17"/>
                    <a:pt x="48" y="17"/>
                  </a:cubicBezTo>
                  <a:cubicBezTo>
                    <a:pt x="49" y="17"/>
                    <a:pt x="49" y="17"/>
                    <a:pt x="49" y="17"/>
                  </a:cubicBezTo>
                  <a:cubicBezTo>
                    <a:pt x="50" y="16"/>
                    <a:pt x="50" y="16"/>
                    <a:pt x="50" y="15"/>
                  </a:cubicBezTo>
                  <a:cubicBezTo>
                    <a:pt x="49" y="10"/>
                    <a:pt x="49" y="10"/>
                    <a:pt x="49" y="10"/>
                  </a:cubicBezTo>
                  <a:cubicBezTo>
                    <a:pt x="51" y="14"/>
                    <a:pt x="51" y="14"/>
                    <a:pt x="51" y="14"/>
                  </a:cubicBezTo>
                  <a:cubicBezTo>
                    <a:pt x="52" y="15"/>
                    <a:pt x="52" y="15"/>
                    <a:pt x="52" y="15"/>
                  </a:cubicBezTo>
                  <a:cubicBezTo>
                    <a:pt x="52" y="15"/>
                    <a:pt x="53" y="15"/>
                    <a:pt x="53" y="14"/>
                  </a:cubicBezTo>
                  <a:cubicBezTo>
                    <a:pt x="54" y="14"/>
                    <a:pt x="56" y="14"/>
                    <a:pt x="57" y="15"/>
                  </a:cubicBezTo>
                  <a:cubicBezTo>
                    <a:pt x="59" y="16"/>
                    <a:pt x="60" y="17"/>
                    <a:pt x="60" y="18"/>
                  </a:cubicBezTo>
                  <a:cubicBezTo>
                    <a:pt x="61" y="17"/>
                    <a:pt x="63" y="17"/>
                    <a:pt x="64" y="18"/>
                  </a:cubicBezTo>
                  <a:cubicBezTo>
                    <a:pt x="64" y="18"/>
                    <a:pt x="64" y="18"/>
                    <a:pt x="64" y="18"/>
                  </a:cubicBezTo>
                  <a:cubicBezTo>
                    <a:pt x="64" y="16"/>
                    <a:pt x="64" y="15"/>
                    <a:pt x="65" y="13"/>
                  </a:cubicBezTo>
                  <a:cubicBezTo>
                    <a:pt x="65" y="13"/>
                    <a:pt x="65" y="13"/>
                    <a:pt x="65" y="13"/>
                  </a:cubicBezTo>
                  <a:cubicBezTo>
                    <a:pt x="66" y="13"/>
                    <a:pt x="66" y="13"/>
                    <a:pt x="66" y="13"/>
                  </a:cubicBezTo>
                  <a:cubicBezTo>
                    <a:pt x="65" y="13"/>
                    <a:pt x="65" y="13"/>
                    <a:pt x="65" y="13"/>
                  </a:cubicBezTo>
                  <a:cubicBezTo>
                    <a:pt x="65" y="13"/>
                    <a:pt x="66" y="12"/>
                    <a:pt x="66" y="11"/>
                  </a:cubicBezTo>
                  <a:cubicBezTo>
                    <a:pt x="66" y="11"/>
                    <a:pt x="66" y="11"/>
                    <a:pt x="66" y="11"/>
                  </a:cubicBezTo>
                  <a:cubicBezTo>
                    <a:pt x="66" y="11"/>
                    <a:pt x="66" y="11"/>
                    <a:pt x="66" y="11"/>
                  </a:cubicBezTo>
                  <a:cubicBezTo>
                    <a:pt x="67" y="11"/>
                    <a:pt x="67" y="11"/>
                    <a:pt x="67" y="10"/>
                  </a:cubicBezTo>
                  <a:cubicBezTo>
                    <a:pt x="67" y="10"/>
                    <a:pt x="68" y="8"/>
                    <a:pt x="69" y="9"/>
                  </a:cubicBezTo>
                  <a:cubicBezTo>
                    <a:pt x="69" y="9"/>
                    <a:pt x="69" y="8"/>
                    <a:pt x="69" y="8"/>
                  </a:cubicBezTo>
                  <a:cubicBezTo>
                    <a:pt x="70" y="7"/>
                    <a:pt x="71" y="7"/>
                    <a:pt x="71" y="7"/>
                  </a:cubicBezTo>
                  <a:cubicBezTo>
                    <a:pt x="72" y="7"/>
                    <a:pt x="72" y="7"/>
                    <a:pt x="73" y="8"/>
                  </a:cubicBezTo>
                  <a:cubicBezTo>
                    <a:pt x="73" y="8"/>
                    <a:pt x="74" y="8"/>
                    <a:pt x="75" y="7"/>
                  </a:cubicBezTo>
                  <a:cubicBezTo>
                    <a:pt x="75" y="7"/>
                    <a:pt x="76" y="7"/>
                    <a:pt x="75" y="7"/>
                  </a:cubicBezTo>
                  <a:cubicBezTo>
                    <a:pt x="75" y="6"/>
                    <a:pt x="75" y="6"/>
                    <a:pt x="73" y="5"/>
                  </a:cubicBezTo>
                  <a:cubicBezTo>
                    <a:pt x="70" y="5"/>
                    <a:pt x="70" y="5"/>
                    <a:pt x="70" y="5"/>
                  </a:cubicBezTo>
                  <a:cubicBezTo>
                    <a:pt x="73" y="4"/>
                    <a:pt x="73" y="4"/>
                    <a:pt x="73" y="4"/>
                  </a:cubicBezTo>
                  <a:cubicBezTo>
                    <a:pt x="74" y="3"/>
                    <a:pt x="75" y="3"/>
                    <a:pt x="76" y="4"/>
                  </a:cubicBezTo>
                  <a:cubicBezTo>
                    <a:pt x="76" y="4"/>
                    <a:pt x="77" y="4"/>
                    <a:pt x="77" y="4"/>
                  </a:cubicBezTo>
                  <a:cubicBezTo>
                    <a:pt x="78" y="4"/>
                    <a:pt x="78" y="4"/>
                    <a:pt x="78" y="4"/>
                  </a:cubicBezTo>
                  <a:cubicBezTo>
                    <a:pt x="78" y="4"/>
                    <a:pt x="78" y="4"/>
                    <a:pt x="78" y="4"/>
                  </a:cubicBezTo>
                  <a:cubicBezTo>
                    <a:pt x="79" y="6"/>
                    <a:pt x="83" y="7"/>
                    <a:pt x="86" y="7"/>
                  </a:cubicBezTo>
                  <a:cubicBezTo>
                    <a:pt x="88" y="7"/>
                    <a:pt x="89" y="7"/>
                    <a:pt x="89" y="6"/>
                  </a:cubicBezTo>
                  <a:cubicBezTo>
                    <a:pt x="95" y="1"/>
                    <a:pt x="95" y="1"/>
                    <a:pt x="95" y="1"/>
                  </a:cubicBezTo>
                  <a:cubicBezTo>
                    <a:pt x="92" y="6"/>
                    <a:pt x="92" y="6"/>
                    <a:pt x="92" y="6"/>
                  </a:cubicBezTo>
                  <a:cubicBezTo>
                    <a:pt x="93" y="6"/>
                    <a:pt x="93" y="6"/>
                    <a:pt x="93" y="6"/>
                  </a:cubicBezTo>
                  <a:cubicBezTo>
                    <a:pt x="93" y="7"/>
                    <a:pt x="94" y="8"/>
                    <a:pt x="94" y="8"/>
                  </a:cubicBezTo>
                  <a:cubicBezTo>
                    <a:pt x="95" y="9"/>
                    <a:pt x="95" y="9"/>
                    <a:pt x="95" y="9"/>
                  </a:cubicBezTo>
                  <a:cubicBezTo>
                    <a:pt x="94" y="9"/>
                    <a:pt x="94" y="9"/>
                    <a:pt x="94" y="9"/>
                  </a:cubicBezTo>
                  <a:cubicBezTo>
                    <a:pt x="94" y="10"/>
                    <a:pt x="94" y="10"/>
                    <a:pt x="93" y="11"/>
                  </a:cubicBezTo>
                  <a:cubicBezTo>
                    <a:pt x="93" y="11"/>
                    <a:pt x="93" y="12"/>
                    <a:pt x="92" y="13"/>
                  </a:cubicBezTo>
                  <a:cubicBezTo>
                    <a:pt x="92" y="13"/>
                    <a:pt x="92" y="13"/>
                    <a:pt x="92" y="13"/>
                  </a:cubicBezTo>
                  <a:cubicBezTo>
                    <a:pt x="92" y="15"/>
                    <a:pt x="92" y="15"/>
                    <a:pt x="92" y="15"/>
                  </a:cubicBezTo>
                  <a:cubicBezTo>
                    <a:pt x="91" y="14"/>
                    <a:pt x="91" y="14"/>
                    <a:pt x="91" y="14"/>
                  </a:cubicBezTo>
                  <a:cubicBezTo>
                    <a:pt x="91" y="15"/>
                    <a:pt x="91" y="15"/>
                    <a:pt x="90" y="16"/>
                  </a:cubicBezTo>
                  <a:cubicBezTo>
                    <a:pt x="89" y="18"/>
                    <a:pt x="90" y="19"/>
                    <a:pt x="90" y="19"/>
                  </a:cubicBezTo>
                  <a:cubicBezTo>
                    <a:pt x="92" y="20"/>
                    <a:pt x="92" y="20"/>
                    <a:pt x="93" y="22"/>
                  </a:cubicBezTo>
                  <a:cubicBezTo>
                    <a:pt x="93" y="22"/>
                    <a:pt x="93" y="22"/>
                    <a:pt x="93" y="22"/>
                  </a:cubicBezTo>
                  <a:cubicBezTo>
                    <a:pt x="93" y="22"/>
                    <a:pt x="93" y="22"/>
                    <a:pt x="93" y="22"/>
                  </a:cubicBezTo>
                  <a:cubicBezTo>
                    <a:pt x="94" y="22"/>
                    <a:pt x="95" y="22"/>
                    <a:pt x="95" y="22"/>
                  </a:cubicBezTo>
                  <a:cubicBezTo>
                    <a:pt x="96" y="22"/>
                    <a:pt x="97" y="23"/>
                    <a:pt x="98" y="24"/>
                  </a:cubicBezTo>
                  <a:cubicBezTo>
                    <a:pt x="98" y="24"/>
                    <a:pt x="98" y="25"/>
                    <a:pt x="99" y="25"/>
                  </a:cubicBezTo>
                  <a:cubicBezTo>
                    <a:pt x="99" y="25"/>
                    <a:pt x="100" y="25"/>
                    <a:pt x="100" y="25"/>
                  </a:cubicBezTo>
                  <a:cubicBezTo>
                    <a:pt x="101" y="25"/>
                    <a:pt x="102" y="25"/>
                    <a:pt x="102" y="26"/>
                  </a:cubicBezTo>
                  <a:cubicBezTo>
                    <a:pt x="103" y="26"/>
                    <a:pt x="104" y="27"/>
                    <a:pt x="104" y="28"/>
                  </a:cubicBezTo>
                  <a:cubicBezTo>
                    <a:pt x="105" y="29"/>
                    <a:pt x="106" y="30"/>
                    <a:pt x="107" y="29"/>
                  </a:cubicBezTo>
                  <a:cubicBezTo>
                    <a:pt x="111" y="28"/>
                    <a:pt x="111" y="22"/>
                    <a:pt x="111" y="16"/>
                  </a:cubicBezTo>
                  <a:cubicBezTo>
                    <a:pt x="111" y="10"/>
                    <a:pt x="111" y="4"/>
                    <a:pt x="116" y="1"/>
                  </a:cubicBezTo>
                  <a:cubicBezTo>
                    <a:pt x="117" y="0"/>
                    <a:pt x="117" y="0"/>
                    <a:pt x="117" y="0"/>
                  </a:cubicBezTo>
                  <a:cubicBezTo>
                    <a:pt x="117" y="2"/>
                    <a:pt x="117" y="2"/>
                    <a:pt x="117" y="2"/>
                  </a:cubicBezTo>
                  <a:cubicBezTo>
                    <a:pt x="118" y="3"/>
                    <a:pt x="118" y="4"/>
                    <a:pt x="118" y="5"/>
                  </a:cubicBezTo>
                  <a:cubicBezTo>
                    <a:pt x="118" y="6"/>
                    <a:pt x="119" y="7"/>
                    <a:pt x="119" y="8"/>
                  </a:cubicBezTo>
                  <a:cubicBezTo>
                    <a:pt x="119" y="8"/>
                    <a:pt x="119" y="9"/>
                    <a:pt x="119" y="10"/>
                  </a:cubicBezTo>
                  <a:cubicBezTo>
                    <a:pt x="120" y="12"/>
                    <a:pt x="121" y="15"/>
                    <a:pt x="121" y="16"/>
                  </a:cubicBezTo>
                  <a:cubicBezTo>
                    <a:pt x="122" y="16"/>
                    <a:pt x="122" y="16"/>
                    <a:pt x="122" y="16"/>
                  </a:cubicBezTo>
                  <a:cubicBezTo>
                    <a:pt x="122" y="16"/>
                    <a:pt x="122" y="16"/>
                    <a:pt x="123" y="16"/>
                  </a:cubicBezTo>
                  <a:cubicBezTo>
                    <a:pt x="123" y="16"/>
                    <a:pt x="123" y="16"/>
                    <a:pt x="123" y="16"/>
                  </a:cubicBezTo>
                  <a:cubicBezTo>
                    <a:pt x="125" y="15"/>
                    <a:pt x="126" y="17"/>
                    <a:pt x="127" y="18"/>
                  </a:cubicBezTo>
                  <a:cubicBezTo>
                    <a:pt x="127" y="18"/>
                    <a:pt x="127" y="18"/>
                    <a:pt x="127" y="18"/>
                  </a:cubicBezTo>
                  <a:cubicBezTo>
                    <a:pt x="128" y="19"/>
                    <a:pt x="128" y="21"/>
                    <a:pt x="128" y="22"/>
                  </a:cubicBezTo>
                  <a:cubicBezTo>
                    <a:pt x="128" y="23"/>
                    <a:pt x="128" y="23"/>
                    <a:pt x="128" y="23"/>
                  </a:cubicBezTo>
                  <a:cubicBezTo>
                    <a:pt x="128" y="24"/>
                    <a:pt x="129" y="24"/>
                    <a:pt x="129" y="25"/>
                  </a:cubicBezTo>
                  <a:cubicBezTo>
                    <a:pt x="129" y="25"/>
                    <a:pt x="130" y="26"/>
                    <a:pt x="130" y="27"/>
                  </a:cubicBezTo>
                  <a:cubicBezTo>
                    <a:pt x="130" y="28"/>
                    <a:pt x="130" y="29"/>
                    <a:pt x="131" y="30"/>
                  </a:cubicBezTo>
                  <a:cubicBezTo>
                    <a:pt x="131" y="31"/>
                    <a:pt x="131" y="32"/>
                    <a:pt x="132" y="33"/>
                  </a:cubicBezTo>
                  <a:cubicBezTo>
                    <a:pt x="132" y="34"/>
                    <a:pt x="132" y="34"/>
                    <a:pt x="132" y="34"/>
                  </a:cubicBezTo>
                  <a:cubicBezTo>
                    <a:pt x="133" y="35"/>
                    <a:pt x="133" y="35"/>
                    <a:pt x="133" y="36"/>
                  </a:cubicBezTo>
                  <a:cubicBezTo>
                    <a:pt x="134" y="36"/>
                    <a:pt x="134" y="36"/>
                    <a:pt x="134" y="36"/>
                  </a:cubicBezTo>
                  <a:cubicBezTo>
                    <a:pt x="134" y="36"/>
                    <a:pt x="134" y="36"/>
                    <a:pt x="134" y="36"/>
                  </a:cubicBezTo>
                  <a:cubicBezTo>
                    <a:pt x="134" y="36"/>
                    <a:pt x="135" y="36"/>
                    <a:pt x="135" y="36"/>
                  </a:cubicBezTo>
                  <a:cubicBezTo>
                    <a:pt x="136" y="36"/>
                    <a:pt x="136" y="37"/>
                    <a:pt x="137" y="38"/>
                  </a:cubicBezTo>
                  <a:cubicBezTo>
                    <a:pt x="137" y="38"/>
                    <a:pt x="137" y="38"/>
                    <a:pt x="137" y="38"/>
                  </a:cubicBezTo>
                  <a:cubicBezTo>
                    <a:pt x="138" y="38"/>
                    <a:pt x="138" y="38"/>
                    <a:pt x="139" y="39"/>
                  </a:cubicBezTo>
                  <a:cubicBezTo>
                    <a:pt x="141" y="40"/>
                    <a:pt x="141" y="40"/>
                    <a:pt x="141" y="42"/>
                  </a:cubicBezTo>
                  <a:cubicBezTo>
                    <a:pt x="141" y="42"/>
                    <a:pt x="141" y="42"/>
                    <a:pt x="141" y="42"/>
                  </a:cubicBezTo>
                  <a:cubicBezTo>
                    <a:pt x="142" y="43"/>
                    <a:pt x="142" y="43"/>
                    <a:pt x="142" y="43"/>
                  </a:cubicBezTo>
                  <a:cubicBezTo>
                    <a:pt x="143" y="45"/>
                    <a:pt x="144" y="46"/>
                    <a:pt x="145" y="48"/>
                  </a:cubicBezTo>
                  <a:cubicBezTo>
                    <a:pt x="145" y="48"/>
                    <a:pt x="145" y="48"/>
                    <a:pt x="145" y="48"/>
                  </a:cubicBezTo>
                  <a:cubicBezTo>
                    <a:pt x="145" y="47"/>
                    <a:pt x="145" y="47"/>
                    <a:pt x="145" y="47"/>
                  </a:cubicBezTo>
                  <a:cubicBezTo>
                    <a:pt x="146" y="48"/>
                    <a:pt x="146" y="48"/>
                    <a:pt x="146" y="48"/>
                  </a:cubicBezTo>
                  <a:cubicBezTo>
                    <a:pt x="147" y="48"/>
                    <a:pt x="147" y="48"/>
                    <a:pt x="147" y="48"/>
                  </a:cubicBezTo>
                  <a:cubicBezTo>
                    <a:pt x="147" y="49"/>
                    <a:pt x="147" y="49"/>
                    <a:pt x="147" y="49"/>
                  </a:cubicBezTo>
                  <a:cubicBezTo>
                    <a:pt x="148" y="46"/>
                    <a:pt x="148" y="46"/>
                    <a:pt x="148" y="46"/>
                  </a:cubicBezTo>
                  <a:cubicBezTo>
                    <a:pt x="149" y="51"/>
                    <a:pt x="149" y="51"/>
                    <a:pt x="149" y="51"/>
                  </a:cubicBezTo>
                  <a:cubicBezTo>
                    <a:pt x="149" y="53"/>
                    <a:pt x="150" y="54"/>
                    <a:pt x="151" y="55"/>
                  </a:cubicBezTo>
                  <a:cubicBezTo>
                    <a:pt x="154" y="57"/>
                    <a:pt x="155" y="59"/>
                    <a:pt x="157" y="61"/>
                  </a:cubicBezTo>
                  <a:cubicBezTo>
                    <a:pt x="159" y="64"/>
                    <a:pt x="159" y="66"/>
                    <a:pt x="159" y="69"/>
                  </a:cubicBezTo>
                  <a:cubicBezTo>
                    <a:pt x="159" y="70"/>
                    <a:pt x="159" y="70"/>
                    <a:pt x="159" y="70"/>
                  </a:cubicBezTo>
                  <a:cubicBezTo>
                    <a:pt x="159" y="71"/>
                    <a:pt x="159" y="72"/>
                    <a:pt x="159" y="73"/>
                  </a:cubicBezTo>
                  <a:cubicBezTo>
                    <a:pt x="160" y="75"/>
                    <a:pt x="160" y="76"/>
                    <a:pt x="160" y="78"/>
                  </a:cubicBezTo>
                  <a:cubicBezTo>
                    <a:pt x="160" y="79"/>
                    <a:pt x="160" y="80"/>
                    <a:pt x="159" y="81"/>
                  </a:cubicBezTo>
                  <a:cubicBezTo>
                    <a:pt x="159" y="86"/>
                    <a:pt x="158" y="91"/>
                    <a:pt x="156" y="94"/>
                  </a:cubicBezTo>
                  <a:cubicBezTo>
                    <a:pt x="155" y="95"/>
                    <a:pt x="154" y="96"/>
                    <a:pt x="153" y="97"/>
                  </a:cubicBezTo>
                  <a:cubicBezTo>
                    <a:pt x="152" y="98"/>
                    <a:pt x="152" y="99"/>
                    <a:pt x="151" y="100"/>
                  </a:cubicBezTo>
                  <a:cubicBezTo>
                    <a:pt x="151" y="101"/>
                    <a:pt x="150" y="102"/>
                    <a:pt x="150" y="104"/>
                  </a:cubicBezTo>
                  <a:cubicBezTo>
                    <a:pt x="150" y="105"/>
                    <a:pt x="150" y="106"/>
                    <a:pt x="149" y="108"/>
                  </a:cubicBezTo>
                  <a:cubicBezTo>
                    <a:pt x="148" y="109"/>
                    <a:pt x="148" y="109"/>
                    <a:pt x="148" y="109"/>
                  </a:cubicBezTo>
                  <a:cubicBezTo>
                    <a:pt x="148" y="109"/>
                    <a:pt x="148" y="109"/>
                    <a:pt x="148" y="109"/>
                  </a:cubicBezTo>
                  <a:cubicBezTo>
                    <a:pt x="148" y="110"/>
                    <a:pt x="147" y="111"/>
                    <a:pt x="147" y="112"/>
                  </a:cubicBezTo>
                  <a:cubicBezTo>
                    <a:pt x="147" y="116"/>
                    <a:pt x="146" y="119"/>
                    <a:pt x="143" y="120"/>
                  </a:cubicBezTo>
                  <a:cubicBezTo>
                    <a:pt x="142" y="121"/>
                    <a:pt x="141" y="121"/>
                    <a:pt x="140" y="121"/>
                  </a:cubicBezTo>
                  <a:cubicBezTo>
                    <a:pt x="139" y="121"/>
                    <a:pt x="138" y="122"/>
                    <a:pt x="137" y="122"/>
                  </a:cubicBezTo>
                  <a:cubicBezTo>
                    <a:pt x="136" y="123"/>
                    <a:pt x="135" y="124"/>
                    <a:pt x="134" y="124"/>
                  </a:cubicBezTo>
                  <a:cubicBezTo>
                    <a:pt x="134" y="124"/>
                    <a:pt x="133" y="124"/>
                    <a:pt x="133" y="125"/>
                  </a:cubicBezTo>
                  <a:cubicBezTo>
                    <a:pt x="133" y="125"/>
                    <a:pt x="133" y="125"/>
                    <a:pt x="133" y="125"/>
                  </a:cubicBezTo>
                  <a:cubicBezTo>
                    <a:pt x="133" y="126"/>
                    <a:pt x="132" y="126"/>
                    <a:pt x="132" y="127"/>
                  </a:cubicBezTo>
                  <a:lnTo>
                    <a:pt x="132" y="128"/>
                  </a:lnTo>
                  <a:close/>
                  <a:moveTo>
                    <a:pt x="126" y="121"/>
                  </a:moveTo>
                  <a:cubicBezTo>
                    <a:pt x="128" y="121"/>
                    <a:pt x="129" y="123"/>
                    <a:pt x="130" y="124"/>
                  </a:cubicBezTo>
                  <a:cubicBezTo>
                    <a:pt x="131" y="123"/>
                    <a:pt x="132" y="123"/>
                    <a:pt x="133" y="122"/>
                  </a:cubicBezTo>
                  <a:cubicBezTo>
                    <a:pt x="134" y="122"/>
                    <a:pt x="135" y="121"/>
                    <a:pt x="135" y="121"/>
                  </a:cubicBezTo>
                  <a:cubicBezTo>
                    <a:pt x="137" y="120"/>
                    <a:pt x="138" y="120"/>
                    <a:pt x="140" y="119"/>
                  </a:cubicBezTo>
                  <a:cubicBezTo>
                    <a:pt x="141" y="119"/>
                    <a:pt x="141" y="119"/>
                    <a:pt x="142" y="119"/>
                  </a:cubicBezTo>
                  <a:cubicBezTo>
                    <a:pt x="145" y="118"/>
                    <a:pt x="145" y="115"/>
                    <a:pt x="145" y="112"/>
                  </a:cubicBezTo>
                  <a:cubicBezTo>
                    <a:pt x="146" y="110"/>
                    <a:pt x="146" y="108"/>
                    <a:pt x="147" y="106"/>
                  </a:cubicBezTo>
                  <a:cubicBezTo>
                    <a:pt x="148" y="105"/>
                    <a:pt x="148" y="105"/>
                    <a:pt x="148" y="105"/>
                  </a:cubicBezTo>
                  <a:cubicBezTo>
                    <a:pt x="148" y="105"/>
                    <a:pt x="148" y="105"/>
                    <a:pt x="148" y="105"/>
                  </a:cubicBezTo>
                  <a:cubicBezTo>
                    <a:pt x="148" y="104"/>
                    <a:pt x="148" y="104"/>
                    <a:pt x="148" y="103"/>
                  </a:cubicBezTo>
                  <a:cubicBezTo>
                    <a:pt x="149" y="102"/>
                    <a:pt x="149" y="100"/>
                    <a:pt x="149" y="99"/>
                  </a:cubicBezTo>
                  <a:cubicBezTo>
                    <a:pt x="150" y="98"/>
                    <a:pt x="151" y="97"/>
                    <a:pt x="152" y="96"/>
                  </a:cubicBezTo>
                  <a:cubicBezTo>
                    <a:pt x="153" y="95"/>
                    <a:pt x="154" y="94"/>
                    <a:pt x="154" y="93"/>
                  </a:cubicBezTo>
                  <a:cubicBezTo>
                    <a:pt x="156" y="90"/>
                    <a:pt x="157" y="85"/>
                    <a:pt x="158" y="81"/>
                  </a:cubicBezTo>
                  <a:cubicBezTo>
                    <a:pt x="158" y="80"/>
                    <a:pt x="158" y="79"/>
                    <a:pt x="158" y="77"/>
                  </a:cubicBezTo>
                  <a:cubicBezTo>
                    <a:pt x="158" y="76"/>
                    <a:pt x="158" y="75"/>
                    <a:pt x="157" y="74"/>
                  </a:cubicBezTo>
                  <a:cubicBezTo>
                    <a:pt x="157" y="72"/>
                    <a:pt x="157" y="71"/>
                    <a:pt x="157" y="70"/>
                  </a:cubicBezTo>
                  <a:cubicBezTo>
                    <a:pt x="157" y="69"/>
                    <a:pt x="157" y="69"/>
                    <a:pt x="157" y="69"/>
                  </a:cubicBezTo>
                  <a:cubicBezTo>
                    <a:pt x="157" y="66"/>
                    <a:pt x="157" y="65"/>
                    <a:pt x="155" y="62"/>
                  </a:cubicBezTo>
                  <a:cubicBezTo>
                    <a:pt x="154" y="60"/>
                    <a:pt x="152" y="59"/>
                    <a:pt x="150" y="57"/>
                  </a:cubicBezTo>
                  <a:cubicBezTo>
                    <a:pt x="148" y="55"/>
                    <a:pt x="148" y="54"/>
                    <a:pt x="147" y="52"/>
                  </a:cubicBezTo>
                  <a:cubicBezTo>
                    <a:pt x="147" y="51"/>
                    <a:pt x="147" y="51"/>
                    <a:pt x="147" y="51"/>
                  </a:cubicBezTo>
                  <a:cubicBezTo>
                    <a:pt x="147" y="51"/>
                    <a:pt x="146" y="50"/>
                    <a:pt x="146" y="50"/>
                  </a:cubicBezTo>
                  <a:cubicBezTo>
                    <a:pt x="146" y="50"/>
                    <a:pt x="145" y="50"/>
                    <a:pt x="145" y="50"/>
                  </a:cubicBezTo>
                  <a:cubicBezTo>
                    <a:pt x="145" y="51"/>
                    <a:pt x="145" y="51"/>
                    <a:pt x="145" y="51"/>
                  </a:cubicBezTo>
                  <a:cubicBezTo>
                    <a:pt x="143" y="53"/>
                    <a:pt x="143" y="53"/>
                    <a:pt x="143" y="53"/>
                  </a:cubicBezTo>
                  <a:cubicBezTo>
                    <a:pt x="143" y="50"/>
                    <a:pt x="143" y="50"/>
                    <a:pt x="143" y="50"/>
                  </a:cubicBezTo>
                  <a:cubicBezTo>
                    <a:pt x="142" y="47"/>
                    <a:pt x="142" y="46"/>
                    <a:pt x="140" y="44"/>
                  </a:cubicBezTo>
                  <a:cubicBezTo>
                    <a:pt x="139" y="43"/>
                    <a:pt x="139" y="43"/>
                    <a:pt x="139" y="43"/>
                  </a:cubicBezTo>
                  <a:cubicBezTo>
                    <a:pt x="139" y="42"/>
                    <a:pt x="139" y="42"/>
                    <a:pt x="139" y="41"/>
                  </a:cubicBezTo>
                  <a:cubicBezTo>
                    <a:pt x="139" y="41"/>
                    <a:pt x="139" y="41"/>
                    <a:pt x="138" y="40"/>
                  </a:cubicBezTo>
                  <a:cubicBezTo>
                    <a:pt x="138" y="40"/>
                    <a:pt x="137" y="40"/>
                    <a:pt x="137" y="40"/>
                  </a:cubicBezTo>
                  <a:cubicBezTo>
                    <a:pt x="136" y="40"/>
                    <a:pt x="135" y="40"/>
                    <a:pt x="135" y="39"/>
                  </a:cubicBezTo>
                  <a:cubicBezTo>
                    <a:pt x="135" y="38"/>
                    <a:pt x="135" y="38"/>
                    <a:pt x="135" y="38"/>
                  </a:cubicBezTo>
                  <a:cubicBezTo>
                    <a:pt x="134" y="38"/>
                    <a:pt x="133" y="38"/>
                    <a:pt x="132" y="37"/>
                  </a:cubicBezTo>
                  <a:cubicBezTo>
                    <a:pt x="132" y="37"/>
                    <a:pt x="132" y="37"/>
                    <a:pt x="132" y="37"/>
                  </a:cubicBezTo>
                  <a:cubicBezTo>
                    <a:pt x="131" y="36"/>
                    <a:pt x="131" y="36"/>
                    <a:pt x="130" y="35"/>
                  </a:cubicBezTo>
                  <a:cubicBezTo>
                    <a:pt x="130" y="35"/>
                    <a:pt x="130" y="35"/>
                    <a:pt x="130" y="34"/>
                  </a:cubicBezTo>
                  <a:cubicBezTo>
                    <a:pt x="129" y="33"/>
                    <a:pt x="129" y="31"/>
                    <a:pt x="129" y="30"/>
                  </a:cubicBezTo>
                  <a:cubicBezTo>
                    <a:pt x="129" y="29"/>
                    <a:pt x="128" y="28"/>
                    <a:pt x="128" y="27"/>
                  </a:cubicBezTo>
                  <a:cubicBezTo>
                    <a:pt x="128" y="27"/>
                    <a:pt x="128" y="26"/>
                    <a:pt x="128" y="26"/>
                  </a:cubicBezTo>
                  <a:cubicBezTo>
                    <a:pt x="127" y="26"/>
                    <a:pt x="127" y="25"/>
                    <a:pt x="126" y="23"/>
                  </a:cubicBezTo>
                  <a:cubicBezTo>
                    <a:pt x="126" y="23"/>
                    <a:pt x="126" y="23"/>
                    <a:pt x="126" y="22"/>
                  </a:cubicBezTo>
                  <a:cubicBezTo>
                    <a:pt x="126" y="22"/>
                    <a:pt x="126" y="20"/>
                    <a:pt x="126" y="20"/>
                  </a:cubicBezTo>
                  <a:cubicBezTo>
                    <a:pt x="126" y="20"/>
                    <a:pt x="125" y="19"/>
                    <a:pt x="125" y="19"/>
                  </a:cubicBezTo>
                  <a:cubicBezTo>
                    <a:pt x="125" y="19"/>
                    <a:pt x="124" y="17"/>
                    <a:pt x="124" y="17"/>
                  </a:cubicBezTo>
                  <a:cubicBezTo>
                    <a:pt x="123" y="18"/>
                    <a:pt x="123" y="18"/>
                    <a:pt x="123" y="18"/>
                  </a:cubicBezTo>
                  <a:cubicBezTo>
                    <a:pt x="122" y="18"/>
                    <a:pt x="121" y="18"/>
                    <a:pt x="120" y="17"/>
                  </a:cubicBezTo>
                  <a:cubicBezTo>
                    <a:pt x="119" y="17"/>
                    <a:pt x="119" y="15"/>
                    <a:pt x="118" y="11"/>
                  </a:cubicBezTo>
                  <a:cubicBezTo>
                    <a:pt x="117" y="10"/>
                    <a:pt x="117" y="9"/>
                    <a:pt x="117" y="9"/>
                  </a:cubicBezTo>
                  <a:cubicBezTo>
                    <a:pt x="117" y="8"/>
                    <a:pt x="116" y="7"/>
                    <a:pt x="116" y="5"/>
                  </a:cubicBezTo>
                  <a:cubicBezTo>
                    <a:pt x="116" y="5"/>
                    <a:pt x="116" y="4"/>
                    <a:pt x="116" y="3"/>
                  </a:cubicBezTo>
                  <a:cubicBezTo>
                    <a:pt x="113" y="6"/>
                    <a:pt x="113" y="11"/>
                    <a:pt x="113" y="16"/>
                  </a:cubicBezTo>
                  <a:cubicBezTo>
                    <a:pt x="113" y="23"/>
                    <a:pt x="113" y="29"/>
                    <a:pt x="108" y="31"/>
                  </a:cubicBezTo>
                  <a:cubicBezTo>
                    <a:pt x="107" y="31"/>
                    <a:pt x="107" y="31"/>
                    <a:pt x="106" y="31"/>
                  </a:cubicBezTo>
                  <a:cubicBezTo>
                    <a:pt x="105" y="31"/>
                    <a:pt x="104" y="30"/>
                    <a:pt x="103" y="29"/>
                  </a:cubicBezTo>
                  <a:cubicBezTo>
                    <a:pt x="102" y="28"/>
                    <a:pt x="102" y="28"/>
                    <a:pt x="101" y="28"/>
                  </a:cubicBezTo>
                  <a:cubicBezTo>
                    <a:pt x="101" y="27"/>
                    <a:pt x="100" y="27"/>
                    <a:pt x="100" y="27"/>
                  </a:cubicBezTo>
                  <a:cubicBezTo>
                    <a:pt x="99" y="27"/>
                    <a:pt x="98" y="27"/>
                    <a:pt x="97" y="26"/>
                  </a:cubicBezTo>
                  <a:cubicBezTo>
                    <a:pt x="97" y="26"/>
                    <a:pt x="97" y="26"/>
                    <a:pt x="96" y="25"/>
                  </a:cubicBezTo>
                  <a:cubicBezTo>
                    <a:pt x="96" y="25"/>
                    <a:pt x="95" y="24"/>
                    <a:pt x="95" y="24"/>
                  </a:cubicBezTo>
                  <a:cubicBezTo>
                    <a:pt x="94" y="24"/>
                    <a:pt x="94" y="24"/>
                    <a:pt x="94" y="24"/>
                  </a:cubicBezTo>
                  <a:cubicBezTo>
                    <a:pt x="93" y="24"/>
                    <a:pt x="93" y="24"/>
                    <a:pt x="92" y="24"/>
                  </a:cubicBezTo>
                  <a:cubicBezTo>
                    <a:pt x="92" y="24"/>
                    <a:pt x="91" y="24"/>
                    <a:pt x="91" y="23"/>
                  </a:cubicBezTo>
                  <a:cubicBezTo>
                    <a:pt x="91" y="22"/>
                    <a:pt x="91" y="22"/>
                    <a:pt x="91" y="22"/>
                  </a:cubicBezTo>
                  <a:cubicBezTo>
                    <a:pt x="91" y="21"/>
                    <a:pt x="91" y="21"/>
                    <a:pt x="90" y="21"/>
                  </a:cubicBezTo>
                  <a:cubicBezTo>
                    <a:pt x="87" y="20"/>
                    <a:pt x="88" y="18"/>
                    <a:pt x="88" y="16"/>
                  </a:cubicBezTo>
                  <a:cubicBezTo>
                    <a:pt x="88" y="16"/>
                    <a:pt x="88" y="16"/>
                    <a:pt x="88" y="16"/>
                  </a:cubicBezTo>
                  <a:cubicBezTo>
                    <a:pt x="89" y="14"/>
                    <a:pt x="89" y="14"/>
                    <a:pt x="89" y="14"/>
                  </a:cubicBezTo>
                  <a:cubicBezTo>
                    <a:pt x="89" y="14"/>
                    <a:pt x="89" y="13"/>
                    <a:pt x="89" y="13"/>
                  </a:cubicBezTo>
                  <a:cubicBezTo>
                    <a:pt x="89" y="12"/>
                    <a:pt x="89" y="12"/>
                    <a:pt x="89" y="12"/>
                  </a:cubicBezTo>
                  <a:cubicBezTo>
                    <a:pt x="89" y="10"/>
                    <a:pt x="89" y="10"/>
                    <a:pt x="89" y="10"/>
                  </a:cubicBezTo>
                  <a:cubicBezTo>
                    <a:pt x="89" y="9"/>
                    <a:pt x="89" y="9"/>
                    <a:pt x="89" y="9"/>
                  </a:cubicBezTo>
                  <a:cubicBezTo>
                    <a:pt x="89" y="9"/>
                    <a:pt x="89" y="9"/>
                    <a:pt x="89" y="9"/>
                  </a:cubicBezTo>
                  <a:cubicBezTo>
                    <a:pt x="88" y="9"/>
                    <a:pt x="87" y="9"/>
                    <a:pt x="86" y="9"/>
                  </a:cubicBezTo>
                  <a:cubicBezTo>
                    <a:pt x="83" y="9"/>
                    <a:pt x="79" y="8"/>
                    <a:pt x="77" y="6"/>
                  </a:cubicBezTo>
                  <a:cubicBezTo>
                    <a:pt x="77" y="6"/>
                    <a:pt x="77" y="6"/>
                    <a:pt x="77" y="6"/>
                  </a:cubicBezTo>
                  <a:cubicBezTo>
                    <a:pt x="78" y="7"/>
                    <a:pt x="77" y="8"/>
                    <a:pt x="75" y="9"/>
                  </a:cubicBezTo>
                  <a:cubicBezTo>
                    <a:pt x="75" y="10"/>
                    <a:pt x="74" y="10"/>
                    <a:pt x="72" y="10"/>
                  </a:cubicBezTo>
                  <a:cubicBezTo>
                    <a:pt x="72" y="9"/>
                    <a:pt x="71" y="9"/>
                    <a:pt x="71" y="9"/>
                  </a:cubicBezTo>
                  <a:cubicBezTo>
                    <a:pt x="71" y="10"/>
                    <a:pt x="71" y="10"/>
                    <a:pt x="71" y="10"/>
                  </a:cubicBezTo>
                  <a:cubicBezTo>
                    <a:pt x="72" y="13"/>
                    <a:pt x="72" y="13"/>
                    <a:pt x="72" y="13"/>
                  </a:cubicBezTo>
                  <a:cubicBezTo>
                    <a:pt x="69" y="11"/>
                    <a:pt x="69" y="11"/>
                    <a:pt x="69" y="11"/>
                  </a:cubicBezTo>
                  <a:cubicBezTo>
                    <a:pt x="69" y="11"/>
                    <a:pt x="69" y="11"/>
                    <a:pt x="69" y="11"/>
                  </a:cubicBezTo>
                  <a:cubicBezTo>
                    <a:pt x="69" y="11"/>
                    <a:pt x="69" y="11"/>
                    <a:pt x="69" y="11"/>
                  </a:cubicBezTo>
                  <a:cubicBezTo>
                    <a:pt x="69" y="12"/>
                    <a:pt x="68" y="12"/>
                    <a:pt x="68" y="13"/>
                  </a:cubicBezTo>
                  <a:cubicBezTo>
                    <a:pt x="68" y="13"/>
                    <a:pt x="68" y="13"/>
                    <a:pt x="68" y="13"/>
                  </a:cubicBezTo>
                  <a:cubicBezTo>
                    <a:pt x="68" y="13"/>
                    <a:pt x="68" y="13"/>
                    <a:pt x="68" y="13"/>
                  </a:cubicBezTo>
                  <a:cubicBezTo>
                    <a:pt x="68" y="13"/>
                    <a:pt x="68" y="13"/>
                    <a:pt x="68" y="13"/>
                  </a:cubicBezTo>
                  <a:cubicBezTo>
                    <a:pt x="68" y="13"/>
                    <a:pt x="67" y="14"/>
                    <a:pt x="67" y="14"/>
                  </a:cubicBezTo>
                  <a:cubicBezTo>
                    <a:pt x="66" y="16"/>
                    <a:pt x="66" y="16"/>
                    <a:pt x="66" y="17"/>
                  </a:cubicBezTo>
                  <a:cubicBezTo>
                    <a:pt x="66" y="18"/>
                    <a:pt x="66" y="19"/>
                    <a:pt x="66" y="20"/>
                  </a:cubicBezTo>
                  <a:cubicBezTo>
                    <a:pt x="66" y="22"/>
                    <a:pt x="66" y="22"/>
                    <a:pt x="66" y="22"/>
                  </a:cubicBezTo>
                  <a:cubicBezTo>
                    <a:pt x="64" y="21"/>
                    <a:pt x="64" y="21"/>
                    <a:pt x="64" y="21"/>
                  </a:cubicBezTo>
                  <a:cubicBezTo>
                    <a:pt x="63" y="19"/>
                    <a:pt x="60" y="20"/>
                    <a:pt x="59" y="22"/>
                  </a:cubicBezTo>
                  <a:cubicBezTo>
                    <a:pt x="57" y="22"/>
                    <a:pt x="57" y="22"/>
                    <a:pt x="57" y="22"/>
                  </a:cubicBezTo>
                  <a:cubicBezTo>
                    <a:pt x="57" y="21"/>
                    <a:pt x="57" y="21"/>
                    <a:pt x="57" y="21"/>
                  </a:cubicBezTo>
                  <a:cubicBezTo>
                    <a:pt x="58" y="18"/>
                    <a:pt x="58" y="17"/>
                    <a:pt x="56" y="16"/>
                  </a:cubicBezTo>
                  <a:cubicBezTo>
                    <a:pt x="55" y="16"/>
                    <a:pt x="54" y="16"/>
                    <a:pt x="53" y="16"/>
                  </a:cubicBezTo>
                  <a:cubicBezTo>
                    <a:pt x="53" y="17"/>
                    <a:pt x="52" y="17"/>
                    <a:pt x="52" y="17"/>
                  </a:cubicBezTo>
                  <a:cubicBezTo>
                    <a:pt x="52" y="17"/>
                    <a:pt x="51" y="18"/>
                    <a:pt x="51" y="18"/>
                  </a:cubicBezTo>
                  <a:cubicBezTo>
                    <a:pt x="51" y="18"/>
                    <a:pt x="51" y="18"/>
                    <a:pt x="50" y="19"/>
                  </a:cubicBezTo>
                  <a:cubicBezTo>
                    <a:pt x="50" y="19"/>
                    <a:pt x="50" y="19"/>
                    <a:pt x="50" y="19"/>
                  </a:cubicBezTo>
                  <a:cubicBezTo>
                    <a:pt x="49" y="19"/>
                    <a:pt x="49" y="19"/>
                    <a:pt x="49" y="19"/>
                  </a:cubicBezTo>
                  <a:cubicBezTo>
                    <a:pt x="50" y="21"/>
                    <a:pt x="50" y="21"/>
                    <a:pt x="50" y="21"/>
                  </a:cubicBezTo>
                  <a:cubicBezTo>
                    <a:pt x="48" y="21"/>
                    <a:pt x="48" y="21"/>
                    <a:pt x="48" y="21"/>
                  </a:cubicBezTo>
                  <a:cubicBezTo>
                    <a:pt x="48" y="22"/>
                    <a:pt x="48" y="22"/>
                    <a:pt x="48" y="22"/>
                  </a:cubicBezTo>
                  <a:cubicBezTo>
                    <a:pt x="47" y="22"/>
                    <a:pt x="47" y="22"/>
                    <a:pt x="47" y="22"/>
                  </a:cubicBezTo>
                  <a:cubicBezTo>
                    <a:pt x="47" y="22"/>
                    <a:pt x="47" y="22"/>
                    <a:pt x="47" y="22"/>
                  </a:cubicBezTo>
                  <a:cubicBezTo>
                    <a:pt x="47" y="22"/>
                    <a:pt x="46" y="22"/>
                    <a:pt x="46" y="22"/>
                  </a:cubicBezTo>
                  <a:cubicBezTo>
                    <a:pt x="46" y="23"/>
                    <a:pt x="45" y="24"/>
                    <a:pt x="46" y="25"/>
                  </a:cubicBezTo>
                  <a:cubicBezTo>
                    <a:pt x="46" y="28"/>
                    <a:pt x="46" y="28"/>
                    <a:pt x="46" y="28"/>
                  </a:cubicBezTo>
                  <a:cubicBezTo>
                    <a:pt x="44" y="26"/>
                    <a:pt x="44" y="26"/>
                    <a:pt x="44" y="26"/>
                  </a:cubicBezTo>
                  <a:cubicBezTo>
                    <a:pt x="43" y="25"/>
                    <a:pt x="42" y="25"/>
                    <a:pt x="42" y="26"/>
                  </a:cubicBezTo>
                  <a:cubicBezTo>
                    <a:pt x="42" y="26"/>
                    <a:pt x="42" y="26"/>
                    <a:pt x="43" y="27"/>
                  </a:cubicBezTo>
                  <a:cubicBezTo>
                    <a:pt x="43" y="28"/>
                    <a:pt x="43" y="28"/>
                    <a:pt x="43" y="28"/>
                  </a:cubicBezTo>
                  <a:cubicBezTo>
                    <a:pt x="43" y="28"/>
                    <a:pt x="43" y="28"/>
                    <a:pt x="43" y="28"/>
                  </a:cubicBezTo>
                  <a:cubicBezTo>
                    <a:pt x="43" y="29"/>
                    <a:pt x="42" y="30"/>
                    <a:pt x="42" y="30"/>
                  </a:cubicBezTo>
                  <a:cubicBezTo>
                    <a:pt x="41" y="31"/>
                    <a:pt x="41" y="31"/>
                    <a:pt x="41" y="31"/>
                  </a:cubicBezTo>
                  <a:cubicBezTo>
                    <a:pt x="38" y="27"/>
                    <a:pt x="38" y="27"/>
                    <a:pt x="38" y="27"/>
                  </a:cubicBezTo>
                  <a:cubicBezTo>
                    <a:pt x="38" y="27"/>
                    <a:pt x="38" y="28"/>
                    <a:pt x="38" y="28"/>
                  </a:cubicBezTo>
                  <a:cubicBezTo>
                    <a:pt x="37" y="28"/>
                    <a:pt x="37" y="29"/>
                    <a:pt x="37" y="30"/>
                  </a:cubicBezTo>
                  <a:cubicBezTo>
                    <a:pt x="37" y="30"/>
                    <a:pt x="37" y="30"/>
                    <a:pt x="37" y="30"/>
                  </a:cubicBezTo>
                  <a:cubicBezTo>
                    <a:pt x="37" y="31"/>
                    <a:pt x="37" y="31"/>
                    <a:pt x="37" y="32"/>
                  </a:cubicBezTo>
                  <a:cubicBezTo>
                    <a:pt x="37" y="33"/>
                    <a:pt x="36" y="33"/>
                    <a:pt x="36" y="33"/>
                  </a:cubicBezTo>
                  <a:cubicBezTo>
                    <a:pt x="36" y="34"/>
                    <a:pt x="35" y="34"/>
                    <a:pt x="35" y="34"/>
                  </a:cubicBezTo>
                  <a:cubicBezTo>
                    <a:pt x="33" y="37"/>
                    <a:pt x="29" y="41"/>
                    <a:pt x="24" y="41"/>
                  </a:cubicBezTo>
                  <a:cubicBezTo>
                    <a:pt x="24" y="41"/>
                    <a:pt x="24" y="41"/>
                    <a:pt x="24" y="41"/>
                  </a:cubicBezTo>
                  <a:cubicBezTo>
                    <a:pt x="24" y="41"/>
                    <a:pt x="22" y="42"/>
                    <a:pt x="21" y="42"/>
                  </a:cubicBezTo>
                  <a:cubicBezTo>
                    <a:pt x="20" y="43"/>
                    <a:pt x="19" y="43"/>
                    <a:pt x="19" y="43"/>
                  </a:cubicBezTo>
                  <a:cubicBezTo>
                    <a:pt x="18" y="44"/>
                    <a:pt x="17" y="43"/>
                    <a:pt x="16" y="43"/>
                  </a:cubicBezTo>
                  <a:cubicBezTo>
                    <a:pt x="15" y="43"/>
                    <a:pt x="15" y="43"/>
                    <a:pt x="14" y="43"/>
                  </a:cubicBezTo>
                  <a:cubicBezTo>
                    <a:pt x="14" y="43"/>
                    <a:pt x="13" y="44"/>
                    <a:pt x="12" y="45"/>
                  </a:cubicBezTo>
                  <a:cubicBezTo>
                    <a:pt x="11" y="46"/>
                    <a:pt x="10" y="47"/>
                    <a:pt x="9" y="47"/>
                  </a:cubicBezTo>
                  <a:cubicBezTo>
                    <a:pt x="9" y="48"/>
                    <a:pt x="9" y="48"/>
                    <a:pt x="9" y="48"/>
                  </a:cubicBezTo>
                  <a:cubicBezTo>
                    <a:pt x="7" y="48"/>
                    <a:pt x="6" y="48"/>
                    <a:pt x="5" y="50"/>
                  </a:cubicBezTo>
                  <a:cubicBezTo>
                    <a:pt x="4" y="59"/>
                    <a:pt x="4" y="59"/>
                    <a:pt x="4" y="59"/>
                  </a:cubicBezTo>
                  <a:cubicBezTo>
                    <a:pt x="3" y="54"/>
                    <a:pt x="3" y="54"/>
                    <a:pt x="3" y="54"/>
                  </a:cubicBezTo>
                  <a:cubicBezTo>
                    <a:pt x="3" y="54"/>
                    <a:pt x="3" y="55"/>
                    <a:pt x="3" y="55"/>
                  </a:cubicBezTo>
                  <a:cubicBezTo>
                    <a:pt x="2" y="56"/>
                    <a:pt x="2" y="57"/>
                    <a:pt x="2" y="57"/>
                  </a:cubicBezTo>
                  <a:cubicBezTo>
                    <a:pt x="2" y="58"/>
                    <a:pt x="3" y="60"/>
                    <a:pt x="4" y="61"/>
                  </a:cubicBezTo>
                  <a:cubicBezTo>
                    <a:pt x="5" y="63"/>
                    <a:pt x="6" y="65"/>
                    <a:pt x="4" y="67"/>
                  </a:cubicBezTo>
                  <a:cubicBezTo>
                    <a:pt x="4" y="68"/>
                    <a:pt x="4" y="68"/>
                    <a:pt x="4" y="68"/>
                  </a:cubicBezTo>
                  <a:cubicBezTo>
                    <a:pt x="4" y="68"/>
                    <a:pt x="4" y="68"/>
                    <a:pt x="4" y="68"/>
                  </a:cubicBezTo>
                  <a:cubicBezTo>
                    <a:pt x="4" y="68"/>
                    <a:pt x="4" y="68"/>
                    <a:pt x="3" y="68"/>
                  </a:cubicBezTo>
                  <a:cubicBezTo>
                    <a:pt x="6" y="72"/>
                    <a:pt x="8" y="77"/>
                    <a:pt x="8" y="80"/>
                  </a:cubicBezTo>
                  <a:cubicBezTo>
                    <a:pt x="9" y="82"/>
                    <a:pt x="9" y="85"/>
                    <a:pt x="10" y="87"/>
                  </a:cubicBezTo>
                  <a:cubicBezTo>
                    <a:pt x="11" y="90"/>
                    <a:pt x="12" y="92"/>
                    <a:pt x="12" y="96"/>
                  </a:cubicBezTo>
                  <a:cubicBezTo>
                    <a:pt x="12" y="98"/>
                    <a:pt x="10" y="99"/>
                    <a:pt x="10" y="100"/>
                  </a:cubicBezTo>
                  <a:cubicBezTo>
                    <a:pt x="9" y="100"/>
                    <a:pt x="9" y="100"/>
                    <a:pt x="9" y="100"/>
                  </a:cubicBezTo>
                  <a:cubicBezTo>
                    <a:pt x="9" y="101"/>
                    <a:pt x="11" y="104"/>
                    <a:pt x="13" y="104"/>
                  </a:cubicBezTo>
                  <a:cubicBezTo>
                    <a:pt x="14" y="105"/>
                    <a:pt x="15" y="105"/>
                    <a:pt x="16" y="105"/>
                  </a:cubicBezTo>
                  <a:cubicBezTo>
                    <a:pt x="17" y="105"/>
                    <a:pt x="18" y="105"/>
                    <a:pt x="19" y="104"/>
                  </a:cubicBezTo>
                  <a:cubicBezTo>
                    <a:pt x="21" y="103"/>
                    <a:pt x="22" y="103"/>
                    <a:pt x="24" y="102"/>
                  </a:cubicBezTo>
                  <a:cubicBezTo>
                    <a:pt x="25" y="102"/>
                    <a:pt x="26" y="102"/>
                    <a:pt x="26" y="101"/>
                  </a:cubicBezTo>
                  <a:cubicBezTo>
                    <a:pt x="27" y="101"/>
                    <a:pt x="28" y="100"/>
                    <a:pt x="30" y="100"/>
                  </a:cubicBezTo>
                  <a:cubicBezTo>
                    <a:pt x="33" y="99"/>
                    <a:pt x="36" y="99"/>
                    <a:pt x="38" y="99"/>
                  </a:cubicBezTo>
                  <a:cubicBezTo>
                    <a:pt x="41" y="99"/>
                    <a:pt x="41" y="99"/>
                    <a:pt x="41" y="99"/>
                  </a:cubicBezTo>
                  <a:cubicBezTo>
                    <a:pt x="41" y="99"/>
                    <a:pt x="41" y="99"/>
                    <a:pt x="42" y="98"/>
                  </a:cubicBezTo>
                  <a:cubicBezTo>
                    <a:pt x="42" y="97"/>
                    <a:pt x="43" y="96"/>
                    <a:pt x="44" y="95"/>
                  </a:cubicBezTo>
                  <a:cubicBezTo>
                    <a:pt x="45" y="95"/>
                    <a:pt x="45" y="95"/>
                    <a:pt x="46" y="94"/>
                  </a:cubicBezTo>
                  <a:cubicBezTo>
                    <a:pt x="48" y="93"/>
                    <a:pt x="50" y="92"/>
                    <a:pt x="52" y="92"/>
                  </a:cubicBezTo>
                  <a:cubicBezTo>
                    <a:pt x="54" y="92"/>
                    <a:pt x="57" y="91"/>
                    <a:pt x="59" y="90"/>
                  </a:cubicBezTo>
                  <a:cubicBezTo>
                    <a:pt x="62" y="90"/>
                    <a:pt x="65" y="89"/>
                    <a:pt x="68" y="89"/>
                  </a:cubicBezTo>
                  <a:cubicBezTo>
                    <a:pt x="70" y="89"/>
                    <a:pt x="73" y="89"/>
                    <a:pt x="75" y="90"/>
                  </a:cubicBezTo>
                  <a:cubicBezTo>
                    <a:pt x="76" y="91"/>
                    <a:pt x="76" y="91"/>
                    <a:pt x="77" y="91"/>
                  </a:cubicBezTo>
                  <a:cubicBezTo>
                    <a:pt x="78" y="91"/>
                    <a:pt x="78" y="91"/>
                    <a:pt x="78" y="91"/>
                  </a:cubicBezTo>
                  <a:cubicBezTo>
                    <a:pt x="78" y="90"/>
                    <a:pt x="78" y="90"/>
                    <a:pt x="78" y="90"/>
                  </a:cubicBezTo>
                  <a:cubicBezTo>
                    <a:pt x="80" y="92"/>
                    <a:pt x="80" y="92"/>
                    <a:pt x="80" y="92"/>
                  </a:cubicBezTo>
                  <a:cubicBezTo>
                    <a:pt x="81" y="92"/>
                    <a:pt x="81" y="92"/>
                    <a:pt x="81" y="92"/>
                  </a:cubicBezTo>
                  <a:cubicBezTo>
                    <a:pt x="83" y="93"/>
                    <a:pt x="85" y="94"/>
                    <a:pt x="84" y="96"/>
                  </a:cubicBezTo>
                  <a:cubicBezTo>
                    <a:pt x="84" y="96"/>
                    <a:pt x="84" y="96"/>
                    <a:pt x="84" y="96"/>
                  </a:cubicBezTo>
                  <a:cubicBezTo>
                    <a:pt x="84" y="96"/>
                    <a:pt x="84" y="96"/>
                    <a:pt x="84" y="96"/>
                  </a:cubicBezTo>
                  <a:cubicBezTo>
                    <a:pt x="85" y="96"/>
                    <a:pt x="86" y="96"/>
                    <a:pt x="86" y="97"/>
                  </a:cubicBezTo>
                  <a:cubicBezTo>
                    <a:pt x="86" y="97"/>
                    <a:pt x="86" y="97"/>
                    <a:pt x="86" y="97"/>
                  </a:cubicBezTo>
                  <a:cubicBezTo>
                    <a:pt x="87" y="99"/>
                    <a:pt x="89" y="102"/>
                    <a:pt x="89" y="104"/>
                  </a:cubicBezTo>
                  <a:cubicBezTo>
                    <a:pt x="89" y="105"/>
                    <a:pt x="89" y="105"/>
                    <a:pt x="89" y="105"/>
                  </a:cubicBezTo>
                  <a:cubicBezTo>
                    <a:pt x="89" y="105"/>
                    <a:pt x="89" y="105"/>
                    <a:pt x="89" y="105"/>
                  </a:cubicBezTo>
                  <a:cubicBezTo>
                    <a:pt x="90" y="102"/>
                    <a:pt x="91" y="101"/>
                    <a:pt x="93" y="100"/>
                  </a:cubicBezTo>
                  <a:cubicBezTo>
                    <a:pt x="95" y="98"/>
                    <a:pt x="96" y="97"/>
                    <a:pt x="96" y="94"/>
                  </a:cubicBezTo>
                  <a:cubicBezTo>
                    <a:pt x="96" y="90"/>
                    <a:pt x="96" y="90"/>
                    <a:pt x="96" y="90"/>
                  </a:cubicBezTo>
                  <a:cubicBezTo>
                    <a:pt x="98" y="94"/>
                    <a:pt x="98" y="94"/>
                    <a:pt x="98" y="94"/>
                  </a:cubicBezTo>
                  <a:cubicBezTo>
                    <a:pt x="99" y="96"/>
                    <a:pt x="99" y="98"/>
                    <a:pt x="98" y="100"/>
                  </a:cubicBezTo>
                  <a:cubicBezTo>
                    <a:pt x="99" y="102"/>
                    <a:pt x="99" y="102"/>
                    <a:pt x="99" y="102"/>
                  </a:cubicBezTo>
                  <a:cubicBezTo>
                    <a:pt x="101" y="104"/>
                    <a:pt x="101" y="106"/>
                    <a:pt x="101" y="107"/>
                  </a:cubicBezTo>
                  <a:cubicBezTo>
                    <a:pt x="105" y="106"/>
                    <a:pt x="105" y="106"/>
                    <a:pt x="105" y="106"/>
                  </a:cubicBezTo>
                  <a:cubicBezTo>
                    <a:pt x="104" y="108"/>
                    <a:pt x="104" y="108"/>
                    <a:pt x="104" y="108"/>
                  </a:cubicBezTo>
                  <a:cubicBezTo>
                    <a:pt x="104" y="109"/>
                    <a:pt x="105" y="113"/>
                    <a:pt x="106" y="114"/>
                  </a:cubicBezTo>
                  <a:cubicBezTo>
                    <a:pt x="106" y="115"/>
                    <a:pt x="106" y="115"/>
                    <a:pt x="106" y="115"/>
                  </a:cubicBezTo>
                  <a:cubicBezTo>
                    <a:pt x="107" y="118"/>
                    <a:pt x="109" y="119"/>
                    <a:pt x="111" y="121"/>
                  </a:cubicBezTo>
                  <a:cubicBezTo>
                    <a:pt x="112" y="121"/>
                    <a:pt x="113" y="121"/>
                    <a:pt x="114" y="121"/>
                  </a:cubicBezTo>
                  <a:cubicBezTo>
                    <a:pt x="115" y="122"/>
                    <a:pt x="116" y="122"/>
                    <a:pt x="118" y="123"/>
                  </a:cubicBezTo>
                  <a:cubicBezTo>
                    <a:pt x="120" y="124"/>
                    <a:pt x="121" y="123"/>
                    <a:pt x="122" y="122"/>
                  </a:cubicBezTo>
                  <a:cubicBezTo>
                    <a:pt x="122" y="122"/>
                    <a:pt x="122" y="122"/>
                    <a:pt x="122" y="122"/>
                  </a:cubicBezTo>
                  <a:cubicBezTo>
                    <a:pt x="122" y="121"/>
                    <a:pt x="122" y="121"/>
                    <a:pt x="122" y="121"/>
                  </a:cubicBezTo>
                  <a:cubicBezTo>
                    <a:pt x="123" y="120"/>
                    <a:pt x="123" y="120"/>
                    <a:pt x="123" y="120"/>
                  </a:cubicBezTo>
                  <a:cubicBezTo>
                    <a:pt x="123" y="120"/>
                    <a:pt x="123" y="120"/>
                    <a:pt x="124" y="119"/>
                  </a:cubicBezTo>
                  <a:cubicBezTo>
                    <a:pt x="124" y="119"/>
                    <a:pt x="124" y="119"/>
                    <a:pt x="124" y="119"/>
                  </a:cubicBezTo>
                  <a:cubicBezTo>
                    <a:pt x="126" y="117"/>
                    <a:pt x="126" y="117"/>
                    <a:pt x="126" y="117"/>
                  </a:cubicBezTo>
                  <a:cubicBezTo>
                    <a:pt x="126" y="120"/>
                    <a:pt x="126" y="120"/>
                    <a:pt x="126" y="120"/>
                  </a:cubicBezTo>
                  <a:cubicBezTo>
                    <a:pt x="126" y="120"/>
                    <a:pt x="126" y="120"/>
                    <a:pt x="126" y="120"/>
                  </a:cubicBezTo>
                  <a:cubicBezTo>
                    <a:pt x="126" y="121"/>
                    <a:pt x="126" y="121"/>
                    <a:pt x="126" y="121"/>
                  </a:cubicBezTo>
                  <a:close/>
                  <a:moveTo>
                    <a:pt x="98" y="101"/>
                  </a:moveTo>
                  <a:cubicBezTo>
                    <a:pt x="98" y="101"/>
                    <a:pt x="97" y="102"/>
                    <a:pt x="97" y="102"/>
                  </a:cubicBezTo>
                  <a:cubicBezTo>
                    <a:pt x="97" y="102"/>
                    <a:pt x="97" y="103"/>
                    <a:pt x="97" y="104"/>
                  </a:cubicBezTo>
                  <a:cubicBezTo>
                    <a:pt x="97" y="104"/>
                    <a:pt x="97" y="104"/>
                    <a:pt x="97" y="104"/>
                  </a:cubicBezTo>
                  <a:cubicBezTo>
                    <a:pt x="97" y="104"/>
                    <a:pt x="97" y="103"/>
                    <a:pt x="97" y="103"/>
                  </a:cubicBezTo>
                  <a:cubicBezTo>
                    <a:pt x="97" y="103"/>
                    <a:pt x="97" y="102"/>
                    <a:pt x="97" y="102"/>
                  </a:cubicBezTo>
                  <a:lnTo>
                    <a:pt x="98" y="101"/>
                  </a:lnTo>
                  <a:close/>
                  <a:moveTo>
                    <a:pt x="92" y="9"/>
                  </a:moveTo>
                  <a:cubicBezTo>
                    <a:pt x="92" y="9"/>
                    <a:pt x="92" y="9"/>
                    <a:pt x="92" y="9"/>
                  </a:cubicBezTo>
                  <a:cubicBezTo>
                    <a:pt x="91" y="9"/>
                    <a:pt x="91" y="10"/>
                    <a:pt x="91" y="10"/>
                  </a:cubicBezTo>
                  <a:cubicBezTo>
                    <a:pt x="91" y="11"/>
                    <a:pt x="91" y="11"/>
                    <a:pt x="91" y="11"/>
                  </a:cubicBezTo>
                  <a:cubicBezTo>
                    <a:pt x="91" y="11"/>
                    <a:pt x="91" y="11"/>
                    <a:pt x="91" y="11"/>
                  </a:cubicBezTo>
                  <a:cubicBezTo>
                    <a:pt x="91" y="11"/>
                    <a:pt x="91" y="11"/>
                    <a:pt x="91" y="11"/>
                  </a:cubicBezTo>
                  <a:cubicBezTo>
                    <a:pt x="91" y="11"/>
                    <a:pt x="91" y="10"/>
                    <a:pt x="92" y="10"/>
                  </a:cubicBezTo>
                  <a:cubicBezTo>
                    <a:pt x="92" y="10"/>
                    <a:pt x="92" y="9"/>
                    <a:pt x="92" y="9"/>
                  </a:cubicBezTo>
                  <a:cubicBezTo>
                    <a:pt x="92" y="9"/>
                    <a:pt x="92" y="9"/>
                    <a:pt x="92"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6" name="Freeform 535"/>
            <p:cNvSpPr>
              <a:spLocks noChangeArrowheads="1"/>
            </p:cNvSpPr>
            <p:nvPr/>
          </p:nvSpPr>
          <p:spPr bwMode="auto">
            <a:xfrm>
              <a:off x="8786409" y="5088440"/>
              <a:ext cx="4830" cy="2415"/>
            </a:xfrm>
            <a:custGeom>
              <a:avLst/>
              <a:gdLst>
                <a:gd name="T0" fmla="*/ 0 w 1"/>
                <a:gd name="T1" fmla="*/ 1 h 1"/>
                <a:gd name="T2" fmla="*/ 1 w 1"/>
                <a:gd name="T3" fmla="*/ 0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0"/>
                    <a:pt x="1" y="0"/>
                  </a:cubicBezTo>
                  <a:cubicBezTo>
                    <a:pt x="1" y="1"/>
                    <a:pt x="1" y="1"/>
                    <a:pt x="1" y="1"/>
                  </a:cubicBezTo>
                  <a:cubicBezTo>
                    <a:pt x="1" y="1"/>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7" name="Freeform 536"/>
            <p:cNvSpPr>
              <a:spLocks noChangeArrowheads="1"/>
            </p:cNvSpPr>
            <p:nvPr/>
          </p:nvSpPr>
          <p:spPr bwMode="auto">
            <a:xfrm>
              <a:off x="8779164" y="5083610"/>
              <a:ext cx="19321" cy="12075"/>
            </a:xfrm>
            <a:custGeom>
              <a:avLst/>
              <a:gdLst>
                <a:gd name="T0" fmla="*/ 5 w 5"/>
                <a:gd name="T1" fmla="*/ 3 h 3"/>
                <a:gd name="T2" fmla="*/ 0 w 5"/>
                <a:gd name="T3" fmla="*/ 2 h 3"/>
                <a:gd name="T4" fmla="*/ 1 w 5"/>
                <a:gd name="T5" fmla="*/ 1 h 3"/>
                <a:gd name="T6" fmla="*/ 2 w 5"/>
                <a:gd name="T7" fmla="*/ 0 h 3"/>
                <a:gd name="T8" fmla="*/ 3 w 5"/>
                <a:gd name="T9" fmla="*/ 0 h 3"/>
                <a:gd name="T10" fmla="*/ 5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5" y="3"/>
                  </a:moveTo>
                  <a:cubicBezTo>
                    <a:pt x="0" y="2"/>
                    <a:pt x="0" y="2"/>
                    <a:pt x="0" y="2"/>
                  </a:cubicBezTo>
                  <a:cubicBezTo>
                    <a:pt x="1" y="1"/>
                    <a:pt x="1" y="1"/>
                    <a:pt x="1" y="1"/>
                  </a:cubicBezTo>
                  <a:cubicBezTo>
                    <a:pt x="2" y="1"/>
                    <a:pt x="2" y="1"/>
                    <a:pt x="2" y="0"/>
                  </a:cubicBezTo>
                  <a:cubicBezTo>
                    <a:pt x="3" y="0"/>
                    <a:pt x="3" y="0"/>
                    <a:pt x="3" y="0"/>
                  </a:cubicBezTo>
                  <a:lnTo>
                    <a:pt x="5"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8" name="Freeform 537"/>
            <p:cNvSpPr>
              <a:spLocks noChangeArrowheads="1"/>
            </p:cNvSpPr>
            <p:nvPr/>
          </p:nvSpPr>
          <p:spPr bwMode="auto">
            <a:xfrm>
              <a:off x="8870936" y="4786556"/>
              <a:ext cx="2415" cy="14490"/>
            </a:xfrm>
            <a:custGeom>
              <a:avLst/>
              <a:gdLst>
                <a:gd name="T0" fmla="*/ 0 w 1"/>
                <a:gd name="T1" fmla="*/ 0 h 3"/>
                <a:gd name="T2" fmla="*/ 0 w 1"/>
                <a:gd name="T3" fmla="*/ 3 h 3"/>
                <a:gd name="T4" fmla="*/ 0 w 1"/>
                <a:gd name="T5" fmla="*/ 0 h 3"/>
              </a:gdLst>
              <a:ahLst/>
              <a:cxnLst>
                <a:cxn ang="0">
                  <a:pos x="T0" y="T1"/>
                </a:cxn>
                <a:cxn ang="0">
                  <a:pos x="T2" y="T3"/>
                </a:cxn>
                <a:cxn ang="0">
                  <a:pos x="T4" y="T5"/>
                </a:cxn>
              </a:cxnLst>
              <a:rect l="0" t="0" r="r" b="b"/>
              <a:pathLst>
                <a:path w="1" h="3">
                  <a:moveTo>
                    <a:pt x="0" y="0"/>
                  </a:moveTo>
                  <a:cubicBezTo>
                    <a:pt x="1" y="1"/>
                    <a:pt x="1" y="2"/>
                    <a:pt x="0" y="3"/>
                  </a:cubicBezTo>
                  <a:cubicBezTo>
                    <a:pt x="0" y="2"/>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39" name="Freeform 538"/>
            <p:cNvSpPr>
              <a:spLocks noChangeArrowheads="1"/>
            </p:cNvSpPr>
            <p:nvPr/>
          </p:nvSpPr>
          <p:spPr bwMode="auto">
            <a:xfrm>
              <a:off x="8861276" y="4774481"/>
              <a:ext cx="16905" cy="38641"/>
            </a:xfrm>
            <a:custGeom>
              <a:avLst/>
              <a:gdLst>
                <a:gd name="T0" fmla="*/ 0 w 4"/>
                <a:gd name="T1" fmla="*/ 9 h 9"/>
                <a:gd name="T2" fmla="*/ 1 w 4"/>
                <a:gd name="T3" fmla="*/ 0 h 9"/>
                <a:gd name="T4" fmla="*/ 3 w 4"/>
                <a:gd name="T5" fmla="*/ 2 h 9"/>
                <a:gd name="T6" fmla="*/ 2 w 4"/>
                <a:gd name="T7" fmla="*/ 7 h 9"/>
                <a:gd name="T8" fmla="*/ 0 w 4"/>
                <a:gd name="T9" fmla="*/ 9 h 9"/>
              </a:gdLst>
              <a:ahLst/>
              <a:cxnLst>
                <a:cxn ang="0">
                  <a:pos x="T0" y="T1"/>
                </a:cxn>
                <a:cxn ang="0">
                  <a:pos x="T2" y="T3"/>
                </a:cxn>
                <a:cxn ang="0">
                  <a:pos x="T4" y="T5"/>
                </a:cxn>
                <a:cxn ang="0">
                  <a:pos x="T6" y="T7"/>
                </a:cxn>
                <a:cxn ang="0">
                  <a:pos x="T8" y="T9"/>
                </a:cxn>
              </a:cxnLst>
              <a:rect l="0" t="0" r="r" b="b"/>
              <a:pathLst>
                <a:path w="4" h="9">
                  <a:moveTo>
                    <a:pt x="0" y="9"/>
                  </a:moveTo>
                  <a:cubicBezTo>
                    <a:pt x="1" y="0"/>
                    <a:pt x="1" y="0"/>
                    <a:pt x="1" y="0"/>
                  </a:cubicBezTo>
                  <a:cubicBezTo>
                    <a:pt x="3" y="2"/>
                    <a:pt x="3" y="2"/>
                    <a:pt x="3" y="2"/>
                  </a:cubicBezTo>
                  <a:cubicBezTo>
                    <a:pt x="4" y="4"/>
                    <a:pt x="4" y="5"/>
                    <a:pt x="2" y="7"/>
                  </a:cubicBezTo>
                  <a:lnTo>
                    <a:pt x="0"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0" name="Freeform 539"/>
            <p:cNvSpPr>
              <a:spLocks noChangeArrowheads="1"/>
            </p:cNvSpPr>
            <p:nvPr/>
          </p:nvSpPr>
          <p:spPr bwMode="auto">
            <a:xfrm>
              <a:off x="8781579" y="5073949"/>
              <a:ext cx="9660" cy="14490"/>
            </a:xfrm>
            <a:custGeom>
              <a:avLst/>
              <a:gdLst>
                <a:gd name="T0" fmla="*/ 0 w 2"/>
                <a:gd name="T1" fmla="*/ 0 h 3"/>
                <a:gd name="T2" fmla="*/ 1 w 2"/>
                <a:gd name="T3" fmla="*/ 3 h 3"/>
                <a:gd name="T4" fmla="*/ 0 w 2"/>
                <a:gd name="T5" fmla="*/ 0 h 3"/>
              </a:gdLst>
              <a:ahLst/>
              <a:cxnLst>
                <a:cxn ang="0">
                  <a:pos x="T0" y="T1"/>
                </a:cxn>
                <a:cxn ang="0">
                  <a:pos x="T2" y="T3"/>
                </a:cxn>
                <a:cxn ang="0">
                  <a:pos x="T4" y="T5"/>
                </a:cxn>
              </a:cxnLst>
              <a:rect l="0" t="0" r="r" b="b"/>
              <a:pathLst>
                <a:path w="2" h="3">
                  <a:moveTo>
                    <a:pt x="0" y="0"/>
                  </a:moveTo>
                  <a:cubicBezTo>
                    <a:pt x="2" y="1"/>
                    <a:pt x="2" y="2"/>
                    <a:pt x="1" y="3"/>
                  </a:cubicBezTo>
                  <a:cubicBezTo>
                    <a:pt x="1" y="2"/>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1" name="Freeform 540"/>
            <p:cNvSpPr>
              <a:spLocks noChangeArrowheads="1"/>
            </p:cNvSpPr>
            <p:nvPr/>
          </p:nvSpPr>
          <p:spPr bwMode="auto">
            <a:xfrm>
              <a:off x="8779164" y="5071534"/>
              <a:ext cx="16905" cy="24151"/>
            </a:xfrm>
            <a:custGeom>
              <a:avLst/>
              <a:gdLst>
                <a:gd name="T0" fmla="*/ 2 w 4"/>
                <a:gd name="T1" fmla="*/ 6 h 6"/>
                <a:gd name="T2" fmla="*/ 1 w 4"/>
                <a:gd name="T3" fmla="*/ 4 h 6"/>
                <a:gd name="T4" fmla="*/ 1 w 4"/>
                <a:gd name="T5" fmla="*/ 4 h 6"/>
                <a:gd name="T6" fmla="*/ 0 w 4"/>
                <a:gd name="T7" fmla="*/ 2 h 6"/>
                <a:gd name="T8" fmla="*/ 0 w 4"/>
                <a:gd name="T9" fmla="*/ 0 h 6"/>
                <a:gd name="T10" fmla="*/ 1 w 4"/>
                <a:gd name="T11" fmla="*/ 1 h 6"/>
                <a:gd name="T12" fmla="*/ 4 w 4"/>
                <a:gd name="T13" fmla="*/ 3 h 6"/>
                <a:gd name="T14" fmla="*/ 3 w 4"/>
                <a:gd name="T15" fmla="*/ 5 h 6"/>
                <a:gd name="T16" fmla="*/ 2 w 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2" y="6"/>
                  </a:moveTo>
                  <a:cubicBezTo>
                    <a:pt x="1" y="4"/>
                    <a:pt x="1" y="4"/>
                    <a:pt x="1" y="4"/>
                  </a:cubicBezTo>
                  <a:cubicBezTo>
                    <a:pt x="1" y="4"/>
                    <a:pt x="1" y="4"/>
                    <a:pt x="1" y="4"/>
                  </a:cubicBezTo>
                  <a:cubicBezTo>
                    <a:pt x="1" y="3"/>
                    <a:pt x="0" y="2"/>
                    <a:pt x="0" y="2"/>
                  </a:cubicBezTo>
                  <a:cubicBezTo>
                    <a:pt x="0" y="0"/>
                    <a:pt x="0" y="0"/>
                    <a:pt x="0" y="0"/>
                  </a:cubicBezTo>
                  <a:cubicBezTo>
                    <a:pt x="1" y="1"/>
                    <a:pt x="1" y="1"/>
                    <a:pt x="1" y="1"/>
                  </a:cubicBezTo>
                  <a:cubicBezTo>
                    <a:pt x="3" y="1"/>
                    <a:pt x="4" y="2"/>
                    <a:pt x="4" y="3"/>
                  </a:cubicBezTo>
                  <a:cubicBezTo>
                    <a:pt x="4" y="3"/>
                    <a:pt x="4" y="4"/>
                    <a:pt x="3" y="5"/>
                  </a:cubicBezTo>
                  <a:lnTo>
                    <a:pt x="2"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2" name="Freeform 541"/>
            <p:cNvSpPr>
              <a:spLocks noChangeArrowheads="1"/>
            </p:cNvSpPr>
            <p:nvPr/>
          </p:nvSpPr>
          <p:spPr bwMode="auto">
            <a:xfrm>
              <a:off x="8728447" y="5095685"/>
              <a:ext cx="62792" cy="67622"/>
            </a:xfrm>
            <a:custGeom>
              <a:avLst/>
              <a:gdLst>
                <a:gd name="T0" fmla="*/ 1 w 15"/>
                <a:gd name="T1" fmla="*/ 0 h 16"/>
                <a:gd name="T2" fmla="*/ 3 w 15"/>
                <a:gd name="T3" fmla="*/ 9 h 16"/>
                <a:gd name="T4" fmla="*/ 3 w 15"/>
                <a:gd name="T5" fmla="*/ 8 h 16"/>
                <a:gd name="T6" fmla="*/ 7 w 15"/>
                <a:gd name="T7" fmla="*/ 14 h 16"/>
                <a:gd name="T8" fmla="*/ 6 w 15"/>
                <a:gd name="T9" fmla="*/ 15 h 16"/>
                <a:gd name="T10" fmla="*/ 15 w 15"/>
                <a:gd name="T11" fmla="*/ 6 h 16"/>
                <a:gd name="T12" fmla="*/ 9 w 15"/>
                <a:gd name="T13" fmla="*/ 2 h 16"/>
                <a:gd name="T14" fmla="*/ 1 w 15"/>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 y="0"/>
                  </a:moveTo>
                  <a:cubicBezTo>
                    <a:pt x="0" y="3"/>
                    <a:pt x="5" y="7"/>
                    <a:pt x="3" y="9"/>
                  </a:cubicBezTo>
                  <a:cubicBezTo>
                    <a:pt x="3" y="9"/>
                    <a:pt x="3" y="8"/>
                    <a:pt x="3" y="8"/>
                  </a:cubicBezTo>
                  <a:cubicBezTo>
                    <a:pt x="3" y="10"/>
                    <a:pt x="4" y="13"/>
                    <a:pt x="7" y="14"/>
                  </a:cubicBezTo>
                  <a:cubicBezTo>
                    <a:pt x="6" y="14"/>
                    <a:pt x="6" y="15"/>
                    <a:pt x="6" y="15"/>
                  </a:cubicBezTo>
                  <a:cubicBezTo>
                    <a:pt x="10" y="16"/>
                    <a:pt x="14" y="10"/>
                    <a:pt x="15" y="6"/>
                  </a:cubicBezTo>
                  <a:cubicBezTo>
                    <a:pt x="15" y="1"/>
                    <a:pt x="14" y="1"/>
                    <a:pt x="9" y="2"/>
                  </a:cubicBezTo>
                  <a:cubicBezTo>
                    <a:pt x="7" y="3"/>
                    <a:pt x="4"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3" name="Freeform 542"/>
            <p:cNvSpPr>
              <a:spLocks noEditPoints="1" noChangeArrowheads="1"/>
            </p:cNvSpPr>
            <p:nvPr/>
          </p:nvSpPr>
          <p:spPr bwMode="auto">
            <a:xfrm>
              <a:off x="8728447" y="5090855"/>
              <a:ext cx="67622" cy="72452"/>
            </a:xfrm>
            <a:custGeom>
              <a:avLst/>
              <a:gdLst>
                <a:gd name="T0" fmla="*/ 7 w 16"/>
                <a:gd name="T1" fmla="*/ 17 h 17"/>
                <a:gd name="T2" fmla="*/ 6 w 16"/>
                <a:gd name="T3" fmla="*/ 17 h 17"/>
                <a:gd name="T4" fmla="*/ 4 w 16"/>
                <a:gd name="T5" fmla="*/ 16 h 17"/>
                <a:gd name="T6" fmla="*/ 5 w 16"/>
                <a:gd name="T7" fmla="*/ 15 h 17"/>
                <a:gd name="T8" fmla="*/ 2 w 16"/>
                <a:gd name="T9" fmla="*/ 9 h 17"/>
                <a:gd name="T10" fmla="*/ 2 w 16"/>
                <a:gd name="T11" fmla="*/ 7 h 17"/>
                <a:gd name="T12" fmla="*/ 1 w 16"/>
                <a:gd name="T13" fmla="*/ 6 h 17"/>
                <a:gd name="T14" fmla="*/ 0 w 16"/>
                <a:gd name="T15" fmla="*/ 1 h 17"/>
                <a:gd name="T16" fmla="*/ 0 w 16"/>
                <a:gd name="T17" fmla="*/ 0 h 17"/>
                <a:gd name="T18" fmla="*/ 1 w 16"/>
                <a:gd name="T19" fmla="*/ 0 h 17"/>
                <a:gd name="T20" fmla="*/ 3 w 16"/>
                <a:gd name="T21" fmla="*/ 1 h 17"/>
                <a:gd name="T22" fmla="*/ 9 w 16"/>
                <a:gd name="T23" fmla="*/ 2 h 17"/>
                <a:gd name="T24" fmla="*/ 13 w 16"/>
                <a:gd name="T25" fmla="*/ 1 h 17"/>
                <a:gd name="T26" fmla="*/ 15 w 16"/>
                <a:gd name="T27" fmla="*/ 2 h 17"/>
                <a:gd name="T28" fmla="*/ 16 w 16"/>
                <a:gd name="T29" fmla="*/ 8 h 17"/>
                <a:gd name="T30" fmla="*/ 7 w 16"/>
                <a:gd name="T31" fmla="*/ 17 h 17"/>
                <a:gd name="T32" fmla="*/ 4 w 16"/>
                <a:gd name="T33" fmla="*/ 11 h 17"/>
                <a:gd name="T34" fmla="*/ 7 w 16"/>
                <a:gd name="T35" fmla="*/ 14 h 17"/>
                <a:gd name="T36" fmla="*/ 8 w 16"/>
                <a:gd name="T37" fmla="*/ 14 h 17"/>
                <a:gd name="T38" fmla="*/ 8 w 16"/>
                <a:gd name="T39" fmla="*/ 15 h 17"/>
                <a:gd name="T40" fmla="*/ 14 w 16"/>
                <a:gd name="T41" fmla="*/ 7 h 17"/>
                <a:gd name="T42" fmla="*/ 13 w 16"/>
                <a:gd name="T43" fmla="*/ 4 h 17"/>
                <a:gd name="T44" fmla="*/ 10 w 16"/>
                <a:gd name="T45" fmla="*/ 4 h 17"/>
                <a:gd name="T46" fmla="*/ 2 w 16"/>
                <a:gd name="T47" fmla="*/ 3 h 17"/>
                <a:gd name="T48" fmla="*/ 2 w 16"/>
                <a:gd name="T49" fmla="*/ 2 h 17"/>
                <a:gd name="T50" fmla="*/ 3 w 16"/>
                <a:gd name="T51" fmla="*/ 6 h 17"/>
                <a:gd name="T52" fmla="*/ 4 w 16"/>
                <a:gd name="T5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17">
                  <a:moveTo>
                    <a:pt x="7" y="17"/>
                  </a:moveTo>
                  <a:cubicBezTo>
                    <a:pt x="7" y="17"/>
                    <a:pt x="6" y="17"/>
                    <a:pt x="6" y="17"/>
                  </a:cubicBezTo>
                  <a:cubicBezTo>
                    <a:pt x="4" y="16"/>
                    <a:pt x="4" y="16"/>
                    <a:pt x="4" y="16"/>
                  </a:cubicBezTo>
                  <a:cubicBezTo>
                    <a:pt x="5" y="15"/>
                    <a:pt x="5" y="15"/>
                    <a:pt x="5" y="15"/>
                  </a:cubicBezTo>
                  <a:cubicBezTo>
                    <a:pt x="3" y="14"/>
                    <a:pt x="2" y="11"/>
                    <a:pt x="2" y="9"/>
                  </a:cubicBezTo>
                  <a:cubicBezTo>
                    <a:pt x="2" y="7"/>
                    <a:pt x="2" y="7"/>
                    <a:pt x="2" y="7"/>
                  </a:cubicBezTo>
                  <a:cubicBezTo>
                    <a:pt x="2" y="7"/>
                    <a:pt x="2" y="7"/>
                    <a:pt x="1" y="6"/>
                  </a:cubicBezTo>
                  <a:cubicBezTo>
                    <a:pt x="1" y="5"/>
                    <a:pt x="0" y="3"/>
                    <a:pt x="0" y="1"/>
                  </a:cubicBezTo>
                  <a:cubicBezTo>
                    <a:pt x="0" y="0"/>
                    <a:pt x="0" y="0"/>
                    <a:pt x="0" y="0"/>
                  </a:cubicBezTo>
                  <a:cubicBezTo>
                    <a:pt x="1" y="0"/>
                    <a:pt x="1" y="0"/>
                    <a:pt x="1" y="0"/>
                  </a:cubicBezTo>
                  <a:cubicBezTo>
                    <a:pt x="2" y="0"/>
                    <a:pt x="3" y="1"/>
                    <a:pt x="3" y="1"/>
                  </a:cubicBezTo>
                  <a:cubicBezTo>
                    <a:pt x="5" y="2"/>
                    <a:pt x="7" y="3"/>
                    <a:pt x="9" y="2"/>
                  </a:cubicBezTo>
                  <a:cubicBezTo>
                    <a:pt x="11" y="2"/>
                    <a:pt x="12" y="1"/>
                    <a:pt x="13" y="1"/>
                  </a:cubicBezTo>
                  <a:cubicBezTo>
                    <a:pt x="14" y="1"/>
                    <a:pt x="14" y="2"/>
                    <a:pt x="15" y="2"/>
                  </a:cubicBezTo>
                  <a:cubicBezTo>
                    <a:pt x="16" y="3"/>
                    <a:pt x="16" y="5"/>
                    <a:pt x="16" y="8"/>
                  </a:cubicBezTo>
                  <a:cubicBezTo>
                    <a:pt x="15" y="12"/>
                    <a:pt x="11" y="17"/>
                    <a:pt x="7" y="17"/>
                  </a:cubicBezTo>
                  <a:close/>
                  <a:moveTo>
                    <a:pt x="4" y="11"/>
                  </a:moveTo>
                  <a:cubicBezTo>
                    <a:pt x="4" y="12"/>
                    <a:pt x="5" y="14"/>
                    <a:pt x="7" y="14"/>
                  </a:cubicBezTo>
                  <a:cubicBezTo>
                    <a:pt x="8" y="14"/>
                    <a:pt x="8" y="14"/>
                    <a:pt x="8" y="14"/>
                  </a:cubicBezTo>
                  <a:cubicBezTo>
                    <a:pt x="8" y="15"/>
                    <a:pt x="8" y="15"/>
                    <a:pt x="8" y="15"/>
                  </a:cubicBezTo>
                  <a:cubicBezTo>
                    <a:pt x="11" y="14"/>
                    <a:pt x="14" y="10"/>
                    <a:pt x="14" y="7"/>
                  </a:cubicBezTo>
                  <a:cubicBezTo>
                    <a:pt x="14" y="6"/>
                    <a:pt x="14" y="4"/>
                    <a:pt x="13" y="4"/>
                  </a:cubicBezTo>
                  <a:cubicBezTo>
                    <a:pt x="13" y="3"/>
                    <a:pt x="11" y="4"/>
                    <a:pt x="10" y="4"/>
                  </a:cubicBezTo>
                  <a:cubicBezTo>
                    <a:pt x="7" y="5"/>
                    <a:pt x="5" y="4"/>
                    <a:pt x="2" y="3"/>
                  </a:cubicBezTo>
                  <a:cubicBezTo>
                    <a:pt x="2" y="3"/>
                    <a:pt x="2" y="3"/>
                    <a:pt x="2" y="2"/>
                  </a:cubicBezTo>
                  <a:cubicBezTo>
                    <a:pt x="2" y="3"/>
                    <a:pt x="3" y="5"/>
                    <a:pt x="3" y="6"/>
                  </a:cubicBezTo>
                  <a:cubicBezTo>
                    <a:pt x="4" y="7"/>
                    <a:pt x="5" y="9"/>
                    <a:pt x="4"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4" name="Freeform 543"/>
            <p:cNvSpPr>
              <a:spLocks noChangeArrowheads="1"/>
            </p:cNvSpPr>
            <p:nvPr/>
          </p:nvSpPr>
          <p:spPr bwMode="auto">
            <a:xfrm>
              <a:off x="8223698" y="4284221"/>
              <a:ext cx="26566" cy="21736"/>
            </a:xfrm>
            <a:custGeom>
              <a:avLst/>
              <a:gdLst>
                <a:gd name="T0" fmla="*/ 0 w 6"/>
                <a:gd name="T1" fmla="*/ 3 h 5"/>
                <a:gd name="T2" fmla="*/ 6 w 6"/>
                <a:gd name="T3" fmla="*/ 4 h 5"/>
                <a:gd name="T4" fmla="*/ 4 w 6"/>
                <a:gd name="T5" fmla="*/ 2 h 5"/>
                <a:gd name="T6" fmla="*/ 3 w 6"/>
                <a:gd name="T7" fmla="*/ 5 h 5"/>
                <a:gd name="T8" fmla="*/ 0 w 6"/>
                <a:gd name="T9" fmla="*/ 3 h 5"/>
              </a:gdLst>
              <a:ahLst/>
              <a:cxnLst>
                <a:cxn ang="0">
                  <a:pos x="T0" y="T1"/>
                </a:cxn>
                <a:cxn ang="0">
                  <a:pos x="T2" y="T3"/>
                </a:cxn>
                <a:cxn ang="0">
                  <a:pos x="T4" y="T5"/>
                </a:cxn>
                <a:cxn ang="0">
                  <a:pos x="T6" y="T7"/>
                </a:cxn>
                <a:cxn ang="0">
                  <a:pos x="T8" y="T9"/>
                </a:cxn>
              </a:cxnLst>
              <a:rect l="0" t="0" r="r" b="b"/>
              <a:pathLst>
                <a:path w="6" h="5">
                  <a:moveTo>
                    <a:pt x="0" y="3"/>
                  </a:moveTo>
                  <a:cubicBezTo>
                    <a:pt x="3" y="2"/>
                    <a:pt x="5" y="0"/>
                    <a:pt x="6" y="4"/>
                  </a:cubicBezTo>
                  <a:cubicBezTo>
                    <a:pt x="6" y="3"/>
                    <a:pt x="5" y="3"/>
                    <a:pt x="4" y="2"/>
                  </a:cubicBezTo>
                  <a:cubicBezTo>
                    <a:pt x="4" y="3"/>
                    <a:pt x="3" y="4"/>
                    <a:pt x="3" y="5"/>
                  </a:cubicBezTo>
                  <a:cubicBezTo>
                    <a:pt x="2" y="5"/>
                    <a:pt x="1" y="4"/>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5" name="Freeform 544"/>
            <p:cNvSpPr>
              <a:spLocks noChangeArrowheads="1"/>
            </p:cNvSpPr>
            <p:nvPr/>
          </p:nvSpPr>
          <p:spPr bwMode="auto">
            <a:xfrm>
              <a:off x="8221283" y="4284221"/>
              <a:ext cx="36226" cy="33811"/>
            </a:xfrm>
            <a:custGeom>
              <a:avLst/>
              <a:gdLst>
                <a:gd name="T0" fmla="*/ 9 w 9"/>
                <a:gd name="T1" fmla="*/ 8 h 8"/>
                <a:gd name="T2" fmla="*/ 6 w 9"/>
                <a:gd name="T3" fmla="*/ 4 h 8"/>
                <a:gd name="T4" fmla="*/ 6 w 9"/>
                <a:gd name="T5" fmla="*/ 4 h 8"/>
                <a:gd name="T6" fmla="*/ 5 w 9"/>
                <a:gd name="T7" fmla="*/ 4 h 8"/>
                <a:gd name="T8" fmla="*/ 5 w 9"/>
                <a:gd name="T9" fmla="*/ 6 h 8"/>
                <a:gd name="T10" fmla="*/ 4 w 9"/>
                <a:gd name="T11" fmla="*/ 7 h 8"/>
                <a:gd name="T12" fmla="*/ 3 w 9"/>
                <a:gd name="T13" fmla="*/ 6 h 8"/>
                <a:gd name="T14" fmla="*/ 2 w 9"/>
                <a:gd name="T15" fmla="*/ 5 h 8"/>
                <a:gd name="T16" fmla="*/ 1 w 9"/>
                <a:gd name="T17" fmla="*/ 4 h 8"/>
                <a:gd name="T18" fmla="*/ 0 w 9"/>
                <a:gd name="T19" fmla="*/ 3 h 8"/>
                <a:gd name="T20" fmla="*/ 2 w 9"/>
                <a:gd name="T21" fmla="*/ 2 h 8"/>
                <a:gd name="T22" fmla="*/ 5 w 9"/>
                <a:gd name="T23" fmla="*/ 1 h 8"/>
                <a:gd name="T24" fmla="*/ 5 w 9"/>
                <a:gd name="T25" fmla="*/ 0 h 8"/>
                <a:gd name="T26" fmla="*/ 5 w 9"/>
                <a:gd name="T27" fmla="*/ 1 h 8"/>
                <a:gd name="T28" fmla="*/ 8 w 9"/>
                <a:gd name="T29" fmla="*/ 4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9" y="8"/>
                  </a:moveTo>
                  <a:cubicBezTo>
                    <a:pt x="6" y="4"/>
                    <a:pt x="6" y="4"/>
                    <a:pt x="6" y="4"/>
                  </a:cubicBezTo>
                  <a:cubicBezTo>
                    <a:pt x="6" y="4"/>
                    <a:pt x="6" y="4"/>
                    <a:pt x="6" y="4"/>
                  </a:cubicBezTo>
                  <a:cubicBezTo>
                    <a:pt x="6" y="4"/>
                    <a:pt x="5" y="4"/>
                    <a:pt x="5" y="4"/>
                  </a:cubicBezTo>
                  <a:cubicBezTo>
                    <a:pt x="5" y="5"/>
                    <a:pt x="5" y="5"/>
                    <a:pt x="5" y="6"/>
                  </a:cubicBezTo>
                  <a:cubicBezTo>
                    <a:pt x="4" y="7"/>
                    <a:pt x="4" y="7"/>
                    <a:pt x="4" y="7"/>
                  </a:cubicBezTo>
                  <a:cubicBezTo>
                    <a:pt x="3" y="6"/>
                    <a:pt x="3" y="6"/>
                    <a:pt x="3" y="6"/>
                  </a:cubicBezTo>
                  <a:cubicBezTo>
                    <a:pt x="3" y="6"/>
                    <a:pt x="3" y="6"/>
                    <a:pt x="2" y="5"/>
                  </a:cubicBezTo>
                  <a:cubicBezTo>
                    <a:pt x="2" y="5"/>
                    <a:pt x="1" y="4"/>
                    <a:pt x="1" y="4"/>
                  </a:cubicBezTo>
                  <a:cubicBezTo>
                    <a:pt x="0" y="3"/>
                    <a:pt x="0" y="3"/>
                    <a:pt x="0" y="3"/>
                  </a:cubicBezTo>
                  <a:cubicBezTo>
                    <a:pt x="2" y="2"/>
                    <a:pt x="2" y="2"/>
                    <a:pt x="2" y="2"/>
                  </a:cubicBezTo>
                  <a:cubicBezTo>
                    <a:pt x="3" y="1"/>
                    <a:pt x="4" y="1"/>
                    <a:pt x="5" y="1"/>
                  </a:cubicBezTo>
                  <a:cubicBezTo>
                    <a:pt x="5" y="0"/>
                    <a:pt x="5" y="0"/>
                    <a:pt x="5" y="0"/>
                  </a:cubicBezTo>
                  <a:cubicBezTo>
                    <a:pt x="5" y="1"/>
                    <a:pt x="5" y="1"/>
                    <a:pt x="5" y="1"/>
                  </a:cubicBezTo>
                  <a:cubicBezTo>
                    <a:pt x="6" y="0"/>
                    <a:pt x="8" y="1"/>
                    <a:pt x="8" y="4"/>
                  </a:cubicBezTo>
                  <a:lnTo>
                    <a:pt x="9"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6" name="Freeform 545"/>
            <p:cNvSpPr>
              <a:spLocks noChangeArrowheads="1"/>
            </p:cNvSpPr>
            <p:nvPr/>
          </p:nvSpPr>
          <p:spPr bwMode="auto">
            <a:xfrm>
              <a:off x="8670486" y="4412220"/>
              <a:ext cx="161810" cy="135244"/>
            </a:xfrm>
            <a:custGeom>
              <a:avLst/>
              <a:gdLst>
                <a:gd name="T0" fmla="*/ 0 w 39"/>
                <a:gd name="T1" fmla="*/ 10 h 32"/>
                <a:gd name="T2" fmla="*/ 0 w 39"/>
                <a:gd name="T3" fmla="*/ 0 h 32"/>
                <a:gd name="T4" fmla="*/ 15 w 39"/>
                <a:gd name="T5" fmla="*/ 6 h 32"/>
                <a:gd name="T6" fmla="*/ 20 w 39"/>
                <a:gd name="T7" fmla="*/ 12 h 32"/>
                <a:gd name="T8" fmla="*/ 27 w 39"/>
                <a:gd name="T9" fmla="*/ 17 h 32"/>
                <a:gd name="T10" fmla="*/ 24 w 39"/>
                <a:gd name="T11" fmla="*/ 17 h 32"/>
                <a:gd name="T12" fmla="*/ 29 w 39"/>
                <a:gd name="T13" fmla="*/ 24 h 32"/>
                <a:gd name="T14" fmla="*/ 32 w 39"/>
                <a:gd name="T15" fmla="*/ 25 h 32"/>
                <a:gd name="T16" fmla="*/ 35 w 39"/>
                <a:gd name="T17" fmla="*/ 28 h 32"/>
                <a:gd name="T18" fmla="*/ 35 w 39"/>
                <a:gd name="T19" fmla="*/ 29 h 32"/>
                <a:gd name="T20" fmla="*/ 39 w 39"/>
                <a:gd name="T21" fmla="*/ 30 h 32"/>
                <a:gd name="T22" fmla="*/ 37 w 39"/>
                <a:gd name="T23" fmla="*/ 31 h 32"/>
                <a:gd name="T24" fmla="*/ 38 w 39"/>
                <a:gd name="T25" fmla="*/ 31 h 32"/>
                <a:gd name="T26" fmla="*/ 23 w 39"/>
                <a:gd name="T27" fmla="*/ 26 h 32"/>
                <a:gd name="T28" fmla="*/ 19 w 39"/>
                <a:gd name="T29" fmla="*/ 22 h 32"/>
                <a:gd name="T30" fmla="*/ 11 w 39"/>
                <a:gd name="T31" fmla="*/ 20 h 32"/>
                <a:gd name="T32" fmla="*/ 8 w 39"/>
                <a:gd name="T33" fmla="*/ 23 h 32"/>
                <a:gd name="T34" fmla="*/ 1 w 39"/>
                <a:gd name="T35" fmla="*/ 25 h 32"/>
                <a:gd name="T36" fmla="*/ 0 w 39"/>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32">
                  <a:moveTo>
                    <a:pt x="0" y="10"/>
                  </a:moveTo>
                  <a:cubicBezTo>
                    <a:pt x="0" y="6"/>
                    <a:pt x="0" y="3"/>
                    <a:pt x="0" y="0"/>
                  </a:cubicBezTo>
                  <a:cubicBezTo>
                    <a:pt x="5" y="2"/>
                    <a:pt x="11" y="3"/>
                    <a:pt x="15" y="6"/>
                  </a:cubicBezTo>
                  <a:cubicBezTo>
                    <a:pt x="18" y="8"/>
                    <a:pt x="18" y="11"/>
                    <a:pt x="20" y="12"/>
                  </a:cubicBezTo>
                  <a:cubicBezTo>
                    <a:pt x="23" y="13"/>
                    <a:pt x="27" y="13"/>
                    <a:pt x="27" y="17"/>
                  </a:cubicBezTo>
                  <a:cubicBezTo>
                    <a:pt x="26" y="16"/>
                    <a:pt x="25" y="17"/>
                    <a:pt x="24" y="17"/>
                  </a:cubicBezTo>
                  <a:cubicBezTo>
                    <a:pt x="25" y="20"/>
                    <a:pt x="27" y="22"/>
                    <a:pt x="29" y="24"/>
                  </a:cubicBezTo>
                  <a:cubicBezTo>
                    <a:pt x="30" y="25"/>
                    <a:pt x="31" y="24"/>
                    <a:pt x="32" y="25"/>
                  </a:cubicBezTo>
                  <a:cubicBezTo>
                    <a:pt x="33" y="26"/>
                    <a:pt x="32" y="28"/>
                    <a:pt x="35" y="28"/>
                  </a:cubicBezTo>
                  <a:cubicBezTo>
                    <a:pt x="35" y="28"/>
                    <a:pt x="35" y="29"/>
                    <a:pt x="35" y="29"/>
                  </a:cubicBezTo>
                  <a:cubicBezTo>
                    <a:pt x="36" y="29"/>
                    <a:pt x="37" y="30"/>
                    <a:pt x="39" y="30"/>
                  </a:cubicBezTo>
                  <a:cubicBezTo>
                    <a:pt x="38" y="30"/>
                    <a:pt x="37" y="30"/>
                    <a:pt x="37" y="31"/>
                  </a:cubicBezTo>
                  <a:cubicBezTo>
                    <a:pt x="37" y="31"/>
                    <a:pt x="37" y="31"/>
                    <a:pt x="38" y="31"/>
                  </a:cubicBezTo>
                  <a:cubicBezTo>
                    <a:pt x="36" y="32"/>
                    <a:pt x="23" y="30"/>
                    <a:pt x="23" y="26"/>
                  </a:cubicBezTo>
                  <a:cubicBezTo>
                    <a:pt x="23" y="26"/>
                    <a:pt x="20" y="22"/>
                    <a:pt x="19" y="22"/>
                  </a:cubicBezTo>
                  <a:cubicBezTo>
                    <a:pt x="16" y="21"/>
                    <a:pt x="14" y="20"/>
                    <a:pt x="11" y="20"/>
                  </a:cubicBezTo>
                  <a:cubicBezTo>
                    <a:pt x="11" y="22"/>
                    <a:pt x="9" y="22"/>
                    <a:pt x="8" y="23"/>
                  </a:cubicBezTo>
                  <a:cubicBezTo>
                    <a:pt x="12" y="27"/>
                    <a:pt x="1" y="28"/>
                    <a:pt x="1" y="25"/>
                  </a:cubicBezTo>
                  <a:cubicBezTo>
                    <a:pt x="0" y="20"/>
                    <a:pt x="0" y="15"/>
                    <a:pt x="0" y="1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7" name="Freeform 546"/>
            <p:cNvSpPr>
              <a:spLocks noEditPoints="1" noChangeArrowheads="1"/>
            </p:cNvSpPr>
            <p:nvPr/>
          </p:nvSpPr>
          <p:spPr bwMode="auto">
            <a:xfrm>
              <a:off x="8665656" y="4409805"/>
              <a:ext cx="178715" cy="137659"/>
            </a:xfrm>
            <a:custGeom>
              <a:avLst/>
              <a:gdLst>
                <a:gd name="T0" fmla="*/ 29 w 43"/>
                <a:gd name="T1" fmla="*/ 32 h 33"/>
                <a:gd name="T2" fmla="*/ 20 w 43"/>
                <a:gd name="T3" fmla="*/ 24 h 33"/>
                <a:gd name="T4" fmla="*/ 13 w 43"/>
                <a:gd name="T5" fmla="*/ 22 h 33"/>
                <a:gd name="T6" fmla="*/ 11 w 43"/>
                <a:gd name="T7" fmla="*/ 26 h 33"/>
                <a:gd name="T8" fmla="*/ 1 w 43"/>
                <a:gd name="T9" fmla="*/ 26 h 33"/>
                <a:gd name="T10" fmla="*/ 0 w 43"/>
                <a:gd name="T11" fmla="*/ 0 h 33"/>
                <a:gd name="T12" fmla="*/ 5 w 43"/>
                <a:gd name="T13" fmla="*/ 1 h 33"/>
                <a:gd name="T14" fmla="*/ 20 w 43"/>
                <a:gd name="T15" fmla="*/ 10 h 33"/>
                <a:gd name="T16" fmla="*/ 23 w 43"/>
                <a:gd name="T17" fmla="*/ 12 h 33"/>
                <a:gd name="T18" fmla="*/ 29 w 43"/>
                <a:gd name="T19" fmla="*/ 19 h 33"/>
                <a:gd name="T20" fmla="*/ 26 w 43"/>
                <a:gd name="T21" fmla="*/ 19 h 33"/>
                <a:gd name="T22" fmla="*/ 29 w 43"/>
                <a:gd name="T23" fmla="*/ 22 h 33"/>
                <a:gd name="T24" fmla="*/ 32 w 43"/>
                <a:gd name="T25" fmla="*/ 25 h 33"/>
                <a:gd name="T26" fmla="*/ 35 w 43"/>
                <a:gd name="T27" fmla="*/ 27 h 33"/>
                <a:gd name="T28" fmla="*/ 38 w 43"/>
                <a:gd name="T29" fmla="*/ 28 h 33"/>
                <a:gd name="T30" fmla="*/ 43 w 43"/>
                <a:gd name="T31" fmla="*/ 31 h 33"/>
                <a:gd name="T32" fmla="*/ 41 w 43"/>
                <a:gd name="T33" fmla="*/ 32 h 33"/>
                <a:gd name="T34" fmla="*/ 37 w 43"/>
                <a:gd name="T35" fmla="*/ 33 h 33"/>
                <a:gd name="T36" fmla="*/ 12 w 43"/>
                <a:gd name="T37" fmla="*/ 20 h 33"/>
                <a:gd name="T38" fmla="*/ 21 w 43"/>
                <a:gd name="T39" fmla="*/ 22 h 33"/>
                <a:gd name="T40" fmla="*/ 29 w 43"/>
                <a:gd name="T41" fmla="*/ 30 h 33"/>
                <a:gd name="T42" fmla="*/ 36 w 43"/>
                <a:gd name="T43" fmla="*/ 31 h 33"/>
                <a:gd name="T44" fmla="*/ 34 w 43"/>
                <a:gd name="T45" fmla="*/ 30 h 33"/>
                <a:gd name="T46" fmla="*/ 32 w 43"/>
                <a:gd name="T47" fmla="*/ 27 h 33"/>
                <a:gd name="T48" fmla="*/ 29 w 43"/>
                <a:gd name="T49" fmla="*/ 25 h 33"/>
                <a:gd name="T50" fmla="*/ 24 w 43"/>
                <a:gd name="T51" fmla="*/ 18 h 33"/>
                <a:gd name="T52" fmla="*/ 25 w 43"/>
                <a:gd name="T53" fmla="*/ 17 h 33"/>
                <a:gd name="T54" fmla="*/ 27 w 43"/>
                <a:gd name="T55" fmla="*/ 17 h 33"/>
                <a:gd name="T56" fmla="*/ 21 w 43"/>
                <a:gd name="T57" fmla="*/ 14 h 33"/>
                <a:gd name="T58" fmla="*/ 16 w 43"/>
                <a:gd name="T59" fmla="*/ 8 h 33"/>
                <a:gd name="T60" fmla="*/ 2 w 43"/>
                <a:gd name="T61" fmla="*/ 2 h 33"/>
                <a:gd name="T62" fmla="*/ 3 w 43"/>
                <a:gd name="T63" fmla="*/ 26 h 33"/>
                <a:gd name="T64" fmla="*/ 9 w 43"/>
                <a:gd name="T65" fmla="*/ 26 h 33"/>
                <a:gd name="T66" fmla="*/ 7 w 43"/>
                <a:gd name="T67" fmla="*/ 24 h 33"/>
                <a:gd name="T68" fmla="*/ 9 w 43"/>
                <a:gd name="T69" fmla="*/ 23 h 33"/>
                <a:gd name="T70" fmla="*/ 11 w 43"/>
                <a:gd name="T7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 h="33">
                  <a:moveTo>
                    <a:pt x="37" y="33"/>
                  </a:moveTo>
                  <a:cubicBezTo>
                    <a:pt x="35" y="33"/>
                    <a:pt x="32" y="33"/>
                    <a:pt x="29" y="32"/>
                  </a:cubicBezTo>
                  <a:cubicBezTo>
                    <a:pt x="25" y="31"/>
                    <a:pt x="23" y="29"/>
                    <a:pt x="23" y="27"/>
                  </a:cubicBezTo>
                  <a:cubicBezTo>
                    <a:pt x="23" y="27"/>
                    <a:pt x="20" y="24"/>
                    <a:pt x="20" y="24"/>
                  </a:cubicBezTo>
                  <a:cubicBezTo>
                    <a:pt x="20" y="24"/>
                    <a:pt x="20" y="24"/>
                    <a:pt x="20" y="24"/>
                  </a:cubicBezTo>
                  <a:cubicBezTo>
                    <a:pt x="17" y="23"/>
                    <a:pt x="15" y="22"/>
                    <a:pt x="13" y="22"/>
                  </a:cubicBezTo>
                  <a:cubicBezTo>
                    <a:pt x="13" y="23"/>
                    <a:pt x="11" y="24"/>
                    <a:pt x="10" y="24"/>
                  </a:cubicBezTo>
                  <a:cubicBezTo>
                    <a:pt x="11" y="25"/>
                    <a:pt x="11" y="26"/>
                    <a:pt x="11" y="26"/>
                  </a:cubicBezTo>
                  <a:cubicBezTo>
                    <a:pt x="10" y="28"/>
                    <a:pt x="8" y="29"/>
                    <a:pt x="5" y="29"/>
                  </a:cubicBezTo>
                  <a:cubicBezTo>
                    <a:pt x="3" y="29"/>
                    <a:pt x="1" y="28"/>
                    <a:pt x="1" y="26"/>
                  </a:cubicBezTo>
                  <a:cubicBezTo>
                    <a:pt x="0" y="20"/>
                    <a:pt x="0" y="16"/>
                    <a:pt x="0" y="11"/>
                  </a:cubicBezTo>
                  <a:cubicBezTo>
                    <a:pt x="0" y="0"/>
                    <a:pt x="0" y="0"/>
                    <a:pt x="0" y="0"/>
                  </a:cubicBezTo>
                  <a:cubicBezTo>
                    <a:pt x="1" y="0"/>
                    <a:pt x="1" y="0"/>
                    <a:pt x="1" y="0"/>
                  </a:cubicBezTo>
                  <a:cubicBezTo>
                    <a:pt x="3" y="1"/>
                    <a:pt x="4" y="1"/>
                    <a:pt x="5" y="1"/>
                  </a:cubicBezTo>
                  <a:cubicBezTo>
                    <a:pt x="9" y="3"/>
                    <a:pt x="13" y="4"/>
                    <a:pt x="17" y="7"/>
                  </a:cubicBezTo>
                  <a:cubicBezTo>
                    <a:pt x="18" y="7"/>
                    <a:pt x="19" y="9"/>
                    <a:pt x="20" y="10"/>
                  </a:cubicBezTo>
                  <a:cubicBezTo>
                    <a:pt x="20" y="11"/>
                    <a:pt x="21" y="12"/>
                    <a:pt x="22" y="12"/>
                  </a:cubicBezTo>
                  <a:cubicBezTo>
                    <a:pt x="22" y="12"/>
                    <a:pt x="23" y="12"/>
                    <a:pt x="23" y="12"/>
                  </a:cubicBezTo>
                  <a:cubicBezTo>
                    <a:pt x="26" y="13"/>
                    <a:pt x="29" y="14"/>
                    <a:pt x="29" y="18"/>
                  </a:cubicBezTo>
                  <a:cubicBezTo>
                    <a:pt x="29" y="19"/>
                    <a:pt x="29" y="19"/>
                    <a:pt x="29" y="19"/>
                  </a:cubicBezTo>
                  <a:cubicBezTo>
                    <a:pt x="28" y="19"/>
                    <a:pt x="28" y="19"/>
                    <a:pt x="28" y="19"/>
                  </a:cubicBezTo>
                  <a:cubicBezTo>
                    <a:pt x="27" y="19"/>
                    <a:pt x="27" y="19"/>
                    <a:pt x="26" y="19"/>
                  </a:cubicBezTo>
                  <a:cubicBezTo>
                    <a:pt x="26" y="19"/>
                    <a:pt x="26" y="19"/>
                    <a:pt x="26" y="19"/>
                  </a:cubicBezTo>
                  <a:cubicBezTo>
                    <a:pt x="27" y="20"/>
                    <a:pt x="28" y="21"/>
                    <a:pt x="29" y="22"/>
                  </a:cubicBezTo>
                  <a:cubicBezTo>
                    <a:pt x="29" y="23"/>
                    <a:pt x="30" y="24"/>
                    <a:pt x="31" y="24"/>
                  </a:cubicBezTo>
                  <a:cubicBezTo>
                    <a:pt x="31" y="25"/>
                    <a:pt x="31" y="25"/>
                    <a:pt x="32" y="25"/>
                  </a:cubicBezTo>
                  <a:cubicBezTo>
                    <a:pt x="32" y="25"/>
                    <a:pt x="33" y="25"/>
                    <a:pt x="34" y="26"/>
                  </a:cubicBezTo>
                  <a:cubicBezTo>
                    <a:pt x="34" y="26"/>
                    <a:pt x="34" y="27"/>
                    <a:pt x="35" y="27"/>
                  </a:cubicBezTo>
                  <a:cubicBezTo>
                    <a:pt x="35" y="28"/>
                    <a:pt x="35" y="28"/>
                    <a:pt x="36" y="28"/>
                  </a:cubicBezTo>
                  <a:cubicBezTo>
                    <a:pt x="38" y="28"/>
                    <a:pt x="38" y="28"/>
                    <a:pt x="38" y="28"/>
                  </a:cubicBezTo>
                  <a:cubicBezTo>
                    <a:pt x="37" y="29"/>
                    <a:pt x="37" y="29"/>
                    <a:pt x="37" y="29"/>
                  </a:cubicBezTo>
                  <a:cubicBezTo>
                    <a:pt x="43" y="31"/>
                    <a:pt x="43" y="31"/>
                    <a:pt x="43" y="31"/>
                  </a:cubicBezTo>
                  <a:cubicBezTo>
                    <a:pt x="41" y="32"/>
                    <a:pt x="41" y="32"/>
                    <a:pt x="41" y="32"/>
                  </a:cubicBezTo>
                  <a:cubicBezTo>
                    <a:pt x="41" y="32"/>
                    <a:pt x="41" y="32"/>
                    <a:pt x="41" y="32"/>
                  </a:cubicBezTo>
                  <a:cubicBezTo>
                    <a:pt x="39" y="33"/>
                    <a:pt x="39" y="33"/>
                    <a:pt x="39" y="33"/>
                  </a:cubicBezTo>
                  <a:cubicBezTo>
                    <a:pt x="39" y="33"/>
                    <a:pt x="38" y="33"/>
                    <a:pt x="37" y="33"/>
                  </a:cubicBezTo>
                  <a:close/>
                  <a:moveTo>
                    <a:pt x="11" y="20"/>
                  </a:moveTo>
                  <a:cubicBezTo>
                    <a:pt x="12" y="20"/>
                    <a:pt x="12" y="20"/>
                    <a:pt x="12" y="20"/>
                  </a:cubicBezTo>
                  <a:cubicBezTo>
                    <a:pt x="15" y="20"/>
                    <a:pt x="17" y="21"/>
                    <a:pt x="20" y="22"/>
                  </a:cubicBezTo>
                  <a:cubicBezTo>
                    <a:pt x="21" y="22"/>
                    <a:pt x="21" y="22"/>
                    <a:pt x="21" y="22"/>
                  </a:cubicBezTo>
                  <a:cubicBezTo>
                    <a:pt x="21" y="22"/>
                    <a:pt x="25" y="26"/>
                    <a:pt x="25" y="27"/>
                  </a:cubicBezTo>
                  <a:cubicBezTo>
                    <a:pt x="25" y="28"/>
                    <a:pt x="26" y="29"/>
                    <a:pt x="29" y="30"/>
                  </a:cubicBezTo>
                  <a:cubicBezTo>
                    <a:pt x="32" y="31"/>
                    <a:pt x="34" y="31"/>
                    <a:pt x="36" y="31"/>
                  </a:cubicBezTo>
                  <a:cubicBezTo>
                    <a:pt x="36" y="31"/>
                    <a:pt x="36" y="31"/>
                    <a:pt x="36" y="31"/>
                  </a:cubicBezTo>
                  <a:cubicBezTo>
                    <a:pt x="34" y="30"/>
                    <a:pt x="34" y="30"/>
                    <a:pt x="34" y="30"/>
                  </a:cubicBezTo>
                  <a:cubicBezTo>
                    <a:pt x="34" y="30"/>
                    <a:pt x="34" y="30"/>
                    <a:pt x="34" y="30"/>
                  </a:cubicBezTo>
                  <a:cubicBezTo>
                    <a:pt x="34" y="29"/>
                    <a:pt x="33" y="29"/>
                    <a:pt x="33" y="28"/>
                  </a:cubicBezTo>
                  <a:cubicBezTo>
                    <a:pt x="33" y="28"/>
                    <a:pt x="33" y="27"/>
                    <a:pt x="32" y="27"/>
                  </a:cubicBezTo>
                  <a:cubicBezTo>
                    <a:pt x="32" y="27"/>
                    <a:pt x="32" y="27"/>
                    <a:pt x="31" y="27"/>
                  </a:cubicBezTo>
                  <a:cubicBezTo>
                    <a:pt x="31" y="27"/>
                    <a:pt x="30" y="27"/>
                    <a:pt x="29" y="25"/>
                  </a:cubicBezTo>
                  <a:cubicBezTo>
                    <a:pt x="29" y="25"/>
                    <a:pt x="28" y="24"/>
                    <a:pt x="27" y="23"/>
                  </a:cubicBezTo>
                  <a:cubicBezTo>
                    <a:pt x="26" y="22"/>
                    <a:pt x="24" y="20"/>
                    <a:pt x="24" y="18"/>
                  </a:cubicBezTo>
                  <a:cubicBezTo>
                    <a:pt x="23" y="17"/>
                    <a:pt x="23" y="17"/>
                    <a:pt x="23" y="17"/>
                  </a:cubicBezTo>
                  <a:cubicBezTo>
                    <a:pt x="25" y="17"/>
                    <a:pt x="25" y="17"/>
                    <a:pt x="25" y="17"/>
                  </a:cubicBezTo>
                  <a:cubicBezTo>
                    <a:pt x="25" y="17"/>
                    <a:pt x="26" y="17"/>
                    <a:pt x="26" y="17"/>
                  </a:cubicBezTo>
                  <a:cubicBezTo>
                    <a:pt x="26" y="17"/>
                    <a:pt x="26" y="17"/>
                    <a:pt x="27" y="17"/>
                  </a:cubicBezTo>
                  <a:cubicBezTo>
                    <a:pt x="26" y="15"/>
                    <a:pt x="25" y="15"/>
                    <a:pt x="23" y="14"/>
                  </a:cubicBezTo>
                  <a:cubicBezTo>
                    <a:pt x="22" y="14"/>
                    <a:pt x="21" y="14"/>
                    <a:pt x="21" y="14"/>
                  </a:cubicBezTo>
                  <a:cubicBezTo>
                    <a:pt x="19" y="13"/>
                    <a:pt x="19" y="12"/>
                    <a:pt x="18" y="11"/>
                  </a:cubicBezTo>
                  <a:cubicBezTo>
                    <a:pt x="17" y="10"/>
                    <a:pt x="17" y="9"/>
                    <a:pt x="16" y="8"/>
                  </a:cubicBezTo>
                  <a:cubicBezTo>
                    <a:pt x="13" y="6"/>
                    <a:pt x="8" y="5"/>
                    <a:pt x="5" y="3"/>
                  </a:cubicBezTo>
                  <a:cubicBezTo>
                    <a:pt x="4" y="3"/>
                    <a:pt x="3" y="3"/>
                    <a:pt x="2" y="2"/>
                  </a:cubicBezTo>
                  <a:cubicBezTo>
                    <a:pt x="2" y="11"/>
                    <a:pt x="2" y="11"/>
                    <a:pt x="2" y="11"/>
                  </a:cubicBezTo>
                  <a:cubicBezTo>
                    <a:pt x="2" y="16"/>
                    <a:pt x="2" y="20"/>
                    <a:pt x="3" y="26"/>
                  </a:cubicBezTo>
                  <a:cubicBezTo>
                    <a:pt x="3" y="26"/>
                    <a:pt x="4" y="27"/>
                    <a:pt x="5" y="27"/>
                  </a:cubicBezTo>
                  <a:cubicBezTo>
                    <a:pt x="7" y="27"/>
                    <a:pt x="9" y="26"/>
                    <a:pt x="9" y="26"/>
                  </a:cubicBezTo>
                  <a:cubicBezTo>
                    <a:pt x="9" y="25"/>
                    <a:pt x="9" y="25"/>
                    <a:pt x="8" y="25"/>
                  </a:cubicBezTo>
                  <a:cubicBezTo>
                    <a:pt x="7" y="24"/>
                    <a:pt x="7" y="24"/>
                    <a:pt x="7" y="24"/>
                  </a:cubicBezTo>
                  <a:cubicBezTo>
                    <a:pt x="8" y="23"/>
                    <a:pt x="8" y="23"/>
                    <a:pt x="8" y="23"/>
                  </a:cubicBezTo>
                  <a:cubicBezTo>
                    <a:pt x="9" y="23"/>
                    <a:pt x="9" y="23"/>
                    <a:pt x="9" y="23"/>
                  </a:cubicBezTo>
                  <a:cubicBezTo>
                    <a:pt x="11" y="22"/>
                    <a:pt x="11" y="22"/>
                    <a:pt x="11" y="21"/>
                  </a:cubicBezTo>
                  <a:lnTo>
                    <a:pt x="11" y="2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8" name="Freeform 547"/>
            <p:cNvSpPr>
              <a:spLocks noChangeArrowheads="1"/>
            </p:cNvSpPr>
            <p:nvPr/>
          </p:nvSpPr>
          <p:spPr bwMode="auto">
            <a:xfrm>
              <a:off x="8825050" y="4525728"/>
              <a:ext cx="7245" cy="4830"/>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1" y="0"/>
                    <a:pt x="2" y="0"/>
                    <a:pt x="2" y="1"/>
                  </a:cubicBezTo>
                  <a:cubicBezTo>
                    <a:pt x="0" y="1"/>
                    <a:pt x="1"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49" name="Freeform 548"/>
            <p:cNvSpPr>
              <a:spLocks noChangeArrowheads="1"/>
            </p:cNvSpPr>
            <p:nvPr/>
          </p:nvSpPr>
          <p:spPr bwMode="auto">
            <a:xfrm>
              <a:off x="8810560" y="4513653"/>
              <a:ext cx="26566" cy="19321"/>
            </a:xfrm>
            <a:custGeom>
              <a:avLst/>
              <a:gdLst>
                <a:gd name="T0" fmla="*/ 5 w 6"/>
                <a:gd name="T1" fmla="*/ 5 h 5"/>
                <a:gd name="T2" fmla="*/ 3 w 6"/>
                <a:gd name="T3" fmla="*/ 4 h 5"/>
                <a:gd name="T4" fmla="*/ 2 w 6"/>
                <a:gd name="T5" fmla="*/ 3 h 5"/>
                <a:gd name="T6" fmla="*/ 0 w 6"/>
                <a:gd name="T7" fmla="*/ 0 h 5"/>
                <a:gd name="T8" fmla="*/ 4 w 6"/>
                <a:gd name="T9" fmla="*/ 2 h 5"/>
                <a:gd name="T10" fmla="*/ 4 w 6"/>
                <a:gd name="T11" fmla="*/ 2 h 5"/>
                <a:gd name="T12" fmla="*/ 6 w 6"/>
                <a:gd name="T13" fmla="*/ 4 h 5"/>
                <a:gd name="T14" fmla="*/ 6 w 6"/>
                <a:gd name="T15" fmla="*/ 5 h 5"/>
                <a:gd name="T16" fmla="*/ 5 w 6"/>
                <a:gd name="T17" fmla="*/ 5 h 5"/>
                <a:gd name="T18" fmla="*/ 5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5" y="5"/>
                  </a:moveTo>
                  <a:cubicBezTo>
                    <a:pt x="3" y="5"/>
                    <a:pt x="3" y="4"/>
                    <a:pt x="3" y="4"/>
                  </a:cubicBezTo>
                  <a:cubicBezTo>
                    <a:pt x="3" y="4"/>
                    <a:pt x="3" y="3"/>
                    <a:pt x="2" y="3"/>
                  </a:cubicBezTo>
                  <a:cubicBezTo>
                    <a:pt x="0" y="0"/>
                    <a:pt x="0" y="0"/>
                    <a:pt x="0" y="0"/>
                  </a:cubicBezTo>
                  <a:cubicBezTo>
                    <a:pt x="4" y="2"/>
                    <a:pt x="4" y="2"/>
                    <a:pt x="4" y="2"/>
                  </a:cubicBezTo>
                  <a:cubicBezTo>
                    <a:pt x="4" y="2"/>
                    <a:pt x="4" y="2"/>
                    <a:pt x="4" y="2"/>
                  </a:cubicBezTo>
                  <a:cubicBezTo>
                    <a:pt x="5" y="2"/>
                    <a:pt x="6" y="2"/>
                    <a:pt x="6" y="4"/>
                  </a:cubicBezTo>
                  <a:cubicBezTo>
                    <a:pt x="6" y="5"/>
                    <a:pt x="6" y="5"/>
                    <a:pt x="6" y="5"/>
                  </a:cubicBezTo>
                  <a:cubicBezTo>
                    <a:pt x="5" y="5"/>
                    <a:pt x="5" y="5"/>
                    <a:pt x="5" y="5"/>
                  </a:cubicBezTo>
                  <a:cubicBezTo>
                    <a:pt x="5" y="5"/>
                    <a:pt x="5" y="5"/>
                    <a:pt x="5" y="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0" name="Freeform 549"/>
            <p:cNvSpPr>
              <a:spLocks noChangeArrowheads="1"/>
            </p:cNvSpPr>
            <p:nvPr/>
          </p:nvSpPr>
          <p:spPr bwMode="auto">
            <a:xfrm>
              <a:off x="8791239" y="4433956"/>
              <a:ext cx="65207" cy="41056"/>
            </a:xfrm>
            <a:custGeom>
              <a:avLst/>
              <a:gdLst>
                <a:gd name="T0" fmla="*/ 0 w 16"/>
                <a:gd name="T1" fmla="*/ 7 h 10"/>
                <a:gd name="T2" fmla="*/ 7 w 16"/>
                <a:gd name="T3" fmla="*/ 5 h 10"/>
                <a:gd name="T4" fmla="*/ 13 w 16"/>
                <a:gd name="T5" fmla="*/ 3 h 10"/>
                <a:gd name="T6" fmla="*/ 15 w 16"/>
                <a:gd name="T7" fmla="*/ 2 h 10"/>
                <a:gd name="T8" fmla="*/ 14 w 16"/>
                <a:gd name="T9" fmla="*/ 6 h 10"/>
                <a:gd name="T10" fmla="*/ 7 w 16"/>
                <a:gd name="T11" fmla="*/ 10 h 10"/>
                <a:gd name="T12" fmla="*/ 0 w 16"/>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0" y="7"/>
                  </a:moveTo>
                  <a:cubicBezTo>
                    <a:pt x="2" y="7"/>
                    <a:pt x="6" y="8"/>
                    <a:pt x="7" y="5"/>
                  </a:cubicBezTo>
                  <a:cubicBezTo>
                    <a:pt x="6" y="8"/>
                    <a:pt x="13" y="6"/>
                    <a:pt x="13" y="3"/>
                  </a:cubicBezTo>
                  <a:cubicBezTo>
                    <a:pt x="13" y="2"/>
                    <a:pt x="13" y="0"/>
                    <a:pt x="15" y="2"/>
                  </a:cubicBezTo>
                  <a:cubicBezTo>
                    <a:pt x="16" y="3"/>
                    <a:pt x="15" y="5"/>
                    <a:pt x="14" y="6"/>
                  </a:cubicBezTo>
                  <a:cubicBezTo>
                    <a:pt x="14" y="8"/>
                    <a:pt x="9" y="10"/>
                    <a:pt x="7" y="10"/>
                  </a:cubicBezTo>
                  <a:cubicBezTo>
                    <a:pt x="5" y="10"/>
                    <a:pt x="1" y="9"/>
                    <a:pt x="0"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1" name="Freeform 550"/>
            <p:cNvSpPr>
              <a:spLocks noEditPoints="1" noChangeArrowheads="1"/>
            </p:cNvSpPr>
            <p:nvPr/>
          </p:nvSpPr>
          <p:spPr bwMode="auto">
            <a:xfrm>
              <a:off x="8781579" y="4433956"/>
              <a:ext cx="79697" cy="45886"/>
            </a:xfrm>
            <a:custGeom>
              <a:avLst/>
              <a:gdLst>
                <a:gd name="T0" fmla="*/ 9 w 19"/>
                <a:gd name="T1" fmla="*/ 11 h 11"/>
                <a:gd name="T2" fmla="*/ 1 w 19"/>
                <a:gd name="T3" fmla="*/ 7 h 11"/>
                <a:gd name="T4" fmla="*/ 0 w 19"/>
                <a:gd name="T5" fmla="*/ 6 h 11"/>
                <a:gd name="T6" fmla="*/ 2 w 19"/>
                <a:gd name="T7" fmla="*/ 6 h 11"/>
                <a:gd name="T8" fmla="*/ 3 w 19"/>
                <a:gd name="T9" fmla="*/ 6 h 11"/>
                <a:gd name="T10" fmla="*/ 5 w 19"/>
                <a:gd name="T11" fmla="*/ 6 h 11"/>
                <a:gd name="T12" fmla="*/ 8 w 19"/>
                <a:gd name="T13" fmla="*/ 4 h 11"/>
                <a:gd name="T14" fmla="*/ 10 w 19"/>
                <a:gd name="T15" fmla="*/ 5 h 11"/>
                <a:gd name="T16" fmla="*/ 10 w 19"/>
                <a:gd name="T17" fmla="*/ 5 h 11"/>
                <a:gd name="T18" fmla="*/ 10 w 19"/>
                <a:gd name="T19" fmla="*/ 5 h 11"/>
                <a:gd name="T20" fmla="*/ 10 w 19"/>
                <a:gd name="T21" fmla="*/ 6 h 11"/>
                <a:gd name="T22" fmla="*/ 13 w 19"/>
                <a:gd name="T23" fmla="*/ 4 h 11"/>
                <a:gd name="T24" fmla="*/ 14 w 19"/>
                <a:gd name="T25" fmla="*/ 3 h 11"/>
                <a:gd name="T26" fmla="*/ 14 w 19"/>
                <a:gd name="T27" fmla="*/ 1 h 11"/>
                <a:gd name="T28" fmla="*/ 17 w 19"/>
                <a:gd name="T29" fmla="*/ 1 h 11"/>
                <a:gd name="T30" fmla="*/ 18 w 19"/>
                <a:gd name="T31" fmla="*/ 6 h 11"/>
                <a:gd name="T32" fmla="*/ 17 w 19"/>
                <a:gd name="T33" fmla="*/ 7 h 11"/>
                <a:gd name="T34" fmla="*/ 9 w 19"/>
                <a:gd name="T35" fmla="*/ 11 h 11"/>
                <a:gd name="T36" fmla="*/ 9 w 19"/>
                <a:gd name="T37" fmla="*/ 11 h 11"/>
                <a:gd name="T38" fmla="*/ 5 w 19"/>
                <a:gd name="T39" fmla="*/ 8 h 11"/>
                <a:gd name="T40" fmla="*/ 9 w 19"/>
                <a:gd name="T41" fmla="*/ 9 h 11"/>
                <a:gd name="T42" fmla="*/ 9 w 19"/>
                <a:gd name="T43" fmla="*/ 9 h 11"/>
                <a:gd name="T44" fmla="*/ 15 w 19"/>
                <a:gd name="T45" fmla="*/ 6 h 11"/>
                <a:gd name="T46" fmla="*/ 16 w 19"/>
                <a:gd name="T47" fmla="*/ 5 h 11"/>
                <a:gd name="T48" fmla="*/ 16 w 19"/>
                <a:gd name="T49" fmla="*/ 2 h 11"/>
                <a:gd name="T50" fmla="*/ 16 w 19"/>
                <a:gd name="T51" fmla="*/ 2 h 11"/>
                <a:gd name="T52" fmla="*/ 16 w 19"/>
                <a:gd name="T53" fmla="*/ 3 h 11"/>
                <a:gd name="T54" fmla="*/ 15 w 19"/>
                <a:gd name="T55" fmla="*/ 5 h 11"/>
                <a:gd name="T56" fmla="*/ 10 w 19"/>
                <a:gd name="T57" fmla="*/ 7 h 11"/>
                <a:gd name="T58" fmla="*/ 8 w 19"/>
                <a:gd name="T59" fmla="*/ 7 h 11"/>
                <a:gd name="T60" fmla="*/ 5 w 19"/>
                <a:gd name="T61"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 h="11">
                  <a:moveTo>
                    <a:pt x="9" y="11"/>
                  </a:moveTo>
                  <a:cubicBezTo>
                    <a:pt x="6" y="11"/>
                    <a:pt x="3" y="10"/>
                    <a:pt x="1" y="7"/>
                  </a:cubicBezTo>
                  <a:cubicBezTo>
                    <a:pt x="0" y="6"/>
                    <a:pt x="0" y="6"/>
                    <a:pt x="0" y="6"/>
                  </a:cubicBezTo>
                  <a:cubicBezTo>
                    <a:pt x="2" y="6"/>
                    <a:pt x="2" y="6"/>
                    <a:pt x="2" y="6"/>
                  </a:cubicBezTo>
                  <a:cubicBezTo>
                    <a:pt x="2" y="6"/>
                    <a:pt x="3" y="6"/>
                    <a:pt x="3" y="6"/>
                  </a:cubicBezTo>
                  <a:cubicBezTo>
                    <a:pt x="4" y="6"/>
                    <a:pt x="4" y="6"/>
                    <a:pt x="5" y="6"/>
                  </a:cubicBezTo>
                  <a:cubicBezTo>
                    <a:pt x="7" y="6"/>
                    <a:pt x="7" y="5"/>
                    <a:pt x="8" y="4"/>
                  </a:cubicBezTo>
                  <a:cubicBezTo>
                    <a:pt x="10" y="5"/>
                    <a:pt x="10" y="5"/>
                    <a:pt x="10" y="5"/>
                  </a:cubicBezTo>
                  <a:cubicBezTo>
                    <a:pt x="10" y="5"/>
                    <a:pt x="10" y="5"/>
                    <a:pt x="10" y="5"/>
                  </a:cubicBezTo>
                  <a:cubicBezTo>
                    <a:pt x="10" y="5"/>
                    <a:pt x="10" y="5"/>
                    <a:pt x="10" y="5"/>
                  </a:cubicBezTo>
                  <a:cubicBezTo>
                    <a:pt x="10" y="5"/>
                    <a:pt x="10" y="6"/>
                    <a:pt x="10" y="6"/>
                  </a:cubicBezTo>
                  <a:cubicBezTo>
                    <a:pt x="11" y="6"/>
                    <a:pt x="13" y="5"/>
                    <a:pt x="13" y="4"/>
                  </a:cubicBezTo>
                  <a:cubicBezTo>
                    <a:pt x="14" y="4"/>
                    <a:pt x="14" y="4"/>
                    <a:pt x="14" y="3"/>
                  </a:cubicBezTo>
                  <a:cubicBezTo>
                    <a:pt x="14" y="3"/>
                    <a:pt x="14" y="2"/>
                    <a:pt x="14" y="1"/>
                  </a:cubicBezTo>
                  <a:cubicBezTo>
                    <a:pt x="15" y="0"/>
                    <a:pt x="16" y="0"/>
                    <a:pt x="17" y="1"/>
                  </a:cubicBezTo>
                  <a:cubicBezTo>
                    <a:pt x="19" y="2"/>
                    <a:pt x="18" y="4"/>
                    <a:pt x="18" y="6"/>
                  </a:cubicBezTo>
                  <a:cubicBezTo>
                    <a:pt x="17" y="6"/>
                    <a:pt x="17" y="6"/>
                    <a:pt x="17" y="7"/>
                  </a:cubicBezTo>
                  <a:cubicBezTo>
                    <a:pt x="17" y="9"/>
                    <a:pt x="11" y="11"/>
                    <a:pt x="9" y="11"/>
                  </a:cubicBezTo>
                  <a:cubicBezTo>
                    <a:pt x="9" y="11"/>
                    <a:pt x="9" y="11"/>
                    <a:pt x="9" y="11"/>
                  </a:cubicBezTo>
                  <a:close/>
                  <a:moveTo>
                    <a:pt x="5" y="8"/>
                  </a:moveTo>
                  <a:cubicBezTo>
                    <a:pt x="6" y="8"/>
                    <a:pt x="7" y="9"/>
                    <a:pt x="9" y="9"/>
                  </a:cubicBezTo>
                  <a:cubicBezTo>
                    <a:pt x="9" y="9"/>
                    <a:pt x="9" y="9"/>
                    <a:pt x="9" y="9"/>
                  </a:cubicBezTo>
                  <a:cubicBezTo>
                    <a:pt x="11" y="9"/>
                    <a:pt x="15" y="7"/>
                    <a:pt x="15" y="6"/>
                  </a:cubicBezTo>
                  <a:cubicBezTo>
                    <a:pt x="15" y="6"/>
                    <a:pt x="16" y="5"/>
                    <a:pt x="16" y="5"/>
                  </a:cubicBezTo>
                  <a:cubicBezTo>
                    <a:pt x="16" y="3"/>
                    <a:pt x="17" y="3"/>
                    <a:pt x="16" y="2"/>
                  </a:cubicBezTo>
                  <a:cubicBezTo>
                    <a:pt x="16" y="2"/>
                    <a:pt x="16" y="2"/>
                    <a:pt x="16" y="2"/>
                  </a:cubicBezTo>
                  <a:cubicBezTo>
                    <a:pt x="16" y="2"/>
                    <a:pt x="16" y="3"/>
                    <a:pt x="16" y="3"/>
                  </a:cubicBezTo>
                  <a:cubicBezTo>
                    <a:pt x="16" y="4"/>
                    <a:pt x="16" y="4"/>
                    <a:pt x="15" y="5"/>
                  </a:cubicBezTo>
                  <a:cubicBezTo>
                    <a:pt x="14" y="7"/>
                    <a:pt x="12" y="7"/>
                    <a:pt x="10" y="7"/>
                  </a:cubicBezTo>
                  <a:cubicBezTo>
                    <a:pt x="9" y="7"/>
                    <a:pt x="9" y="7"/>
                    <a:pt x="8" y="7"/>
                  </a:cubicBezTo>
                  <a:cubicBezTo>
                    <a:pt x="7" y="8"/>
                    <a:pt x="6" y="8"/>
                    <a:pt x="5"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2" name="Freeform 551"/>
            <p:cNvSpPr>
              <a:spLocks noChangeArrowheads="1"/>
            </p:cNvSpPr>
            <p:nvPr/>
          </p:nvSpPr>
          <p:spPr bwMode="auto">
            <a:xfrm>
              <a:off x="8781579" y="4462936"/>
              <a:ext cx="4830" cy="4830"/>
            </a:xfrm>
            <a:custGeom>
              <a:avLst/>
              <a:gdLst>
                <a:gd name="T0" fmla="*/ 0 w 1"/>
                <a:gd name="T1" fmla="*/ 0 h 1"/>
                <a:gd name="T2" fmla="*/ 1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1" y="0"/>
                  </a:cubicBezTo>
                  <a:cubicBezTo>
                    <a:pt x="1" y="0"/>
                    <a:pt x="1" y="0"/>
                    <a:pt x="1" y="1"/>
                  </a:cubicBezTo>
                  <a:cubicBezTo>
                    <a:pt x="0" y="0"/>
                    <a:pt x="0"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3" name="Freeform 552"/>
            <p:cNvSpPr>
              <a:spLocks noChangeArrowheads="1"/>
            </p:cNvSpPr>
            <p:nvPr/>
          </p:nvSpPr>
          <p:spPr bwMode="auto">
            <a:xfrm>
              <a:off x="8769504" y="4455691"/>
              <a:ext cx="21736" cy="19321"/>
            </a:xfrm>
            <a:custGeom>
              <a:avLst/>
              <a:gdLst>
                <a:gd name="T0" fmla="*/ 5 w 5"/>
                <a:gd name="T1" fmla="*/ 5 h 5"/>
                <a:gd name="T2" fmla="*/ 3 w 5"/>
                <a:gd name="T3" fmla="*/ 3 h 5"/>
                <a:gd name="T4" fmla="*/ 2 w 5"/>
                <a:gd name="T5" fmla="*/ 3 h 5"/>
                <a:gd name="T6" fmla="*/ 0 w 5"/>
                <a:gd name="T7" fmla="*/ 0 h 5"/>
                <a:gd name="T8" fmla="*/ 3 w 5"/>
                <a:gd name="T9" fmla="*/ 1 h 5"/>
                <a:gd name="T10" fmla="*/ 3 w 5"/>
                <a:gd name="T11" fmla="*/ 1 h 5"/>
                <a:gd name="T12" fmla="*/ 5 w 5"/>
                <a:gd name="T13" fmla="*/ 1 h 5"/>
                <a:gd name="T14" fmla="*/ 5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5"/>
                  </a:moveTo>
                  <a:cubicBezTo>
                    <a:pt x="3" y="3"/>
                    <a:pt x="3" y="3"/>
                    <a:pt x="3" y="3"/>
                  </a:cubicBezTo>
                  <a:cubicBezTo>
                    <a:pt x="3" y="3"/>
                    <a:pt x="3" y="3"/>
                    <a:pt x="2" y="3"/>
                  </a:cubicBezTo>
                  <a:cubicBezTo>
                    <a:pt x="0" y="0"/>
                    <a:pt x="0" y="0"/>
                    <a:pt x="0" y="0"/>
                  </a:cubicBezTo>
                  <a:cubicBezTo>
                    <a:pt x="3" y="1"/>
                    <a:pt x="3" y="1"/>
                    <a:pt x="3" y="1"/>
                  </a:cubicBezTo>
                  <a:cubicBezTo>
                    <a:pt x="3" y="1"/>
                    <a:pt x="3" y="1"/>
                    <a:pt x="3" y="1"/>
                  </a:cubicBezTo>
                  <a:cubicBezTo>
                    <a:pt x="5" y="1"/>
                    <a:pt x="5" y="1"/>
                    <a:pt x="5" y="1"/>
                  </a:cubicBezTo>
                  <a:lnTo>
                    <a:pt x="5"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4" name="Freeform 553"/>
            <p:cNvSpPr>
              <a:spLocks noChangeArrowheads="1"/>
            </p:cNvSpPr>
            <p:nvPr/>
          </p:nvSpPr>
          <p:spPr bwMode="auto">
            <a:xfrm>
              <a:off x="8856446" y="4429125"/>
              <a:ext cx="14490" cy="21736"/>
            </a:xfrm>
            <a:custGeom>
              <a:avLst/>
              <a:gdLst>
                <a:gd name="T0" fmla="*/ 2 w 3"/>
                <a:gd name="T1" fmla="*/ 2 h 5"/>
                <a:gd name="T2" fmla="*/ 2 w 3"/>
                <a:gd name="T3" fmla="*/ 5 h 5"/>
                <a:gd name="T4" fmla="*/ 0 w 3"/>
                <a:gd name="T5" fmla="*/ 0 h 5"/>
                <a:gd name="T6" fmla="*/ 2 w 3"/>
                <a:gd name="T7" fmla="*/ 2 h 5"/>
              </a:gdLst>
              <a:ahLst/>
              <a:cxnLst>
                <a:cxn ang="0">
                  <a:pos x="T0" y="T1"/>
                </a:cxn>
                <a:cxn ang="0">
                  <a:pos x="T2" y="T3"/>
                </a:cxn>
                <a:cxn ang="0">
                  <a:pos x="T4" y="T5"/>
                </a:cxn>
                <a:cxn ang="0">
                  <a:pos x="T6" y="T7"/>
                </a:cxn>
              </a:cxnLst>
              <a:rect l="0" t="0" r="r" b="b"/>
              <a:pathLst>
                <a:path w="3" h="5">
                  <a:moveTo>
                    <a:pt x="2" y="2"/>
                  </a:moveTo>
                  <a:cubicBezTo>
                    <a:pt x="3" y="3"/>
                    <a:pt x="3" y="4"/>
                    <a:pt x="2" y="5"/>
                  </a:cubicBezTo>
                  <a:cubicBezTo>
                    <a:pt x="1" y="4"/>
                    <a:pt x="0" y="2"/>
                    <a:pt x="0" y="0"/>
                  </a:cubicBezTo>
                  <a:cubicBezTo>
                    <a:pt x="0" y="1"/>
                    <a:pt x="1" y="1"/>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5" name="Freeform 554"/>
            <p:cNvSpPr>
              <a:spLocks noChangeArrowheads="1"/>
            </p:cNvSpPr>
            <p:nvPr/>
          </p:nvSpPr>
          <p:spPr bwMode="auto">
            <a:xfrm>
              <a:off x="8849201" y="4417050"/>
              <a:ext cx="24151" cy="38641"/>
            </a:xfrm>
            <a:custGeom>
              <a:avLst/>
              <a:gdLst>
                <a:gd name="T0" fmla="*/ 4 w 6"/>
                <a:gd name="T1" fmla="*/ 9 h 9"/>
                <a:gd name="T2" fmla="*/ 3 w 6"/>
                <a:gd name="T3" fmla="*/ 8 h 9"/>
                <a:gd name="T4" fmla="*/ 1 w 6"/>
                <a:gd name="T5" fmla="*/ 4 h 9"/>
                <a:gd name="T6" fmla="*/ 0 w 6"/>
                <a:gd name="T7" fmla="*/ 0 h 9"/>
                <a:gd name="T8" fmla="*/ 2 w 6"/>
                <a:gd name="T9" fmla="*/ 2 h 9"/>
                <a:gd name="T10" fmla="*/ 3 w 6"/>
                <a:gd name="T11" fmla="*/ 3 h 9"/>
                <a:gd name="T12" fmla="*/ 5 w 6"/>
                <a:gd name="T13" fmla="*/ 4 h 9"/>
                <a:gd name="T14" fmla="*/ 5 w 6"/>
                <a:gd name="T15" fmla="*/ 8 h 9"/>
                <a:gd name="T16" fmla="*/ 4 w 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4" y="9"/>
                  </a:moveTo>
                  <a:cubicBezTo>
                    <a:pt x="3" y="8"/>
                    <a:pt x="3" y="8"/>
                    <a:pt x="3" y="8"/>
                  </a:cubicBezTo>
                  <a:cubicBezTo>
                    <a:pt x="2" y="7"/>
                    <a:pt x="2" y="6"/>
                    <a:pt x="1" y="4"/>
                  </a:cubicBezTo>
                  <a:cubicBezTo>
                    <a:pt x="0" y="0"/>
                    <a:pt x="0" y="0"/>
                    <a:pt x="0" y="0"/>
                  </a:cubicBezTo>
                  <a:cubicBezTo>
                    <a:pt x="2" y="2"/>
                    <a:pt x="2" y="2"/>
                    <a:pt x="2" y="2"/>
                  </a:cubicBezTo>
                  <a:cubicBezTo>
                    <a:pt x="3" y="2"/>
                    <a:pt x="3" y="2"/>
                    <a:pt x="3" y="3"/>
                  </a:cubicBezTo>
                  <a:cubicBezTo>
                    <a:pt x="4" y="3"/>
                    <a:pt x="4" y="3"/>
                    <a:pt x="5" y="4"/>
                  </a:cubicBezTo>
                  <a:cubicBezTo>
                    <a:pt x="6" y="5"/>
                    <a:pt x="6" y="7"/>
                    <a:pt x="5" y="8"/>
                  </a:cubicBezTo>
                  <a:lnTo>
                    <a:pt x="4"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6" name="Freeform 555"/>
            <p:cNvSpPr>
              <a:spLocks noChangeArrowheads="1"/>
            </p:cNvSpPr>
            <p:nvPr/>
          </p:nvSpPr>
          <p:spPr bwMode="auto">
            <a:xfrm>
              <a:off x="8354112" y="4214184"/>
              <a:ext cx="79697" cy="65207"/>
            </a:xfrm>
            <a:custGeom>
              <a:avLst/>
              <a:gdLst>
                <a:gd name="T0" fmla="*/ 14 w 19"/>
                <a:gd name="T1" fmla="*/ 0 h 16"/>
                <a:gd name="T2" fmla="*/ 17 w 19"/>
                <a:gd name="T3" fmla="*/ 13 h 16"/>
                <a:gd name="T4" fmla="*/ 16 w 19"/>
                <a:gd name="T5" fmla="*/ 9 h 16"/>
                <a:gd name="T6" fmla="*/ 14 w 19"/>
                <a:gd name="T7" fmla="*/ 16 h 16"/>
                <a:gd name="T8" fmla="*/ 14 w 19"/>
                <a:gd name="T9" fmla="*/ 14 h 16"/>
                <a:gd name="T10" fmla="*/ 9 w 19"/>
                <a:gd name="T11" fmla="*/ 13 h 16"/>
                <a:gd name="T12" fmla="*/ 7 w 19"/>
                <a:gd name="T13" fmla="*/ 7 h 16"/>
                <a:gd name="T14" fmla="*/ 6 w 19"/>
                <a:gd name="T15" fmla="*/ 9 h 16"/>
                <a:gd name="T16" fmla="*/ 5 w 19"/>
                <a:gd name="T17" fmla="*/ 8 h 16"/>
                <a:gd name="T18" fmla="*/ 4 w 19"/>
                <a:gd name="T19" fmla="*/ 9 h 16"/>
                <a:gd name="T20" fmla="*/ 2 w 19"/>
                <a:gd name="T21" fmla="*/ 9 h 16"/>
                <a:gd name="T22" fmla="*/ 1 w 19"/>
                <a:gd name="T23" fmla="*/ 10 h 16"/>
                <a:gd name="T24" fmla="*/ 7 w 19"/>
                <a:gd name="T25" fmla="*/ 7 h 16"/>
                <a:gd name="T26" fmla="*/ 14 w 19"/>
                <a:gd name="T27" fmla="*/ 3 h 16"/>
                <a:gd name="T28" fmla="*/ 14 w 19"/>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6">
                  <a:moveTo>
                    <a:pt x="14" y="0"/>
                  </a:moveTo>
                  <a:cubicBezTo>
                    <a:pt x="19" y="1"/>
                    <a:pt x="18" y="10"/>
                    <a:pt x="17" y="13"/>
                  </a:cubicBezTo>
                  <a:cubicBezTo>
                    <a:pt x="17" y="12"/>
                    <a:pt x="17" y="11"/>
                    <a:pt x="16" y="9"/>
                  </a:cubicBezTo>
                  <a:cubicBezTo>
                    <a:pt x="12" y="12"/>
                    <a:pt x="17" y="14"/>
                    <a:pt x="14" y="16"/>
                  </a:cubicBezTo>
                  <a:cubicBezTo>
                    <a:pt x="14" y="16"/>
                    <a:pt x="14" y="15"/>
                    <a:pt x="14" y="14"/>
                  </a:cubicBezTo>
                  <a:cubicBezTo>
                    <a:pt x="12" y="15"/>
                    <a:pt x="10" y="14"/>
                    <a:pt x="9" y="13"/>
                  </a:cubicBezTo>
                  <a:cubicBezTo>
                    <a:pt x="9" y="10"/>
                    <a:pt x="10" y="9"/>
                    <a:pt x="7" y="7"/>
                  </a:cubicBezTo>
                  <a:cubicBezTo>
                    <a:pt x="7" y="8"/>
                    <a:pt x="7" y="8"/>
                    <a:pt x="6" y="9"/>
                  </a:cubicBezTo>
                  <a:cubicBezTo>
                    <a:pt x="6" y="9"/>
                    <a:pt x="6" y="8"/>
                    <a:pt x="5" y="8"/>
                  </a:cubicBezTo>
                  <a:cubicBezTo>
                    <a:pt x="5" y="8"/>
                    <a:pt x="5" y="9"/>
                    <a:pt x="4" y="9"/>
                  </a:cubicBezTo>
                  <a:cubicBezTo>
                    <a:pt x="4" y="7"/>
                    <a:pt x="3" y="8"/>
                    <a:pt x="2" y="9"/>
                  </a:cubicBezTo>
                  <a:cubicBezTo>
                    <a:pt x="2" y="11"/>
                    <a:pt x="0" y="12"/>
                    <a:pt x="1" y="10"/>
                  </a:cubicBezTo>
                  <a:cubicBezTo>
                    <a:pt x="2" y="7"/>
                    <a:pt x="10" y="1"/>
                    <a:pt x="7" y="7"/>
                  </a:cubicBezTo>
                  <a:cubicBezTo>
                    <a:pt x="10" y="5"/>
                    <a:pt x="12" y="2"/>
                    <a:pt x="14" y="3"/>
                  </a:cubicBezTo>
                  <a:cubicBezTo>
                    <a:pt x="14" y="2"/>
                    <a:pt x="15" y="1"/>
                    <a:pt x="1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7" name="Freeform 556"/>
            <p:cNvSpPr>
              <a:spLocks noEditPoints="1" noChangeArrowheads="1"/>
            </p:cNvSpPr>
            <p:nvPr/>
          </p:nvSpPr>
          <p:spPr bwMode="auto">
            <a:xfrm>
              <a:off x="8349282" y="4209354"/>
              <a:ext cx="86942" cy="79697"/>
            </a:xfrm>
            <a:custGeom>
              <a:avLst/>
              <a:gdLst>
                <a:gd name="T0" fmla="*/ 15 w 21"/>
                <a:gd name="T1" fmla="*/ 19 h 19"/>
                <a:gd name="T2" fmla="*/ 15 w 21"/>
                <a:gd name="T3" fmla="*/ 18 h 19"/>
                <a:gd name="T4" fmla="*/ 14 w 21"/>
                <a:gd name="T5" fmla="*/ 17 h 19"/>
                <a:gd name="T6" fmla="*/ 9 w 21"/>
                <a:gd name="T7" fmla="*/ 14 h 19"/>
                <a:gd name="T8" fmla="*/ 9 w 21"/>
                <a:gd name="T9" fmla="*/ 11 h 19"/>
                <a:gd name="T10" fmla="*/ 9 w 21"/>
                <a:gd name="T11" fmla="*/ 9 h 19"/>
                <a:gd name="T12" fmla="*/ 8 w 21"/>
                <a:gd name="T13" fmla="*/ 10 h 19"/>
                <a:gd name="T14" fmla="*/ 8 w 21"/>
                <a:gd name="T15" fmla="*/ 12 h 19"/>
                <a:gd name="T16" fmla="*/ 6 w 21"/>
                <a:gd name="T17" fmla="*/ 11 h 19"/>
                <a:gd name="T18" fmla="*/ 5 w 21"/>
                <a:gd name="T19" fmla="*/ 13 h 19"/>
                <a:gd name="T20" fmla="*/ 4 w 21"/>
                <a:gd name="T21" fmla="*/ 11 h 19"/>
                <a:gd name="T22" fmla="*/ 4 w 21"/>
                <a:gd name="T23" fmla="*/ 11 h 19"/>
                <a:gd name="T24" fmla="*/ 2 w 21"/>
                <a:gd name="T25" fmla="*/ 13 h 19"/>
                <a:gd name="T26" fmla="*/ 1 w 21"/>
                <a:gd name="T27" fmla="*/ 12 h 19"/>
                <a:gd name="T28" fmla="*/ 1 w 21"/>
                <a:gd name="T29" fmla="*/ 10 h 19"/>
                <a:gd name="T30" fmla="*/ 8 w 21"/>
                <a:gd name="T31" fmla="*/ 5 h 19"/>
                <a:gd name="T32" fmla="*/ 10 w 21"/>
                <a:gd name="T33" fmla="*/ 5 h 19"/>
                <a:gd name="T34" fmla="*/ 10 w 21"/>
                <a:gd name="T35" fmla="*/ 6 h 19"/>
                <a:gd name="T36" fmla="*/ 10 w 21"/>
                <a:gd name="T37" fmla="*/ 5 h 19"/>
                <a:gd name="T38" fmla="*/ 14 w 21"/>
                <a:gd name="T39" fmla="*/ 3 h 19"/>
                <a:gd name="T40" fmla="*/ 14 w 21"/>
                <a:gd name="T41" fmla="*/ 1 h 19"/>
                <a:gd name="T42" fmla="*/ 14 w 21"/>
                <a:gd name="T43" fmla="*/ 0 h 19"/>
                <a:gd name="T44" fmla="*/ 15 w 21"/>
                <a:gd name="T45" fmla="*/ 0 h 19"/>
                <a:gd name="T46" fmla="*/ 19 w 21"/>
                <a:gd name="T47" fmla="*/ 2 h 19"/>
                <a:gd name="T48" fmla="*/ 19 w 21"/>
                <a:gd name="T49" fmla="*/ 14 h 19"/>
                <a:gd name="T50" fmla="*/ 18 w 21"/>
                <a:gd name="T51" fmla="*/ 18 h 19"/>
                <a:gd name="T52" fmla="*/ 17 w 21"/>
                <a:gd name="T53" fmla="*/ 12 h 19"/>
                <a:gd name="T54" fmla="*/ 17 w 21"/>
                <a:gd name="T55" fmla="*/ 14 h 19"/>
                <a:gd name="T56" fmla="*/ 16 w 21"/>
                <a:gd name="T57" fmla="*/ 18 h 19"/>
                <a:gd name="T58" fmla="*/ 15 w 21"/>
                <a:gd name="T59" fmla="*/ 19 h 19"/>
                <a:gd name="T60" fmla="*/ 10 w 21"/>
                <a:gd name="T61" fmla="*/ 8 h 19"/>
                <a:gd name="T62" fmla="*/ 11 w 21"/>
                <a:gd name="T63" fmla="*/ 11 h 19"/>
                <a:gd name="T64" fmla="*/ 11 w 21"/>
                <a:gd name="T65" fmla="*/ 13 h 19"/>
                <a:gd name="T66" fmla="*/ 14 w 21"/>
                <a:gd name="T67" fmla="*/ 15 h 19"/>
                <a:gd name="T68" fmla="*/ 15 w 21"/>
                <a:gd name="T69" fmla="*/ 14 h 19"/>
                <a:gd name="T70" fmla="*/ 17 w 21"/>
                <a:gd name="T71" fmla="*/ 10 h 19"/>
                <a:gd name="T72" fmla="*/ 18 w 21"/>
                <a:gd name="T73" fmla="*/ 9 h 19"/>
                <a:gd name="T74" fmla="*/ 18 w 21"/>
                <a:gd name="T75" fmla="*/ 10 h 19"/>
                <a:gd name="T76" fmla="*/ 17 w 21"/>
                <a:gd name="T77" fmla="*/ 3 h 19"/>
                <a:gd name="T78" fmla="*/ 16 w 21"/>
                <a:gd name="T79" fmla="*/ 3 h 19"/>
                <a:gd name="T80" fmla="*/ 16 w 21"/>
                <a:gd name="T81" fmla="*/ 3 h 19"/>
                <a:gd name="T82" fmla="*/ 16 w 21"/>
                <a:gd name="T83" fmla="*/ 4 h 19"/>
                <a:gd name="T84" fmla="*/ 17 w 21"/>
                <a:gd name="T85" fmla="*/ 5 h 19"/>
                <a:gd name="T86" fmla="*/ 15 w 21"/>
                <a:gd name="T87" fmla="*/ 5 h 19"/>
                <a:gd name="T88" fmla="*/ 11 w 21"/>
                <a:gd name="T89" fmla="*/ 7 h 19"/>
                <a:gd name="T90" fmla="*/ 10 w 21"/>
                <a:gd name="T91" fmla="*/ 8 h 19"/>
                <a:gd name="T92" fmla="*/ 5 w 21"/>
                <a:gd name="T93" fmla="*/ 8 h 19"/>
                <a:gd name="T94" fmla="*/ 6 w 21"/>
                <a:gd name="T95" fmla="*/ 8 h 19"/>
                <a:gd name="T96" fmla="*/ 7 w 21"/>
                <a:gd name="T97" fmla="*/ 7 h 19"/>
                <a:gd name="T98" fmla="*/ 7 w 21"/>
                <a:gd name="T99" fmla="*/ 8 h 19"/>
                <a:gd name="T100" fmla="*/ 7 w 21"/>
                <a:gd name="T101" fmla="*/ 8 h 19"/>
                <a:gd name="T102" fmla="*/ 7 w 21"/>
                <a:gd name="T103" fmla="*/ 8 h 19"/>
                <a:gd name="T104" fmla="*/ 8 w 21"/>
                <a:gd name="T105" fmla="*/ 7 h 19"/>
                <a:gd name="T106" fmla="*/ 8 w 21"/>
                <a:gd name="T107" fmla="*/ 7 h 19"/>
                <a:gd name="T108" fmla="*/ 5 w 21"/>
                <a:gd name="T10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19">
                  <a:moveTo>
                    <a:pt x="15" y="19"/>
                  </a:moveTo>
                  <a:cubicBezTo>
                    <a:pt x="15" y="18"/>
                    <a:pt x="15" y="18"/>
                    <a:pt x="15" y="18"/>
                  </a:cubicBezTo>
                  <a:cubicBezTo>
                    <a:pt x="14" y="17"/>
                    <a:pt x="14" y="17"/>
                    <a:pt x="14" y="17"/>
                  </a:cubicBezTo>
                  <a:cubicBezTo>
                    <a:pt x="12" y="17"/>
                    <a:pt x="10" y="16"/>
                    <a:pt x="9" y="14"/>
                  </a:cubicBezTo>
                  <a:cubicBezTo>
                    <a:pt x="9" y="13"/>
                    <a:pt x="9" y="12"/>
                    <a:pt x="9" y="11"/>
                  </a:cubicBezTo>
                  <a:cubicBezTo>
                    <a:pt x="9" y="10"/>
                    <a:pt x="9" y="10"/>
                    <a:pt x="9" y="9"/>
                  </a:cubicBezTo>
                  <a:cubicBezTo>
                    <a:pt x="9" y="10"/>
                    <a:pt x="8" y="10"/>
                    <a:pt x="8" y="10"/>
                  </a:cubicBezTo>
                  <a:cubicBezTo>
                    <a:pt x="8" y="12"/>
                    <a:pt x="8" y="12"/>
                    <a:pt x="8" y="12"/>
                  </a:cubicBezTo>
                  <a:cubicBezTo>
                    <a:pt x="6" y="11"/>
                    <a:pt x="6" y="11"/>
                    <a:pt x="6" y="11"/>
                  </a:cubicBezTo>
                  <a:cubicBezTo>
                    <a:pt x="5" y="13"/>
                    <a:pt x="5" y="13"/>
                    <a:pt x="5" y="13"/>
                  </a:cubicBezTo>
                  <a:cubicBezTo>
                    <a:pt x="4" y="11"/>
                    <a:pt x="4" y="11"/>
                    <a:pt x="4" y="11"/>
                  </a:cubicBezTo>
                  <a:cubicBezTo>
                    <a:pt x="4" y="11"/>
                    <a:pt x="4" y="11"/>
                    <a:pt x="4" y="11"/>
                  </a:cubicBezTo>
                  <a:cubicBezTo>
                    <a:pt x="4" y="12"/>
                    <a:pt x="3" y="13"/>
                    <a:pt x="2" y="13"/>
                  </a:cubicBezTo>
                  <a:cubicBezTo>
                    <a:pt x="1" y="13"/>
                    <a:pt x="1" y="13"/>
                    <a:pt x="1" y="12"/>
                  </a:cubicBezTo>
                  <a:cubicBezTo>
                    <a:pt x="0" y="12"/>
                    <a:pt x="1" y="11"/>
                    <a:pt x="1" y="10"/>
                  </a:cubicBezTo>
                  <a:cubicBezTo>
                    <a:pt x="2" y="9"/>
                    <a:pt x="6" y="5"/>
                    <a:pt x="8" y="5"/>
                  </a:cubicBezTo>
                  <a:cubicBezTo>
                    <a:pt x="9" y="5"/>
                    <a:pt x="9" y="5"/>
                    <a:pt x="10" y="5"/>
                  </a:cubicBezTo>
                  <a:cubicBezTo>
                    <a:pt x="10" y="5"/>
                    <a:pt x="10" y="5"/>
                    <a:pt x="10" y="6"/>
                  </a:cubicBezTo>
                  <a:cubicBezTo>
                    <a:pt x="10" y="5"/>
                    <a:pt x="10" y="5"/>
                    <a:pt x="10" y="5"/>
                  </a:cubicBezTo>
                  <a:cubicBezTo>
                    <a:pt x="11" y="4"/>
                    <a:pt x="13" y="3"/>
                    <a:pt x="14" y="3"/>
                  </a:cubicBezTo>
                  <a:cubicBezTo>
                    <a:pt x="14" y="2"/>
                    <a:pt x="14" y="2"/>
                    <a:pt x="14" y="1"/>
                  </a:cubicBezTo>
                  <a:cubicBezTo>
                    <a:pt x="14" y="0"/>
                    <a:pt x="14" y="0"/>
                    <a:pt x="14" y="0"/>
                  </a:cubicBezTo>
                  <a:cubicBezTo>
                    <a:pt x="15" y="0"/>
                    <a:pt x="15" y="0"/>
                    <a:pt x="15" y="0"/>
                  </a:cubicBezTo>
                  <a:cubicBezTo>
                    <a:pt x="17" y="0"/>
                    <a:pt x="18" y="1"/>
                    <a:pt x="19" y="2"/>
                  </a:cubicBezTo>
                  <a:cubicBezTo>
                    <a:pt x="21" y="5"/>
                    <a:pt x="20" y="11"/>
                    <a:pt x="19" y="14"/>
                  </a:cubicBezTo>
                  <a:cubicBezTo>
                    <a:pt x="18" y="18"/>
                    <a:pt x="18" y="18"/>
                    <a:pt x="18" y="18"/>
                  </a:cubicBezTo>
                  <a:cubicBezTo>
                    <a:pt x="17" y="12"/>
                    <a:pt x="17" y="12"/>
                    <a:pt x="17" y="12"/>
                  </a:cubicBezTo>
                  <a:cubicBezTo>
                    <a:pt x="16" y="12"/>
                    <a:pt x="17" y="13"/>
                    <a:pt x="17" y="14"/>
                  </a:cubicBezTo>
                  <a:cubicBezTo>
                    <a:pt x="17" y="15"/>
                    <a:pt x="18" y="16"/>
                    <a:pt x="16" y="18"/>
                  </a:cubicBezTo>
                  <a:lnTo>
                    <a:pt x="15" y="19"/>
                  </a:lnTo>
                  <a:close/>
                  <a:moveTo>
                    <a:pt x="10" y="8"/>
                  </a:moveTo>
                  <a:cubicBezTo>
                    <a:pt x="11" y="9"/>
                    <a:pt x="11" y="10"/>
                    <a:pt x="11" y="11"/>
                  </a:cubicBezTo>
                  <a:cubicBezTo>
                    <a:pt x="11" y="12"/>
                    <a:pt x="11" y="13"/>
                    <a:pt x="11" y="13"/>
                  </a:cubicBezTo>
                  <a:cubicBezTo>
                    <a:pt x="12" y="15"/>
                    <a:pt x="13" y="15"/>
                    <a:pt x="14" y="15"/>
                  </a:cubicBezTo>
                  <a:cubicBezTo>
                    <a:pt x="15" y="14"/>
                    <a:pt x="15" y="14"/>
                    <a:pt x="15" y="14"/>
                  </a:cubicBezTo>
                  <a:cubicBezTo>
                    <a:pt x="14" y="13"/>
                    <a:pt x="14" y="11"/>
                    <a:pt x="17" y="10"/>
                  </a:cubicBezTo>
                  <a:cubicBezTo>
                    <a:pt x="18" y="9"/>
                    <a:pt x="18" y="9"/>
                    <a:pt x="18" y="9"/>
                  </a:cubicBezTo>
                  <a:cubicBezTo>
                    <a:pt x="18" y="10"/>
                    <a:pt x="18" y="10"/>
                    <a:pt x="18" y="10"/>
                  </a:cubicBezTo>
                  <a:cubicBezTo>
                    <a:pt x="18" y="7"/>
                    <a:pt x="18" y="5"/>
                    <a:pt x="17" y="3"/>
                  </a:cubicBezTo>
                  <a:cubicBezTo>
                    <a:pt x="17" y="3"/>
                    <a:pt x="17" y="3"/>
                    <a:pt x="16" y="3"/>
                  </a:cubicBezTo>
                  <a:cubicBezTo>
                    <a:pt x="16" y="3"/>
                    <a:pt x="16" y="3"/>
                    <a:pt x="16" y="3"/>
                  </a:cubicBezTo>
                  <a:cubicBezTo>
                    <a:pt x="16" y="3"/>
                    <a:pt x="16" y="3"/>
                    <a:pt x="16" y="4"/>
                  </a:cubicBezTo>
                  <a:cubicBezTo>
                    <a:pt x="17" y="5"/>
                    <a:pt x="17" y="5"/>
                    <a:pt x="17" y="5"/>
                  </a:cubicBezTo>
                  <a:cubicBezTo>
                    <a:pt x="15" y="5"/>
                    <a:pt x="15" y="5"/>
                    <a:pt x="15" y="5"/>
                  </a:cubicBezTo>
                  <a:cubicBezTo>
                    <a:pt x="14" y="4"/>
                    <a:pt x="13" y="6"/>
                    <a:pt x="11" y="7"/>
                  </a:cubicBezTo>
                  <a:cubicBezTo>
                    <a:pt x="11" y="7"/>
                    <a:pt x="10" y="8"/>
                    <a:pt x="10" y="8"/>
                  </a:cubicBezTo>
                  <a:close/>
                  <a:moveTo>
                    <a:pt x="5" y="8"/>
                  </a:moveTo>
                  <a:cubicBezTo>
                    <a:pt x="5" y="8"/>
                    <a:pt x="6" y="8"/>
                    <a:pt x="6" y="8"/>
                  </a:cubicBezTo>
                  <a:cubicBezTo>
                    <a:pt x="7" y="7"/>
                    <a:pt x="7" y="7"/>
                    <a:pt x="7" y="7"/>
                  </a:cubicBezTo>
                  <a:cubicBezTo>
                    <a:pt x="7" y="8"/>
                    <a:pt x="7" y="8"/>
                    <a:pt x="7" y="8"/>
                  </a:cubicBezTo>
                  <a:cubicBezTo>
                    <a:pt x="7" y="8"/>
                    <a:pt x="7" y="8"/>
                    <a:pt x="7" y="8"/>
                  </a:cubicBezTo>
                  <a:cubicBezTo>
                    <a:pt x="7" y="8"/>
                    <a:pt x="7" y="8"/>
                    <a:pt x="7" y="8"/>
                  </a:cubicBezTo>
                  <a:cubicBezTo>
                    <a:pt x="8" y="7"/>
                    <a:pt x="8" y="7"/>
                    <a:pt x="8" y="7"/>
                  </a:cubicBezTo>
                  <a:cubicBezTo>
                    <a:pt x="8" y="7"/>
                    <a:pt x="8" y="7"/>
                    <a:pt x="8" y="7"/>
                  </a:cubicBezTo>
                  <a:cubicBezTo>
                    <a:pt x="7" y="7"/>
                    <a:pt x="6" y="8"/>
                    <a:pt x="5"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8" name="Freeform 557"/>
            <p:cNvSpPr>
              <a:spLocks noChangeArrowheads="1"/>
            </p:cNvSpPr>
            <p:nvPr/>
          </p:nvSpPr>
          <p:spPr bwMode="auto">
            <a:xfrm>
              <a:off x="8387923" y="4204524"/>
              <a:ext cx="12075" cy="12075"/>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0"/>
                    <a:pt x="2" y="0"/>
                    <a:pt x="3" y="0"/>
                  </a:cubicBezTo>
                  <a:cubicBezTo>
                    <a:pt x="3" y="3"/>
                    <a:pt x="1" y="3"/>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59" name="Freeform 558"/>
            <p:cNvSpPr>
              <a:spLocks noChangeArrowheads="1"/>
            </p:cNvSpPr>
            <p:nvPr/>
          </p:nvSpPr>
          <p:spPr bwMode="auto">
            <a:xfrm>
              <a:off x="8383093" y="4202109"/>
              <a:ext cx="21736" cy="14490"/>
            </a:xfrm>
            <a:custGeom>
              <a:avLst/>
              <a:gdLst>
                <a:gd name="T0" fmla="*/ 3 w 5"/>
                <a:gd name="T1" fmla="*/ 4 h 4"/>
                <a:gd name="T2" fmla="*/ 0 w 5"/>
                <a:gd name="T3" fmla="*/ 3 h 4"/>
                <a:gd name="T4" fmla="*/ 0 w 5"/>
                <a:gd name="T5" fmla="*/ 2 h 4"/>
                <a:gd name="T6" fmla="*/ 0 w 5"/>
                <a:gd name="T7" fmla="*/ 2 h 4"/>
                <a:gd name="T8" fmla="*/ 4 w 5"/>
                <a:gd name="T9" fmla="*/ 0 h 4"/>
                <a:gd name="T10" fmla="*/ 5 w 5"/>
                <a:gd name="T11" fmla="*/ 1 h 4"/>
                <a:gd name="T12" fmla="*/ 5 w 5"/>
                <a:gd name="T13" fmla="*/ 1 h 4"/>
                <a:gd name="T14" fmla="*/ 3 w 5"/>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3" y="4"/>
                  </a:moveTo>
                  <a:cubicBezTo>
                    <a:pt x="2" y="4"/>
                    <a:pt x="1" y="4"/>
                    <a:pt x="0" y="3"/>
                  </a:cubicBezTo>
                  <a:cubicBezTo>
                    <a:pt x="0" y="2"/>
                    <a:pt x="0" y="2"/>
                    <a:pt x="0" y="2"/>
                  </a:cubicBezTo>
                  <a:cubicBezTo>
                    <a:pt x="0" y="2"/>
                    <a:pt x="0" y="2"/>
                    <a:pt x="0" y="2"/>
                  </a:cubicBezTo>
                  <a:cubicBezTo>
                    <a:pt x="1" y="1"/>
                    <a:pt x="2" y="0"/>
                    <a:pt x="4" y="0"/>
                  </a:cubicBezTo>
                  <a:cubicBezTo>
                    <a:pt x="5" y="1"/>
                    <a:pt x="5" y="1"/>
                    <a:pt x="5" y="1"/>
                  </a:cubicBezTo>
                  <a:cubicBezTo>
                    <a:pt x="5" y="1"/>
                    <a:pt x="5" y="1"/>
                    <a:pt x="5" y="1"/>
                  </a:cubicBezTo>
                  <a:cubicBezTo>
                    <a:pt x="5" y="3"/>
                    <a:pt x="4" y="4"/>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0" name="Freeform 559"/>
            <p:cNvSpPr>
              <a:spLocks noChangeArrowheads="1"/>
            </p:cNvSpPr>
            <p:nvPr/>
          </p:nvSpPr>
          <p:spPr bwMode="auto">
            <a:xfrm>
              <a:off x="8378263" y="4187618"/>
              <a:ext cx="12075" cy="28981"/>
            </a:xfrm>
            <a:custGeom>
              <a:avLst/>
              <a:gdLst>
                <a:gd name="T0" fmla="*/ 3 w 3"/>
                <a:gd name="T1" fmla="*/ 0 h 7"/>
                <a:gd name="T2" fmla="*/ 0 w 3"/>
                <a:gd name="T3" fmla="*/ 7 h 7"/>
                <a:gd name="T4" fmla="*/ 3 w 3"/>
                <a:gd name="T5" fmla="*/ 0 h 7"/>
              </a:gdLst>
              <a:ahLst/>
              <a:cxnLst>
                <a:cxn ang="0">
                  <a:pos x="T0" y="T1"/>
                </a:cxn>
                <a:cxn ang="0">
                  <a:pos x="T2" y="T3"/>
                </a:cxn>
                <a:cxn ang="0">
                  <a:pos x="T4" y="T5"/>
                </a:cxn>
              </a:cxnLst>
              <a:rect l="0" t="0" r="r" b="b"/>
              <a:pathLst>
                <a:path w="3" h="7">
                  <a:moveTo>
                    <a:pt x="3" y="0"/>
                  </a:moveTo>
                  <a:cubicBezTo>
                    <a:pt x="3" y="3"/>
                    <a:pt x="2" y="5"/>
                    <a:pt x="0" y="7"/>
                  </a:cubicBezTo>
                  <a:cubicBezTo>
                    <a:pt x="0" y="5"/>
                    <a:pt x="2" y="2"/>
                    <a:pt x="3"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1" name="Freeform 560"/>
            <p:cNvSpPr>
              <a:spLocks noChangeArrowheads="1"/>
            </p:cNvSpPr>
            <p:nvPr/>
          </p:nvSpPr>
          <p:spPr bwMode="auto">
            <a:xfrm>
              <a:off x="8373433" y="4175543"/>
              <a:ext cx="21736" cy="55547"/>
            </a:xfrm>
            <a:custGeom>
              <a:avLst/>
              <a:gdLst>
                <a:gd name="T0" fmla="*/ 0 w 5"/>
                <a:gd name="T1" fmla="*/ 13 h 13"/>
                <a:gd name="T2" fmla="*/ 0 w 5"/>
                <a:gd name="T3" fmla="*/ 10 h 13"/>
                <a:gd name="T4" fmla="*/ 2 w 5"/>
                <a:gd name="T5" fmla="*/ 4 h 13"/>
                <a:gd name="T6" fmla="*/ 3 w 5"/>
                <a:gd name="T7" fmla="*/ 3 h 13"/>
                <a:gd name="T8" fmla="*/ 4 w 5"/>
                <a:gd name="T9" fmla="*/ 0 h 13"/>
                <a:gd name="T10" fmla="*/ 5 w 5"/>
                <a:gd name="T11" fmla="*/ 3 h 13"/>
                <a:gd name="T12" fmla="*/ 3 w 5"/>
                <a:gd name="T13" fmla="*/ 10 h 13"/>
                <a:gd name="T14" fmla="*/ 0 w 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3">
                  <a:moveTo>
                    <a:pt x="0" y="13"/>
                  </a:moveTo>
                  <a:cubicBezTo>
                    <a:pt x="0" y="10"/>
                    <a:pt x="0" y="10"/>
                    <a:pt x="0" y="10"/>
                  </a:cubicBezTo>
                  <a:cubicBezTo>
                    <a:pt x="0" y="8"/>
                    <a:pt x="1" y="6"/>
                    <a:pt x="2" y="4"/>
                  </a:cubicBezTo>
                  <a:cubicBezTo>
                    <a:pt x="2" y="4"/>
                    <a:pt x="3" y="3"/>
                    <a:pt x="3" y="3"/>
                  </a:cubicBezTo>
                  <a:cubicBezTo>
                    <a:pt x="4" y="0"/>
                    <a:pt x="4" y="0"/>
                    <a:pt x="4" y="0"/>
                  </a:cubicBezTo>
                  <a:cubicBezTo>
                    <a:pt x="5" y="3"/>
                    <a:pt x="5" y="3"/>
                    <a:pt x="5" y="3"/>
                  </a:cubicBezTo>
                  <a:cubicBezTo>
                    <a:pt x="5" y="6"/>
                    <a:pt x="4" y="8"/>
                    <a:pt x="3" y="10"/>
                  </a:cubicBezTo>
                  <a:lnTo>
                    <a:pt x="0" y="1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2" name="Freeform 561"/>
            <p:cNvSpPr>
              <a:spLocks noChangeArrowheads="1"/>
            </p:cNvSpPr>
            <p:nvPr/>
          </p:nvSpPr>
          <p:spPr bwMode="auto">
            <a:xfrm>
              <a:off x="8416904" y="4202109"/>
              <a:ext cx="2415" cy="7245"/>
            </a:xfrm>
            <a:custGeom>
              <a:avLst/>
              <a:gdLst>
                <a:gd name="T0" fmla="*/ 0 w 1"/>
                <a:gd name="T1" fmla="*/ 1 h 2"/>
                <a:gd name="T2" fmla="*/ 0 w 1"/>
                <a:gd name="T3" fmla="*/ 0 h 2"/>
                <a:gd name="T4" fmla="*/ 0 w 1"/>
                <a:gd name="T5" fmla="*/ 2 h 2"/>
                <a:gd name="T6" fmla="*/ 0 w 1"/>
                <a:gd name="T7" fmla="*/ 1 h 2"/>
              </a:gdLst>
              <a:ahLst/>
              <a:cxnLst>
                <a:cxn ang="0">
                  <a:pos x="T0" y="T1"/>
                </a:cxn>
                <a:cxn ang="0">
                  <a:pos x="T2" y="T3"/>
                </a:cxn>
                <a:cxn ang="0">
                  <a:pos x="T4" y="T5"/>
                </a:cxn>
                <a:cxn ang="0">
                  <a:pos x="T6" y="T7"/>
                </a:cxn>
              </a:cxnLst>
              <a:rect l="0" t="0" r="r" b="b"/>
              <a:pathLst>
                <a:path w="1" h="2">
                  <a:moveTo>
                    <a:pt x="0" y="1"/>
                  </a:moveTo>
                  <a:cubicBezTo>
                    <a:pt x="0" y="1"/>
                    <a:pt x="0" y="1"/>
                    <a:pt x="0" y="0"/>
                  </a:cubicBezTo>
                  <a:cubicBezTo>
                    <a:pt x="0" y="1"/>
                    <a:pt x="0" y="2"/>
                    <a:pt x="0" y="2"/>
                  </a:cubicBezTo>
                  <a:cubicBezTo>
                    <a:pt x="0" y="2"/>
                    <a:pt x="0"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3" name="Freeform 562"/>
            <p:cNvSpPr>
              <a:spLocks noChangeArrowheads="1"/>
            </p:cNvSpPr>
            <p:nvPr/>
          </p:nvSpPr>
          <p:spPr bwMode="auto">
            <a:xfrm>
              <a:off x="8412074" y="4187618"/>
              <a:ext cx="7245" cy="38641"/>
            </a:xfrm>
            <a:custGeom>
              <a:avLst/>
              <a:gdLst>
                <a:gd name="T0" fmla="*/ 2 w 2"/>
                <a:gd name="T1" fmla="*/ 9 h 9"/>
                <a:gd name="T2" fmla="*/ 0 w 2"/>
                <a:gd name="T3" fmla="*/ 4 h 9"/>
                <a:gd name="T4" fmla="*/ 2 w 2"/>
                <a:gd name="T5" fmla="*/ 0 h 9"/>
                <a:gd name="T6" fmla="*/ 2 w 2"/>
                <a:gd name="T7" fmla="*/ 3 h 9"/>
                <a:gd name="T8" fmla="*/ 2 w 2"/>
                <a:gd name="T9" fmla="*/ 6 h 9"/>
                <a:gd name="T10" fmla="*/ 2 w 2"/>
                <a:gd name="T11" fmla="*/ 9 h 9"/>
              </a:gdLst>
              <a:ahLst/>
              <a:cxnLst>
                <a:cxn ang="0">
                  <a:pos x="T0" y="T1"/>
                </a:cxn>
                <a:cxn ang="0">
                  <a:pos x="T2" y="T3"/>
                </a:cxn>
                <a:cxn ang="0">
                  <a:pos x="T4" y="T5"/>
                </a:cxn>
                <a:cxn ang="0">
                  <a:pos x="T6" y="T7"/>
                </a:cxn>
                <a:cxn ang="0">
                  <a:pos x="T8" y="T9"/>
                </a:cxn>
                <a:cxn ang="0">
                  <a:pos x="T10" y="T11"/>
                </a:cxn>
              </a:cxnLst>
              <a:rect l="0" t="0" r="r" b="b"/>
              <a:pathLst>
                <a:path w="2" h="9">
                  <a:moveTo>
                    <a:pt x="2" y="9"/>
                  </a:moveTo>
                  <a:cubicBezTo>
                    <a:pt x="0" y="4"/>
                    <a:pt x="0" y="4"/>
                    <a:pt x="0" y="4"/>
                  </a:cubicBezTo>
                  <a:cubicBezTo>
                    <a:pt x="2" y="0"/>
                    <a:pt x="2" y="0"/>
                    <a:pt x="2" y="0"/>
                  </a:cubicBezTo>
                  <a:cubicBezTo>
                    <a:pt x="2" y="3"/>
                    <a:pt x="2" y="3"/>
                    <a:pt x="2" y="3"/>
                  </a:cubicBezTo>
                  <a:cubicBezTo>
                    <a:pt x="2" y="4"/>
                    <a:pt x="2" y="5"/>
                    <a:pt x="2" y="6"/>
                  </a:cubicBezTo>
                  <a:lnTo>
                    <a:pt x="2"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4" name="Freeform 563"/>
            <p:cNvSpPr>
              <a:spLocks noChangeArrowheads="1"/>
            </p:cNvSpPr>
            <p:nvPr/>
          </p:nvSpPr>
          <p:spPr bwMode="auto">
            <a:xfrm>
              <a:off x="8395168" y="4185203"/>
              <a:ext cx="12075" cy="24151"/>
            </a:xfrm>
            <a:custGeom>
              <a:avLst/>
              <a:gdLst>
                <a:gd name="T0" fmla="*/ 0 w 3"/>
                <a:gd name="T1" fmla="*/ 0 h 6"/>
                <a:gd name="T2" fmla="*/ 3 w 3"/>
                <a:gd name="T3" fmla="*/ 5 h 6"/>
                <a:gd name="T4" fmla="*/ 2 w 3"/>
                <a:gd name="T5" fmla="*/ 6 h 6"/>
                <a:gd name="T6" fmla="*/ 0 w 3"/>
                <a:gd name="T7" fmla="*/ 0 h 6"/>
              </a:gdLst>
              <a:ahLst/>
              <a:cxnLst>
                <a:cxn ang="0">
                  <a:pos x="T0" y="T1"/>
                </a:cxn>
                <a:cxn ang="0">
                  <a:pos x="T2" y="T3"/>
                </a:cxn>
                <a:cxn ang="0">
                  <a:pos x="T4" y="T5"/>
                </a:cxn>
                <a:cxn ang="0">
                  <a:pos x="T6" y="T7"/>
                </a:cxn>
              </a:cxnLst>
              <a:rect l="0" t="0" r="r" b="b"/>
              <a:pathLst>
                <a:path w="3" h="6">
                  <a:moveTo>
                    <a:pt x="0" y="0"/>
                  </a:moveTo>
                  <a:cubicBezTo>
                    <a:pt x="3" y="1"/>
                    <a:pt x="3" y="3"/>
                    <a:pt x="3" y="5"/>
                  </a:cubicBezTo>
                  <a:cubicBezTo>
                    <a:pt x="3" y="5"/>
                    <a:pt x="3" y="5"/>
                    <a:pt x="2" y="6"/>
                  </a:cubicBezTo>
                  <a:cubicBezTo>
                    <a:pt x="1" y="4"/>
                    <a:pt x="0" y="2"/>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5" name="Freeform 564"/>
            <p:cNvSpPr>
              <a:spLocks noChangeArrowheads="1"/>
            </p:cNvSpPr>
            <p:nvPr/>
          </p:nvSpPr>
          <p:spPr bwMode="auto">
            <a:xfrm>
              <a:off x="8390338" y="4180373"/>
              <a:ext cx="26566" cy="33811"/>
            </a:xfrm>
            <a:custGeom>
              <a:avLst/>
              <a:gdLst>
                <a:gd name="T0" fmla="*/ 3 w 6"/>
                <a:gd name="T1" fmla="*/ 8 h 8"/>
                <a:gd name="T2" fmla="*/ 3 w 6"/>
                <a:gd name="T3" fmla="*/ 7 h 8"/>
                <a:gd name="T4" fmla="*/ 0 w 6"/>
                <a:gd name="T5" fmla="*/ 1 h 8"/>
                <a:gd name="T6" fmla="*/ 0 w 6"/>
                <a:gd name="T7" fmla="*/ 0 h 8"/>
                <a:gd name="T8" fmla="*/ 1 w 6"/>
                <a:gd name="T9" fmla="*/ 0 h 8"/>
                <a:gd name="T10" fmla="*/ 5 w 6"/>
                <a:gd name="T11" fmla="*/ 5 h 8"/>
                <a:gd name="T12" fmla="*/ 5 w 6"/>
                <a:gd name="T13" fmla="*/ 6 h 8"/>
                <a:gd name="T14" fmla="*/ 6 w 6"/>
                <a:gd name="T15" fmla="*/ 6 h 8"/>
                <a:gd name="T16" fmla="*/ 5 w 6"/>
                <a:gd name="T17" fmla="*/ 7 h 8"/>
                <a:gd name="T18" fmla="*/ 4 w 6"/>
                <a:gd name="T19" fmla="*/ 7 h 8"/>
                <a:gd name="T20" fmla="*/ 3 w 6"/>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3" y="8"/>
                  </a:moveTo>
                  <a:cubicBezTo>
                    <a:pt x="3" y="7"/>
                    <a:pt x="3" y="7"/>
                    <a:pt x="3" y="7"/>
                  </a:cubicBezTo>
                  <a:cubicBezTo>
                    <a:pt x="1" y="6"/>
                    <a:pt x="0" y="3"/>
                    <a:pt x="0" y="1"/>
                  </a:cubicBezTo>
                  <a:cubicBezTo>
                    <a:pt x="0" y="0"/>
                    <a:pt x="0" y="0"/>
                    <a:pt x="0" y="0"/>
                  </a:cubicBezTo>
                  <a:cubicBezTo>
                    <a:pt x="1" y="0"/>
                    <a:pt x="1" y="0"/>
                    <a:pt x="1" y="0"/>
                  </a:cubicBezTo>
                  <a:cubicBezTo>
                    <a:pt x="4" y="1"/>
                    <a:pt x="5" y="3"/>
                    <a:pt x="5" y="5"/>
                  </a:cubicBezTo>
                  <a:cubicBezTo>
                    <a:pt x="5" y="5"/>
                    <a:pt x="5" y="5"/>
                    <a:pt x="5" y="6"/>
                  </a:cubicBezTo>
                  <a:cubicBezTo>
                    <a:pt x="6" y="6"/>
                    <a:pt x="6" y="6"/>
                    <a:pt x="6" y="6"/>
                  </a:cubicBezTo>
                  <a:cubicBezTo>
                    <a:pt x="5" y="7"/>
                    <a:pt x="5" y="7"/>
                    <a:pt x="5" y="7"/>
                  </a:cubicBezTo>
                  <a:cubicBezTo>
                    <a:pt x="5" y="7"/>
                    <a:pt x="5" y="7"/>
                    <a:pt x="4" y="7"/>
                  </a:cubicBezTo>
                  <a:lnTo>
                    <a:pt x="3"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6" name="Freeform 565"/>
            <p:cNvSpPr>
              <a:spLocks noChangeArrowheads="1"/>
            </p:cNvSpPr>
            <p:nvPr/>
          </p:nvSpPr>
          <p:spPr bwMode="auto">
            <a:xfrm>
              <a:off x="8358942" y="4187618"/>
              <a:ext cx="28981" cy="38641"/>
            </a:xfrm>
            <a:custGeom>
              <a:avLst/>
              <a:gdLst>
                <a:gd name="T0" fmla="*/ 3 w 7"/>
                <a:gd name="T1" fmla="*/ 1 h 9"/>
                <a:gd name="T2" fmla="*/ 4 w 7"/>
                <a:gd name="T3" fmla="*/ 9 h 9"/>
                <a:gd name="T4" fmla="*/ 3 w 7"/>
                <a:gd name="T5" fmla="*/ 1 h 9"/>
              </a:gdLst>
              <a:ahLst/>
              <a:cxnLst>
                <a:cxn ang="0">
                  <a:pos x="T0" y="T1"/>
                </a:cxn>
                <a:cxn ang="0">
                  <a:pos x="T2" y="T3"/>
                </a:cxn>
                <a:cxn ang="0">
                  <a:pos x="T4" y="T5"/>
                </a:cxn>
              </a:cxnLst>
              <a:rect l="0" t="0" r="r" b="b"/>
              <a:pathLst>
                <a:path w="7" h="9">
                  <a:moveTo>
                    <a:pt x="3" y="1"/>
                  </a:moveTo>
                  <a:cubicBezTo>
                    <a:pt x="7" y="0"/>
                    <a:pt x="5" y="7"/>
                    <a:pt x="4" y="9"/>
                  </a:cubicBezTo>
                  <a:cubicBezTo>
                    <a:pt x="0" y="4"/>
                    <a:pt x="3" y="6"/>
                    <a:pt x="3"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7" name="Freeform 566"/>
            <p:cNvSpPr>
              <a:spLocks noEditPoints="1" noChangeArrowheads="1"/>
            </p:cNvSpPr>
            <p:nvPr/>
          </p:nvSpPr>
          <p:spPr bwMode="auto">
            <a:xfrm>
              <a:off x="8361357" y="4187618"/>
              <a:ext cx="26566" cy="45886"/>
            </a:xfrm>
            <a:custGeom>
              <a:avLst/>
              <a:gdLst>
                <a:gd name="T0" fmla="*/ 4 w 6"/>
                <a:gd name="T1" fmla="*/ 11 h 11"/>
                <a:gd name="T2" fmla="*/ 2 w 6"/>
                <a:gd name="T3" fmla="*/ 9 h 11"/>
                <a:gd name="T4" fmla="*/ 1 w 6"/>
                <a:gd name="T5" fmla="*/ 4 h 11"/>
                <a:gd name="T6" fmla="*/ 2 w 6"/>
                <a:gd name="T7" fmla="*/ 1 h 11"/>
                <a:gd name="T8" fmla="*/ 2 w 6"/>
                <a:gd name="T9" fmla="*/ 1 h 11"/>
                <a:gd name="T10" fmla="*/ 2 w 6"/>
                <a:gd name="T11" fmla="*/ 0 h 11"/>
                <a:gd name="T12" fmla="*/ 5 w 6"/>
                <a:gd name="T13" fmla="*/ 1 h 11"/>
                <a:gd name="T14" fmla="*/ 4 w 6"/>
                <a:gd name="T15" fmla="*/ 8 h 11"/>
                <a:gd name="T16" fmla="*/ 4 w 6"/>
                <a:gd name="T17" fmla="*/ 11 h 11"/>
                <a:gd name="T18" fmla="*/ 3 w 6"/>
                <a:gd name="T19" fmla="*/ 2 h 11"/>
                <a:gd name="T20" fmla="*/ 2 w 6"/>
                <a:gd name="T21" fmla="*/ 5 h 11"/>
                <a:gd name="T22" fmla="*/ 3 w 6"/>
                <a:gd name="T23" fmla="*/ 7 h 11"/>
                <a:gd name="T24" fmla="*/ 3 w 6"/>
                <a:gd name="T2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1">
                  <a:moveTo>
                    <a:pt x="4" y="11"/>
                  </a:moveTo>
                  <a:cubicBezTo>
                    <a:pt x="2" y="9"/>
                    <a:pt x="2" y="9"/>
                    <a:pt x="2" y="9"/>
                  </a:cubicBezTo>
                  <a:cubicBezTo>
                    <a:pt x="0" y="7"/>
                    <a:pt x="0" y="6"/>
                    <a:pt x="1" y="4"/>
                  </a:cubicBezTo>
                  <a:cubicBezTo>
                    <a:pt x="1" y="4"/>
                    <a:pt x="1" y="3"/>
                    <a:pt x="2" y="1"/>
                  </a:cubicBezTo>
                  <a:cubicBezTo>
                    <a:pt x="2" y="1"/>
                    <a:pt x="2" y="1"/>
                    <a:pt x="2" y="1"/>
                  </a:cubicBezTo>
                  <a:cubicBezTo>
                    <a:pt x="2" y="0"/>
                    <a:pt x="2" y="0"/>
                    <a:pt x="2" y="0"/>
                  </a:cubicBezTo>
                  <a:cubicBezTo>
                    <a:pt x="4" y="0"/>
                    <a:pt x="5" y="1"/>
                    <a:pt x="5" y="1"/>
                  </a:cubicBezTo>
                  <a:cubicBezTo>
                    <a:pt x="6" y="3"/>
                    <a:pt x="5" y="5"/>
                    <a:pt x="4" y="8"/>
                  </a:cubicBezTo>
                  <a:lnTo>
                    <a:pt x="4" y="11"/>
                  </a:lnTo>
                  <a:close/>
                  <a:moveTo>
                    <a:pt x="3" y="2"/>
                  </a:moveTo>
                  <a:cubicBezTo>
                    <a:pt x="3" y="4"/>
                    <a:pt x="3" y="5"/>
                    <a:pt x="2" y="5"/>
                  </a:cubicBezTo>
                  <a:cubicBezTo>
                    <a:pt x="2" y="6"/>
                    <a:pt x="2" y="6"/>
                    <a:pt x="3" y="7"/>
                  </a:cubicBezTo>
                  <a:cubicBezTo>
                    <a:pt x="4" y="3"/>
                    <a:pt x="4" y="3"/>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8" name="Freeform 567"/>
            <p:cNvSpPr>
              <a:spLocks noChangeArrowheads="1"/>
            </p:cNvSpPr>
            <p:nvPr/>
          </p:nvSpPr>
          <p:spPr bwMode="auto">
            <a:xfrm>
              <a:off x="8358942" y="4175543"/>
              <a:ext cx="14490" cy="26566"/>
            </a:xfrm>
            <a:custGeom>
              <a:avLst/>
              <a:gdLst>
                <a:gd name="T0" fmla="*/ 0 w 4"/>
                <a:gd name="T1" fmla="*/ 0 h 6"/>
                <a:gd name="T2" fmla="*/ 4 w 4"/>
                <a:gd name="T3" fmla="*/ 2 h 6"/>
                <a:gd name="T4" fmla="*/ 0 w 4"/>
                <a:gd name="T5" fmla="*/ 6 h 6"/>
                <a:gd name="T6" fmla="*/ 0 w 4"/>
                <a:gd name="T7" fmla="*/ 0 h 6"/>
              </a:gdLst>
              <a:ahLst/>
              <a:cxnLst>
                <a:cxn ang="0">
                  <a:pos x="T0" y="T1"/>
                </a:cxn>
                <a:cxn ang="0">
                  <a:pos x="T2" y="T3"/>
                </a:cxn>
                <a:cxn ang="0">
                  <a:pos x="T4" y="T5"/>
                </a:cxn>
                <a:cxn ang="0">
                  <a:pos x="T6" y="T7"/>
                </a:cxn>
              </a:cxnLst>
              <a:rect l="0" t="0" r="r" b="b"/>
              <a:pathLst>
                <a:path w="4" h="6">
                  <a:moveTo>
                    <a:pt x="0" y="0"/>
                  </a:moveTo>
                  <a:cubicBezTo>
                    <a:pt x="1" y="1"/>
                    <a:pt x="2" y="2"/>
                    <a:pt x="4" y="2"/>
                  </a:cubicBezTo>
                  <a:cubicBezTo>
                    <a:pt x="4" y="4"/>
                    <a:pt x="2" y="5"/>
                    <a:pt x="0" y="6"/>
                  </a:cubicBezTo>
                  <a:cubicBezTo>
                    <a:pt x="0" y="4"/>
                    <a:pt x="0" y="2"/>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69" name="Freeform 568"/>
            <p:cNvSpPr>
              <a:spLocks noEditPoints="1" noChangeArrowheads="1"/>
            </p:cNvSpPr>
            <p:nvPr/>
          </p:nvSpPr>
          <p:spPr bwMode="auto">
            <a:xfrm>
              <a:off x="8349282" y="4170713"/>
              <a:ext cx="28981" cy="38641"/>
            </a:xfrm>
            <a:custGeom>
              <a:avLst/>
              <a:gdLst>
                <a:gd name="T0" fmla="*/ 1 w 7"/>
                <a:gd name="T1" fmla="*/ 9 h 9"/>
                <a:gd name="T2" fmla="*/ 0 w 7"/>
                <a:gd name="T3" fmla="*/ 0 h 9"/>
                <a:gd name="T4" fmla="*/ 2 w 7"/>
                <a:gd name="T5" fmla="*/ 1 h 9"/>
                <a:gd name="T6" fmla="*/ 6 w 7"/>
                <a:gd name="T7" fmla="*/ 2 h 9"/>
                <a:gd name="T8" fmla="*/ 7 w 7"/>
                <a:gd name="T9" fmla="*/ 2 h 9"/>
                <a:gd name="T10" fmla="*/ 7 w 7"/>
                <a:gd name="T11" fmla="*/ 3 h 9"/>
                <a:gd name="T12" fmla="*/ 3 w 7"/>
                <a:gd name="T13" fmla="*/ 7 h 9"/>
                <a:gd name="T14" fmla="*/ 2 w 7"/>
                <a:gd name="T15" fmla="*/ 8 h 9"/>
                <a:gd name="T16" fmla="*/ 1 w 7"/>
                <a:gd name="T17" fmla="*/ 9 h 9"/>
                <a:gd name="T18" fmla="*/ 3 w 7"/>
                <a:gd name="T19" fmla="*/ 3 h 9"/>
                <a:gd name="T20" fmla="*/ 3 w 7"/>
                <a:gd name="T21" fmla="*/ 5 h 9"/>
                <a:gd name="T22" fmla="*/ 5 w 7"/>
                <a:gd name="T23" fmla="*/ 4 h 9"/>
                <a:gd name="T24" fmla="*/ 3 w 7"/>
                <a:gd name="T2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9">
                  <a:moveTo>
                    <a:pt x="1" y="9"/>
                  </a:moveTo>
                  <a:cubicBezTo>
                    <a:pt x="0" y="0"/>
                    <a:pt x="0" y="0"/>
                    <a:pt x="0" y="0"/>
                  </a:cubicBezTo>
                  <a:cubicBezTo>
                    <a:pt x="2" y="1"/>
                    <a:pt x="2" y="1"/>
                    <a:pt x="2" y="1"/>
                  </a:cubicBezTo>
                  <a:cubicBezTo>
                    <a:pt x="3" y="1"/>
                    <a:pt x="5" y="2"/>
                    <a:pt x="6" y="2"/>
                  </a:cubicBezTo>
                  <a:cubicBezTo>
                    <a:pt x="7" y="2"/>
                    <a:pt x="7" y="2"/>
                    <a:pt x="7" y="2"/>
                  </a:cubicBezTo>
                  <a:cubicBezTo>
                    <a:pt x="7" y="3"/>
                    <a:pt x="7" y="3"/>
                    <a:pt x="7" y="3"/>
                  </a:cubicBezTo>
                  <a:cubicBezTo>
                    <a:pt x="7" y="5"/>
                    <a:pt x="5" y="6"/>
                    <a:pt x="3" y="7"/>
                  </a:cubicBezTo>
                  <a:cubicBezTo>
                    <a:pt x="3" y="8"/>
                    <a:pt x="3" y="8"/>
                    <a:pt x="2" y="8"/>
                  </a:cubicBezTo>
                  <a:lnTo>
                    <a:pt x="1" y="9"/>
                  </a:lnTo>
                  <a:close/>
                  <a:moveTo>
                    <a:pt x="3" y="3"/>
                  </a:moveTo>
                  <a:cubicBezTo>
                    <a:pt x="3" y="5"/>
                    <a:pt x="3" y="5"/>
                    <a:pt x="3" y="5"/>
                  </a:cubicBezTo>
                  <a:cubicBezTo>
                    <a:pt x="4" y="5"/>
                    <a:pt x="4" y="4"/>
                    <a:pt x="5" y="4"/>
                  </a:cubicBezTo>
                  <a:cubicBezTo>
                    <a:pt x="4" y="4"/>
                    <a:pt x="3" y="3"/>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0" name="Freeform 569"/>
            <p:cNvSpPr>
              <a:spLocks noChangeArrowheads="1"/>
            </p:cNvSpPr>
            <p:nvPr/>
          </p:nvSpPr>
          <p:spPr bwMode="auto">
            <a:xfrm>
              <a:off x="8395168" y="4163468"/>
              <a:ext cx="21736" cy="28981"/>
            </a:xfrm>
            <a:custGeom>
              <a:avLst/>
              <a:gdLst>
                <a:gd name="T0" fmla="*/ 0 w 5"/>
                <a:gd name="T1" fmla="*/ 1 h 7"/>
                <a:gd name="T2" fmla="*/ 5 w 5"/>
                <a:gd name="T3" fmla="*/ 7 h 7"/>
                <a:gd name="T4" fmla="*/ 0 w 5"/>
                <a:gd name="T5" fmla="*/ 1 h 7"/>
              </a:gdLst>
              <a:ahLst/>
              <a:cxnLst>
                <a:cxn ang="0">
                  <a:pos x="T0" y="T1"/>
                </a:cxn>
                <a:cxn ang="0">
                  <a:pos x="T2" y="T3"/>
                </a:cxn>
                <a:cxn ang="0">
                  <a:pos x="T4" y="T5"/>
                </a:cxn>
              </a:cxnLst>
              <a:rect l="0" t="0" r="r" b="b"/>
              <a:pathLst>
                <a:path w="5" h="7">
                  <a:moveTo>
                    <a:pt x="0" y="1"/>
                  </a:moveTo>
                  <a:cubicBezTo>
                    <a:pt x="5" y="0"/>
                    <a:pt x="3" y="4"/>
                    <a:pt x="5" y="7"/>
                  </a:cubicBezTo>
                  <a:cubicBezTo>
                    <a:pt x="2" y="7"/>
                    <a:pt x="1" y="3"/>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1" name="Freeform 570"/>
            <p:cNvSpPr>
              <a:spLocks noEditPoints="1" noChangeArrowheads="1"/>
            </p:cNvSpPr>
            <p:nvPr/>
          </p:nvSpPr>
          <p:spPr bwMode="auto">
            <a:xfrm>
              <a:off x="8387923" y="4163468"/>
              <a:ext cx="36226" cy="33811"/>
            </a:xfrm>
            <a:custGeom>
              <a:avLst/>
              <a:gdLst>
                <a:gd name="T0" fmla="*/ 9 w 9"/>
                <a:gd name="T1" fmla="*/ 8 h 8"/>
                <a:gd name="T2" fmla="*/ 7 w 9"/>
                <a:gd name="T3" fmla="*/ 8 h 8"/>
                <a:gd name="T4" fmla="*/ 2 w 9"/>
                <a:gd name="T5" fmla="*/ 3 h 8"/>
                <a:gd name="T6" fmla="*/ 1 w 9"/>
                <a:gd name="T7" fmla="*/ 1 h 8"/>
                <a:gd name="T8" fmla="*/ 0 w 9"/>
                <a:gd name="T9" fmla="*/ 0 h 8"/>
                <a:gd name="T10" fmla="*/ 2 w 9"/>
                <a:gd name="T11" fmla="*/ 0 h 8"/>
                <a:gd name="T12" fmla="*/ 3 w 9"/>
                <a:gd name="T13" fmla="*/ 0 h 8"/>
                <a:gd name="T14" fmla="*/ 7 w 9"/>
                <a:gd name="T15" fmla="*/ 4 h 8"/>
                <a:gd name="T16" fmla="*/ 8 w 9"/>
                <a:gd name="T17" fmla="*/ 6 h 8"/>
                <a:gd name="T18" fmla="*/ 9 w 9"/>
                <a:gd name="T19" fmla="*/ 8 h 8"/>
                <a:gd name="T20" fmla="*/ 4 w 9"/>
                <a:gd name="T21" fmla="*/ 2 h 8"/>
                <a:gd name="T22" fmla="*/ 4 w 9"/>
                <a:gd name="T23" fmla="*/ 2 h 8"/>
                <a:gd name="T24" fmla="*/ 6 w 9"/>
                <a:gd name="T25" fmla="*/ 5 h 8"/>
                <a:gd name="T26" fmla="*/ 5 w 9"/>
                <a:gd name="T27" fmla="*/ 4 h 8"/>
                <a:gd name="T28" fmla="*/ 4 w 9"/>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8">
                  <a:moveTo>
                    <a:pt x="9" y="8"/>
                  </a:moveTo>
                  <a:cubicBezTo>
                    <a:pt x="7" y="8"/>
                    <a:pt x="7" y="8"/>
                    <a:pt x="7" y="8"/>
                  </a:cubicBezTo>
                  <a:cubicBezTo>
                    <a:pt x="4" y="8"/>
                    <a:pt x="3" y="5"/>
                    <a:pt x="2" y="3"/>
                  </a:cubicBezTo>
                  <a:cubicBezTo>
                    <a:pt x="2" y="2"/>
                    <a:pt x="2" y="2"/>
                    <a:pt x="1" y="1"/>
                  </a:cubicBezTo>
                  <a:cubicBezTo>
                    <a:pt x="0" y="0"/>
                    <a:pt x="0" y="0"/>
                    <a:pt x="0" y="0"/>
                  </a:cubicBezTo>
                  <a:cubicBezTo>
                    <a:pt x="2" y="0"/>
                    <a:pt x="2" y="0"/>
                    <a:pt x="2" y="0"/>
                  </a:cubicBezTo>
                  <a:cubicBezTo>
                    <a:pt x="2" y="0"/>
                    <a:pt x="3" y="0"/>
                    <a:pt x="3" y="0"/>
                  </a:cubicBezTo>
                  <a:cubicBezTo>
                    <a:pt x="7" y="0"/>
                    <a:pt x="7" y="2"/>
                    <a:pt x="7" y="4"/>
                  </a:cubicBezTo>
                  <a:cubicBezTo>
                    <a:pt x="8" y="4"/>
                    <a:pt x="8" y="5"/>
                    <a:pt x="8" y="6"/>
                  </a:cubicBezTo>
                  <a:lnTo>
                    <a:pt x="9" y="8"/>
                  </a:lnTo>
                  <a:close/>
                  <a:moveTo>
                    <a:pt x="4" y="2"/>
                  </a:moveTo>
                  <a:cubicBezTo>
                    <a:pt x="4" y="2"/>
                    <a:pt x="4" y="2"/>
                    <a:pt x="4" y="2"/>
                  </a:cubicBezTo>
                  <a:cubicBezTo>
                    <a:pt x="4" y="3"/>
                    <a:pt x="5" y="4"/>
                    <a:pt x="6" y="5"/>
                  </a:cubicBezTo>
                  <a:cubicBezTo>
                    <a:pt x="6" y="5"/>
                    <a:pt x="5" y="4"/>
                    <a:pt x="5" y="4"/>
                  </a:cubicBezTo>
                  <a:cubicBezTo>
                    <a:pt x="5" y="2"/>
                    <a:pt x="5" y="2"/>
                    <a:pt x="4"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2" name="Freeform 571"/>
            <p:cNvSpPr>
              <a:spLocks noChangeArrowheads="1"/>
            </p:cNvSpPr>
            <p:nvPr/>
          </p:nvSpPr>
          <p:spPr bwMode="auto">
            <a:xfrm>
              <a:off x="8373433" y="4163468"/>
              <a:ext cx="16905" cy="16905"/>
            </a:xfrm>
            <a:custGeom>
              <a:avLst/>
              <a:gdLst>
                <a:gd name="T0" fmla="*/ 1 w 4"/>
                <a:gd name="T1" fmla="*/ 0 h 4"/>
                <a:gd name="T2" fmla="*/ 4 w 4"/>
                <a:gd name="T3" fmla="*/ 4 h 4"/>
                <a:gd name="T4" fmla="*/ 0 w 4"/>
                <a:gd name="T5" fmla="*/ 3 h 4"/>
                <a:gd name="T6" fmla="*/ 1 w 4"/>
                <a:gd name="T7" fmla="*/ 0 h 4"/>
              </a:gdLst>
              <a:ahLst/>
              <a:cxnLst>
                <a:cxn ang="0">
                  <a:pos x="T0" y="T1"/>
                </a:cxn>
                <a:cxn ang="0">
                  <a:pos x="T2" y="T3"/>
                </a:cxn>
                <a:cxn ang="0">
                  <a:pos x="T4" y="T5"/>
                </a:cxn>
                <a:cxn ang="0">
                  <a:pos x="T6" y="T7"/>
                </a:cxn>
              </a:cxnLst>
              <a:rect l="0" t="0" r="r" b="b"/>
              <a:pathLst>
                <a:path w="4" h="4">
                  <a:moveTo>
                    <a:pt x="1" y="0"/>
                  </a:moveTo>
                  <a:cubicBezTo>
                    <a:pt x="2" y="1"/>
                    <a:pt x="3" y="2"/>
                    <a:pt x="4" y="4"/>
                  </a:cubicBezTo>
                  <a:cubicBezTo>
                    <a:pt x="3" y="3"/>
                    <a:pt x="2" y="2"/>
                    <a:pt x="0" y="3"/>
                  </a:cubicBezTo>
                  <a:cubicBezTo>
                    <a:pt x="1" y="2"/>
                    <a:pt x="0"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3" name="Freeform 572"/>
            <p:cNvSpPr>
              <a:spLocks noChangeArrowheads="1"/>
            </p:cNvSpPr>
            <p:nvPr/>
          </p:nvSpPr>
          <p:spPr bwMode="auto">
            <a:xfrm>
              <a:off x="8371017" y="4158637"/>
              <a:ext cx="28981" cy="43471"/>
            </a:xfrm>
            <a:custGeom>
              <a:avLst/>
              <a:gdLst>
                <a:gd name="T0" fmla="*/ 7 w 7"/>
                <a:gd name="T1" fmla="*/ 10 h 10"/>
                <a:gd name="T2" fmla="*/ 4 w 7"/>
                <a:gd name="T3" fmla="*/ 5 h 10"/>
                <a:gd name="T4" fmla="*/ 2 w 7"/>
                <a:gd name="T5" fmla="*/ 5 h 10"/>
                <a:gd name="T6" fmla="*/ 0 w 7"/>
                <a:gd name="T7" fmla="*/ 6 h 10"/>
                <a:gd name="T8" fmla="*/ 1 w 7"/>
                <a:gd name="T9" fmla="*/ 4 h 10"/>
                <a:gd name="T10" fmla="*/ 1 w 7"/>
                <a:gd name="T11" fmla="*/ 3 h 10"/>
                <a:gd name="T12" fmla="*/ 1 w 7"/>
                <a:gd name="T13" fmla="*/ 1 h 10"/>
                <a:gd name="T14" fmla="*/ 1 w 7"/>
                <a:gd name="T15" fmla="*/ 0 h 10"/>
                <a:gd name="T16" fmla="*/ 2 w 7"/>
                <a:gd name="T17" fmla="*/ 1 h 10"/>
                <a:gd name="T18" fmla="*/ 6 w 7"/>
                <a:gd name="T19" fmla="*/ 5 h 10"/>
                <a:gd name="T20" fmla="*/ 7 w 7"/>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0">
                  <a:moveTo>
                    <a:pt x="7" y="10"/>
                  </a:moveTo>
                  <a:cubicBezTo>
                    <a:pt x="4" y="5"/>
                    <a:pt x="4" y="5"/>
                    <a:pt x="4" y="5"/>
                  </a:cubicBezTo>
                  <a:cubicBezTo>
                    <a:pt x="3" y="5"/>
                    <a:pt x="3" y="4"/>
                    <a:pt x="2" y="5"/>
                  </a:cubicBezTo>
                  <a:cubicBezTo>
                    <a:pt x="0" y="6"/>
                    <a:pt x="0" y="6"/>
                    <a:pt x="0" y="6"/>
                  </a:cubicBezTo>
                  <a:cubicBezTo>
                    <a:pt x="1" y="4"/>
                    <a:pt x="1" y="4"/>
                    <a:pt x="1" y="4"/>
                  </a:cubicBezTo>
                  <a:cubicBezTo>
                    <a:pt x="1" y="4"/>
                    <a:pt x="1" y="3"/>
                    <a:pt x="1" y="3"/>
                  </a:cubicBezTo>
                  <a:cubicBezTo>
                    <a:pt x="1" y="2"/>
                    <a:pt x="1" y="2"/>
                    <a:pt x="1" y="1"/>
                  </a:cubicBezTo>
                  <a:cubicBezTo>
                    <a:pt x="1" y="0"/>
                    <a:pt x="1" y="0"/>
                    <a:pt x="1" y="0"/>
                  </a:cubicBezTo>
                  <a:cubicBezTo>
                    <a:pt x="2" y="1"/>
                    <a:pt x="2" y="1"/>
                    <a:pt x="2" y="1"/>
                  </a:cubicBezTo>
                  <a:cubicBezTo>
                    <a:pt x="4" y="2"/>
                    <a:pt x="5" y="3"/>
                    <a:pt x="6" y="5"/>
                  </a:cubicBezTo>
                  <a:lnTo>
                    <a:pt x="7"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4" name="Freeform 573"/>
            <p:cNvSpPr>
              <a:spLocks noChangeArrowheads="1"/>
            </p:cNvSpPr>
            <p:nvPr/>
          </p:nvSpPr>
          <p:spPr bwMode="auto">
            <a:xfrm>
              <a:off x="8358942" y="4163468"/>
              <a:ext cx="2415" cy="7245"/>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0" y="1"/>
                    <a:pt x="1" y="0"/>
                    <a:pt x="0" y="2"/>
                  </a:cubicBezTo>
                  <a:cubicBezTo>
                    <a:pt x="0" y="2"/>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5" name="Freeform 574"/>
            <p:cNvSpPr>
              <a:spLocks noChangeArrowheads="1"/>
            </p:cNvSpPr>
            <p:nvPr/>
          </p:nvSpPr>
          <p:spPr bwMode="auto">
            <a:xfrm>
              <a:off x="8354112" y="4163468"/>
              <a:ext cx="7245" cy="28981"/>
            </a:xfrm>
            <a:custGeom>
              <a:avLst/>
              <a:gdLst>
                <a:gd name="T0" fmla="*/ 0 w 2"/>
                <a:gd name="T1" fmla="*/ 7 h 7"/>
                <a:gd name="T2" fmla="*/ 0 w 2"/>
                <a:gd name="T3" fmla="*/ 1 h 7"/>
                <a:gd name="T4" fmla="*/ 0 w 2"/>
                <a:gd name="T5" fmla="*/ 1 h 7"/>
                <a:gd name="T6" fmla="*/ 0 w 2"/>
                <a:gd name="T7" fmla="*/ 1 h 7"/>
                <a:gd name="T8" fmla="*/ 1 w 2"/>
                <a:gd name="T9" fmla="*/ 0 h 7"/>
                <a:gd name="T10" fmla="*/ 1 w 2"/>
                <a:gd name="T11" fmla="*/ 0 h 7"/>
                <a:gd name="T12" fmla="*/ 2 w 2"/>
                <a:gd name="T13" fmla="*/ 0 h 7"/>
                <a:gd name="T14" fmla="*/ 2 w 2"/>
                <a:gd name="T15" fmla="*/ 3 h 7"/>
                <a:gd name="T16" fmla="*/ 0 w 2"/>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0" y="7"/>
                  </a:moveTo>
                  <a:cubicBezTo>
                    <a:pt x="0" y="1"/>
                    <a:pt x="0" y="1"/>
                    <a:pt x="0" y="1"/>
                  </a:cubicBezTo>
                  <a:cubicBezTo>
                    <a:pt x="0" y="1"/>
                    <a:pt x="0" y="1"/>
                    <a:pt x="0" y="1"/>
                  </a:cubicBezTo>
                  <a:cubicBezTo>
                    <a:pt x="0" y="1"/>
                    <a:pt x="0" y="1"/>
                    <a:pt x="0" y="1"/>
                  </a:cubicBezTo>
                  <a:cubicBezTo>
                    <a:pt x="0" y="0"/>
                    <a:pt x="1" y="0"/>
                    <a:pt x="1" y="0"/>
                  </a:cubicBezTo>
                  <a:cubicBezTo>
                    <a:pt x="1" y="0"/>
                    <a:pt x="1" y="0"/>
                    <a:pt x="1" y="0"/>
                  </a:cubicBezTo>
                  <a:cubicBezTo>
                    <a:pt x="2" y="0"/>
                    <a:pt x="2" y="0"/>
                    <a:pt x="2" y="0"/>
                  </a:cubicBezTo>
                  <a:cubicBezTo>
                    <a:pt x="2" y="1"/>
                    <a:pt x="2" y="2"/>
                    <a:pt x="2" y="3"/>
                  </a:cubicBezTo>
                  <a:lnTo>
                    <a:pt x="0" y="7"/>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6" name="Freeform 575"/>
            <p:cNvSpPr>
              <a:spLocks noChangeArrowheads="1"/>
            </p:cNvSpPr>
            <p:nvPr/>
          </p:nvSpPr>
          <p:spPr bwMode="auto">
            <a:xfrm>
              <a:off x="8354112" y="4146562"/>
              <a:ext cx="4830" cy="9660"/>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1"/>
                    <a:pt x="1" y="0"/>
                    <a:pt x="1" y="2"/>
                  </a:cubicBezTo>
                  <a:cubicBezTo>
                    <a:pt x="1" y="2"/>
                    <a:pt x="1"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7" name="Freeform 576"/>
            <p:cNvSpPr>
              <a:spLocks noChangeArrowheads="1"/>
            </p:cNvSpPr>
            <p:nvPr/>
          </p:nvSpPr>
          <p:spPr bwMode="auto">
            <a:xfrm>
              <a:off x="8344452" y="4146562"/>
              <a:ext cx="21736" cy="21736"/>
            </a:xfrm>
            <a:custGeom>
              <a:avLst/>
              <a:gdLst>
                <a:gd name="T0" fmla="*/ 5 w 5"/>
                <a:gd name="T1" fmla="*/ 5 h 5"/>
                <a:gd name="T2" fmla="*/ 2 w 5"/>
                <a:gd name="T3" fmla="*/ 3 h 5"/>
                <a:gd name="T4" fmla="*/ 2 w 5"/>
                <a:gd name="T5" fmla="*/ 2 h 5"/>
                <a:gd name="T6" fmla="*/ 0 w 5"/>
                <a:gd name="T7" fmla="*/ 1 h 5"/>
                <a:gd name="T8" fmla="*/ 2 w 5"/>
                <a:gd name="T9" fmla="*/ 1 h 5"/>
                <a:gd name="T10" fmla="*/ 3 w 5"/>
                <a:gd name="T11" fmla="*/ 0 h 5"/>
                <a:gd name="T12" fmla="*/ 4 w 5"/>
                <a:gd name="T13" fmla="*/ 2 h 5"/>
                <a:gd name="T14" fmla="*/ 5 w 5"/>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5">
                  <a:moveTo>
                    <a:pt x="5" y="5"/>
                  </a:moveTo>
                  <a:cubicBezTo>
                    <a:pt x="2" y="3"/>
                    <a:pt x="2" y="3"/>
                    <a:pt x="2" y="3"/>
                  </a:cubicBezTo>
                  <a:cubicBezTo>
                    <a:pt x="2" y="3"/>
                    <a:pt x="2" y="3"/>
                    <a:pt x="2" y="2"/>
                  </a:cubicBezTo>
                  <a:cubicBezTo>
                    <a:pt x="0" y="1"/>
                    <a:pt x="0" y="1"/>
                    <a:pt x="0" y="1"/>
                  </a:cubicBezTo>
                  <a:cubicBezTo>
                    <a:pt x="2" y="1"/>
                    <a:pt x="2" y="1"/>
                    <a:pt x="2" y="1"/>
                  </a:cubicBezTo>
                  <a:cubicBezTo>
                    <a:pt x="2" y="0"/>
                    <a:pt x="2" y="0"/>
                    <a:pt x="3" y="0"/>
                  </a:cubicBezTo>
                  <a:cubicBezTo>
                    <a:pt x="4" y="0"/>
                    <a:pt x="4" y="1"/>
                    <a:pt x="4" y="2"/>
                  </a:cubicBezTo>
                  <a:lnTo>
                    <a:pt x="5"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8" name="Freeform 577"/>
            <p:cNvSpPr>
              <a:spLocks noChangeArrowheads="1"/>
            </p:cNvSpPr>
            <p:nvPr/>
          </p:nvSpPr>
          <p:spPr bwMode="auto">
            <a:xfrm>
              <a:off x="8354112" y="4124826"/>
              <a:ext cx="4830" cy="4830"/>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1"/>
                    <a:pt x="0"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79" name="Freeform 578"/>
            <p:cNvSpPr>
              <a:spLocks noChangeArrowheads="1"/>
            </p:cNvSpPr>
            <p:nvPr/>
          </p:nvSpPr>
          <p:spPr bwMode="auto">
            <a:xfrm>
              <a:off x="8349282" y="4122411"/>
              <a:ext cx="12075" cy="24151"/>
            </a:xfrm>
            <a:custGeom>
              <a:avLst/>
              <a:gdLst>
                <a:gd name="T0" fmla="*/ 2 w 3"/>
                <a:gd name="T1" fmla="*/ 6 h 6"/>
                <a:gd name="T2" fmla="*/ 1 w 3"/>
                <a:gd name="T3" fmla="*/ 2 h 6"/>
                <a:gd name="T4" fmla="*/ 1 w 3"/>
                <a:gd name="T5" fmla="*/ 2 h 6"/>
                <a:gd name="T6" fmla="*/ 0 w 3"/>
                <a:gd name="T7" fmla="*/ 1 h 6"/>
                <a:gd name="T8" fmla="*/ 0 w 3"/>
                <a:gd name="T9" fmla="*/ 1 h 6"/>
                <a:gd name="T10" fmla="*/ 1 w 3"/>
                <a:gd name="T11" fmla="*/ 0 h 6"/>
                <a:gd name="T12" fmla="*/ 1 w 3"/>
                <a:gd name="T13" fmla="*/ 0 h 6"/>
                <a:gd name="T14" fmla="*/ 2 w 3"/>
                <a:gd name="T15" fmla="*/ 0 h 6"/>
                <a:gd name="T16" fmla="*/ 3 w 3"/>
                <a:gd name="T17" fmla="*/ 2 h 6"/>
                <a:gd name="T18" fmla="*/ 2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2" y="6"/>
                  </a:moveTo>
                  <a:cubicBezTo>
                    <a:pt x="1" y="2"/>
                    <a:pt x="1" y="2"/>
                    <a:pt x="1" y="2"/>
                  </a:cubicBezTo>
                  <a:cubicBezTo>
                    <a:pt x="1" y="2"/>
                    <a:pt x="1" y="2"/>
                    <a:pt x="1" y="2"/>
                  </a:cubicBezTo>
                  <a:cubicBezTo>
                    <a:pt x="0" y="1"/>
                    <a:pt x="0" y="1"/>
                    <a:pt x="0" y="1"/>
                  </a:cubicBezTo>
                  <a:cubicBezTo>
                    <a:pt x="0" y="1"/>
                    <a:pt x="0" y="1"/>
                    <a:pt x="0" y="1"/>
                  </a:cubicBezTo>
                  <a:cubicBezTo>
                    <a:pt x="1" y="0"/>
                    <a:pt x="1" y="0"/>
                    <a:pt x="1" y="0"/>
                  </a:cubicBezTo>
                  <a:cubicBezTo>
                    <a:pt x="1" y="0"/>
                    <a:pt x="1" y="0"/>
                    <a:pt x="1" y="0"/>
                  </a:cubicBezTo>
                  <a:cubicBezTo>
                    <a:pt x="2" y="0"/>
                    <a:pt x="2" y="0"/>
                    <a:pt x="2" y="0"/>
                  </a:cubicBezTo>
                  <a:cubicBezTo>
                    <a:pt x="3" y="1"/>
                    <a:pt x="3" y="1"/>
                    <a:pt x="3" y="2"/>
                  </a:cubicBezTo>
                  <a:lnTo>
                    <a:pt x="2"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0" name="Freeform 579"/>
            <p:cNvSpPr>
              <a:spLocks noChangeArrowheads="1"/>
            </p:cNvSpPr>
            <p:nvPr/>
          </p:nvSpPr>
          <p:spPr bwMode="auto">
            <a:xfrm>
              <a:off x="8320301" y="4064450"/>
              <a:ext cx="70037" cy="103848"/>
            </a:xfrm>
            <a:custGeom>
              <a:avLst/>
              <a:gdLst>
                <a:gd name="T0" fmla="*/ 10 w 17"/>
                <a:gd name="T1" fmla="*/ 1 h 25"/>
                <a:gd name="T2" fmla="*/ 10 w 17"/>
                <a:gd name="T3" fmla="*/ 8 h 25"/>
                <a:gd name="T4" fmla="*/ 7 w 17"/>
                <a:gd name="T5" fmla="*/ 14 h 25"/>
                <a:gd name="T6" fmla="*/ 9 w 17"/>
                <a:gd name="T7" fmla="*/ 19 h 25"/>
                <a:gd name="T8" fmla="*/ 13 w 17"/>
                <a:gd name="T9" fmla="*/ 20 h 25"/>
                <a:gd name="T10" fmla="*/ 14 w 17"/>
                <a:gd name="T11" fmla="*/ 19 h 25"/>
                <a:gd name="T12" fmla="*/ 16 w 17"/>
                <a:gd name="T13" fmla="*/ 20 h 25"/>
                <a:gd name="T14" fmla="*/ 15 w 17"/>
                <a:gd name="T15" fmla="*/ 20 h 25"/>
                <a:gd name="T16" fmla="*/ 17 w 17"/>
                <a:gd name="T17" fmla="*/ 25 h 25"/>
                <a:gd name="T18" fmla="*/ 16 w 17"/>
                <a:gd name="T19" fmla="*/ 23 h 25"/>
                <a:gd name="T20" fmla="*/ 11 w 17"/>
                <a:gd name="T21" fmla="*/ 19 h 25"/>
                <a:gd name="T22" fmla="*/ 11 w 17"/>
                <a:gd name="T23" fmla="*/ 22 h 25"/>
                <a:gd name="T24" fmla="*/ 9 w 17"/>
                <a:gd name="T25" fmla="*/ 19 h 25"/>
                <a:gd name="T26" fmla="*/ 6 w 17"/>
                <a:gd name="T27" fmla="*/ 20 h 25"/>
                <a:gd name="T28" fmla="*/ 5 w 17"/>
                <a:gd name="T29" fmla="*/ 16 h 25"/>
                <a:gd name="T30" fmla="*/ 3 w 17"/>
                <a:gd name="T31" fmla="*/ 16 h 25"/>
                <a:gd name="T32" fmla="*/ 3 w 17"/>
                <a:gd name="T33" fmla="*/ 17 h 25"/>
                <a:gd name="T34" fmla="*/ 0 w 17"/>
                <a:gd name="T35" fmla="*/ 10 h 25"/>
                <a:gd name="T36" fmla="*/ 3 w 17"/>
                <a:gd name="T37" fmla="*/ 1 h 25"/>
                <a:gd name="T38" fmla="*/ 10 w 17"/>
                <a:gd name="T39"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25">
                  <a:moveTo>
                    <a:pt x="10" y="1"/>
                  </a:moveTo>
                  <a:cubicBezTo>
                    <a:pt x="10" y="2"/>
                    <a:pt x="11" y="7"/>
                    <a:pt x="10" y="8"/>
                  </a:cubicBezTo>
                  <a:cubicBezTo>
                    <a:pt x="10" y="10"/>
                    <a:pt x="7" y="11"/>
                    <a:pt x="7" y="14"/>
                  </a:cubicBezTo>
                  <a:cubicBezTo>
                    <a:pt x="6" y="15"/>
                    <a:pt x="8" y="19"/>
                    <a:pt x="9" y="19"/>
                  </a:cubicBezTo>
                  <a:cubicBezTo>
                    <a:pt x="11" y="19"/>
                    <a:pt x="12" y="16"/>
                    <a:pt x="13" y="20"/>
                  </a:cubicBezTo>
                  <a:cubicBezTo>
                    <a:pt x="13" y="20"/>
                    <a:pt x="14" y="19"/>
                    <a:pt x="14" y="19"/>
                  </a:cubicBezTo>
                  <a:cubicBezTo>
                    <a:pt x="14" y="19"/>
                    <a:pt x="16" y="19"/>
                    <a:pt x="16" y="20"/>
                  </a:cubicBezTo>
                  <a:cubicBezTo>
                    <a:pt x="16" y="20"/>
                    <a:pt x="15" y="20"/>
                    <a:pt x="15" y="20"/>
                  </a:cubicBezTo>
                  <a:cubicBezTo>
                    <a:pt x="16" y="22"/>
                    <a:pt x="17" y="23"/>
                    <a:pt x="17" y="25"/>
                  </a:cubicBezTo>
                  <a:cubicBezTo>
                    <a:pt x="17" y="24"/>
                    <a:pt x="16" y="24"/>
                    <a:pt x="16" y="23"/>
                  </a:cubicBezTo>
                  <a:cubicBezTo>
                    <a:pt x="14" y="23"/>
                    <a:pt x="13" y="20"/>
                    <a:pt x="11" y="19"/>
                  </a:cubicBezTo>
                  <a:cubicBezTo>
                    <a:pt x="11" y="20"/>
                    <a:pt x="11" y="21"/>
                    <a:pt x="11" y="22"/>
                  </a:cubicBezTo>
                  <a:cubicBezTo>
                    <a:pt x="11" y="21"/>
                    <a:pt x="10" y="20"/>
                    <a:pt x="9" y="19"/>
                  </a:cubicBezTo>
                  <a:cubicBezTo>
                    <a:pt x="8" y="19"/>
                    <a:pt x="7" y="20"/>
                    <a:pt x="6" y="20"/>
                  </a:cubicBezTo>
                  <a:cubicBezTo>
                    <a:pt x="4" y="19"/>
                    <a:pt x="2" y="19"/>
                    <a:pt x="5" y="16"/>
                  </a:cubicBezTo>
                  <a:cubicBezTo>
                    <a:pt x="4" y="16"/>
                    <a:pt x="4" y="16"/>
                    <a:pt x="3" y="16"/>
                  </a:cubicBezTo>
                  <a:cubicBezTo>
                    <a:pt x="3" y="16"/>
                    <a:pt x="3" y="17"/>
                    <a:pt x="3" y="17"/>
                  </a:cubicBezTo>
                  <a:cubicBezTo>
                    <a:pt x="1" y="15"/>
                    <a:pt x="1" y="13"/>
                    <a:pt x="0" y="10"/>
                  </a:cubicBezTo>
                  <a:cubicBezTo>
                    <a:pt x="4" y="12"/>
                    <a:pt x="3" y="3"/>
                    <a:pt x="3" y="1"/>
                  </a:cubicBezTo>
                  <a:cubicBezTo>
                    <a:pt x="3" y="0"/>
                    <a:pt x="9" y="1"/>
                    <a:pt x="1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1" name="Freeform 580"/>
            <p:cNvSpPr>
              <a:spLocks noEditPoints="1" noChangeArrowheads="1"/>
            </p:cNvSpPr>
            <p:nvPr/>
          </p:nvSpPr>
          <p:spPr bwMode="auto">
            <a:xfrm>
              <a:off x="8315471" y="4059619"/>
              <a:ext cx="79697" cy="132829"/>
            </a:xfrm>
            <a:custGeom>
              <a:avLst/>
              <a:gdLst>
                <a:gd name="T0" fmla="*/ 17 w 19"/>
                <a:gd name="T1" fmla="*/ 26 h 32"/>
                <a:gd name="T2" fmla="*/ 14 w 19"/>
                <a:gd name="T3" fmla="*/ 24 h 32"/>
                <a:gd name="T4" fmla="*/ 14 w 19"/>
                <a:gd name="T5" fmla="*/ 24 h 32"/>
                <a:gd name="T6" fmla="*/ 15 w 19"/>
                <a:gd name="T7" fmla="*/ 27 h 32"/>
                <a:gd name="T8" fmla="*/ 11 w 19"/>
                <a:gd name="T9" fmla="*/ 23 h 32"/>
                <a:gd name="T10" fmla="*/ 8 w 19"/>
                <a:gd name="T11" fmla="*/ 22 h 32"/>
                <a:gd name="T12" fmla="*/ 7 w 19"/>
                <a:gd name="T13" fmla="*/ 22 h 32"/>
                <a:gd name="T14" fmla="*/ 4 w 19"/>
                <a:gd name="T15" fmla="*/ 20 h 32"/>
                <a:gd name="T16" fmla="*/ 3 w 19"/>
                <a:gd name="T17" fmla="*/ 19 h 32"/>
                <a:gd name="T18" fmla="*/ 0 w 19"/>
                <a:gd name="T19" fmla="*/ 10 h 32"/>
                <a:gd name="T20" fmla="*/ 2 w 19"/>
                <a:gd name="T21" fmla="*/ 10 h 32"/>
                <a:gd name="T22" fmla="*/ 3 w 19"/>
                <a:gd name="T23" fmla="*/ 2 h 32"/>
                <a:gd name="T24" fmla="*/ 8 w 19"/>
                <a:gd name="T25" fmla="*/ 1 h 32"/>
                <a:gd name="T26" fmla="*/ 12 w 19"/>
                <a:gd name="T27" fmla="*/ 0 h 32"/>
                <a:gd name="T28" fmla="*/ 12 w 19"/>
                <a:gd name="T29" fmla="*/ 5 h 32"/>
                <a:gd name="T30" fmla="*/ 10 w 19"/>
                <a:gd name="T31" fmla="*/ 12 h 32"/>
                <a:gd name="T32" fmla="*/ 10 w 19"/>
                <a:gd name="T33" fmla="*/ 19 h 32"/>
                <a:gd name="T34" fmla="*/ 10 w 19"/>
                <a:gd name="T35" fmla="*/ 18 h 32"/>
                <a:gd name="T36" fmla="*/ 11 w 19"/>
                <a:gd name="T37" fmla="*/ 19 h 32"/>
                <a:gd name="T38" fmla="*/ 14 w 19"/>
                <a:gd name="T39" fmla="*/ 19 h 32"/>
                <a:gd name="T40" fmla="*/ 18 w 19"/>
                <a:gd name="T41" fmla="*/ 20 h 32"/>
                <a:gd name="T42" fmla="*/ 18 w 19"/>
                <a:gd name="T43" fmla="*/ 22 h 32"/>
                <a:gd name="T44" fmla="*/ 17 w 19"/>
                <a:gd name="T45" fmla="*/ 32 h 32"/>
                <a:gd name="T46" fmla="*/ 6 w 19"/>
                <a:gd name="T47" fmla="*/ 18 h 32"/>
                <a:gd name="T48" fmla="*/ 7 w 19"/>
                <a:gd name="T49" fmla="*/ 20 h 32"/>
                <a:gd name="T50" fmla="*/ 8 w 19"/>
                <a:gd name="T51" fmla="*/ 20 h 32"/>
                <a:gd name="T52" fmla="*/ 4 w 19"/>
                <a:gd name="T53" fmla="*/ 16 h 32"/>
                <a:gd name="T54" fmla="*/ 7 w 19"/>
                <a:gd name="T55" fmla="*/ 14 h 32"/>
                <a:gd name="T56" fmla="*/ 11 w 19"/>
                <a:gd name="T57" fmla="*/ 8 h 32"/>
                <a:gd name="T58" fmla="*/ 10 w 19"/>
                <a:gd name="T59" fmla="*/ 3 h 32"/>
                <a:gd name="T60" fmla="*/ 5 w 19"/>
                <a:gd name="T61" fmla="*/ 3 h 32"/>
                <a:gd name="T62" fmla="*/ 2 w 19"/>
                <a:gd name="T6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32">
                  <a:moveTo>
                    <a:pt x="17" y="32"/>
                  </a:moveTo>
                  <a:cubicBezTo>
                    <a:pt x="17" y="26"/>
                    <a:pt x="17" y="26"/>
                    <a:pt x="17" y="26"/>
                  </a:cubicBezTo>
                  <a:cubicBezTo>
                    <a:pt x="17" y="26"/>
                    <a:pt x="17" y="25"/>
                    <a:pt x="17" y="25"/>
                  </a:cubicBezTo>
                  <a:cubicBezTo>
                    <a:pt x="16" y="25"/>
                    <a:pt x="15" y="24"/>
                    <a:pt x="14" y="24"/>
                  </a:cubicBezTo>
                  <a:cubicBezTo>
                    <a:pt x="14" y="24"/>
                    <a:pt x="14" y="24"/>
                    <a:pt x="14" y="24"/>
                  </a:cubicBezTo>
                  <a:cubicBezTo>
                    <a:pt x="14" y="24"/>
                    <a:pt x="14" y="24"/>
                    <a:pt x="14" y="24"/>
                  </a:cubicBezTo>
                  <a:cubicBezTo>
                    <a:pt x="14" y="23"/>
                    <a:pt x="14" y="23"/>
                    <a:pt x="14" y="23"/>
                  </a:cubicBezTo>
                  <a:cubicBezTo>
                    <a:pt x="15" y="27"/>
                    <a:pt x="15" y="27"/>
                    <a:pt x="15" y="27"/>
                  </a:cubicBezTo>
                  <a:cubicBezTo>
                    <a:pt x="12" y="24"/>
                    <a:pt x="12" y="24"/>
                    <a:pt x="12" y="24"/>
                  </a:cubicBezTo>
                  <a:cubicBezTo>
                    <a:pt x="12" y="24"/>
                    <a:pt x="11" y="23"/>
                    <a:pt x="11" y="23"/>
                  </a:cubicBezTo>
                  <a:cubicBezTo>
                    <a:pt x="10" y="22"/>
                    <a:pt x="10" y="21"/>
                    <a:pt x="9" y="21"/>
                  </a:cubicBezTo>
                  <a:cubicBezTo>
                    <a:pt x="9" y="21"/>
                    <a:pt x="9" y="22"/>
                    <a:pt x="8" y="22"/>
                  </a:cubicBezTo>
                  <a:cubicBezTo>
                    <a:pt x="8" y="22"/>
                    <a:pt x="8" y="22"/>
                    <a:pt x="7" y="22"/>
                  </a:cubicBezTo>
                  <a:cubicBezTo>
                    <a:pt x="7" y="22"/>
                    <a:pt x="7" y="22"/>
                    <a:pt x="7" y="22"/>
                  </a:cubicBezTo>
                  <a:cubicBezTo>
                    <a:pt x="6" y="22"/>
                    <a:pt x="6" y="22"/>
                    <a:pt x="6" y="22"/>
                  </a:cubicBezTo>
                  <a:cubicBezTo>
                    <a:pt x="5" y="22"/>
                    <a:pt x="4" y="21"/>
                    <a:pt x="4" y="20"/>
                  </a:cubicBezTo>
                  <a:cubicBezTo>
                    <a:pt x="4" y="20"/>
                    <a:pt x="3" y="19"/>
                    <a:pt x="4" y="19"/>
                  </a:cubicBezTo>
                  <a:cubicBezTo>
                    <a:pt x="3" y="19"/>
                    <a:pt x="3" y="19"/>
                    <a:pt x="3" y="19"/>
                  </a:cubicBezTo>
                  <a:cubicBezTo>
                    <a:pt x="2" y="17"/>
                    <a:pt x="1" y="14"/>
                    <a:pt x="0" y="12"/>
                  </a:cubicBezTo>
                  <a:cubicBezTo>
                    <a:pt x="0" y="10"/>
                    <a:pt x="0" y="10"/>
                    <a:pt x="0" y="10"/>
                  </a:cubicBezTo>
                  <a:cubicBezTo>
                    <a:pt x="1" y="10"/>
                    <a:pt x="1" y="10"/>
                    <a:pt x="1" y="10"/>
                  </a:cubicBezTo>
                  <a:cubicBezTo>
                    <a:pt x="2" y="10"/>
                    <a:pt x="2" y="10"/>
                    <a:pt x="2" y="10"/>
                  </a:cubicBezTo>
                  <a:cubicBezTo>
                    <a:pt x="3" y="10"/>
                    <a:pt x="3" y="6"/>
                    <a:pt x="3" y="4"/>
                  </a:cubicBezTo>
                  <a:cubicBezTo>
                    <a:pt x="3" y="3"/>
                    <a:pt x="3" y="2"/>
                    <a:pt x="3" y="2"/>
                  </a:cubicBezTo>
                  <a:cubicBezTo>
                    <a:pt x="3" y="1"/>
                    <a:pt x="5" y="1"/>
                    <a:pt x="5" y="1"/>
                  </a:cubicBezTo>
                  <a:cubicBezTo>
                    <a:pt x="6" y="1"/>
                    <a:pt x="7" y="1"/>
                    <a:pt x="8" y="1"/>
                  </a:cubicBezTo>
                  <a:cubicBezTo>
                    <a:pt x="9" y="1"/>
                    <a:pt x="10" y="1"/>
                    <a:pt x="10" y="1"/>
                  </a:cubicBezTo>
                  <a:cubicBezTo>
                    <a:pt x="12" y="0"/>
                    <a:pt x="12" y="0"/>
                    <a:pt x="12" y="0"/>
                  </a:cubicBezTo>
                  <a:cubicBezTo>
                    <a:pt x="12" y="2"/>
                    <a:pt x="12" y="2"/>
                    <a:pt x="12" y="2"/>
                  </a:cubicBezTo>
                  <a:cubicBezTo>
                    <a:pt x="12" y="2"/>
                    <a:pt x="12" y="4"/>
                    <a:pt x="12" y="5"/>
                  </a:cubicBezTo>
                  <a:cubicBezTo>
                    <a:pt x="13" y="7"/>
                    <a:pt x="13" y="8"/>
                    <a:pt x="12" y="9"/>
                  </a:cubicBezTo>
                  <a:cubicBezTo>
                    <a:pt x="12" y="10"/>
                    <a:pt x="11" y="11"/>
                    <a:pt x="10" y="12"/>
                  </a:cubicBezTo>
                  <a:cubicBezTo>
                    <a:pt x="9" y="13"/>
                    <a:pt x="9" y="14"/>
                    <a:pt x="8" y="15"/>
                  </a:cubicBezTo>
                  <a:cubicBezTo>
                    <a:pt x="8" y="16"/>
                    <a:pt x="9" y="19"/>
                    <a:pt x="10" y="19"/>
                  </a:cubicBezTo>
                  <a:cubicBezTo>
                    <a:pt x="10" y="19"/>
                    <a:pt x="10" y="19"/>
                    <a:pt x="10" y="19"/>
                  </a:cubicBezTo>
                  <a:cubicBezTo>
                    <a:pt x="10" y="18"/>
                    <a:pt x="10" y="18"/>
                    <a:pt x="10" y="18"/>
                  </a:cubicBezTo>
                  <a:cubicBezTo>
                    <a:pt x="11" y="19"/>
                    <a:pt x="11" y="19"/>
                    <a:pt x="11" y="19"/>
                  </a:cubicBezTo>
                  <a:cubicBezTo>
                    <a:pt x="11" y="19"/>
                    <a:pt x="11" y="19"/>
                    <a:pt x="11" y="19"/>
                  </a:cubicBezTo>
                  <a:cubicBezTo>
                    <a:pt x="11" y="18"/>
                    <a:pt x="12" y="18"/>
                    <a:pt x="13" y="18"/>
                  </a:cubicBezTo>
                  <a:cubicBezTo>
                    <a:pt x="13" y="18"/>
                    <a:pt x="14" y="18"/>
                    <a:pt x="14" y="19"/>
                  </a:cubicBezTo>
                  <a:cubicBezTo>
                    <a:pt x="15" y="19"/>
                    <a:pt x="15" y="19"/>
                    <a:pt x="15" y="19"/>
                  </a:cubicBezTo>
                  <a:cubicBezTo>
                    <a:pt x="16" y="19"/>
                    <a:pt x="17" y="19"/>
                    <a:pt x="18" y="20"/>
                  </a:cubicBezTo>
                  <a:cubicBezTo>
                    <a:pt x="19" y="21"/>
                    <a:pt x="19" y="21"/>
                    <a:pt x="19" y="21"/>
                  </a:cubicBezTo>
                  <a:cubicBezTo>
                    <a:pt x="18" y="22"/>
                    <a:pt x="18" y="22"/>
                    <a:pt x="18" y="22"/>
                  </a:cubicBezTo>
                  <a:cubicBezTo>
                    <a:pt x="18" y="23"/>
                    <a:pt x="19" y="24"/>
                    <a:pt x="19" y="26"/>
                  </a:cubicBezTo>
                  <a:lnTo>
                    <a:pt x="17" y="32"/>
                  </a:lnTo>
                  <a:close/>
                  <a:moveTo>
                    <a:pt x="7" y="17"/>
                  </a:moveTo>
                  <a:cubicBezTo>
                    <a:pt x="6" y="18"/>
                    <a:pt x="6" y="18"/>
                    <a:pt x="6" y="18"/>
                  </a:cubicBezTo>
                  <a:cubicBezTo>
                    <a:pt x="5" y="19"/>
                    <a:pt x="5" y="19"/>
                    <a:pt x="5" y="19"/>
                  </a:cubicBezTo>
                  <a:cubicBezTo>
                    <a:pt x="6" y="20"/>
                    <a:pt x="6" y="20"/>
                    <a:pt x="7" y="20"/>
                  </a:cubicBezTo>
                  <a:cubicBezTo>
                    <a:pt x="7" y="20"/>
                    <a:pt x="7" y="20"/>
                    <a:pt x="7" y="20"/>
                  </a:cubicBezTo>
                  <a:cubicBezTo>
                    <a:pt x="7" y="20"/>
                    <a:pt x="8" y="20"/>
                    <a:pt x="8" y="20"/>
                  </a:cubicBezTo>
                  <a:cubicBezTo>
                    <a:pt x="8" y="19"/>
                    <a:pt x="7" y="18"/>
                    <a:pt x="7" y="17"/>
                  </a:cubicBezTo>
                  <a:close/>
                  <a:moveTo>
                    <a:pt x="4" y="16"/>
                  </a:moveTo>
                  <a:cubicBezTo>
                    <a:pt x="7" y="17"/>
                    <a:pt x="7" y="17"/>
                    <a:pt x="7" y="17"/>
                  </a:cubicBezTo>
                  <a:cubicBezTo>
                    <a:pt x="7" y="16"/>
                    <a:pt x="6" y="15"/>
                    <a:pt x="7" y="14"/>
                  </a:cubicBezTo>
                  <a:cubicBezTo>
                    <a:pt x="7" y="13"/>
                    <a:pt x="8" y="12"/>
                    <a:pt x="9" y="11"/>
                  </a:cubicBezTo>
                  <a:cubicBezTo>
                    <a:pt x="10" y="10"/>
                    <a:pt x="10" y="9"/>
                    <a:pt x="11" y="8"/>
                  </a:cubicBezTo>
                  <a:cubicBezTo>
                    <a:pt x="11" y="8"/>
                    <a:pt x="10" y="6"/>
                    <a:pt x="10" y="5"/>
                  </a:cubicBezTo>
                  <a:cubicBezTo>
                    <a:pt x="10" y="4"/>
                    <a:pt x="10" y="3"/>
                    <a:pt x="10" y="3"/>
                  </a:cubicBezTo>
                  <a:cubicBezTo>
                    <a:pt x="9" y="3"/>
                    <a:pt x="8" y="3"/>
                    <a:pt x="8" y="3"/>
                  </a:cubicBezTo>
                  <a:cubicBezTo>
                    <a:pt x="7" y="3"/>
                    <a:pt x="6" y="3"/>
                    <a:pt x="5" y="3"/>
                  </a:cubicBezTo>
                  <a:cubicBezTo>
                    <a:pt x="5" y="3"/>
                    <a:pt x="5" y="4"/>
                    <a:pt x="5" y="4"/>
                  </a:cubicBezTo>
                  <a:cubicBezTo>
                    <a:pt x="5" y="7"/>
                    <a:pt x="5" y="12"/>
                    <a:pt x="2" y="12"/>
                  </a:cubicBezTo>
                  <a:cubicBezTo>
                    <a:pt x="3" y="13"/>
                    <a:pt x="3" y="15"/>
                    <a:pt x="4"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2" name="Freeform 581"/>
            <p:cNvSpPr>
              <a:spLocks noChangeArrowheads="1"/>
            </p:cNvSpPr>
            <p:nvPr/>
          </p:nvSpPr>
          <p:spPr bwMode="auto">
            <a:xfrm>
              <a:off x="8329961" y="4146562"/>
              <a:ext cx="28981" cy="24151"/>
            </a:xfrm>
            <a:custGeom>
              <a:avLst/>
              <a:gdLst>
                <a:gd name="T0" fmla="*/ 0 w 7"/>
                <a:gd name="T1" fmla="*/ 1 h 6"/>
                <a:gd name="T2" fmla="*/ 4 w 7"/>
                <a:gd name="T3" fmla="*/ 6 h 6"/>
                <a:gd name="T4" fmla="*/ 0 w 7"/>
                <a:gd name="T5" fmla="*/ 1 h 6"/>
              </a:gdLst>
              <a:ahLst/>
              <a:cxnLst>
                <a:cxn ang="0">
                  <a:pos x="T0" y="T1"/>
                </a:cxn>
                <a:cxn ang="0">
                  <a:pos x="T2" y="T3"/>
                </a:cxn>
                <a:cxn ang="0">
                  <a:pos x="T4" y="T5"/>
                </a:cxn>
              </a:cxnLst>
              <a:rect l="0" t="0" r="r" b="b"/>
              <a:pathLst>
                <a:path w="7" h="6">
                  <a:moveTo>
                    <a:pt x="0" y="1"/>
                  </a:moveTo>
                  <a:cubicBezTo>
                    <a:pt x="4" y="0"/>
                    <a:pt x="7" y="4"/>
                    <a:pt x="4" y="6"/>
                  </a:cubicBezTo>
                  <a:cubicBezTo>
                    <a:pt x="3" y="4"/>
                    <a:pt x="2" y="2"/>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3" name="Freeform 582"/>
            <p:cNvSpPr>
              <a:spLocks noEditPoints="1" noChangeArrowheads="1"/>
            </p:cNvSpPr>
            <p:nvPr/>
          </p:nvSpPr>
          <p:spPr bwMode="auto">
            <a:xfrm>
              <a:off x="8320301" y="4146562"/>
              <a:ext cx="33811" cy="28981"/>
            </a:xfrm>
            <a:custGeom>
              <a:avLst/>
              <a:gdLst>
                <a:gd name="T0" fmla="*/ 5 w 8"/>
                <a:gd name="T1" fmla="*/ 7 h 7"/>
                <a:gd name="T2" fmla="*/ 5 w 8"/>
                <a:gd name="T3" fmla="*/ 7 h 7"/>
                <a:gd name="T4" fmla="*/ 4 w 8"/>
                <a:gd name="T5" fmla="*/ 5 h 7"/>
                <a:gd name="T6" fmla="*/ 2 w 8"/>
                <a:gd name="T7" fmla="*/ 2 h 7"/>
                <a:gd name="T8" fmla="*/ 0 w 8"/>
                <a:gd name="T9" fmla="*/ 1 h 7"/>
                <a:gd name="T10" fmla="*/ 2 w 8"/>
                <a:gd name="T11" fmla="*/ 0 h 7"/>
                <a:gd name="T12" fmla="*/ 8 w 8"/>
                <a:gd name="T13" fmla="*/ 3 h 7"/>
                <a:gd name="T14" fmla="*/ 6 w 8"/>
                <a:gd name="T15" fmla="*/ 7 h 7"/>
                <a:gd name="T16" fmla="*/ 5 w 8"/>
                <a:gd name="T17" fmla="*/ 7 h 7"/>
                <a:gd name="T18" fmla="*/ 5 w 8"/>
                <a:gd name="T19" fmla="*/ 2 h 7"/>
                <a:gd name="T20" fmla="*/ 6 w 8"/>
                <a:gd name="T21" fmla="*/ 4 h 7"/>
                <a:gd name="T22" fmla="*/ 6 w 8"/>
                <a:gd name="T23" fmla="*/ 4 h 7"/>
                <a:gd name="T24" fmla="*/ 5 w 8"/>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5" y="7"/>
                  </a:moveTo>
                  <a:cubicBezTo>
                    <a:pt x="5" y="7"/>
                    <a:pt x="5" y="7"/>
                    <a:pt x="5" y="7"/>
                  </a:cubicBezTo>
                  <a:cubicBezTo>
                    <a:pt x="5" y="6"/>
                    <a:pt x="4" y="6"/>
                    <a:pt x="4" y="5"/>
                  </a:cubicBezTo>
                  <a:cubicBezTo>
                    <a:pt x="4" y="4"/>
                    <a:pt x="3" y="3"/>
                    <a:pt x="2" y="2"/>
                  </a:cubicBezTo>
                  <a:cubicBezTo>
                    <a:pt x="0" y="1"/>
                    <a:pt x="0" y="1"/>
                    <a:pt x="0" y="1"/>
                  </a:cubicBezTo>
                  <a:cubicBezTo>
                    <a:pt x="2" y="0"/>
                    <a:pt x="2" y="0"/>
                    <a:pt x="2" y="0"/>
                  </a:cubicBezTo>
                  <a:cubicBezTo>
                    <a:pt x="4" y="0"/>
                    <a:pt x="7" y="1"/>
                    <a:pt x="8" y="3"/>
                  </a:cubicBezTo>
                  <a:cubicBezTo>
                    <a:pt x="8" y="5"/>
                    <a:pt x="8" y="6"/>
                    <a:pt x="6" y="7"/>
                  </a:cubicBezTo>
                  <a:lnTo>
                    <a:pt x="5" y="7"/>
                  </a:lnTo>
                  <a:close/>
                  <a:moveTo>
                    <a:pt x="5" y="2"/>
                  </a:moveTo>
                  <a:cubicBezTo>
                    <a:pt x="5" y="3"/>
                    <a:pt x="6" y="4"/>
                    <a:pt x="6" y="4"/>
                  </a:cubicBezTo>
                  <a:cubicBezTo>
                    <a:pt x="6" y="4"/>
                    <a:pt x="6" y="4"/>
                    <a:pt x="6" y="4"/>
                  </a:cubicBezTo>
                  <a:cubicBezTo>
                    <a:pt x="6" y="3"/>
                    <a:pt x="5" y="3"/>
                    <a:pt x="5"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4" name="Freeform 583"/>
            <p:cNvSpPr>
              <a:spLocks noChangeArrowheads="1"/>
            </p:cNvSpPr>
            <p:nvPr/>
          </p:nvSpPr>
          <p:spPr bwMode="auto">
            <a:xfrm>
              <a:off x="7791401" y="3926791"/>
              <a:ext cx="86942" cy="94188"/>
            </a:xfrm>
            <a:custGeom>
              <a:avLst/>
              <a:gdLst>
                <a:gd name="T0" fmla="*/ 20 w 21"/>
                <a:gd name="T1" fmla="*/ 19 h 23"/>
                <a:gd name="T2" fmla="*/ 19 w 21"/>
                <a:gd name="T3" fmla="*/ 23 h 23"/>
                <a:gd name="T4" fmla="*/ 16 w 21"/>
                <a:gd name="T5" fmla="*/ 16 h 23"/>
                <a:gd name="T6" fmla="*/ 13 w 21"/>
                <a:gd name="T7" fmla="*/ 16 h 23"/>
                <a:gd name="T8" fmla="*/ 11 w 21"/>
                <a:gd name="T9" fmla="*/ 20 h 23"/>
                <a:gd name="T10" fmla="*/ 10 w 21"/>
                <a:gd name="T11" fmla="*/ 19 h 23"/>
                <a:gd name="T12" fmla="*/ 6 w 21"/>
                <a:gd name="T13" fmla="*/ 20 h 23"/>
                <a:gd name="T14" fmla="*/ 4 w 21"/>
                <a:gd name="T15" fmla="*/ 11 h 23"/>
                <a:gd name="T16" fmla="*/ 5 w 21"/>
                <a:gd name="T17" fmla="*/ 5 h 23"/>
                <a:gd name="T18" fmla="*/ 4 w 21"/>
                <a:gd name="T19" fmla="*/ 0 h 23"/>
                <a:gd name="T20" fmla="*/ 5 w 21"/>
                <a:gd name="T21" fmla="*/ 1 h 23"/>
                <a:gd name="T22" fmla="*/ 6 w 21"/>
                <a:gd name="T23" fmla="*/ 0 h 23"/>
                <a:gd name="T24" fmla="*/ 8 w 21"/>
                <a:gd name="T25" fmla="*/ 1 h 23"/>
                <a:gd name="T26" fmla="*/ 19 w 21"/>
                <a:gd name="T27" fmla="*/ 6 h 23"/>
                <a:gd name="T28" fmla="*/ 16 w 21"/>
                <a:gd name="T29" fmla="*/ 14 h 23"/>
                <a:gd name="T30" fmla="*/ 18 w 21"/>
                <a:gd name="T31" fmla="*/ 11 h 23"/>
                <a:gd name="T32" fmla="*/ 20 w 21"/>
                <a:gd name="T3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23">
                  <a:moveTo>
                    <a:pt x="20" y="19"/>
                  </a:moveTo>
                  <a:cubicBezTo>
                    <a:pt x="21" y="22"/>
                    <a:pt x="19" y="21"/>
                    <a:pt x="19" y="23"/>
                  </a:cubicBezTo>
                  <a:cubicBezTo>
                    <a:pt x="19" y="22"/>
                    <a:pt x="17" y="16"/>
                    <a:pt x="16" y="16"/>
                  </a:cubicBezTo>
                  <a:cubicBezTo>
                    <a:pt x="15" y="16"/>
                    <a:pt x="13" y="15"/>
                    <a:pt x="13" y="16"/>
                  </a:cubicBezTo>
                  <a:cubicBezTo>
                    <a:pt x="12" y="17"/>
                    <a:pt x="12" y="18"/>
                    <a:pt x="11" y="20"/>
                  </a:cubicBezTo>
                  <a:cubicBezTo>
                    <a:pt x="11" y="19"/>
                    <a:pt x="10" y="19"/>
                    <a:pt x="10" y="19"/>
                  </a:cubicBezTo>
                  <a:cubicBezTo>
                    <a:pt x="9" y="20"/>
                    <a:pt x="8" y="20"/>
                    <a:pt x="6" y="20"/>
                  </a:cubicBezTo>
                  <a:cubicBezTo>
                    <a:pt x="5" y="18"/>
                    <a:pt x="4" y="14"/>
                    <a:pt x="4" y="11"/>
                  </a:cubicBezTo>
                  <a:cubicBezTo>
                    <a:pt x="4" y="9"/>
                    <a:pt x="0" y="4"/>
                    <a:pt x="5" y="5"/>
                  </a:cubicBezTo>
                  <a:cubicBezTo>
                    <a:pt x="4" y="3"/>
                    <a:pt x="1" y="3"/>
                    <a:pt x="4" y="0"/>
                  </a:cubicBezTo>
                  <a:cubicBezTo>
                    <a:pt x="4" y="0"/>
                    <a:pt x="5" y="1"/>
                    <a:pt x="5" y="1"/>
                  </a:cubicBezTo>
                  <a:cubicBezTo>
                    <a:pt x="5" y="1"/>
                    <a:pt x="6" y="0"/>
                    <a:pt x="6" y="0"/>
                  </a:cubicBezTo>
                  <a:cubicBezTo>
                    <a:pt x="6" y="2"/>
                    <a:pt x="7" y="2"/>
                    <a:pt x="8" y="1"/>
                  </a:cubicBezTo>
                  <a:cubicBezTo>
                    <a:pt x="8" y="6"/>
                    <a:pt x="15" y="5"/>
                    <a:pt x="19" y="6"/>
                  </a:cubicBezTo>
                  <a:cubicBezTo>
                    <a:pt x="17" y="8"/>
                    <a:pt x="11" y="12"/>
                    <a:pt x="16" y="14"/>
                  </a:cubicBezTo>
                  <a:cubicBezTo>
                    <a:pt x="17" y="13"/>
                    <a:pt x="18" y="13"/>
                    <a:pt x="18" y="11"/>
                  </a:cubicBezTo>
                  <a:cubicBezTo>
                    <a:pt x="19" y="14"/>
                    <a:pt x="20" y="17"/>
                    <a:pt x="20"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5" name="Freeform 584"/>
            <p:cNvSpPr>
              <a:spLocks noEditPoints="1" noChangeArrowheads="1"/>
            </p:cNvSpPr>
            <p:nvPr/>
          </p:nvSpPr>
          <p:spPr bwMode="auto">
            <a:xfrm>
              <a:off x="7796231" y="3914715"/>
              <a:ext cx="86942" cy="135244"/>
            </a:xfrm>
            <a:custGeom>
              <a:avLst/>
              <a:gdLst>
                <a:gd name="T0" fmla="*/ 17 w 21"/>
                <a:gd name="T1" fmla="*/ 27 h 33"/>
                <a:gd name="T2" fmla="*/ 15 w 21"/>
                <a:gd name="T3" fmla="*/ 20 h 33"/>
                <a:gd name="T4" fmla="*/ 12 w 21"/>
                <a:gd name="T5" fmla="*/ 19 h 33"/>
                <a:gd name="T6" fmla="*/ 11 w 21"/>
                <a:gd name="T7" fmla="*/ 23 h 33"/>
                <a:gd name="T8" fmla="*/ 9 w 21"/>
                <a:gd name="T9" fmla="*/ 23 h 33"/>
                <a:gd name="T10" fmla="*/ 6 w 21"/>
                <a:gd name="T11" fmla="*/ 24 h 33"/>
                <a:gd name="T12" fmla="*/ 4 w 21"/>
                <a:gd name="T13" fmla="*/ 25 h 33"/>
                <a:gd name="T14" fmla="*/ 3 w 21"/>
                <a:gd name="T15" fmla="*/ 21 h 33"/>
                <a:gd name="T16" fmla="*/ 1 w 21"/>
                <a:gd name="T17" fmla="*/ 12 h 33"/>
                <a:gd name="T18" fmla="*/ 2 w 21"/>
                <a:gd name="T19" fmla="*/ 7 h 33"/>
                <a:gd name="T20" fmla="*/ 3 w 21"/>
                <a:gd name="T21" fmla="*/ 1 h 33"/>
                <a:gd name="T22" fmla="*/ 4 w 21"/>
                <a:gd name="T23" fmla="*/ 2 h 33"/>
                <a:gd name="T24" fmla="*/ 5 w 21"/>
                <a:gd name="T25" fmla="*/ 1 h 33"/>
                <a:gd name="T26" fmla="*/ 6 w 21"/>
                <a:gd name="T27" fmla="*/ 3 h 33"/>
                <a:gd name="T28" fmla="*/ 8 w 21"/>
                <a:gd name="T29" fmla="*/ 0 h 33"/>
                <a:gd name="T30" fmla="*/ 15 w 21"/>
                <a:gd name="T31" fmla="*/ 8 h 33"/>
                <a:gd name="T32" fmla="*/ 20 w 21"/>
                <a:gd name="T33" fmla="*/ 8 h 33"/>
                <a:gd name="T34" fmla="*/ 17 w 21"/>
                <a:gd name="T35" fmla="*/ 10 h 33"/>
                <a:gd name="T36" fmla="*/ 15 w 21"/>
                <a:gd name="T37" fmla="*/ 16 h 33"/>
                <a:gd name="T38" fmla="*/ 16 w 21"/>
                <a:gd name="T39" fmla="*/ 14 h 33"/>
                <a:gd name="T40" fmla="*/ 18 w 21"/>
                <a:gd name="T41" fmla="*/ 14 h 33"/>
                <a:gd name="T42" fmla="*/ 20 w 21"/>
                <a:gd name="T43" fmla="*/ 22 h 33"/>
                <a:gd name="T44" fmla="*/ 19 w 21"/>
                <a:gd name="T45" fmla="*/ 26 h 33"/>
                <a:gd name="T46" fmla="*/ 16 w 21"/>
                <a:gd name="T47" fmla="*/ 18 h 33"/>
                <a:gd name="T48" fmla="*/ 18 w 21"/>
                <a:gd name="T49" fmla="*/ 23 h 33"/>
                <a:gd name="T50" fmla="*/ 17 w 21"/>
                <a:gd name="T51" fmla="*/ 17 h 33"/>
                <a:gd name="T52" fmla="*/ 3 w 21"/>
                <a:gd name="T53" fmla="*/ 9 h 33"/>
                <a:gd name="T54" fmla="*/ 3 w 21"/>
                <a:gd name="T55" fmla="*/ 11 h 33"/>
                <a:gd name="T56" fmla="*/ 5 w 21"/>
                <a:gd name="T57" fmla="*/ 20 h 33"/>
                <a:gd name="T58" fmla="*/ 6 w 21"/>
                <a:gd name="T59" fmla="*/ 22 h 33"/>
                <a:gd name="T60" fmla="*/ 9 w 21"/>
                <a:gd name="T61" fmla="*/ 20 h 33"/>
                <a:gd name="T62" fmla="*/ 10 w 21"/>
                <a:gd name="T63" fmla="*/ 20 h 33"/>
                <a:gd name="T64" fmla="*/ 12 w 21"/>
                <a:gd name="T65" fmla="*/ 17 h 33"/>
                <a:gd name="T66" fmla="*/ 14 w 21"/>
                <a:gd name="T67" fmla="*/ 18 h 33"/>
                <a:gd name="T68" fmla="*/ 16 w 21"/>
                <a:gd name="T69" fmla="*/ 10 h 33"/>
                <a:gd name="T70" fmla="*/ 6 w 21"/>
                <a:gd name="T71" fmla="*/ 6 h 33"/>
                <a:gd name="T72" fmla="*/ 4 w 21"/>
                <a:gd name="T73" fmla="*/ 7 h 33"/>
                <a:gd name="T74" fmla="*/ 3 w 21"/>
                <a:gd name="T75" fmla="*/ 4 h 33"/>
                <a:gd name="T76" fmla="*/ 5 w 21"/>
                <a:gd name="T77" fmla="*/ 8 h 33"/>
                <a:gd name="T78" fmla="*/ 4 w 21"/>
                <a:gd name="T79"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 h="33">
                  <a:moveTo>
                    <a:pt x="19" y="33"/>
                  </a:moveTo>
                  <a:cubicBezTo>
                    <a:pt x="17" y="27"/>
                    <a:pt x="17" y="27"/>
                    <a:pt x="17" y="27"/>
                  </a:cubicBezTo>
                  <a:cubicBezTo>
                    <a:pt x="17" y="26"/>
                    <a:pt x="17" y="26"/>
                    <a:pt x="17" y="25"/>
                  </a:cubicBezTo>
                  <a:cubicBezTo>
                    <a:pt x="16" y="22"/>
                    <a:pt x="15" y="20"/>
                    <a:pt x="15" y="20"/>
                  </a:cubicBezTo>
                  <a:cubicBezTo>
                    <a:pt x="14" y="20"/>
                    <a:pt x="14" y="20"/>
                    <a:pt x="13" y="20"/>
                  </a:cubicBezTo>
                  <a:cubicBezTo>
                    <a:pt x="13" y="19"/>
                    <a:pt x="12" y="19"/>
                    <a:pt x="12" y="19"/>
                  </a:cubicBezTo>
                  <a:cubicBezTo>
                    <a:pt x="12" y="20"/>
                    <a:pt x="12" y="20"/>
                    <a:pt x="12" y="21"/>
                  </a:cubicBezTo>
                  <a:cubicBezTo>
                    <a:pt x="11" y="22"/>
                    <a:pt x="11" y="22"/>
                    <a:pt x="11" y="23"/>
                  </a:cubicBezTo>
                  <a:cubicBezTo>
                    <a:pt x="10" y="24"/>
                    <a:pt x="10" y="24"/>
                    <a:pt x="10" y="24"/>
                  </a:cubicBezTo>
                  <a:cubicBezTo>
                    <a:pt x="9" y="23"/>
                    <a:pt x="9" y="23"/>
                    <a:pt x="9" y="23"/>
                  </a:cubicBezTo>
                  <a:cubicBezTo>
                    <a:pt x="9" y="23"/>
                    <a:pt x="9" y="23"/>
                    <a:pt x="9" y="23"/>
                  </a:cubicBezTo>
                  <a:cubicBezTo>
                    <a:pt x="8" y="24"/>
                    <a:pt x="7" y="24"/>
                    <a:pt x="6" y="24"/>
                  </a:cubicBezTo>
                  <a:cubicBezTo>
                    <a:pt x="6" y="24"/>
                    <a:pt x="5" y="24"/>
                    <a:pt x="5" y="24"/>
                  </a:cubicBezTo>
                  <a:cubicBezTo>
                    <a:pt x="4" y="25"/>
                    <a:pt x="4" y="25"/>
                    <a:pt x="4" y="25"/>
                  </a:cubicBezTo>
                  <a:cubicBezTo>
                    <a:pt x="4" y="24"/>
                    <a:pt x="4" y="24"/>
                    <a:pt x="4" y="24"/>
                  </a:cubicBezTo>
                  <a:cubicBezTo>
                    <a:pt x="4" y="23"/>
                    <a:pt x="3" y="22"/>
                    <a:pt x="3" y="21"/>
                  </a:cubicBezTo>
                  <a:cubicBezTo>
                    <a:pt x="2" y="19"/>
                    <a:pt x="2" y="16"/>
                    <a:pt x="2" y="14"/>
                  </a:cubicBezTo>
                  <a:cubicBezTo>
                    <a:pt x="2" y="14"/>
                    <a:pt x="2" y="13"/>
                    <a:pt x="1" y="12"/>
                  </a:cubicBezTo>
                  <a:cubicBezTo>
                    <a:pt x="1" y="11"/>
                    <a:pt x="0" y="9"/>
                    <a:pt x="1" y="8"/>
                  </a:cubicBezTo>
                  <a:cubicBezTo>
                    <a:pt x="1" y="8"/>
                    <a:pt x="1" y="7"/>
                    <a:pt x="2" y="7"/>
                  </a:cubicBezTo>
                  <a:cubicBezTo>
                    <a:pt x="1" y="6"/>
                    <a:pt x="0" y="4"/>
                    <a:pt x="2" y="2"/>
                  </a:cubicBezTo>
                  <a:cubicBezTo>
                    <a:pt x="3" y="1"/>
                    <a:pt x="3" y="1"/>
                    <a:pt x="3" y="1"/>
                  </a:cubicBezTo>
                  <a:cubicBezTo>
                    <a:pt x="4" y="2"/>
                    <a:pt x="4" y="2"/>
                    <a:pt x="4" y="2"/>
                  </a:cubicBezTo>
                  <a:cubicBezTo>
                    <a:pt x="4" y="2"/>
                    <a:pt x="4" y="2"/>
                    <a:pt x="4" y="2"/>
                  </a:cubicBezTo>
                  <a:cubicBezTo>
                    <a:pt x="4" y="2"/>
                    <a:pt x="4" y="2"/>
                    <a:pt x="4" y="2"/>
                  </a:cubicBezTo>
                  <a:cubicBezTo>
                    <a:pt x="5" y="1"/>
                    <a:pt x="5" y="1"/>
                    <a:pt x="5" y="1"/>
                  </a:cubicBezTo>
                  <a:cubicBezTo>
                    <a:pt x="6" y="3"/>
                    <a:pt x="6" y="3"/>
                    <a:pt x="6" y="3"/>
                  </a:cubicBezTo>
                  <a:cubicBezTo>
                    <a:pt x="6" y="3"/>
                    <a:pt x="6" y="3"/>
                    <a:pt x="6" y="3"/>
                  </a:cubicBezTo>
                  <a:cubicBezTo>
                    <a:pt x="6" y="3"/>
                    <a:pt x="6" y="3"/>
                    <a:pt x="6" y="3"/>
                  </a:cubicBezTo>
                  <a:cubicBezTo>
                    <a:pt x="8" y="0"/>
                    <a:pt x="8" y="0"/>
                    <a:pt x="8" y="0"/>
                  </a:cubicBezTo>
                  <a:cubicBezTo>
                    <a:pt x="8" y="4"/>
                    <a:pt x="8" y="4"/>
                    <a:pt x="8" y="4"/>
                  </a:cubicBezTo>
                  <a:cubicBezTo>
                    <a:pt x="8" y="7"/>
                    <a:pt x="11" y="7"/>
                    <a:pt x="15" y="8"/>
                  </a:cubicBezTo>
                  <a:cubicBezTo>
                    <a:pt x="16" y="8"/>
                    <a:pt x="17" y="8"/>
                    <a:pt x="18" y="8"/>
                  </a:cubicBezTo>
                  <a:cubicBezTo>
                    <a:pt x="20" y="8"/>
                    <a:pt x="20" y="8"/>
                    <a:pt x="20" y="8"/>
                  </a:cubicBezTo>
                  <a:cubicBezTo>
                    <a:pt x="19" y="9"/>
                    <a:pt x="19" y="9"/>
                    <a:pt x="19" y="9"/>
                  </a:cubicBezTo>
                  <a:cubicBezTo>
                    <a:pt x="18" y="10"/>
                    <a:pt x="18" y="10"/>
                    <a:pt x="17" y="10"/>
                  </a:cubicBezTo>
                  <a:cubicBezTo>
                    <a:pt x="16" y="12"/>
                    <a:pt x="14" y="14"/>
                    <a:pt x="14" y="15"/>
                  </a:cubicBezTo>
                  <a:cubicBezTo>
                    <a:pt x="14" y="15"/>
                    <a:pt x="15" y="16"/>
                    <a:pt x="15" y="16"/>
                  </a:cubicBezTo>
                  <a:cubicBezTo>
                    <a:pt x="15" y="16"/>
                    <a:pt x="15" y="16"/>
                    <a:pt x="16" y="16"/>
                  </a:cubicBezTo>
                  <a:cubicBezTo>
                    <a:pt x="16" y="15"/>
                    <a:pt x="16" y="15"/>
                    <a:pt x="16" y="14"/>
                  </a:cubicBezTo>
                  <a:cubicBezTo>
                    <a:pt x="18" y="11"/>
                    <a:pt x="18" y="11"/>
                    <a:pt x="18" y="11"/>
                  </a:cubicBezTo>
                  <a:cubicBezTo>
                    <a:pt x="18" y="14"/>
                    <a:pt x="18" y="14"/>
                    <a:pt x="18" y="14"/>
                  </a:cubicBezTo>
                  <a:cubicBezTo>
                    <a:pt x="19" y="16"/>
                    <a:pt x="19" y="17"/>
                    <a:pt x="20" y="19"/>
                  </a:cubicBezTo>
                  <a:cubicBezTo>
                    <a:pt x="20" y="22"/>
                    <a:pt x="20" y="22"/>
                    <a:pt x="20" y="22"/>
                  </a:cubicBezTo>
                  <a:cubicBezTo>
                    <a:pt x="21" y="24"/>
                    <a:pt x="20" y="25"/>
                    <a:pt x="20" y="25"/>
                  </a:cubicBezTo>
                  <a:cubicBezTo>
                    <a:pt x="19" y="26"/>
                    <a:pt x="19" y="26"/>
                    <a:pt x="19" y="26"/>
                  </a:cubicBezTo>
                  <a:lnTo>
                    <a:pt x="19" y="33"/>
                  </a:lnTo>
                  <a:close/>
                  <a:moveTo>
                    <a:pt x="16" y="18"/>
                  </a:moveTo>
                  <a:cubicBezTo>
                    <a:pt x="17" y="19"/>
                    <a:pt x="18" y="21"/>
                    <a:pt x="18" y="24"/>
                  </a:cubicBezTo>
                  <a:cubicBezTo>
                    <a:pt x="19" y="23"/>
                    <a:pt x="19" y="23"/>
                    <a:pt x="18" y="23"/>
                  </a:cubicBezTo>
                  <a:cubicBezTo>
                    <a:pt x="18" y="20"/>
                    <a:pt x="18" y="20"/>
                    <a:pt x="18" y="20"/>
                  </a:cubicBezTo>
                  <a:cubicBezTo>
                    <a:pt x="17" y="19"/>
                    <a:pt x="17" y="18"/>
                    <a:pt x="17" y="17"/>
                  </a:cubicBezTo>
                  <a:cubicBezTo>
                    <a:pt x="17" y="17"/>
                    <a:pt x="16" y="18"/>
                    <a:pt x="16" y="18"/>
                  </a:cubicBezTo>
                  <a:close/>
                  <a:moveTo>
                    <a:pt x="3" y="9"/>
                  </a:moveTo>
                  <a:cubicBezTo>
                    <a:pt x="2" y="9"/>
                    <a:pt x="2" y="9"/>
                    <a:pt x="2" y="9"/>
                  </a:cubicBezTo>
                  <a:cubicBezTo>
                    <a:pt x="2" y="9"/>
                    <a:pt x="3" y="11"/>
                    <a:pt x="3" y="11"/>
                  </a:cubicBezTo>
                  <a:cubicBezTo>
                    <a:pt x="4" y="12"/>
                    <a:pt x="4" y="13"/>
                    <a:pt x="4" y="14"/>
                  </a:cubicBezTo>
                  <a:cubicBezTo>
                    <a:pt x="4" y="16"/>
                    <a:pt x="4" y="18"/>
                    <a:pt x="5" y="20"/>
                  </a:cubicBezTo>
                  <a:cubicBezTo>
                    <a:pt x="5" y="21"/>
                    <a:pt x="5" y="22"/>
                    <a:pt x="5" y="22"/>
                  </a:cubicBezTo>
                  <a:cubicBezTo>
                    <a:pt x="5" y="22"/>
                    <a:pt x="5" y="22"/>
                    <a:pt x="6" y="22"/>
                  </a:cubicBezTo>
                  <a:cubicBezTo>
                    <a:pt x="7" y="22"/>
                    <a:pt x="7" y="22"/>
                    <a:pt x="8" y="21"/>
                  </a:cubicBezTo>
                  <a:cubicBezTo>
                    <a:pt x="9" y="20"/>
                    <a:pt x="9" y="20"/>
                    <a:pt x="9" y="20"/>
                  </a:cubicBezTo>
                  <a:cubicBezTo>
                    <a:pt x="10" y="21"/>
                    <a:pt x="10" y="21"/>
                    <a:pt x="10" y="21"/>
                  </a:cubicBezTo>
                  <a:cubicBezTo>
                    <a:pt x="10" y="21"/>
                    <a:pt x="10" y="21"/>
                    <a:pt x="10" y="20"/>
                  </a:cubicBezTo>
                  <a:cubicBezTo>
                    <a:pt x="10" y="20"/>
                    <a:pt x="10" y="19"/>
                    <a:pt x="11" y="18"/>
                  </a:cubicBezTo>
                  <a:cubicBezTo>
                    <a:pt x="11" y="18"/>
                    <a:pt x="11" y="17"/>
                    <a:pt x="12" y="17"/>
                  </a:cubicBezTo>
                  <a:cubicBezTo>
                    <a:pt x="13" y="17"/>
                    <a:pt x="13" y="18"/>
                    <a:pt x="14" y="18"/>
                  </a:cubicBezTo>
                  <a:cubicBezTo>
                    <a:pt x="14" y="18"/>
                    <a:pt x="14" y="18"/>
                    <a:pt x="14" y="18"/>
                  </a:cubicBezTo>
                  <a:cubicBezTo>
                    <a:pt x="13" y="17"/>
                    <a:pt x="12" y="16"/>
                    <a:pt x="12" y="15"/>
                  </a:cubicBezTo>
                  <a:cubicBezTo>
                    <a:pt x="12" y="13"/>
                    <a:pt x="14" y="11"/>
                    <a:pt x="16" y="10"/>
                  </a:cubicBezTo>
                  <a:cubicBezTo>
                    <a:pt x="15" y="10"/>
                    <a:pt x="15" y="10"/>
                    <a:pt x="15" y="10"/>
                  </a:cubicBezTo>
                  <a:cubicBezTo>
                    <a:pt x="12" y="9"/>
                    <a:pt x="8" y="9"/>
                    <a:pt x="6" y="6"/>
                  </a:cubicBezTo>
                  <a:cubicBezTo>
                    <a:pt x="6" y="6"/>
                    <a:pt x="5" y="5"/>
                    <a:pt x="5" y="5"/>
                  </a:cubicBezTo>
                  <a:cubicBezTo>
                    <a:pt x="4" y="7"/>
                    <a:pt x="4" y="7"/>
                    <a:pt x="4" y="7"/>
                  </a:cubicBezTo>
                  <a:cubicBezTo>
                    <a:pt x="3" y="5"/>
                    <a:pt x="3" y="5"/>
                    <a:pt x="3" y="5"/>
                  </a:cubicBezTo>
                  <a:cubicBezTo>
                    <a:pt x="3" y="5"/>
                    <a:pt x="3" y="4"/>
                    <a:pt x="3" y="4"/>
                  </a:cubicBezTo>
                  <a:cubicBezTo>
                    <a:pt x="2" y="5"/>
                    <a:pt x="3" y="5"/>
                    <a:pt x="3" y="6"/>
                  </a:cubicBezTo>
                  <a:cubicBezTo>
                    <a:pt x="4" y="7"/>
                    <a:pt x="4" y="7"/>
                    <a:pt x="5" y="8"/>
                  </a:cubicBezTo>
                  <a:cubicBezTo>
                    <a:pt x="5" y="9"/>
                    <a:pt x="5" y="9"/>
                    <a:pt x="5" y="9"/>
                  </a:cubicBezTo>
                  <a:cubicBezTo>
                    <a:pt x="4" y="9"/>
                    <a:pt x="4" y="9"/>
                    <a:pt x="4" y="9"/>
                  </a:cubicBezTo>
                  <a:cubicBezTo>
                    <a:pt x="3" y="9"/>
                    <a:pt x="3" y="9"/>
                    <a:pt x="3" y="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6" name="Freeform 585"/>
            <p:cNvSpPr>
              <a:spLocks noChangeArrowheads="1"/>
            </p:cNvSpPr>
            <p:nvPr/>
          </p:nvSpPr>
          <p:spPr bwMode="auto">
            <a:xfrm>
              <a:off x="7842118" y="3991998"/>
              <a:ext cx="7245" cy="9660"/>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1"/>
                    <a:pt x="1" y="2"/>
                  </a:cubicBezTo>
                  <a:cubicBezTo>
                    <a:pt x="2"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7" name="Freeform 586"/>
            <p:cNvSpPr>
              <a:spLocks noChangeArrowheads="1"/>
            </p:cNvSpPr>
            <p:nvPr/>
          </p:nvSpPr>
          <p:spPr bwMode="auto">
            <a:xfrm>
              <a:off x="7842118" y="3991998"/>
              <a:ext cx="7245" cy="14490"/>
            </a:xfrm>
            <a:custGeom>
              <a:avLst/>
              <a:gdLst>
                <a:gd name="T0" fmla="*/ 1 w 2"/>
                <a:gd name="T1" fmla="*/ 3 h 3"/>
                <a:gd name="T2" fmla="*/ 0 w 2"/>
                <a:gd name="T3" fmla="*/ 2 h 3"/>
                <a:gd name="T4" fmla="*/ 0 w 2"/>
                <a:gd name="T5" fmla="*/ 1 h 3"/>
                <a:gd name="T6" fmla="*/ 0 w 2"/>
                <a:gd name="T7" fmla="*/ 0 h 3"/>
                <a:gd name="T8" fmla="*/ 2 w 2"/>
                <a:gd name="T9" fmla="*/ 0 h 3"/>
                <a:gd name="T10" fmla="*/ 2 w 2"/>
                <a:gd name="T11" fmla="*/ 2 h 3"/>
                <a:gd name="T12" fmla="*/ 1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3"/>
                  </a:moveTo>
                  <a:cubicBezTo>
                    <a:pt x="0" y="2"/>
                    <a:pt x="0" y="2"/>
                    <a:pt x="0" y="2"/>
                  </a:cubicBezTo>
                  <a:cubicBezTo>
                    <a:pt x="0" y="2"/>
                    <a:pt x="0" y="1"/>
                    <a:pt x="0" y="1"/>
                  </a:cubicBezTo>
                  <a:cubicBezTo>
                    <a:pt x="0" y="0"/>
                    <a:pt x="0" y="0"/>
                    <a:pt x="0" y="0"/>
                  </a:cubicBezTo>
                  <a:cubicBezTo>
                    <a:pt x="2" y="0"/>
                    <a:pt x="2" y="0"/>
                    <a:pt x="2" y="0"/>
                  </a:cubicBezTo>
                  <a:cubicBezTo>
                    <a:pt x="2" y="0"/>
                    <a:pt x="2" y="1"/>
                    <a:pt x="2" y="2"/>
                  </a:cubicBezTo>
                  <a:lnTo>
                    <a:pt x="1"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8" name="Freeform 587"/>
            <p:cNvSpPr>
              <a:spLocks noChangeArrowheads="1"/>
            </p:cNvSpPr>
            <p:nvPr/>
          </p:nvSpPr>
          <p:spPr bwMode="auto">
            <a:xfrm>
              <a:off x="7803477" y="3892980"/>
              <a:ext cx="67622" cy="33811"/>
            </a:xfrm>
            <a:custGeom>
              <a:avLst/>
              <a:gdLst>
                <a:gd name="T0" fmla="*/ 3 w 16"/>
                <a:gd name="T1" fmla="*/ 4 h 8"/>
                <a:gd name="T2" fmla="*/ 16 w 16"/>
                <a:gd name="T3" fmla="*/ 4 h 8"/>
                <a:gd name="T4" fmla="*/ 10 w 16"/>
                <a:gd name="T5" fmla="*/ 0 h 8"/>
                <a:gd name="T6" fmla="*/ 3 w 16"/>
                <a:gd name="T7" fmla="*/ 4 h 8"/>
              </a:gdLst>
              <a:ahLst/>
              <a:cxnLst>
                <a:cxn ang="0">
                  <a:pos x="T0" y="T1"/>
                </a:cxn>
                <a:cxn ang="0">
                  <a:pos x="T2" y="T3"/>
                </a:cxn>
                <a:cxn ang="0">
                  <a:pos x="T4" y="T5"/>
                </a:cxn>
                <a:cxn ang="0">
                  <a:pos x="T6" y="T7"/>
                </a:cxn>
              </a:cxnLst>
              <a:rect l="0" t="0" r="r" b="b"/>
              <a:pathLst>
                <a:path w="16" h="8">
                  <a:moveTo>
                    <a:pt x="3" y="4"/>
                  </a:moveTo>
                  <a:cubicBezTo>
                    <a:pt x="0" y="7"/>
                    <a:pt x="15" y="8"/>
                    <a:pt x="16" y="4"/>
                  </a:cubicBezTo>
                  <a:cubicBezTo>
                    <a:pt x="16" y="3"/>
                    <a:pt x="11" y="1"/>
                    <a:pt x="10" y="0"/>
                  </a:cubicBezTo>
                  <a:cubicBezTo>
                    <a:pt x="6" y="0"/>
                    <a:pt x="6" y="1"/>
                    <a:pt x="3"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89" name="Freeform 588"/>
            <p:cNvSpPr>
              <a:spLocks noEditPoints="1" noChangeArrowheads="1"/>
            </p:cNvSpPr>
            <p:nvPr/>
          </p:nvSpPr>
          <p:spPr bwMode="auto">
            <a:xfrm>
              <a:off x="7808307" y="3888149"/>
              <a:ext cx="67622" cy="38641"/>
            </a:xfrm>
            <a:custGeom>
              <a:avLst/>
              <a:gdLst>
                <a:gd name="T0" fmla="*/ 8 w 16"/>
                <a:gd name="T1" fmla="*/ 9 h 9"/>
                <a:gd name="T2" fmla="*/ 8 w 16"/>
                <a:gd name="T3" fmla="*/ 9 h 9"/>
                <a:gd name="T4" fmla="*/ 1 w 16"/>
                <a:gd name="T5" fmla="*/ 7 h 9"/>
                <a:gd name="T6" fmla="*/ 1 w 16"/>
                <a:gd name="T7" fmla="*/ 4 h 9"/>
                <a:gd name="T8" fmla="*/ 2 w 16"/>
                <a:gd name="T9" fmla="*/ 3 h 9"/>
                <a:gd name="T10" fmla="*/ 9 w 16"/>
                <a:gd name="T11" fmla="*/ 0 h 9"/>
                <a:gd name="T12" fmla="*/ 16 w 16"/>
                <a:gd name="T13" fmla="*/ 5 h 9"/>
                <a:gd name="T14" fmla="*/ 8 w 16"/>
                <a:gd name="T15" fmla="*/ 9 h 9"/>
                <a:gd name="T16" fmla="*/ 7 w 16"/>
                <a:gd name="T17" fmla="*/ 2 h 9"/>
                <a:gd name="T18" fmla="*/ 4 w 16"/>
                <a:gd name="T19" fmla="*/ 4 h 9"/>
                <a:gd name="T20" fmla="*/ 3 w 16"/>
                <a:gd name="T21" fmla="*/ 6 h 9"/>
                <a:gd name="T22" fmla="*/ 8 w 16"/>
                <a:gd name="T23" fmla="*/ 7 h 9"/>
                <a:gd name="T24" fmla="*/ 8 w 16"/>
                <a:gd name="T25" fmla="*/ 7 h 9"/>
                <a:gd name="T26" fmla="*/ 14 w 16"/>
                <a:gd name="T27" fmla="*/ 5 h 9"/>
                <a:gd name="T28" fmla="*/ 8 w 16"/>
                <a:gd name="T29" fmla="*/ 2 h 9"/>
                <a:gd name="T30" fmla="*/ 7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8" y="9"/>
                  </a:moveTo>
                  <a:cubicBezTo>
                    <a:pt x="8" y="9"/>
                    <a:pt x="8" y="9"/>
                    <a:pt x="8" y="9"/>
                  </a:cubicBezTo>
                  <a:cubicBezTo>
                    <a:pt x="7" y="9"/>
                    <a:pt x="2" y="9"/>
                    <a:pt x="1" y="7"/>
                  </a:cubicBezTo>
                  <a:cubicBezTo>
                    <a:pt x="1" y="6"/>
                    <a:pt x="0" y="5"/>
                    <a:pt x="1" y="4"/>
                  </a:cubicBezTo>
                  <a:cubicBezTo>
                    <a:pt x="2" y="4"/>
                    <a:pt x="2" y="3"/>
                    <a:pt x="2" y="3"/>
                  </a:cubicBezTo>
                  <a:cubicBezTo>
                    <a:pt x="4" y="1"/>
                    <a:pt x="5" y="0"/>
                    <a:pt x="9" y="0"/>
                  </a:cubicBezTo>
                  <a:cubicBezTo>
                    <a:pt x="9" y="1"/>
                    <a:pt x="16" y="2"/>
                    <a:pt x="16" y="5"/>
                  </a:cubicBezTo>
                  <a:cubicBezTo>
                    <a:pt x="15" y="8"/>
                    <a:pt x="11" y="9"/>
                    <a:pt x="8" y="9"/>
                  </a:cubicBezTo>
                  <a:close/>
                  <a:moveTo>
                    <a:pt x="7" y="2"/>
                  </a:moveTo>
                  <a:cubicBezTo>
                    <a:pt x="6" y="2"/>
                    <a:pt x="5" y="3"/>
                    <a:pt x="4" y="4"/>
                  </a:cubicBezTo>
                  <a:cubicBezTo>
                    <a:pt x="4" y="5"/>
                    <a:pt x="3" y="5"/>
                    <a:pt x="3" y="6"/>
                  </a:cubicBezTo>
                  <a:cubicBezTo>
                    <a:pt x="3" y="6"/>
                    <a:pt x="5" y="7"/>
                    <a:pt x="8" y="7"/>
                  </a:cubicBezTo>
                  <a:cubicBezTo>
                    <a:pt x="8" y="7"/>
                    <a:pt x="8" y="7"/>
                    <a:pt x="8" y="7"/>
                  </a:cubicBezTo>
                  <a:cubicBezTo>
                    <a:pt x="11" y="7"/>
                    <a:pt x="14" y="6"/>
                    <a:pt x="14" y="5"/>
                  </a:cubicBezTo>
                  <a:cubicBezTo>
                    <a:pt x="13" y="4"/>
                    <a:pt x="10" y="3"/>
                    <a:pt x="8" y="2"/>
                  </a:cubicBezTo>
                  <a:cubicBezTo>
                    <a:pt x="8" y="2"/>
                    <a:pt x="7" y="2"/>
                    <a:pt x="7"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0" name="Freeform 589"/>
            <p:cNvSpPr>
              <a:spLocks noChangeArrowheads="1"/>
            </p:cNvSpPr>
            <p:nvPr/>
          </p:nvSpPr>
          <p:spPr bwMode="auto">
            <a:xfrm>
              <a:off x="7871098" y="3880904"/>
              <a:ext cx="144904" cy="323620"/>
            </a:xfrm>
            <a:custGeom>
              <a:avLst/>
              <a:gdLst>
                <a:gd name="T0" fmla="*/ 35 w 35"/>
                <a:gd name="T1" fmla="*/ 31 h 78"/>
                <a:gd name="T2" fmla="*/ 24 w 35"/>
                <a:gd name="T3" fmla="*/ 40 h 78"/>
                <a:gd name="T4" fmla="*/ 25 w 35"/>
                <a:gd name="T5" fmla="*/ 53 h 78"/>
                <a:gd name="T6" fmla="*/ 26 w 35"/>
                <a:gd name="T7" fmla="*/ 55 h 78"/>
                <a:gd name="T8" fmla="*/ 24 w 35"/>
                <a:gd name="T9" fmla="*/ 59 h 78"/>
                <a:gd name="T10" fmla="*/ 27 w 35"/>
                <a:gd name="T11" fmla="*/ 63 h 78"/>
                <a:gd name="T12" fmla="*/ 29 w 35"/>
                <a:gd name="T13" fmla="*/ 71 h 78"/>
                <a:gd name="T14" fmla="*/ 25 w 35"/>
                <a:gd name="T15" fmla="*/ 78 h 78"/>
                <a:gd name="T16" fmla="*/ 25 w 35"/>
                <a:gd name="T17" fmla="*/ 71 h 78"/>
                <a:gd name="T18" fmla="*/ 24 w 35"/>
                <a:gd name="T19" fmla="*/ 64 h 78"/>
                <a:gd name="T20" fmla="*/ 24 w 35"/>
                <a:gd name="T21" fmla="*/ 64 h 78"/>
                <a:gd name="T22" fmla="*/ 22 w 35"/>
                <a:gd name="T23" fmla="*/ 55 h 78"/>
                <a:gd name="T24" fmla="*/ 18 w 35"/>
                <a:gd name="T25" fmla="*/ 49 h 78"/>
                <a:gd name="T26" fmla="*/ 9 w 35"/>
                <a:gd name="T27" fmla="*/ 54 h 78"/>
                <a:gd name="T28" fmla="*/ 8 w 35"/>
                <a:gd name="T29" fmla="*/ 55 h 78"/>
                <a:gd name="T30" fmla="*/ 7 w 35"/>
                <a:gd name="T31" fmla="*/ 42 h 78"/>
                <a:gd name="T32" fmla="*/ 5 w 35"/>
                <a:gd name="T33" fmla="*/ 41 h 78"/>
                <a:gd name="T34" fmla="*/ 6 w 35"/>
                <a:gd name="T35" fmla="*/ 41 h 78"/>
                <a:gd name="T36" fmla="*/ 0 w 35"/>
                <a:gd name="T37" fmla="*/ 34 h 78"/>
                <a:gd name="T38" fmla="*/ 3 w 35"/>
                <a:gd name="T39" fmla="*/ 27 h 78"/>
                <a:gd name="T40" fmla="*/ 4 w 35"/>
                <a:gd name="T41" fmla="*/ 25 h 78"/>
                <a:gd name="T42" fmla="*/ 7 w 35"/>
                <a:gd name="T43" fmla="*/ 22 h 78"/>
                <a:gd name="T44" fmla="*/ 12 w 35"/>
                <a:gd name="T45" fmla="*/ 13 h 78"/>
                <a:gd name="T46" fmla="*/ 14 w 35"/>
                <a:gd name="T47" fmla="*/ 9 h 78"/>
                <a:gd name="T48" fmla="*/ 19 w 35"/>
                <a:gd name="T49" fmla="*/ 8 h 78"/>
                <a:gd name="T50" fmla="*/ 22 w 35"/>
                <a:gd name="T51" fmla="*/ 4 h 78"/>
                <a:gd name="T52" fmla="*/ 25 w 35"/>
                <a:gd name="T53" fmla="*/ 13 h 78"/>
                <a:gd name="T54" fmla="*/ 22 w 35"/>
                <a:gd name="T55" fmla="*/ 17 h 78"/>
                <a:gd name="T56" fmla="*/ 21 w 35"/>
                <a:gd name="T57" fmla="*/ 22 h 78"/>
                <a:gd name="T58" fmla="*/ 26 w 35"/>
                <a:gd name="T59" fmla="*/ 21 h 78"/>
                <a:gd name="T60" fmla="*/ 28 w 35"/>
                <a:gd name="T61" fmla="*/ 26 h 78"/>
                <a:gd name="T62" fmla="*/ 30 w 35"/>
                <a:gd name="T63" fmla="*/ 30 h 78"/>
                <a:gd name="T64" fmla="*/ 35 w 35"/>
                <a:gd name="T65" fmla="*/ 3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78">
                  <a:moveTo>
                    <a:pt x="35" y="31"/>
                  </a:moveTo>
                  <a:cubicBezTo>
                    <a:pt x="32" y="35"/>
                    <a:pt x="29" y="39"/>
                    <a:pt x="24" y="40"/>
                  </a:cubicBezTo>
                  <a:cubicBezTo>
                    <a:pt x="18" y="41"/>
                    <a:pt x="24" y="50"/>
                    <a:pt x="25" y="53"/>
                  </a:cubicBezTo>
                  <a:cubicBezTo>
                    <a:pt x="25" y="54"/>
                    <a:pt x="26" y="54"/>
                    <a:pt x="26" y="55"/>
                  </a:cubicBezTo>
                  <a:cubicBezTo>
                    <a:pt x="25" y="56"/>
                    <a:pt x="24" y="57"/>
                    <a:pt x="24" y="59"/>
                  </a:cubicBezTo>
                  <a:cubicBezTo>
                    <a:pt x="23" y="61"/>
                    <a:pt x="27" y="62"/>
                    <a:pt x="27" y="63"/>
                  </a:cubicBezTo>
                  <a:cubicBezTo>
                    <a:pt x="27" y="66"/>
                    <a:pt x="28" y="68"/>
                    <a:pt x="29" y="71"/>
                  </a:cubicBezTo>
                  <a:cubicBezTo>
                    <a:pt x="29" y="72"/>
                    <a:pt x="26" y="76"/>
                    <a:pt x="25" y="78"/>
                  </a:cubicBezTo>
                  <a:cubicBezTo>
                    <a:pt x="23" y="76"/>
                    <a:pt x="28" y="73"/>
                    <a:pt x="25" y="71"/>
                  </a:cubicBezTo>
                  <a:cubicBezTo>
                    <a:pt x="26" y="69"/>
                    <a:pt x="25" y="66"/>
                    <a:pt x="24" y="64"/>
                  </a:cubicBezTo>
                  <a:cubicBezTo>
                    <a:pt x="24" y="64"/>
                    <a:pt x="24" y="64"/>
                    <a:pt x="24" y="64"/>
                  </a:cubicBezTo>
                  <a:cubicBezTo>
                    <a:pt x="23" y="61"/>
                    <a:pt x="22" y="58"/>
                    <a:pt x="22" y="55"/>
                  </a:cubicBezTo>
                  <a:cubicBezTo>
                    <a:pt x="21" y="51"/>
                    <a:pt x="17" y="53"/>
                    <a:pt x="18" y="49"/>
                  </a:cubicBezTo>
                  <a:cubicBezTo>
                    <a:pt x="19" y="53"/>
                    <a:pt x="9" y="58"/>
                    <a:pt x="9" y="54"/>
                  </a:cubicBezTo>
                  <a:cubicBezTo>
                    <a:pt x="9" y="54"/>
                    <a:pt x="8" y="54"/>
                    <a:pt x="8" y="55"/>
                  </a:cubicBezTo>
                  <a:cubicBezTo>
                    <a:pt x="9" y="50"/>
                    <a:pt x="9" y="46"/>
                    <a:pt x="7" y="42"/>
                  </a:cubicBezTo>
                  <a:cubicBezTo>
                    <a:pt x="6" y="42"/>
                    <a:pt x="5" y="42"/>
                    <a:pt x="5" y="41"/>
                  </a:cubicBezTo>
                  <a:cubicBezTo>
                    <a:pt x="6" y="41"/>
                    <a:pt x="6" y="41"/>
                    <a:pt x="6" y="41"/>
                  </a:cubicBezTo>
                  <a:cubicBezTo>
                    <a:pt x="6" y="38"/>
                    <a:pt x="1" y="38"/>
                    <a:pt x="0" y="34"/>
                  </a:cubicBezTo>
                  <a:cubicBezTo>
                    <a:pt x="0" y="32"/>
                    <a:pt x="4" y="30"/>
                    <a:pt x="3" y="27"/>
                  </a:cubicBezTo>
                  <a:cubicBezTo>
                    <a:pt x="3" y="26"/>
                    <a:pt x="4" y="27"/>
                    <a:pt x="4" y="25"/>
                  </a:cubicBezTo>
                  <a:cubicBezTo>
                    <a:pt x="4" y="22"/>
                    <a:pt x="4" y="23"/>
                    <a:pt x="7" y="22"/>
                  </a:cubicBezTo>
                  <a:cubicBezTo>
                    <a:pt x="8" y="21"/>
                    <a:pt x="12" y="14"/>
                    <a:pt x="12" y="13"/>
                  </a:cubicBezTo>
                  <a:cubicBezTo>
                    <a:pt x="12" y="10"/>
                    <a:pt x="12" y="10"/>
                    <a:pt x="14" y="9"/>
                  </a:cubicBezTo>
                  <a:cubicBezTo>
                    <a:pt x="15" y="8"/>
                    <a:pt x="18" y="8"/>
                    <a:pt x="19" y="8"/>
                  </a:cubicBezTo>
                  <a:cubicBezTo>
                    <a:pt x="19" y="7"/>
                    <a:pt x="20" y="0"/>
                    <a:pt x="22" y="4"/>
                  </a:cubicBezTo>
                  <a:cubicBezTo>
                    <a:pt x="24" y="7"/>
                    <a:pt x="27" y="8"/>
                    <a:pt x="25" y="13"/>
                  </a:cubicBezTo>
                  <a:cubicBezTo>
                    <a:pt x="25" y="14"/>
                    <a:pt x="23" y="15"/>
                    <a:pt x="22" y="17"/>
                  </a:cubicBezTo>
                  <a:cubicBezTo>
                    <a:pt x="21" y="18"/>
                    <a:pt x="21" y="21"/>
                    <a:pt x="21" y="22"/>
                  </a:cubicBezTo>
                  <a:cubicBezTo>
                    <a:pt x="22" y="22"/>
                    <a:pt x="26" y="20"/>
                    <a:pt x="26" y="21"/>
                  </a:cubicBezTo>
                  <a:cubicBezTo>
                    <a:pt x="26" y="23"/>
                    <a:pt x="28" y="26"/>
                    <a:pt x="28" y="26"/>
                  </a:cubicBezTo>
                  <a:cubicBezTo>
                    <a:pt x="27" y="30"/>
                    <a:pt x="29" y="28"/>
                    <a:pt x="30" y="30"/>
                  </a:cubicBezTo>
                  <a:cubicBezTo>
                    <a:pt x="32" y="33"/>
                    <a:pt x="33" y="30"/>
                    <a:pt x="35" y="3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1" name="Freeform 590"/>
            <p:cNvSpPr>
              <a:spLocks noEditPoints="1" noChangeArrowheads="1"/>
            </p:cNvSpPr>
            <p:nvPr/>
          </p:nvSpPr>
          <p:spPr bwMode="auto">
            <a:xfrm>
              <a:off x="7866268" y="3888149"/>
              <a:ext cx="154564" cy="326035"/>
            </a:xfrm>
            <a:custGeom>
              <a:avLst/>
              <a:gdLst>
                <a:gd name="T0" fmla="*/ 25 w 37"/>
                <a:gd name="T1" fmla="*/ 72 h 78"/>
                <a:gd name="T2" fmla="*/ 25 w 37"/>
                <a:gd name="T3" fmla="*/ 69 h 78"/>
                <a:gd name="T4" fmla="*/ 24 w 37"/>
                <a:gd name="T5" fmla="*/ 63 h 78"/>
                <a:gd name="T6" fmla="*/ 19 w 37"/>
                <a:gd name="T7" fmla="*/ 50 h 78"/>
                <a:gd name="T8" fmla="*/ 7 w 37"/>
                <a:gd name="T9" fmla="*/ 54 h 78"/>
                <a:gd name="T10" fmla="*/ 6 w 37"/>
                <a:gd name="T11" fmla="*/ 40 h 78"/>
                <a:gd name="T12" fmla="*/ 4 w 37"/>
                <a:gd name="T13" fmla="*/ 37 h 78"/>
                <a:gd name="T14" fmla="*/ 3 w 37"/>
                <a:gd name="T15" fmla="*/ 26 h 78"/>
                <a:gd name="T16" fmla="*/ 7 w 37"/>
                <a:gd name="T17" fmla="*/ 19 h 78"/>
                <a:gd name="T18" fmla="*/ 14 w 37"/>
                <a:gd name="T19" fmla="*/ 6 h 78"/>
                <a:gd name="T20" fmla="*/ 19 w 37"/>
                <a:gd name="T21" fmla="*/ 5 h 78"/>
                <a:gd name="T22" fmla="*/ 24 w 37"/>
                <a:gd name="T23" fmla="*/ 1 h 78"/>
                <a:gd name="T24" fmla="*/ 25 w 37"/>
                <a:gd name="T25" fmla="*/ 14 h 78"/>
                <a:gd name="T26" fmla="*/ 26 w 37"/>
                <a:gd name="T27" fmla="*/ 18 h 78"/>
                <a:gd name="T28" fmla="*/ 30 w 37"/>
                <a:gd name="T29" fmla="*/ 24 h 78"/>
                <a:gd name="T30" fmla="*/ 33 w 37"/>
                <a:gd name="T31" fmla="*/ 28 h 78"/>
                <a:gd name="T32" fmla="*/ 37 w 37"/>
                <a:gd name="T33" fmla="*/ 29 h 78"/>
                <a:gd name="T34" fmla="*/ 25 w 37"/>
                <a:gd name="T35" fmla="*/ 39 h 78"/>
                <a:gd name="T36" fmla="*/ 27 w 37"/>
                <a:gd name="T37" fmla="*/ 51 h 78"/>
                <a:gd name="T38" fmla="*/ 27 w 37"/>
                <a:gd name="T39" fmla="*/ 53 h 78"/>
                <a:gd name="T40" fmla="*/ 29 w 37"/>
                <a:gd name="T41" fmla="*/ 61 h 78"/>
                <a:gd name="T42" fmla="*/ 27 w 37"/>
                <a:gd name="T43" fmla="*/ 76 h 78"/>
                <a:gd name="T44" fmla="*/ 28 w 37"/>
                <a:gd name="T45" fmla="*/ 71 h 78"/>
                <a:gd name="T46" fmla="*/ 26 w 37"/>
                <a:gd name="T47" fmla="*/ 60 h 78"/>
                <a:gd name="T48" fmla="*/ 27 w 37"/>
                <a:gd name="T49" fmla="*/ 69 h 78"/>
                <a:gd name="T50" fmla="*/ 24 w 37"/>
                <a:gd name="T51" fmla="*/ 53 h 78"/>
                <a:gd name="T52" fmla="*/ 25 w 37"/>
                <a:gd name="T53" fmla="*/ 51 h 78"/>
                <a:gd name="T54" fmla="*/ 25 w 37"/>
                <a:gd name="T55" fmla="*/ 37 h 78"/>
                <a:gd name="T56" fmla="*/ 33 w 37"/>
                <a:gd name="T57" fmla="*/ 30 h 78"/>
                <a:gd name="T58" fmla="*/ 29 w 37"/>
                <a:gd name="T59" fmla="*/ 28 h 78"/>
                <a:gd name="T60" fmla="*/ 26 w 37"/>
                <a:gd name="T61" fmla="*/ 20 h 78"/>
                <a:gd name="T62" fmla="*/ 21 w 37"/>
                <a:gd name="T63" fmla="*/ 20 h 78"/>
                <a:gd name="T64" fmla="*/ 24 w 37"/>
                <a:gd name="T65" fmla="*/ 12 h 78"/>
                <a:gd name="T66" fmla="*/ 23 w 37"/>
                <a:gd name="T67" fmla="*/ 2 h 78"/>
                <a:gd name="T68" fmla="*/ 20 w 37"/>
                <a:gd name="T69" fmla="*/ 6 h 78"/>
                <a:gd name="T70" fmla="*/ 15 w 37"/>
                <a:gd name="T71" fmla="*/ 8 h 78"/>
                <a:gd name="T72" fmla="*/ 8 w 37"/>
                <a:gd name="T73" fmla="*/ 21 h 78"/>
                <a:gd name="T74" fmla="*/ 5 w 37"/>
                <a:gd name="T75" fmla="*/ 25 h 78"/>
                <a:gd name="T76" fmla="*/ 2 w 37"/>
                <a:gd name="T77" fmla="*/ 32 h 78"/>
                <a:gd name="T78" fmla="*/ 8 w 37"/>
                <a:gd name="T79" fmla="*/ 39 h 78"/>
                <a:gd name="T80" fmla="*/ 11 w 37"/>
                <a:gd name="T81" fmla="*/ 51 h 78"/>
                <a:gd name="T82" fmla="*/ 18 w 37"/>
                <a:gd name="T83" fmla="*/ 48 h 78"/>
                <a:gd name="T84" fmla="*/ 20 w 37"/>
                <a:gd name="T85" fmla="*/ 4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 h="78">
                  <a:moveTo>
                    <a:pt x="27" y="78"/>
                  </a:moveTo>
                  <a:cubicBezTo>
                    <a:pt x="26" y="77"/>
                    <a:pt x="26" y="77"/>
                    <a:pt x="26" y="77"/>
                  </a:cubicBezTo>
                  <a:cubicBezTo>
                    <a:pt x="24" y="75"/>
                    <a:pt x="25" y="74"/>
                    <a:pt x="25" y="72"/>
                  </a:cubicBezTo>
                  <a:cubicBezTo>
                    <a:pt x="26" y="71"/>
                    <a:pt x="26" y="70"/>
                    <a:pt x="25" y="70"/>
                  </a:cubicBezTo>
                  <a:cubicBezTo>
                    <a:pt x="24" y="69"/>
                    <a:pt x="24" y="69"/>
                    <a:pt x="24" y="69"/>
                  </a:cubicBezTo>
                  <a:cubicBezTo>
                    <a:pt x="25" y="69"/>
                    <a:pt x="25" y="69"/>
                    <a:pt x="25" y="69"/>
                  </a:cubicBezTo>
                  <a:cubicBezTo>
                    <a:pt x="26" y="67"/>
                    <a:pt x="25" y="65"/>
                    <a:pt x="24" y="64"/>
                  </a:cubicBezTo>
                  <a:cubicBezTo>
                    <a:pt x="24" y="64"/>
                    <a:pt x="24" y="64"/>
                    <a:pt x="24" y="64"/>
                  </a:cubicBezTo>
                  <a:cubicBezTo>
                    <a:pt x="24" y="63"/>
                    <a:pt x="24" y="63"/>
                    <a:pt x="24" y="63"/>
                  </a:cubicBezTo>
                  <a:cubicBezTo>
                    <a:pt x="23" y="59"/>
                    <a:pt x="22" y="56"/>
                    <a:pt x="22" y="53"/>
                  </a:cubicBezTo>
                  <a:cubicBezTo>
                    <a:pt x="22" y="52"/>
                    <a:pt x="21" y="51"/>
                    <a:pt x="20" y="51"/>
                  </a:cubicBezTo>
                  <a:cubicBezTo>
                    <a:pt x="20" y="50"/>
                    <a:pt x="19" y="50"/>
                    <a:pt x="19" y="50"/>
                  </a:cubicBezTo>
                  <a:cubicBezTo>
                    <a:pt x="17" y="53"/>
                    <a:pt x="14" y="54"/>
                    <a:pt x="12" y="54"/>
                  </a:cubicBezTo>
                  <a:cubicBezTo>
                    <a:pt x="11" y="54"/>
                    <a:pt x="10" y="54"/>
                    <a:pt x="9" y="53"/>
                  </a:cubicBezTo>
                  <a:cubicBezTo>
                    <a:pt x="7" y="54"/>
                    <a:pt x="7" y="54"/>
                    <a:pt x="7" y="54"/>
                  </a:cubicBezTo>
                  <a:cubicBezTo>
                    <a:pt x="8" y="52"/>
                    <a:pt x="8" y="52"/>
                    <a:pt x="8" y="52"/>
                  </a:cubicBezTo>
                  <a:cubicBezTo>
                    <a:pt x="9" y="48"/>
                    <a:pt x="9" y="45"/>
                    <a:pt x="7" y="41"/>
                  </a:cubicBezTo>
                  <a:cubicBezTo>
                    <a:pt x="7" y="41"/>
                    <a:pt x="6" y="41"/>
                    <a:pt x="6" y="40"/>
                  </a:cubicBezTo>
                  <a:cubicBezTo>
                    <a:pt x="5" y="40"/>
                    <a:pt x="5" y="39"/>
                    <a:pt x="5" y="39"/>
                  </a:cubicBezTo>
                  <a:cubicBezTo>
                    <a:pt x="5" y="38"/>
                    <a:pt x="5" y="38"/>
                    <a:pt x="5" y="38"/>
                  </a:cubicBezTo>
                  <a:cubicBezTo>
                    <a:pt x="5" y="38"/>
                    <a:pt x="4" y="37"/>
                    <a:pt x="4" y="37"/>
                  </a:cubicBezTo>
                  <a:cubicBezTo>
                    <a:pt x="2" y="36"/>
                    <a:pt x="0" y="35"/>
                    <a:pt x="0" y="33"/>
                  </a:cubicBezTo>
                  <a:cubicBezTo>
                    <a:pt x="0" y="31"/>
                    <a:pt x="1" y="30"/>
                    <a:pt x="2" y="29"/>
                  </a:cubicBezTo>
                  <a:cubicBezTo>
                    <a:pt x="3" y="27"/>
                    <a:pt x="3" y="27"/>
                    <a:pt x="3" y="26"/>
                  </a:cubicBezTo>
                  <a:cubicBezTo>
                    <a:pt x="3" y="24"/>
                    <a:pt x="4" y="23"/>
                    <a:pt x="4" y="23"/>
                  </a:cubicBezTo>
                  <a:cubicBezTo>
                    <a:pt x="4" y="23"/>
                    <a:pt x="4" y="23"/>
                    <a:pt x="4" y="23"/>
                  </a:cubicBezTo>
                  <a:cubicBezTo>
                    <a:pt x="4" y="20"/>
                    <a:pt x="5" y="20"/>
                    <a:pt x="7" y="19"/>
                  </a:cubicBezTo>
                  <a:cubicBezTo>
                    <a:pt x="8" y="19"/>
                    <a:pt x="8" y="19"/>
                    <a:pt x="8" y="19"/>
                  </a:cubicBezTo>
                  <a:cubicBezTo>
                    <a:pt x="8" y="18"/>
                    <a:pt x="11" y="12"/>
                    <a:pt x="12" y="11"/>
                  </a:cubicBezTo>
                  <a:cubicBezTo>
                    <a:pt x="12" y="8"/>
                    <a:pt x="12" y="8"/>
                    <a:pt x="14" y="6"/>
                  </a:cubicBezTo>
                  <a:cubicBezTo>
                    <a:pt x="14" y="6"/>
                    <a:pt x="14" y="6"/>
                    <a:pt x="14" y="6"/>
                  </a:cubicBezTo>
                  <a:cubicBezTo>
                    <a:pt x="15" y="5"/>
                    <a:pt x="17" y="5"/>
                    <a:pt x="18" y="5"/>
                  </a:cubicBezTo>
                  <a:cubicBezTo>
                    <a:pt x="18" y="5"/>
                    <a:pt x="19" y="5"/>
                    <a:pt x="19" y="5"/>
                  </a:cubicBezTo>
                  <a:cubicBezTo>
                    <a:pt x="19" y="5"/>
                    <a:pt x="19" y="4"/>
                    <a:pt x="19" y="4"/>
                  </a:cubicBezTo>
                  <a:cubicBezTo>
                    <a:pt x="20" y="2"/>
                    <a:pt x="20" y="0"/>
                    <a:pt x="22" y="0"/>
                  </a:cubicBezTo>
                  <a:cubicBezTo>
                    <a:pt x="23" y="0"/>
                    <a:pt x="24" y="1"/>
                    <a:pt x="24" y="1"/>
                  </a:cubicBezTo>
                  <a:cubicBezTo>
                    <a:pt x="25" y="2"/>
                    <a:pt x="25" y="3"/>
                    <a:pt x="25" y="3"/>
                  </a:cubicBezTo>
                  <a:cubicBezTo>
                    <a:pt x="27" y="5"/>
                    <a:pt x="28" y="7"/>
                    <a:pt x="27" y="11"/>
                  </a:cubicBezTo>
                  <a:cubicBezTo>
                    <a:pt x="27" y="12"/>
                    <a:pt x="26" y="13"/>
                    <a:pt x="25" y="14"/>
                  </a:cubicBezTo>
                  <a:cubicBezTo>
                    <a:pt x="25" y="14"/>
                    <a:pt x="24" y="15"/>
                    <a:pt x="24" y="15"/>
                  </a:cubicBezTo>
                  <a:cubicBezTo>
                    <a:pt x="24" y="16"/>
                    <a:pt x="23" y="17"/>
                    <a:pt x="23" y="19"/>
                  </a:cubicBezTo>
                  <a:cubicBezTo>
                    <a:pt x="24" y="18"/>
                    <a:pt x="25" y="18"/>
                    <a:pt x="26" y="18"/>
                  </a:cubicBezTo>
                  <a:cubicBezTo>
                    <a:pt x="28" y="18"/>
                    <a:pt x="28" y="19"/>
                    <a:pt x="28" y="19"/>
                  </a:cubicBezTo>
                  <a:cubicBezTo>
                    <a:pt x="28" y="20"/>
                    <a:pt x="29" y="22"/>
                    <a:pt x="30" y="23"/>
                  </a:cubicBezTo>
                  <a:cubicBezTo>
                    <a:pt x="30" y="24"/>
                    <a:pt x="30" y="24"/>
                    <a:pt x="30" y="24"/>
                  </a:cubicBezTo>
                  <a:cubicBezTo>
                    <a:pt x="30" y="25"/>
                    <a:pt x="30" y="26"/>
                    <a:pt x="30" y="26"/>
                  </a:cubicBezTo>
                  <a:cubicBezTo>
                    <a:pt x="31" y="26"/>
                    <a:pt x="31" y="26"/>
                    <a:pt x="32" y="28"/>
                  </a:cubicBezTo>
                  <a:cubicBezTo>
                    <a:pt x="33" y="28"/>
                    <a:pt x="33" y="28"/>
                    <a:pt x="33" y="28"/>
                  </a:cubicBezTo>
                  <a:cubicBezTo>
                    <a:pt x="33" y="28"/>
                    <a:pt x="33" y="28"/>
                    <a:pt x="33" y="28"/>
                  </a:cubicBezTo>
                  <a:cubicBezTo>
                    <a:pt x="34" y="28"/>
                    <a:pt x="35" y="28"/>
                    <a:pt x="36" y="28"/>
                  </a:cubicBezTo>
                  <a:cubicBezTo>
                    <a:pt x="37" y="29"/>
                    <a:pt x="37" y="29"/>
                    <a:pt x="37" y="29"/>
                  </a:cubicBezTo>
                  <a:cubicBezTo>
                    <a:pt x="37" y="30"/>
                    <a:pt x="37" y="30"/>
                    <a:pt x="37" y="30"/>
                  </a:cubicBezTo>
                  <a:cubicBezTo>
                    <a:pt x="36" y="30"/>
                    <a:pt x="36" y="31"/>
                    <a:pt x="35" y="31"/>
                  </a:cubicBezTo>
                  <a:cubicBezTo>
                    <a:pt x="33" y="35"/>
                    <a:pt x="30" y="38"/>
                    <a:pt x="25" y="39"/>
                  </a:cubicBezTo>
                  <a:cubicBezTo>
                    <a:pt x="24" y="39"/>
                    <a:pt x="24" y="39"/>
                    <a:pt x="24" y="40"/>
                  </a:cubicBezTo>
                  <a:cubicBezTo>
                    <a:pt x="23" y="41"/>
                    <a:pt x="24" y="44"/>
                    <a:pt x="25" y="47"/>
                  </a:cubicBezTo>
                  <a:cubicBezTo>
                    <a:pt x="26" y="48"/>
                    <a:pt x="27" y="50"/>
                    <a:pt x="27" y="51"/>
                  </a:cubicBezTo>
                  <a:cubicBezTo>
                    <a:pt x="27" y="51"/>
                    <a:pt x="27" y="51"/>
                    <a:pt x="27" y="51"/>
                  </a:cubicBezTo>
                  <a:cubicBezTo>
                    <a:pt x="27" y="51"/>
                    <a:pt x="27" y="51"/>
                    <a:pt x="27" y="51"/>
                  </a:cubicBezTo>
                  <a:cubicBezTo>
                    <a:pt x="27" y="51"/>
                    <a:pt x="28" y="52"/>
                    <a:pt x="27" y="53"/>
                  </a:cubicBezTo>
                  <a:cubicBezTo>
                    <a:pt x="26" y="57"/>
                    <a:pt x="26" y="57"/>
                    <a:pt x="26" y="57"/>
                  </a:cubicBezTo>
                  <a:cubicBezTo>
                    <a:pt x="25" y="58"/>
                    <a:pt x="26" y="58"/>
                    <a:pt x="27" y="59"/>
                  </a:cubicBezTo>
                  <a:cubicBezTo>
                    <a:pt x="28" y="59"/>
                    <a:pt x="29" y="60"/>
                    <a:pt x="29" y="61"/>
                  </a:cubicBezTo>
                  <a:cubicBezTo>
                    <a:pt x="29" y="64"/>
                    <a:pt x="30" y="66"/>
                    <a:pt x="31" y="69"/>
                  </a:cubicBezTo>
                  <a:cubicBezTo>
                    <a:pt x="31" y="69"/>
                    <a:pt x="30" y="71"/>
                    <a:pt x="29" y="73"/>
                  </a:cubicBezTo>
                  <a:cubicBezTo>
                    <a:pt x="28" y="74"/>
                    <a:pt x="28" y="75"/>
                    <a:pt x="27" y="76"/>
                  </a:cubicBezTo>
                  <a:lnTo>
                    <a:pt x="27" y="78"/>
                  </a:lnTo>
                  <a:close/>
                  <a:moveTo>
                    <a:pt x="27" y="69"/>
                  </a:moveTo>
                  <a:cubicBezTo>
                    <a:pt x="28" y="69"/>
                    <a:pt x="28" y="70"/>
                    <a:pt x="28" y="71"/>
                  </a:cubicBezTo>
                  <a:cubicBezTo>
                    <a:pt x="28" y="70"/>
                    <a:pt x="29" y="69"/>
                    <a:pt x="29" y="69"/>
                  </a:cubicBezTo>
                  <a:cubicBezTo>
                    <a:pt x="28" y="67"/>
                    <a:pt x="27" y="64"/>
                    <a:pt x="27" y="61"/>
                  </a:cubicBezTo>
                  <a:cubicBezTo>
                    <a:pt x="27" y="61"/>
                    <a:pt x="26" y="61"/>
                    <a:pt x="26" y="60"/>
                  </a:cubicBezTo>
                  <a:cubicBezTo>
                    <a:pt x="26" y="60"/>
                    <a:pt x="25" y="60"/>
                    <a:pt x="25" y="60"/>
                  </a:cubicBezTo>
                  <a:cubicBezTo>
                    <a:pt x="26" y="62"/>
                    <a:pt x="26" y="62"/>
                    <a:pt x="26" y="62"/>
                  </a:cubicBezTo>
                  <a:cubicBezTo>
                    <a:pt x="27" y="64"/>
                    <a:pt x="28" y="67"/>
                    <a:pt x="27" y="69"/>
                  </a:cubicBezTo>
                  <a:close/>
                  <a:moveTo>
                    <a:pt x="20" y="48"/>
                  </a:moveTo>
                  <a:cubicBezTo>
                    <a:pt x="20" y="48"/>
                    <a:pt x="20" y="49"/>
                    <a:pt x="21" y="49"/>
                  </a:cubicBezTo>
                  <a:cubicBezTo>
                    <a:pt x="22" y="50"/>
                    <a:pt x="24" y="51"/>
                    <a:pt x="24" y="53"/>
                  </a:cubicBezTo>
                  <a:cubicBezTo>
                    <a:pt x="24" y="54"/>
                    <a:pt x="24" y="55"/>
                    <a:pt x="24" y="56"/>
                  </a:cubicBezTo>
                  <a:cubicBezTo>
                    <a:pt x="26" y="52"/>
                    <a:pt x="26" y="52"/>
                    <a:pt x="26" y="52"/>
                  </a:cubicBezTo>
                  <a:cubicBezTo>
                    <a:pt x="25" y="52"/>
                    <a:pt x="25" y="52"/>
                    <a:pt x="25" y="51"/>
                  </a:cubicBezTo>
                  <a:cubicBezTo>
                    <a:pt x="25" y="50"/>
                    <a:pt x="24" y="49"/>
                    <a:pt x="23" y="48"/>
                  </a:cubicBezTo>
                  <a:cubicBezTo>
                    <a:pt x="22" y="45"/>
                    <a:pt x="21" y="41"/>
                    <a:pt x="22" y="39"/>
                  </a:cubicBezTo>
                  <a:cubicBezTo>
                    <a:pt x="23" y="38"/>
                    <a:pt x="24" y="37"/>
                    <a:pt x="25" y="37"/>
                  </a:cubicBezTo>
                  <a:cubicBezTo>
                    <a:pt x="29" y="36"/>
                    <a:pt x="31" y="33"/>
                    <a:pt x="34" y="30"/>
                  </a:cubicBezTo>
                  <a:cubicBezTo>
                    <a:pt x="34" y="30"/>
                    <a:pt x="34" y="30"/>
                    <a:pt x="34" y="30"/>
                  </a:cubicBezTo>
                  <a:cubicBezTo>
                    <a:pt x="34" y="30"/>
                    <a:pt x="33" y="30"/>
                    <a:pt x="33" y="30"/>
                  </a:cubicBezTo>
                  <a:cubicBezTo>
                    <a:pt x="33" y="30"/>
                    <a:pt x="33" y="30"/>
                    <a:pt x="33" y="30"/>
                  </a:cubicBezTo>
                  <a:cubicBezTo>
                    <a:pt x="32" y="30"/>
                    <a:pt x="31" y="29"/>
                    <a:pt x="31" y="29"/>
                  </a:cubicBezTo>
                  <a:cubicBezTo>
                    <a:pt x="30" y="28"/>
                    <a:pt x="30" y="28"/>
                    <a:pt x="29" y="28"/>
                  </a:cubicBezTo>
                  <a:cubicBezTo>
                    <a:pt x="28" y="27"/>
                    <a:pt x="28" y="26"/>
                    <a:pt x="28" y="24"/>
                  </a:cubicBezTo>
                  <a:cubicBezTo>
                    <a:pt x="28" y="24"/>
                    <a:pt x="28" y="24"/>
                    <a:pt x="28" y="24"/>
                  </a:cubicBezTo>
                  <a:cubicBezTo>
                    <a:pt x="27" y="22"/>
                    <a:pt x="26" y="21"/>
                    <a:pt x="26" y="20"/>
                  </a:cubicBezTo>
                  <a:cubicBezTo>
                    <a:pt x="25" y="20"/>
                    <a:pt x="23" y="21"/>
                    <a:pt x="22" y="21"/>
                  </a:cubicBezTo>
                  <a:cubicBezTo>
                    <a:pt x="20" y="22"/>
                    <a:pt x="20" y="22"/>
                    <a:pt x="20" y="22"/>
                  </a:cubicBezTo>
                  <a:cubicBezTo>
                    <a:pt x="21" y="20"/>
                    <a:pt x="21" y="20"/>
                    <a:pt x="21" y="20"/>
                  </a:cubicBezTo>
                  <a:cubicBezTo>
                    <a:pt x="21" y="20"/>
                    <a:pt x="21" y="19"/>
                    <a:pt x="21" y="18"/>
                  </a:cubicBezTo>
                  <a:cubicBezTo>
                    <a:pt x="21" y="17"/>
                    <a:pt x="22" y="16"/>
                    <a:pt x="22" y="14"/>
                  </a:cubicBezTo>
                  <a:cubicBezTo>
                    <a:pt x="23" y="14"/>
                    <a:pt x="23" y="13"/>
                    <a:pt x="24" y="12"/>
                  </a:cubicBezTo>
                  <a:cubicBezTo>
                    <a:pt x="25" y="12"/>
                    <a:pt x="25" y="11"/>
                    <a:pt x="25" y="10"/>
                  </a:cubicBezTo>
                  <a:cubicBezTo>
                    <a:pt x="26" y="8"/>
                    <a:pt x="25" y="6"/>
                    <a:pt x="24" y="4"/>
                  </a:cubicBezTo>
                  <a:cubicBezTo>
                    <a:pt x="23" y="4"/>
                    <a:pt x="23" y="3"/>
                    <a:pt x="23" y="2"/>
                  </a:cubicBezTo>
                  <a:cubicBezTo>
                    <a:pt x="22" y="2"/>
                    <a:pt x="22" y="2"/>
                    <a:pt x="22" y="2"/>
                  </a:cubicBezTo>
                  <a:cubicBezTo>
                    <a:pt x="22" y="2"/>
                    <a:pt x="21" y="4"/>
                    <a:pt x="21" y="5"/>
                  </a:cubicBezTo>
                  <a:cubicBezTo>
                    <a:pt x="21" y="6"/>
                    <a:pt x="21" y="6"/>
                    <a:pt x="20" y="6"/>
                  </a:cubicBezTo>
                  <a:cubicBezTo>
                    <a:pt x="19" y="7"/>
                    <a:pt x="19" y="7"/>
                    <a:pt x="18" y="7"/>
                  </a:cubicBezTo>
                  <a:cubicBezTo>
                    <a:pt x="17" y="7"/>
                    <a:pt x="16" y="7"/>
                    <a:pt x="16" y="8"/>
                  </a:cubicBezTo>
                  <a:cubicBezTo>
                    <a:pt x="15" y="8"/>
                    <a:pt x="15" y="8"/>
                    <a:pt x="15" y="8"/>
                  </a:cubicBezTo>
                  <a:cubicBezTo>
                    <a:pt x="14" y="9"/>
                    <a:pt x="14" y="9"/>
                    <a:pt x="14" y="11"/>
                  </a:cubicBezTo>
                  <a:cubicBezTo>
                    <a:pt x="14" y="12"/>
                    <a:pt x="10" y="20"/>
                    <a:pt x="8" y="21"/>
                  </a:cubicBezTo>
                  <a:cubicBezTo>
                    <a:pt x="8" y="21"/>
                    <a:pt x="8" y="21"/>
                    <a:pt x="8" y="21"/>
                  </a:cubicBezTo>
                  <a:cubicBezTo>
                    <a:pt x="6" y="21"/>
                    <a:pt x="6" y="21"/>
                    <a:pt x="6" y="23"/>
                  </a:cubicBezTo>
                  <a:cubicBezTo>
                    <a:pt x="6" y="24"/>
                    <a:pt x="6" y="24"/>
                    <a:pt x="6" y="24"/>
                  </a:cubicBezTo>
                  <a:cubicBezTo>
                    <a:pt x="6" y="25"/>
                    <a:pt x="5" y="25"/>
                    <a:pt x="5" y="25"/>
                  </a:cubicBezTo>
                  <a:cubicBezTo>
                    <a:pt x="5" y="25"/>
                    <a:pt x="5" y="25"/>
                    <a:pt x="5" y="25"/>
                  </a:cubicBezTo>
                  <a:cubicBezTo>
                    <a:pt x="5" y="27"/>
                    <a:pt x="4" y="29"/>
                    <a:pt x="3" y="30"/>
                  </a:cubicBezTo>
                  <a:cubicBezTo>
                    <a:pt x="2" y="31"/>
                    <a:pt x="2" y="32"/>
                    <a:pt x="2" y="32"/>
                  </a:cubicBezTo>
                  <a:cubicBezTo>
                    <a:pt x="2" y="34"/>
                    <a:pt x="3" y="34"/>
                    <a:pt x="5" y="35"/>
                  </a:cubicBezTo>
                  <a:cubicBezTo>
                    <a:pt x="6" y="36"/>
                    <a:pt x="8" y="37"/>
                    <a:pt x="8" y="39"/>
                  </a:cubicBezTo>
                  <a:cubicBezTo>
                    <a:pt x="8" y="39"/>
                    <a:pt x="8" y="39"/>
                    <a:pt x="8" y="39"/>
                  </a:cubicBezTo>
                  <a:cubicBezTo>
                    <a:pt x="8" y="39"/>
                    <a:pt x="8" y="39"/>
                    <a:pt x="8" y="39"/>
                  </a:cubicBezTo>
                  <a:cubicBezTo>
                    <a:pt x="11" y="44"/>
                    <a:pt x="11" y="47"/>
                    <a:pt x="10" y="51"/>
                  </a:cubicBezTo>
                  <a:cubicBezTo>
                    <a:pt x="11" y="51"/>
                    <a:pt x="11" y="51"/>
                    <a:pt x="11" y="51"/>
                  </a:cubicBezTo>
                  <a:cubicBezTo>
                    <a:pt x="11" y="52"/>
                    <a:pt x="11" y="52"/>
                    <a:pt x="11" y="52"/>
                  </a:cubicBezTo>
                  <a:cubicBezTo>
                    <a:pt x="11" y="52"/>
                    <a:pt x="11" y="52"/>
                    <a:pt x="12" y="52"/>
                  </a:cubicBezTo>
                  <a:cubicBezTo>
                    <a:pt x="14" y="52"/>
                    <a:pt x="17" y="50"/>
                    <a:pt x="18" y="48"/>
                  </a:cubicBezTo>
                  <a:cubicBezTo>
                    <a:pt x="18" y="47"/>
                    <a:pt x="18" y="47"/>
                    <a:pt x="18" y="47"/>
                  </a:cubicBezTo>
                  <a:cubicBezTo>
                    <a:pt x="18" y="39"/>
                    <a:pt x="18" y="39"/>
                    <a:pt x="18" y="39"/>
                  </a:cubicBezTo>
                  <a:cubicBezTo>
                    <a:pt x="20" y="47"/>
                    <a:pt x="20" y="47"/>
                    <a:pt x="20" y="47"/>
                  </a:cubicBezTo>
                  <a:cubicBezTo>
                    <a:pt x="20" y="47"/>
                    <a:pt x="20" y="47"/>
                    <a:pt x="20" y="4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2" name="Freeform 591"/>
            <p:cNvSpPr>
              <a:spLocks noChangeArrowheads="1"/>
            </p:cNvSpPr>
            <p:nvPr/>
          </p:nvSpPr>
          <p:spPr bwMode="auto">
            <a:xfrm>
              <a:off x="7970116" y="4175543"/>
              <a:ext cx="4830" cy="4830"/>
            </a:xfrm>
            <a:custGeom>
              <a:avLst/>
              <a:gdLst>
                <a:gd name="T0" fmla="*/ 1 w 1"/>
                <a:gd name="T1" fmla="*/ 0 h 1"/>
                <a:gd name="T2" fmla="*/ 0 w 1"/>
                <a:gd name="T3" fmla="*/ 1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1"/>
                    <a:pt x="0" y="1"/>
                  </a:cubicBezTo>
                  <a:cubicBezTo>
                    <a:pt x="0" y="1"/>
                    <a:pt x="0" y="1"/>
                    <a:pt x="1" y="1"/>
                  </a:cubicBezTo>
                  <a:cubicBezTo>
                    <a:pt x="1" y="1"/>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3" name="Freeform 592"/>
            <p:cNvSpPr>
              <a:spLocks noChangeArrowheads="1"/>
            </p:cNvSpPr>
            <p:nvPr/>
          </p:nvSpPr>
          <p:spPr bwMode="auto">
            <a:xfrm>
              <a:off x="7962871" y="4170713"/>
              <a:ext cx="16905" cy="16905"/>
            </a:xfrm>
            <a:custGeom>
              <a:avLst/>
              <a:gdLst>
                <a:gd name="T0" fmla="*/ 4 w 4"/>
                <a:gd name="T1" fmla="*/ 4 h 4"/>
                <a:gd name="T2" fmla="*/ 0 w 4"/>
                <a:gd name="T3" fmla="*/ 3 h 4"/>
                <a:gd name="T4" fmla="*/ 1 w 4"/>
                <a:gd name="T5" fmla="*/ 2 h 4"/>
                <a:gd name="T6" fmla="*/ 2 w 4"/>
                <a:gd name="T7" fmla="*/ 1 h 4"/>
                <a:gd name="T8" fmla="*/ 3 w 4"/>
                <a:gd name="T9" fmla="*/ 0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4"/>
                  </a:moveTo>
                  <a:cubicBezTo>
                    <a:pt x="0" y="3"/>
                    <a:pt x="0" y="3"/>
                    <a:pt x="0" y="3"/>
                  </a:cubicBezTo>
                  <a:cubicBezTo>
                    <a:pt x="1" y="2"/>
                    <a:pt x="1" y="2"/>
                    <a:pt x="1" y="2"/>
                  </a:cubicBezTo>
                  <a:cubicBezTo>
                    <a:pt x="1" y="1"/>
                    <a:pt x="2" y="1"/>
                    <a:pt x="2" y="1"/>
                  </a:cubicBezTo>
                  <a:cubicBezTo>
                    <a:pt x="3" y="0"/>
                    <a:pt x="3" y="0"/>
                    <a:pt x="3" y="0"/>
                  </a:cubicBezTo>
                  <a:lnTo>
                    <a:pt x="4"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4" name="Freeform 593"/>
            <p:cNvSpPr>
              <a:spLocks noChangeArrowheads="1"/>
            </p:cNvSpPr>
            <p:nvPr/>
          </p:nvSpPr>
          <p:spPr bwMode="auto">
            <a:xfrm>
              <a:off x="8032908" y="4129657"/>
              <a:ext cx="91773" cy="74867"/>
            </a:xfrm>
            <a:custGeom>
              <a:avLst/>
              <a:gdLst>
                <a:gd name="T0" fmla="*/ 21 w 22"/>
                <a:gd name="T1" fmla="*/ 0 h 18"/>
                <a:gd name="T2" fmla="*/ 16 w 22"/>
                <a:gd name="T3" fmla="*/ 12 h 18"/>
                <a:gd name="T4" fmla="*/ 15 w 22"/>
                <a:gd name="T5" fmla="*/ 14 h 18"/>
                <a:gd name="T6" fmla="*/ 11 w 22"/>
                <a:gd name="T7" fmla="*/ 16 h 18"/>
                <a:gd name="T8" fmla="*/ 6 w 22"/>
                <a:gd name="T9" fmla="*/ 14 h 18"/>
                <a:gd name="T10" fmla="*/ 4 w 22"/>
                <a:gd name="T11" fmla="*/ 15 h 18"/>
                <a:gd name="T12" fmla="*/ 3 w 22"/>
                <a:gd name="T13" fmla="*/ 12 h 18"/>
                <a:gd name="T14" fmla="*/ 1 w 22"/>
                <a:gd name="T15" fmla="*/ 8 h 18"/>
                <a:gd name="T16" fmla="*/ 4 w 22"/>
                <a:gd name="T17" fmla="*/ 1 h 18"/>
                <a:gd name="T18" fmla="*/ 14 w 22"/>
                <a:gd name="T19" fmla="*/ 3 h 18"/>
                <a:gd name="T20" fmla="*/ 21 w 22"/>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8">
                  <a:moveTo>
                    <a:pt x="21" y="0"/>
                  </a:moveTo>
                  <a:cubicBezTo>
                    <a:pt x="21" y="5"/>
                    <a:pt x="22" y="11"/>
                    <a:pt x="16" y="12"/>
                  </a:cubicBezTo>
                  <a:cubicBezTo>
                    <a:pt x="13" y="12"/>
                    <a:pt x="16" y="13"/>
                    <a:pt x="15" y="14"/>
                  </a:cubicBezTo>
                  <a:cubicBezTo>
                    <a:pt x="14" y="15"/>
                    <a:pt x="11" y="14"/>
                    <a:pt x="11" y="16"/>
                  </a:cubicBezTo>
                  <a:cubicBezTo>
                    <a:pt x="10" y="18"/>
                    <a:pt x="5" y="17"/>
                    <a:pt x="6" y="14"/>
                  </a:cubicBezTo>
                  <a:cubicBezTo>
                    <a:pt x="5" y="15"/>
                    <a:pt x="4" y="15"/>
                    <a:pt x="4" y="15"/>
                  </a:cubicBezTo>
                  <a:cubicBezTo>
                    <a:pt x="3" y="14"/>
                    <a:pt x="3" y="13"/>
                    <a:pt x="3" y="12"/>
                  </a:cubicBezTo>
                  <a:cubicBezTo>
                    <a:pt x="3" y="10"/>
                    <a:pt x="1" y="10"/>
                    <a:pt x="1" y="8"/>
                  </a:cubicBezTo>
                  <a:cubicBezTo>
                    <a:pt x="0" y="6"/>
                    <a:pt x="1" y="2"/>
                    <a:pt x="4" y="1"/>
                  </a:cubicBezTo>
                  <a:cubicBezTo>
                    <a:pt x="7" y="0"/>
                    <a:pt x="12" y="1"/>
                    <a:pt x="14" y="3"/>
                  </a:cubicBezTo>
                  <a:cubicBezTo>
                    <a:pt x="14" y="3"/>
                    <a:pt x="20" y="1"/>
                    <a:pt x="2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5" name="Freeform 594"/>
            <p:cNvSpPr>
              <a:spLocks noEditPoints="1" noChangeArrowheads="1"/>
            </p:cNvSpPr>
            <p:nvPr/>
          </p:nvSpPr>
          <p:spPr bwMode="auto">
            <a:xfrm>
              <a:off x="8028078" y="4117581"/>
              <a:ext cx="96603" cy="86943"/>
            </a:xfrm>
            <a:custGeom>
              <a:avLst/>
              <a:gdLst>
                <a:gd name="T0" fmla="*/ 9 w 23"/>
                <a:gd name="T1" fmla="*/ 21 h 21"/>
                <a:gd name="T2" fmla="*/ 6 w 23"/>
                <a:gd name="T3" fmla="*/ 20 h 21"/>
                <a:gd name="T4" fmla="*/ 6 w 23"/>
                <a:gd name="T5" fmla="*/ 19 h 21"/>
                <a:gd name="T6" fmla="*/ 4 w 23"/>
                <a:gd name="T7" fmla="*/ 20 h 21"/>
                <a:gd name="T8" fmla="*/ 4 w 23"/>
                <a:gd name="T9" fmla="*/ 19 h 21"/>
                <a:gd name="T10" fmla="*/ 3 w 23"/>
                <a:gd name="T11" fmla="*/ 15 h 21"/>
                <a:gd name="T12" fmla="*/ 2 w 23"/>
                <a:gd name="T13" fmla="*/ 13 h 21"/>
                <a:gd name="T14" fmla="*/ 1 w 23"/>
                <a:gd name="T15" fmla="*/ 11 h 21"/>
                <a:gd name="T16" fmla="*/ 5 w 23"/>
                <a:gd name="T17" fmla="*/ 3 h 21"/>
                <a:gd name="T18" fmla="*/ 15 w 23"/>
                <a:gd name="T19" fmla="*/ 5 h 21"/>
                <a:gd name="T20" fmla="*/ 21 w 23"/>
                <a:gd name="T21" fmla="*/ 2 h 21"/>
                <a:gd name="T22" fmla="*/ 22 w 23"/>
                <a:gd name="T23" fmla="*/ 0 h 21"/>
                <a:gd name="T24" fmla="*/ 23 w 23"/>
                <a:gd name="T25" fmla="*/ 3 h 21"/>
                <a:gd name="T26" fmla="*/ 23 w 23"/>
                <a:gd name="T27" fmla="*/ 5 h 21"/>
                <a:gd name="T28" fmla="*/ 17 w 23"/>
                <a:gd name="T29" fmla="*/ 16 h 21"/>
                <a:gd name="T30" fmla="*/ 16 w 23"/>
                <a:gd name="T31" fmla="*/ 18 h 21"/>
                <a:gd name="T32" fmla="*/ 14 w 23"/>
                <a:gd name="T33" fmla="*/ 19 h 21"/>
                <a:gd name="T34" fmla="*/ 13 w 23"/>
                <a:gd name="T35" fmla="*/ 19 h 21"/>
                <a:gd name="T36" fmla="*/ 9 w 23"/>
                <a:gd name="T37" fmla="*/ 21 h 21"/>
                <a:gd name="T38" fmla="*/ 8 w 23"/>
                <a:gd name="T39" fmla="*/ 16 h 21"/>
                <a:gd name="T40" fmla="*/ 8 w 23"/>
                <a:gd name="T41" fmla="*/ 18 h 21"/>
                <a:gd name="T42" fmla="*/ 8 w 23"/>
                <a:gd name="T43" fmla="*/ 18 h 21"/>
                <a:gd name="T44" fmla="*/ 11 w 23"/>
                <a:gd name="T45" fmla="*/ 18 h 21"/>
                <a:gd name="T46" fmla="*/ 14 w 23"/>
                <a:gd name="T47" fmla="*/ 17 h 21"/>
                <a:gd name="T48" fmla="*/ 15 w 23"/>
                <a:gd name="T49" fmla="*/ 16 h 21"/>
                <a:gd name="T50" fmla="*/ 15 w 23"/>
                <a:gd name="T51" fmla="*/ 16 h 21"/>
                <a:gd name="T52" fmla="*/ 15 w 23"/>
                <a:gd name="T53" fmla="*/ 15 h 21"/>
                <a:gd name="T54" fmla="*/ 16 w 23"/>
                <a:gd name="T55" fmla="*/ 14 h 21"/>
                <a:gd name="T56" fmla="*/ 21 w 23"/>
                <a:gd name="T57" fmla="*/ 5 h 21"/>
                <a:gd name="T58" fmla="*/ 21 w 23"/>
                <a:gd name="T59" fmla="*/ 5 h 21"/>
                <a:gd name="T60" fmla="*/ 15 w 23"/>
                <a:gd name="T61" fmla="*/ 7 h 21"/>
                <a:gd name="T62" fmla="*/ 15 w 23"/>
                <a:gd name="T63" fmla="*/ 7 h 21"/>
                <a:gd name="T64" fmla="*/ 14 w 23"/>
                <a:gd name="T65" fmla="*/ 6 h 21"/>
                <a:gd name="T66" fmla="*/ 7 w 23"/>
                <a:gd name="T67" fmla="*/ 5 h 21"/>
                <a:gd name="T68" fmla="*/ 6 w 23"/>
                <a:gd name="T69" fmla="*/ 5 h 21"/>
                <a:gd name="T70" fmla="*/ 3 w 23"/>
                <a:gd name="T71" fmla="*/ 11 h 21"/>
                <a:gd name="T72" fmla="*/ 4 w 23"/>
                <a:gd name="T73" fmla="*/ 12 h 21"/>
                <a:gd name="T74" fmla="*/ 5 w 23"/>
                <a:gd name="T75" fmla="*/ 15 h 21"/>
                <a:gd name="T76" fmla="*/ 5 w 23"/>
                <a:gd name="T77" fmla="*/ 17 h 21"/>
                <a:gd name="T78" fmla="*/ 8 w 23"/>
                <a:gd name="T79"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 h="21">
                  <a:moveTo>
                    <a:pt x="9" y="21"/>
                  </a:moveTo>
                  <a:cubicBezTo>
                    <a:pt x="8" y="21"/>
                    <a:pt x="7" y="21"/>
                    <a:pt x="6" y="20"/>
                  </a:cubicBezTo>
                  <a:cubicBezTo>
                    <a:pt x="6" y="19"/>
                    <a:pt x="6" y="19"/>
                    <a:pt x="6" y="19"/>
                  </a:cubicBezTo>
                  <a:cubicBezTo>
                    <a:pt x="4" y="20"/>
                    <a:pt x="4" y="20"/>
                    <a:pt x="4" y="20"/>
                  </a:cubicBezTo>
                  <a:cubicBezTo>
                    <a:pt x="4" y="19"/>
                    <a:pt x="4" y="19"/>
                    <a:pt x="4" y="19"/>
                  </a:cubicBezTo>
                  <a:cubicBezTo>
                    <a:pt x="3" y="17"/>
                    <a:pt x="3" y="16"/>
                    <a:pt x="3" y="15"/>
                  </a:cubicBezTo>
                  <a:cubicBezTo>
                    <a:pt x="3" y="14"/>
                    <a:pt x="2" y="14"/>
                    <a:pt x="2" y="13"/>
                  </a:cubicBezTo>
                  <a:cubicBezTo>
                    <a:pt x="2" y="13"/>
                    <a:pt x="1" y="12"/>
                    <a:pt x="1" y="11"/>
                  </a:cubicBezTo>
                  <a:cubicBezTo>
                    <a:pt x="0" y="8"/>
                    <a:pt x="1" y="4"/>
                    <a:pt x="5" y="3"/>
                  </a:cubicBezTo>
                  <a:cubicBezTo>
                    <a:pt x="7" y="2"/>
                    <a:pt x="12" y="3"/>
                    <a:pt x="15" y="5"/>
                  </a:cubicBezTo>
                  <a:cubicBezTo>
                    <a:pt x="16" y="4"/>
                    <a:pt x="20" y="3"/>
                    <a:pt x="21" y="2"/>
                  </a:cubicBezTo>
                  <a:cubicBezTo>
                    <a:pt x="22" y="0"/>
                    <a:pt x="22" y="0"/>
                    <a:pt x="22" y="0"/>
                  </a:cubicBezTo>
                  <a:cubicBezTo>
                    <a:pt x="23" y="3"/>
                    <a:pt x="23" y="3"/>
                    <a:pt x="23" y="3"/>
                  </a:cubicBezTo>
                  <a:cubicBezTo>
                    <a:pt x="23" y="3"/>
                    <a:pt x="23" y="4"/>
                    <a:pt x="23" y="5"/>
                  </a:cubicBezTo>
                  <a:cubicBezTo>
                    <a:pt x="23" y="9"/>
                    <a:pt x="23" y="15"/>
                    <a:pt x="17" y="16"/>
                  </a:cubicBezTo>
                  <a:cubicBezTo>
                    <a:pt x="17" y="17"/>
                    <a:pt x="17" y="18"/>
                    <a:pt x="16" y="18"/>
                  </a:cubicBezTo>
                  <a:cubicBezTo>
                    <a:pt x="16" y="18"/>
                    <a:pt x="15" y="19"/>
                    <a:pt x="14" y="19"/>
                  </a:cubicBezTo>
                  <a:cubicBezTo>
                    <a:pt x="13" y="19"/>
                    <a:pt x="13" y="19"/>
                    <a:pt x="13" y="19"/>
                  </a:cubicBezTo>
                  <a:cubicBezTo>
                    <a:pt x="12" y="20"/>
                    <a:pt x="11" y="21"/>
                    <a:pt x="9" y="21"/>
                  </a:cubicBezTo>
                  <a:close/>
                  <a:moveTo>
                    <a:pt x="8" y="16"/>
                  </a:moveTo>
                  <a:cubicBezTo>
                    <a:pt x="8" y="18"/>
                    <a:pt x="8" y="18"/>
                    <a:pt x="8" y="18"/>
                  </a:cubicBezTo>
                  <a:cubicBezTo>
                    <a:pt x="8" y="18"/>
                    <a:pt x="8" y="18"/>
                    <a:pt x="8" y="18"/>
                  </a:cubicBezTo>
                  <a:cubicBezTo>
                    <a:pt x="8" y="19"/>
                    <a:pt x="11" y="19"/>
                    <a:pt x="11" y="18"/>
                  </a:cubicBezTo>
                  <a:cubicBezTo>
                    <a:pt x="11" y="17"/>
                    <a:pt x="13" y="17"/>
                    <a:pt x="14" y="17"/>
                  </a:cubicBezTo>
                  <a:cubicBezTo>
                    <a:pt x="14" y="17"/>
                    <a:pt x="15" y="17"/>
                    <a:pt x="15" y="16"/>
                  </a:cubicBezTo>
                  <a:cubicBezTo>
                    <a:pt x="15" y="16"/>
                    <a:pt x="15" y="16"/>
                    <a:pt x="15" y="16"/>
                  </a:cubicBezTo>
                  <a:cubicBezTo>
                    <a:pt x="15" y="16"/>
                    <a:pt x="14" y="15"/>
                    <a:pt x="15" y="15"/>
                  </a:cubicBezTo>
                  <a:cubicBezTo>
                    <a:pt x="15" y="14"/>
                    <a:pt x="16" y="14"/>
                    <a:pt x="16" y="14"/>
                  </a:cubicBezTo>
                  <a:cubicBezTo>
                    <a:pt x="21" y="14"/>
                    <a:pt x="21" y="10"/>
                    <a:pt x="21" y="5"/>
                  </a:cubicBezTo>
                  <a:cubicBezTo>
                    <a:pt x="21" y="5"/>
                    <a:pt x="21" y="5"/>
                    <a:pt x="21" y="5"/>
                  </a:cubicBezTo>
                  <a:cubicBezTo>
                    <a:pt x="19" y="6"/>
                    <a:pt x="15" y="7"/>
                    <a:pt x="15" y="7"/>
                  </a:cubicBezTo>
                  <a:cubicBezTo>
                    <a:pt x="15" y="7"/>
                    <a:pt x="15" y="7"/>
                    <a:pt x="15" y="7"/>
                  </a:cubicBezTo>
                  <a:cubicBezTo>
                    <a:pt x="14" y="6"/>
                    <a:pt x="14" y="6"/>
                    <a:pt x="14" y="6"/>
                  </a:cubicBezTo>
                  <a:cubicBezTo>
                    <a:pt x="13" y="6"/>
                    <a:pt x="10" y="5"/>
                    <a:pt x="7" y="5"/>
                  </a:cubicBezTo>
                  <a:cubicBezTo>
                    <a:pt x="7" y="5"/>
                    <a:pt x="6" y="5"/>
                    <a:pt x="6" y="5"/>
                  </a:cubicBezTo>
                  <a:cubicBezTo>
                    <a:pt x="3" y="6"/>
                    <a:pt x="3" y="9"/>
                    <a:pt x="3" y="11"/>
                  </a:cubicBezTo>
                  <a:cubicBezTo>
                    <a:pt x="3" y="11"/>
                    <a:pt x="3" y="12"/>
                    <a:pt x="4" y="12"/>
                  </a:cubicBezTo>
                  <a:cubicBezTo>
                    <a:pt x="4" y="13"/>
                    <a:pt x="5" y="13"/>
                    <a:pt x="5" y="15"/>
                  </a:cubicBezTo>
                  <a:cubicBezTo>
                    <a:pt x="5" y="15"/>
                    <a:pt x="5" y="16"/>
                    <a:pt x="5" y="17"/>
                  </a:cubicBezTo>
                  <a:lnTo>
                    <a:pt x="8" y="1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6" name="Freeform 595"/>
            <p:cNvSpPr>
              <a:spLocks noChangeArrowheads="1"/>
            </p:cNvSpPr>
            <p:nvPr/>
          </p:nvSpPr>
          <p:spPr bwMode="auto">
            <a:xfrm>
              <a:off x="7566800" y="3339928"/>
              <a:ext cx="999838" cy="697956"/>
            </a:xfrm>
            <a:custGeom>
              <a:avLst/>
              <a:gdLst>
                <a:gd name="T0" fmla="*/ 13 w 240"/>
                <a:gd name="T1" fmla="*/ 73 h 168"/>
                <a:gd name="T2" fmla="*/ 25 w 240"/>
                <a:gd name="T3" fmla="*/ 51 h 168"/>
                <a:gd name="T4" fmla="*/ 36 w 240"/>
                <a:gd name="T5" fmla="*/ 40 h 168"/>
                <a:gd name="T6" fmla="*/ 47 w 240"/>
                <a:gd name="T7" fmla="*/ 34 h 168"/>
                <a:gd name="T8" fmla="*/ 61 w 240"/>
                <a:gd name="T9" fmla="*/ 34 h 168"/>
                <a:gd name="T10" fmla="*/ 77 w 240"/>
                <a:gd name="T11" fmla="*/ 51 h 168"/>
                <a:gd name="T12" fmla="*/ 105 w 240"/>
                <a:gd name="T13" fmla="*/ 63 h 168"/>
                <a:gd name="T14" fmla="*/ 133 w 240"/>
                <a:gd name="T15" fmla="*/ 65 h 168"/>
                <a:gd name="T16" fmla="*/ 152 w 240"/>
                <a:gd name="T17" fmla="*/ 50 h 168"/>
                <a:gd name="T18" fmla="*/ 165 w 240"/>
                <a:gd name="T19" fmla="*/ 47 h 168"/>
                <a:gd name="T20" fmla="*/ 176 w 240"/>
                <a:gd name="T21" fmla="*/ 35 h 168"/>
                <a:gd name="T22" fmla="*/ 167 w 240"/>
                <a:gd name="T23" fmla="*/ 23 h 168"/>
                <a:gd name="T24" fmla="*/ 183 w 240"/>
                <a:gd name="T25" fmla="*/ 11 h 168"/>
                <a:gd name="T26" fmla="*/ 195 w 240"/>
                <a:gd name="T27" fmla="*/ 0 h 168"/>
                <a:gd name="T28" fmla="*/ 210 w 240"/>
                <a:gd name="T29" fmla="*/ 17 h 168"/>
                <a:gd name="T30" fmla="*/ 230 w 240"/>
                <a:gd name="T31" fmla="*/ 35 h 168"/>
                <a:gd name="T32" fmla="*/ 237 w 240"/>
                <a:gd name="T33" fmla="*/ 40 h 168"/>
                <a:gd name="T34" fmla="*/ 226 w 240"/>
                <a:gd name="T35" fmla="*/ 55 h 168"/>
                <a:gd name="T36" fmla="*/ 214 w 240"/>
                <a:gd name="T37" fmla="*/ 67 h 168"/>
                <a:gd name="T38" fmla="*/ 199 w 240"/>
                <a:gd name="T39" fmla="*/ 78 h 168"/>
                <a:gd name="T40" fmla="*/ 187 w 240"/>
                <a:gd name="T41" fmla="*/ 80 h 168"/>
                <a:gd name="T42" fmla="*/ 180 w 240"/>
                <a:gd name="T43" fmla="*/ 79 h 168"/>
                <a:gd name="T44" fmla="*/ 180 w 240"/>
                <a:gd name="T45" fmla="*/ 92 h 168"/>
                <a:gd name="T46" fmla="*/ 191 w 240"/>
                <a:gd name="T47" fmla="*/ 94 h 168"/>
                <a:gd name="T48" fmla="*/ 190 w 240"/>
                <a:gd name="T49" fmla="*/ 117 h 168"/>
                <a:gd name="T50" fmla="*/ 183 w 240"/>
                <a:gd name="T51" fmla="*/ 125 h 168"/>
                <a:gd name="T52" fmla="*/ 189 w 240"/>
                <a:gd name="T53" fmla="*/ 127 h 168"/>
                <a:gd name="T54" fmla="*/ 182 w 240"/>
                <a:gd name="T55" fmla="*/ 141 h 168"/>
                <a:gd name="T56" fmla="*/ 172 w 240"/>
                <a:gd name="T57" fmla="*/ 152 h 168"/>
                <a:gd name="T58" fmla="*/ 159 w 240"/>
                <a:gd name="T59" fmla="*/ 157 h 168"/>
                <a:gd name="T60" fmla="*/ 159 w 240"/>
                <a:gd name="T61" fmla="*/ 157 h 168"/>
                <a:gd name="T62" fmla="*/ 155 w 240"/>
                <a:gd name="T63" fmla="*/ 157 h 168"/>
                <a:gd name="T64" fmla="*/ 136 w 240"/>
                <a:gd name="T65" fmla="*/ 162 h 168"/>
                <a:gd name="T66" fmla="*/ 120 w 240"/>
                <a:gd name="T67" fmla="*/ 157 h 168"/>
                <a:gd name="T68" fmla="*/ 112 w 240"/>
                <a:gd name="T69" fmla="*/ 158 h 168"/>
                <a:gd name="T70" fmla="*/ 104 w 240"/>
                <a:gd name="T71" fmla="*/ 162 h 168"/>
                <a:gd name="T72" fmla="*/ 94 w 240"/>
                <a:gd name="T73" fmla="*/ 152 h 168"/>
                <a:gd name="T74" fmla="*/ 89 w 240"/>
                <a:gd name="T75" fmla="*/ 131 h 168"/>
                <a:gd name="T76" fmla="*/ 71 w 240"/>
                <a:gd name="T77" fmla="*/ 135 h 168"/>
                <a:gd name="T78" fmla="*/ 48 w 240"/>
                <a:gd name="T79" fmla="*/ 134 h 168"/>
                <a:gd name="T80" fmla="*/ 30 w 240"/>
                <a:gd name="T81" fmla="*/ 124 h 168"/>
                <a:gd name="T82" fmla="*/ 21 w 240"/>
                <a:gd name="T83" fmla="*/ 121 h 168"/>
                <a:gd name="T84" fmla="*/ 21 w 240"/>
                <a:gd name="T85" fmla="*/ 107 h 168"/>
                <a:gd name="T86" fmla="*/ 12 w 240"/>
                <a:gd name="T87" fmla="*/ 98 h 168"/>
                <a:gd name="T88" fmla="*/ 3 w 240"/>
                <a:gd name="T89" fmla="*/ 92 h 168"/>
                <a:gd name="T90" fmla="*/ 1 w 240"/>
                <a:gd name="T91" fmla="*/ 7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0" h="168">
                  <a:moveTo>
                    <a:pt x="1" y="79"/>
                  </a:moveTo>
                  <a:cubicBezTo>
                    <a:pt x="0" y="75"/>
                    <a:pt x="6" y="75"/>
                    <a:pt x="9" y="75"/>
                  </a:cubicBezTo>
                  <a:cubicBezTo>
                    <a:pt x="11" y="75"/>
                    <a:pt x="11" y="74"/>
                    <a:pt x="13" y="73"/>
                  </a:cubicBezTo>
                  <a:cubicBezTo>
                    <a:pt x="14" y="72"/>
                    <a:pt x="17" y="73"/>
                    <a:pt x="18" y="71"/>
                  </a:cubicBezTo>
                  <a:cubicBezTo>
                    <a:pt x="21" y="68"/>
                    <a:pt x="25" y="68"/>
                    <a:pt x="26" y="64"/>
                  </a:cubicBezTo>
                  <a:cubicBezTo>
                    <a:pt x="27" y="60"/>
                    <a:pt x="28" y="55"/>
                    <a:pt x="25" y="51"/>
                  </a:cubicBezTo>
                  <a:cubicBezTo>
                    <a:pt x="27" y="51"/>
                    <a:pt x="29" y="50"/>
                    <a:pt x="31" y="50"/>
                  </a:cubicBezTo>
                  <a:cubicBezTo>
                    <a:pt x="34" y="49"/>
                    <a:pt x="34" y="49"/>
                    <a:pt x="34" y="46"/>
                  </a:cubicBezTo>
                  <a:cubicBezTo>
                    <a:pt x="34" y="44"/>
                    <a:pt x="35" y="42"/>
                    <a:pt x="36" y="40"/>
                  </a:cubicBezTo>
                  <a:cubicBezTo>
                    <a:pt x="37" y="37"/>
                    <a:pt x="38" y="38"/>
                    <a:pt x="41" y="39"/>
                  </a:cubicBezTo>
                  <a:cubicBezTo>
                    <a:pt x="44" y="39"/>
                    <a:pt x="43" y="40"/>
                    <a:pt x="46" y="39"/>
                  </a:cubicBezTo>
                  <a:cubicBezTo>
                    <a:pt x="48" y="38"/>
                    <a:pt x="46" y="36"/>
                    <a:pt x="47" y="34"/>
                  </a:cubicBezTo>
                  <a:cubicBezTo>
                    <a:pt x="48" y="30"/>
                    <a:pt x="50" y="33"/>
                    <a:pt x="51" y="31"/>
                  </a:cubicBezTo>
                  <a:cubicBezTo>
                    <a:pt x="52" y="28"/>
                    <a:pt x="53" y="29"/>
                    <a:pt x="55" y="28"/>
                  </a:cubicBezTo>
                  <a:cubicBezTo>
                    <a:pt x="56" y="30"/>
                    <a:pt x="58" y="34"/>
                    <a:pt x="61" y="34"/>
                  </a:cubicBezTo>
                  <a:cubicBezTo>
                    <a:pt x="66" y="35"/>
                    <a:pt x="65" y="37"/>
                    <a:pt x="67" y="41"/>
                  </a:cubicBezTo>
                  <a:cubicBezTo>
                    <a:pt x="67" y="42"/>
                    <a:pt x="67" y="49"/>
                    <a:pt x="67" y="49"/>
                  </a:cubicBezTo>
                  <a:cubicBezTo>
                    <a:pt x="70" y="50"/>
                    <a:pt x="74" y="50"/>
                    <a:pt x="77" y="51"/>
                  </a:cubicBezTo>
                  <a:cubicBezTo>
                    <a:pt x="79" y="52"/>
                    <a:pt x="84" y="53"/>
                    <a:pt x="86" y="56"/>
                  </a:cubicBezTo>
                  <a:cubicBezTo>
                    <a:pt x="87" y="57"/>
                    <a:pt x="90" y="63"/>
                    <a:pt x="92" y="63"/>
                  </a:cubicBezTo>
                  <a:cubicBezTo>
                    <a:pt x="96" y="63"/>
                    <a:pt x="101" y="63"/>
                    <a:pt x="105" y="63"/>
                  </a:cubicBezTo>
                  <a:cubicBezTo>
                    <a:pt x="108" y="62"/>
                    <a:pt x="110" y="65"/>
                    <a:pt x="113" y="66"/>
                  </a:cubicBezTo>
                  <a:cubicBezTo>
                    <a:pt x="115" y="67"/>
                    <a:pt x="121" y="69"/>
                    <a:pt x="123" y="69"/>
                  </a:cubicBezTo>
                  <a:cubicBezTo>
                    <a:pt x="126" y="67"/>
                    <a:pt x="130" y="65"/>
                    <a:pt x="133" y="65"/>
                  </a:cubicBezTo>
                  <a:cubicBezTo>
                    <a:pt x="137" y="64"/>
                    <a:pt x="140" y="65"/>
                    <a:pt x="143" y="64"/>
                  </a:cubicBezTo>
                  <a:cubicBezTo>
                    <a:pt x="144" y="63"/>
                    <a:pt x="151" y="58"/>
                    <a:pt x="150" y="57"/>
                  </a:cubicBezTo>
                  <a:cubicBezTo>
                    <a:pt x="149" y="55"/>
                    <a:pt x="148" y="51"/>
                    <a:pt x="152" y="50"/>
                  </a:cubicBezTo>
                  <a:cubicBezTo>
                    <a:pt x="153" y="50"/>
                    <a:pt x="155" y="52"/>
                    <a:pt x="156" y="52"/>
                  </a:cubicBezTo>
                  <a:cubicBezTo>
                    <a:pt x="158" y="52"/>
                    <a:pt x="160" y="49"/>
                    <a:pt x="161" y="48"/>
                  </a:cubicBezTo>
                  <a:cubicBezTo>
                    <a:pt x="162" y="47"/>
                    <a:pt x="164" y="47"/>
                    <a:pt x="165" y="47"/>
                  </a:cubicBezTo>
                  <a:cubicBezTo>
                    <a:pt x="166" y="46"/>
                    <a:pt x="168" y="44"/>
                    <a:pt x="169" y="42"/>
                  </a:cubicBezTo>
                  <a:cubicBezTo>
                    <a:pt x="171" y="40"/>
                    <a:pt x="177" y="41"/>
                    <a:pt x="180" y="41"/>
                  </a:cubicBezTo>
                  <a:cubicBezTo>
                    <a:pt x="178" y="39"/>
                    <a:pt x="178" y="37"/>
                    <a:pt x="176" y="35"/>
                  </a:cubicBezTo>
                  <a:cubicBezTo>
                    <a:pt x="173" y="32"/>
                    <a:pt x="173" y="36"/>
                    <a:pt x="169" y="36"/>
                  </a:cubicBezTo>
                  <a:cubicBezTo>
                    <a:pt x="166" y="36"/>
                    <a:pt x="164" y="36"/>
                    <a:pt x="164" y="32"/>
                  </a:cubicBezTo>
                  <a:cubicBezTo>
                    <a:pt x="165" y="28"/>
                    <a:pt x="165" y="26"/>
                    <a:pt x="167" y="23"/>
                  </a:cubicBezTo>
                  <a:cubicBezTo>
                    <a:pt x="169" y="20"/>
                    <a:pt x="171" y="24"/>
                    <a:pt x="173" y="24"/>
                  </a:cubicBezTo>
                  <a:cubicBezTo>
                    <a:pt x="177" y="24"/>
                    <a:pt x="178" y="21"/>
                    <a:pt x="179" y="19"/>
                  </a:cubicBezTo>
                  <a:cubicBezTo>
                    <a:pt x="180" y="16"/>
                    <a:pt x="180" y="13"/>
                    <a:pt x="183" y="11"/>
                  </a:cubicBezTo>
                  <a:cubicBezTo>
                    <a:pt x="185" y="9"/>
                    <a:pt x="186" y="5"/>
                    <a:pt x="182" y="6"/>
                  </a:cubicBezTo>
                  <a:cubicBezTo>
                    <a:pt x="183" y="3"/>
                    <a:pt x="185" y="2"/>
                    <a:pt x="189" y="1"/>
                  </a:cubicBezTo>
                  <a:cubicBezTo>
                    <a:pt x="191" y="1"/>
                    <a:pt x="193" y="0"/>
                    <a:pt x="195" y="0"/>
                  </a:cubicBezTo>
                  <a:cubicBezTo>
                    <a:pt x="197" y="0"/>
                    <a:pt x="198" y="1"/>
                    <a:pt x="199" y="2"/>
                  </a:cubicBezTo>
                  <a:cubicBezTo>
                    <a:pt x="203" y="4"/>
                    <a:pt x="206" y="3"/>
                    <a:pt x="207" y="8"/>
                  </a:cubicBezTo>
                  <a:cubicBezTo>
                    <a:pt x="208" y="11"/>
                    <a:pt x="210" y="14"/>
                    <a:pt x="210" y="17"/>
                  </a:cubicBezTo>
                  <a:cubicBezTo>
                    <a:pt x="211" y="23"/>
                    <a:pt x="211" y="24"/>
                    <a:pt x="217" y="25"/>
                  </a:cubicBezTo>
                  <a:cubicBezTo>
                    <a:pt x="220" y="25"/>
                    <a:pt x="223" y="27"/>
                    <a:pt x="224" y="31"/>
                  </a:cubicBezTo>
                  <a:cubicBezTo>
                    <a:pt x="225" y="33"/>
                    <a:pt x="225" y="37"/>
                    <a:pt x="230" y="35"/>
                  </a:cubicBezTo>
                  <a:cubicBezTo>
                    <a:pt x="233" y="34"/>
                    <a:pt x="237" y="32"/>
                    <a:pt x="240" y="31"/>
                  </a:cubicBezTo>
                  <a:cubicBezTo>
                    <a:pt x="239" y="33"/>
                    <a:pt x="240" y="34"/>
                    <a:pt x="240" y="36"/>
                  </a:cubicBezTo>
                  <a:cubicBezTo>
                    <a:pt x="240" y="37"/>
                    <a:pt x="238" y="39"/>
                    <a:pt x="237" y="40"/>
                  </a:cubicBezTo>
                  <a:cubicBezTo>
                    <a:pt x="237" y="43"/>
                    <a:pt x="235" y="50"/>
                    <a:pt x="232" y="51"/>
                  </a:cubicBezTo>
                  <a:cubicBezTo>
                    <a:pt x="231" y="51"/>
                    <a:pt x="229" y="49"/>
                    <a:pt x="228" y="50"/>
                  </a:cubicBezTo>
                  <a:cubicBezTo>
                    <a:pt x="226" y="52"/>
                    <a:pt x="225" y="52"/>
                    <a:pt x="226" y="55"/>
                  </a:cubicBezTo>
                  <a:cubicBezTo>
                    <a:pt x="228" y="59"/>
                    <a:pt x="224" y="60"/>
                    <a:pt x="224" y="64"/>
                  </a:cubicBezTo>
                  <a:cubicBezTo>
                    <a:pt x="223" y="63"/>
                    <a:pt x="222" y="63"/>
                    <a:pt x="222" y="62"/>
                  </a:cubicBezTo>
                  <a:cubicBezTo>
                    <a:pt x="220" y="65"/>
                    <a:pt x="218" y="67"/>
                    <a:pt x="214" y="67"/>
                  </a:cubicBezTo>
                  <a:cubicBezTo>
                    <a:pt x="216" y="73"/>
                    <a:pt x="210" y="68"/>
                    <a:pt x="209" y="69"/>
                  </a:cubicBezTo>
                  <a:cubicBezTo>
                    <a:pt x="206" y="72"/>
                    <a:pt x="204" y="73"/>
                    <a:pt x="201" y="75"/>
                  </a:cubicBezTo>
                  <a:cubicBezTo>
                    <a:pt x="200" y="76"/>
                    <a:pt x="200" y="78"/>
                    <a:pt x="199" y="78"/>
                  </a:cubicBezTo>
                  <a:cubicBezTo>
                    <a:pt x="197" y="78"/>
                    <a:pt x="196" y="78"/>
                    <a:pt x="194" y="79"/>
                  </a:cubicBezTo>
                  <a:cubicBezTo>
                    <a:pt x="192" y="81"/>
                    <a:pt x="189" y="84"/>
                    <a:pt x="187" y="84"/>
                  </a:cubicBezTo>
                  <a:cubicBezTo>
                    <a:pt x="189" y="83"/>
                    <a:pt x="190" y="81"/>
                    <a:pt x="187" y="80"/>
                  </a:cubicBezTo>
                  <a:cubicBezTo>
                    <a:pt x="188" y="79"/>
                    <a:pt x="191" y="76"/>
                    <a:pt x="190" y="75"/>
                  </a:cubicBezTo>
                  <a:cubicBezTo>
                    <a:pt x="189" y="72"/>
                    <a:pt x="188" y="71"/>
                    <a:pt x="186" y="74"/>
                  </a:cubicBezTo>
                  <a:cubicBezTo>
                    <a:pt x="184" y="76"/>
                    <a:pt x="181" y="77"/>
                    <a:pt x="180" y="79"/>
                  </a:cubicBezTo>
                  <a:cubicBezTo>
                    <a:pt x="178" y="82"/>
                    <a:pt x="175" y="81"/>
                    <a:pt x="174" y="82"/>
                  </a:cubicBezTo>
                  <a:cubicBezTo>
                    <a:pt x="172" y="84"/>
                    <a:pt x="172" y="86"/>
                    <a:pt x="175" y="87"/>
                  </a:cubicBezTo>
                  <a:cubicBezTo>
                    <a:pt x="177" y="89"/>
                    <a:pt x="177" y="91"/>
                    <a:pt x="180" y="92"/>
                  </a:cubicBezTo>
                  <a:cubicBezTo>
                    <a:pt x="182" y="92"/>
                    <a:pt x="184" y="88"/>
                    <a:pt x="186" y="89"/>
                  </a:cubicBezTo>
                  <a:cubicBezTo>
                    <a:pt x="188" y="90"/>
                    <a:pt x="189" y="90"/>
                    <a:pt x="192" y="91"/>
                  </a:cubicBezTo>
                  <a:cubicBezTo>
                    <a:pt x="192" y="92"/>
                    <a:pt x="192" y="93"/>
                    <a:pt x="191" y="94"/>
                  </a:cubicBezTo>
                  <a:cubicBezTo>
                    <a:pt x="189" y="90"/>
                    <a:pt x="185" y="97"/>
                    <a:pt x="183" y="96"/>
                  </a:cubicBezTo>
                  <a:cubicBezTo>
                    <a:pt x="183" y="98"/>
                    <a:pt x="180" y="101"/>
                    <a:pt x="179" y="103"/>
                  </a:cubicBezTo>
                  <a:cubicBezTo>
                    <a:pt x="184" y="106"/>
                    <a:pt x="185" y="112"/>
                    <a:pt x="190" y="117"/>
                  </a:cubicBezTo>
                  <a:cubicBezTo>
                    <a:pt x="187" y="117"/>
                    <a:pt x="185" y="115"/>
                    <a:pt x="183" y="116"/>
                  </a:cubicBezTo>
                  <a:cubicBezTo>
                    <a:pt x="186" y="116"/>
                    <a:pt x="187" y="119"/>
                    <a:pt x="190" y="121"/>
                  </a:cubicBezTo>
                  <a:cubicBezTo>
                    <a:pt x="187" y="122"/>
                    <a:pt x="185" y="123"/>
                    <a:pt x="183" y="125"/>
                  </a:cubicBezTo>
                  <a:cubicBezTo>
                    <a:pt x="186" y="124"/>
                    <a:pt x="187" y="124"/>
                    <a:pt x="190" y="126"/>
                  </a:cubicBezTo>
                  <a:cubicBezTo>
                    <a:pt x="189" y="126"/>
                    <a:pt x="188" y="127"/>
                    <a:pt x="188" y="127"/>
                  </a:cubicBezTo>
                  <a:cubicBezTo>
                    <a:pt x="188" y="127"/>
                    <a:pt x="189" y="127"/>
                    <a:pt x="189" y="127"/>
                  </a:cubicBezTo>
                  <a:cubicBezTo>
                    <a:pt x="189" y="129"/>
                    <a:pt x="190" y="128"/>
                    <a:pt x="188" y="129"/>
                  </a:cubicBezTo>
                  <a:cubicBezTo>
                    <a:pt x="188" y="130"/>
                    <a:pt x="188" y="132"/>
                    <a:pt x="187" y="133"/>
                  </a:cubicBezTo>
                  <a:cubicBezTo>
                    <a:pt x="185" y="133"/>
                    <a:pt x="183" y="138"/>
                    <a:pt x="182" y="141"/>
                  </a:cubicBezTo>
                  <a:cubicBezTo>
                    <a:pt x="181" y="140"/>
                    <a:pt x="181" y="140"/>
                    <a:pt x="181" y="139"/>
                  </a:cubicBezTo>
                  <a:cubicBezTo>
                    <a:pt x="180" y="141"/>
                    <a:pt x="180" y="143"/>
                    <a:pt x="180" y="145"/>
                  </a:cubicBezTo>
                  <a:cubicBezTo>
                    <a:pt x="178" y="145"/>
                    <a:pt x="173" y="152"/>
                    <a:pt x="172" y="152"/>
                  </a:cubicBezTo>
                  <a:cubicBezTo>
                    <a:pt x="169" y="155"/>
                    <a:pt x="165" y="156"/>
                    <a:pt x="161" y="157"/>
                  </a:cubicBezTo>
                  <a:cubicBezTo>
                    <a:pt x="161" y="157"/>
                    <a:pt x="161" y="157"/>
                    <a:pt x="161" y="157"/>
                  </a:cubicBezTo>
                  <a:cubicBezTo>
                    <a:pt x="160" y="157"/>
                    <a:pt x="161" y="157"/>
                    <a:pt x="159" y="157"/>
                  </a:cubicBezTo>
                  <a:cubicBezTo>
                    <a:pt x="160" y="158"/>
                    <a:pt x="160" y="158"/>
                    <a:pt x="160" y="158"/>
                  </a:cubicBezTo>
                  <a:cubicBezTo>
                    <a:pt x="160" y="158"/>
                    <a:pt x="161" y="158"/>
                    <a:pt x="161" y="157"/>
                  </a:cubicBezTo>
                  <a:cubicBezTo>
                    <a:pt x="160" y="157"/>
                    <a:pt x="160" y="157"/>
                    <a:pt x="159" y="157"/>
                  </a:cubicBezTo>
                  <a:cubicBezTo>
                    <a:pt x="159" y="159"/>
                    <a:pt x="157" y="158"/>
                    <a:pt x="156" y="156"/>
                  </a:cubicBezTo>
                  <a:cubicBezTo>
                    <a:pt x="157" y="157"/>
                    <a:pt x="156" y="158"/>
                    <a:pt x="156" y="159"/>
                  </a:cubicBezTo>
                  <a:cubicBezTo>
                    <a:pt x="156" y="158"/>
                    <a:pt x="155" y="158"/>
                    <a:pt x="155" y="157"/>
                  </a:cubicBezTo>
                  <a:cubicBezTo>
                    <a:pt x="155" y="163"/>
                    <a:pt x="139" y="160"/>
                    <a:pt x="144" y="167"/>
                  </a:cubicBezTo>
                  <a:cubicBezTo>
                    <a:pt x="142" y="168"/>
                    <a:pt x="141" y="164"/>
                    <a:pt x="141" y="162"/>
                  </a:cubicBezTo>
                  <a:cubicBezTo>
                    <a:pt x="139" y="163"/>
                    <a:pt x="137" y="159"/>
                    <a:pt x="136" y="162"/>
                  </a:cubicBezTo>
                  <a:cubicBezTo>
                    <a:pt x="136" y="162"/>
                    <a:pt x="136" y="162"/>
                    <a:pt x="136" y="161"/>
                  </a:cubicBezTo>
                  <a:cubicBezTo>
                    <a:pt x="132" y="164"/>
                    <a:pt x="130" y="160"/>
                    <a:pt x="129" y="157"/>
                  </a:cubicBezTo>
                  <a:cubicBezTo>
                    <a:pt x="128" y="153"/>
                    <a:pt x="122" y="156"/>
                    <a:pt x="120" y="157"/>
                  </a:cubicBezTo>
                  <a:cubicBezTo>
                    <a:pt x="118" y="158"/>
                    <a:pt x="117" y="157"/>
                    <a:pt x="116" y="157"/>
                  </a:cubicBezTo>
                  <a:cubicBezTo>
                    <a:pt x="115" y="158"/>
                    <a:pt x="115" y="157"/>
                    <a:pt x="114" y="157"/>
                  </a:cubicBezTo>
                  <a:cubicBezTo>
                    <a:pt x="112" y="156"/>
                    <a:pt x="113" y="158"/>
                    <a:pt x="112" y="158"/>
                  </a:cubicBezTo>
                  <a:cubicBezTo>
                    <a:pt x="112" y="158"/>
                    <a:pt x="110" y="157"/>
                    <a:pt x="110" y="159"/>
                  </a:cubicBezTo>
                  <a:cubicBezTo>
                    <a:pt x="110" y="161"/>
                    <a:pt x="111" y="163"/>
                    <a:pt x="108" y="163"/>
                  </a:cubicBezTo>
                  <a:cubicBezTo>
                    <a:pt x="108" y="159"/>
                    <a:pt x="106" y="162"/>
                    <a:pt x="104" y="162"/>
                  </a:cubicBezTo>
                  <a:cubicBezTo>
                    <a:pt x="103" y="161"/>
                    <a:pt x="101" y="158"/>
                    <a:pt x="101" y="157"/>
                  </a:cubicBezTo>
                  <a:cubicBezTo>
                    <a:pt x="102" y="155"/>
                    <a:pt x="100" y="155"/>
                    <a:pt x="99" y="153"/>
                  </a:cubicBezTo>
                  <a:cubicBezTo>
                    <a:pt x="99" y="150"/>
                    <a:pt x="96" y="151"/>
                    <a:pt x="94" y="152"/>
                  </a:cubicBezTo>
                  <a:cubicBezTo>
                    <a:pt x="94" y="150"/>
                    <a:pt x="101" y="136"/>
                    <a:pt x="97" y="136"/>
                  </a:cubicBezTo>
                  <a:cubicBezTo>
                    <a:pt x="98" y="136"/>
                    <a:pt x="92" y="132"/>
                    <a:pt x="92" y="133"/>
                  </a:cubicBezTo>
                  <a:cubicBezTo>
                    <a:pt x="91" y="132"/>
                    <a:pt x="89" y="133"/>
                    <a:pt x="89" y="131"/>
                  </a:cubicBezTo>
                  <a:cubicBezTo>
                    <a:pt x="89" y="130"/>
                    <a:pt x="88" y="128"/>
                    <a:pt x="88" y="127"/>
                  </a:cubicBezTo>
                  <a:cubicBezTo>
                    <a:pt x="85" y="129"/>
                    <a:pt x="83" y="128"/>
                    <a:pt x="80" y="130"/>
                  </a:cubicBezTo>
                  <a:cubicBezTo>
                    <a:pt x="77" y="132"/>
                    <a:pt x="75" y="133"/>
                    <a:pt x="71" y="135"/>
                  </a:cubicBezTo>
                  <a:cubicBezTo>
                    <a:pt x="70" y="135"/>
                    <a:pt x="65" y="131"/>
                    <a:pt x="64" y="133"/>
                  </a:cubicBezTo>
                  <a:cubicBezTo>
                    <a:pt x="62" y="135"/>
                    <a:pt x="58" y="140"/>
                    <a:pt x="59" y="134"/>
                  </a:cubicBezTo>
                  <a:cubicBezTo>
                    <a:pt x="57" y="135"/>
                    <a:pt x="49" y="136"/>
                    <a:pt x="48" y="134"/>
                  </a:cubicBezTo>
                  <a:cubicBezTo>
                    <a:pt x="46" y="132"/>
                    <a:pt x="40" y="131"/>
                    <a:pt x="41" y="128"/>
                  </a:cubicBezTo>
                  <a:cubicBezTo>
                    <a:pt x="38" y="131"/>
                    <a:pt x="39" y="128"/>
                    <a:pt x="37" y="127"/>
                  </a:cubicBezTo>
                  <a:cubicBezTo>
                    <a:pt x="34" y="125"/>
                    <a:pt x="33" y="124"/>
                    <a:pt x="30" y="124"/>
                  </a:cubicBezTo>
                  <a:cubicBezTo>
                    <a:pt x="30" y="124"/>
                    <a:pt x="30" y="125"/>
                    <a:pt x="30" y="125"/>
                  </a:cubicBezTo>
                  <a:cubicBezTo>
                    <a:pt x="29" y="124"/>
                    <a:pt x="28" y="123"/>
                    <a:pt x="27" y="123"/>
                  </a:cubicBezTo>
                  <a:cubicBezTo>
                    <a:pt x="26" y="122"/>
                    <a:pt x="21" y="121"/>
                    <a:pt x="21" y="121"/>
                  </a:cubicBezTo>
                  <a:cubicBezTo>
                    <a:pt x="20" y="119"/>
                    <a:pt x="19" y="114"/>
                    <a:pt x="20" y="113"/>
                  </a:cubicBezTo>
                  <a:cubicBezTo>
                    <a:pt x="20" y="113"/>
                    <a:pt x="21" y="114"/>
                    <a:pt x="21" y="114"/>
                  </a:cubicBezTo>
                  <a:cubicBezTo>
                    <a:pt x="26" y="112"/>
                    <a:pt x="18" y="107"/>
                    <a:pt x="21" y="107"/>
                  </a:cubicBezTo>
                  <a:cubicBezTo>
                    <a:pt x="24" y="106"/>
                    <a:pt x="25" y="102"/>
                    <a:pt x="26" y="100"/>
                  </a:cubicBezTo>
                  <a:cubicBezTo>
                    <a:pt x="26" y="100"/>
                    <a:pt x="25" y="100"/>
                    <a:pt x="25" y="100"/>
                  </a:cubicBezTo>
                  <a:cubicBezTo>
                    <a:pt x="23" y="93"/>
                    <a:pt x="15" y="103"/>
                    <a:pt x="12" y="98"/>
                  </a:cubicBezTo>
                  <a:cubicBezTo>
                    <a:pt x="11" y="97"/>
                    <a:pt x="10" y="98"/>
                    <a:pt x="9" y="97"/>
                  </a:cubicBezTo>
                  <a:cubicBezTo>
                    <a:pt x="8" y="96"/>
                    <a:pt x="9" y="95"/>
                    <a:pt x="8" y="94"/>
                  </a:cubicBezTo>
                  <a:cubicBezTo>
                    <a:pt x="8" y="93"/>
                    <a:pt x="5" y="92"/>
                    <a:pt x="3" y="92"/>
                  </a:cubicBezTo>
                  <a:cubicBezTo>
                    <a:pt x="4" y="91"/>
                    <a:pt x="4" y="91"/>
                    <a:pt x="5" y="91"/>
                  </a:cubicBezTo>
                  <a:cubicBezTo>
                    <a:pt x="5" y="89"/>
                    <a:pt x="5" y="84"/>
                    <a:pt x="3" y="85"/>
                  </a:cubicBezTo>
                  <a:cubicBezTo>
                    <a:pt x="0" y="85"/>
                    <a:pt x="0" y="82"/>
                    <a:pt x="1" y="7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7" name="Freeform 596"/>
            <p:cNvSpPr>
              <a:spLocks noEditPoints="1" noChangeArrowheads="1"/>
            </p:cNvSpPr>
            <p:nvPr/>
          </p:nvSpPr>
          <p:spPr bwMode="auto">
            <a:xfrm>
              <a:off x="7554725" y="3335098"/>
              <a:ext cx="1019158" cy="702786"/>
            </a:xfrm>
            <a:custGeom>
              <a:avLst/>
              <a:gdLst>
                <a:gd name="T0" fmla="*/ 131 w 245"/>
                <a:gd name="T1" fmla="*/ 159 h 169"/>
                <a:gd name="T2" fmla="*/ 114 w 245"/>
                <a:gd name="T3" fmla="*/ 160 h 169"/>
                <a:gd name="T4" fmla="*/ 101 w 245"/>
                <a:gd name="T5" fmla="*/ 154 h 169"/>
                <a:gd name="T6" fmla="*/ 99 w 245"/>
                <a:gd name="T7" fmla="*/ 138 h 169"/>
                <a:gd name="T8" fmla="*/ 71 w 245"/>
                <a:gd name="T9" fmla="*/ 136 h 169"/>
                <a:gd name="T10" fmla="*/ 43 w 245"/>
                <a:gd name="T11" fmla="*/ 131 h 169"/>
                <a:gd name="T12" fmla="*/ 23 w 245"/>
                <a:gd name="T13" fmla="*/ 122 h 169"/>
                <a:gd name="T14" fmla="*/ 27 w 245"/>
                <a:gd name="T15" fmla="*/ 102 h 169"/>
                <a:gd name="T16" fmla="*/ 6 w 245"/>
                <a:gd name="T17" fmla="*/ 93 h 169"/>
                <a:gd name="T18" fmla="*/ 4 w 245"/>
                <a:gd name="T19" fmla="*/ 77 h 169"/>
                <a:gd name="T20" fmla="*/ 26 w 245"/>
                <a:gd name="T21" fmla="*/ 52 h 169"/>
                <a:gd name="T22" fmla="*/ 47 w 245"/>
                <a:gd name="T23" fmla="*/ 39 h 169"/>
                <a:gd name="T24" fmla="*/ 59 w 245"/>
                <a:gd name="T25" fmla="*/ 29 h 169"/>
                <a:gd name="T26" fmla="*/ 90 w 245"/>
                <a:gd name="T27" fmla="*/ 57 h 169"/>
                <a:gd name="T28" fmla="*/ 136 w 245"/>
                <a:gd name="T29" fmla="*/ 65 h 169"/>
                <a:gd name="T30" fmla="*/ 166 w 245"/>
                <a:gd name="T31" fmla="*/ 47 h 169"/>
                <a:gd name="T32" fmla="*/ 176 w 245"/>
                <a:gd name="T33" fmla="*/ 36 h 169"/>
                <a:gd name="T34" fmla="*/ 185 w 245"/>
                <a:gd name="T35" fmla="*/ 11 h 169"/>
                <a:gd name="T36" fmla="*/ 205 w 245"/>
                <a:gd name="T37" fmla="*/ 3 h 169"/>
                <a:gd name="T38" fmla="*/ 234 w 245"/>
                <a:gd name="T39" fmla="*/ 35 h 169"/>
                <a:gd name="T40" fmla="*/ 233 w 245"/>
                <a:gd name="T41" fmla="*/ 52 h 169"/>
                <a:gd name="T42" fmla="*/ 218 w 245"/>
                <a:gd name="T43" fmla="*/ 69 h 169"/>
                <a:gd name="T44" fmla="*/ 198 w 245"/>
                <a:gd name="T45" fmla="*/ 81 h 169"/>
                <a:gd name="T46" fmla="*/ 193 w 245"/>
                <a:gd name="T47" fmla="*/ 76 h 169"/>
                <a:gd name="T48" fmla="*/ 183 w 245"/>
                <a:gd name="T49" fmla="*/ 92 h 169"/>
                <a:gd name="T50" fmla="*/ 193 w 245"/>
                <a:gd name="T51" fmla="*/ 95 h 169"/>
                <a:gd name="T52" fmla="*/ 192 w 245"/>
                <a:gd name="T53" fmla="*/ 120 h 169"/>
                <a:gd name="T54" fmla="*/ 192 w 245"/>
                <a:gd name="T55" fmla="*/ 130 h 169"/>
                <a:gd name="T56" fmla="*/ 182 w 245"/>
                <a:gd name="T57" fmla="*/ 147 h 169"/>
                <a:gd name="T58" fmla="*/ 160 w 245"/>
                <a:gd name="T59" fmla="*/ 160 h 169"/>
                <a:gd name="T60" fmla="*/ 146 w 245"/>
                <a:gd name="T61" fmla="*/ 160 h 169"/>
                <a:gd name="T62" fmla="*/ 160 w 245"/>
                <a:gd name="T63" fmla="*/ 157 h 169"/>
                <a:gd name="T64" fmla="*/ 182 w 245"/>
                <a:gd name="T65" fmla="*/ 145 h 169"/>
                <a:gd name="T66" fmla="*/ 190 w 245"/>
                <a:gd name="T67" fmla="*/ 127 h 169"/>
                <a:gd name="T68" fmla="*/ 188 w 245"/>
                <a:gd name="T69" fmla="*/ 112 h 169"/>
                <a:gd name="T70" fmla="*/ 194 w 245"/>
                <a:gd name="T71" fmla="*/ 93 h 169"/>
                <a:gd name="T72" fmla="*/ 182 w 245"/>
                <a:gd name="T73" fmla="*/ 80 h 169"/>
                <a:gd name="T74" fmla="*/ 200 w 245"/>
                <a:gd name="T75" fmla="*/ 78 h 169"/>
                <a:gd name="T76" fmla="*/ 217 w 245"/>
                <a:gd name="T77" fmla="*/ 67 h 169"/>
                <a:gd name="T78" fmla="*/ 235 w 245"/>
                <a:gd name="T79" fmla="*/ 51 h 169"/>
                <a:gd name="T80" fmla="*/ 227 w 245"/>
                <a:gd name="T81" fmla="*/ 34 h 169"/>
                <a:gd name="T82" fmla="*/ 199 w 245"/>
                <a:gd name="T83" fmla="*/ 2 h 169"/>
                <a:gd name="T84" fmla="*/ 171 w 245"/>
                <a:gd name="T85" fmla="*/ 24 h 169"/>
                <a:gd name="T86" fmla="*/ 185 w 245"/>
                <a:gd name="T87" fmla="*/ 43 h 169"/>
                <a:gd name="T88" fmla="*/ 164 w 245"/>
                <a:gd name="T89" fmla="*/ 51 h 169"/>
                <a:gd name="T90" fmla="*/ 142 w 245"/>
                <a:gd name="T91" fmla="*/ 67 h 169"/>
                <a:gd name="T92" fmla="*/ 95 w 245"/>
                <a:gd name="T93" fmla="*/ 65 h 169"/>
                <a:gd name="T94" fmla="*/ 63 w 245"/>
                <a:gd name="T95" fmla="*/ 36 h 169"/>
                <a:gd name="T96" fmla="*/ 42 w 245"/>
                <a:gd name="T97" fmla="*/ 40 h 169"/>
                <a:gd name="T98" fmla="*/ 22 w 245"/>
                <a:gd name="T99" fmla="*/ 73 h 169"/>
                <a:gd name="T100" fmla="*/ 4 w 245"/>
                <a:gd name="T101" fmla="*/ 84 h 169"/>
                <a:gd name="T102" fmla="*/ 15 w 245"/>
                <a:gd name="T103" fmla="*/ 98 h 169"/>
                <a:gd name="T104" fmla="*/ 24 w 245"/>
                <a:gd name="T105" fmla="*/ 116 h 169"/>
                <a:gd name="T106" fmla="*/ 42 w 245"/>
                <a:gd name="T107" fmla="*/ 129 h 169"/>
                <a:gd name="T108" fmla="*/ 63 w 245"/>
                <a:gd name="T109" fmla="*/ 135 h 169"/>
                <a:gd name="T110" fmla="*/ 91 w 245"/>
                <a:gd name="T111" fmla="*/ 127 h 169"/>
                <a:gd name="T112" fmla="*/ 103 w 245"/>
                <a:gd name="T113" fmla="*/ 153 h 169"/>
                <a:gd name="T114" fmla="*/ 113 w 245"/>
                <a:gd name="T115" fmla="*/ 158 h 169"/>
                <a:gd name="T116" fmla="*/ 129 w 245"/>
                <a:gd name="T117" fmla="*/ 15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5" h="169">
                  <a:moveTo>
                    <a:pt x="146" y="169"/>
                  </a:moveTo>
                  <a:cubicBezTo>
                    <a:pt x="146" y="169"/>
                    <a:pt x="145" y="169"/>
                    <a:pt x="144" y="168"/>
                  </a:cubicBezTo>
                  <a:cubicBezTo>
                    <a:pt x="144" y="167"/>
                    <a:pt x="143" y="165"/>
                    <a:pt x="143" y="164"/>
                  </a:cubicBezTo>
                  <a:cubicBezTo>
                    <a:pt x="142" y="164"/>
                    <a:pt x="141" y="164"/>
                    <a:pt x="141" y="163"/>
                  </a:cubicBezTo>
                  <a:cubicBezTo>
                    <a:pt x="141" y="163"/>
                    <a:pt x="140" y="163"/>
                    <a:pt x="140" y="163"/>
                  </a:cubicBezTo>
                  <a:cubicBezTo>
                    <a:pt x="140" y="163"/>
                    <a:pt x="140" y="163"/>
                    <a:pt x="140" y="164"/>
                  </a:cubicBezTo>
                  <a:cubicBezTo>
                    <a:pt x="139" y="166"/>
                    <a:pt x="139" y="166"/>
                    <a:pt x="139" y="166"/>
                  </a:cubicBezTo>
                  <a:cubicBezTo>
                    <a:pt x="138" y="164"/>
                    <a:pt x="138" y="164"/>
                    <a:pt x="138" y="164"/>
                  </a:cubicBezTo>
                  <a:cubicBezTo>
                    <a:pt x="138" y="164"/>
                    <a:pt x="137" y="164"/>
                    <a:pt x="137" y="164"/>
                  </a:cubicBezTo>
                  <a:cubicBezTo>
                    <a:pt x="133" y="164"/>
                    <a:pt x="131" y="159"/>
                    <a:pt x="131" y="159"/>
                  </a:cubicBezTo>
                  <a:cubicBezTo>
                    <a:pt x="131" y="158"/>
                    <a:pt x="130" y="157"/>
                    <a:pt x="129" y="157"/>
                  </a:cubicBezTo>
                  <a:cubicBezTo>
                    <a:pt x="127" y="157"/>
                    <a:pt x="124" y="158"/>
                    <a:pt x="123" y="159"/>
                  </a:cubicBezTo>
                  <a:cubicBezTo>
                    <a:pt x="122" y="159"/>
                    <a:pt x="122" y="159"/>
                    <a:pt x="121" y="159"/>
                  </a:cubicBezTo>
                  <a:cubicBezTo>
                    <a:pt x="120" y="159"/>
                    <a:pt x="120" y="159"/>
                    <a:pt x="120" y="159"/>
                  </a:cubicBezTo>
                  <a:cubicBezTo>
                    <a:pt x="118" y="160"/>
                    <a:pt x="118" y="159"/>
                    <a:pt x="117" y="159"/>
                  </a:cubicBezTo>
                  <a:cubicBezTo>
                    <a:pt x="117" y="159"/>
                    <a:pt x="117" y="159"/>
                    <a:pt x="117" y="159"/>
                  </a:cubicBezTo>
                  <a:cubicBezTo>
                    <a:pt x="117" y="159"/>
                    <a:pt x="116" y="160"/>
                    <a:pt x="116" y="160"/>
                  </a:cubicBezTo>
                  <a:cubicBezTo>
                    <a:pt x="115" y="160"/>
                    <a:pt x="115" y="160"/>
                    <a:pt x="115" y="160"/>
                  </a:cubicBezTo>
                  <a:cubicBezTo>
                    <a:pt x="115" y="160"/>
                    <a:pt x="114" y="160"/>
                    <a:pt x="114" y="160"/>
                  </a:cubicBezTo>
                  <a:cubicBezTo>
                    <a:pt x="114" y="160"/>
                    <a:pt x="114" y="160"/>
                    <a:pt x="114" y="160"/>
                  </a:cubicBezTo>
                  <a:cubicBezTo>
                    <a:pt x="114" y="160"/>
                    <a:pt x="114" y="161"/>
                    <a:pt x="114" y="161"/>
                  </a:cubicBezTo>
                  <a:cubicBezTo>
                    <a:pt x="114" y="162"/>
                    <a:pt x="114" y="164"/>
                    <a:pt x="112" y="165"/>
                  </a:cubicBezTo>
                  <a:cubicBezTo>
                    <a:pt x="111" y="166"/>
                    <a:pt x="111" y="166"/>
                    <a:pt x="111" y="166"/>
                  </a:cubicBezTo>
                  <a:cubicBezTo>
                    <a:pt x="110" y="164"/>
                    <a:pt x="110" y="164"/>
                    <a:pt x="110" y="164"/>
                  </a:cubicBezTo>
                  <a:cubicBezTo>
                    <a:pt x="110" y="163"/>
                    <a:pt x="110" y="163"/>
                    <a:pt x="110" y="163"/>
                  </a:cubicBezTo>
                  <a:cubicBezTo>
                    <a:pt x="110" y="163"/>
                    <a:pt x="110" y="163"/>
                    <a:pt x="110" y="163"/>
                  </a:cubicBezTo>
                  <a:cubicBezTo>
                    <a:pt x="109" y="163"/>
                    <a:pt x="108" y="164"/>
                    <a:pt x="107" y="164"/>
                  </a:cubicBezTo>
                  <a:cubicBezTo>
                    <a:pt x="105" y="163"/>
                    <a:pt x="103" y="160"/>
                    <a:pt x="103" y="158"/>
                  </a:cubicBezTo>
                  <a:cubicBezTo>
                    <a:pt x="103" y="157"/>
                    <a:pt x="103" y="157"/>
                    <a:pt x="103" y="156"/>
                  </a:cubicBezTo>
                  <a:cubicBezTo>
                    <a:pt x="102" y="156"/>
                    <a:pt x="101" y="155"/>
                    <a:pt x="101" y="154"/>
                  </a:cubicBezTo>
                  <a:cubicBezTo>
                    <a:pt x="101" y="153"/>
                    <a:pt x="101" y="153"/>
                    <a:pt x="100" y="153"/>
                  </a:cubicBezTo>
                  <a:cubicBezTo>
                    <a:pt x="100" y="153"/>
                    <a:pt x="98" y="154"/>
                    <a:pt x="97" y="154"/>
                  </a:cubicBezTo>
                  <a:cubicBezTo>
                    <a:pt x="95" y="155"/>
                    <a:pt x="95" y="155"/>
                    <a:pt x="95" y="155"/>
                  </a:cubicBezTo>
                  <a:cubicBezTo>
                    <a:pt x="96" y="153"/>
                    <a:pt x="96" y="153"/>
                    <a:pt x="96" y="153"/>
                  </a:cubicBezTo>
                  <a:cubicBezTo>
                    <a:pt x="96" y="153"/>
                    <a:pt x="96" y="152"/>
                    <a:pt x="97" y="150"/>
                  </a:cubicBezTo>
                  <a:cubicBezTo>
                    <a:pt x="101" y="141"/>
                    <a:pt x="101" y="139"/>
                    <a:pt x="100" y="138"/>
                  </a:cubicBezTo>
                  <a:cubicBezTo>
                    <a:pt x="100" y="138"/>
                    <a:pt x="100" y="138"/>
                    <a:pt x="100" y="138"/>
                  </a:cubicBezTo>
                  <a:cubicBezTo>
                    <a:pt x="100" y="138"/>
                    <a:pt x="100" y="138"/>
                    <a:pt x="100" y="138"/>
                  </a:cubicBezTo>
                  <a:cubicBezTo>
                    <a:pt x="100" y="137"/>
                    <a:pt x="100" y="137"/>
                    <a:pt x="100" y="137"/>
                  </a:cubicBezTo>
                  <a:cubicBezTo>
                    <a:pt x="99" y="138"/>
                    <a:pt x="99" y="138"/>
                    <a:pt x="99" y="138"/>
                  </a:cubicBezTo>
                  <a:cubicBezTo>
                    <a:pt x="99" y="137"/>
                    <a:pt x="96" y="135"/>
                    <a:pt x="95" y="135"/>
                  </a:cubicBezTo>
                  <a:cubicBezTo>
                    <a:pt x="95" y="134"/>
                    <a:pt x="95" y="134"/>
                    <a:pt x="95" y="134"/>
                  </a:cubicBezTo>
                  <a:cubicBezTo>
                    <a:pt x="95" y="135"/>
                    <a:pt x="95" y="135"/>
                    <a:pt x="95" y="135"/>
                  </a:cubicBezTo>
                  <a:cubicBezTo>
                    <a:pt x="94" y="134"/>
                    <a:pt x="94" y="134"/>
                    <a:pt x="93" y="134"/>
                  </a:cubicBezTo>
                  <a:cubicBezTo>
                    <a:pt x="93" y="134"/>
                    <a:pt x="91" y="134"/>
                    <a:pt x="91" y="132"/>
                  </a:cubicBezTo>
                  <a:cubicBezTo>
                    <a:pt x="91" y="131"/>
                    <a:pt x="91" y="130"/>
                    <a:pt x="90" y="130"/>
                  </a:cubicBezTo>
                  <a:cubicBezTo>
                    <a:pt x="89" y="130"/>
                    <a:pt x="88" y="130"/>
                    <a:pt x="87" y="130"/>
                  </a:cubicBezTo>
                  <a:cubicBezTo>
                    <a:pt x="86" y="131"/>
                    <a:pt x="85" y="131"/>
                    <a:pt x="84" y="132"/>
                  </a:cubicBezTo>
                  <a:cubicBezTo>
                    <a:pt x="81" y="134"/>
                    <a:pt x="78" y="135"/>
                    <a:pt x="75" y="137"/>
                  </a:cubicBezTo>
                  <a:cubicBezTo>
                    <a:pt x="74" y="137"/>
                    <a:pt x="72" y="137"/>
                    <a:pt x="71" y="136"/>
                  </a:cubicBezTo>
                  <a:cubicBezTo>
                    <a:pt x="70" y="135"/>
                    <a:pt x="68" y="135"/>
                    <a:pt x="68" y="135"/>
                  </a:cubicBezTo>
                  <a:cubicBezTo>
                    <a:pt x="67" y="135"/>
                    <a:pt x="67" y="135"/>
                    <a:pt x="67" y="135"/>
                  </a:cubicBezTo>
                  <a:cubicBezTo>
                    <a:pt x="67" y="135"/>
                    <a:pt x="67" y="135"/>
                    <a:pt x="67" y="135"/>
                  </a:cubicBezTo>
                  <a:cubicBezTo>
                    <a:pt x="65" y="137"/>
                    <a:pt x="64" y="139"/>
                    <a:pt x="62" y="139"/>
                  </a:cubicBezTo>
                  <a:cubicBezTo>
                    <a:pt x="62" y="139"/>
                    <a:pt x="62" y="138"/>
                    <a:pt x="61" y="138"/>
                  </a:cubicBezTo>
                  <a:cubicBezTo>
                    <a:pt x="61" y="138"/>
                    <a:pt x="61" y="137"/>
                    <a:pt x="61" y="136"/>
                  </a:cubicBezTo>
                  <a:cubicBezTo>
                    <a:pt x="59" y="137"/>
                    <a:pt x="57" y="137"/>
                    <a:pt x="55" y="137"/>
                  </a:cubicBezTo>
                  <a:cubicBezTo>
                    <a:pt x="52" y="137"/>
                    <a:pt x="51" y="136"/>
                    <a:pt x="50" y="136"/>
                  </a:cubicBezTo>
                  <a:cubicBezTo>
                    <a:pt x="49" y="135"/>
                    <a:pt x="48" y="134"/>
                    <a:pt x="47" y="134"/>
                  </a:cubicBezTo>
                  <a:cubicBezTo>
                    <a:pt x="46" y="133"/>
                    <a:pt x="44" y="132"/>
                    <a:pt x="43" y="131"/>
                  </a:cubicBezTo>
                  <a:cubicBezTo>
                    <a:pt x="42" y="132"/>
                    <a:pt x="41" y="131"/>
                    <a:pt x="40" y="130"/>
                  </a:cubicBezTo>
                  <a:cubicBezTo>
                    <a:pt x="40" y="129"/>
                    <a:pt x="40" y="129"/>
                    <a:pt x="39" y="128"/>
                  </a:cubicBezTo>
                  <a:cubicBezTo>
                    <a:pt x="37" y="127"/>
                    <a:pt x="36" y="126"/>
                    <a:pt x="34" y="126"/>
                  </a:cubicBezTo>
                  <a:cubicBezTo>
                    <a:pt x="34" y="128"/>
                    <a:pt x="34" y="128"/>
                    <a:pt x="34" y="128"/>
                  </a:cubicBezTo>
                  <a:cubicBezTo>
                    <a:pt x="32" y="127"/>
                    <a:pt x="32" y="127"/>
                    <a:pt x="32" y="127"/>
                  </a:cubicBezTo>
                  <a:cubicBezTo>
                    <a:pt x="31" y="126"/>
                    <a:pt x="31" y="125"/>
                    <a:pt x="29" y="125"/>
                  </a:cubicBezTo>
                  <a:cubicBezTo>
                    <a:pt x="29" y="125"/>
                    <a:pt x="29" y="125"/>
                    <a:pt x="29" y="125"/>
                  </a:cubicBezTo>
                  <a:cubicBezTo>
                    <a:pt x="29" y="124"/>
                    <a:pt x="27" y="124"/>
                    <a:pt x="24" y="123"/>
                  </a:cubicBezTo>
                  <a:cubicBezTo>
                    <a:pt x="23" y="122"/>
                    <a:pt x="23" y="122"/>
                    <a:pt x="23" y="122"/>
                  </a:cubicBezTo>
                  <a:cubicBezTo>
                    <a:pt x="23" y="122"/>
                    <a:pt x="23" y="122"/>
                    <a:pt x="23" y="122"/>
                  </a:cubicBezTo>
                  <a:cubicBezTo>
                    <a:pt x="22" y="121"/>
                    <a:pt x="21" y="117"/>
                    <a:pt x="21" y="115"/>
                  </a:cubicBezTo>
                  <a:cubicBezTo>
                    <a:pt x="22" y="114"/>
                    <a:pt x="22" y="113"/>
                    <a:pt x="22" y="113"/>
                  </a:cubicBezTo>
                  <a:cubicBezTo>
                    <a:pt x="23" y="112"/>
                    <a:pt x="23" y="112"/>
                    <a:pt x="23" y="112"/>
                  </a:cubicBezTo>
                  <a:cubicBezTo>
                    <a:pt x="24" y="114"/>
                    <a:pt x="24" y="114"/>
                    <a:pt x="24" y="114"/>
                  </a:cubicBezTo>
                  <a:cubicBezTo>
                    <a:pt x="24" y="114"/>
                    <a:pt x="25" y="114"/>
                    <a:pt x="25" y="114"/>
                  </a:cubicBezTo>
                  <a:cubicBezTo>
                    <a:pt x="25" y="113"/>
                    <a:pt x="24" y="112"/>
                    <a:pt x="24" y="111"/>
                  </a:cubicBezTo>
                  <a:cubicBezTo>
                    <a:pt x="23" y="109"/>
                    <a:pt x="22" y="108"/>
                    <a:pt x="23" y="107"/>
                  </a:cubicBezTo>
                  <a:cubicBezTo>
                    <a:pt x="23" y="107"/>
                    <a:pt x="23" y="107"/>
                    <a:pt x="24" y="107"/>
                  </a:cubicBezTo>
                  <a:cubicBezTo>
                    <a:pt x="26" y="106"/>
                    <a:pt x="27" y="104"/>
                    <a:pt x="28" y="102"/>
                  </a:cubicBezTo>
                  <a:cubicBezTo>
                    <a:pt x="27" y="102"/>
                    <a:pt x="27" y="102"/>
                    <a:pt x="27" y="102"/>
                  </a:cubicBezTo>
                  <a:cubicBezTo>
                    <a:pt x="27" y="101"/>
                    <a:pt x="27" y="101"/>
                    <a:pt x="27" y="101"/>
                  </a:cubicBezTo>
                  <a:cubicBezTo>
                    <a:pt x="27" y="100"/>
                    <a:pt x="26" y="99"/>
                    <a:pt x="25" y="99"/>
                  </a:cubicBezTo>
                  <a:cubicBezTo>
                    <a:pt x="25" y="99"/>
                    <a:pt x="23" y="100"/>
                    <a:pt x="22" y="100"/>
                  </a:cubicBezTo>
                  <a:cubicBezTo>
                    <a:pt x="21" y="101"/>
                    <a:pt x="19" y="101"/>
                    <a:pt x="18" y="101"/>
                  </a:cubicBezTo>
                  <a:cubicBezTo>
                    <a:pt x="16" y="101"/>
                    <a:pt x="15" y="101"/>
                    <a:pt x="14" y="100"/>
                  </a:cubicBezTo>
                  <a:cubicBezTo>
                    <a:pt x="14" y="100"/>
                    <a:pt x="14" y="100"/>
                    <a:pt x="14" y="100"/>
                  </a:cubicBezTo>
                  <a:cubicBezTo>
                    <a:pt x="13" y="100"/>
                    <a:pt x="12" y="99"/>
                    <a:pt x="12" y="99"/>
                  </a:cubicBezTo>
                  <a:cubicBezTo>
                    <a:pt x="11" y="98"/>
                    <a:pt x="11" y="97"/>
                    <a:pt x="11" y="97"/>
                  </a:cubicBezTo>
                  <a:cubicBezTo>
                    <a:pt x="11" y="96"/>
                    <a:pt x="11" y="96"/>
                    <a:pt x="11" y="95"/>
                  </a:cubicBezTo>
                  <a:cubicBezTo>
                    <a:pt x="10" y="95"/>
                    <a:pt x="8" y="94"/>
                    <a:pt x="6" y="93"/>
                  </a:cubicBezTo>
                  <a:cubicBezTo>
                    <a:pt x="0" y="92"/>
                    <a:pt x="0" y="92"/>
                    <a:pt x="0" y="92"/>
                  </a:cubicBezTo>
                  <a:cubicBezTo>
                    <a:pt x="6" y="92"/>
                    <a:pt x="6" y="92"/>
                    <a:pt x="6" y="92"/>
                  </a:cubicBezTo>
                  <a:cubicBezTo>
                    <a:pt x="6" y="92"/>
                    <a:pt x="6" y="91"/>
                    <a:pt x="7" y="91"/>
                  </a:cubicBezTo>
                  <a:cubicBezTo>
                    <a:pt x="7" y="91"/>
                    <a:pt x="7" y="91"/>
                    <a:pt x="7" y="91"/>
                  </a:cubicBezTo>
                  <a:cubicBezTo>
                    <a:pt x="7" y="91"/>
                    <a:pt x="7" y="91"/>
                    <a:pt x="7" y="91"/>
                  </a:cubicBezTo>
                  <a:cubicBezTo>
                    <a:pt x="7" y="88"/>
                    <a:pt x="7" y="87"/>
                    <a:pt x="6" y="87"/>
                  </a:cubicBezTo>
                  <a:cubicBezTo>
                    <a:pt x="6" y="87"/>
                    <a:pt x="6" y="87"/>
                    <a:pt x="6" y="87"/>
                  </a:cubicBezTo>
                  <a:cubicBezTo>
                    <a:pt x="4" y="87"/>
                    <a:pt x="3" y="86"/>
                    <a:pt x="3" y="85"/>
                  </a:cubicBezTo>
                  <a:cubicBezTo>
                    <a:pt x="2" y="84"/>
                    <a:pt x="2" y="82"/>
                    <a:pt x="3" y="80"/>
                  </a:cubicBezTo>
                  <a:cubicBezTo>
                    <a:pt x="3" y="79"/>
                    <a:pt x="3" y="78"/>
                    <a:pt x="4" y="77"/>
                  </a:cubicBezTo>
                  <a:cubicBezTo>
                    <a:pt x="5" y="75"/>
                    <a:pt x="9" y="75"/>
                    <a:pt x="10" y="75"/>
                  </a:cubicBezTo>
                  <a:cubicBezTo>
                    <a:pt x="11" y="75"/>
                    <a:pt x="12" y="75"/>
                    <a:pt x="12" y="75"/>
                  </a:cubicBezTo>
                  <a:cubicBezTo>
                    <a:pt x="13" y="75"/>
                    <a:pt x="13" y="75"/>
                    <a:pt x="13" y="74"/>
                  </a:cubicBezTo>
                  <a:cubicBezTo>
                    <a:pt x="14" y="74"/>
                    <a:pt x="14" y="73"/>
                    <a:pt x="15" y="73"/>
                  </a:cubicBezTo>
                  <a:cubicBezTo>
                    <a:pt x="16" y="72"/>
                    <a:pt x="17" y="72"/>
                    <a:pt x="18" y="72"/>
                  </a:cubicBezTo>
                  <a:cubicBezTo>
                    <a:pt x="19" y="72"/>
                    <a:pt x="20" y="72"/>
                    <a:pt x="21" y="71"/>
                  </a:cubicBezTo>
                  <a:cubicBezTo>
                    <a:pt x="22" y="70"/>
                    <a:pt x="23" y="69"/>
                    <a:pt x="25" y="68"/>
                  </a:cubicBezTo>
                  <a:cubicBezTo>
                    <a:pt x="26" y="68"/>
                    <a:pt x="28" y="67"/>
                    <a:pt x="28" y="65"/>
                  </a:cubicBezTo>
                  <a:cubicBezTo>
                    <a:pt x="29" y="61"/>
                    <a:pt x="30" y="56"/>
                    <a:pt x="27" y="53"/>
                  </a:cubicBezTo>
                  <a:cubicBezTo>
                    <a:pt x="26" y="52"/>
                    <a:pt x="26" y="52"/>
                    <a:pt x="26" y="52"/>
                  </a:cubicBezTo>
                  <a:cubicBezTo>
                    <a:pt x="34" y="50"/>
                    <a:pt x="34" y="50"/>
                    <a:pt x="34" y="50"/>
                  </a:cubicBezTo>
                  <a:cubicBezTo>
                    <a:pt x="35" y="50"/>
                    <a:pt x="36" y="49"/>
                    <a:pt x="36" y="49"/>
                  </a:cubicBezTo>
                  <a:cubicBezTo>
                    <a:pt x="36" y="49"/>
                    <a:pt x="36" y="48"/>
                    <a:pt x="36" y="47"/>
                  </a:cubicBezTo>
                  <a:cubicBezTo>
                    <a:pt x="36" y="47"/>
                    <a:pt x="36" y="47"/>
                    <a:pt x="36" y="47"/>
                  </a:cubicBezTo>
                  <a:cubicBezTo>
                    <a:pt x="36" y="45"/>
                    <a:pt x="37" y="44"/>
                    <a:pt x="37" y="42"/>
                  </a:cubicBezTo>
                  <a:cubicBezTo>
                    <a:pt x="37" y="42"/>
                    <a:pt x="38" y="41"/>
                    <a:pt x="38" y="41"/>
                  </a:cubicBezTo>
                  <a:cubicBezTo>
                    <a:pt x="38" y="39"/>
                    <a:pt x="39" y="38"/>
                    <a:pt x="41" y="38"/>
                  </a:cubicBezTo>
                  <a:cubicBezTo>
                    <a:pt x="41" y="38"/>
                    <a:pt x="42" y="38"/>
                    <a:pt x="43" y="38"/>
                  </a:cubicBezTo>
                  <a:cubicBezTo>
                    <a:pt x="43" y="39"/>
                    <a:pt x="44" y="39"/>
                    <a:pt x="44" y="39"/>
                  </a:cubicBezTo>
                  <a:cubicBezTo>
                    <a:pt x="45" y="39"/>
                    <a:pt x="46" y="39"/>
                    <a:pt x="47" y="39"/>
                  </a:cubicBezTo>
                  <a:cubicBezTo>
                    <a:pt x="47" y="40"/>
                    <a:pt x="47" y="40"/>
                    <a:pt x="47" y="40"/>
                  </a:cubicBezTo>
                  <a:cubicBezTo>
                    <a:pt x="48" y="40"/>
                    <a:pt x="48" y="40"/>
                    <a:pt x="49" y="39"/>
                  </a:cubicBezTo>
                  <a:cubicBezTo>
                    <a:pt x="49" y="39"/>
                    <a:pt x="49" y="38"/>
                    <a:pt x="49" y="37"/>
                  </a:cubicBezTo>
                  <a:cubicBezTo>
                    <a:pt x="49" y="36"/>
                    <a:pt x="49" y="36"/>
                    <a:pt x="49" y="35"/>
                  </a:cubicBezTo>
                  <a:cubicBezTo>
                    <a:pt x="50" y="32"/>
                    <a:pt x="51" y="32"/>
                    <a:pt x="52" y="32"/>
                  </a:cubicBezTo>
                  <a:cubicBezTo>
                    <a:pt x="52" y="32"/>
                    <a:pt x="53" y="32"/>
                    <a:pt x="53" y="31"/>
                  </a:cubicBezTo>
                  <a:cubicBezTo>
                    <a:pt x="54" y="29"/>
                    <a:pt x="55" y="29"/>
                    <a:pt x="56" y="29"/>
                  </a:cubicBezTo>
                  <a:cubicBezTo>
                    <a:pt x="56" y="29"/>
                    <a:pt x="57" y="29"/>
                    <a:pt x="58" y="28"/>
                  </a:cubicBezTo>
                  <a:cubicBezTo>
                    <a:pt x="59" y="27"/>
                    <a:pt x="59" y="27"/>
                    <a:pt x="59" y="27"/>
                  </a:cubicBezTo>
                  <a:cubicBezTo>
                    <a:pt x="59" y="29"/>
                    <a:pt x="59" y="29"/>
                    <a:pt x="59" y="29"/>
                  </a:cubicBezTo>
                  <a:cubicBezTo>
                    <a:pt x="60" y="31"/>
                    <a:pt x="62" y="34"/>
                    <a:pt x="64" y="34"/>
                  </a:cubicBezTo>
                  <a:cubicBezTo>
                    <a:pt x="68" y="35"/>
                    <a:pt x="69" y="36"/>
                    <a:pt x="70" y="40"/>
                  </a:cubicBezTo>
                  <a:cubicBezTo>
                    <a:pt x="70" y="41"/>
                    <a:pt x="71" y="41"/>
                    <a:pt x="71" y="42"/>
                  </a:cubicBezTo>
                  <a:cubicBezTo>
                    <a:pt x="71" y="43"/>
                    <a:pt x="71" y="44"/>
                    <a:pt x="71" y="47"/>
                  </a:cubicBezTo>
                  <a:cubicBezTo>
                    <a:pt x="71" y="48"/>
                    <a:pt x="71" y="49"/>
                    <a:pt x="71" y="49"/>
                  </a:cubicBezTo>
                  <a:cubicBezTo>
                    <a:pt x="72" y="49"/>
                    <a:pt x="73" y="50"/>
                    <a:pt x="74" y="50"/>
                  </a:cubicBezTo>
                  <a:cubicBezTo>
                    <a:pt x="76" y="50"/>
                    <a:pt x="78" y="50"/>
                    <a:pt x="80" y="51"/>
                  </a:cubicBezTo>
                  <a:cubicBezTo>
                    <a:pt x="81" y="51"/>
                    <a:pt x="81" y="52"/>
                    <a:pt x="82" y="52"/>
                  </a:cubicBezTo>
                  <a:cubicBezTo>
                    <a:pt x="85" y="53"/>
                    <a:pt x="88" y="54"/>
                    <a:pt x="89" y="56"/>
                  </a:cubicBezTo>
                  <a:cubicBezTo>
                    <a:pt x="90" y="57"/>
                    <a:pt x="90" y="57"/>
                    <a:pt x="90" y="57"/>
                  </a:cubicBezTo>
                  <a:cubicBezTo>
                    <a:pt x="93" y="62"/>
                    <a:pt x="94" y="63"/>
                    <a:pt x="95" y="63"/>
                  </a:cubicBezTo>
                  <a:cubicBezTo>
                    <a:pt x="99" y="63"/>
                    <a:pt x="104" y="63"/>
                    <a:pt x="108" y="63"/>
                  </a:cubicBezTo>
                  <a:cubicBezTo>
                    <a:pt x="108" y="63"/>
                    <a:pt x="108" y="63"/>
                    <a:pt x="108" y="63"/>
                  </a:cubicBezTo>
                  <a:cubicBezTo>
                    <a:pt x="110" y="63"/>
                    <a:pt x="112" y="64"/>
                    <a:pt x="113" y="64"/>
                  </a:cubicBezTo>
                  <a:cubicBezTo>
                    <a:pt x="114" y="65"/>
                    <a:pt x="115" y="66"/>
                    <a:pt x="116" y="66"/>
                  </a:cubicBezTo>
                  <a:cubicBezTo>
                    <a:pt x="117" y="66"/>
                    <a:pt x="118" y="67"/>
                    <a:pt x="119" y="67"/>
                  </a:cubicBezTo>
                  <a:cubicBezTo>
                    <a:pt x="121" y="68"/>
                    <a:pt x="123" y="69"/>
                    <a:pt x="125" y="69"/>
                  </a:cubicBezTo>
                  <a:cubicBezTo>
                    <a:pt x="125" y="69"/>
                    <a:pt x="125" y="69"/>
                    <a:pt x="125" y="69"/>
                  </a:cubicBezTo>
                  <a:cubicBezTo>
                    <a:pt x="126" y="68"/>
                    <a:pt x="127" y="68"/>
                    <a:pt x="129" y="67"/>
                  </a:cubicBezTo>
                  <a:cubicBezTo>
                    <a:pt x="131" y="66"/>
                    <a:pt x="134" y="65"/>
                    <a:pt x="136" y="65"/>
                  </a:cubicBezTo>
                  <a:cubicBezTo>
                    <a:pt x="137" y="64"/>
                    <a:pt x="139" y="64"/>
                    <a:pt x="140" y="65"/>
                  </a:cubicBezTo>
                  <a:cubicBezTo>
                    <a:pt x="142" y="65"/>
                    <a:pt x="143" y="65"/>
                    <a:pt x="145" y="64"/>
                  </a:cubicBezTo>
                  <a:cubicBezTo>
                    <a:pt x="147" y="63"/>
                    <a:pt x="151" y="59"/>
                    <a:pt x="152" y="58"/>
                  </a:cubicBezTo>
                  <a:cubicBezTo>
                    <a:pt x="151" y="56"/>
                    <a:pt x="151" y="54"/>
                    <a:pt x="151" y="53"/>
                  </a:cubicBezTo>
                  <a:cubicBezTo>
                    <a:pt x="152" y="52"/>
                    <a:pt x="152" y="51"/>
                    <a:pt x="154" y="50"/>
                  </a:cubicBezTo>
                  <a:cubicBezTo>
                    <a:pt x="155" y="50"/>
                    <a:pt x="157" y="51"/>
                    <a:pt x="158" y="51"/>
                  </a:cubicBezTo>
                  <a:cubicBezTo>
                    <a:pt x="158" y="52"/>
                    <a:pt x="159" y="52"/>
                    <a:pt x="159" y="52"/>
                  </a:cubicBezTo>
                  <a:cubicBezTo>
                    <a:pt x="160" y="52"/>
                    <a:pt x="161" y="50"/>
                    <a:pt x="162" y="50"/>
                  </a:cubicBezTo>
                  <a:cubicBezTo>
                    <a:pt x="163" y="49"/>
                    <a:pt x="163" y="48"/>
                    <a:pt x="164" y="48"/>
                  </a:cubicBezTo>
                  <a:cubicBezTo>
                    <a:pt x="164" y="48"/>
                    <a:pt x="165" y="47"/>
                    <a:pt x="166" y="47"/>
                  </a:cubicBezTo>
                  <a:cubicBezTo>
                    <a:pt x="166" y="47"/>
                    <a:pt x="167" y="47"/>
                    <a:pt x="167" y="47"/>
                  </a:cubicBezTo>
                  <a:cubicBezTo>
                    <a:pt x="168" y="46"/>
                    <a:pt x="169" y="45"/>
                    <a:pt x="170" y="44"/>
                  </a:cubicBezTo>
                  <a:cubicBezTo>
                    <a:pt x="170" y="43"/>
                    <a:pt x="171" y="43"/>
                    <a:pt x="171" y="42"/>
                  </a:cubicBezTo>
                  <a:cubicBezTo>
                    <a:pt x="172" y="41"/>
                    <a:pt x="174" y="41"/>
                    <a:pt x="178" y="41"/>
                  </a:cubicBezTo>
                  <a:cubicBezTo>
                    <a:pt x="179" y="41"/>
                    <a:pt x="180" y="41"/>
                    <a:pt x="180" y="41"/>
                  </a:cubicBezTo>
                  <a:cubicBezTo>
                    <a:pt x="181" y="41"/>
                    <a:pt x="181" y="41"/>
                    <a:pt x="181" y="41"/>
                  </a:cubicBezTo>
                  <a:cubicBezTo>
                    <a:pt x="180" y="40"/>
                    <a:pt x="180" y="40"/>
                    <a:pt x="180" y="39"/>
                  </a:cubicBezTo>
                  <a:cubicBezTo>
                    <a:pt x="180" y="38"/>
                    <a:pt x="179" y="37"/>
                    <a:pt x="178" y="36"/>
                  </a:cubicBezTo>
                  <a:cubicBezTo>
                    <a:pt x="178" y="36"/>
                    <a:pt x="178" y="36"/>
                    <a:pt x="177" y="36"/>
                  </a:cubicBezTo>
                  <a:cubicBezTo>
                    <a:pt x="177" y="36"/>
                    <a:pt x="177" y="36"/>
                    <a:pt x="176" y="36"/>
                  </a:cubicBezTo>
                  <a:cubicBezTo>
                    <a:pt x="175" y="37"/>
                    <a:pt x="174" y="38"/>
                    <a:pt x="172" y="38"/>
                  </a:cubicBezTo>
                  <a:cubicBezTo>
                    <a:pt x="171" y="38"/>
                    <a:pt x="171" y="38"/>
                    <a:pt x="171" y="38"/>
                  </a:cubicBezTo>
                  <a:cubicBezTo>
                    <a:pt x="168" y="38"/>
                    <a:pt x="166" y="37"/>
                    <a:pt x="166" y="33"/>
                  </a:cubicBezTo>
                  <a:cubicBezTo>
                    <a:pt x="167" y="29"/>
                    <a:pt x="167" y="27"/>
                    <a:pt x="169" y="24"/>
                  </a:cubicBezTo>
                  <a:cubicBezTo>
                    <a:pt x="170" y="23"/>
                    <a:pt x="170" y="22"/>
                    <a:pt x="171" y="22"/>
                  </a:cubicBezTo>
                  <a:cubicBezTo>
                    <a:pt x="172" y="22"/>
                    <a:pt x="173" y="23"/>
                    <a:pt x="174" y="23"/>
                  </a:cubicBezTo>
                  <a:cubicBezTo>
                    <a:pt x="175" y="24"/>
                    <a:pt x="176" y="24"/>
                    <a:pt x="176" y="24"/>
                  </a:cubicBezTo>
                  <a:cubicBezTo>
                    <a:pt x="179" y="24"/>
                    <a:pt x="180" y="22"/>
                    <a:pt x="181" y="19"/>
                  </a:cubicBezTo>
                  <a:cubicBezTo>
                    <a:pt x="182" y="19"/>
                    <a:pt x="182" y="18"/>
                    <a:pt x="182" y="17"/>
                  </a:cubicBezTo>
                  <a:cubicBezTo>
                    <a:pt x="183" y="15"/>
                    <a:pt x="183" y="13"/>
                    <a:pt x="185" y="11"/>
                  </a:cubicBezTo>
                  <a:cubicBezTo>
                    <a:pt x="186" y="10"/>
                    <a:pt x="187" y="9"/>
                    <a:pt x="187" y="8"/>
                  </a:cubicBezTo>
                  <a:cubicBezTo>
                    <a:pt x="187" y="8"/>
                    <a:pt x="186" y="8"/>
                    <a:pt x="186" y="8"/>
                  </a:cubicBezTo>
                  <a:cubicBezTo>
                    <a:pt x="186" y="8"/>
                    <a:pt x="185" y="8"/>
                    <a:pt x="185" y="8"/>
                  </a:cubicBezTo>
                  <a:cubicBezTo>
                    <a:pt x="183" y="9"/>
                    <a:pt x="183" y="9"/>
                    <a:pt x="183" y="9"/>
                  </a:cubicBezTo>
                  <a:cubicBezTo>
                    <a:pt x="184" y="7"/>
                    <a:pt x="184" y="7"/>
                    <a:pt x="184" y="7"/>
                  </a:cubicBezTo>
                  <a:cubicBezTo>
                    <a:pt x="185" y="3"/>
                    <a:pt x="189" y="1"/>
                    <a:pt x="191" y="1"/>
                  </a:cubicBezTo>
                  <a:cubicBezTo>
                    <a:pt x="198" y="0"/>
                    <a:pt x="198" y="0"/>
                    <a:pt x="198" y="0"/>
                  </a:cubicBezTo>
                  <a:cubicBezTo>
                    <a:pt x="200" y="0"/>
                    <a:pt x="201" y="1"/>
                    <a:pt x="201" y="1"/>
                  </a:cubicBezTo>
                  <a:cubicBezTo>
                    <a:pt x="202" y="2"/>
                    <a:pt x="202" y="2"/>
                    <a:pt x="203" y="2"/>
                  </a:cubicBezTo>
                  <a:cubicBezTo>
                    <a:pt x="203" y="3"/>
                    <a:pt x="204" y="3"/>
                    <a:pt x="205" y="3"/>
                  </a:cubicBezTo>
                  <a:cubicBezTo>
                    <a:pt x="208" y="4"/>
                    <a:pt x="210" y="4"/>
                    <a:pt x="211" y="9"/>
                  </a:cubicBezTo>
                  <a:cubicBezTo>
                    <a:pt x="211" y="10"/>
                    <a:pt x="212" y="12"/>
                    <a:pt x="213" y="13"/>
                  </a:cubicBezTo>
                  <a:cubicBezTo>
                    <a:pt x="213" y="15"/>
                    <a:pt x="214" y="17"/>
                    <a:pt x="214" y="18"/>
                  </a:cubicBezTo>
                  <a:cubicBezTo>
                    <a:pt x="214" y="20"/>
                    <a:pt x="214" y="20"/>
                    <a:pt x="214" y="20"/>
                  </a:cubicBezTo>
                  <a:cubicBezTo>
                    <a:pt x="215" y="24"/>
                    <a:pt x="215" y="24"/>
                    <a:pt x="220" y="25"/>
                  </a:cubicBezTo>
                  <a:cubicBezTo>
                    <a:pt x="224" y="26"/>
                    <a:pt x="227" y="28"/>
                    <a:pt x="228" y="31"/>
                  </a:cubicBezTo>
                  <a:cubicBezTo>
                    <a:pt x="229" y="32"/>
                    <a:pt x="229" y="33"/>
                    <a:pt x="229" y="33"/>
                  </a:cubicBezTo>
                  <a:cubicBezTo>
                    <a:pt x="229" y="35"/>
                    <a:pt x="230" y="36"/>
                    <a:pt x="230" y="36"/>
                  </a:cubicBezTo>
                  <a:cubicBezTo>
                    <a:pt x="231" y="36"/>
                    <a:pt x="231" y="36"/>
                    <a:pt x="232" y="35"/>
                  </a:cubicBezTo>
                  <a:cubicBezTo>
                    <a:pt x="234" y="35"/>
                    <a:pt x="234" y="35"/>
                    <a:pt x="234" y="35"/>
                  </a:cubicBezTo>
                  <a:cubicBezTo>
                    <a:pt x="237" y="33"/>
                    <a:pt x="240" y="32"/>
                    <a:pt x="243" y="31"/>
                  </a:cubicBezTo>
                  <a:cubicBezTo>
                    <a:pt x="245" y="30"/>
                    <a:pt x="245" y="30"/>
                    <a:pt x="245" y="30"/>
                  </a:cubicBezTo>
                  <a:cubicBezTo>
                    <a:pt x="244" y="32"/>
                    <a:pt x="244" y="32"/>
                    <a:pt x="244" y="32"/>
                  </a:cubicBezTo>
                  <a:cubicBezTo>
                    <a:pt x="244" y="33"/>
                    <a:pt x="244" y="34"/>
                    <a:pt x="244" y="35"/>
                  </a:cubicBezTo>
                  <a:cubicBezTo>
                    <a:pt x="244" y="35"/>
                    <a:pt x="244" y="36"/>
                    <a:pt x="244" y="37"/>
                  </a:cubicBezTo>
                  <a:cubicBezTo>
                    <a:pt x="244" y="38"/>
                    <a:pt x="243" y="39"/>
                    <a:pt x="243" y="40"/>
                  </a:cubicBezTo>
                  <a:cubicBezTo>
                    <a:pt x="242" y="40"/>
                    <a:pt x="241" y="41"/>
                    <a:pt x="241" y="42"/>
                  </a:cubicBezTo>
                  <a:cubicBezTo>
                    <a:pt x="241" y="42"/>
                    <a:pt x="241" y="43"/>
                    <a:pt x="241" y="43"/>
                  </a:cubicBezTo>
                  <a:cubicBezTo>
                    <a:pt x="240" y="48"/>
                    <a:pt x="238" y="52"/>
                    <a:pt x="236" y="53"/>
                  </a:cubicBezTo>
                  <a:cubicBezTo>
                    <a:pt x="235" y="53"/>
                    <a:pt x="234" y="52"/>
                    <a:pt x="233" y="52"/>
                  </a:cubicBezTo>
                  <a:cubicBezTo>
                    <a:pt x="233" y="52"/>
                    <a:pt x="232" y="51"/>
                    <a:pt x="232" y="51"/>
                  </a:cubicBezTo>
                  <a:cubicBezTo>
                    <a:pt x="231" y="52"/>
                    <a:pt x="231" y="52"/>
                    <a:pt x="231" y="52"/>
                  </a:cubicBezTo>
                  <a:cubicBezTo>
                    <a:pt x="229" y="53"/>
                    <a:pt x="229" y="54"/>
                    <a:pt x="230" y="55"/>
                  </a:cubicBezTo>
                  <a:cubicBezTo>
                    <a:pt x="231" y="58"/>
                    <a:pt x="230" y="60"/>
                    <a:pt x="229" y="62"/>
                  </a:cubicBezTo>
                  <a:cubicBezTo>
                    <a:pt x="228" y="63"/>
                    <a:pt x="228" y="64"/>
                    <a:pt x="228" y="65"/>
                  </a:cubicBezTo>
                  <a:cubicBezTo>
                    <a:pt x="227" y="68"/>
                    <a:pt x="227" y="68"/>
                    <a:pt x="227" y="68"/>
                  </a:cubicBezTo>
                  <a:cubicBezTo>
                    <a:pt x="226" y="65"/>
                    <a:pt x="226" y="65"/>
                    <a:pt x="226" y="65"/>
                  </a:cubicBezTo>
                  <a:cubicBezTo>
                    <a:pt x="226" y="65"/>
                    <a:pt x="225" y="65"/>
                    <a:pt x="225" y="65"/>
                  </a:cubicBezTo>
                  <a:cubicBezTo>
                    <a:pt x="225" y="65"/>
                    <a:pt x="225" y="64"/>
                    <a:pt x="225" y="64"/>
                  </a:cubicBezTo>
                  <a:cubicBezTo>
                    <a:pt x="223" y="67"/>
                    <a:pt x="222" y="69"/>
                    <a:pt x="218" y="69"/>
                  </a:cubicBezTo>
                  <a:cubicBezTo>
                    <a:pt x="219" y="70"/>
                    <a:pt x="219" y="71"/>
                    <a:pt x="218" y="71"/>
                  </a:cubicBezTo>
                  <a:cubicBezTo>
                    <a:pt x="218" y="72"/>
                    <a:pt x="217" y="72"/>
                    <a:pt x="216" y="72"/>
                  </a:cubicBezTo>
                  <a:cubicBezTo>
                    <a:pt x="216" y="72"/>
                    <a:pt x="215" y="72"/>
                    <a:pt x="214" y="72"/>
                  </a:cubicBezTo>
                  <a:cubicBezTo>
                    <a:pt x="213" y="72"/>
                    <a:pt x="213" y="71"/>
                    <a:pt x="212" y="71"/>
                  </a:cubicBezTo>
                  <a:cubicBezTo>
                    <a:pt x="211" y="73"/>
                    <a:pt x="209" y="74"/>
                    <a:pt x="208" y="75"/>
                  </a:cubicBezTo>
                  <a:cubicBezTo>
                    <a:pt x="207" y="75"/>
                    <a:pt x="206" y="76"/>
                    <a:pt x="205" y="77"/>
                  </a:cubicBezTo>
                  <a:cubicBezTo>
                    <a:pt x="205" y="77"/>
                    <a:pt x="204" y="77"/>
                    <a:pt x="204" y="78"/>
                  </a:cubicBezTo>
                  <a:cubicBezTo>
                    <a:pt x="204" y="79"/>
                    <a:pt x="203" y="80"/>
                    <a:pt x="202" y="80"/>
                  </a:cubicBezTo>
                  <a:cubicBezTo>
                    <a:pt x="201" y="80"/>
                    <a:pt x="201" y="80"/>
                    <a:pt x="201" y="80"/>
                  </a:cubicBezTo>
                  <a:cubicBezTo>
                    <a:pt x="200" y="80"/>
                    <a:pt x="199" y="80"/>
                    <a:pt x="198" y="81"/>
                  </a:cubicBezTo>
                  <a:cubicBezTo>
                    <a:pt x="197" y="81"/>
                    <a:pt x="197" y="82"/>
                    <a:pt x="196" y="82"/>
                  </a:cubicBezTo>
                  <a:cubicBezTo>
                    <a:pt x="194" y="84"/>
                    <a:pt x="192" y="86"/>
                    <a:pt x="190" y="86"/>
                  </a:cubicBezTo>
                  <a:cubicBezTo>
                    <a:pt x="184" y="86"/>
                    <a:pt x="184" y="86"/>
                    <a:pt x="184" y="86"/>
                  </a:cubicBezTo>
                  <a:cubicBezTo>
                    <a:pt x="189" y="84"/>
                    <a:pt x="189" y="84"/>
                    <a:pt x="189" y="84"/>
                  </a:cubicBezTo>
                  <a:cubicBezTo>
                    <a:pt x="190" y="83"/>
                    <a:pt x="191" y="83"/>
                    <a:pt x="191" y="82"/>
                  </a:cubicBezTo>
                  <a:cubicBezTo>
                    <a:pt x="191" y="82"/>
                    <a:pt x="190" y="82"/>
                    <a:pt x="190" y="82"/>
                  </a:cubicBezTo>
                  <a:cubicBezTo>
                    <a:pt x="189" y="81"/>
                    <a:pt x="189" y="81"/>
                    <a:pt x="189" y="81"/>
                  </a:cubicBezTo>
                  <a:cubicBezTo>
                    <a:pt x="189" y="80"/>
                    <a:pt x="189" y="80"/>
                    <a:pt x="189" y="80"/>
                  </a:cubicBezTo>
                  <a:cubicBezTo>
                    <a:pt x="190" y="80"/>
                    <a:pt x="190" y="80"/>
                    <a:pt x="190" y="79"/>
                  </a:cubicBezTo>
                  <a:cubicBezTo>
                    <a:pt x="191" y="78"/>
                    <a:pt x="193" y="76"/>
                    <a:pt x="193" y="76"/>
                  </a:cubicBezTo>
                  <a:cubicBezTo>
                    <a:pt x="192" y="75"/>
                    <a:pt x="192" y="74"/>
                    <a:pt x="191" y="74"/>
                  </a:cubicBezTo>
                  <a:cubicBezTo>
                    <a:pt x="191" y="74"/>
                    <a:pt x="190" y="74"/>
                    <a:pt x="189" y="76"/>
                  </a:cubicBezTo>
                  <a:cubicBezTo>
                    <a:pt x="188" y="77"/>
                    <a:pt x="187" y="78"/>
                    <a:pt x="186" y="79"/>
                  </a:cubicBezTo>
                  <a:cubicBezTo>
                    <a:pt x="185" y="79"/>
                    <a:pt x="184" y="80"/>
                    <a:pt x="184" y="81"/>
                  </a:cubicBezTo>
                  <a:cubicBezTo>
                    <a:pt x="182" y="82"/>
                    <a:pt x="180" y="83"/>
                    <a:pt x="179" y="83"/>
                  </a:cubicBezTo>
                  <a:cubicBezTo>
                    <a:pt x="179" y="83"/>
                    <a:pt x="178" y="84"/>
                    <a:pt x="178" y="84"/>
                  </a:cubicBezTo>
                  <a:cubicBezTo>
                    <a:pt x="177" y="85"/>
                    <a:pt x="177" y="85"/>
                    <a:pt x="177" y="86"/>
                  </a:cubicBezTo>
                  <a:cubicBezTo>
                    <a:pt x="177" y="86"/>
                    <a:pt x="177" y="87"/>
                    <a:pt x="178" y="87"/>
                  </a:cubicBezTo>
                  <a:cubicBezTo>
                    <a:pt x="180" y="88"/>
                    <a:pt x="180" y="89"/>
                    <a:pt x="181" y="90"/>
                  </a:cubicBezTo>
                  <a:cubicBezTo>
                    <a:pt x="182" y="91"/>
                    <a:pt x="182" y="91"/>
                    <a:pt x="183" y="92"/>
                  </a:cubicBezTo>
                  <a:cubicBezTo>
                    <a:pt x="184" y="92"/>
                    <a:pt x="184" y="91"/>
                    <a:pt x="185" y="90"/>
                  </a:cubicBezTo>
                  <a:cubicBezTo>
                    <a:pt x="186" y="90"/>
                    <a:pt x="187" y="89"/>
                    <a:pt x="188" y="89"/>
                  </a:cubicBezTo>
                  <a:cubicBezTo>
                    <a:pt x="189" y="89"/>
                    <a:pt x="189" y="89"/>
                    <a:pt x="189" y="89"/>
                  </a:cubicBezTo>
                  <a:cubicBezTo>
                    <a:pt x="191" y="90"/>
                    <a:pt x="193" y="91"/>
                    <a:pt x="195" y="91"/>
                  </a:cubicBezTo>
                  <a:cubicBezTo>
                    <a:pt x="196" y="91"/>
                    <a:pt x="196" y="91"/>
                    <a:pt x="196" y="91"/>
                  </a:cubicBezTo>
                  <a:cubicBezTo>
                    <a:pt x="196" y="92"/>
                    <a:pt x="196" y="92"/>
                    <a:pt x="196" y="92"/>
                  </a:cubicBezTo>
                  <a:cubicBezTo>
                    <a:pt x="196" y="93"/>
                    <a:pt x="196" y="94"/>
                    <a:pt x="195" y="95"/>
                  </a:cubicBezTo>
                  <a:cubicBezTo>
                    <a:pt x="194" y="96"/>
                    <a:pt x="194" y="96"/>
                    <a:pt x="194" y="96"/>
                  </a:cubicBezTo>
                  <a:cubicBezTo>
                    <a:pt x="193" y="95"/>
                    <a:pt x="193" y="95"/>
                    <a:pt x="193" y="95"/>
                  </a:cubicBezTo>
                  <a:cubicBezTo>
                    <a:pt x="193" y="95"/>
                    <a:pt x="193" y="95"/>
                    <a:pt x="193" y="95"/>
                  </a:cubicBezTo>
                  <a:cubicBezTo>
                    <a:pt x="192" y="95"/>
                    <a:pt x="191" y="96"/>
                    <a:pt x="190" y="96"/>
                  </a:cubicBezTo>
                  <a:cubicBezTo>
                    <a:pt x="189" y="97"/>
                    <a:pt x="188" y="98"/>
                    <a:pt x="187" y="98"/>
                  </a:cubicBezTo>
                  <a:cubicBezTo>
                    <a:pt x="186" y="100"/>
                    <a:pt x="185" y="101"/>
                    <a:pt x="184" y="102"/>
                  </a:cubicBezTo>
                  <a:cubicBezTo>
                    <a:pt x="184" y="103"/>
                    <a:pt x="183" y="103"/>
                    <a:pt x="183" y="103"/>
                  </a:cubicBezTo>
                  <a:cubicBezTo>
                    <a:pt x="186" y="106"/>
                    <a:pt x="188" y="109"/>
                    <a:pt x="189" y="112"/>
                  </a:cubicBezTo>
                  <a:cubicBezTo>
                    <a:pt x="190" y="114"/>
                    <a:pt x="192" y="116"/>
                    <a:pt x="193" y="118"/>
                  </a:cubicBezTo>
                  <a:cubicBezTo>
                    <a:pt x="196" y="120"/>
                    <a:pt x="196" y="120"/>
                    <a:pt x="196" y="120"/>
                  </a:cubicBezTo>
                  <a:cubicBezTo>
                    <a:pt x="192" y="119"/>
                    <a:pt x="192" y="119"/>
                    <a:pt x="192" y="119"/>
                  </a:cubicBezTo>
                  <a:cubicBezTo>
                    <a:pt x="192" y="119"/>
                    <a:pt x="191" y="119"/>
                    <a:pt x="191" y="119"/>
                  </a:cubicBezTo>
                  <a:cubicBezTo>
                    <a:pt x="192" y="119"/>
                    <a:pt x="192" y="120"/>
                    <a:pt x="192" y="120"/>
                  </a:cubicBezTo>
                  <a:cubicBezTo>
                    <a:pt x="194" y="122"/>
                    <a:pt x="194" y="122"/>
                    <a:pt x="194" y="122"/>
                  </a:cubicBezTo>
                  <a:cubicBezTo>
                    <a:pt x="193" y="123"/>
                    <a:pt x="193" y="123"/>
                    <a:pt x="193" y="123"/>
                  </a:cubicBezTo>
                  <a:cubicBezTo>
                    <a:pt x="192" y="123"/>
                    <a:pt x="191" y="124"/>
                    <a:pt x="190" y="124"/>
                  </a:cubicBezTo>
                  <a:cubicBezTo>
                    <a:pt x="191" y="124"/>
                    <a:pt x="192" y="125"/>
                    <a:pt x="193" y="126"/>
                  </a:cubicBezTo>
                  <a:cubicBezTo>
                    <a:pt x="194" y="127"/>
                    <a:pt x="194" y="127"/>
                    <a:pt x="194" y="127"/>
                  </a:cubicBezTo>
                  <a:cubicBezTo>
                    <a:pt x="193" y="127"/>
                    <a:pt x="193" y="127"/>
                    <a:pt x="193" y="127"/>
                  </a:cubicBezTo>
                  <a:cubicBezTo>
                    <a:pt x="193" y="127"/>
                    <a:pt x="193" y="127"/>
                    <a:pt x="193" y="127"/>
                  </a:cubicBezTo>
                  <a:cubicBezTo>
                    <a:pt x="193" y="128"/>
                    <a:pt x="193" y="128"/>
                    <a:pt x="193" y="128"/>
                  </a:cubicBezTo>
                  <a:cubicBezTo>
                    <a:pt x="193" y="128"/>
                    <a:pt x="193" y="129"/>
                    <a:pt x="193" y="129"/>
                  </a:cubicBezTo>
                  <a:cubicBezTo>
                    <a:pt x="193" y="130"/>
                    <a:pt x="193" y="130"/>
                    <a:pt x="192" y="130"/>
                  </a:cubicBezTo>
                  <a:cubicBezTo>
                    <a:pt x="192" y="132"/>
                    <a:pt x="192" y="134"/>
                    <a:pt x="191" y="135"/>
                  </a:cubicBezTo>
                  <a:cubicBezTo>
                    <a:pt x="191" y="135"/>
                    <a:pt x="191" y="135"/>
                    <a:pt x="191" y="135"/>
                  </a:cubicBezTo>
                  <a:cubicBezTo>
                    <a:pt x="190" y="135"/>
                    <a:pt x="190" y="135"/>
                    <a:pt x="190" y="135"/>
                  </a:cubicBezTo>
                  <a:cubicBezTo>
                    <a:pt x="190" y="135"/>
                    <a:pt x="190" y="135"/>
                    <a:pt x="190" y="135"/>
                  </a:cubicBezTo>
                  <a:cubicBezTo>
                    <a:pt x="189" y="135"/>
                    <a:pt x="187" y="139"/>
                    <a:pt x="186" y="140"/>
                  </a:cubicBezTo>
                  <a:cubicBezTo>
                    <a:pt x="186" y="141"/>
                    <a:pt x="186" y="142"/>
                    <a:pt x="185" y="142"/>
                  </a:cubicBezTo>
                  <a:cubicBezTo>
                    <a:pt x="184" y="144"/>
                    <a:pt x="184" y="144"/>
                    <a:pt x="184" y="144"/>
                  </a:cubicBezTo>
                  <a:cubicBezTo>
                    <a:pt x="184" y="145"/>
                    <a:pt x="184" y="146"/>
                    <a:pt x="183" y="147"/>
                  </a:cubicBezTo>
                  <a:cubicBezTo>
                    <a:pt x="183" y="148"/>
                    <a:pt x="183" y="148"/>
                    <a:pt x="183" y="148"/>
                  </a:cubicBezTo>
                  <a:cubicBezTo>
                    <a:pt x="182" y="147"/>
                    <a:pt x="182" y="147"/>
                    <a:pt x="182" y="147"/>
                  </a:cubicBezTo>
                  <a:cubicBezTo>
                    <a:pt x="182" y="148"/>
                    <a:pt x="181" y="149"/>
                    <a:pt x="177" y="153"/>
                  </a:cubicBezTo>
                  <a:cubicBezTo>
                    <a:pt x="176" y="153"/>
                    <a:pt x="176" y="154"/>
                    <a:pt x="176" y="154"/>
                  </a:cubicBezTo>
                  <a:cubicBezTo>
                    <a:pt x="174" y="156"/>
                    <a:pt x="171" y="157"/>
                    <a:pt x="168" y="158"/>
                  </a:cubicBezTo>
                  <a:cubicBezTo>
                    <a:pt x="167" y="158"/>
                    <a:pt x="166" y="159"/>
                    <a:pt x="165" y="159"/>
                  </a:cubicBezTo>
                  <a:cubicBezTo>
                    <a:pt x="164" y="159"/>
                    <a:pt x="164" y="159"/>
                    <a:pt x="164" y="159"/>
                  </a:cubicBezTo>
                  <a:cubicBezTo>
                    <a:pt x="164" y="159"/>
                    <a:pt x="164" y="160"/>
                    <a:pt x="164" y="160"/>
                  </a:cubicBezTo>
                  <a:cubicBezTo>
                    <a:pt x="164" y="160"/>
                    <a:pt x="164" y="160"/>
                    <a:pt x="164" y="160"/>
                  </a:cubicBezTo>
                  <a:cubicBezTo>
                    <a:pt x="163" y="160"/>
                    <a:pt x="163" y="160"/>
                    <a:pt x="163" y="160"/>
                  </a:cubicBezTo>
                  <a:cubicBezTo>
                    <a:pt x="162" y="160"/>
                    <a:pt x="162" y="160"/>
                    <a:pt x="161" y="160"/>
                  </a:cubicBezTo>
                  <a:cubicBezTo>
                    <a:pt x="161" y="160"/>
                    <a:pt x="161" y="160"/>
                    <a:pt x="160" y="160"/>
                  </a:cubicBezTo>
                  <a:cubicBezTo>
                    <a:pt x="161" y="163"/>
                    <a:pt x="161" y="163"/>
                    <a:pt x="161" y="163"/>
                  </a:cubicBezTo>
                  <a:cubicBezTo>
                    <a:pt x="159" y="160"/>
                    <a:pt x="159" y="160"/>
                    <a:pt x="159" y="160"/>
                  </a:cubicBezTo>
                  <a:cubicBezTo>
                    <a:pt x="159" y="160"/>
                    <a:pt x="159" y="160"/>
                    <a:pt x="158" y="160"/>
                  </a:cubicBezTo>
                  <a:cubicBezTo>
                    <a:pt x="157" y="162"/>
                    <a:pt x="154" y="163"/>
                    <a:pt x="152" y="164"/>
                  </a:cubicBezTo>
                  <a:cubicBezTo>
                    <a:pt x="150" y="164"/>
                    <a:pt x="148" y="165"/>
                    <a:pt x="147" y="165"/>
                  </a:cubicBezTo>
                  <a:cubicBezTo>
                    <a:pt x="147" y="166"/>
                    <a:pt x="147" y="166"/>
                    <a:pt x="148" y="167"/>
                  </a:cubicBezTo>
                  <a:cubicBezTo>
                    <a:pt x="149" y="168"/>
                    <a:pt x="149" y="168"/>
                    <a:pt x="149" y="168"/>
                  </a:cubicBezTo>
                  <a:cubicBezTo>
                    <a:pt x="148" y="168"/>
                    <a:pt x="148" y="168"/>
                    <a:pt x="148" y="168"/>
                  </a:cubicBezTo>
                  <a:cubicBezTo>
                    <a:pt x="147" y="169"/>
                    <a:pt x="147" y="169"/>
                    <a:pt x="146" y="169"/>
                  </a:cubicBezTo>
                  <a:close/>
                  <a:moveTo>
                    <a:pt x="146" y="160"/>
                  </a:moveTo>
                  <a:cubicBezTo>
                    <a:pt x="145" y="163"/>
                    <a:pt x="145" y="163"/>
                    <a:pt x="145" y="163"/>
                  </a:cubicBezTo>
                  <a:cubicBezTo>
                    <a:pt x="145" y="163"/>
                    <a:pt x="145" y="164"/>
                    <a:pt x="145" y="165"/>
                  </a:cubicBezTo>
                  <a:cubicBezTo>
                    <a:pt x="145" y="165"/>
                    <a:pt x="145" y="165"/>
                    <a:pt x="145" y="165"/>
                  </a:cubicBezTo>
                  <a:cubicBezTo>
                    <a:pt x="146" y="163"/>
                    <a:pt x="148" y="162"/>
                    <a:pt x="151" y="162"/>
                  </a:cubicBezTo>
                  <a:cubicBezTo>
                    <a:pt x="154" y="161"/>
                    <a:pt x="157" y="160"/>
                    <a:pt x="157" y="158"/>
                  </a:cubicBezTo>
                  <a:cubicBezTo>
                    <a:pt x="156" y="155"/>
                    <a:pt x="156" y="155"/>
                    <a:pt x="156" y="155"/>
                  </a:cubicBezTo>
                  <a:cubicBezTo>
                    <a:pt x="158" y="158"/>
                    <a:pt x="158" y="158"/>
                    <a:pt x="158" y="158"/>
                  </a:cubicBezTo>
                  <a:cubicBezTo>
                    <a:pt x="158" y="158"/>
                    <a:pt x="158" y="158"/>
                    <a:pt x="159" y="158"/>
                  </a:cubicBezTo>
                  <a:cubicBezTo>
                    <a:pt x="159" y="158"/>
                    <a:pt x="158" y="158"/>
                    <a:pt x="158" y="157"/>
                  </a:cubicBezTo>
                  <a:cubicBezTo>
                    <a:pt x="160" y="157"/>
                    <a:pt x="160" y="157"/>
                    <a:pt x="160" y="157"/>
                  </a:cubicBezTo>
                  <a:cubicBezTo>
                    <a:pt x="160" y="157"/>
                    <a:pt x="161" y="157"/>
                    <a:pt x="161" y="157"/>
                  </a:cubicBezTo>
                  <a:cubicBezTo>
                    <a:pt x="162" y="157"/>
                    <a:pt x="162" y="157"/>
                    <a:pt x="162" y="157"/>
                  </a:cubicBezTo>
                  <a:cubicBezTo>
                    <a:pt x="163" y="157"/>
                    <a:pt x="163" y="157"/>
                    <a:pt x="163" y="157"/>
                  </a:cubicBezTo>
                  <a:cubicBezTo>
                    <a:pt x="163" y="157"/>
                    <a:pt x="163" y="157"/>
                    <a:pt x="164" y="157"/>
                  </a:cubicBezTo>
                  <a:cubicBezTo>
                    <a:pt x="165" y="156"/>
                    <a:pt x="165" y="156"/>
                    <a:pt x="165" y="156"/>
                  </a:cubicBezTo>
                  <a:cubicBezTo>
                    <a:pt x="165" y="157"/>
                    <a:pt x="165" y="157"/>
                    <a:pt x="165" y="157"/>
                  </a:cubicBezTo>
                  <a:cubicBezTo>
                    <a:pt x="166" y="157"/>
                    <a:pt x="167" y="156"/>
                    <a:pt x="167" y="156"/>
                  </a:cubicBezTo>
                  <a:cubicBezTo>
                    <a:pt x="170" y="155"/>
                    <a:pt x="173" y="154"/>
                    <a:pt x="175" y="152"/>
                  </a:cubicBezTo>
                  <a:cubicBezTo>
                    <a:pt x="175" y="152"/>
                    <a:pt x="175" y="152"/>
                    <a:pt x="175" y="152"/>
                  </a:cubicBezTo>
                  <a:cubicBezTo>
                    <a:pt x="179" y="147"/>
                    <a:pt x="181" y="146"/>
                    <a:pt x="182" y="145"/>
                  </a:cubicBezTo>
                  <a:cubicBezTo>
                    <a:pt x="182" y="145"/>
                    <a:pt x="182" y="144"/>
                    <a:pt x="182" y="144"/>
                  </a:cubicBezTo>
                  <a:cubicBezTo>
                    <a:pt x="182" y="142"/>
                    <a:pt x="183" y="141"/>
                    <a:pt x="184" y="140"/>
                  </a:cubicBezTo>
                  <a:cubicBezTo>
                    <a:pt x="185" y="138"/>
                    <a:pt x="185" y="138"/>
                    <a:pt x="185" y="138"/>
                  </a:cubicBezTo>
                  <a:cubicBezTo>
                    <a:pt x="185" y="138"/>
                    <a:pt x="185" y="138"/>
                    <a:pt x="185" y="138"/>
                  </a:cubicBezTo>
                  <a:cubicBezTo>
                    <a:pt x="186" y="136"/>
                    <a:pt x="188" y="134"/>
                    <a:pt x="189" y="133"/>
                  </a:cubicBezTo>
                  <a:cubicBezTo>
                    <a:pt x="190" y="132"/>
                    <a:pt x="190" y="131"/>
                    <a:pt x="190" y="130"/>
                  </a:cubicBezTo>
                  <a:cubicBezTo>
                    <a:pt x="189" y="129"/>
                    <a:pt x="189" y="129"/>
                    <a:pt x="189" y="129"/>
                  </a:cubicBezTo>
                  <a:cubicBezTo>
                    <a:pt x="191" y="129"/>
                    <a:pt x="191" y="129"/>
                    <a:pt x="191" y="129"/>
                  </a:cubicBezTo>
                  <a:cubicBezTo>
                    <a:pt x="191" y="129"/>
                    <a:pt x="191" y="129"/>
                    <a:pt x="191" y="129"/>
                  </a:cubicBezTo>
                  <a:cubicBezTo>
                    <a:pt x="190" y="127"/>
                    <a:pt x="190" y="127"/>
                    <a:pt x="190" y="127"/>
                  </a:cubicBezTo>
                  <a:cubicBezTo>
                    <a:pt x="191" y="127"/>
                    <a:pt x="191" y="127"/>
                    <a:pt x="191" y="127"/>
                  </a:cubicBezTo>
                  <a:cubicBezTo>
                    <a:pt x="189" y="126"/>
                    <a:pt x="188" y="126"/>
                    <a:pt x="186" y="126"/>
                  </a:cubicBezTo>
                  <a:cubicBezTo>
                    <a:pt x="180" y="128"/>
                    <a:pt x="180" y="128"/>
                    <a:pt x="180" y="128"/>
                  </a:cubicBezTo>
                  <a:cubicBezTo>
                    <a:pt x="185" y="125"/>
                    <a:pt x="185" y="125"/>
                    <a:pt x="185" y="125"/>
                  </a:cubicBezTo>
                  <a:cubicBezTo>
                    <a:pt x="187" y="124"/>
                    <a:pt x="189" y="123"/>
                    <a:pt x="191" y="122"/>
                  </a:cubicBezTo>
                  <a:cubicBezTo>
                    <a:pt x="189" y="120"/>
                    <a:pt x="188" y="118"/>
                    <a:pt x="185" y="118"/>
                  </a:cubicBezTo>
                  <a:cubicBezTo>
                    <a:pt x="180" y="118"/>
                    <a:pt x="180" y="118"/>
                    <a:pt x="180" y="118"/>
                  </a:cubicBezTo>
                  <a:cubicBezTo>
                    <a:pt x="185" y="116"/>
                    <a:pt x="185" y="116"/>
                    <a:pt x="185" y="116"/>
                  </a:cubicBezTo>
                  <a:cubicBezTo>
                    <a:pt x="187" y="116"/>
                    <a:pt x="188" y="116"/>
                    <a:pt x="190" y="116"/>
                  </a:cubicBezTo>
                  <a:cubicBezTo>
                    <a:pt x="189" y="115"/>
                    <a:pt x="188" y="114"/>
                    <a:pt x="188" y="112"/>
                  </a:cubicBezTo>
                  <a:cubicBezTo>
                    <a:pt x="186" y="109"/>
                    <a:pt x="184" y="106"/>
                    <a:pt x="181" y="105"/>
                  </a:cubicBezTo>
                  <a:cubicBezTo>
                    <a:pt x="180" y="104"/>
                    <a:pt x="180" y="104"/>
                    <a:pt x="180" y="104"/>
                  </a:cubicBezTo>
                  <a:cubicBezTo>
                    <a:pt x="181" y="103"/>
                    <a:pt x="181" y="103"/>
                    <a:pt x="181" y="103"/>
                  </a:cubicBezTo>
                  <a:cubicBezTo>
                    <a:pt x="181" y="103"/>
                    <a:pt x="182" y="102"/>
                    <a:pt x="182" y="101"/>
                  </a:cubicBezTo>
                  <a:cubicBezTo>
                    <a:pt x="183" y="100"/>
                    <a:pt x="185" y="98"/>
                    <a:pt x="185" y="97"/>
                  </a:cubicBezTo>
                  <a:cubicBezTo>
                    <a:pt x="185" y="96"/>
                    <a:pt x="185" y="96"/>
                    <a:pt x="185" y="96"/>
                  </a:cubicBezTo>
                  <a:cubicBezTo>
                    <a:pt x="186" y="96"/>
                    <a:pt x="186" y="96"/>
                    <a:pt x="186" y="96"/>
                  </a:cubicBezTo>
                  <a:cubicBezTo>
                    <a:pt x="187" y="96"/>
                    <a:pt x="188" y="96"/>
                    <a:pt x="188" y="95"/>
                  </a:cubicBezTo>
                  <a:cubicBezTo>
                    <a:pt x="190" y="94"/>
                    <a:pt x="191" y="93"/>
                    <a:pt x="193" y="93"/>
                  </a:cubicBezTo>
                  <a:cubicBezTo>
                    <a:pt x="193" y="93"/>
                    <a:pt x="193" y="93"/>
                    <a:pt x="194" y="93"/>
                  </a:cubicBezTo>
                  <a:cubicBezTo>
                    <a:pt x="194" y="93"/>
                    <a:pt x="194" y="93"/>
                    <a:pt x="194" y="93"/>
                  </a:cubicBezTo>
                  <a:cubicBezTo>
                    <a:pt x="192" y="92"/>
                    <a:pt x="190" y="92"/>
                    <a:pt x="188" y="91"/>
                  </a:cubicBezTo>
                  <a:cubicBezTo>
                    <a:pt x="188" y="91"/>
                    <a:pt x="187" y="91"/>
                    <a:pt x="186" y="92"/>
                  </a:cubicBezTo>
                  <a:cubicBezTo>
                    <a:pt x="185" y="93"/>
                    <a:pt x="184" y="94"/>
                    <a:pt x="182" y="94"/>
                  </a:cubicBezTo>
                  <a:cubicBezTo>
                    <a:pt x="181" y="93"/>
                    <a:pt x="180" y="92"/>
                    <a:pt x="179" y="91"/>
                  </a:cubicBezTo>
                  <a:cubicBezTo>
                    <a:pt x="179" y="90"/>
                    <a:pt x="178" y="90"/>
                    <a:pt x="177" y="89"/>
                  </a:cubicBezTo>
                  <a:cubicBezTo>
                    <a:pt x="176" y="88"/>
                    <a:pt x="175" y="87"/>
                    <a:pt x="175" y="86"/>
                  </a:cubicBezTo>
                  <a:cubicBezTo>
                    <a:pt x="175" y="85"/>
                    <a:pt x="175" y="84"/>
                    <a:pt x="176" y="83"/>
                  </a:cubicBezTo>
                  <a:cubicBezTo>
                    <a:pt x="176" y="82"/>
                    <a:pt x="178" y="82"/>
                    <a:pt x="179" y="81"/>
                  </a:cubicBezTo>
                  <a:cubicBezTo>
                    <a:pt x="180" y="81"/>
                    <a:pt x="181" y="81"/>
                    <a:pt x="182" y="80"/>
                  </a:cubicBezTo>
                  <a:cubicBezTo>
                    <a:pt x="183" y="78"/>
                    <a:pt x="184" y="78"/>
                    <a:pt x="185" y="77"/>
                  </a:cubicBezTo>
                  <a:cubicBezTo>
                    <a:pt x="186" y="76"/>
                    <a:pt x="187" y="76"/>
                    <a:pt x="188" y="75"/>
                  </a:cubicBezTo>
                  <a:cubicBezTo>
                    <a:pt x="189" y="73"/>
                    <a:pt x="190" y="72"/>
                    <a:pt x="191" y="72"/>
                  </a:cubicBezTo>
                  <a:cubicBezTo>
                    <a:pt x="193" y="72"/>
                    <a:pt x="194" y="74"/>
                    <a:pt x="194" y="75"/>
                  </a:cubicBezTo>
                  <a:cubicBezTo>
                    <a:pt x="195" y="77"/>
                    <a:pt x="194" y="78"/>
                    <a:pt x="192" y="80"/>
                  </a:cubicBezTo>
                  <a:cubicBezTo>
                    <a:pt x="192" y="80"/>
                    <a:pt x="192" y="81"/>
                    <a:pt x="192" y="81"/>
                  </a:cubicBezTo>
                  <a:cubicBezTo>
                    <a:pt x="192" y="81"/>
                    <a:pt x="193" y="82"/>
                    <a:pt x="193" y="82"/>
                  </a:cubicBezTo>
                  <a:cubicBezTo>
                    <a:pt x="193" y="82"/>
                    <a:pt x="194" y="81"/>
                    <a:pt x="195" y="81"/>
                  </a:cubicBezTo>
                  <a:cubicBezTo>
                    <a:pt x="196" y="80"/>
                    <a:pt x="196" y="80"/>
                    <a:pt x="197" y="79"/>
                  </a:cubicBezTo>
                  <a:cubicBezTo>
                    <a:pt x="198" y="79"/>
                    <a:pt x="199" y="78"/>
                    <a:pt x="200" y="78"/>
                  </a:cubicBezTo>
                  <a:cubicBezTo>
                    <a:pt x="201" y="78"/>
                    <a:pt x="201" y="78"/>
                    <a:pt x="201" y="78"/>
                  </a:cubicBezTo>
                  <a:cubicBezTo>
                    <a:pt x="202" y="78"/>
                    <a:pt x="202" y="78"/>
                    <a:pt x="202" y="77"/>
                  </a:cubicBezTo>
                  <a:cubicBezTo>
                    <a:pt x="203" y="76"/>
                    <a:pt x="203" y="76"/>
                    <a:pt x="204" y="75"/>
                  </a:cubicBezTo>
                  <a:cubicBezTo>
                    <a:pt x="205" y="74"/>
                    <a:pt x="206" y="74"/>
                    <a:pt x="207" y="73"/>
                  </a:cubicBezTo>
                  <a:cubicBezTo>
                    <a:pt x="208" y="72"/>
                    <a:pt x="210" y="71"/>
                    <a:pt x="211" y="70"/>
                  </a:cubicBezTo>
                  <a:cubicBezTo>
                    <a:pt x="212" y="69"/>
                    <a:pt x="213" y="69"/>
                    <a:pt x="214" y="70"/>
                  </a:cubicBezTo>
                  <a:cubicBezTo>
                    <a:pt x="215" y="70"/>
                    <a:pt x="216" y="70"/>
                    <a:pt x="216" y="70"/>
                  </a:cubicBezTo>
                  <a:cubicBezTo>
                    <a:pt x="217" y="70"/>
                    <a:pt x="217" y="70"/>
                    <a:pt x="216" y="68"/>
                  </a:cubicBezTo>
                  <a:cubicBezTo>
                    <a:pt x="216" y="67"/>
                    <a:pt x="216" y="67"/>
                    <a:pt x="216" y="67"/>
                  </a:cubicBezTo>
                  <a:cubicBezTo>
                    <a:pt x="217" y="67"/>
                    <a:pt x="217" y="67"/>
                    <a:pt x="217" y="67"/>
                  </a:cubicBezTo>
                  <a:cubicBezTo>
                    <a:pt x="220" y="67"/>
                    <a:pt x="222" y="66"/>
                    <a:pt x="224" y="63"/>
                  </a:cubicBezTo>
                  <a:cubicBezTo>
                    <a:pt x="225" y="61"/>
                    <a:pt x="225" y="61"/>
                    <a:pt x="225" y="61"/>
                  </a:cubicBezTo>
                  <a:cubicBezTo>
                    <a:pt x="225" y="62"/>
                    <a:pt x="225" y="62"/>
                    <a:pt x="225" y="62"/>
                  </a:cubicBezTo>
                  <a:cubicBezTo>
                    <a:pt x="226" y="62"/>
                    <a:pt x="226" y="63"/>
                    <a:pt x="226" y="63"/>
                  </a:cubicBezTo>
                  <a:cubicBezTo>
                    <a:pt x="226" y="62"/>
                    <a:pt x="227" y="61"/>
                    <a:pt x="227" y="61"/>
                  </a:cubicBezTo>
                  <a:cubicBezTo>
                    <a:pt x="228" y="59"/>
                    <a:pt x="229" y="58"/>
                    <a:pt x="228" y="56"/>
                  </a:cubicBezTo>
                  <a:cubicBezTo>
                    <a:pt x="227" y="53"/>
                    <a:pt x="228" y="52"/>
                    <a:pt x="229" y="51"/>
                  </a:cubicBezTo>
                  <a:cubicBezTo>
                    <a:pt x="230" y="51"/>
                    <a:pt x="230" y="50"/>
                    <a:pt x="231" y="50"/>
                  </a:cubicBezTo>
                  <a:cubicBezTo>
                    <a:pt x="231" y="49"/>
                    <a:pt x="233" y="50"/>
                    <a:pt x="234" y="50"/>
                  </a:cubicBezTo>
                  <a:cubicBezTo>
                    <a:pt x="234" y="50"/>
                    <a:pt x="235" y="51"/>
                    <a:pt x="235" y="51"/>
                  </a:cubicBezTo>
                  <a:cubicBezTo>
                    <a:pt x="237" y="50"/>
                    <a:pt x="238" y="45"/>
                    <a:pt x="239" y="43"/>
                  </a:cubicBezTo>
                  <a:cubicBezTo>
                    <a:pt x="239" y="42"/>
                    <a:pt x="239" y="42"/>
                    <a:pt x="239" y="41"/>
                  </a:cubicBezTo>
                  <a:cubicBezTo>
                    <a:pt x="240" y="40"/>
                    <a:pt x="240" y="39"/>
                    <a:pt x="241" y="38"/>
                  </a:cubicBezTo>
                  <a:cubicBezTo>
                    <a:pt x="241" y="38"/>
                    <a:pt x="242" y="37"/>
                    <a:pt x="242" y="37"/>
                  </a:cubicBezTo>
                  <a:cubicBezTo>
                    <a:pt x="242" y="36"/>
                    <a:pt x="242" y="36"/>
                    <a:pt x="242" y="35"/>
                  </a:cubicBezTo>
                  <a:cubicBezTo>
                    <a:pt x="242" y="34"/>
                    <a:pt x="242" y="34"/>
                    <a:pt x="242" y="33"/>
                  </a:cubicBezTo>
                  <a:cubicBezTo>
                    <a:pt x="239" y="34"/>
                    <a:pt x="237" y="35"/>
                    <a:pt x="235" y="36"/>
                  </a:cubicBezTo>
                  <a:cubicBezTo>
                    <a:pt x="233" y="37"/>
                    <a:pt x="233" y="37"/>
                    <a:pt x="233" y="37"/>
                  </a:cubicBezTo>
                  <a:cubicBezTo>
                    <a:pt x="232" y="38"/>
                    <a:pt x="231" y="38"/>
                    <a:pt x="230" y="38"/>
                  </a:cubicBezTo>
                  <a:cubicBezTo>
                    <a:pt x="228" y="38"/>
                    <a:pt x="227" y="36"/>
                    <a:pt x="227" y="34"/>
                  </a:cubicBezTo>
                  <a:cubicBezTo>
                    <a:pt x="227" y="33"/>
                    <a:pt x="227" y="33"/>
                    <a:pt x="226" y="32"/>
                  </a:cubicBezTo>
                  <a:cubicBezTo>
                    <a:pt x="225" y="29"/>
                    <a:pt x="223" y="27"/>
                    <a:pt x="219" y="27"/>
                  </a:cubicBezTo>
                  <a:cubicBezTo>
                    <a:pt x="214" y="26"/>
                    <a:pt x="213" y="25"/>
                    <a:pt x="213" y="20"/>
                  </a:cubicBezTo>
                  <a:cubicBezTo>
                    <a:pt x="212" y="19"/>
                    <a:pt x="212" y="19"/>
                    <a:pt x="212" y="19"/>
                  </a:cubicBezTo>
                  <a:cubicBezTo>
                    <a:pt x="212" y="17"/>
                    <a:pt x="211" y="16"/>
                    <a:pt x="211" y="14"/>
                  </a:cubicBezTo>
                  <a:cubicBezTo>
                    <a:pt x="210" y="13"/>
                    <a:pt x="209" y="11"/>
                    <a:pt x="209" y="9"/>
                  </a:cubicBezTo>
                  <a:cubicBezTo>
                    <a:pt x="209" y="6"/>
                    <a:pt x="207" y="6"/>
                    <a:pt x="205" y="5"/>
                  </a:cubicBezTo>
                  <a:cubicBezTo>
                    <a:pt x="204" y="5"/>
                    <a:pt x="203" y="4"/>
                    <a:pt x="202" y="4"/>
                  </a:cubicBezTo>
                  <a:cubicBezTo>
                    <a:pt x="201" y="4"/>
                    <a:pt x="201" y="3"/>
                    <a:pt x="200" y="3"/>
                  </a:cubicBezTo>
                  <a:cubicBezTo>
                    <a:pt x="199" y="2"/>
                    <a:pt x="199" y="2"/>
                    <a:pt x="199" y="2"/>
                  </a:cubicBezTo>
                  <a:cubicBezTo>
                    <a:pt x="192" y="3"/>
                    <a:pt x="192" y="3"/>
                    <a:pt x="192" y="3"/>
                  </a:cubicBezTo>
                  <a:cubicBezTo>
                    <a:pt x="189" y="3"/>
                    <a:pt x="187" y="4"/>
                    <a:pt x="186" y="6"/>
                  </a:cubicBezTo>
                  <a:cubicBezTo>
                    <a:pt x="188" y="6"/>
                    <a:pt x="188" y="7"/>
                    <a:pt x="188" y="7"/>
                  </a:cubicBezTo>
                  <a:cubicBezTo>
                    <a:pt x="189" y="9"/>
                    <a:pt x="188" y="12"/>
                    <a:pt x="186" y="13"/>
                  </a:cubicBezTo>
                  <a:cubicBezTo>
                    <a:pt x="185" y="14"/>
                    <a:pt x="185" y="16"/>
                    <a:pt x="184" y="17"/>
                  </a:cubicBezTo>
                  <a:cubicBezTo>
                    <a:pt x="184" y="18"/>
                    <a:pt x="183" y="19"/>
                    <a:pt x="183" y="20"/>
                  </a:cubicBezTo>
                  <a:cubicBezTo>
                    <a:pt x="182" y="22"/>
                    <a:pt x="180" y="26"/>
                    <a:pt x="176" y="26"/>
                  </a:cubicBezTo>
                  <a:cubicBezTo>
                    <a:pt x="176" y="26"/>
                    <a:pt x="176" y="26"/>
                    <a:pt x="176" y="26"/>
                  </a:cubicBezTo>
                  <a:cubicBezTo>
                    <a:pt x="175" y="26"/>
                    <a:pt x="174" y="26"/>
                    <a:pt x="173" y="25"/>
                  </a:cubicBezTo>
                  <a:cubicBezTo>
                    <a:pt x="172" y="25"/>
                    <a:pt x="172" y="24"/>
                    <a:pt x="171" y="24"/>
                  </a:cubicBezTo>
                  <a:cubicBezTo>
                    <a:pt x="171" y="24"/>
                    <a:pt x="171" y="24"/>
                    <a:pt x="171" y="25"/>
                  </a:cubicBezTo>
                  <a:cubicBezTo>
                    <a:pt x="169" y="28"/>
                    <a:pt x="169" y="29"/>
                    <a:pt x="168" y="33"/>
                  </a:cubicBezTo>
                  <a:cubicBezTo>
                    <a:pt x="168" y="36"/>
                    <a:pt x="169" y="36"/>
                    <a:pt x="171" y="36"/>
                  </a:cubicBezTo>
                  <a:cubicBezTo>
                    <a:pt x="173" y="36"/>
                    <a:pt x="173" y="36"/>
                    <a:pt x="173" y="36"/>
                  </a:cubicBezTo>
                  <a:cubicBezTo>
                    <a:pt x="174" y="36"/>
                    <a:pt x="174" y="35"/>
                    <a:pt x="175" y="35"/>
                  </a:cubicBezTo>
                  <a:cubicBezTo>
                    <a:pt x="176" y="34"/>
                    <a:pt x="176" y="34"/>
                    <a:pt x="177" y="34"/>
                  </a:cubicBezTo>
                  <a:cubicBezTo>
                    <a:pt x="178" y="34"/>
                    <a:pt x="179" y="34"/>
                    <a:pt x="180" y="35"/>
                  </a:cubicBezTo>
                  <a:cubicBezTo>
                    <a:pt x="181" y="36"/>
                    <a:pt x="181" y="37"/>
                    <a:pt x="182" y="38"/>
                  </a:cubicBezTo>
                  <a:cubicBezTo>
                    <a:pt x="182" y="40"/>
                    <a:pt x="183" y="41"/>
                    <a:pt x="183" y="41"/>
                  </a:cubicBezTo>
                  <a:cubicBezTo>
                    <a:pt x="185" y="43"/>
                    <a:pt x="185" y="43"/>
                    <a:pt x="185" y="43"/>
                  </a:cubicBezTo>
                  <a:cubicBezTo>
                    <a:pt x="183" y="43"/>
                    <a:pt x="183" y="43"/>
                    <a:pt x="183" y="43"/>
                  </a:cubicBezTo>
                  <a:cubicBezTo>
                    <a:pt x="183" y="43"/>
                    <a:pt x="182" y="43"/>
                    <a:pt x="182" y="43"/>
                  </a:cubicBezTo>
                  <a:cubicBezTo>
                    <a:pt x="180" y="43"/>
                    <a:pt x="180" y="43"/>
                    <a:pt x="180" y="43"/>
                  </a:cubicBezTo>
                  <a:cubicBezTo>
                    <a:pt x="180" y="43"/>
                    <a:pt x="179" y="43"/>
                    <a:pt x="178" y="43"/>
                  </a:cubicBezTo>
                  <a:cubicBezTo>
                    <a:pt x="174" y="43"/>
                    <a:pt x="173" y="43"/>
                    <a:pt x="173" y="44"/>
                  </a:cubicBezTo>
                  <a:cubicBezTo>
                    <a:pt x="172" y="44"/>
                    <a:pt x="172" y="45"/>
                    <a:pt x="171" y="45"/>
                  </a:cubicBezTo>
                  <a:cubicBezTo>
                    <a:pt x="170" y="46"/>
                    <a:pt x="169" y="48"/>
                    <a:pt x="168" y="49"/>
                  </a:cubicBezTo>
                  <a:cubicBezTo>
                    <a:pt x="168" y="49"/>
                    <a:pt x="167" y="49"/>
                    <a:pt x="166" y="49"/>
                  </a:cubicBezTo>
                  <a:cubicBezTo>
                    <a:pt x="166" y="49"/>
                    <a:pt x="165" y="49"/>
                    <a:pt x="165" y="50"/>
                  </a:cubicBezTo>
                  <a:cubicBezTo>
                    <a:pt x="164" y="50"/>
                    <a:pt x="164" y="50"/>
                    <a:pt x="164" y="51"/>
                  </a:cubicBezTo>
                  <a:cubicBezTo>
                    <a:pt x="162" y="52"/>
                    <a:pt x="161" y="54"/>
                    <a:pt x="160" y="54"/>
                  </a:cubicBezTo>
                  <a:cubicBezTo>
                    <a:pt x="159" y="54"/>
                    <a:pt x="159" y="54"/>
                    <a:pt x="159" y="54"/>
                  </a:cubicBezTo>
                  <a:cubicBezTo>
                    <a:pt x="158" y="54"/>
                    <a:pt x="157" y="53"/>
                    <a:pt x="157" y="53"/>
                  </a:cubicBezTo>
                  <a:cubicBezTo>
                    <a:pt x="156" y="52"/>
                    <a:pt x="155" y="52"/>
                    <a:pt x="155" y="52"/>
                  </a:cubicBezTo>
                  <a:cubicBezTo>
                    <a:pt x="154" y="52"/>
                    <a:pt x="153" y="53"/>
                    <a:pt x="153" y="53"/>
                  </a:cubicBezTo>
                  <a:cubicBezTo>
                    <a:pt x="153" y="55"/>
                    <a:pt x="153" y="56"/>
                    <a:pt x="154" y="57"/>
                  </a:cubicBezTo>
                  <a:cubicBezTo>
                    <a:pt x="154" y="58"/>
                    <a:pt x="154" y="58"/>
                    <a:pt x="154" y="58"/>
                  </a:cubicBezTo>
                  <a:cubicBezTo>
                    <a:pt x="154" y="58"/>
                    <a:pt x="154" y="58"/>
                    <a:pt x="154" y="58"/>
                  </a:cubicBezTo>
                  <a:cubicBezTo>
                    <a:pt x="153" y="60"/>
                    <a:pt x="147" y="65"/>
                    <a:pt x="146" y="66"/>
                  </a:cubicBezTo>
                  <a:cubicBezTo>
                    <a:pt x="145" y="66"/>
                    <a:pt x="143" y="67"/>
                    <a:pt x="142" y="67"/>
                  </a:cubicBezTo>
                  <a:cubicBezTo>
                    <a:pt x="141" y="67"/>
                    <a:pt x="141" y="67"/>
                    <a:pt x="140" y="67"/>
                  </a:cubicBezTo>
                  <a:cubicBezTo>
                    <a:pt x="139" y="66"/>
                    <a:pt x="138" y="66"/>
                    <a:pt x="137" y="67"/>
                  </a:cubicBezTo>
                  <a:cubicBezTo>
                    <a:pt x="134" y="67"/>
                    <a:pt x="132" y="68"/>
                    <a:pt x="129" y="69"/>
                  </a:cubicBezTo>
                  <a:cubicBezTo>
                    <a:pt x="128" y="70"/>
                    <a:pt x="127" y="70"/>
                    <a:pt x="126" y="71"/>
                  </a:cubicBezTo>
                  <a:cubicBezTo>
                    <a:pt x="124" y="71"/>
                    <a:pt x="121" y="70"/>
                    <a:pt x="118" y="69"/>
                  </a:cubicBezTo>
                  <a:cubicBezTo>
                    <a:pt x="117" y="68"/>
                    <a:pt x="116" y="68"/>
                    <a:pt x="116" y="68"/>
                  </a:cubicBezTo>
                  <a:cubicBezTo>
                    <a:pt x="115" y="67"/>
                    <a:pt x="113" y="67"/>
                    <a:pt x="112" y="66"/>
                  </a:cubicBezTo>
                  <a:cubicBezTo>
                    <a:pt x="111" y="65"/>
                    <a:pt x="110" y="65"/>
                    <a:pt x="108" y="65"/>
                  </a:cubicBezTo>
                  <a:cubicBezTo>
                    <a:pt x="104" y="65"/>
                    <a:pt x="99" y="65"/>
                    <a:pt x="95" y="65"/>
                  </a:cubicBezTo>
                  <a:cubicBezTo>
                    <a:pt x="95" y="65"/>
                    <a:pt x="95" y="65"/>
                    <a:pt x="95" y="65"/>
                  </a:cubicBezTo>
                  <a:cubicBezTo>
                    <a:pt x="93" y="65"/>
                    <a:pt x="91" y="62"/>
                    <a:pt x="88" y="58"/>
                  </a:cubicBezTo>
                  <a:cubicBezTo>
                    <a:pt x="88" y="57"/>
                    <a:pt x="88" y="57"/>
                    <a:pt x="88" y="57"/>
                  </a:cubicBezTo>
                  <a:cubicBezTo>
                    <a:pt x="87" y="56"/>
                    <a:pt x="84" y="55"/>
                    <a:pt x="82" y="54"/>
                  </a:cubicBezTo>
                  <a:cubicBezTo>
                    <a:pt x="81" y="53"/>
                    <a:pt x="80" y="53"/>
                    <a:pt x="79" y="53"/>
                  </a:cubicBezTo>
                  <a:cubicBezTo>
                    <a:pt x="78" y="52"/>
                    <a:pt x="76" y="52"/>
                    <a:pt x="74" y="52"/>
                  </a:cubicBezTo>
                  <a:cubicBezTo>
                    <a:pt x="73" y="51"/>
                    <a:pt x="71" y="51"/>
                    <a:pt x="70" y="51"/>
                  </a:cubicBezTo>
                  <a:cubicBezTo>
                    <a:pt x="69" y="51"/>
                    <a:pt x="69" y="50"/>
                    <a:pt x="69" y="47"/>
                  </a:cubicBezTo>
                  <a:cubicBezTo>
                    <a:pt x="69" y="46"/>
                    <a:pt x="69" y="43"/>
                    <a:pt x="69" y="43"/>
                  </a:cubicBezTo>
                  <a:cubicBezTo>
                    <a:pt x="69" y="42"/>
                    <a:pt x="69" y="41"/>
                    <a:pt x="68" y="41"/>
                  </a:cubicBezTo>
                  <a:cubicBezTo>
                    <a:pt x="67" y="37"/>
                    <a:pt x="67" y="37"/>
                    <a:pt x="63" y="36"/>
                  </a:cubicBezTo>
                  <a:cubicBezTo>
                    <a:pt x="61" y="36"/>
                    <a:pt x="59" y="33"/>
                    <a:pt x="58" y="30"/>
                  </a:cubicBezTo>
                  <a:cubicBezTo>
                    <a:pt x="57" y="30"/>
                    <a:pt x="57" y="31"/>
                    <a:pt x="56" y="31"/>
                  </a:cubicBezTo>
                  <a:cubicBezTo>
                    <a:pt x="56" y="31"/>
                    <a:pt x="55" y="31"/>
                    <a:pt x="55" y="32"/>
                  </a:cubicBezTo>
                  <a:cubicBezTo>
                    <a:pt x="54" y="33"/>
                    <a:pt x="53" y="34"/>
                    <a:pt x="52" y="34"/>
                  </a:cubicBezTo>
                  <a:cubicBezTo>
                    <a:pt x="52" y="34"/>
                    <a:pt x="51" y="34"/>
                    <a:pt x="51" y="35"/>
                  </a:cubicBezTo>
                  <a:cubicBezTo>
                    <a:pt x="51" y="36"/>
                    <a:pt x="51" y="36"/>
                    <a:pt x="51" y="37"/>
                  </a:cubicBezTo>
                  <a:cubicBezTo>
                    <a:pt x="51" y="38"/>
                    <a:pt x="51" y="40"/>
                    <a:pt x="49" y="41"/>
                  </a:cubicBezTo>
                  <a:cubicBezTo>
                    <a:pt x="48" y="42"/>
                    <a:pt x="47" y="42"/>
                    <a:pt x="46" y="41"/>
                  </a:cubicBezTo>
                  <a:cubicBezTo>
                    <a:pt x="45" y="41"/>
                    <a:pt x="45" y="41"/>
                    <a:pt x="44" y="41"/>
                  </a:cubicBezTo>
                  <a:cubicBezTo>
                    <a:pt x="43" y="41"/>
                    <a:pt x="43" y="41"/>
                    <a:pt x="42" y="40"/>
                  </a:cubicBezTo>
                  <a:cubicBezTo>
                    <a:pt x="42" y="40"/>
                    <a:pt x="41" y="40"/>
                    <a:pt x="41" y="40"/>
                  </a:cubicBezTo>
                  <a:cubicBezTo>
                    <a:pt x="41" y="40"/>
                    <a:pt x="40" y="40"/>
                    <a:pt x="40" y="42"/>
                  </a:cubicBezTo>
                  <a:cubicBezTo>
                    <a:pt x="39" y="42"/>
                    <a:pt x="39" y="43"/>
                    <a:pt x="39" y="43"/>
                  </a:cubicBezTo>
                  <a:cubicBezTo>
                    <a:pt x="38" y="44"/>
                    <a:pt x="38" y="46"/>
                    <a:pt x="38" y="47"/>
                  </a:cubicBezTo>
                  <a:cubicBezTo>
                    <a:pt x="38" y="47"/>
                    <a:pt x="38" y="47"/>
                    <a:pt x="38" y="47"/>
                  </a:cubicBezTo>
                  <a:cubicBezTo>
                    <a:pt x="38" y="51"/>
                    <a:pt x="38" y="51"/>
                    <a:pt x="35" y="52"/>
                  </a:cubicBezTo>
                  <a:cubicBezTo>
                    <a:pt x="29" y="53"/>
                    <a:pt x="29" y="53"/>
                    <a:pt x="29" y="53"/>
                  </a:cubicBezTo>
                  <a:cubicBezTo>
                    <a:pt x="31" y="56"/>
                    <a:pt x="32" y="60"/>
                    <a:pt x="30" y="65"/>
                  </a:cubicBezTo>
                  <a:cubicBezTo>
                    <a:pt x="30" y="68"/>
                    <a:pt x="27" y="69"/>
                    <a:pt x="26" y="70"/>
                  </a:cubicBezTo>
                  <a:cubicBezTo>
                    <a:pt x="24" y="71"/>
                    <a:pt x="23" y="71"/>
                    <a:pt x="22" y="73"/>
                  </a:cubicBezTo>
                  <a:cubicBezTo>
                    <a:pt x="21" y="74"/>
                    <a:pt x="20" y="74"/>
                    <a:pt x="18" y="74"/>
                  </a:cubicBezTo>
                  <a:cubicBezTo>
                    <a:pt x="17" y="74"/>
                    <a:pt x="17" y="74"/>
                    <a:pt x="16" y="75"/>
                  </a:cubicBezTo>
                  <a:cubicBezTo>
                    <a:pt x="16" y="75"/>
                    <a:pt x="15" y="75"/>
                    <a:pt x="15" y="76"/>
                  </a:cubicBezTo>
                  <a:cubicBezTo>
                    <a:pt x="14" y="76"/>
                    <a:pt x="14" y="77"/>
                    <a:pt x="12" y="77"/>
                  </a:cubicBezTo>
                  <a:cubicBezTo>
                    <a:pt x="11" y="77"/>
                    <a:pt x="11" y="77"/>
                    <a:pt x="10" y="77"/>
                  </a:cubicBezTo>
                  <a:cubicBezTo>
                    <a:pt x="8" y="77"/>
                    <a:pt x="6" y="78"/>
                    <a:pt x="5" y="78"/>
                  </a:cubicBezTo>
                  <a:cubicBezTo>
                    <a:pt x="5" y="79"/>
                    <a:pt x="5" y="80"/>
                    <a:pt x="5" y="80"/>
                  </a:cubicBezTo>
                  <a:cubicBezTo>
                    <a:pt x="5" y="81"/>
                    <a:pt x="5" y="81"/>
                    <a:pt x="5" y="81"/>
                  </a:cubicBezTo>
                  <a:cubicBezTo>
                    <a:pt x="5" y="81"/>
                    <a:pt x="5" y="81"/>
                    <a:pt x="5" y="81"/>
                  </a:cubicBezTo>
                  <a:cubicBezTo>
                    <a:pt x="4" y="82"/>
                    <a:pt x="4" y="84"/>
                    <a:pt x="4" y="84"/>
                  </a:cubicBezTo>
                  <a:cubicBezTo>
                    <a:pt x="5" y="85"/>
                    <a:pt x="5" y="85"/>
                    <a:pt x="6" y="85"/>
                  </a:cubicBezTo>
                  <a:cubicBezTo>
                    <a:pt x="6" y="85"/>
                    <a:pt x="6" y="85"/>
                    <a:pt x="6" y="85"/>
                  </a:cubicBezTo>
                  <a:cubicBezTo>
                    <a:pt x="9" y="85"/>
                    <a:pt x="9" y="88"/>
                    <a:pt x="9" y="91"/>
                  </a:cubicBezTo>
                  <a:cubicBezTo>
                    <a:pt x="9" y="91"/>
                    <a:pt x="9" y="92"/>
                    <a:pt x="9" y="92"/>
                  </a:cubicBezTo>
                  <a:cubicBezTo>
                    <a:pt x="9" y="92"/>
                    <a:pt x="9" y="92"/>
                    <a:pt x="9" y="92"/>
                  </a:cubicBezTo>
                  <a:cubicBezTo>
                    <a:pt x="10" y="93"/>
                    <a:pt x="12" y="93"/>
                    <a:pt x="12" y="94"/>
                  </a:cubicBezTo>
                  <a:cubicBezTo>
                    <a:pt x="13" y="95"/>
                    <a:pt x="13" y="96"/>
                    <a:pt x="13" y="97"/>
                  </a:cubicBezTo>
                  <a:cubicBezTo>
                    <a:pt x="13" y="97"/>
                    <a:pt x="13" y="97"/>
                    <a:pt x="13" y="98"/>
                  </a:cubicBezTo>
                  <a:cubicBezTo>
                    <a:pt x="13" y="98"/>
                    <a:pt x="13" y="98"/>
                    <a:pt x="13" y="98"/>
                  </a:cubicBezTo>
                  <a:cubicBezTo>
                    <a:pt x="14" y="98"/>
                    <a:pt x="15" y="98"/>
                    <a:pt x="15" y="98"/>
                  </a:cubicBezTo>
                  <a:cubicBezTo>
                    <a:pt x="16" y="99"/>
                    <a:pt x="17" y="99"/>
                    <a:pt x="18" y="99"/>
                  </a:cubicBezTo>
                  <a:cubicBezTo>
                    <a:pt x="19" y="99"/>
                    <a:pt x="20" y="99"/>
                    <a:pt x="21" y="98"/>
                  </a:cubicBezTo>
                  <a:cubicBezTo>
                    <a:pt x="23" y="98"/>
                    <a:pt x="24" y="97"/>
                    <a:pt x="25" y="97"/>
                  </a:cubicBezTo>
                  <a:cubicBezTo>
                    <a:pt x="27" y="97"/>
                    <a:pt x="28" y="98"/>
                    <a:pt x="29" y="100"/>
                  </a:cubicBezTo>
                  <a:cubicBezTo>
                    <a:pt x="31" y="99"/>
                    <a:pt x="31" y="99"/>
                    <a:pt x="31" y="99"/>
                  </a:cubicBezTo>
                  <a:cubicBezTo>
                    <a:pt x="30" y="101"/>
                    <a:pt x="30" y="101"/>
                    <a:pt x="30" y="101"/>
                  </a:cubicBezTo>
                  <a:cubicBezTo>
                    <a:pt x="29" y="103"/>
                    <a:pt x="28" y="108"/>
                    <a:pt x="25" y="108"/>
                  </a:cubicBezTo>
                  <a:cubicBezTo>
                    <a:pt x="25" y="109"/>
                    <a:pt x="25" y="109"/>
                    <a:pt x="25" y="110"/>
                  </a:cubicBezTo>
                  <a:cubicBezTo>
                    <a:pt x="26" y="111"/>
                    <a:pt x="27" y="113"/>
                    <a:pt x="27" y="114"/>
                  </a:cubicBezTo>
                  <a:cubicBezTo>
                    <a:pt x="26" y="115"/>
                    <a:pt x="25" y="116"/>
                    <a:pt x="24" y="116"/>
                  </a:cubicBezTo>
                  <a:cubicBezTo>
                    <a:pt x="23" y="117"/>
                    <a:pt x="23" y="117"/>
                    <a:pt x="23" y="117"/>
                  </a:cubicBezTo>
                  <a:cubicBezTo>
                    <a:pt x="23" y="117"/>
                    <a:pt x="23" y="117"/>
                    <a:pt x="23" y="117"/>
                  </a:cubicBezTo>
                  <a:cubicBezTo>
                    <a:pt x="24" y="118"/>
                    <a:pt x="24" y="120"/>
                    <a:pt x="24" y="121"/>
                  </a:cubicBezTo>
                  <a:cubicBezTo>
                    <a:pt x="29" y="122"/>
                    <a:pt x="30" y="123"/>
                    <a:pt x="30" y="123"/>
                  </a:cubicBezTo>
                  <a:cubicBezTo>
                    <a:pt x="30" y="123"/>
                    <a:pt x="30" y="123"/>
                    <a:pt x="30" y="123"/>
                  </a:cubicBezTo>
                  <a:cubicBezTo>
                    <a:pt x="31" y="123"/>
                    <a:pt x="32" y="124"/>
                    <a:pt x="32" y="124"/>
                  </a:cubicBezTo>
                  <a:cubicBezTo>
                    <a:pt x="32" y="124"/>
                    <a:pt x="32" y="124"/>
                    <a:pt x="32" y="124"/>
                  </a:cubicBezTo>
                  <a:cubicBezTo>
                    <a:pt x="33" y="124"/>
                    <a:pt x="33" y="124"/>
                    <a:pt x="33" y="124"/>
                  </a:cubicBezTo>
                  <a:cubicBezTo>
                    <a:pt x="36" y="124"/>
                    <a:pt x="38" y="125"/>
                    <a:pt x="40" y="127"/>
                  </a:cubicBezTo>
                  <a:cubicBezTo>
                    <a:pt x="41" y="127"/>
                    <a:pt x="42" y="128"/>
                    <a:pt x="42" y="129"/>
                  </a:cubicBezTo>
                  <a:cubicBezTo>
                    <a:pt x="42" y="129"/>
                    <a:pt x="42" y="129"/>
                    <a:pt x="43" y="129"/>
                  </a:cubicBezTo>
                  <a:cubicBezTo>
                    <a:pt x="43" y="129"/>
                    <a:pt x="43" y="129"/>
                    <a:pt x="44" y="129"/>
                  </a:cubicBezTo>
                  <a:cubicBezTo>
                    <a:pt x="46" y="127"/>
                    <a:pt x="46" y="127"/>
                    <a:pt x="46" y="127"/>
                  </a:cubicBezTo>
                  <a:cubicBezTo>
                    <a:pt x="45" y="130"/>
                    <a:pt x="45" y="130"/>
                    <a:pt x="45" y="130"/>
                  </a:cubicBezTo>
                  <a:cubicBezTo>
                    <a:pt x="45" y="131"/>
                    <a:pt x="46" y="131"/>
                    <a:pt x="48" y="132"/>
                  </a:cubicBezTo>
                  <a:cubicBezTo>
                    <a:pt x="49" y="133"/>
                    <a:pt x="51" y="133"/>
                    <a:pt x="51" y="134"/>
                  </a:cubicBezTo>
                  <a:cubicBezTo>
                    <a:pt x="51" y="134"/>
                    <a:pt x="52" y="135"/>
                    <a:pt x="55" y="135"/>
                  </a:cubicBezTo>
                  <a:cubicBezTo>
                    <a:pt x="57" y="135"/>
                    <a:pt x="60" y="134"/>
                    <a:pt x="62" y="134"/>
                  </a:cubicBezTo>
                  <a:cubicBezTo>
                    <a:pt x="63" y="133"/>
                    <a:pt x="63" y="133"/>
                    <a:pt x="63" y="133"/>
                  </a:cubicBezTo>
                  <a:cubicBezTo>
                    <a:pt x="63" y="135"/>
                    <a:pt x="63" y="135"/>
                    <a:pt x="63" y="135"/>
                  </a:cubicBezTo>
                  <a:cubicBezTo>
                    <a:pt x="63" y="136"/>
                    <a:pt x="63" y="136"/>
                    <a:pt x="63" y="136"/>
                  </a:cubicBezTo>
                  <a:cubicBezTo>
                    <a:pt x="64" y="136"/>
                    <a:pt x="65" y="134"/>
                    <a:pt x="65" y="134"/>
                  </a:cubicBezTo>
                  <a:cubicBezTo>
                    <a:pt x="66" y="133"/>
                    <a:pt x="66" y="133"/>
                    <a:pt x="66" y="133"/>
                  </a:cubicBezTo>
                  <a:cubicBezTo>
                    <a:pt x="66" y="133"/>
                    <a:pt x="67" y="133"/>
                    <a:pt x="68" y="133"/>
                  </a:cubicBezTo>
                  <a:cubicBezTo>
                    <a:pt x="69" y="133"/>
                    <a:pt x="70" y="133"/>
                    <a:pt x="71" y="134"/>
                  </a:cubicBezTo>
                  <a:cubicBezTo>
                    <a:pt x="72" y="134"/>
                    <a:pt x="73" y="135"/>
                    <a:pt x="74" y="135"/>
                  </a:cubicBezTo>
                  <a:cubicBezTo>
                    <a:pt x="77" y="134"/>
                    <a:pt x="80" y="132"/>
                    <a:pt x="82" y="130"/>
                  </a:cubicBezTo>
                  <a:cubicBezTo>
                    <a:pt x="84" y="129"/>
                    <a:pt x="86" y="129"/>
                    <a:pt x="87" y="128"/>
                  </a:cubicBezTo>
                  <a:cubicBezTo>
                    <a:pt x="88" y="128"/>
                    <a:pt x="89" y="128"/>
                    <a:pt x="90" y="128"/>
                  </a:cubicBezTo>
                  <a:cubicBezTo>
                    <a:pt x="91" y="127"/>
                    <a:pt x="91" y="127"/>
                    <a:pt x="91" y="127"/>
                  </a:cubicBezTo>
                  <a:cubicBezTo>
                    <a:pt x="92" y="128"/>
                    <a:pt x="92" y="128"/>
                    <a:pt x="92" y="128"/>
                  </a:cubicBezTo>
                  <a:cubicBezTo>
                    <a:pt x="92" y="129"/>
                    <a:pt x="93" y="131"/>
                    <a:pt x="93" y="132"/>
                  </a:cubicBezTo>
                  <a:cubicBezTo>
                    <a:pt x="93" y="132"/>
                    <a:pt x="93" y="132"/>
                    <a:pt x="94" y="132"/>
                  </a:cubicBezTo>
                  <a:cubicBezTo>
                    <a:pt x="94" y="132"/>
                    <a:pt x="95" y="132"/>
                    <a:pt x="96" y="133"/>
                  </a:cubicBezTo>
                  <a:cubicBezTo>
                    <a:pt x="97" y="134"/>
                    <a:pt x="100" y="135"/>
                    <a:pt x="101" y="136"/>
                  </a:cubicBezTo>
                  <a:cubicBezTo>
                    <a:pt x="101" y="136"/>
                    <a:pt x="102" y="137"/>
                    <a:pt x="102" y="137"/>
                  </a:cubicBezTo>
                  <a:cubicBezTo>
                    <a:pt x="103" y="139"/>
                    <a:pt x="102" y="144"/>
                    <a:pt x="99" y="151"/>
                  </a:cubicBezTo>
                  <a:cubicBezTo>
                    <a:pt x="99" y="151"/>
                    <a:pt x="99" y="151"/>
                    <a:pt x="99" y="151"/>
                  </a:cubicBezTo>
                  <a:cubicBezTo>
                    <a:pt x="99" y="151"/>
                    <a:pt x="100" y="151"/>
                    <a:pt x="100" y="151"/>
                  </a:cubicBezTo>
                  <a:cubicBezTo>
                    <a:pt x="101" y="151"/>
                    <a:pt x="103" y="151"/>
                    <a:pt x="103" y="153"/>
                  </a:cubicBezTo>
                  <a:cubicBezTo>
                    <a:pt x="103" y="154"/>
                    <a:pt x="104" y="155"/>
                    <a:pt x="104" y="155"/>
                  </a:cubicBezTo>
                  <a:cubicBezTo>
                    <a:pt x="105" y="156"/>
                    <a:pt x="106" y="157"/>
                    <a:pt x="105" y="158"/>
                  </a:cubicBezTo>
                  <a:cubicBezTo>
                    <a:pt x="105" y="159"/>
                    <a:pt x="107" y="161"/>
                    <a:pt x="108" y="162"/>
                  </a:cubicBezTo>
                  <a:cubicBezTo>
                    <a:pt x="108" y="162"/>
                    <a:pt x="109" y="162"/>
                    <a:pt x="109" y="161"/>
                  </a:cubicBezTo>
                  <a:cubicBezTo>
                    <a:pt x="110" y="161"/>
                    <a:pt x="110" y="161"/>
                    <a:pt x="110" y="161"/>
                  </a:cubicBezTo>
                  <a:cubicBezTo>
                    <a:pt x="111" y="161"/>
                    <a:pt x="112" y="161"/>
                    <a:pt x="112" y="162"/>
                  </a:cubicBezTo>
                  <a:cubicBezTo>
                    <a:pt x="112" y="162"/>
                    <a:pt x="112" y="161"/>
                    <a:pt x="112" y="161"/>
                  </a:cubicBezTo>
                  <a:cubicBezTo>
                    <a:pt x="112" y="161"/>
                    <a:pt x="112" y="160"/>
                    <a:pt x="112" y="160"/>
                  </a:cubicBezTo>
                  <a:cubicBezTo>
                    <a:pt x="112" y="159"/>
                    <a:pt x="112" y="159"/>
                    <a:pt x="112" y="158"/>
                  </a:cubicBezTo>
                  <a:cubicBezTo>
                    <a:pt x="112" y="158"/>
                    <a:pt x="113" y="158"/>
                    <a:pt x="113" y="158"/>
                  </a:cubicBezTo>
                  <a:cubicBezTo>
                    <a:pt x="114" y="158"/>
                    <a:pt x="114" y="158"/>
                    <a:pt x="115" y="158"/>
                  </a:cubicBezTo>
                  <a:cubicBezTo>
                    <a:pt x="115" y="158"/>
                    <a:pt x="115" y="158"/>
                    <a:pt x="115" y="158"/>
                  </a:cubicBezTo>
                  <a:cubicBezTo>
                    <a:pt x="115" y="157"/>
                    <a:pt x="116" y="157"/>
                    <a:pt x="116" y="157"/>
                  </a:cubicBezTo>
                  <a:cubicBezTo>
                    <a:pt x="116" y="157"/>
                    <a:pt x="117" y="157"/>
                    <a:pt x="117" y="157"/>
                  </a:cubicBezTo>
                  <a:cubicBezTo>
                    <a:pt x="117" y="157"/>
                    <a:pt x="118" y="157"/>
                    <a:pt x="118" y="157"/>
                  </a:cubicBezTo>
                  <a:cubicBezTo>
                    <a:pt x="118" y="157"/>
                    <a:pt x="118" y="158"/>
                    <a:pt x="118" y="158"/>
                  </a:cubicBezTo>
                  <a:cubicBezTo>
                    <a:pt x="118" y="158"/>
                    <a:pt x="118" y="158"/>
                    <a:pt x="119" y="157"/>
                  </a:cubicBezTo>
                  <a:cubicBezTo>
                    <a:pt x="119" y="157"/>
                    <a:pt x="120" y="157"/>
                    <a:pt x="121" y="157"/>
                  </a:cubicBezTo>
                  <a:cubicBezTo>
                    <a:pt x="121" y="157"/>
                    <a:pt x="122" y="157"/>
                    <a:pt x="122" y="157"/>
                  </a:cubicBezTo>
                  <a:cubicBezTo>
                    <a:pt x="123" y="156"/>
                    <a:pt x="126" y="155"/>
                    <a:pt x="129" y="155"/>
                  </a:cubicBezTo>
                  <a:cubicBezTo>
                    <a:pt x="131" y="155"/>
                    <a:pt x="132" y="156"/>
                    <a:pt x="133" y="158"/>
                  </a:cubicBezTo>
                  <a:cubicBezTo>
                    <a:pt x="134" y="160"/>
                    <a:pt x="135" y="162"/>
                    <a:pt x="137" y="162"/>
                  </a:cubicBezTo>
                  <a:cubicBezTo>
                    <a:pt x="137" y="162"/>
                    <a:pt x="137" y="162"/>
                    <a:pt x="138" y="162"/>
                  </a:cubicBezTo>
                  <a:cubicBezTo>
                    <a:pt x="139" y="161"/>
                    <a:pt x="139" y="161"/>
                    <a:pt x="139" y="161"/>
                  </a:cubicBezTo>
                  <a:cubicBezTo>
                    <a:pt x="139" y="161"/>
                    <a:pt x="139" y="161"/>
                    <a:pt x="139" y="161"/>
                  </a:cubicBezTo>
                  <a:cubicBezTo>
                    <a:pt x="140" y="161"/>
                    <a:pt x="141" y="161"/>
                    <a:pt x="142" y="162"/>
                  </a:cubicBezTo>
                  <a:cubicBezTo>
                    <a:pt x="142" y="162"/>
                    <a:pt x="143" y="162"/>
                    <a:pt x="143" y="162"/>
                  </a:cubicBezTo>
                  <a:cubicBezTo>
                    <a:pt x="143" y="162"/>
                    <a:pt x="143" y="162"/>
                    <a:pt x="144" y="162"/>
                  </a:cubicBezTo>
                  <a:lnTo>
                    <a:pt x="146" y="16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8" name="Freeform 597"/>
            <p:cNvSpPr>
              <a:spLocks noChangeArrowheads="1"/>
            </p:cNvSpPr>
            <p:nvPr/>
          </p:nvSpPr>
          <p:spPr bwMode="auto">
            <a:xfrm>
              <a:off x="8119850" y="4037884"/>
              <a:ext cx="67622" cy="33811"/>
            </a:xfrm>
            <a:custGeom>
              <a:avLst/>
              <a:gdLst>
                <a:gd name="T0" fmla="*/ 12 w 16"/>
                <a:gd name="T1" fmla="*/ 0 h 8"/>
                <a:gd name="T2" fmla="*/ 7 w 16"/>
                <a:gd name="T3" fmla="*/ 7 h 8"/>
                <a:gd name="T4" fmla="*/ 12 w 16"/>
                <a:gd name="T5" fmla="*/ 0 h 8"/>
              </a:gdLst>
              <a:ahLst/>
              <a:cxnLst>
                <a:cxn ang="0">
                  <a:pos x="T0" y="T1"/>
                </a:cxn>
                <a:cxn ang="0">
                  <a:pos x="T2" y="T3"/>
                </a:cxn>
                <a:cxn ang="0">
                  <a:pos x="T4" y="T5"/>
                </a:cxn>
              </a:cxnLst>
              <a:rect l="0" t="0" r="r" b="b"/>
              <a:pathLst>
                <a:path w="16" h="8">
                  <a:moveTo>
                    <a:pt x="12" y="0"/>
                  </a:moveTo>
                  <a:cubicBezTo>
                    <a:pt x="16" y="1"/>
                    <a:pt x="10" y="8"/>
                    <a:pt x="7" y="7"/>
                  </a:cubicBezTo>
                  <a:cubicBezTo>
                    <a:pt x="0" y="5"/>
                    <a:pt x="8" y="0"/>
                    <a:pt x="1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599" name="Freeform 598"/>
            <p:cNvSpPr>
              <a:spLocks noEditPoints="1" noChangeArrowheads="1"/>
            </p:cNvSpPr>
            <p:nvPr/>
          </p:nvSpPr>
          <p:spPr bwMode="auto">
            <a:xfrm>
              <a:off x="8134341" y="4035469"/>
              <a:ext cx="45886" cy="36226"/>
            </a:xfrm>
            <a:custGeom>
              <a:avLst/>
              <a:gdLst>
                <a:gd name="T0" fmla="*/ 5 w 11"/>
                <a:gd name="T1" fmla="*/ 9 h 9"/>
                <a:gd name="T2" fmla="*/ 4 w 11"/>
                <a:gd name="T3" fmla="*/ 9 h 9"/>
                <a:gd name="T4" fmla="*/ 0 w 11"/>
                <a:gd name="T5" fmla="*/ 6 h 9"/>
                <a:gd name="T6" fmla="*/ 8 w 11"/>
                <a:gd name="T7" fmla="*/ 0 h 9"/>
                <a:gd name="T8" fmla="*/ 11 w 11"/>
                <a:gd name="T9" fmla="*/ 3 h 9"/>
                <a:gd name="T10" fmla="*/ 5 w 11"/>
                <a:gd name="T11" fmla="*/ 9 h 9"/>
                <a:gd name="T12" fmla="*/ 8 w 11"/>
                <a:gd name="T13" fmla="*/ 2 h 9"/>
                <a:gd name="T14" fmla="*/ 2 w 11"/>
                <a:gd name="T15" fmla="*/ 6 h 9"/>
                <a:gd name="T16" fmla="*/ 4 w 11"/>
                <a:gd name="T17" fmla="*/ 7 h 9"/>
                <a:gd name="T18" fmla="*/ 9 w 11"/>
                <a:gd name="T19" fmla="*/ 3 h 9"/>
                <a:gd name="T20" fmla="*/ 8 w 11"/>
                <a:gd name="T2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9">
                  <a:moveTo>
                    <a:pt x="5" y="9"/>
                  </a:moveTo>
                  <a:cubicBezTo>
                    <a:pt x="4" y="9"/>
                    <a:pt x="4" y="9"/>
                    <a:pt x="4" y="9"/>
                  </a:cubicBezTo>
                  <a:cubicBezTo>
                    <a:pt x="1" y="8"/>
                    <a:pt x="0" y="7"/>
                    <a:pt x="0" y="6"/>
                  </a:cubicBezTo>
                  <a:cubicBezTo>
                    <a:pt x="0" y="3"/>
                    <a:pt x="6" y="0"/>
                    <a:pt x="8" y="0"/>
                  </a:cubicBezTo>
                  <a:cubicBezTo>
                    <a:pt x="10" y="0"/>
                    <a:pt x="11" y="1"/>
                    <a:pt x="11" y="3"/>
                  </a:cubicBezTo>
                  <a:cubicBezTo>
                    <a:pt x="11" y="5"/>
                    <a:pt x="8" y="9"/>
                    <a:pt x="5" y="9"/>
                  </a:cubicBezTo>
                  <a:close/>
                  <a:moveTo>
                    <a:pt x="8" y="2"/>
                  </a:moveTo>
                  <a:cubicBezTo>
                    <a:pt x="6" y="2"/>
                    <a:pt x="2" y="4"/>
                    <a:pt x="2" y="6"/>
                  </a:cubicBezTo>
                  <a:cubicBezTo>
                    <a:pt x="2" y="6"/>
                    <a:pt x="3" y="7"/>
                    <a:pt x="4" y="7"/>
                  </a:cubicBezTo>
                  <a:cubicBezTo>
                    <a:pt x="6" y="8"/>
                    <a:pt x="9" y="5"/>
                    <a:pt x="9" y="3"/>
                  </a:cubicBezTo>
                  <a:cubicBezTo>
                    <a:pt x="9" y="2"/>
                    <a:pt x="9" y="2"/>
                    <a:pt x="8"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0" name="Freeform 599"/>
            <p:cNvSpPr>
              <a:spLocks noChangeArrowheads="1"/>
            </p:cNvSpPr>
            <p:nvPr/>
          </p:nvSpPr>
          <p:spPr bwMode="auto">
            <a:xfrm>
              <a:off x="8315471" y="3946111"/>
              <a:ext cx="50716" cy="60377"/>
            </a:xfrm>
            <a:custGeom>
              <a:avLst/>
              <a:gdLst>
                <a:gd name="T0" fmla="*/ 8 w 12"/>
                <a:gd name="T1" fmla="*/ 0 h 14"/>
                <a:gd name="T2" fmla="*/ 5 w 12"/>
                <a:gd name="T3" fmla="*/ 14 h 14"/>
                <a:gd name="T4" fmla="*/ 8 w 12"/>
                <a:gd name="T5" fmla="*/ 0 h 14"/>
              </a:gdLst>
              <a:ahLst/>
              <a:cxnLst>
                <a:cxn ang="0">
                  <a:pos x="T0" y="T1"/>
                </a:cxn>
                <a:cxn ang="0">
                  <a:pos x="T2" y="T3"/>
                </a:cxn>
                <a:cxn ang="0">
                  <a:pos x="T4" y="T5"/>
                </a:cxn>
              </a:cxnLst>
              <a:rect l="0" t="0" r="r" b="b"/>
              <a:pathLst>
                <a:path w="12" h="14">
                  <a:moveTo>
                    <a:pt x="8" y="0"/>
                  </a:moveTo>
                  <a:cubicBezTo>
                    <a:pt x="12" y="1"/>
                    <a:pt x="6" y="12"/>
                    <a:pt x="5" y="14"/>
                  </a:cubicBezTo>
                  <a:cubicBezTo>
                    <a:pt x="2" y="10"/>
                    <a:pt x="0" y="2"/>
                    <a:pt x="8"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1" name="Freeform 600"/>
            <p:cNvSpPr>
              <a:spLocks noEditPoints="1" noChangeArrowheads="1"/>
            </p:cNvSpPr>
            <p:nvPr/>
          </p:nvSpPr>
          <p:spPr bwMode="auto">
            <a:xfrm>
              <a:off x="8320301" y="3943696"/>
              <a:ext cx="41056" cy="70037"/>
            </a:xfrm>
            <a:custGeom>
              <a:avLst/>
              <a:gdLst>
                <a:gd name="T0" fmla="*/ 4 w 10"/>
                <a:gd name="T1" fmla="*/ 17 h 17"/>
                <a:gd name="T2" fmla="*/ 3 w 10"/>
                <a:gd name="T3" fmla="*/ 16 h 17"/>
                <a:gd name="T4" fmla="*/ 1 w 10"/>
                <a:gd name="T5" fmla="*/ 4 h 17"/>
                <a:gd name="T6" fmla="*/ 6 w 10"/>
                <a:gd name="T7" fmla="*/ 0 h 17"/>
                <a:gd name="T8" fmla="*/ 7 w 10"/>
                <a:gd name="T9" fmla="*/ 0 h 17"/>
                <a:gd name="T10" fmla="*/ 7 w 10"/>
                <a:gd name="T11" fmla="*/ 0 h 17"/>
                <a:gd name="T12" fmla="*/ 9 w 10"/>
                <a:gd name="T13" fmla="*/ 2 h 17"/>
                <a:gd name="T14" fmla="*/ 6 w 10"/>
                <a:gd name="T15" fmla="*/ 13 h 17"/>
                <a:gd name="T16" fmla="*/ 5 w 10"/>
                <a:gd name="T17" fmla="*/ 16 h 17"/>
                <a:gd name="T18" fmla="*/ 4 w 10"/>
                <a:gd name="T19" fmla="*/ 17 h 17"/>
                <a:gd name="T20" fmla="*/ 6 w 10"/>
                <a:gd name="T21" fmla="*/ 2 h 17"/>
                <a:gd name="T22" fmla="*/ 3 w 10"/>
                <a:gd name="T23" fmla="*/ 5 h 17"/>
                <a:gd name="T24" fmla="*/ 4 w 10"/>
                <a:gd name="T25" fmla="*/ 13 h 17"/>
                <a:gd name="T26" fmla="*/ 4 w 10"/>
                <a:gd name="T27" fmla="*/ 13 h 17"/>
                <a:gd name="T28" fmla="*/ 7 w 10"/>
                <a:gd name="T29" fmla="*/ 2 h 17"/>
                <a:gd name="T30" fmla="*/ 6 w 10"/>
                <a:gd name="T31"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7">
                  <a:moveTo>
                    <a:pt x="4" y="17"/>
                  </a:moveTo>
                  <a:cubicBezTo>
                    <a:pt x="3" y="16"/>
                    <a:pt x="3" y="16"/>
                    <a:pt x="3" y="16"/>
                  </a:cubicBezTo>
                  <a:cubicBezTo>
                    <a:pt x="1" y="13"/>
                    <a:pt x="0" y="8"/>
                    <a:pt x="1" y="4"/>
                  </a:cubicBezTo>
                  <a:cubicBezTo>
                    <a:pt x="2" y="2"/>
                    <a:pt x="4" y="1"/>
                    <a:pt x="6" y="0"/>
                  </a:cubicBezTo>
                  <a:cubicBezTo>
                    <a:pt x="7" y="0"/>
                    <a:pt x="7" y="0"/>
                    <a:pt x="7" y="0"/>
                  </a:cubicBezTo>
                  <a:cubicBezTo>
                    <a:pt x="7" y="0"/>
                    <a:pt x="7" y="0"/>
                    <a:pt x="7" y="0"/>
                  </a:cubicBezTo>
                  <a:cubicBezTo>
                    <a:pt x="8" y="0"/>
                    <a:pt x="8" y="1"/>
                    <a:pt x="9" y="2"/>
                  </a:cubicBezTo>
                  <a:cubicBezTo>
                    <a:pt x="10" y="4"/>
                    <a:pt x="8" y="9"/>
                    <a:pt x="6" y="13"/>
                  </a:cubicBezTo>
                  <a:cubicBezTo>
                    <a:pt x="6" y="14"/>
                    <a:pt x="5" y="15"/>
                    <a:pt x="5" y="16"/>
                  </a:cubicBezTo>
                  <a:lnTo>
                    <a:pt x="4" y="17"/>
                  </a:lnTo>
                  <a:close/>
                  <a:moveTo>
                    <a:pt x="6" y="2"/>
                  </a:moveTo>
                  <a:cubicBezTo>
                    <a:pt x="5" y="3"/>
                    <a:pt x="4" y="4"/>
                    <a:pt x="3" y="5"/>
                  </a:cubicBezTo>
                  <a:cubicBezTo>
                    <a:pt x="2" y="7"/>
                    <a:pt x="3" y="10"/>
                    <a:pt x="4" y="13"/>
                  </a:cubicBezTo>
                  <a:cubicBezTo>
                    <a:pt x="4" y="13"/>
                    <a:pt x="4" y="13"/>
                    <a:pt x="4" y="13"/>
                  </a:cubicBezTo>
                  <a:cubicBezTo>
                    <a:pt x="5" y="10"/>
                    <a:pt x="8" y="4"/>
                    <a:pt x="7" y="2"/>
                  </a:cubicBezTo>
                  <a:cubicBezTo>
                    <a:pt x="7" y="2"/>
                    <a:pt x="7" y="2"/>
                    <a:pt x="6"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2" name="Freeform 601"/>
            <p:cNvSpPr>
              <a:spLocks noChangeArrowheads="1"/>
            </p:cNvSpPr>
            <p:nvPr/>
          </p:nvSpPr>
          <p:spPr bwMode="auto">
            <a:xfrm>
              <a:off x="8648750" y="3540379"/>
              <a:ext cx="101433" cy="89358"/>
            </a:xfrm>
            <a:custGeom>
              <a:avLst/>
              <a:gdLst>
                <a:gd name="T0" fmla="*/ 20 w 24"/>
                <a:gd name="T1" fmla="*/ 8 h 22"/>
                <a:gd name="T2" fmla="*/ 22 w 24"/>
                <a:gd name="T3" fmla="*/ 7 h 22"/>
                <a:gd name="T4" fmla="*/ 24 w 24"/>
                <a:gd name="T5" fmla="*/ 11 h 22"/>
                <a:gd name="T6" fmla="*/ 17 w 24"/>
                <a:gd name="T7" fmla="*/ 14 h 22"/>
                <a:gd name="T8" fmla="*/ 13 w 24"/>
                <a:gd name="T9" fmla="*/ 19 h 22"/>
                <a:gd name="T10" fmla="*/ 9 w 24"/>
                <a:gd name="T11" fmla="*/ 16 h 22"/>
                <a:gd name="T12" fmla="*/ 5 w 24"/>
                <a:gd name="T13" fmla="*/ 17 h 22"/>
                <a:gd name="T14" fmla="*/ 5 w 24"/>
                <a:gd name="T15" fmla="*/ 20 h 22"/>
                <a:gd name="T16" fmla="*/ 1 w 24"/>
                <a:gd name="T17" fmla="*/ 22 h 22"/>
                <a:gd name="T18" fmla="*/ 0 w 24"/>
                <a:gd name="T19" fmla="*/ 17 h 22"/>
                <a:gd name="T20" fmla="*/ 2 w 24"/>
                <a:gd name="T21" fmla="*/ 12 h 22"/>
                <a:gd name="T22" fmla="*/ 8 w 24"/>
                <a:gd name="T23" fmla="*/ 0 h 22"/>
                <a:gd name="T24" fmla="*/ 20 w 24"/>
                <a:gd name="T25"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2">
                  <a:moveTo>
                    <a:pt x="20" y="8"/>
                  </a:moveTo>
                  <a:cubicBezTo>
                    <a:pt x="21" y="8"/>
                    <a:pt x="21" y="7"/>
                    <a:pt x="22" y="7"/>
                  </a:cubicBezTo>
                  <a:cubicBezTo>
                    <a:pt x="21" y="9"/>
                    <a:pt x="21" y="13"/>
                    <a:pt x="24" y="11"/>
                  </a:cubicBezTo>
                  <a:cubicBezTo>
                    <a:pt x="22" y="13"/>
                    <a:pt x="19" y="13"/>
                    <a:pt x="17" y="14"/>
                  </a:cubicBezTo>
                  <a:cubicBezTo>
                    <a:pt x="15" y="15"/>
                    <a:pt x="14" y="17"/>
                    <a:pt x="13" y="19"/>
                  </a:cubicBezTo>
                  <a:cubicBezTo>
                    <a:pt x="12" y="18"/>
                    <a:pt x="10" y="17"/>
                    <a:pt x="9" y="16"/>
                  </a:cubicBezTo>
                  <a:cubicBezTo>
                    <a:pt x="8" y="16"/>
                    <a:pt x="6" y="17"/>
                    <a:pt x="5" y="17"/>
                  </a:cubicBezTo>
                  <a:cubicBezTo>
                    <a:pt x="0" y="16"/>
                    <a:pt x="3" y="19"/>
                    <a:pt x="5" y="20"/>
                  </a:cubicBezTo>
                  <a:cubicBezTo>
                    <a:pt x="4" y="20"/>
                    <a:pt x="2" y="21"/>
                    <a:pt x="1" y="22"/>
                  </a:cubicBezTo>
                  <a:cubicBezTo>
                    <a:pt x="2" y="19"/>
                    <a:pt x="0" y="19"/>
                    <a:pt x="0" y="17"/>
                  </a:cubicBezTo>
                  <a:cubicBezTo>
                    <a:pt x="0" y="15"/>
                    <a:pt x="3" y="15"/>
                    <a:pt x="2" y="12"/>
                  </a:cubicBezTo>
                  <a:cubicBezTo>
                    <a:pt x="9" y="15"/>
                    <a:pt x="6" y="3"/>
                    <a:pt x="8" y="0"/>
                  </a:cubicBezTo>
                  <a:cubicBezTo>
                    <a:pt x="10" y="3"/>
                    <a:pt x="16" y="11"/>
                    <a:pt x="20"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3" name="Freeform 602"/>
            <p:cNvSpPr>
              <a:spLocks noEditPoints="1" noChangeArrowheads="1"/>
            </p:cNvSpPr>
            <p:nvPr/>
          </p:nvSpPr>
          <p:spPr bwMode="auto">
            <a:xfrm>
              <a:off x="8643920" y="3535549"/>
              <a:ext cx="120753" cy="103848"/>
            </a:xfrm>
            <a:custGeom>
              <a:avLst/>
              <a:gdLst>
                <a:gd name="T0" fmla="*/ 0 w 29"/>
                <a:gd name="T1" fmla="*/ 25 h 25"/>
                <a:gd name="T2" fmla="*/ 1 w 29"/>
                <a:gd name="T3" fmla="*/ 23 h 25"/>
                <a:gd name="T4" fmla="*/ 1 w 29"/>
                <a:gd name="T5" fmla="*/ 20 h 25"/>
                <a:gd name="T6" fmla="*/ 0 w 29"/>
                <a:gd name="T7" fmla="*/ 18 h 25"/>
                <a:gd name="T8" fmla="*/ 2 w 29"/>
                <a:gd name="T9" fmla="*/ 15 h 25"/>
                <a:gd name="T10" fmla="*/ 2 w 29"/>
                <a:gd name="T11" fmla="*/ 13 h 25"/>
                <a:gd name="T12" fmla="*/ 2 w 29"/>
                <a:gd name="T13" fmla="*/ 11 h 25"/>
                <a:gd name="T14" fmla="*/ 4 w 29"/>
                <a:gd name="T15" fmla="*/ 12 h 25"/>
                <a:gd name="T16" fmla="*/ 5 w 29"/>
                <a:gd name="T17" fmla="*/ 13 h 25"/>
                <a:gd name="T18" fmla="*/ 7 w 29"/>
                <a:gd name="T19" fmla="*/ 6 h 25"/>
                <a:gd name="T20" fmla="*/ 8 w 29"/>
                <a:gd name="T21" fmla="*/ 0 h 25"/>
                <a:gd name="T22" fmla="*/ 9 w 29"/>
                <a:gd name="T23" fmla="*/ 0 h 25"/>
                <a:gd name="T24" fmla="*/ 10 w 29"/>
                <a:gd name="T25" fmla="*/ 0 h 25"/>
                <a:gd name="T26" fmla="*/ 11 w 29"/>
                <a:gd name="T27" fmla="*/ 2 h 25"/>
                <a:gd name="T28" fmla="*/ 19 w 29"/>
                <a:gd name="T29" fmla="*/ 8 h 25"/>
                <a:gd name="T30" fmla="*/ 19 w 29"/>
                <a:gd name="T31" fmla="*/ 8 h 25"/>
                <a:gd name="T32" fmla="*/ 21 w 29"/>
                <a:gd name="T33" fmla="*/ 8 h 25"/>
                <a:gd name="T34" fmla="*/ 27 w 29"/>
                <a:gd name="T35" fmla="*/ 4 h 25"/>
                <a:gd name="T36" fmla="*/ 24 w 29"/>
                <a:gd name="T37" fmla="*/ 8 h 25"/>
                <a:gd name="T38" fmla="*/ 23 w 29"/>
                <a:gd name="T39" fmla="*/ 11 h 25"/>
                <a:gd name="T40" fmla="*/ 24 w 29"/>
                <a:gd name="T41" fmla="*/ 11 h 25"/>
                <a:gd name="T42" fmla="*/ 29 w 29"/>
                <a:gd name="T43" fmla="*/ 9 h 25"/>
                <a:gd name="T44" fmla="*/ 25 w 29"/>
                <a:gd name="T45" fmla="*/ 13 h 25"/>
                <a:gd name="T46" fmla="*/ 20 w 29"/>
                <a:gd name="T47" fmla="*/ 16 h 25"/>
                <a:gd name="T48" fmla="*/ 18 w 29"/>
                <a:gd name="T49" fmla="*/ 16 h 25"/>
                <a:gd name="T50" fmla="*/ 16 w 29"/>
                <a:gd name="T51" fmla="*/ 19 h 25"/>
                <a:gd name="T52" fmla="*/ 15 w 29"/>
                <a:gd name="T53" fmla="*/ 21 h 25"/>
                <a:gd name="T54" fmla="*/ 15 w 29"/>
                <a:gd name="T55" fmla="*/ 22 h 25"/>
                <a:gd name="T56" fmla="*/ 9 w 29"/>
                <a:gd name="T57" fmla="*/ 18 h 25"/>
                <a:gd name="T58" fmla="*/ 8 w 29"/>
                <a:gd name="T59" fmla="*/ 18 h 25"/>
                <a:gd name="T60" fmla="*/ 6 w 29"/>
                <a:gd name="T61" fmla="*/ 19 h 25"/>
                <a:gd name="T62" fmla="*/ 5 w 29"/>
                <a:gd name="T63" fmla="*/ 19 h 25"/>
                <a:gd name="T64" fmla="*/ 7 w 29"/>
                <a:gd name="T65" fmla="*/ 20 h 25"/>
                <a:gd name="T66" fmla="*/ 9 w 29"/>
                <a:gd name="T67" fmla="*/ 21 h 25"/>
                <a:gd name="T68" fmla="*/ 7 w 29"/>
                <a:gd name="T69" fmla="*/ 22 h 25"/>
                <a:gd name="T70" fmla="*/ 2 w 29"/>
                <a:gd name="T71" fmla="*/ 24 h 25"/>
                <a:gd name="T72" fmla="*/ 0 w 29"/>
                <a:gd name="T73" fmla="*/ 25 h 25"/>
                <a:gd name="T74" fmla="*/ 4 w 29"/>
                <a:gd name="T75" fmla="*/ 14 h 25"/>
                <a:gd name="T76" fmla="*/ 3 w 29"/>
                <a:gd name="T77" fmla="*/ 17 h 25"/>
                <a:gd name="T78" fmla="*/ 2 w 29"/>
                <a:gd name="T79" fmla="*/ 18 h 25"/>
                <a:gd name="T80" fmla="*/ 2 w 29"/>
                <a:gd name="T81" fmla="*/ 19 h 25"/>
                <a:gd name="T82" fmla="*/ 3 w 29"/>
                <a:gd name="T83" fmla="*/ 21 h 25"/>
                <a:gd name="T84" fmla="*/ 4 w 29"/>
                <a:gd name="T85" fmla="*/ 21 h 25"/>
                <a:gd name="T86" fmla="*/ 2 w 29"/>
                <a:gd name="T87" fmla="*/ 18 h 25"/>
                <a:gd name="T88" fmla="*/ 6 w 29"/>
                <a:gd name="T89" fmla="*/ 17 h 25"/>
                <a:gd name="T90" fmla="*/ 7 w 29"/>
                <a:gd name="T91" fmla="*/ 16 h 25"/>
                <a:gd name="T92" fmla="*/ 10 w 29"/>
                <a:gd name="T93" fmla="*/ 16 h 25"/>
                <a:gd name="T94" fmla="*/ 14 w 29"/>
                <a:gd name="T95" fmla="*/ 19 h 25"/>
                <a:gd name="T96" fmla="*/ 14 w 29"/>
                <a:gd name="T97" fmla="*/ 18 h 25"/>
                <a:gd name="T98" fmla="*/ 18 w 29"/>
                <a:gd name="T99" fmla="*/ 14 h 25"/>
                <a:gd name="T100" fmla="*/ 19 w 29"/>
                <a:gd name="T101" fmla="*/ 14 h 25"/>
                <a:gd name="T102" fmla="*/ 22 w 29"/>
                <a:gd name="T103" fmla="*/ 13 h 25"/>
                <a:gd name="T104" fmla="*/ 21 w 29"/>
                <a:gd name="T105" fmla="*/ 12 h 25"/>
                <a:gd name="T106" fmla="*/ 21 w 29"/>
                <a:gd name="T107" fmla="*/ 10 h 25"/>
                <a:gd name="T108" fmla="*/ 19 w 29"/>
                <a:gd name="T109" fmla="*/ 10 h 25"/>
                <a:gd name="T110" fmla="*/ 19 w 29"/>
                <a:gd name="T111" fmla="*/ 10 h 25"/>
                <a:gd name="T112" fmla="*/ 10 w 29"/>
                <a:gd name="T113" fmla="*/ 3 h 25"/>
                <a:gd name="T114" fmla="*/ 9 w 29"/>
                <a:gd name="T115" fmla="*/ 3 h 25"/>
                <a:gd name="T116" fmla="*/ 9 w 29"/>
                <a:gd name="T117" fmla="*/ 6 h 25"/>
                <a:gd name="T118" fmla="*/ 5 w 29"/>
                <a:gd name="T119" fmla="*/ 15 h 25"/>
                <a:gd name="T120" fmla="*/ 4 w 29"/>
                <a:gd name="T1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5">
                  <a:moveTo>
                    <a:pt x="0" y="25"/>
                  </a:moveTo>
                  <a:cubicBezTo>
                    <a:pt x="1" y="23"/>
                    <a:pt x="1" y="23"/>
                    <a:pt x="1" y="23"/>
                  </a:cubicBezTo>
                  <a:cubicBezTo>
                    <a:pt x="1" y="22"/>
                    <a:pt x="1" y="21"/>
                    <a:pt x="1" y="20"/>
                  </a:cubicBezTo>
                  <a:cubicBezTo>
                    <a:pt x="0" y="20"/>
                    <a:pt x="0" y="19"/>
                    <a:pt x="0" y="18"/>
                  </a:cubicBezTo>
                  <a:cubicBezTo>
                    <a:pt x="0" y="16"/>
                    <a:pt x="1" y="16"/>
                    <a:pt x="2" y="15"/>
                  </a:cubicBezTo>
                  <a:cubicBezTo>
                    <a:pt x="2" y="15"/>
                    <a:pt x="3" y="14"/>
                    <a:pt x="2" y="13"/>
                  </a:cubicBezTo>
                  <a:cubicBezTo>
                    <a:pt x="2" y="11"/>
                    <a:pt x="2" y="11"/>
                    <a:pt x="2" y="11"/>
                  </a:cubicBezTo>
                  <a:cubicBezTo>
                    <a:pt x="4" y="12"/>
                    <a:pt x="4" y="12"/>
                    <a:pt x="4" y="12"/>
                  </a:cubicBezTo>
                  <a:cubicBezTo>
                    <a:pt x="4" y="12"/>
                    <a:pt x="5" y="13"/>
                    <a:pt x="5" y="13"/>
                  </a:cubicBezTo>
                  <a:cubicBezTo>
                    <a:pt x="7" y="13"/>
                    <a:pt x="7" y="10"/>
                    <a:pt x="7" y="6"/>
                  </a:cubicBezTo>
                  <a:cubicBezTo>
                    <a:pt x="7" y="4"/>
                    <a:pt x="7" y="2"/>
                    <a:pt x="8" y="0"/>
                  </a:cubicBezTo>
                  <a:cubicBezTo>
                    <a:pt x="9" y="0"/>
                    <a:pt x="9" y="0"/>
                    <a:pt x="9" y="0"/>
                  </a:cubicBezTo>
                  <a:cubicBezTo>
                    <a:pt x="10" y="0"/>
                    <a:pt x="10" y="0"/>
                    <a:pt x="10" y="0"/>
                  </a:cubicBezTo>
                  <a:cubicBezTo>
                    <a:pt x="10" y="1"/>
                    <a:pt x="11" y="1"/>
                    <a:pt x="11" y="2"/>
                  </a:cubicBezTo>
                  <a:cubicBezTo>
                    <a:pt x="13" y="5"/>
                    <a:pt x="17" y="8"/>
                    <a:pt x="19" y="8"/>
                  </a:cubicBezTo>
                  <a:cubicBezTo>
                    <a:pt x="19" y="8"/>
                    <a:pt x="19" y="8"/>
                    <a:pt x="19" y="8"/>
                  </a:cubicBezTo>
                  <a:cubicBezTo>
                    <a:pt x="20" y="8"/>
                    <a:pt x="20" y="8"/>
                    <a:pt x="21" y="8"/>
                  </a:cubicBezTo>
                  <a:cubicBezTo>
                    <a:pt x="27" y="4"/>
                    <a:pt x="27" y="4"/>
                    <a:pt x="27" y="4"/>
                  </a:cubicBezTo>
                  <a:cubicBezTo>
                    <a:pt x="24" y="8"/>
                    <a:pt x="24" y="8"/>
                    <a:pt x="24" y="8"/>
                  </a:cubicBezTo>
                  <a:cubicBezTo>
                    <a:pt x="23" y="9"/>
                    <a:pt x="23" y="11"/>
                    <a:pt x="23" y="11"/>
                  </a:cubicBezTo>
                  <a:cubicBezTo>
                    <a:pt x="23" y="12"/>
                    <a:pt x="23" y="12"/>
                    <a:pt x="24" y="11"/>
                  </a:cubicBezTo>
                  <a:cubicBezTo>
                    <a:pt x="29" y="9"/>
                    <a:pt x="29" y="9"/>
                    <a:pt x="29" y="9"/>
                  </a:cubicBezTo>
                  <a:cubicBezTo>
                    <a:pt x="25" y="13"/>
                    <a:pt x="25" y="13"/>
                    <a:pt x="25" y="13"/>
                  </a:cubicBezTo>
                  <a:cubicBezTo>
                    <a:pt x="24" y="14"/>
                    <a:pt x="22" y="15"/>
                    <a:pt x="20" y="16"/>
                  </a:cubicBezTo>
                  <a:cubicBezTo>
                    <a:pt x="19" y="16"/>
                    <a:pt x="19" y="16"/>
                    <a:pt x="18" y="16"/>
                  </a:cubicBezTo>
                  <a:cubicBezTo>
                    <a:pt x="17" y="17"/>
                    <a:pt x="17" y="18"/>
                    <a:pt x="16" y="19"/>
                  </a:cubicBezTo>
                  <a:cubicBezTo>
                    <a:pt x="16" y="20"/>
                    <a:pt x="15" y="20"/>
                    <a:pt x="15" y="21"/>
                  </a:cubicBezTo>
                  <a:cubicBezTo>
                    <a:pt x="15" y="22"/>
                    <a:pt x="15" y="22"/>
                    <a:pt x="15" y="22"/>
                  </a:cubicBezTo>
                  <a:cubicBezTo>
                    <a:pt x="9" y="18"/>
                    <a:pt x="9" y="18"/>
                    <a:pt x="9" y="18"/>
                  </a:cubicBezTo>
                  <a:cubicBezTo>
                    <a:pt x="9" y="18"/>
                    <a:pt x="8" y="18"/>
                    <a:pt x="8" y="18"/>
                  </a:cubicBezTo>
                  <a:cubicBezTo>
                    <a:pt x="7" y="19"/>
                    <a:pt x="6" y="19"/>
                    <a:pt x="6" y="19"/>
                  </a:cubicBezTo>
                  <a:cubicBezTo>
                    <a:pt x="5" y="19"/>
                    <a:pt x="5" y="19"/>
                    <a:pt x="5" y="19"/>
                  </a:cubicBezTo>
                  <a:cubicBezTo>
                    <a:pt x="5" y="19"/>
                    <a:pt x="6" y="20"/>
                    <a:pt x="7" y="20"/>
                  </a:cubicBezTo>
                  <a:cubicBezTo>
                    <a:pt x="9" y="21"/>
                    <a:pt x="9" y="21"/>
                    <a:pt x="9" y="21"/>
                  </a:cubicBezTo>
                  <a:cubicBezTo>
                    <a:pt x="7" y="22"/>
                    <a:pt x="7" y="22"/>
                    <a:pt x="7" y="22"/>
                  </a:cubicBezTo>
                  <a:cubicBezTo>
                    <a:pt x="5" y="22"/>
                    <a:pt x="4" y="23"/>
                    <a:pt x="2" y="24"/>
                  </a:cubicBezTo>
                  <a:lnTo>
                    <a:pt x="0" y="25"/>
                  </a:lnTo>
                  <a:close/>
                  <a:moveTo>
                    <a:pt x="4" y="14"/>
                  </a:moveTo>
                  <a:cubicBezTo>
                    <a:pt x="4" y="15"/>
                    <a:pt x="4" y="16"/>
                    <a:pt x="3" y="17"/>
                  </a:cubicBezTo>
                  <a:cubicBezTo>
                    <a:pt x="2" y="17"/>
                    <a:pt x="2" y="17"/>
                    <a:pt x="2" y="18"/>
                  </a:cubicBezTo>
                  <a:cubicBezTo>
                    <a:pt x="2" y="18"/>
                    <a:pt x="2" y="19"/>
                    <a:pt x="2" y="19"/>
                  </a:cubicBezTo>
                  <a:cubicBezTo>
                    <a:pt x="3" y="20"/>
                    <a:pt x="3" y="20"/>
                    <a:pt x="3" y="21"/>
                  </a:cubicBezTo>
                  <a:cubicBezTo>
                    <a:pt x="3" y="21"/>
                    <a:pt x="4" y="21"/>
                    <a:pt x="4" y="21"/>
                  </a:cubicBezTo>
                  <a:cubicBezTo>
                    <a:pt x="3" y="20"/>
                    <a:pt x="2" y="19"/>
                    <a:pt x="2" y="18"/>
                  </a:cubicBezTo>
                  <a:cubicBezTo>
                    <a:pt x="2" y="17"/>
                    <a:pt x="3" y="16"/>
                    <a:pt x="6" y="17"/>
                  </a:cubicBezTo>
                  <a:cubicBezTo>
                    <a:pt x="6" y="17"/>
                    <a:pt x="7" y="17"/>
                    <a:pt x="7" y="16"/>
                  </a:cubicBezTo>
                  <a:cubicBezTo>
                    <a:pt x="8" y="16"/>
                    <a:pt x="9" y="16"/>
                    <a:pt x="10" y="16"/>
                  </a:cubicBezTo>
                  <a:cubicBezTo>
                    <a:pt x="14" y="19"/>
                    <a:pt x="14" y="19"/>
                    <a:pt x="14" y="19"/>
                  </a:cubicBezTo>
                  <a:cubicBezTo>
                    <a:pt x="14" y="19"/>
                    <a:pt x="14" y="19"/>
                    <a:pt x="14" y="18"/>
                  </a:cubicBezTo>
                  <a:cubicBezTo>
                    <a:pt x="15" y="17"/>
                    <a:pt x="16" y="15"/>
                    <a:pt x="18" y="14"/>
                  </a:cubicBezTo>
                  <a:cubicBezTo>
                    <a:pt x="18" y="14"/>
                    <a:pt x="19" y="14"/>
                    <a:pt x="19" y="14"/>
                  </a:cubicBezTo>
                  <a:cubicBezTo>
                    <a:pt x="20" y="14"/>
                    <a:pt x="21" y="13"/>
                    <a:pt x="22" y="13"/>
                  </a:cubicBezTo>
                  <a:cubicBezTo>
                    <a:pt x="22" y="13"/>
                    <a:pt x="22" y="13"/>
                    <a:pt x="21" y="12"/>
                  </a:cubicBezTo>
                  <a:cubicBezTo>
                    <a:pt x="21" y="12"/>
                    <a:pt x="21" y="11"/>
                    <a:pt x="21" y="10"/>
                  </a:cubicBezTo>
                  <a:cubicBezTo>
                    <a:pt x="21" y="10"/>
                    <a:pt x="20" y="10"/>
                    <a:pt x="19" y="10"/>
                  </a:cubicBezTo>
                  <a:cubicBezTo>
                    <a:pt x="19" y="10"/>
                    <a:pt x="19" y="10"/>
                    <a:pt x="19" y="10"/>
                  </a:cubicBezTo>
                  <a:cubicBezTo>
                    <a:pt x="16" y="10"/>
                    <a:pt x="12" y="6"/>
                    <a:pt x="10" y="3"/>
                  </a:cubicBezTo>
                  <a:cubicBezTo>
                    <a:pt x="10" y="3"/>
                    <a:pt x="9" y="3"/>
                    <a:pt x="9" y="3"/>
                  </a:cubicBezTo>
                  <a:cubicBezTo>
                    <a:pt x="9" y="4"/>
                    <a:pt x="9" y="5"/>
                    <a:pt x="9" y="6"/>
                  </a:cubicBezTo>
                  <a:cubicBezTo>
                    <a:pt x="9" y="10"/>
                    <a:pt x="9" y="15"/>
                    <a:pt x="5" y="15"/>
                  </a:cubicBezTo>
                  <a:cubicBezTo>
                    <a:pt x="5" y="15"/>
                    <a:pt x="5" y="15"/>
                    <a:pt x="4"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4" name="Freeform 603"/>
            <p:cNvSpPr>
              <a:spLocks noChangeArrowheads="1"/>
            </p:cNvSpPr>
            <p:nvPr/>
          </p:nvSpPr>
          <p:spPr bwMode="auto">
            <a:xfrm>
              <a:off x="8494186" y="3851923"/>
              <a:ext cx="4830" cy="241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5" name="Freeform 604"/>
            <p:cNvSpPr>
              <a:spLocks noChangeArrowheads="1"/>
            </p:cNvSpPr>
            <p:nvPr/>
          </p:nvSpPr>
          <p:spPr bwMode="auto">
            <a:xfrm>
              <a:off x="8486941" y="3835018"/>
              <a:ext cx="21736" cy="24151"/>
            </a:xfrm>
            <a:custGeom>
              <a:avLst/>
              <a:gdLst>
                <a:gd name="T0" fmla="*/ 2 w 5"/>
                <a:gd name="T1" fmla="*/ 6 h 6"/>
                <a:gd name="T2" fmla="*/ 2 w 5"/>
                <a:gd name="T3" fmla="*/ 6 h 6"/>
                <a:gd name="T4" fmla="*/ 2 w 5"/>
                <a:gd name="T5" fmla="*/ 6 h 6"/>
                <a:gd name="T6" fmla="*/ 2 w 5"/>
                <a:gd name="T7" fmla="*/ 6 h 6"/>
                <a:gd name="T8" fmla="*/ 1 w 5"/>
                <a:gd name="T9" fmla="*/ 5 h 6"/>
                <a:gd name="T10" fmla="*/ 0 w 5"/>
                <a:gd name="T11" fmla="*/ 0 h 6"/>
                <a:gd name="T12" fmla="*/ 5 w 5"/>
                <a:gd name="T13" fmla="*/ 6 h 6"/>
                <a:gd name="T14" fmla="*/ 3 w 5"/>
                <a:gd name="T15" fmla="*/ 6 h 6"/>
                <a:gd name="T16" fmla="*/ 2 w 5"/>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6">
                  <a:moveTo>
                    <a:pt x="2" y="6"/>
                  </a:moveTo>
                  <a:cubicBezTo>
                    <a:pt x="2" y="6"/>
                    <a:pt x="2" y="6"/>
                    <a:pt x="2" y="6"/>
                  </a:cubicBezTo>
                  <a:cubicBezTo>
                    <a:pt x="2" y="6"/>
                    <a:pt x="2" y="6"/>
                    <a:pt x="2" y="6"/>
                  </a:cubicBezTo>
                  <a:cubicBezTo>
                    <a:pt x="2" y="6"/>
                    <a:pt x="2" y="6"/>
                    <a:pt x="2" y="6"/>
                  </a:cubicBezTo>
                  <a:cubicBezTo>
                    <a:pt x="1" y="5"/>
                    <a:pt x="1" y="5"/>
                    <a:pt x="1" y="5"/>
                  </a:cubicBezTo>
                  <a:cubicBezTo>
                    <a:pt x="0" y="0"/>
                    <a:pt x="0" y="0"/>
                    <a:pt x="0" y="0"/>
                  </a:cubicBezTo>
                  <a:cubicBezTo>
                    <a:pt x="5" y="6"/>
                    <a:pt x="5" y="6"/>
                    <a:pt x="5" y="6"/>
                  </a:cubicBezTo>
                  <a:cubicBezTo>
                    <a:pt x="3" y="6"/>
                    <a:pt x="3" y="6"/>
                    <a:pt x="3" y="6"/>
                  </a:cubicBezTo>
                  <a:cubicBezTo>
                    <a:pt x="3" y="6"/>
                    <a:pt x="3" y="6"/>
                    <a:pt x="2"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6" name="Freeform 605"/>
            <p:cNvSpPr>
              <a:spLocks noChangeArrowheads="1"/>
            </p:cNvSpPr>
            <p:nvPr/>
          </p:nvSpPr>
          <p:spPr bwMode="auto">
            <a:xfrm>
              <a:off x="8482111" y="3784301"/>
              <a:ext cx="45886" cy="55547"/>
            </a:xfrm>
            <a:custGeom>
              <a:avLst/>
              <a:gdLst>
                <a:gd name="T0" fmla="*/ 5 w 11"/>
                <a:gd name="T1" fmla="*/ 0 h 13"/>
                <a:gd name="T2" fmla="*/ 0 w 11"/>
                <a:gd name="T3" fmla="*/ 3 h 13"/>
                <a:gd name="T4" fmla="*/ 1 w 11"/>
                <a:gd name="T5" fmla="*/ 5 h 13"/>
                <a:gd name="T6" fmla="*/ 0 w 11"/>
                <a:gd name="T7" fmla="*/ 4 h 13"/>
                <a:gd name="T8" fmla="*/ 0 w 11"/>
                <a:gd name="T9" fmla="*/ 6 h 13"/>
                <a:gd name="T10" fmla="*/ 2 w 11"/>
                <a:gd name="T11" fmla="*/ 4 h 13"/>
                <a:gd name="T12" fmla="*/ 4 w 11"/>
                <a:gd name="T13" fmla="*/ 13 h 13"/>
                <a:gd name="T14" fmla="*/ 4 w 11"/>
                <a:gd name="T15" fmla="*/ 10 h 13"/>
                <a:gd name="T16" fmla="*/ 4 w 11"/>
                <a:gd name="T17" fmla="*/ 13 h 13"/>
                <a:gd name="T18" fmla="*/ 8 w 11"/>
                <a:gd name="T19" fmla="*/ 3 h 13"/>
                <a:gd name="T20" fmla="*/ 8 w 11"/>
                <a:gd name="T21" fmla="*/ 1 h 13"/>
                <a:gd name="T22" fmla="*/ 5 w 11"/>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3">
                  <a:moveTo>
                    <a:pt x="5" y="0"/>
                  </a:moveTo>
                  <a:cubicBezTo>
                    <a:pt x="3" y="1"/>
                    <a:pt x="1" y="2"/>
                    <a:pt x="0" y="3"/>
                  </a:cubicBezTo>
                  <a:cubicBezTo>
                    <a:pt x="0" y="4"/>
                    <a:pt x="1" y="5"/>
                    <a:pt x="1" y="5"/>
                  </a:cubicBezTo>
                  <a:cubicBezTo>
                    <a:pt x="1" y="5"/>
                    <a:pt x="0" y="5"/>
                    <a:pt x="0" y="4"/>
                  </a:cubicBezTo>
                  <a:cubicBezTo>
                    <a:pt x="0" y="5"/>
                    <a:pt x="0" y="6"/>
                    <a:pt x="0" y="6"/>
                  </a:cubicBezTo>
                  <a:cubicBezTo>
                    <a:pt x="2" y="7"/>
                    <a:pt x="3" y="5"/>
                    <a:pt x="2" y="4"/>
                  </a:cubicBezTo>
                  <a:cubicBezTo>
                    <a:pt x="5" y="7"/>
                    <a:pt x="0" y="11"/>
                    <a:pt x="4" y="13"/>
                  </a:cubicBezTo>
                  <a:cubicBezTo>
                    <a:pt x="4" y="12"/>
                    <a:pt x="4" y="11"/>
                    <a:pt x="4" y="10"/>
                  </a:cubicBezTo>
                  <a:cubicBezTo>
                    <a:pt x="4" y="11"/>
                    <a:pt x="4" y="12"/>
                    <a:pt x="4" y="13"/>
                  </a:cubicBezTo>
                  <a:cubicBezTo>
                    <a:pt x="7" y="12"/>
                    <a:pt x="11" y="4"/>
                    <a:pt x="8" y="3"/>
                  </a:cubicBezTo>
                  <a:cubicBezTo>
                    <a:pt x="8" y="3"/>
                    <a:pt x="8" y="2"/>
                    <a:pt x="8" y="1"/>
                  </a:cubicBezTo>
                  <a:cubicBezTo>
                    <a:pt x="6" y="2"/>
                    <a:pt x="5" y="1"/>
                    <a:pt x="5"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7" name="Freeform 606"/>
            <p:cNvSpPr>
              <a:spLocks noEditPoints="1" noChangeArrowheads="1"/>
            </p:cNvSpPr>
            <p:nvPr/>
          </p:nvSpPr>
          <p:spPr bwMode="auto">
            <a:xfrm>
              <a:off x="8479695" y="3779471"/>
              <a:ext cx="45886" cy="67622"/>
            </a:xfrm>
            <a:custGeom>
              <a:avLst/>
              <a:gdLst>
                <a:gd name="T0" fmla="*/ 4 w 11"/>
                <a:gd name="T1" fmla="*/ 16 h 16"/>
                <a:gd name="T2" fmla="*/ 4 w 11"/>
                <a:gd name="T3" fmla="*/ 15 h 16"/>
                <a:gd name="T4" fmla="*/ 4 w 11"/>
                <a:gd name="T5" fmla="*/ 15 h 16"/>
                <a:gd name="T6" fmla="*/ 3 w 11"/>
                <a:gd name="T7" fmla="*/ 9 h 16"/>
                <a:gd name="T8" fmla="*/ 3 w 11"/>
                <a:gd name="T9" fmla="*/ 8 h 16"/>
                <a:gd name="T10" fmla="*/ 1 w 11"/>
                <a:gd name="T11" fmla="*/ 8 h 16"/>
                <a:gd name="T12" fmla="*/ 0 w 11"/>
                <a:gd name="T13" fmla="*/ 8 h 16"/>
                <a:gd name="T14" fmla="*/ 0 w 11"/>
                <a:gd name="T15" fmla="*/ 8 h 16"/>
                <a:gd name="T16" fmla="*/ 0 w 11"/>
                <a:gd name="T17" fmla="*/ 6 h 16"/>
                <a:gd name="T18" fmla="*/ 0 w 11"/>
                <a:gd name="T19" fmla="*/ 5 h 16"/>
                <a:gd name="T20" fmla="*/ 0 w 11"/>
                <a:gd name="T21" fmla="*/ 4 h 16"/>
                <a:gd name="T22" fmla="*/ 0 w 11"/>
                <a:gd name="T23" fmla="*/ 4 h 16"/>
                <a:gd name="T24" fmla="*/ 0 w 11"/>
                <a:gd name="T25" fmla="*/ 3 h 16"/>
                <a:gd name="T26" fmla="*/ 1 w 11"/>
                <a:gd name="T27" fmla="*/ 3 h 16"/>
                <a:gd name="T28" fmla="*/ 2 w 11"/>
                <a:gd name="T29" fmla="*/ 3 h 16"/>
                <a:gd name="T30" fmla="*/ 1 w 11"/>
                <a:gd name="T31" fmla="*/ 0 h 16"/>
                <a:gd name="T32" fmla="*/ 3 w 11"/>
                <a:gd name="T33" fmla="*/ 2 h 16"/>
                <a:gd name="T34" fmla="*/ 4 w 11"/>
                <a:gd name="T35" fmla="*/ 1 h 16"/>
                <a:gd name="T36" fmla="*/ 6 w 11"/>
                <a:gd name="T37" fmla="*/ 0 h 16"/>
                <a:gd name="T38" fmla="*/ 6 w 11"/>
                <a:gd name="T39" fmla="*/ 1 h 16"/>
                <a:gd name="T40" fmla="*/ 8 w 11"/>
                <a:gd name="T41" fmla="*/ 2 h 16"/>
                <a:gd name="T42" fmla="*/ 9 w 11"/>
                <a:gd name="T43" fmla="*/ 2 h 16"/>
                <a:gd name="T44" fmla="*/ 10 w 11"/>
                <a:gd name="T45" fmla="*/ 1 h 16"/>
                <a:gd name="T46" fmla="*/ 10 w 11"/>
                <a:gd name="T47" fmla="*/ 3 h 16"/>
                <a:gd name="T48" fmla="*/ 10 w 11"/>
                <a:gd name="T49" fmla="*/ 4 h 16"/>
                <a:gd name="T50" fmla="*/ 11 w 11"/>
                <a:gd name="T51" fmla="*/ 6 h 16"/>
                <a:gd name="T52" fmla="*/ 6 w 11"/>
                <a:gd name="T53" fmla="*/ 15 h 16"/>
                <a:gd name="T54" fmla="*/ 4 w 11"/>
                <a:gd name="T55" fmla="*/ 16 h 16"/>
                <a:gd name="T56" fmla="*/ 6 w 11"/>
                <a:gd name="T57" fmla="*/ 11 h 16"/>
                <a:gd name="T58" fmla="*/ 6 w 11"/>
                <a:gd name="T59" fmla="*/ 12 h 16"/>
                <a:gd name="T60" fmla="*/ 6 w 11"/>
                <a:gd name="T61" fmla="*/ 12 h 16"/>
                <a:gd name="T62" fmla="*/ 9 w 11"/>
                <a:gd name="T63" fmla="*/ 6 h 16"/>
                <a:gd name="T64" fmla="*/ 8 w 11"/>
                <a:gd name="T65" fmla="*/ 5 h 16"/>
                <a:gd name="T66" fmla="*/ 7 w 11"/>
                <a:gd name="T67" fmla="*/ 5 h 16"/>
                <a:gd name="T68" fmla="*/ 8 w 11"/>
                <a:gd name="T69" fmla="*/ 4 h 16"/>
                <a:gd name="T70" fmla="*/ 8 w 11"/>
                <a:gd name="T71" fmla="*/ 4 h 16"/>
                <a:gd name="T72" fmla="*/ 5 w 11"/>
                <a:gd name="T73" fmla="*/ 2 h 16"/>
                <a:gd name="T74" fmla="*/ 5 w 11"/>
                <a:gd name="T75" fmla="*/ 2 h 16"/>
                <a:gd name="T76" fmla="*/ 4 w 11"/>
                <a:gd name="T77" fmla="*/ 4 h 16"/>
                <a:gd name="T78" fmla="*/ 4 w 11"/>
                <a:gd name="T79" fmla="*/ 4 h 16"/>
                <a:gd name="T80" fmla="*/ 5 w 11"/>
                <a:gd name="T81" fmla="*/ 10 h 16"/>
                <a:gd name="T82" fmla="*/ 4 w 11"/>
                <a:gd name="T83" fmla="*/ 11 h 16"/>
                <a:gd name="T84" fmla="*/ 6 w 11"/>
                <a:gd name="T85"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 h="16">
                  <a:moveTo>
                    <a:pt x="4" y="16"/>
                  </a:moveTo>
                  <a:cubicBezTo>
                    <a:pt x="4" y="15"/>
                    <a:pt x="4" y="15"/>
                    <a:pt x="4" y="15"/>
                  </a:cubicBezTo>
                  <a:cubicBezTo>
                    <a:pt x="4" y="15"/>
                    <a:pt x="4" y="15"/>
                    <a:pt x="4" y="15"/>
                  </a:cubicBezTo>
                  <a:cubicBezTo>
                    <a:pt x="2" y="13"/>
                    <a:pt x="2" y="11"/>
                    <a:pt x="3" y="9"/>
                  </a:cubicBezTo>
                  <a:cubicBezTo>
                    <a:pt x="3" y="9"/>
                    <a:pt x="3" y="9"/>
                    <a:pt x="3" y="8"/>
                  </a:cubicBezTo>
                  <a:cubicBezTo>
                    <a:pt x="3" y="8"/>
                    <a:pt x="2" y="8"/>
                    <a:pt x="1" y="8"/>
                  </a:cubicBezTo>
                  <a:cubicBezTo>
                    <a:pt x="0" y="8"/>
                    <a:pt x="0" y="8"/>
                    <a:pt x="0" y="8"/>
                  </a:cubicBezTo>
                  <a:cubicBezTo>
                    <a:pt x="0" y="8"/>
                    <a:pt x="0" y="8"/>
                    <a:pt x="0" y="8"/>
                  </a:cubicBezTo>
                  <a:cubicBezTo>
                    <a:pt x="0" y="7"/>
                    <a:pt x="0" y="6"/>
                    <a:pt x="0" y="6"/>
                  </a:cubicBezTo>
                  <a:cubicBezTo>
                    <a:pt x="0" y="5"/>
                    <a:pt x="0" y="5"/>
                    <a:pt x="0" y="5"/>
                  </a:cubicBezTo>
                  <a:cubicBezTo>
                    <a:pt x="0" y="4"/>
                    <a:pt x="0" y="4"/>
                    <a:pt x="0" y="4"/>
                  </a:cubicBezTo>
                  <a:cubicBezTo>
                    <a:pt x="0" y="4"/>
                    <a:pt x="0" y="4"/>
                    <a:pt x="0" y="4"/>
                  </a:cubicBezTo>
                  <a:cubicBezTo>
                    <a:pt x="0" y="3"/>
                    <a:pt x="0" y="3"/>
                    <a:pt x="0" y="3"/>
                  </a:cubicBezTo>
                  <a:cubicBezTo>
                    <a:pt x="1" y="3"/>
                    <a:pt x="1" y="3"/>
                    <a:pt x="1" y="3"/>
                  </a:cubicBezTo>
                  <a:cubicBezTo>
                    <a:pt x="1" y="3"/>
                    <a:pt x="1" y="3"/>
                    <a:pt x="2" y="3"/>
                  </a:cubicBezTo>
                  <a:cubicBezTo>
                    <a:pt x="1" y="0"/>
                    <a:pt x="1" y="0"/>
                    <a:pt x="1" y="0"/>
                  </a:cubicBezTo>
                  <a:cubicBezTo>
                    <a:pt x="3" y="2"/>
                    <a:pt x="3" y="2"/>
                    <a:pt x="3" y="2"/>
                  </a:cubicBezTo>
                  <a:cubicBezTo>
                    <a:pt x="3" y="2"/>
                    <a:pt x="4" y="1"/>
                    <a:pt x="4" y="1"/>
                  </a:cubicBezTo>
                  <a:cubicBezTo>
                    <a:pt x="6" y="0"/>
                    <a:pt x="6" y="0"/>
                    <a:pt x="6" y="0"/>
                  </a:cubicBezTo>
                  <a:cubicBezTo>
                    <a:pt x="6" y="1"/>
                    <a:pt x="6" y="1"/>
                    <a:pt x="6" y="1"/>
                  </a:cubicBezTo>
                  <a:cubicBezTo>
                    <a:pt x="7" y="2"/>
                    <a:pt x="8" y="2"/>
                    <a:pt x="8" y="2"/>
                  </a:cubicBezTo>
                  <a:cubicBezTo>
                    <a:pt x="8" y="2"/>
                    <a:pt x="8" y="2"/>
                    <a:pt x="9" y="2"/>
                  </a:cubicBezTo>
                  <a:cubicBezTo>
                    <a:pt x="10" y="1"/>
                    <a:pt x="10" y="1"/>
                    <a:pt x="10" y="1"/>
                  </a:cubicBezTo>
                  <a:cubicBezTo>
                    <a:pt x="10" y="3"/>
                    <a:pt x="10" y="3"/>
                    <a:pt x="10" y="3"/>
                  </a:cubicBezTo>
                  <a:cubicBezTo>
                    <a:pt x="10" y="3"/>
                    <a:pt x="10" y="3"/>
                    <a:pt x="10" y="4"/>
                  </a:cubicBezTo>
                  <a:cubicBezTo>
                    <a:pt x="10" y="4"/>
                    <a:pt x="11" y="5"/>
                    <a:pt x="11" y="6"/>
                  </a:cubicBezTo>
                  <a:cubicBezTo>
                    <a:pt x="11" y="9"/>
                    <a:pt x="8" y="14"/>
                    <a:pt x="6" y="15"/>
                  </a:cubicBezTo>
                  <a:lnTo>
                    <a:pt x="4" y="16"/>
                  </a:lnTo>
                  <a:close/>
                  <a:moveTo>
                    <a:pt x="6" y="11"/>
                  </a:moveTo>
                  <a:cubicBezTo>
                    <a:pt x="6" y="11"/>
                    <a:pt x="6" y="12"/>
                    <a:pt x="6" y="12"/>
                  </a:cubicBezTo>
                  <a:cubicBezTo>
                    <a:pt x="6" y="12"/>
                    <a:pt x="6" y="12"/>
                    <a:pt x="6" y="12"/>
                  </a:cubicBezTo>
                  <a:cubicBezTo>
                    <a:pt x="8" y="11"/>
                    <a:pt x="9" y="8"/>
                    <a:pt x="9" y="6"/>
                  </a:cubicBezTo>
                  <a:cubicBezTo>
                    <a:pt x="9" y="6"/>
                    <a:pt x="9" y="5"/>
                    <a:pt x="8" y="5"/>
                  </a:cubicBezTo>
                  <a:cubicBezTo>
                    <a:pt x="7" y="5"/>
                    <a:pt x="7" y="5"/>
                    <a:pt x="7" y="5"/>
                  </a:cubicBezTo>
                  <a:cubicBezTo>
                    <a:pt x="8" y="4"/>
                    <a:pt x="8" y="4"/>
                    <a:pt x="8" y="4"/>
                  </a:cubicBezTo>
                  <a:cubicBezTo>
                    <a:pt x="8" y="4"/>
                    <a:pt x="8" y="4"/>
                    <a:pt x="8" y="4"/>
                  </a:cubicBezTo>
                  <a:cubicBezTo>
                    <a:pt x="7" y="4"/>
                    <a:pt x="6" y="3"/>
                    <a:pt x="5" y="2"/>
                  </a:cubicBezTo>
                  <a:cubicBezTo>
                    <a:pt x="5" y="2"/>
                    <a:pt x="5" y="2"/>
                    <a:pt x="5" y="2"/>
                  </a:cubicBezTo>
                  <a:cubicBezTo>
                    <a:pt x="5" y="3"/>
                    <a:pt x="4" y="3"/>
                    <a:pt x="4" y="4"/>
                  </a:cubicBezTo>
                  <a:cubicBezTo>
                    <a:pt x="4" y="4"/>
                    <a:pt x="4" y="4"/>
                    <a:pt x="4" y="4"/>
                  </a:cubicBezTo>
                  <a:cubicBezTo>
                    <a:pt x="5" y="6"/>
                    <a:pt x="5" y="8"/>
                    <a:pt x="5" y="10"/>
                  </a:cubicBezTo>
                  <a:cubicBezTo>
                    <a:pt x="4" y="10"/>
                    <a:pt x="4" y="11"/>
                    <a:pt x="4" y="11"/>
                  </a:cubicBezTo>
                  <a:lnTo>
                    <a:pt x="6" y="1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8" name="Freeform 608"/>
            <p:cNvSpPr>
              <a:spLocks noChangeArrowheads="1"/>
            </p:cNvSpPr>
            <p:nvPr/>
          </p:nvSpPr>
          <p:spPr bwMode="auto">
            <a:xfrm>
              <a:off x="8566639" y="3772225"/>
              <a:ext cx="2416" cy="724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0" y="1"/>
                    <a:pt x="0" y="2"/>
                  </a:cubicBezTo>
                  <a:cubicBezTo>
                    <a:pt x="1" y="2"/>
                    <a:pt x="1" y="1"/>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09" name="Freeform 609"/>
            <p:cNvSpPr>
              <a:spLocks noChangeArrowheads="1"/>
            </p:cNvSpPr>
            <p:nvPr/>
          </p:nvSpPr>
          <p:spPr bwMode="auto">
            <a:xfrm>
              <a:off x="8556979" y="3767395"/>
              <a:ext cx="16906" cy="16905"/>
            </a:xfrm>
            <a:custGeom>
              <a:avLst/>
              <a:gdLst>
                <a:gd name="T0" fmla="*/ 0 w 4"/>
                <a:gd name="T1" fmla="*/ 4 h 4"/>
                <a:gd name="T2" fmla="*/ 1 w 4"/>
                <a:gd name="T3" fmla="*/ 1 h 4"/>
                <a:gd name="T4" fmla="*/ 2 w 4"/>
                <a:gd name="T5" fmla="*/ 0 h 4"/>
                <a:gd name="T6" fmla="*/ 4 w 4"/>
                <a:gd name="T7" fmla="*/ 1 h 4"/>
                <a:gd name="T8" fmla="*/ 4 w 4"/>
                <a:gd name="T9" fmla="*/ 2 h 4"/>
                <a:gd name="T10" fmla="*/ 2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cubicBezTo>
                    <a:pt x="1" y="1"/>
                    <a:pt x="1" y="1"/>
                    <a:pt x="1" y="1"/>
                  </a:cubicBezTo>
                  <a:cubicBezTo>
                    <a:pt x="2" y="1"/>
                    <a:pt x="2" y="1"/>
                    <a:pt x="2" y="0"/>
                  </a:cubicBezTo>
                  <a:cubicBezTo>
                    <a:pt x="4" y="1"/>
                    <a:pt x="4" y="1"/>
                    <a:pt x="4" y="1"/>
                  </a:cubicBezTo>
                  <a:cubicBezTo>
                    <a:pt x="4" y="1"/>
                    <a:pt x="4" y="2"/>
                    <a:pt x="4" y="2"/>
                  </a:cubicBezTo>
                  <a:cubicBezTo>
                    <a:pt x="4" y="3"/>
                    <a:pt x="4" y="4"/>
                    <a:pt x="2" y="4"/>
                  </a:cubicBezTo>
                  <a:lnTo>
                    <a:pt x="0"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0" name="Freeform 610"/>
            <p:cNvSpPr>
              <a:spLocks noChangeArrowheads="1"/>
            </p:cNvSpPr>
            <p:nvPr/>
          </p:nvSpPr>
          <p:spPr bwMode="auto">
            <a:xfrm>
              <a:off x="8525584" y="3767395"/>
              <a:ext cx="41055" cy="43471"/>
            </a:xfrm>
            <a:custGeom>
              <a:avLst/>
              <a:gdLst>
                <a:gd name="T0" fmla="*/ 8 w 10"/>
                <a:gd name="T1" fmla="*/ 7 h 10"/>
                <a:gd name="T2" fmla="*/ 3 w 10"/>
                <a:gd name="T3" fmla="*/ 10 h 10"/>
                <a:gd name="T4" fmla="*/ 0 w 10"/>
                <a:gd name="T5" fmla="*/ 7 h 10"/>
                <a:gd name="T6" fmla="*/ 7 w 10"/>
                <a:gd name="T7" fmla="*/ 2 h 10"/>
                <a:gd name="T8" fmla="*/ 8 w 10"/>
                <a:gd name="T9" fmla="*/ 7 h 10"/>
              </a:gdLst>
              <a:ahLst/>
              <a:cxnLst>
                <a:cxn ang="0">
                  <a:pos x="T0" y="T1"/>
                </a:cxn>
                <a:cxn ang="0">
                  <a:pos x="T2" y="T3"/>
                </a:cxn>
                <a:cxn ang="0">
                  <a:pos x="T4" y="T5"/>
                </a:cxn>
                <a:cxn ang="0">
                  <a:pos x="T6" y="T7"/>
                </a:cxn>
                <a:cxn ang="0">
                  <a:pos x="T8" y="T9"/>
                </a:cxn>
              </a:cxnLst>
              <a:rect l="0" t="0" r="r" b="b"/>
              <a:pathLst>
                <a:path w="10" h="10">
                  <a:moveTo>
                    <a:pt x="8" y="7"/>
                  </a:moveTo>
                  <a:cubicBezTo>
                    <a:pt x="4" y="5"/>
                    <a:pt x="5" y="10"/>
                    <a:pt x="3" y="10"/>
                  </a:cubicBezTo>
                  <a:cubicBezTo>
                    <a:pt x="1" y="10"/>
                    <a:pt x="2" y="7"/>
                    <a:pt x="0" y="7"/>
                  </a:cubicBezTo>
                  <a:cubicBezTo>
                    <a:pt x="2" y="4"/>
                    <a:pt x="4" y="4"/>
                    <a:pt x="7" y="2"/>
                  </a:cubicBezTo>
                  <a:cubicBezTo>
                    <a:pt x="9" y="0"/>
                    <a:pt x="10" y="5"/>
                    <a:pt x="8"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1" name="Freeform 611"/>
            <p:cNvSpPr>
              <a:spLocks noEditPoints="1" noChangeArrowheads="1"/>
            </p:cNvSpPr>
            <p:nvPr/>
          </p:nvSpPr>
          <p:spPr bwMode="auto">
            <a:xfrm>
              <a:off x="8515923" y="3767395"/>
              <a:ext cx="53132" cy="45886"/>
            </a:xfrm>
            <a:custGeom>
              <a:avLst/>
              <a:gdLst>
                <a:gd name="T0" fmla="*/ 5 w 13"/>
                <a:gd name="T1" fmla="*/ 11 h 11"/>
                <a:gd name="T2" fmla="*/ 5 w 13"/>
                <a:gd name="T3" fmla="*/ 11 h 11"/>
                <a:gd name="T4" fmla="*/ 3 w 13"/>
                <a:gd name="T5" fmla="*/ 9 h 11"/>
                <a:gd name="T6" fmla="*/ 2 w 13"/>
                <a:gd name="T7" fmla="*/ 8 h 11"/>
                <a:gd name="T8" fmla="*/ 0 w 13"/>
                <a:gd name="T9" fmla="*/ 7 h 11"/>
                <a:gd name="T10" fmla="*/ 1 w 13"/>
                <a:gd name="T11" fmla="*/ 6 h 11"/>
                <a:gd name="T12" fmla="*/ 5 w 13"/>
                <a:gd name="T13" fmla="*/ 3 h 11"/>
                <a:gd name="T14" fmla="*/ 8 w 13"/>
                <a:gd name="T15" fmla="*/ 1 h 11"/>
                <a:gd name="T16" fmla="*/ 12 w 13"/>
                <a:gd name="T17" fmla="*/ 3 h 11"/>
                <a:gd name="T18" fmla="*/ 10 w 13"/>
                <a:gd name="T19" fmla="*/ 8 h 11"/>
                <a:gd name="T20" fmla="*/ 10 w 13"/>
                <a:gd name="T21" fmla="*/ 8 h 11"/>
                <a:gd name="T22" fmla="*/ 9 w 13"/>
                <a:gd name="T23" fmla="*/ 8 h 11"/>
                <a:gd name="T24" fmla="*/ 8 w 13"/>
                <a:gd name="T25" fmla="*/ 7 h 11"/>
                <a:gd name="T26" fmla="*/ 8 w 13"/>
                <a:gd name="T27" fmla="*/ 8 h 11"/>
                <a:gd name="T28" fmla="*/ 5 w 13"/>
                <a:gd name="T29" fmla="*/ 11 h 11"/>
                <a:gd name="T30" fmla="*/ 4 w 13"/>
                <a:gd name="T31" fmla="*/ 6 h 11"/>
                <a:gd name="T32" fmla="*/ 5 w 13"/>
                <a:gd name="T33" fmla="*/ 8 h 11"/>
                <a:gd name="T34" fmla="*/ 5 w 13"/>
                <a:gd name="T35" fmla="*/ 9 h 11"/>
                <a:gd name="T36" fmla="*/ 5 w 13"/>
                <a:gd name="T37" fmla="*/ 10 h 11"/>
                <a:gd name="T38" fmla="*/ 5 w 13"/>
                <a:gd name="T39" fmla="*/ 9 h 11"/>
                <a:gd name="T40" fmla="*/ 5 w 13"/>
                <a:gd name="T41" fmla="*/ 10 h 11"/>
                <a:gd name="T42" fmla="*/ 5 w 13"/>
                <a:gd name="T43" fmla="*/ 9 h 11"/>
                <a:gd name="T44" fmla="*/ 6 w 13"/>
                <a:gd name="T45" fmla="*/ 8 h 11"/>
                <a:gd name="T46" fmla="*/ 8 w 13"/>
                <a:gd name="T47" fmla="*/ 5 h 11"/>
                <a:gd name="T48" fmla="*/ 10 w 13"/>
                <a:gd name="T49" fmla="*/ 6 h 11"/>
                <a:gd name="T50" fmla="*/ 10 w 13"/>
                <a:gd name="T51" fmla="*/ 3 h 11"/>
                <a:gd name="T52" fmla="*/ 10 w 13"/>
                <a:gd name="T53" fmla="*/ 3 h 11"/>
                <a:gd name="T54" fmla="*/ 9 w 13"/>
                <a:gd name="T55" fmla="*/ 3 h 11"/>
                <a:gd name="T56" fmla="*/ 6 w 13"/>
                <a:gd name="T57" fmla="*/ 5 h 11"/>
                <a:gd name="T58" fmla="*/ 4 w 13"/>
                <a:gd name="T5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 h="11">
                  <a:moveTo>
                    <a:pt x="5" y="11"/>
                  </a:moveTo>
                  <a:cubicBezTo>
                    <a:pt x="5" y="11"/>
                    <a:pt x="5" y="11"/>
                    <a:pt x="5" y="11"/>
                  </a:cubicBezTo>
                  <a:cubicBezTo>
                    <a:pt x="4" y="11"/>
                    <a:pt x="3" y="9"/>
                    <a:pt x="3" y="9"/>
                  </a:cubicBezTo>
                  <a:cubicBezTo>
                    <a:pt x="2" y="8"/>
                    <a:pt x="2" y="8"/>
                    <a:pt x="2" y="8"/>
                  </a:cubicBezTo>
                  <a:cubicBezTo>
                    <a:pt x="0" y="7"/>
                    <a:pt x="0" y="7"/>
                    <a:pt x="0" y="7"/>
                  </a:cubicBezTo>
                  <a:cubicBezTo>
                    <a:pt x="1" y="6"/>
                    <a:pt x="1" y="6"/>
                    <a:pt x="1" y="6"/>
                  </a:cubicBezTo>
                  <a:cubicBezTo>
                    <a:pt x="3" y="4"/>
                    <a:pt x="4" y="4"/>
                    <a:pt x="5" y="3"/>
                  </a:cubicBezTo>
                  <a:cubicBezTo>
                    <a:pt x="6" y="3"/>
                    <a:pt x="7" y="2"/>
                    <a:pt x="8" y="1"/>
                  </a:cubicBezTo>
                  <a:cubicBezTo>
                    <a:pt x="10" y="0"/>
                    <a:pt x="11" y="1"/>
                    <a:pt x="12" y="3"/>
                  </a:cubicBezTo>
                  <a:cubicBezTo>
                    <a:pt x="13" y="4"/>
                    <a:pt x="12" y="7"/>
                    <a:pt x="10" y="8"/>
                  </a:cubicBezTo>
                  <a:cubicBezTo>
                    <a:pt x="10" y="8"/>
                    <a:pt x="10" y="8"/>
                    <a:pt x="10" y="8"/>
                  </a:cubicBezTo>
                  <a:cubicBezTo>
                    <a:pt x="9" y="8"/>
                    <a:pt x="9" y="8"/>
                    <a:pt x="9" y="8"/>
                  </a:cubicBezTo>
                  <a:cubicBezTo>
                    <a:pt x="9" y="8"/>
                    <a:pt x="8" y="7"/>
                    <a:pt x="8" y="7"/>
                  </a:cubicBezTo>
                  <a:cubicBezTo>
                    <a:pt x="8" y="8"/>
                    <a:pt x="8" y="8"/>
                    <a:pt x="8" y="8"/>
                  </a:cubicBezTo>
                  <a:cubicBezTo>
                    <a:pt x="7" y="9"/>
                    <a:pt x="7" y="11"/>
                    <a:pt x="5" y="11"/>
                  </a:cubicBezTo>
                  <a:close/>
                  <a:moveTo>
                    <a:pt x="4" y="6"/>
                  </a:moveTo>
                  <a:cubicBezTo>
                    <a:pt x="4" y="7"/>
                    <a:pt x="4" y="7"/>
                    <a:pt x="5" y="8"/>
                  </a:cubicBezTo>
                  <a:cubicBezTo>
                    <a:pt x="5" y="9"/>
                    <a:pt x="5" y="9"/>
                    <a:pt x="5" y="9"/>
                  </a:cubicBezTo>
                  <a:cubicBezTo>
                    <a:pt x="5" y="10"/>
                    <a:pt x="5" y="10"/>
                    <a:pt x="5" y="10"/>
                  </a:cubicBezTo>
                  <a:cubicBezTo>
                    <a:pt x="5" y="9"/>
                    <a:pt x="5" y="9"/>
                    <a:pt x="5" y="9"/>
                  </a:cubicBezTo>
                  <a:cubicBezTo>
                    <a:pt x="5" y="10"/>
                    <a:pt x="5" y="10"/>
                    <a:pt x="5" y="10"/>
                  </a:cubicBezTo>
                  <a:cubicBezTo>
                    <a:pt x="5" y="9"/>
                    <a:pt x="5" y="9"/>
                    <a:pt x="5" y="9"/>
                  </a:cubicBezTo>
                  <a:cubicBezTo>
                    <a:pt x="5" y="9"/>
                    <a:pt x="6" y="8"/>
                    <a:pt x="6" y="8"/>
                  </a:cubicBezTo>
                  <a:cubicBezTo>
                    <a:pt x="6" y="7"/>
                    <a:pt x="6" y="5"/>
                    <a:pt x="8" y="5"/>
                  </a:cubicBezTo>
                  <a:cubicBezTo>
                    <a:pt x="9" y="5"/>
                    <a:pt x="9" y="6"/>
                    <a:pt x="10" y="6"/>
                  </a:cubicBezTo>
                  <a:cubicBezTo>
                    <a:pt x="10" y="5"/>
                    <a:pt x="10" y="4"/>
                    <a:pt x="10" y="3"/>
                  </a:cubicBezTo>
                  <a:cubicBezTo>
                    <a:pt x="10" y="3"/>
                    <a:pt x="10" y="3"/>
                    <a:pt x="10" y="3"/>
                  </a:cubicBezTo>
                  <a:cubicBezTo>
                    <a:pt x="10" y="3"/>
                    <a:pt x="10" y="3"/>
                    <a:pt x="9" y="3"/>
                  </a:cubicBezTo>
                  <a:cubicBezTo>
                    <a:pt x="8" y="4"/>
                    <a:pt x="7" y="4"/>
                    <a:pt x="6" y="5"/>
                  </a:cubicBezTo>
                  <a:cubicBezTo>
                    <a:pt x="5" y="5"/>
                    <a:pt x="4" y="6"/>
                    <a:pt x="4"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2" name="Freeform 612"/>
            <p:cNvSpPr>
              <a:spLocks noChangeArrowheads="1"/>
            </p:cNvSpPr>
            <p:nvPr/>
          </p:nvSpPr>
          <p:spPr bwMode="auto">
            <a:xfrm>
              <a:off x="8390340" y="3598340"/>
              <a:ext cx="108677" cy="115923"/>
            </a:xfrm>
            <a:custGeom>
              <a:avLst/>
              <a:gdLst>
                <a:gd name="T0" fmla="*/ 26 w 26"/>
                <a:gd name="T1" fmla="*/ 2 h 28"/>
                <a:gd name="T2" fmla="*/ 22 w 26"/>
                <a:gd name="T3" fmla="*/ 7 h 28"/>
                <a:gd name="T4" fmla="*/ 19 w 26"/>
                <a:gd name="T5" fmla="*/ 13 h 28"/>
                <a:gd name="T6" fmla="*/ 13 w 26"/>
                <a:gd name="T7" fmla="*/ 17 h 28"/>
                <a:gd name="T8" fmla="*/ 17 w 26"/>
                <a:gd name="T9" fmla="*/ 23 h 28"/>
                <a:gd name="T10" fmla="*/ 12 w 26"/>
                <a:gd name="T11" fmla="*/ 25 h 28"/>
                <a:gd name="T12" fmla="*/ 6 w 26"/>
                <a:gd name="T13" fmla="*/ 26 h 28"/>
                <a:gd name="T14" fmla="*/ 4 w 26"/>
                <a:gd name="T15" fmla="*/ 25 h 28"/>
                <a:gd name="T16" fmla="*/ 3 w 26"/>
                <a:gd name="T17" fmla="*/ 25 h 28"/>
                <a:gd name="T18" fmla="*/ 5 w 26"/>
                <a:gd name="T19" fmla="*/ 22 h 28"/>
                <a:gd name="T20" fmla="*/ 5 w 26"/>
                <a:gd name="T21" fmla="*/ 18 h 28"/>
                <a:gd name="T22" fmla="*/ 2 w 26"/>
                <a:gd name="T23" fmla="*/ 15 h 28"/>
                <a:gd name="T24" fmla="*/ 7 w 26"/>
                <a:gd name="T25" fmla="*/ 11 h 28"/>
                <a:gd name="T26" fmla="*/ 12 w 26"/>
                <a:gd name="T27" fmla="*/ 8 h 28"/>
                <a:gd name="T28" fmla="*/ 16 w 26"/>
                <a:gd name="T29" fmla="*/ 5 h 28"/>
                <a:gd name="T30" fmla="*/ 24 w 26"/>
                <a:gd name="T31" fmla="*/ 0 h 28"/>
                <a:gd name="T32" fmla="*/ 26 w 26"/>
                <a:gd name="T33"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8">
                  <a:moveTo>
                    <a:pt x="26" y="2"/>
                  </a:moveTo>
                  <a:cubicBezTo>
                    <a:pt x="26" y="4"/>
                    <a:pt x="23" y="5"/>
                    <a:pt x="22" y="7"/>
                  </a:cubicBezTo>
                  <a:cubicBezTo>
                    <a:pt x="21" y="11"/>
                    <a:pt x="23" y="10"/>
                    <a:pt x="19" y="13"/>
                  </a:cubicBezTo>
                  <a:cubicBezTo>
                    <a:pt x="18" y="14"/>
                    <a:pt x="13" y="16"/>
                    <a:pt x="13" y="17"/>
                  </a:cubicBezTo>
                  <a:cubicBezTo>
                    <a:pt x="13" y="20"/>
                    <a:pt x="14" y="21"/>
                    <a:pt x="17" y="23"/>
                  </a:cubicBezTo>
                  <a:cubicBezTo>
                    <a:pt x="15" y="24"/>
                    <a:pt x="13" y="24"/>
                    <a:pt x="12" y="25"/>
                  </a:cubicBezTo>
                  <a:cubicBezTo>
                    <a:pt x="10" y="27"/>
                    <a:pt x="9" y="27"/>
                    <a:pt x="6" y="26"/>
                  </a:cubicBezTo>
                  <a:cubicBezTo>
                    <a:pt x="5" y="28"/>
                    <a:pt x="4" y="27"/>
                    <a:pt x="4" y="25"/>
                  </a:cubicBezTo>
                  <a:cubicBezTo>
                    <a:pt x="4" y="25"/>
                    <a:pt x="3" y="25"/>
                    <a:pt x="3" y="25"/>
                  </a:cubicBezTo>
                  <a:cubicBezTo>
                    <a:pt x="3" y="24"/>
                    <a:pt x="4" y="23"/>
                    <a:pt x="5" y="22"/>
                  </a:cubicBezTo>
                  <a:cubicBezTo>
                    <a:pt x="4" y="21"/>
                    <a:pt x="5" y="19"/>
                    <a:pt x="5" y="18"/>
                  </a:cubicBezTo>
                  <a:cubicBezTo>
                    <a:pt x="4" y="18"/>
                    <a:pt x="0" y="17"/>
                    <a:pt x="2" y="15"/>
                  </a:cubicBezTo>
                  <a:cubicBezTo>
                    <a:pt x="3" y="13"/>
                    <a:pt x="5" y="13"/>
                    <a:pt x="7" y="11"/>
                  </a:cubicBezTo>
                  <a:cubicBezTo>
                    <a:pt x="8" y="10"/>
                    <a:pt x="10" y="7"/>
                    <a:pt x="12" y="8"/>
                  </a:cubicBezTo>
                  <a:cubicBezTo>
                    <a:pt x="14" y="9"/>
                    <a:pt x="17" y="9"/>
                    <a:pt x="16" y="5"/>
                  </a:cubicBezTo>
                  <a:cubicBezTo>
                    <a:pt x="20" y="5"/>
                    <a:pt x="22" y="3"/>
                    <a:pt x="24" y="0"/>
                  </a:cubicBezTo>
                  <a:cubicBezTo>
                    <a:pt x="24" y="0"/>
                    <a:pt x="25" y="1"/>
                    <a:pt x="26"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3" name="Freeform 613"/>
            <p:cNvSpPr>
              <a:spLocks noEditPoints="1" noChangeArrowheads="1"/>
            </p:cNvSpPr>
            <p:nvPr/>
          </p:nvSpPr>
          <p:spPr bwMode="auto">
            <a:xfrm>
              <a:off x="8390340" y="3588680"/>
              <a:ext cx="113508" cy="125584"/>
            </a:xfrm>
            <a:custGeom>
              <a:avLst/>
              <a:gdLst>
                <a:gd name="T0" fmla="*/ 4 w 27"/>
                <a:gd name="T1" fmla="*/ 29 h 30"/>
                <a:gd name="T2" fmla="*/ 1 w 27"/>
                <a:gd name="T3" fmla="*/ 28 h 30"/>
                <a:gd name="T4" fmla="*/ 4 w 27"/>
                <a:gd name="T5" fmla="*/ 24 h 30"/>
                <a:gd name="T6" fmla="*/ 0 w 27"/>
                <a:gd name="T7" fmla="*/ 19 h 30"/>
                <a:gd name="T8" fmla="*/ 5 w 27"/>
                <a:gd name="T9" fmla="*/ 13 h 30"/>
                <a:gd name="T10" fmla="*/ 8 w 27"/>
                <a:gd name="T11" fmla="*/ 11 h 30"/>
                <a:gd name="T12" fmla="*/ 12 w 27"/>
                <a:gd name="T13" fmla="*/ 9 h 30"/>
                <a:gd name="T14" fmla="*/ 15 w 27"/>
                <a:gd name="T15" fmla="*/ 9 h 30"/>
                <a:gd name="T16" fmla="*/ 15 w 27"/>
                <a:gd name="T17" fmla="*/ 6 h 30"/>
                <a:gd name="T18" fmla="*/ 23 w 27"/>
                <a:gd name="T19" fmla="*/ 2 h 30"/>
                <a:gd name="T20" fmla="*/ 24 w 27"/>
                <a:gd name="T21" fmla="*/ 1 h 30"/>
                <a:gd name="T22" fmla="*/ 26 w 27"/>
                <a:gd name="T23" fmla="*/ 3 h 30"/>
                <a:gd name="T24" fmla="*/ 23 w 27"/>
                <a:gd name="T25" fmla="*/ 9 h 30"/>
                <a:gd name="T26" fmla="*/ 20 w 27"/>
                <a:gd name="T27" fmla="*/ 16 h 30"/>
                <a:gd name="T28" fmla="*/ 14 w 27"/>
                <a:gd name="T29" fmla="*/ 19 h 30"/>
                <a:gd name="T30" fmla="*/ 18 w 27"/>
                <a:gd name="T31" fmla="*/ 24 h 30"/>
                <a:gd name="T32" fmla="*/ 18 w 27"/>
                <a:gd name="T33" fmla="*/ 25 h 30"/>
                <a:gd name="T34" fmla="*/ 12 w 27"/>
                <a:gd name="T35" fmla="*/ 27 h 30"/>
                <a:gd name="T36" fmla="*/ 5 w 27"/>
                <a:gd name="T37" fmla="*/ 30 h 30"/>
                <a:gd name="T38" fmla="*/ 7 w 27"/>
                <a:gd name="T39" fmla="*/ 27 h 30"/>
                <a:gd name="T40" fmla="*/ 14 w 27"/>
                <a:gd name="T41" fmla="*/ 25 h 30"/>
                <a:gd name="T42" fmla="*/ 15 w 27"/>
                <a:gd name="T43" fmla="*/ 25 h 30"/>
                <a:gd name="T44" fmla="*/ 16 w 27"/>
                <a:gd name="T45" fmla="*/ 16 h 30"/>
                <a:gd name="T46" fmla="*/ 20 w 27"/>
                <a:gd name="T47" fmla="*/ 12 h 30"/>
                <a:gd name="T48" fmla="*/ 23 w 27"/>
                <a:gd name="T49" fmla="*/ 6 h 30"/>
                <a:gd name="T50" fmla="*/ 24 w 27"/>
                <a:gd name="T51" fmla="*/ 3 h 30"/>
                <a:gd name="T52" fmla="*/ 17 w 27"/>
                <a:gd name="T53" fmla="*/ 10 h 30"/>
                <a:gd name="T54" fmla="*/ 11 w 27"/>
                <a:gd name="T55" fmla="*/ 10 h 30"/>
                <a:gd name="T56" fmla="*/ 8 w 27"/>
                <a:gd name="T57" fmla="*/ 14 h 30"/>
                <a:gd name="T58" fmla="*/ 2 w 27"/>
                <a:gd name="T59" fmla="*/ 18 h 30"/>
                <a:gd name="T60" fmla="*/ 5 w 27"/>
                <a:gd name="T61" fmla="*/ 19 h 30"/>
                <a:gd name="T62" fmla="*/ 7 w 27"/>
                <a:gd name="T63" fmla="*/ 19 h 30"/>
                <a:gd name="T64" fmla="*/ 6 w 27"/>
                <a:gd name="T65" fmla="*/ 21 h 30"/>
                <a:gd name="T66" fmla="*/ 7 w 27"/>
                <a:gd name="T67" fmla="*/ 24 h 30"/>
                <a:gd name="T68" fmla="*/ 4 w 27"/>
                <a:gd name="T69" fmla="*/ 26 h 30"/>
                <a:gd name="T70" fmla="*/ 5 w 27"/>
                <a:gd name="T71"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30">
                  <a:moveTo>
                    <a:pt x="5" y="30"/>
                  </a:moveTo>
                  <a:cubicBezTo>
                    <a:pt x="5" y="30"/>
                    <a:pt x="4" y="30"/>
                    <a:pt x="4" y="29"/>
                  </a:cubicBezTo>
                  <a:cubicBezTo>
                    <a:pt x="4" y="29"/>
                    <a:pt x="4" y="29"/>
                    <a:pt x="3" y="28"/>
                  </a:cubicBezTo>
                  <a:cubicBezTo>
                    <a:pt x="1" y="28"/>
                    <a:pt x="1" y="28"/>
                    <a:pt x="1" y="28"/>
                  </a:cubicBezTo>
                  <a:cubicBezTo>
                    <a:pt x="2" y="27"/>
                    <a:pt x="2" y="27"/>
                    <a:pt x="2" y="27"/>
                  </a:cubicBezTo>
                  <a:cubicBezTo>
                    <a:pt x="2" y="26"/>
                    <a:pt x="3" y="24"/>
                    <a:pt x="4" y="24"/>
                  </a:cubicBezTo>
                  <a:cubicBezTo>
                    <a:pt x="3" y="23"/>
                    <a:pt x="4" y="22"/>
                    <a:pt x="4" y="21"/>
                  </a:cubicBezTo>
                  <a:cubicBezTo>
                    <a:pt x="3" y="21"/>
                    <a:pt x="1" y="20"/>
                    <a:pt x="0" y="19"/>
                  </a:cubicBezTo>
                  <a:cubicBezTo>
                    <a:pt x="0" y="19"/>
                    <a:pt x="0" y="18"/>
                    <a:pt x="1" y="17"/>
                  </a:cubicBezTo>
                  <a:cubicBezTo>
                    <a:pt x="2" y="15"/>
                    <a:pt x="3" y="14"/>
                    <a:pt x="5" y="13"/>
                  </a:cubicBezTo>
                  <a:cubicBezTo>
                    <a:pt x="5" y="13"/>
                    <a:pt x="6" y="13"/>
                    <a:pt x="6" y="12"/>
                  </a:cubicBezTo>
                  <a:cubicBezTo>
                    <a:pt x="7" y="12"/>
                    <a:pt x="7" y="12"/>
                    <a:pt x="8" y="11"/>
                  </a:cubicBezTo>
                  <a:cubicBezTo>
                    <a:pt x="9" y="10"/>
                    <a:pt x="10" y="8"/>
                    <a:pt x="11" y="8"/>
                  </a:cubicBezTo>
                  <a:cubicBezTo>
                    <a:pt x="12" y="8"/>
                    <a:pt x="12" y="9"/>
                    <a:pt x="12" y="9"/>
                  </a:cubicBezTo>
                  <a:cubicBezTo>
                    <a:pt x="13" y="9"/>
                    <a:pt x="14" y="9"/>
                    <a:pt x="15" y="9"/>
                  </a:cubicBezTo>
                  <a:cubicBezTo>
                    <a:pt x="15" y="9"/>
                    <a:pt x="15" y="9"/>
                    <a:pt x="15" y="9"/>
                  </a:cubicBezTo>
                  <a:cubicBezTo>
                    <a:pt x="15" y="9"/>
                    <a:pt x="16" y="9"/>
                    <a:pt x="15" y="7"/>
                  </a:cubicBezTo>
                  <a:cubicBezTo>
                    <a:pt x="15" y="6"/>
                    <a:pt x="15" y="6"/>
                    <a:pt x="15" y="6"/>
                  </a:cubicBezTo>
                  <a:cubicBezTo>
                    <a:pt x="16" y="6"/>
                    <a:pt x="16" y="6"/>
                    <a:pt x="16" y="6"/>
                  </a:cubicBezTo>
                  <a:cubicBezTo>
                    <a:pt x="19" y="6"/>
                    <a:pt x="21" y="5"/>
                    <a:pt x="23" y="2"/>
                  </a:cubicBezTo>
                  <a:cubicBezTo>
                    <a:pt x="23" y="0"/>
                    <a:pt x="23" y="0"/>
                    <a:pt x="23" y="0"/>
                  </a:cubicBezTo>
                  <a:cubicBezTo>
                    <a:pt x="24" y="1"/>
                    <a:pt x="24" y="1"/>
                    <a:pt x="24" y="1"/>
                  </a:cubicBezTo>
                  <a:cubicBezTo>
                    <a:pt x="24" y="1"/>
                    <a:pt x="25" y="2"/>
                    <a:pt x="25" y="2"/>
                  </a:cubicBezTo>
                  <a:cubicBezTo>
                    <a:pt x="25" y="2"/>
                    <a:pt x="26" y="3"/>
                    <a:pt x="26" y="3"/>
                  </a:cubicBezTo>
                  <a:cubicBezTo>
                    <a:pt x="27" y="6"/>
                    <a:pt x="26" y="7"/>
                    <a:pt x="25" y="8"/>
                  </a:cubicBezTo>
                  <a:cubicBezTo>
                    <a:pt x="24" y="8"/>
                    <a:pt x="23" y="9"/>
                    <a:pt x="23" y="9"/>
                  </a:cubicBezTo>
                  <a:cubicBezTo>
                    <a:pt x="23" y="11"/>
                    <a:pt x="22" y="11"/>
                    <a:pt x="22" y="12"/>
                  </a:cubicBezTo>
                  <a:cubicBezTo>
                    <a:pt x="22" y="13"/>
                    <a:pt x="22" y="14"/>
                    <a:pt x="20" y="16"/>
                  </a:cubicBezTo>
                  <a:cubicBezTo>
                    <a:pt x="19" y="16"/>
                    <a:pt x="18" y="17"/>
                    <a:pt x="17" y="17"/>
                  </a:cubicBezTo>
                  <a:cubicBezTo>
                    <a:pt x="16" y="18"/>
                    <a:pt x="15" y="19"/>
                    <a:pt x="14" y="19"/>
                  </a:cubicBezTo>
                  <a:cubicBezTo>
                    <a:pt x="14" y="21"/>
                    <a:pt x="15" y="22"/>
                    <a:pt x="17" y="23"/>
                  </a:cubicBezTo>
                  <a:cubicBezTo>
                    <a:pt x="17" y="23"/>
                    <a:pt x="17" y="24"/>
                    <a:pt x="18" y="24"/>
                  </a:cubicBezTo>
                  <a:cubicBezTo>
                    <a:pt x="18" y="25"/>
                    <a:pt x="18" y="25"/>
                    <a:pt x="18" y="25"/>
                  </a:cubicBezTo>
                  <a:cubicBezTo>
                    <a:pt x="18" y="25"/>
                    <a:pt x="18" y="25"/>
                    <a:pt x="18" y="25"/>
                  </a:cubicBezTo>
                  <a:cubicBezTo>
                    <a:pt x="17" y="27"/>
                    <a:pt x="15" y="27"/>
                    <a:pt x="14" y="27"/>
                  </a:cubicBezTo>
                  <a:cubicBezTo>
                    <a:pt x="13" y="27"/>
                    <a:pt x="13" y="27"/>
                    <a:pt x="12" y="27"/>
                  </a:cubicBezTo>
                  <a:cubicBezTo>
                    <a:pt x="11" y="29"/>
                    <a:pt x="9" y="30"/>
                    <a:pt x="7" y="29"/>
                  </a:cubicBezTo>
                  <a:cubicBezTo>
                    <a:pt x="6" y="30"/>
                    <a:pt x="5" y="30"/>
                    <a:pt x="5" y="30"/>
                  </a:cubicBezTo>
                  <a:close/>
                  <a:moveTo>
                    <a:pt x="6" y="26"/>
                  </a:moveTo>
                  <a:cubicBezTo>
                    <a:pt x="7" y="27"/>
                    <a:pt x="7" y="27"/>
                    <a:pt x="7" y="27"/>
                  </a:cubicBezTo>
                  <a:cubicBezTo>
                    <a:pt x="9" y="28"/>
                    <a:pt x="9" y="28"/>
                    <a:pt x="11" y="26"/>
                  </a:cubicBezTo>
                  <a:cubicBezTo>
                    <a:pt x="12" y="25"/>
                    <a:pt x="13" y="25"/>
                    <a:pt x="14" y="25"/>
                  </a:cubicBezTo>
                  <a:cubicBezTo>
                    <a:pt x="14" y="25"/>
                    <a:pt x="15" y="25"/>
                    <a:pt x="15" y="25"/>
                  </a:cubicBezTo>
                  <a:cubicBezTo>
                    <a:pt x="15" y="25"/>
                    <a:pt x="15" y="25"/>
                    <a:pt x="15" y="25"/>
                  </a:cubicBezTo>
                  <a:cubicBezTo>
                    <a:pt x="14" y="23"/>
                    <a:pt x="12" y="22"/>
                    <a:pt x="12" y="19"/>
                  </a:cubicBezTo>
                  <a:cubicBezTo>
                    <a:pt x="12" y="18"/>
                    <a:pt x="13" y="17"/>
                    <a:pt x="16" y="16"/>
                  </a:cubicBezTo>
                  <a:cubicBezTo>
                    <a:pt x="17" y="15"/>
                    <a:pt x="18" y="15"/>
                    <a:pt x="18" y="14"/>
                  </a:cubicBezTo>
                  <a:cubicBezTo>
                    <a:pt x="20" y="13"/>
                    <a:pt x="20" y="12"/>
                    <a:pt x="20" y="12"/>
                  </a:cubicBezTo>
                  <a:cubicBezTo>
                    <a:pt x="21" y="11"/>
                    <a:pt x="21" y="10"/>
                    <a:pt x="21" y="9"/>
                  </a:cubicBezTo>
                  <a:cubicBezTo>
                    <a:pt x="22" y="8"/>
                    <a:pt x="23" y="7"/>
                    <a:pt x="23" y="6"/>
                  </a:cubicBezTo>
                  <a:cubicBezTo>
                    <a:pt x="25" y="5"/>
                    <a:pt x="25" y="5"/>
                    <a:pt x="25" y="4"/>
                  </a:cubicBezTo>
                  <a:cubicBezTo>
                    <a:pt x="25" y="4"/>
                    <a:pt x="24" y="4"/>
                    <a:pt x="24" y="3"/>
                  </a:cubicBezTo>
                  <a:cubicBezTo>
                    <a:pt x="22" y="6"/>
                    <a:pt x="21" y="8"/>
                    <a:pt x="17" y="8"/>
                  </a:cubicBezTo>
                  <a:cubicBezTo>
                    <a:pt x="18" y="9"/>
                    <a:pt x="17" y="10"/>
                    <a:pt x="17" y="10"/>
                  </a:cubicBezTo>
                  <a:cubicBezTo>
                    <a:pt x="17" y="11"/>
                    <a:pt x="16" y="11"/>
                    <a:pt x="15" y="11"/>
                  </a:cubicBezTo>
                  <a:cubicBezTo>
                    <a:pt x="14" y="11"/>
                    <a:pt x="12" y="11"/>
                    <a:pt x="11" y="10"/>
                  </a:cubicBezTo>
                  <a:cubicBezTo>
                    <a:pt x="11" y="10"/>
                    <a:pt x="10" y="12"/>
                    <a:pt x="9" y="12"/>
                  </a:cubicBezTo>
                  <a:cubicBezTo>
                    <a:pt x="9" y="13"/>
                    <a:pt x="8" y="13"/>
                    <a:pt x="8" y="14"/>
                  </a:cubicBezTo>
                  <a:cubicBezTo>
                    <a:pt x="7" y="14"/>
                    <a:pt x="6" y="15"/>
                    <a:pt x="6" y="15"/>
                  </a:cubicBezTo>
                  <a:cubicBezTo>
                    <a:pt x="4" y="16"/>
                    <a:pt x="3" y="16"/>
                    <a:pt x="2" y="18"/>
                  </a:cubicBezTo>
                  <a:cubicBezTo>
                    <a:pt x="2" y="18"/>
                    <a:pt x="2" y="18"/>
                    <a:pt x="2" y="18"/>
                  </a:cubicBezTo>
                  <a:cubicBezTo>
                    <a:pt x="2" y="18"/>
                    <a:pt x="4" y="19"/>
                    <a:pt x="5" y="19"/>
                  </a:cubicBezTo>
                  <a:cubicBezTo>
                    <a:pt x="5" y="19"/>
                    <a:pt x="5" y="19"/>
                    <a:pt x="5" y="19"/>
                  </a:cubicBezTo>
                  <a:cubicBezTo>
                    <a:pt x="7" y="19"/>
                    <a:pt x="7" y="19"/>
                    <a:pt x="7" y="19"/>
                  </a:cubicBezTo>
                  <a:cubicBezTo>
                    <a:pt x="6" y="20"/>
                    <a:pt x="6" y="20"/>
                    <a:pt x="6" y="20"/>
                  </a:cubicBezTo>
                  <a:cubicBezTo>
                    <a:pt x="6" y="20"/>
                    <a:pt x="6" y="21"/>
                    <a:pt x="6" y="21"/>
                  </a:cubicBezTo>
                  <a:cubicBezTo>
                    <a:pt x="6" y="23"/>
                    <a:pt x="6" y="23"/>
                    <a:pt x="6" y="23"/>
                  </a:cubicBezTo>
                  <a:cubicBezTo>
                    <a:pt x="7" y="24"/>
                    <a:pt x="7" y="24"/>
                    <a:pt x="7" y="24"/>
                  </a:cubicBezTo>
                  <a:cubicBezTo>
                    <a:pt x="6" y="25"/>
                    <a:pt x="6" y="25"/>
                    <a:pt x="6" y="25"/>
                  </a:cubicBezTo>
                  <a:cubicBezTo>
                    <a:pt x="5" y="25"/>
                    <a:pt x="5" y="26"/>
                    <a:pt x="4" y="26"/>
                  </a:cubicBezTo>
                  <a:cubicBezTo>
                    <a:pt x="6" y="26"/>
                    <a:pt x="6" y="26"/>
                    <a:pt x="6" y="26"/>
                  </a:cubicBezTo>
                  <a:cubicBezTo>
                    <a:pt x="5" y="27"/>
                    <a:pt x="5" y="27"/>
                    <a:pt x="5" y="27"/>
                  </a:cubicBezTo>
                  <a:lnTo>
                    <a:pt x="6" y="2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4" name="Freeform 614"/>
            <p:cNvSpPr>
              <a:spLocks noChangeArrowheads="1"/>
            </p:cNvSpPr>
            <p:nvPr/>
          </p:nvSpPr>
          <p:spPr bwMode="auto">
            <a:xfrm>
              <a:off x="8419322" y="3692527"/>
              <a:ext cx="67622" cy="84528"/>
            </a:xfrm>
            <a:custGeom>
              <a:avLst/>
              <a:gdLst>
                <a:gd name="T0" fmla="*/ 10 w 16"/>
                <a:gd name="T1" fmla="*/ 0 h 20"/>
                <a:gd name="T2" fmla="*/ 14 w 16"/>
                <a:gd name="T3" fmla="*/ 12 h 20"/>
                <a:gd name="T4" fmla="*/ 11 w 16"/>
                <a:gd name="T5" fmla="*/ 16 h 20"/>
                <a:gd name="T6" fmla="*/ 9 w 16"/>
                <a:gd name="T7" fmla="*/ 17 h 20"/>
                <a:gd name="T8" fmla="*/ 7 w 16"/>
                <a:gd name="T9" fmla="*/ 18 h 20"/>
                <a:gd name="T10" fmla="*/ 6 w 16"/>
                <a:gd name="T11" fmla="*/ 18 h 20"/>
                <a:gd name="T12" fmla="*/ 6 w 16"/>
                <a:gd name="T13" fmla="*/ 19 h 20"/>
                <a:gd name="T14" fmla="*/ 6 w 16"/>
                <a:gd name="T15" fmla="*/ 18 h 20"/>
                <a:gd name="T16" fmla="*/ 1 w 16"/>
                <a:gd name="T17" fmla="*/ 20 h 20"/>
                <a:gd name="T18" fmla="*/ 2 w 16"/>
                <a:gd name="T19" fmla="*/ 18 h 20"/>
                <a:gd name="T20" fmla="*/ 2 w 16"/>
                <a:gd name="T21" fmla="*/ 19 h 20"/>
                <a:gd name="T22" fmla="*/ 2 w 16"/>
                <a:gd name="T23" fmla="*/ 16 h 20"/>
                <a:gd name="T24" fmla="*/ 2 w 16"/>
                <a:gd name="T25" fmla="*/ 9 h 20"/>
                <a:gd name="T26" fmla="*/ 2 w 16"/>
                <a:gd name="T27" fmla="*/ 10 h 20"/>
                <a:gd name="T28" fmla="*/ 4 w 16"/>
                <a:gd name="T29" fmla="*/ 8 h 20"/>
                <a:gd name="T30" fmla="*/ 4 w 16"/>
                <a:gd name="T31" fmla="*/ 3 h 20"/>
                <a:gd name="T32" fmla="*/ 10 w 16"/>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0">
                  <a:moveTo>
                    <a:pt x="10" y="0"/>
                  </a:moveTo>
                  <a:cubicBezTo>
                    <a:pt x="12" y="3"/>
                    <a:pt x="16" y="8"/>
                    <a:pt x="14" y="12"/>
                  </a:cubicBezTo>
                  <a:cubicBezTo>
                    <a:pt x="13" y="16"/>
                    <a:pt x="13" y="15"/>
                    <a:pt x="11" y="16"/>
                  </a:cubicBezTo>
                  <a:cubicBezTo>
                    <a:pt x="9" y="17"/>
                    <a:pt x="11" y="18"/>
                    <a:pt x="9" y="17"/>
                  </a:cubicBezTo>
                  <a:cubicBezTo>
                    <a:pt x="8" y="17"/>
                    <a:pt x="7" y="17"/>
                    <a:pt x="7" y="18"/>
                  </a:cubicBezTo>
                  <a:cubicBezTo>
                    <a:pt x="6" y="18"/>
                    <a:pt x="6" y="18"/>
                    <a:pt x="6" y="18"/>
                  </a:cubicBezTo>
                  <a:cubicBezTo>
                    <a:pt x="6" y="18"/>
                    <a:pt x="6" y="19"/>
                    <a:pt x="6" y="19"/>
                  </a:cubicBezTo>
                  <a:cubicBezTo>
                    <a:pt x="6" y="19"/>
                    <a:pt x="5" y="19"/>
                    <a:pt x="6" y="18"/>
                  </a:cubicBezTo>
                  <a:cubicBezTo>
                    <a:pt x="5" y="19"/>
                    <a:pt x="3" y="20"/>
                    <a:pt x="1" y="20"/>
                  </a:cubicBezTo>
                  <a:cubicBezTo>
                    <a:pt x="1" y="19"/>
                    <a:pt x="2" y="19"/>
                    <a:pt x="2" y="18"/>
                  </a:cubicBezTo>
                  <a:cubicBezTo>
                    <a:pt x="2" y="19"/>
                    <a:pt x="2" y="19"/>
                    <a:pt x="2" y="19"/>
                  </a:cubicBezTo>
                  <a:cubicBezTo>
                    <a:pt x="2" y="18"/>
                    <a:pt x="2" y="17"/>
                    <a:pt x="2" y="16"/>
                  </a:cubicBezTo>
                  <a:cubicBezTo>
                    <a:pt x="3" y="13"/>
                    <a:pt x="3" y="12"/>
                    <a:pt x="2" y="9"/>
                  </a:cubicBezTo>
                  <a:cubicBezTo>
                    <a:pt x="2" y="9"/>
                    <a:pt x="2" y="10"/>
                    <a:pt x="2" y="10"/>
                  </a:cubicBezTo>
                  <a:cubicBezTo>
                    <a:pt x="0" y="8"/>
                    <a:pt x="3" y="7"/>
                    <a:pt x="4" y="8"/>
                  </a:cubicBezTo>
                  <a:cubicBezTo>
                    <a:pt x="3" y="6"/>
                    <a:pt x="2" y="4"/>
                    <a:pt x="4" y="3"/>
                  </a:cubicBezTo>
                  <a:cubicBezTo>
                    <a:pt x="6" y="1"/>
                    <a:pt x="8" y="2"/>
                    <a:pt x="1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5" name="Freeform 615"/>
            <p:cNvSpPr>
              <a:spLocks noEditPoints="1" noChangeArrowheads="1"/>
            </p:cNvSpPr>
            <p:nvPr/>
          </p:nvSpPr>
          <p:spPr bwMode="auto">
            <a:xfrm>
              <a:off x="8419322" y="3685282"/>
              <a:ext cx="72452" cy="111093"/>
            </a:xfrm>
            <a:custGeom>
              <a:avLst/>
              <a:gdLst>
                <a:gd name="T0" fmla="*/ 5 w 17"/>
                <a:gd name="T1" fmla="*/ 27 h 27"/>
                <a:gd name="T2" fmla="*/ 5 w 17"/>
                <a:gd name="T3" fmla="*/ 23 h 27"/>
                <a:gd name="T4" fmla="*/ 4 w 17"/>
                <a:gd name="T5" fmla="*/ 23 h 27"/>
                <a:gd name="T6" fmla="*/ 2 w 17"/>
                <a:gd name="T7" fmla="*/ 23 h 27"/>
                <a:gd name="T8" fmla="*/ 0 w 17"/>
                <a:gd name="T9" fmla="*/ 23 h 27"/>
                <a:gd name="T10" fmla="*/ 1 w 17"/>
                <a:gd name="T11" fmla="*/ 19 h 27"/>
                <a:gd name="T12" fmla="*/ 1 w 17"/>
                <a:gd name="T13" fmla="*/ 19 h 27"/>
                <a:gd name="T14" fmla="*/ 1 w 17"/>
                <a:gd name="T15" fmla="*/ 18 h 27"/>
                <a:gd name="T16" fmla="*/ 2 w 17"/>
                <a:gd name="T17" fmla="*/ 13 h 27"/>
                <a:gd name="T18" fmla="*/ 2 w 17"/>
                <a:gd name="T19" fmla="*/ 14 h 27"/>
                <a:gd name="T20" fmla="*/ 1 w 17"/>
                <a:gd name="T21" fmla="*/ 12 h 27"/>
                <a:gd name="T22" fmla="*/ 1 w 17"/>
                <a:gd name="T23" fmla="*/ 10 h 27"/>
                <a:gd name="T24" fmla="*/ 2 w 17"/>
                <a:gd name="T25" fmla="*/ 9 h 27"/>
                <a:gd name="T26" fmla="*/ 3 w 17"/>
                <a:gd name="T27" fmla="*/ 4 h 27"/>
                <a:gd name="T28" fmla="*/ 7 w 17"/>
                <a:gd name="T29" fmla="*/ 2 h 27"/>
                <a:gd name="T30" fmla="*/ 9 w 17"/>
                <a:gd name="T31" fmla="*/ 1 h 27"/>
                <a:gd name="T32" fmla="*/ 10 w 17"/>
                <a:gd name="T33" fmla="*/ 0 h 27"/>
                <a:gd name="T34" fmla="*/ 11 w 17"/>
                <a:gd name="T35" fmla="*/ 2 h 27"/>
                <a:gd name="T36" fmla="*/ 15 w 17"/>
                <a:gd name="T37" fmla="*/ 15 h 27"/>
                <a:gd name="T38" fmla="*/ 12 w 17"/>
                <a:gd name="T39" fmla="*/ 19 h 27"/>
                <a:gd name="T40" fmla="*/ 11 w 17"/>
                <a:gd name="T41" fmla="*/ 19 h 27"/>
                <a:gd name="T42" fmla="*/ 11 w 17"/>
                <a:gd name="T43" fmla="*/ 19 h 27"/>
                <a:gd name="T44" fmla="*/ 10 w 17"/>
                <a:gd name="T45" fmla="*/ 21 h 27"/>
                <a:gd name="T46" fmla="*/ 8 w 17"/>
                <a:gd name="T47" fmla="*/ 20 h 27"/>
                <a:gd name="T48" fmla="*/ 8 w 17"/>
                <a:gd name="T49" fmla="*/ 20 h 27"/>
                <a:gd name="T50" fmla="*/ 7 w 17"/>
                <a:gd name="T51" fmla="*/ 21 h 27"/>
                <a:gd name="T52" fmla="*/ 7 w 17"/>
                <a:gd name="T53" fmla="*/ 23 h 27"/>
                <a:gd name="T54" fmla="*/ 6 w 17"/>
                <a:gd name="T55" fmla="*/ 22 h 27"/>
                <a:gd name="T56" fmla="*/ 5 w 17"/>
                <a:gd name="T57" fmla="*/ 27 h 27"/>
                <a:gd name="T58" fmla="*/ 3 w 17"/>
                <a:gd name="T59" fmla="*/ 11 h 27"/>
                <a:gd name="T60" fmla="*/ 3 w 17"/>
                <a:gd name="T61" fmla="*/ 18 h 27"/>
                <a:gd name="T62" fmla="*/ 3 w 17"/>
                <a:gd name="T63" fmla="*/ 20 h 27"/>
                <a:gd name="T64" fmla="*/ 3 w 17"/>
                <a:gd name="T65" fmla="*/ 21 h 27"/>
                <a:gd name="T66" fmla="*/ 5 w 17"/>
                <a:gd name="T67" fmla="*/ 19 h 27"/>
                <a:gd name="T68" fmla="*/ 6 w 17"/>
                <a:gd name="T69" fmla="*/ 19 h 27"/>
                <a:gd name="T70" fmla="*/ 6 w 17"/>
                <a:gd name="T71" fmla="*/ 17 h 27"/>
                <a:gd name="T72" fmla="*/ 6 w 17"/>
                <a:gd name="T73" fmla="*/ 18 h 27"/>
                <a:gd name="T74" fmla="*/ 8 w 17"/>
                <a:gd name="T75" fmla="*/ 15 h 27"/>
                <a:gd name="T76" fmla="*/ 7 w 17"/>
                <a:gd name="T77" fmla="*/ 18 h 27"/>
                <a:gd name="T78" fmla="*/ 9 w 17"/>
                <a:gd name="T79" fmla="*/ 18 h 27"/>
                <a:gd name="T80" fmla="*/ 10 w 17"/>
                <a:gd name="T81" fmla="*/ 17 h 27"/>
                <a:gd name="T82" fmla="*/ 12 w 17"/>
                <a:gd name="T83" fmla="*/ 17 h 27"/>
                <a:gd name="T84" fmla="*/ 13 w 17"/>
                <a:gd name="T85" fmla="*/ 14 h 27"/>
                <a:gd name="T86" fmla="*/ 10 w 17"/>
                <a:gd name="T87" fmla="*/ 3 h 27"/>
                <a:gd name="T88" fmla="*/ 7 w 17"/>
                <a:gd name="T89" fmla="*/ 4 h 27"/>
                <a:gd name="T90" fmla="*/ 5 w 17"/>
                <a:gd name="T91" fmla="*/ 5 h 27"/>
                <a:gd name="T92" fmla="*/ 4 w 17"/>
                <a:gd name="T93" fmla="*/ 8 h 27"/>
                <a:gd name="T94" fmla="*/ 5 w 17"/>
                <a:gd name="T95" fmla="*/ 10 h 27"/>
                <a:gd name="T96" fmla="*/ 6 w 17"/>
                <a:gd name="T97" fmla="*/ 12 h 27"/>
                <a:gd name="T98" fmla="*/ 4 w 17"/>
                <a:gd name="T99" fmla="*/ 11 h 27"/>
                <a:gd name="T100" fmla="*/ 3 w 17"/>
                <a:gd name="T101"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 h="27">
                  <a:moveTo>
                    <a:pt x="5" y="27"/>
                  </a:moveTo>
                  <a:cubicBezTo>
                    <a:pt x="5" y="23"/>
                    <a:pt x="5" y="23"/>
                    <a:pt x="5" y="23"/>
                  </a:cubicBezTo>
                  <a:cubicBezTo>
                    <a:pt x="4" y="23"/>
                    <a:pt x="4" y="23"/>
                    <a:pt x="4" y="23"/>
                  </a:cubicBezTo>
                  <a:cubicBezTo>
                    <a:pt x="3" y="23"/>
                    <a:pt x="2" y="23"/>
                    <a:pt x="2" y="23"/>
                  </a:cubicBezTo>
                  <a:cubicBezTo>
                    <a:pt x="0" y="23"/>
                    <a:pt x="0" y="23"/>
                    <a:pt x="0" y="23"/>
                  </a:cubicBezTo>
                  <a:cubicBezTo>
                    <a:pt x="1" y="19"/>
                    <a:pt x="1" y="19"/>
                    <a:pt x="1" y="19"/>
                  </a:cubicBezTo>
                  <a:cubicBezTo>
                    <a:pt x="1" y="19"/>
                    <a:pt x="1" y="19"/>
                    <a:pt x="1" y="19"/>
                  </a:cubicBezTo>
                  <a:cubicBezTo>
                    <a:pt x="1" y="19"/>
                    <a:pt x="1" y="18"/>
                    <a:pt x="1" y="18"/>
                  </a:cubicBezTo>
                  <a:cubicBezTo>
                    <a:pt x="2" y="16"/>
                    <a:pt x="2" y="15"/>
                    <a:pt x="2" y="13"/>
                  </a:cubicBezTo>
                  <a:cubicBezTo>
                    <a:pt x="2" y="14"/>
                    <a:pt x="2" y="14"/>
                    <a:pt x="2" y="14"/>
                  </a:cubicBezTo>
                  <a:cubicBezTo>
                    <a:pt x="1" y="12"/>
                    <a:pt x="1" y="12"/>
                    <a:pt x="1" y="12"/>
                  </a:cubicBezTo>
                  <a:cubicBezTo>
                    <a:pt x="0" y="11"/>
                    <a:pt x="0" y="10"/>
                    <a:pt x="1" y="10"/>
                  </a:cubicBezTo>
                  <a:cubicBezTo>
                    <a:pt x="1" y="9"/>
                    <a:pt x="2" y="9"/>
                    <a:pt x="2" y="9"/>
                  </a:cubicBezTo>
                  <a:cubicBezTo>
                    <a:pt x="2" y="7"/>
                    <a:pt x="1" y="6"/>
                    <a:pt x="3" y="4"/>
                  </a:cubicBezTo>
                  <a:cubicBezTo>
                    <a:pt x="4" y="3"/>
                    <a:pt x="6" y="3"/>
                    <a:pt x="7" y="2"/>
                  </a:cubicBezTo>
                  <a:cubicBezTo>
                    <a:pt x="8" y="2"/>
                    <a:pt x="8" y="2"/>
                    <a:pt x="9" y="1"/>
                  </a:cubicBezTo>
                  <a:cubicBezTo>
                    <a:pt x="10" y="0"/>
                    <a:pt x="10" y="0"/>
                    <a:pt x="10" y="0"/>
                  </a:cubicBezTo>
                  <a:cubicBezTo>
                    <a:pt x="11" y="2"/>
                    <a:pt x="11" y="2"/>
                    <a:pt x="11" y="2"/>
                  </a:cubicBezTo>
                  <a:cubicBezTo>
                    <a:pt x="13" y="5"/>
                    <a:pt x="17" y="10"/>
                    <a:pt x="15" y="15"/>
                  </a:cubicBezTo>
                  <a:cubicBezTo>
                    <a:pt x="14" y="18"/>
                    <a:pt x="14" y="18"/>
                    <a:pt x="12" y="19"/>
                  </a:cubicBezTo>
                  <a:cubicBezTo>
                    <a:pt x="12" y="19"/>
                    <a:pt x="11" y="19"/>
                    <a:pt x="11" y="19"/>
                  </a:cubicBezTo>
                  <a:cubicBezTo>
                    <a:pt x="11" y="19"/>
                    <a:pt x="11" y="19"/>
                    <a:pt x="11" y="19"/>
                  </a:cubicBezTo>
                  <a:cubicBezTo>
                    <a:pt x="11" y="20"/>
                    <a:pt x="10" y="21"/>
                    <a:pt x="10" y="21"/>
                  </a:cubicBezTo>
                  <a:cubicBezTo>
                    <a:pt x="9" y="21"/>
                    <a:pt x="9" y="20"/>
                    <a:pt x="8" y="20"/>
                  </a:cubicBezTo>
                  <a:cubicBezTo>
                    <a:pt x="8" y="20"/>
                    <a:pt x="8" y="20"/>
                    <a:pt x="8" y="20"/>
                  </a:cubicBezTo>
                  <a:cubicBezTo>
                    <a:pt x="8" y="20"/>
                    <a:pt x="8" y="20"/>
                    <a:pt x="7" y="21"/>
                  </a:cubicBezTo>
                  <a:cubicBezTo>
                    <a:pt x="7" y="23"/>
                    <a:pt x="7" y="23"/>
                    <a:pt x="7" y="23"/>
                  </a:cubicBezTo>
                  <a:cubicBezTo>
                    <a:pt x="6" y="22"/>
                    <a:pt x="6" y="22"/>
                    <a:pt x="6" y="22"/>
                  </a:cubicBezTo>
                  <a:lnTo>
                    <a:pt x="5" y="27"/>
                  </a:lnTo>
                  <a:close/>
                  <a:moveTo>
                    <a:pt x="3" y="11"/>
                  </a:moveTo>
                  <a:cubicBezTo>
                    <a:pt x="4" y="14"/>
                    <a:pt x="4" y="15"/>
                    <a:pt x="3" y="18"/>
                  </a:cubicBezTo>
                  <a:cubicBezTo>
                    <a:pt x="3" y="19"/>
                    <a:pt x="3" y="20"/>
                    <a:pt x="3" y="20"/>
                  </a:cubicBezTo>
                  <a:cubicBezTo>
                    <a:pt x="3" y="21"/>
                    <a:pt x="3" y="21"/>
                    <a:pt x="3" y="21"/>
                  </a:cubicBezTo>
                  <a:cubicBezTo>
                    <a:pt x="4" y="20"/>
                    <a:pt x="4" y="20"/>
                    <a:pt x="5" y="19"/>
                  </a:cubicBezTo>
                  <a:cubicBezTo>
                    <a:pt x="6" y="19"/>
                    <a:pt x="6" y="19"/>
                    <a:pt x="6" y="19"/>
                  </a:cubicBezTo>
                  <a:cubicBezTo>
                    <a:pt x="6" y="17"/>
                    <a:pt x="6" y="17"/>
                    <a:pt x="6" y="17"/>
                  </a:cubicBezTo>
                  <a:cubicBezTo>
                    <a:pt x="6" y="18"/>
                    <a:pt x="6" y="18"/>
                    <a:pt x="6" y="18"/>
                  </a:cubicBezTo>
                  <a:cubicBezTo>
                    <a:pt x="8" y="15"/>
                    <a:pt x="8" y="15"/>
                    <a:pt x="8" y="15"/>
                  </a:cubicBezTo>
                  <a:cubicBezTo>
                    <a:pt x="7" y="18"/>
                    <a:pt x="7" y="18"/>
                    <a:pt x="7" y="18"/>
                  </a:cubicBezTo>
                  <a:cubicBezTo>
                    <a:pt x="8" y="18"/>
                    <a:pt x="8" y="18"/>
                    <a:pt x="9" y="18"/>
                  </a:cubicBezTo>
                  <a:cubicBezTo>
                    <a:pt x="9" y="18"/>
                    <a:pt x="10" y="17"/>
                    <a:pt x="10" y="17"/>
                  </a:cubicBezTo>
                  <a:cubicBezTo>
                    <a:pt x="11" y="17"/>
                    <a:pt x="11" y="17"/>
                    <a:pt x="12" y="17"/>
                  </a:cubicBezTo>
                  <a:cubicBezTo>
                    <a:pt x="13" y="16"/>
                    <a:pt x="13" y="16"/>
                    <a:pt x="13" y="14"/>
                  </a:cubicBezTo>
                  <a:cubicBezTo>
                    <a:pt x="15" y="11"/>
                    <a:pt x="12" y="6"/>
                    <a:pt x="10" y="3"/>
                  </a:cubicBezTo>
                  <a:cubicBezTo>
                    <a:pt x="9" y="4"/>
                    <a:pt x="8" y="4"/>
                    <a:pt x="7" y="4"/>
                  </a:cubicBezTo>
                  <a:cubicBezTo>
                    <a:pt x="6" y="4"/>
                    <a:pt x="5" y="5"/>
                    <a:pt x="5" y="5"/>
                  </a:cubicBezTo>
                  <a:cubicBezTo>
                    <a:pt x="4" y="6"/>
                    <a:pt x="4" y="7"/>
                    <a:pt x="4" y="8"/>
                  </a:cubicBezTo>
                  <a:cubicBezTo>
                    <a:pt x="5" y="9"/>
                    <a:pt x="5" y="9"/>
                    <a:pt x="5" y="10"/>
                  </a:cubicBezTo>
                  <a:cubicBezTo>
                    <a:pt x="6" y="12"/>
                    <a:pt x="6" y="12"/>
                    <a:pt x="6" y="12"/>
                  </a:cubicBezTo>
                  <a:cubicBezTo>
                    <a:pt x="4" y="11"/>
                    <a:pt x="4" y="11"/>
                    <a:pt x="4" y="11"/>
                  </a:cubicBezTo>
                  <a:cubicBezTo>
                    <a:pt x="4" y="11"/>
                    <a:pt x="4" y="11"/>
                    <a:pt x="3"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6" name="Freeform 616"/>
            <p:cNvSpPr>
              <a:spLocks noChangeArrowheads="1"/>
            </p:cNvSpPr>
            <p:nvPr/>
          </p:nvSpPr>
          <p:spPr bwMode="auto">
            <a:xfrm>
              <a:off x="7999098" y="3991996"/>
              <a:ext cx="125584" cy="149734"/>
            </a:xfrm>
            <a:custGeom>
              <a:avLst/>
              <a:gdLst>
                <a:gd name="T0" fmla="*/ 4 w 30"/>
                <a:gd name="T1" fmla="*/ 4 h 36"/>
                <a:gd name="T2" fmla="*/ 0 w 30"/>
                <a:gd name="T3" fmla="*/ 8 h 36"/>
                <a:gd name="T4" fmla="*/ 2 w 30"/>
                <a:gd name="T5" fmla="*/ 12 h 36"/>
                <a:gd name="T6" fmla="*/ 4 w 30"/>
                <a:gd name="T7" fmla="*/ 14 h 36"/>
                <a:gd name="T8" fmla="*/ 3 w 30"/>
                <a:gd name="T9" fmla="*/ 21 h 36"/>
                <a:gd name="T10" fmla="*/ 6 w 30"/>
                <a:gd name="T11" fmla="*/ 19 h 36"/>
                <a:gd name="T12" fmla="*/ 10 w 30"/>
                <a:gd name="T13" fmla="*/ 19 h 36"/>
                <a:gd name="T14" fmla="*/ 16 w 30"/>
                <a:gd name="T15" fmla="*/ 20 h 36"/>
                <a:gd name="T16" fmla="*/ 19 w 30"/>
                <a:gd name="T17" fmla="*/ 27 h 36"/>
                <a:gd name="T18" fmla="*/ 20 w 30"/>
                <a:gd name="T19" fmla="*/ 35 h 36"/>
                <a:gd name="T20" fmla="*/ 23 w 30"/>
                <a:gd name="T21" fmla="*/ 35 h 36"/>
                <a:gd name="T22" fmla="*/ 27 w 30"/>
                <a:gd name="T23" fmla="*/ 34 h 36"/>
                <a:gd name="T24" fmla="*/ 28 w 30"/>
                <a:gd name="T25" fmla="*/ 27 h 36"/>
                <a:gd name="T26" fmla="*/ 25 w 30"/>
                <a:gd name="T27" fmla="*/ 25 h 36"/>
                <a:gd name="T28" fmla="*/ 23 w 30"/>
                <a:gd name="T29" fmla="*/ 22 h 36"/>
                <a:gd name="T30" fmla="*/ 17 w 30"/>
                <a:gd name="T31" fmla="*/ 16 h 36"/>
                <a:gd name="T32" fmla="*/ 18 w 30"/>
                <a:gd name="T33" fmla="*/ 11 h 36"/>
                <a:gd name="T34" fmla="*/ 12 w 30"/>
                <a:gd name="T35" fmla="*/ 7 h 36"/>
                <a:gd name="T36" fmla="*/ 7 w 30"/>
                <a:gd name="T37" fmla="*/ 1 h 36"/>
                <a:gd name="T38" fmla="*/ 4 w 30"/>
                <a:gd name="T39" fmla="*/ 6 h 36"/>
                <a:gd name="T40" fmla="*/ 4 w 30"/>
                <a:gd name="T41"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6">
                  <a:moveTo>
                    <a:pt x="4" y="4"/>
                  </a:moveTo>
                  <a:cubicBezTo>
                    <a:pt x="3" y="5"/>
                    <a:pt x="1" y="7"/>
                    <a:pt x="0" y="8"/>
                  </a:cubicBezTo>
                  <a:cubicBezTo>
                    <a:pt x="0" y="10"/>
                    <a:pt x="1" y="10"/>
                    <a:pt x="2" y="12"/>
                  </a:cubicBezTo>
                  <a:cubicBezTo>
                    <a:pt x="2" y="14"/>
                    <a:pt x="4" y="12"/>
                    <a:pt x="4" y="14"/>
                  </a:cubicBezTo>
                  <a:cubicBezTo>
                    <a:pt x="4" y="17"/>
                    <a:pt x="3" y="19"/>
                    <a:pt x="3" y="21"/>
                  </a:cubicBezTo>
                  <a:cubicBezTo>
                    <a:pt x="4" y="20"/>
                    <a:pt x="5" y="20"/>
                    <a:pt x="6" y="19"/>
                  </a:cubicBezTo>
                  <a:cubicBezTo>
                    <a:pt x="8" y="18"/>
                    <a:pt x="9" y="20"/>
                    <a:pt x="10" y="19"/>
                  </a:cubicBezTo>
                  <a:cubicBezTo>
                    <a:pt x="13" y="18"/>
                    <a:pt x="13" y="17"/>
                    <a:pt x="16" y="20"/>
                  </a:cubicBezTo>
                  <a:cubicBezTo>
                    <a:pt x="18" y="22"/>
                    <a:pt x="17" y="25"/>
                    <a:pt x="19" y="27"/>
                  </a:cubicBezTo>
                  <a:cubicBezTo>
                    <a:pt x="20" y="29"/>
                    <a:pt x="22" y="32"/>
                    <a:pt x="20" y="35"/>
                  </a:cubicBezTo>
                  <a:cubicBezTo>
                    <a:pt x="21" y="35"/>
                    <a:pt x="22" y="36"/>
                    <a:pt x="23" y="35"/>
                  </a:cubicBezTo>
                  <a:cubicBezTo>
                    <a:pt x="25" y="33"/>
                    <a:pt x="26" y="35"/>
                    <a:pt x="27" y="34"/>
                  </a:cubicBezTo>
                  <a:cubicBezTo>
                    <a:pt x="30" y="32"/>
                    <a:pt x="29" y="30"/>
                    <a:pt x="28" y="27"/>
                  </a:cubicBezTo>
                  <a:cubicBezTo>
                    <a:pt x="27" y="26"/>
                    <a:pt x="26" y="26"/>
                    <a:pt x="25" y="25"/>
                  </a:cubicBezTo>
                  <a:cubicBezTo>
                    <a:pt x="24" y="24"/>
                    <a:pt x="25" y="23"/>
                    <a:pt x="23" y="22"/>
                  </a:cubicBezTo>
                  <a:cubicBezTo>
                    <a:pt x="21" y="20"/>
                    <a:pt x="20" y="17"/>
                    <a:pt x="17" y="16"/>
                  </a:cubicBezTo>
                  <a:cubicBezTo>
                    <a:pt x="12" y="13"/>
                    <a:pt x="18" y="14"/>
                    <a:pt x="18" y="11"/>
                  </a:cubicBezTo>
                  <a:cubicBezTo>
                    <a:pt x="19" y="7"/>
                    <a:pt x="13" y="8"/>
                    <a:pt x="12" y="7"/>
                  </a:cubicBezTo>
                  <a:cubicBezTo>
                    <a:pt x="10" y="6"/>
                    <a:pt x="11" y="2"/>
                    <a:pt x="7" y="1"/>
                  </a:cubicBezTo>
                  <a:cubicBezTo>
                    <a:pt x="4" y="0"/>
                    <a:pt x="7" y="5"/>
                    <a:pt x="4" y="6"/>
                  </a:cubicBezTo>
                  <a:cubicBezTo>
                    <a:pt x="4" y="6"/>
                    <a:pt x="4" y="5"/>
                    <a:pt x="4"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7" name="Freeform 617"/>
            <p:cNvSpPr>
              <a:spLocks noEditPoints="1" noChangeArrowheads="1"/>
            </p:cNvSpPr>
            <p:nvPr/>
          </p:nvSpPr>
          <p:spPr bwMode="auto">
            <a:xfrm>
              <a:off x="7996683" y="3991996"/>
              <a:ext cx="132830" cy="154565"/>
            </a:xfrm>
            <a:custGeom>
              <a:avLst/>
              <a:gdLst>
                <a:gd name="T0" fmla="*/ 20 w 32"/>
                <a:gd name="T1" fmla="*/ 35 h 37"/>
                <a:gd name="T2" fmla="*/ 20 w 32"/>
                <a:gd name="T3" fmla="*/ 34 h 37"/>
                <a:gd name="T4" fmla="*/ 19 w 32"/>
                <a:gd name="T5" fmla="*/ 27 h 37"/>
                <a:gd name="T6" fmla="*/ 16 w 32"/>
                <a:gd name="T7" fmla="*/ 21 h 37"/>
                <a:gd name="T8" fmla="*/ 13 w 32"/>
                <a:gd name="T9" fmla="*/ 19 h 37"/>
                <a:gd name="T10" fmla="*/ 9 w 32"/>
                <a:gd name="T11" fmla="*/ 20 h 37"/>
                <a:gd name="T12" fmla="*/ 7 w 32"/>
                <a:gd name="T13" fmla="*/ 21 h 37"/>
                <a:gd name="T14" fmla="*/ 3 w 32"/>
                <a:gd name="T15" fmla="*/ 23 h 37"/>
                <a:gd name="T16" fmla="*/ 4 w 32"/>
                <a:gd name="T17" fmla="*/ 14 h 37"/>
                <a:gd name="T18" fmla="*/ 4 w 32"/>
                <a:gd name="T19" fmla="*/ 14 h 37"/>
                <a:gd name="T20" fmla="*/ 1 w 32"/>
                <a:gd name="T21" fmla="*/ 10 h 37"/>
                <a:gd name="T22" fmla="*/ 3 w 32"/>
                <a:gd name="T23" fmla="*/ 5 h 37"/>
                <a:gd name="T24" fmla="*/ 5 w 32"/>
                <a:gd name="T25" fmla="*/ 2 h 37"/>
                <a:gd name="T26" fmla="*/ 6 w 32"/>
                <a:gd name="T27" fmla="*/ 3 h 37"/>
                <a:gd name="T28" fmla="*/ 9 w 32"/>
                <a:gd name="T29" fmla="*/ 0 h 37"/>
                <a:gd name="T30" fmla="*/ 13 w 32"/>
                <a:gd name="T31" fmla="*/ 7 h 37"/>
                <a:gd name="T32" fmla="*/ 20 w 32"/>
                <a:gd name="T33" fmla="*/ 8 h 37"/>
                <a:gd name="T34" fmla="*/ 18 w 32"/>
                <a:gd name="T35" fmla="*/ 14 h 37"/>
                <a:gd name="T36" fmla="*/ 22 w 32"/>
                <a:gd name="T37" fmla="*/ 18 h 37"/>
                <a:gd name="T38" fmla="*/ 27 w 32"/>
                <a:gd name="T39" fmla="*/ 24 h 37"/>
                <a:gd name="T40" fmla="*/ 27 w 32"/>
                <a:gd name="T41" fmla="*/ 25 h 37"/>
                <a:gd name="T42" fmla="*/ 30 w 32"/>
                <a:gd name="T43" fmla="*/ 27 h 37"/>
                <a:gd name="T44" fmla="*/ 26 w 32"/>
                <a:gd name="T45" fmla="*/ 36 h 37"/>
                <a:gd name="T46" fmla="*/ 25 w 32"/>
                <a:gd name="T47" fmla="*/ 36 h 37"/>
                <a:gd name="T48" fmla="*/ 22 w 32"/>
                <a:gd name="T49" fmla="*/ 34 h 37"/>
                <a:gd name="T50" fmla="*/ 26 w 32"/>
                <a:gd name="T51" fmla="*/ 34 h 37"/>
                <a:gd name="T52" fmla="*/ 27 w 32"/>
                <a:gd name="T53" fmla="*/ 34 h 37"/>
                <a:gd name="T54" fmla="*/ 28 w 32"/>
                <a:gd name="T55" fmla="*/ 27 h 37"/>
                <a:gd name="T56" fmla="*/ 25 w 32"/>
                <a:gd name="T57" fmla="*/ 26 h 37"/>
                <a:gd name="T58" fmla="*/ 24 w 32"/>
                <a:gd name="T59" fmla="*/ 23 h 37"/>
                <a:gd name="T60" fmla="*/ 18 w 32"/>
                <a:gd name="T61" fmla="*/ 16 h 37"/>
                <a:gd name="T62" fmla="*/ 17 w 32"/>
                <a:gd name="T63" fmla="*/ 12 h 37"/>
                <a:gd name="T64" fmla="*/ 18 w 32"/>
                <a:gd name="T65" fmla="*/ 10 h 37"/>
                <a:gd name="T66" fmla="*/ 12 w 32"/>
                <a:gd name="T67" fmla="*/ 8 h 37"/>
                <a:gd name="T68" fmla="*/ 8 w 32"/>
                <a:gd name="T69" fmla="*/ 2 h 37"/>
                <a:gd name="T70" fmla="*/ 8 w 32"/>
                <a:gd name="T71" fmla="*/ 3 h 37"/>
                <a:gd name="T72" fmla="*/ 5 w 32"/>
                <a:gd name="T73" fmla="*/ 7 h 37"/>
                <a:gd name="T74" fmla="*/ 2 w 32"/>
                <a:gd name="T75" fmla="*/ 8 h 37"/>
                <a:gd name="T76" fmla="*/ 4 w 32"/>
                <a:gd name="T77" fmla="*/ 12 h 37"/>
                <a:gd name="T78" fmla="*/ 6 w 32"/>
                <a:gd name="T79" fmla="*/ 14 h 37"/>
                <a:gd name="T80" fmla="*/ 6 w 32"/>
                <a:gd name="T81" fmla="*/ 19 h 37"/>
                <a:gd name="T82" fmla="*/ 10 w 32"/>
                <a:gd name="T83" fmla="*/ 18 h 37"/>
                <a:gd name="T84" fmla="*/ 12 w 32"/>
                <a:gd name="T85" fmla="*/ 18 h 37"/>
                <a:gd name="T86" fmla="*/ 18 w 32"/>
                <a:gd name="T87" fmla="*/ 19 h 37"/>
                <a:gd name="T88" fmla="*/ 20 w 32"/>
                <a:gd name="T89" fmla="*/ 26 h 37"/>
                <a:gd name="T90" fmla="*/ 22 w 32"/>
                <a:gd name="T91"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37">
                  <a:moveTo>
                    <a:pt x="23" y="37"/>
                  </a:moveTo>
                  <a:cubicBezTo>
                    <a:pt x="22" y="37"/>
                    <a:pt x="20" y="35"/>
                    <a:pt x="20" y="35"/>
                  </a:cubicBezTo>
                  <a:cubicBezTo>
                    <a:pt x="19" y="35"/>
                    <a:pt x="19" y="35"/>
                    <a:pt x="19" y="35"/>
                  </a:cubicBezTo>
                  <a:cubicBezTo>
                    <a:pt x="20" y="34"/>
                    <a:pt x="20" y="34"/>
                    <a:pt x="20" y="34"/>
                  </a:cubicBezTo>
                  <a:cubicBezTo>
                    <a:pt x="21" y="33"/>
                    <a:pt x="21" y="33"/>
                    <a:pt x="21" y="32"/>
                  </a:cubicBezTo>
                  <a:cubicBezTo>
                    <a:pt x="21" y="30"/>
                    <a:pt x="20" y="28"/>
                    <a:pt x="19" y="27"/>
                  </a:cubicBezTo>
                  <a:cubicBezTo>
                    <a:pt x="18" y="26"/>
                    <a:pt x="18" y="25"/>
                    <a:pt x="17" y="24"/>
                  </a:cubicBezTo>
                  <a:cubicBezTo>
                    <a:pt x="17" y="22"/>
                    <a:pt x="17" y="21"/>
                    <a:pt x="16" y="21"/>
                  </a:cubicBezTo>
                  <a:cubicBezTo>
                    <a:pt x="15" y="19"/>
                    <a:pt x="15" y="19"/>
                    <a:pt x="14" y="19"/>
                  </a:cubicBezTo>
                  <a:cubicBezTo>
                    <a:pt x="14" y="19"/>
                    <a:pt x="14" y="19"/>
                    <a:pt x="13" y="19"/>
                  </a:cubicBezTo>
                  <a:cubicBezTo>
                    <a:pt x="13" y="20"/>
                    <a:pt x="12" y="20"/>
                    <a:pt x="12" y="20"/>
                  </a:cubicBezTo>
                  <a:cubicBezTo>
                    <a:pt x="11" y="21"/>
                    <a:pt x="10" y="20"/>
                    <a:pt x="9" y="20"/>
                  </a:cubicBezTo>
                  <a:cubicBezTo>
                    <a:pt x="9" y="20"/>
                    <a:pt x="8" y="20"/>
                    <a:pt x="8" y="20"/>
                  </a:cubicBezTo>
                  <a:cubicBezTo>
                    <a:pt x="7" y="21"/>
                    <a:pt x="7" y="21"/>
                    <a:pt x="7" y="21"/>
                  </a:cubicBezTo>
                  <a:cubicBezTo>
                    <a:pt x="6" y="21"/>
                    <a:pt x="5" y="21"/>
                    <a:pt x="5" y="22"/>
                  </a:cubicBezTo>
                  <a:cubicBezTo>
                    <a:pt x="3" y="23"/>
                    <a:pt x="3" y="23"/>
                    <a:pt x="3" y="23"/>
                  </a:cubicBezTo>
                  <a:cubicBezTo>
                    <a:pt x="3" y="19"/>
                    <a:pt x="3" y="19"/>
                    <a:pt x="3" y="19"/>
                  </a:cubicBezTo>
                  <a:cubicBezTo>
                    <a:pt x="3" y="18"/>
                    <a:pt x="4" y="16"/>
                    <a:pt x="4" y="14"/>
                  </a:cubicBezTo>
                  <a:cubicBezTo>
                    <a:pt x="4" y="14"/>
                    <a:pt x="4" y="14"/>
                    <a:pt x="4" y="14"/>
                  </a:cubicBezTo>
                  <a:cubicBezTo>
                    <a:pt x="4" y="14"/>
                    <a:pt x="4" y="14"/>
                    <a:pt x="4" y="14"/>
                  </a:cubicBezTo>
                  <a:cubicBezTo>
                    <a:pt x="3" y="14"/>
                    <a:pt x="2" y="13"/>
                    <a:pt x="2" y="12"/>
                  </a:cubicBezTo>
                  <a:cubicBezTo>
                    <a:pt x="2" y="11"/>
                    <a:pt x="1" y="11"/>
                    <a:pt x="1" y="10"/>
                  </a:cubicBezTo>
                  <a:cubicBezTo>
                    <a:pt x="1" y="10"/>
                    <a:pt x="0" y="9"/>
                    <a:pt x="1" y="8"/>
                  </a:cubicBezTo>
                  <a:cubicBezTo>
                    <a:pt x="1" y="7"/>
                    <a:pt x="2" y="6"/>
                    <a:pt x="3" y="5"/>
                  </a:cubicBezTo>
                  <a:cubicBezTo>
                    <a:pt x="3" y="4"/>
                    <a:pt x="4" y="4"/>
                    <a:pt x="4" y="4"/>
                  </a:cubicBezTo>
                  <a:cubicBezTo>
                    <a:pt x="5" y="2"/>
                    <a:pt x="5" y="2"/>
                    <a:pt x="5" y="2"/>
                  </a:cubicBezTo>
                  <a:cubicBezTo>
                    <a:pt x="6" y="4"/>
                    <a:pt x="6" y="4"/>
                    <a:pt x="6" y="4"/>
                  </a:cubicBezTo>
                  <a:cubicBezTo>
                    <a:pt x="6" y="4"/>
                    <a:pt x="6" y="3"/>
                    <a:pt x="6" y="3"/>
                  </a:cubicBezTo>
                  <a:cubicBezTo>
                    <a:pt x="6" y="2"/>
                    <a:pt x="6" y="1"/>
                    <a:pt x="6" y="0"/>
                  </a:cubicBezTo>
                  <a:cubicBezTo>
                    <a:pt x="7" y="0"/>
                    <a:pt x="7" y="0"/>
                    <a:pt x="9" y="0"/>
                  </a:cubicBezTo>
                  <a:cubicBezTo>
                    <a:pt x="11" y="1"/>
                    <a:pt x="12" y="3"/>
                    <a:pt x="12" y="4"/>
                  </a:cubicBezTo>
                  <a:cubicBezTo>
                    <a:pt x="12" y="5"/>
                    <a:pt x="13" y="6"/>
                    <a:pt x="13" y="7"/>
                  </a:cubicBezTo>
                  <a:cubicBezTo>
                    <a:pt x="14" y="7"/>
                    <a:pt x="14" y="7"/>
                    <a:pt x="15" y="7"/>
                  </a:cubicBezTo>
                  <a:cubicBezTo>
                    <a:pt x="17" y="7"/>
                    <a:pt x="19" y="7"/>
                    <a:pt x="20" y="8"/>
                  </a:cubicBezTo>
                  <a:cubicBezTo>
                    <a:pt x="20" y="9"/>
                    <a:pt x="20" y="10"/>
                    <a:pt x="20" y="12"/>
                  </a:cubicBezTo>
                  <a:cubicBezTo>
                    <a:pt x="20" y="13"/>
                    <a:pt x="18" y="14"/>
                    <a:pt x="18" y="14"/>
                  </a:cubicBezTo>
                  <a:cubicBezTo>
                    <a:pt x="18" y="14"/>
                    <a:pt x="18" y="14"/>
                    <a:pt x="19" y="15"/>
                  </a:cubicBezTo>
                  <a:cubicBezTo>
                    <a:pt x="20" y="16"/>
                    <a:pt x="21" y="17"/>
                    <a:pt x="22" y="18"/>
                  </a:cubicBezTo>
                  <a:cubicBezTo>
                    <a:pt x="23" y="19"/>
                    <a:pt x="24" y="20"/>
                    <a:pt x="25" y="21"/>
                  </a:cubicBezTo>
                  <a:cubicBezTo>
                    <a:pt x="26" y="22"/>
                    <a:pt x="26" y="23"/>
                    <a:pt x="27" y="24"/>
                  </a:cubicBezTo>
                  <a:cubicBezTo>
                    <a:pt x="27" y="24"/>
                    <a:pt x="27" y="24"/>
                    <a:pt x="27" y="25"/>
                  </a:cubicBezTo>
                  <a:cubicBezTo>
                    <a:pt x="27" y="25"/>
                    <a:pt x="27" y="25"/>
                    <a:pt x="27" y="25"/>
                  </a:cubicBezTo>
                  <a:cubicBezTo>
                    <a:pt x="28" y="25"/>
                    <a:pt x="29" y="26"/>
                    <a:pt x="29" y="27"/>
                  </a:cubicBezTo>
                  <a:cubicBezTo>
                    <a:pt x="30" y="27"/>
                    <a:pt x="30" y="27"/>
                    <a:pt x="30" y="27"/>
                  </a:cubicBezTo>
                  <a:cubicBezTo>
                    <a:pt x="31" y="30"/>
                    <a:pt x="32" y="33"/>
                    <a:pt x="28" y="35"/>
                  </a:cubicBezTo>
                  <a:cubicBezTo>
                    <a:pt x="28" y="36"/>
                    <a:pt x="27" y="36"/>
                    <a:pt x="26" y="36"/>
                  </a:cubicBezTo>
                  <a:cubicBezTo>
                    <a:pt x="26" y="35"/>
                    <a:pt x="26" y="35"/>
                    <a:pt x="26" y="35"/>
                  </a:cubicBezTo>
                  <a:cubicBezTo>
                    <a:pt x="26" y="35"/>
                    <a:pt x="25" y="35"/>
                    <a:pt x="25" y="36"/>
                  </a:cubicBezTo>
                  <a:cubicBezTo>
                    <a:pt x="24" y="36"/>
                    <a:pt x="24" y="37"/>
                    <a:pt x="23" y="37"/>
                  </a:cubicBezTo>
                  <a:close/>
                  <a:moveTo>
                    <a:pt x="22" y="34"/>
                  </a:moveTo>
                  <a:cubicBezTo>
                    <a:pt x="23" y="35"/>
                    <a:pt x="23" y="35"/>
                    <a:pt x="23" y="35"/>
                  </a:cubicBezTo>
                  <a:cubicBezTo>
                    <a:pt x="24" y="34"/>
                    <a:pt x="25" y="33"/>
                    <a:pt x="26" y="34"/>
                  </a:cubicBezTo>
                  <a:cubicBezTo>
                    <a:pt x="27" y="34"/>
                    <a:pt x="27" y="34"/>
                    <a:pt x="27" y="34"/>
                  </a:cubicBezTo>
                  <a:cubicBezTo>
                    <a:pt x="27" y="34"/>
                    <a:pt x="27" y="34"/>
                    <a:pt x="27" y="34"/>
                  </a:cubicBezTo>
                  <a:cubicBezTo>
                    <a:pt x="29" y="32"/>
                    <a:pt x="29" y="31"/>
                    <a:pt x="28" y="28"/>
                  </a:cubicBezTo>
                  <a:cubicBezTo>
                    <a:pt x="28" y="27"/>
                    <a:pt x="28" y="27"/>
                    <a:pt x="28" y="27"/>
                  </a:cubicBezTo>
                  <a:cubicBezTo>
                    <a:pt x="28" y="27"/>
                    <a:pt x="27" y="27"/>
                    <a:pt x="27" y="27"/>
                  </a:cubicBezTo>
                  <a:cubicBezTo>
                    <a:pt x="26" y="27"/>
                    <a:pt x="26" y="27"/>
                    <a:pt x="25" y="26"/>
                  </a:cubicBezTo>
                  <a:cubicBezTo>
                    <a:pt x="25" y="25"/>
                    <a:pt x="25" y="24"/>
                    <a:pt x="25" y="24"/>
                  </a:cubicBezTo>
                  <a:cubicBezTo>
                    <a:pt x="24" y="23"/>
                    <a:pt x="24" y="23"/>
                    <a:pt x="24" y="23"/>
                  </a:cubicBezTo>
                  <a:cubicBezTo>
                    <a:pt x="23" y="22"/>
                    <a:pt x="22" y="21"/>
                    <a:pt x="21" y="19"/>
                  </a:cubicBezTo>
                  <a:cubicBezTo>
                    <a:pt x="20" y="18"/>
                    <a:pt x="19" y="17"/>
                    <a:pt x="18" y="16"/>
                  </a:cubicBezTo>
                  <a:cubicBezTo>
                    <a:pt x="16" y="15"/>
                    <a:pt x="15" y="15"/>
                    <a:pt x="15" y="14"/>
                  </a:cubicBezTo>
                  <a:cubicBezTo>
                    <a:pt x="15" y="13"/>
                    <a:pt x="16" y="12"/>
                    <a:pt x="17" y="12"/>
                  </a:cubicBezTo>
                  <a:cubicBezTo>
                    <a:pt x="18" y="12"/>
                    <a:pt x="18" y="12"/>
                    <a:pt x="18" y="11"/>
                  </a:cubicBezTo>
                  <a:cubicBezTo>
                    <a:pt x="18" y="10"/>
                    <a:pt x="18" y="10"/>
                    <a:pt x="18" y="10"/>
                  </a:cubicBezTo>
                  <a:cubicBezTo>
                    <a:pt x="18" y="9"/>
                    <a:pt x="16" y="9"/>
                    <a:pt x="15" y="9"/>
                  </a:cubicBezTo>
                  <a:cubicBezTo>
                    <a:pt x="14" y="9"/>
                    <a:pt x="13" y="9"/>
                    <a:pt x="12" y="8"/>
                  </a:cubicBezTo>
                  <a:cubicBezTo>
                    <a:pt x="11" y="7"/>
                    <a:pt x="11" y="6"/>
                    <a:pt x="10" y="5"/>
                  </a:cubicBezTo>
                  <a:cubicBezTo>
                    <a:pt x="10" y="3"/>
                    <a:pt x="9" y="2"/>
                    <a:pt x="8" y="2"/>
                  </a:cubicBezTo>
                  <a:cubicBezTo>
                    <a:pt x="8" y="2"/>
                    <a:pt x="8" y="2"/>
                    <a:pt x="8" y="2"/>
                  </a:cubicBezTo>
                  <a:cubicBezTo>
                    <a:pt x="8" y="2"/>
                    <a:pt x="8" y="3"/>
                    <a:pt x="8" y="3"/>
                  </a:cubicBezTo>
                  <a:cubicBezTo>
                    <a:pt x="8" y="4"/>
                    <a:pt x="8" y="7"/>
                    <a:pt x="6" y="7"/>
                  </a:cubicBezTo>
                  <a:cubicBezTo>
                    <a:pt x="5" y="7"/>
                    <a:pt x="5" y="7"/>
                    <a:pt x="5" y="7"/>
                  </a:cubicBezTo>
                  <a:cubicBezTo>
                    <a:pt x="4" y="6"/>
                    <a:pt x="4" y="6"/>
                    <a:pt x="4" y="6"/>
                  </a:cubicBezTo>
                  <a:cubicBezTo>
                    <a:pt x="4" y="7"/>
                    <a:pt x="3" y="8"/>
                    <a:pt x="2" y="8"/>
                  </a:cubicBezTo>
                  <a:cubicBezTo>
                    <a:pt x="2" y="9"/>
                    <a:pt x="2" y="9"/>
                    <a:pt x="3" y="9"/>
                  </a:cubicBezTo>
                  <a:cubicBezTo>
                    <a:pt x="3" y="10"/>
                    <a:pt x="4" y="11"/>
                    <a:pt x="4" y="12"/>
                  </a:cubicBezTo>
                  <a:cubicBezTo>
                    <a:pt x="4" y="12"/>
                    <a:pt x="4" y="12"/>
                    <a:pt x="4" y="12"/>
                  </a:cubicBezTo>
                  <a:cubicBezTo>
                    <a:pt x="4" y="12"/>
                    <a:pt x="6" y="12"/>
                    <a:pt x="6" y="14"/>
                  </a:cubicBezTo>
                  <a:cubicBezTo>
                    <a:pt x="6" y="16"/>
                    <a:pt x="5" y="18"/>
                    <a:pt x="5" y="19"/>
                  </a:cubicBezTo>
                  <a:cubicBezTo>
                    <a:pt x="5" y="19"/>
                    <a:pt x="5" y="19"/>
                    <a:pt x="6" y="19"/>
                  </a:cubicBezTo>
                  <a:cubicBezTo>
                    <a:pt x="7" y="18"/>
                    <a:pt x="7" y="18"/>
                    <a:pt x="7" y="18"/>
                  </a:cubicBezTo>
                  <a:cubicBezTo>
                    <a:pt x="8" y="17"/>
                    <a:pt x="9" y="18"/>
                    <a:pt x="10" y="18"/>
                  </a:cubicBezTo>
                  <a:cubicBezTo>
                    <a:pt x="10" y="18"/>
                    <a:pt x="11" y="19"/>
                    <a:pt x="11" y="19"/>
                  </a:cubicBezTo>
                  <a:cubicBezTo>
                    <a:pt x="12" y="18"/>
                    <a:pt x="12" y="18"/>
                    <a:pt x="12" y="18"/>
                  </a:cubicBezTo>
                  <a:cubicBezTo>
                    <a:pt x="13" y="17"/>
                    <a:pt x="14" y="17"/>
                    <a:pt x="14" y="17"/>
                  </a:cubicBezTo>
                  <a:cubicBezTo>
                    <a:pt x="16" y="17"/>
                    <a:pt x="17" y="18"/>
                    <a:pt x="18" y="19"/>
                  </a:cubicBezTo>
                  <a:cubicBezTo>
                    <a:pt x="19" y="20"/>
                    <a:pt x="19" y="22"/>
                    <a:pt x="19" y="23"/>
                  </a:cubicBezTo>
                  <a:cubicBezTo>
                    <a:pt x="19" y="24"/>
                    <a:pt x="20" y="25"/>
                    <a:pt x="20" y="26"/>
                  </a:cubicBezTo>
                  <a:cubicBezTo>
                    <a:pt x="21" y="27"/>
                    <a:pt x="23" y="30"/>
                    <a:pt x="23" y="32"/>
                  </a:cubicBezTo>
                  <a:cubicBezTo>
                    <a:pt x="23" y="33"/>
                    <a:pt x="23" y="34"/>
                    <a:pt x="22" y="3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8" name="Freeform 618"/>
            <p:cNvSpPr>
              <a:spLocks noChangeArrowheads="1"/>
            </p:cNvSpPr>
            <p:nvPr/>
          </p:nvSpPr>
          <p:spPr bwMode="auto">
            <a:xfrm>
              <a:off x="8158493" y="4260069"/>
              <a:ext cx="154564" cy="106263"/>
            </a:xfrm>
            <a:custGeom>
              <a:avLst/>
              <a:gdLst>
                <a:gd name="T0" fmla="*/ 0 w 37"/>
                <a:gd name="T1" fmla="*/ 19 h 26"/>
                <a:gd name="T2" fmla="*/ 7 w 37"/>
                <a:gd name="T3" fmla="*/ 16 h 26"/>
                <a:gd name="T4" fmla="*/ 12 w 37"/>
                <a:gd name="T5" fmla="*/ 15 h 26"/>
                <a:gd name="T6" fmla="*/ 16 w 37"/>
                <a:gd name="T7" fmla="*/ 9 h 26"/>
                <a:gd name="T8" fmla="*/ 19 w 37"/>
                <a:gd name="T9" fmla="*/ 11 h 26"/>
                <a:gd name="T10" fmla="*/ 20 w 37"/>
                <a:gd name="T11" fmla="*/ 8 h 26"/>
                <a:gd name="T12" fmla="*/ 22 w 37"/>
                <a:gd name="T13" fmla="*/ 10 h 26"/>
                <a:gd name="T14" fmla="*/ 27 w 37"/>
                <a:gd name="T15" fmla="*/ 0 h 26"/>
                <a:gd name="T16" fmla="*/ 27 w 37"/>
                <a:gd name="T17" fmla="*/ 1 h 26"/>
                <a:gd name="T18" fmla="*/ 29 w 37"/>
                <a:gd name="T19" fmla="*/ 0 h 26"/>
                <a:gd name="T20" fmla="*/ 31 w 37"/>
                <a:gd name="T21" fmla="*/ 4 h 26"/>
                <a:gd name="T22" fmla="*/ 32 w 37"/>
                <a:gd name="T23" fmla="*/ 4 h 26"/>
                <a:gd name="T24" fmla="*/ 32 w 37"/>
                <a:gd name="T25" fmla="*/ 5 h 26"/>
                <a:gd name="T26" fmla="*/ 37 w 37"/>
                <a:gd name="T27" fmla="*/ 7 h 26"/>
                <a:gd name="T28" fmla="*/ 33 w 37"/>
                <a:gd name="T29" fmla="*/ 8 h 26"/>
                <a:gd name="T30" fmla="*/ 34 w 37"/>
                <a:gd name="T31" fmla="*/ 10 h 26"/>
                <a:gd name="T32" fmla="*/ 25 w 37"/>
                <a:gd name="T33" fmla="*/ 10 h 26"/>
                <a:gd name="T34" fmla="*/ 19 w 37"/>
                <a:gd name="T35" fmla="*/ 20 h 26"/>
                <a:gd name="T36" fmla="*/ 8 w 37"/>
                <a:gd name="T37" fmla="*/ 23 h 26"/>
                <a:gd name="T38" fmla="*/ 0 w 37"/>
                <a:gd name="T39"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 h="26">
                  <a:moveTo>
                    <a:pt x="0" y="19"/>
                  </a:moveTo>
                  <a:cubicBezTo>
                    <a:pt x="3" y="23"/>
                    <a:pt x="6" y="19"/>
                    <a:pt x="7" y="16"/>
                  </a:cubicBezTo>
                  <a:cubicBezTo>
                    <a:pt x="8" y="15"/>
                    <a:pt x="11" y="16"/>
                    <a:pt x="12" y="15"/>
                  </a:cubicBezTo>
                  <a:cubicBezTo>
                    <a:pt x="14" y="13"/>
                    <a:pt x="16" y="11"/>
                    <a:pt x="16" y="9"/>
                  </a:cubicBezTo>
                  <a:cubicBezTo>
                    <a:pt x="17" y="10"/>
                    <a:pt x="18" y="10"/>
                    <a:pt x="19" y="11"/>
                  </a:cubicBezTo>
                  <a:cubicBezTo>
                    <a:pt x="19" y="10"/>
                    <a:pt x="20" y="9"/>
                    <a:pt x="20" y="8"/>
                  </a:cubicBezTo>
                  <a:cubicBezTo>
                    <a:pt x="21" y="9"/>
                    <a:pt x="22" y="9"/>
                    <a:pt x="22" y="10"/>
                  </a:cubicBezTo>
                  <a:cubicBezTo>
                    <a:pt x="20" y="7"/>
                    <a:pt x="25" y="3"/>
                    <a:pt x="27" y="0"/>
                  </a:cubicBezTo>
                  <a:cubicBezTo>
                    <a:pt x="27" y="0"/>
                    <a:pt x="27" y="1"/>
                    <a:pt x="27" y="1"/>
                  </a:cubicBezTo>
                  <a:cubicBezTo>
                    <a:pt x="28" y="1"/>
                    <a:pt x="28" y="0"/>
                    <a:pt x="29" y="0"/>
                  </a:cubicBezTo>
                  <a:cubicBezTo>
                    <a:pt x="30" y="1"/>
                    <a:pt x="31" y="2"/>
                    <a:pt x="31" y="4"/>
                  </a:cubicBezTo>
                  <a:cubicBezTo>
                    <a:pt x="31" y="4"/>
                    <a:pt x="32" y="4"/>
                    <a:pt x="32" y="4"/>
                  </a:cubicBezTo>
                  <a:cubicBezTo>
                    <a:pt x="32" y="4"/>
                    <a:pt x="32" y="5"/>
                    <a:pt x="32" y="5"/>
                  </a:cubicBezTo>
                  <a:cubicBezTo>
                    <a:pt x="34" y="5"/>
                    <a:pt x="36" y="6"/>
                    <a:pt x="37" y="7"/>
                  </a:cubicBezTo>
                  <a:cubicBezTo>
                    <a:pt x="36" y="8"/>
                    <a:pt x="35" y="8"/>
                    <a:pt x="33" y="8"/>
                  </a:cubicBezTo>
                  <a:cubicBezTo>
                    <a:pt x="34" y="8"/>
                    <a:pt x="34" y="9"/>
                    <a:pt x="34" y="10"/>
                  </a:cubicBezTo>
                  <a:cubicBezTo>
                    <a:pt x="31" y="11"/>
                    <a:pt x="29" y="10"/>
                    <a:pt x="25" y="10"/>
                  </a:cubicBezTo>
                  <a:cubicBezTo>
                    <a:pt x="21" y="10"/>
                    <a:pt x="21" y="17"/>
                    <a:pt x="19" y="20"/>
                  </a:cubicBezTo>
                  <a:cubicBezTo>
                    <a:pt x="16" y="24"/>
                    <a:pt x="12" y="20"/>
                    <a:pt x="8" y="23"/>
                  </a:cubicBezTo>
                  <a:cubicBezTo>
                    <a:pt x="4" y="26"/>
                    <a:pt x="0" y="22"/>
                    <a:pt x="0"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19" name="Freeform 619"/>
            <p:cNvSpPr>
              <a:spLocks noEditPoints="1" noChangeArrowheads="1"/>
            </p:cNvSpPr>
            <p:nvPr/>
          </p:nvSpPr>
          <p:spPr bwMode="auto">
            <a:xfrm>
              <a:off x="8148833" y="4245579"/>
              <a:ext cx="171469" cy="118338"/>
            </a:xfrm>
            <a:custGeom>
              <a:avLst/>
              <a:gdLst>
                <a:gd name="T0" fmla="*/ 1 w 41"/>
                <a:gd name="T1" fmla="*/ 22 h 28"/>
                <a:gd name="T2" fmla="*/ 2 w 41"/>
                <a:gd name="T3" fmla="*/ 21 h 28"/>
                <a:gd name="T4" fmla="*/ 8 w 41"/>
                <a:gd name="T5" fmla="*/ 19 h 28"/>
                <a:gd name="T6" fmla="*/ 14 w 41"/>
                <a:gd name="T7" fmla="*/ 17 h 28"/>
                <a:gd name="T8" fmla="*/ 18 w 41"/>
                <a:gd name="T9" fmla="*/ 12 h 28"/>
                <a:gd name="T10" fmla="*/ 19 w 41"/>
                <a:gd name="T11" fmla="*/ 12 h 28"/>
                <a:gd name="T12" fmla="*/ 21 w 41"/>
                <a:gd name="T13" fmla="*/ 13 h 28"/>
                <a:gd name="T14" fmla="*/ 21 w 41"/>
                <a:gd name="T15" fmla="*/ 11 h 28"/>
                <a:gd name="T16" fmla="*/ 23 w 41"/>
                <a:gd name="T17" fmla="*/ 10 h 28"/>
                <a:gd name="T18" fmla="*/ 28 w 41"/>
                <a:gd name="T19" fmla="*/ 2 h 28"/>
                <a:gd name="T20" fmla="*/ 30 w 41"/>
                <a:gd name="T21" fmla="*/ 2 h 28"/>
                <a:gd name="T22" fmla="*/ 32 w 41"/>
                <a:gd name="T23" fmla="*/ 3 h 28"/>
                <a:gd name="T24" fmla="*/ 34 w 41"/>
                <a:gd name="T25" fmla="*/ 6 h 28"/>
                <a:gd name="T26" fmla="*/ 35 w 41"/>
                <a:gd name="T27" fmla="*/ 7 h 28"/>
                <a:gd name="T28" fmla="*/ 40 w 41"/>
                <a:gd name="T29" fmla="*/ 9 h 28"/>
                <a:gd name="T30" fmla="*/ 40 w 41"/>
                <a:gd name="T31" fmla="*/ 10 h 28"/>
                <a:gd name="T32" fmla="*/ 37 w 41"/>
                <a:gd name="T33" fmla="*/ 12 h 28"/>
                <a:gd name="T34" fmla="*/ 37 w 41"/>
                <a:gd name="T35" fmla="*/ 14 h 28"/>
                <a:gd name="T36" fmla="*/ 28 w 41"/>
                <a:gd name="T37" fmla="*/ 14 h 28"/>
                <a:gd name="T38" fmla="*/ 24 w 41"/>
                <a:gd name="T39" fmla="*/ 19 h 28"/>
                <a:gd name="T40" fmla="*/ 17 w 41"/>
                <a:gd name="T41" fmla="*/ 26 h 28"/>
                <a:gd name="T42" fmla="*/ 13 w 41"/>
                <a:gd name="T43" fmla="*/ 26 h 28"/>
                <a:gd name="T44" fmla="*/ 7 w 41"/>
                <a:gd name="T45" fmla="*/ 28 h 28"/>
                <a:gd name="T46" fmla="*/ 9 w 41"/>
                <a:gd name="T47" fmla="*/ 25 h 28"/>
                <a:gd name="T48" fmla="*/ 15 w 41"/>
                <a:gd name="T49" fmla="*/ 24 h 28"/>
                <a:gd name="T50" fmla="*/ 20 w 41"/>
                <a:gd name="T51" fmla="*/ 23 h 28"/>
                <a:gd name="T52" fmla="*/ 27 w 41"/>
                <a:gd name="T53" fmla="*/ 12 h 28"/>
                <a:gd name="T54" fmla="*/ 31 w 41"/>
                <a:gd name="T55" fmla="*/ 12 h 28"/>
                <a:gd name="T56" fmla="*/ 35 w 41"/>
                <a:gd name="T57" fmla="*/ 12 h 28"/>
                <a:gd name="T58" fmla="*/ 32 w 41"/>
                <a:gd name="T59" fmla="*/ 10 h 28"/>
                <a:gd name="T60" fmla="*/ 37 w 41"/>
                <a:gd name="T61" fmla="*/ 10 h 28"/>
                <a:gd name="T62" fmla="*/ 33 w 41"/>
                <a:gd name="T63" fmla="*/ 9 h 28"/>
                <a:gd name="T64" fmla="*/ 33 w 41"/>
                <a:gd name="T65" fmla="*/ 8 h 28"/>
                <a:gd name="T66" fmla="*/ 32 w 41"/>
                <a:gd name="T67" fmla="*/ 7 h 28"/>
                <a:gd name="T68" fmla="*/ 31 w 41"/>
                <a:gd name="T69" fmla="*/ 4 h 28"/>
                <a:gd name="T70" fmla="*/ 28 w 41"/>
                <a:gd name="T71" fmla="*/ 7 h 28"/>
                <a:gd name="T72" fmla="*/ 28 w 41"/>
                <a:gd name="T73" fmla="*/ 6 h 28"/>
                <a:gd name="T74" fmla="*/ 23 w 41"/>
                <a:gd name="T75" fmla="*/ 13 h 28"/>
                <a:gd name="T76" fmla="*/ 22 w 41"/>
                <a:gd name="T77" fmla="*/ 13 h 28"/>
                <a:gd name="T78" fmla="*/ 21 w 41"/>
                <a:gd name="T79" fmla="*/ 17 h 28"/>
                <a:gd name="T80" fmla="*/ 19 w 41"/>
                <a:gd name="T81" fmla="*/ 14 h 28"/>
                <a:gd name="T82" fmla="*/ 16 w 41"/>
                <a:gd name="T83" fmla="*/ 17 h 28"/>
                <a:gd name="T84" fmla="*/ 12 w 41"/>
                <a:gd name="T85" fmla="*/ 19 h 28"/>
                <a:gd name="T86" fmla="*/ 4 w 41"/>
                <a:gd name="T87"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 h="28">
                  <a:moveTo>
                    <a:pt x="7" y="28"/>
                  </a:moveTo>
                  <a:cubicBezTo>
                    <a:pt x="4" y="28"/>
                    <a:pt x="1" y="25"/>
                    <a:pt x="1" y="22"/>
                  </a:cubicBezTo>
                  <a:cubicBezTo>
                    <a:pt x="0" y="19"/>
                    <a:pt x="0" y="19"/>
                    <a:pt x="0" y="19"/>
                  </a:cubicBezTo>
                  <a:cubicBezTo>
                    <a:pt x="2" y="21"/>
                    <a:pt x="2" y="21"/>
                    <a:pt x="2" y="21"/>
                  </a:cubicBezTo>
                  <a:cubicBezTo>
                    <a:pt x="3" y="22"/>
                    <a:pt x="4" y="23"/>
                    <a:pt x="5" y="23"/>
                  </a:cubicBezTo>
                  <a:cubicBezTo>
                    <a:pt x="6" y="23"/>
                    <a:pt x="7" y="21"/>
                    <a:pt x="8" y="19"/>
                  </a:cubicBezTo>
                  <a:cubicBezTo>
                    <a:pt x="9" y="18"/>
                    <a:pt x="10" y="17"/>
                    <a:pt x="12" y="17"/>
                  </a:cubicBezTo>
                  <a:cubicBezTo>
                    <a:pt x="12" y="17"/>
                    <a:pt x="13" y="17"/>
                    <a:pt x="14" y="17"/>
                  </a:cubicBezTo>
                  <a:cubicBezTo>
                    <a:pt x="14" y="17"/>
                    <a:pt x="14" y="16"/>
                    <a:pt x="15" y="16"/>
                  </a:cubicBezTo>
                  <a:cubicBezTo>
                    <a:pt x="16" y="15"/>
                    <a:pt x="17" y="13"/>
                    <a:pt x="18" y="12"/>
                  </a:cubicBezTo>
                  <a:cubicBezTo>
                    <a:pt x="18" y="10"/>
                    <a:pt x="18" y="10"/>
                    <a:pt x="18" y="10"/>
                  </a:cubicBezTo>
                  <a:cubicBezTo>
                    <a:pt x="19" y="12"/>
                    <a:pt x="19" y="12"/>
                    <a:pt x="19" y="12"/>
                  </a:cubicBezTo>
                  <a:cubicBezTo>
                    <a:pt x="19" y="12"/>
                    <a:pt x="20" y="12"/>
                    <a:pt x="20" y="12"/>
                  </a:cubicBezTo>
                  <a:cubicBezTo>
                    <a:pt x="20" y="12"/>
                    <a:pt x="20" y="13"/>
                    <a:pt x="21" y="13"/>
                  </a:cubicBezTo>
                  <a:cubicBezTo>
                    <a:pt x="21" y="13"/>
                    <a:pt x="21" y="12"/>
                    <a:pt x="21" y="12"/>
                  </a:cubicBezTo>
                  <a:cubicBezTo>
                    <a:pt x="21" y="12"/>
                    <a:pt x="21" y="11"/>
                    <a:pt x="21" y="11"/>
                  </a:cubicBezTo>
                  <a:cubicBezTo>
                    <a:pt x="22" y="9"/>
                    <a:pt x="22" y="9"/>
                    <a:pt x="22" y="9"/>
                  </a:cubicBezTo>
                  <a:cubicBezTo>
                    <a:pt x="23" y="10"/>
                    <a:pt x="23" y="10"/>
                    <a:pt x="23" y="10"/>
                  </a:cubicBezTo>
                  <a:cubicBezTo>
                    <a:pt x="23" y="8"/>
                    <a:pt x="25" y="6"/>
                    <a:pt x="27" y="5"/>
                  </a:cubicBezTo>
                  <a:cubicBezTo>
                    <a:pt x="27" y="4"/>
                    <a:pt x="28" y="3"/>
                    <a:pt x="28" y="2"/>
                  </a:cubicBezTo>
                  <a:cubicBezTo>
                    <a:pt x="30" y="0"/>
                    <a:pt x="30" y="0"/>
                    <a:pt x="30" y="0"/>
                  </a:cubicBezTo>
                  <a:cubicBezTo>
                    <a:pt x="30" y="2"/>
                    <a:pt x="30" y="2"/>
                    <a:pt x="30" y="2"/>
                  </a:cubicBezTo>
                  <a:cubicBezTo>
                    <a:pt x="31" y="2"/>
                    <a:pt x="31" y="2"/>
                    <a:pt x="31" y="2"/>
                  </a:cubicBezTo>
                  <a:cubicBezTo>
                    <a:pt x="32" y="3"/>
                    <a:pt x="32" y="3"/>
                    <a:pt x="32" y="3"/>
                  </a:cubicBezTo>
                  <a:cubicBezTo>
                    <a:pt x="33" y="4"/>
                    <a:pt x="34" y="4"/>
                    <a:pt x="34" y="6"/>
                  </a:cubicBezTo>
                  <a:cubicBezTo>
                    <a:pt x="34" y="6"/>
                    <a:pt x="34" y="6"/>
                    <a:pt x="34" y="6"/>
                  </a:cubicBezTo>
                  <a:cubicBezTo>
                    <a:pt x="35" y="6"/>
                    <a:pt x="35" y="6"/>
                    <a:pt x="35" y="6"/>
                  </a:cubicBezTo>
                  <a:cubicBezTo>
                    <a:pt x="35" y="7"/>
                    <a:pt x="35" y="7"/>
                    <a:pt x="35" y="7"/>
                  </a:cubicBezTo>
                  <a:cubicBezTo>
                    <a:pt x="37" y="7"/>
                    <a:pt x="38" y="8"/>
                    <a:pt x="39" y="8"/>
                  </a:cubicBezTo>
                  <a:cubicBezTo>
                    <a:pt x="39" y="8"/>
                    <a:pt x="39" y="9"/>
                    <a:pt x="40" y="9"/>
                  </a:cubicBezTo>
                  <a:cubicBezTo>
                    <a:pt x="41" y="10"/>
                    <a:pt x="41" y="10"/>
                    <a:pt x="41" y="10"/>
                  </a:cubicBezTo>
                  <a:cubicBezTo>
                    <a:pt x="40" y="10"/>
                    <a:pt x="40" y="10"/>
                    <a:pt x="40" y="10"/>
                  </a:cubicBezTo>
                  <a:cubicBezTo>
                    <a:pt x="39" y="11"/>
                    <a:pt x="38" y="12"/>
                    <a:pt x="37" y="12"/>
                  </a:cubicBezTo>
                  <a:cubicBezTo>
                    <a:pt x="37" y="12"/>
                    <a:pt x="37" y="12"/>
                    <a:pt x="37" y="12"/>
                  </a:cubicBezTo>
                  <a:cubicBezTo>
                    <a:pt x="38" y="13"/>
                    <a:pt x="38" y="13"/>
                    <a:pt x="38" y="13"/>
                  </a:cubicBezTo>
                  <a:cubicBezTo>
                    <a:pt x="37" y="14"/>
                    <a:pt x="37" y="14"/>
                    <a:pt x="37" y="14"/>
                  </a:cubicBezTo>
                  <a:cubicBezTo>
                    <a:pt x="35" y="15"/>
                    <a:pt x="33" y="15"/>
                    <a:pt x="31" y="14"/>
                  </a:cubicBezTo>
                  <a:cubicBezTo>
                    <a:pt x="30" y="14"/>
                    <a:pt x="29" y="14"/>
                    <a:pt x="28" y="14"/>
                  </a:cubicBezTo>
                  <a:cubicBezTo>
                    <a:pt x="27" y="14"/>
                    <a:pt x="27" y="14"/>
                    <a:pt x="27" y="14"/>
                  </a:cubicBezTo>
                  <a:cubicBezTo>
                    <a:pt x="26" y="14"/>
                    <a:pt x="25" y="16"/>
                    <a:pt x="24" y="19"/>
                  </a:cubicBezTo>
                  <a:cubicBezTo>
                    <a:pt x="23" y="21"/>
                    <a:pt x="23" y="23"/>
                    <a:pt x="22" y="24"/>
                  </a:cubicBezTo>
                  <a:cubicBezTo>
                    <a:pt x="20" y="26"/>
                    <a:pt x="18" y="26"/>
                    <a:pt x="17" y="26"/>
                  </a:cubicBezTo>
                  <a:cubicBezTo>
                    <a:pt x="16" y="26"/>
                    <a:pt x="16" y="26"/>
                    <a:pt x="15" y="26"/>
                  </a:cubicBezTo>
                  <a:cubicBezTo>
                    <a:pt x="15" y="26"/>
                    <a:pt x="14" y="26"/>
                    <a:pt x="13" y="26"/>
                  </a:cubicBezTo>
                  <a:cubicBezTo>
                    <a:pt x="12" y="26"/>
                    <a:pt x="11" y="26"/>
                    <a:pt x="10" y="27"/>
                  </a:cubicBezTo>
                  <a:cubicBezTo>
                    <a:pt x="9" y="27"/>
                    <a:pt x="8" y="28"/>
                    <a:pt x="7" y="28"/>
                  </a:cubicBezTo>
                  <a:close/>
                  <a:moveTo>
                    <a:pt x="4" y="25"/>
                  </a:moveTo>
                  <a:cubicBezTo>
                    <a:pt x="6" y="26"/>
                    <a:pt x="8" y="26"/>
                    <a:pt x="9" y="25"/>
                  </a:cubicBezTo>
                  <a:cubicBezTo>
                    <a:pt x="10" y="24"/>
                    <a:pt x="12" y="24"/>
                    <a:pt x="13" y="24"/>
                  </a:cubicBezTo>
                  <a:cubicBezTo>
                    <a:pt x="14" y="24"/>
                    <a:pt x="15" y="24"/>
                    <a:pt x="15" y="24"/>
                  </a:cubicBezTo>
                  <a:cubicBezTo>
                    <a:pt x="16" y="24"/>
                    <a:pt x="17" y="24"/>
                    <a:pt x="17" y="24"/>
                  </a:cubicBezTo>
                  <a:cubicBezTo>
                    <a:pt x="18" y="24"/>
                    <a:pt x="19" y="24"/>
                    <a:pt x="20" y="23"/>
                  </a:cubicBezTo>
                  <a:cubicBezTo>
                    <a:pt x="21" y="22"/>
                    <a:pt x="21" y="20"/>
                    <a:pt x="22" y="19"/>
                  </a:cubicBezTo>
                  <a:cubicBezTo>
                    <a:pt x="23" y="16"/>
                    <a:pt x="24" y="12"/>
                    <a:pt x="27" y="12"/>
                  </a:cubicBezTo>
                  <a:cubicBezTo>
                    <a:pt x="28" y="12"/>
                    <a:pt x="28" y="12"/>
                    <a:pt x="28" y="12"/>
                  </a:cubicBezTo>
                  <a:cubicBezTo>
                    <a:pt x="29" y="12"/>
                    <a:pt x="30" y="12"/>
                    <a:pt x="31" y="12"/>
                  </a:cubicBezTo>
                  <a:cubicBezTo>
                    <a:pt x="32" y="13"/>
                    <a:pt x="34" y="13"/>
                    <a:pt x="35" y="12"/>
                  </a:cubicBezTo>
                  <a:cubicBezTo>
                    <a:pt x="35" y="12"/>
                    <a:pt x="35" y="12"/>
                    <a:pt x="35" y="12"/>
                  </a:cubicBezTo>
                  <a:cubicBezTo>
                    <a:pt x="35" y="12"/>
                    <a:pt x="35" y="12"/>
                    <a:pt x="34" y="12"/>
                  </a:cubicBezTo>
                  <a:cubicBezTo>
                    <a:pt x="32" y="10"/>
                    <a:pt x="32" y="10"/>
                    <a:pt x="32" y="10"/>
                  </a:cubicBezTo>
                  <a:cubicBezTo>
                    <a:pt x="35" y="10"/>
                    <a:pt x="35" y="10"/>
                    <a:pt x="35" y="10"/>
                  </a:cubicBezTo>
                  <a:cubicBezTo>
                    <a:pt x="36" y="10"/>
                    <a:pt x="37" y="10"/>
                    <a:pt x="37" y="10"/>
                  </a:cubicBezTo>
                  <a:cubicBezTo>
                    <a:pt x="36" y="9"/>
                    <a:pt x="35" y="9"/>
                    <a:pt x="35" y="9"/>
                  </a:cubicBezTo>
                  <a:cubicBezTo>
                    <a:pt x="33" y="9"/>
                    <a:pt x="33" y="9"/>
                    <a:pt x="33" y="9"/>
                  </a:cubicBezTo>
                  <a:cubicBezTo>
                    <a:pt x="33" y="8"/>
                    <a:pt x="33" y="8"/>
                    <a:pt x="33" y="8"/>
                  </a:cubicBezTo>
                  <a:cubicBezTo>
                    <a:pt x="33" y="8"/>
                    <a:pt x="33" y="8"/>
                    <a:pt x="33" y="8"/>
                  </a:cubicBezTo>
                  <a:cubicBezTo>
                    <a:pt x="32" y="8"/>
                    <a:pt x="32" y="8"/>
                    <a:pt x="32" y="8"/>
                  </a:cubicBezTo>
                  <a:cubicBezTo>
                    <a:pt x="32" y="7"/>
                    <a:pt x="32" y="7"/>
                    <a:pt x="32" y="7"/>
                  </a:cubicBezTo>
                  <a:cubicBezTo>
                    <a:pt x="32" y="6"/>
                    <a:pt x="32" y="5"/>
                    <a:pt x="31" y="4"/>
                  </a:cubicBezTo>
                  <a:cubicBezTo>
                    <a:pt x="31" y="4"/>
                    <a:pt x="31" y="4"/>
                    <a:pt x="31" y="4"/>
                  </a:cubicBezTo>
                  <a:cubicBezTo>
                    <a:pt x="30" y="5"/>
                    <a:pt x="30" y="5"/>
                    <a:pt x="30" y="5"/>
                  </a:cubicBezTo>
                  <a:cubicBezTo>
                    <a:pt x="28" y="7"/>
                    <a:pt x="28" y="7"/>
                    <a:pt x="28" y="7"/>
                  </a:cubicBezTo>
                  <a:cubicBezTo>
                    <a:pt x="28" y="6"/>
                    <a:pt x="28" y="6"/>
                    <a:pt x="28" y="6"/>
                  </a:cubicBezTo>
                  <a:cubicBezTo>
                    <a:pt x="28" y="6"/>
                    <a:pt x="28" y="6"/>
                    <a:pt x="28" y="6"/>
                  </a:cubicBezTo>
                  <a:cubicBezTo>
                    <a:pt x="26" y="8"/>
                    <a:pt x="24" y="11"/>
                    <a:pt x="25" y="12"/>
                  </a:cubicBezTo>
                  <a:cubicBezTo>
                    <a:pt x="23" y="13"/>
                    <a:pt x="23" y="13"/>
                    <a:pt x="23" y="13"/>
                  </a:cubicBezTo>
                  <a:cubicBezTo>
                    <a:pt x="23" y="13"/>
                    <a:pt x="23" y="13"/>
                    <a:pt x="23" y="13"/>
                  </a:cubicBezTo>
                  <a:cubicBezTo>
                    <a:pt x="23" y="13"/>
                    <a:pt x="22" y="13"/>
                    <a:pt x="22" y="13"/>
                  </a:cubicBezTo>
                  <a:cubicBezTo>
                    <a:pt x="22" y="14"/>
                    <a:pt x="22" y="14"/>
                    <a:pt x="22" y="15"/>
                  </a:cubicBezTo>
                  <a:cubicBezTo>
                    <a:pt x="21" y="17"/>
                    <a:pt x="21" y="17"/>
                    <a:pt x="21" y="17"/>
                  </a:cubicBezTo>
                  <a:cubicBezTo>
                    <a:pt x="20" y="15"/>
                    <a:pt x="20" y="15"/>
                    <a:pt x="20" y="15"/>
                  </a:cubicBezTo>
                  <a:cubicBezTo>
                    <a:pt x="20" y="15"/>
                    <a:pt x="19" y="14"/>
                    <a:pt x="19" y="14"/>
                  </a:cubicBezTo>
                  <a:cubicBezTo>
                    <a:pt x="19" y="14"/>
                    <a:pt x="19" y="14"/>
                    <a:pt x="19" y="14"/>
                  </a:cubicBezTo>
                  <a:cubicBezTo>
                    <a:pt x="18" y="15"/>
                    <a:pt x="17" y="16"/>
                    <a:pt x="16" y="17"/>
                  </a:cubicBezTo>
                  <a:cubicBezTo>
                    <a:pt x="16" y="18"/>
                    <a:pt x="15" y="18"/>
                    <a:pt x="15" y="18"/>
                  </a:cubicBezTo>
                  <a:cubicBezTo>
                    <a:pt x="14" y="19"/>
                    <a:pt x="13" y="19"/>
                    <a:pt x="12" y="19"/>
                  </a:cubicBezTo>
                  <a:cubicBezTo>
                    <a:pt x="11" y="19"/>
                    <a:pt x="10" y="19"/>
                    <a:pt x="10" y="20"/>
                  </a:cubicBezTo>
                  <a:cubicBezTo>
                    <a:pt x="9" y="22"/>
                    <a:pt x="7" y="25"/>
                    <a:pt x="4" y="2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0" name="Freeform 620"/>
            <p:cNvSpPr>
              <a:spLocks noChangeArrowheads="1"/>
            </p:cNvSpPr>
            <p:nvPr/>
          </p:nvSpPr>
          <p:spPr bwMode="auto">
            <a:xfrm>
              <a:off x="7999098" y="4262484"/>
              <a:ext cx="72452" cy="84528"/>
            </a:xfrm>
            <a:custGeom>
              <a:avLst/>
              <a:gdLst>
                <a:gd name="T0" fmla="*/ 8 w 17"/>
                <a:gd name="T1" fmla="*/ 2 h 20"/>
                <a:gd name="T2" fmla="*/ 13 w 17"/>
                <a:gd name="T3" fmla="*/ 9 h 20"/>
                <a:gd name="T4" fmla="*/ 14 w 17"/>
                <a:gd name="T5" fmla="*/ 14 h 20"/>
                <a:gd name="T6" fmla="*/ 16 w 17"/>
                <a:gd name="T7" fmla="*/ 20 h 20"/>
                <a:gd name="T8" fmla="*/ 0 w 17"/>
                <a:gd name="T9" fmla="*/ 0 h 20"/>
                <a:gd name="T10" fmla="*/ 4 w 17"/>
                <a:gd name="T11" fmla="*/ 4 h 20"/>
                <a:gd name="T12" fmla="*/ 8 w 17"/>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8" y="2"/>
                  </a:moveTo>
                  <a:cubicBezTo>
                    <a:pt x="12" y="3"/>
                    <a:pt x="13" y="6"/>
                    <a:pt x="13" y="9"/>
                  </a:cubicBezTo>
                  <a:cubicBezTo>
                    <a:pt x="13" y="11"/>
                    <a:pt x="13" y="13"/>
                    <a:pt x="14" y="14"/>
                  </a:cubicBezTo>
                  <a:cubicBezTo>
                    <a:pt x="15" y="16"/>
                    <a:pt x="17" y="18"/>
                    <a:pt x="16" y="20"/>
                  </a:cubicBezTo>
                  <a:cubicBezTo>
                    <a:pt x="5" y="19"/>
                    <a:pt x="2" y="10"/>
                    <a:pt x="0" y="0"/>
                  </a:cubicBezTo>
                  <a:cubicBezTo>
                    <a:pt x="3" y="0"/>
                    <a:pt x="4" y="1"/>
                    <a:pt x="4" y="4"/>
                  </a:cubicBezTo>
                  <a:cubicBezTo>
                    <a:pt x="6" y="3"/>
                    <a:pt x="7" y="3"/>
                    <a:pt x="8"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1" name="Freeform 621"/>
            <p:cNvSpPr>
              <a:spLocks noEditPoints="1" noChangeArrowheads="1"/>
            </p:cNvSpPr>
            <p:nvPr/>
          </p:nvSpPr>
          <p:spPr bwMode="auto">
            <a:xfrm>
              <a:off x="7996683" y="4260069"/>
              <a:ext cx="77282" cy="91773"/>
            </a:xfrm>
            <a:custGeom>
              <a:avLst/>
              <a:gdLst>
                <a:gd name="T0" fmla="*/ 17 w 19"/>
                <a:gd name="T1" fmla="*/ 22 h 22"/>
                <a:gd name="T2" fmla="*/ 17 w 19"/>
                <a:gd name="T3" fmla="*/ 22 h 22"/>
                <a:gd name="T4" fmla="*/ 0 w 19"/>
                <a:gd name="T5" fmla="*/ 1 h 22"/>
                <a:gd name="T6" fmla="*/ 0 w 19"/>
                <a:gd name="T7" fmla="*/ 0 h 22"/>
                <a:gd name="T8" fmla="*/ 1 w 19"/>
                <a:gd name="T9" fmla="*/ 0 h 22"/>
                <a:gd name="T10" fmla="*/ 6 w 19"/>
                <a:gd name="T11" fmla="*/ 3 h 22"/>
                <a:gd name="T12" fmla="*/ 7 w 19"/>
                <a:gd name="T13" fmla="*/ 3 h 22"/>
                <a:gd name="T14" fmla="*/ 9 w 19"/>
                <a:gd name="T15" fmla="*/ 2 h 22"/>
                <a:gd name="T16" fmla="*/ 9 w 19"/>
                <a:gd name="T17" fmla="*/ 2 h 22"/>
                <a:gd name="T18" fmla="*/ 10 w 19"/>
                <a:gd name="T19" fmla="*/ 2 h 22"/>
                <a:gd name="T20" fmla="*/ 15 w 19"/>
                <a:gd name="T21" fmla="*/ 10 h 22"/>
                <a:gd name="T22" fmla="*/ 15 w 19"/>
                <a:gd name="T23" fmla="*/ 11 h 22"/>
                <a:gd name="T24" fmla="*/ 16 w 19"/>
                <a:gd name="T25" fmla="*/ 15 h 22"/>
                <a:gd name="T26" fmla="*/ 16 w 19"/>
                <a:gd name="T27" fmla="*/ 16 h 22"/>
                <a:gd name="T28" fmla="*/ 18 w 19"/>
                <a:gd name="T29" fmla="*/ 22 h 22"/>
                <a:gd name="T30" fmla="*/ 17 w 19"/>
                <a:gd name="T31" fmla="*/ 22 h 22"/>
                <a:gd name="T32" fmla="*/ 3 w 19"/>
                <a:gd name="T33" fmla="*/ 2 h 22"/>
                <a:gd name="T34" fmla="*/ 16 w 19"/>
                <a:gd name="T35" fmla="*/ 20 h 22"/>
                <a:gd name="T36" fmla="*/ 15 w 19"/>
                <a:gd name="T37" fmla="*/ 17 h 22"/>
                <a:gd name="T38" fmla="*/ 14 w 19"/>
                <a:gd name="T39" fmla="*/ 16 h 22"/>
                <a:gd name="T40" fmla="*/ 13 w 19"/>
                <a:gd name="T41" fmla="*/ 11 h 22"/>
                <a:gd name="T42" fmla="*/ 13 w 19"/>
                <a:gd name="T43" fmla="*/ 10 h 22"/>
                <a:gd name="T44" fmla="*/ 9 w 19"/>
                <a:gd name="T45" fmla="*/ 4 h 22"/>
                <a:gd name="T46" fmla="*/ 8 w 19"/>
                <a:gd name="T47" fmla="*/ 5 h 22"/>
                <a:gd name="T48" fmla="*/ 6 w 19"/>
                <a:gd name="T49" fmla="*/ 6 h 22"/>
                <a:gd name="T50" fmla="*/ 5 w 19"/>
                <a:gd name="T51" fmla="*/ 6 h 22"/>
                <a:gd name="T52" fmla="*/ 4 w 19"/>
                <a:gd name="T53" fmla="*/ 5 h 22"/>
                <a:gd name="T54" fmla="*/ 3 w 19"/>
                <a:gd name="T55"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22">
                  <a:moveTo>
                    <a:pt x="17" y="22"/>
                  </a:moveTo>
                  <a:cubicBezTo>
                    <a:pt x="17" y="22"/>
                    <a:pt x="17" y="22"/>
                    <a:pt x="17" y="22"/>
                  </a:cubicBezTo>
                  <a:cubicBezTo>
                    <a:pt x="5" y="21"/>
                    <a:pt x="2" y="11"/>
                    <a:pt x="0" y="1"/>
                  </a:cubicBezTo>
                  <a:cubicBezTo>
                    <a:pt x="0" y="0"/>
                    <a:pt x="0" y="0"/>
                    <a:pt x="0" y="0"/>
                  </a:cubicBezTo>
                  <a:cubicBezTo>
                    <a:pt x="1" y="0"/>
                    <a:pt x="1" y="0"/>
                    <a:pt x="1" y="0"/>
                  </a:cubicBezTo>
                  <a:cubicBezTo>
                    <a:pt x="4" y="0"/>
                    <a:pt x="6" y="1"/>
                    <a:pt x="6" y="3"/>
                  </a:cubicBezTo>
                  <a:cubicBezTo>
                    <a:pt x="6" y="3"/>
                    <a:pt x="7" y="3"/>
                    <a:pt x="7" y="3"/>
                  </a:cubicBezTo>
                  <a:cubicBezTo>
                    <a:pt x="7" y="3"/>
                    <a:pt x="8" y="2"/>
                    <a:pt x="9" y="2"/>
                  </a:cubicBezTo>
                  <a:cubicBezTo>
                    <a:pt x="9" y="2"/>
                    <a:pt x="9" y="2"/>
                    <a:pt x="9" y="2"/>
                  </a:cubicBezTo>
                  <a:cubicBezTo>
                    <a:pt x="10" y="2"/>
                    <a:pt x="10" y="2"/>
                    <a:pt x="10" y="2"/>
                  </a:cubicBezTo>
                  <a:cubicBezTo>
                    <a:pt x="13" y="3"/>
                    <a:pt x="15" y="6"/>
                    <a:pt x="15" y="10"/>
                  </a:cubicBezTo>
                  <a:cubicBezTo>
                    <a:pt x="15" y="10"/>
                    <a:pt x="15" y="11"/>
                    <a:pt x="15" y="11"/>
                  </a:cubicBezTo>
                  <a:cubicBezTo>
                    <a:pt x="15" y="13"/>
                    <a:pt x="15" y="14"/>
                    <a:pt x="16" y="15"/>
                  </a:cubicBezTo>
                  <a:cubicBezTo>
                    <a:pt x="16" y="15"/>
                    <a:pt x="16" y="16"/>
                    <a:pt x="16" y="16"/>
                  </a:cubicBezTo>
                  <a:cubicBezTo>
                    <a:pt x="18" y="18"/>
                    <a:pt x="19" y="19"/>
                    <a:pt x="18" y="22"/>
                  </a:cubicBezTo>
                  <a:lnTo>
                    <a:pt x="17" y="22"/>
                  </a:lnTo>
                  <a:close/>
                  <a:moveTo>
                    <a:pt x="3" y="2"/>
                  </a:moveTo>
                  <a:cubicBezTo>
                    <a:pt x="4" y="11"/>
                    <a:pt x="7" y="19"/>
                    <a:pt x="16" y="20"/>
                  </a:cubicBezTo>
                  <a:cubicBezTo>
                    <a:pt x="16" y="19"/>
                    <a:pt x="16" y="18"/>
                    <a:pt x="15" y="17"/>
                  </a:cubicBezTo>
                  <a:cubicBezTo>
                    <a:pt x="14" y="17"/>
                    <a:pt x="14" y="16"/>
                    <a:pt x="14" y="16"/>
                  </a:cubicBezTo>
                  <a:cubicBezTo>
                    <a:pt x="13" y="14"/>
                    <a:pt x="13" y="13"/>
                    <a:pt x="13" y="11"/>
                  </a:cubicBezTo>
                  <a:cubicBezTo>
                    <a:pt x="13" y="11"/>
                    <a:pt x="13" y="10"/>
                    <a:pt x="13" y="10"/>
                  </a:cubicBezTo>
                  <a:cubicBezTo>
                    <a:pt x="13" y="9"/>
                    <a:pt x="13" y="5"/>
                    <a:pt x="9" y="4"/>
                  </a:cubicBezTo>
                  <a:cubicBezTo>
                    <a:pt x="9" y="4"/>
                    <a:pt x="8" y="4"/>
                    <a:pt x="8" y="5"/>
                  </a:cubicBezTo>
                  <a:cubicBezTo>
                    <a:pt x="7" y="5"/>
                    <a:pt x="7" y="5"/>
                    <a:pt x="6" y="6"/>
                  </a:cubicBezTo>
                  <a:cubicBezTo>
                    <a:pt x="5" y="6"/>
                    <a:pt x="5" y="6"/>
                    <a:pt x="5" y="6"/>
                  </a:cubicBezTo>
                  <a:cubicBezTo>
                    <a:pt x="4" y="5"/>
                    <a:pt x="4" y="5"/>
                    <a:pt x="4" y="5"/>
                  </a:cubicBezTo>
                  <a:cubicBezTo>
                    <a:pt x="4" y="3"/>
                    <a:pt x="4" y="3"/>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2" name="Freeform 622"/>
            <p:cNvSpPr>
              <a:spLocks noChangeArrowheads="1"/>
            </p:cNvSpPr>
            <p:nvPr/>
          </p:nvSpPr>
          <p:spPr bwMode="auto">
            <a:xfrm>
              <a:off x="7670649" y="3854337"/>
              <a:ext cx="132828" cy="74866"/>
            </a:xfrm>
            <a:custGeom>
              <a:avLst/>
              <a:gdLst>
                <a:gd name="T0" fmla="*/ 4 w 32"/>
                <a:gd name="T1" fmla="*/ 0 h 18"/>
                <a:gd name="T2" fmla="*/ 5 w 32"/>
                <a:gd name="T3" fmla="*/ 1 h 18"/>
                <a:gd name="T4" fmla="*/ 5 w 32"/>
                <a:gd name="T5" fmla="*/ 0 h 18"/>
                <a:gd name="T6" fmla="*/ 12 w 32"/>
                <a:gd name="T7" fmla="*/ 3 h 18"/>
                <a:gd name="T8" fmla="*/ 16 w 32"/>
                <a:gd name="T9" fmla="*/ 4 h 18"/>
                <a:gd name="T10" fmla="*/ 18 w 32"/>
                <a:gd name="T11" fmla="*/ 7 h 18"/>
                <a:gd name="T12" fmla="*/ 22 w 32"/>
                <a:gd name="T13" fmla="*/ 9 h 18"/>
                <a:gd name="T14" fmla="*/ 32 w 32"/>
                <a:gd name="T15" fmla="*/ 11 h 18"/>
                <a:gd name="T16" fmla="*/ 28 w 32"/>
                <a:gd name="T17" fmla="*/ 17 h 18"/>
                <a:gd name="T18" fmla="*/ 21 w 32"/>
                <a:gd name="T19" fmla="*/ 16 h 18"/>
                <a:gd name="T20" fmla="*/ 17 w 32"/>
                <a:gd name="T21" fmla="*/ 13 h 18"/>
                <a:gd name="T22" fmla="*/ 11 w 32"/>
                <a:gd name="T23" fmla="*/ 13 h 18"/>
                <a:gd name="T24" fmla="*/ 4 w 32"/>
                <a:gd name="T25" fmla="*/ 9 h 18"/>
                <a:gd name="T26" fmla="*/ 0 w 32"/>
                <a:gd name="T27" fmla="*/ 5 h 18"/>
                <a:gd name="T28" fmla="*/ 4 w 32"/>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18">
                  <a:moveTo>
                    <a:pt x="4" y="0"/>
                  </a:moveTo>
                  <a:cubicBezTo>
                    <a:pt x="4" y="0"/>
                    <a:pt x="5" y="1"/>
                    <a:pt x="5" y="1"/>
                  </a:cubicBezTo>
                  <a:cubicBezTo>
                    <a:pt x="5" y="1"/>
                    <a:pt x="5" y="0"/>
                    <a:pt x="5" y="0"/>
                  </a:cubicBezTo>
                  <a:cubicBezTo>
                    <a:pt x="8" y="0"/>
                    <a:pt x="9" y="1"/>
                    <a:pt x="12" y="3"/>
                  </a:cubicBezTo>
                  <a:cubicBezTo>
                    <a:pt x="14" y="4"/>
                    <a:pt x="13" y="7"/>
                    <a:pt x="16" y="4"/>
                  </a:cubicBezTo>
                  <a:cubicBezTo>
                    <a:pt x="16" y="6"/>
                    <a:pt x="16" y="7"/>
                    <a:pt x="18" y="7"/>
                  </a:cubicBezTo>
                  <a:cubicBezTo>
                    <a:pt x="21" y="8"/>
                    <a:pt x="19" y="8"/>
                    <a:pt x="22" y="9"/>
                  </a:cubicBezTo>
                  <a:cubicBezTo>
                    <a:pt x="24" y="10"/>
                    <a:pt x="28" y="12"/>
                    <a:pt x="32" y="11"/>
                  </a:cubicBezTo>
                  <a:cubicBezTo>
                    <a:pt x="31" y="14"/>
                    <a:pt x="32" y="17"/>
                    <a:pt x="28" y="17"/>
                  </a:cubicBezTo>
                  <a:cubicBezTo>
                    <a:pt x="26" y="18"/>
                    <a:pt x="24" y="16"/>
                    <a:pt x="21" y="16"/>
                  </a:cubicBezTo>
                  <a:cubicBezTo>
                    <a:pt x="19" y="15"/>
                    <a:pt x="19" y="14"/>
                    <a:pt x="17" y="13"/>
                  </a:cubicBezTo>
                  <a:cubicBezTo>
                    <a:pt x="15" y="12"/>
                    <a:pt x="13" y="13"/>
                    <a:pt x="11" y="13"/>
                  </a:cubicBezTo>
                  <a:cubicBezTo>
                    <a:pt x="9" y="12"/>
                    <a:pt x="6" y="10"/>
                    <a:pt x="4" y="9"/>
                  </a:cubicBezTo>
                  <a:cubicBezTo>
                    <a:pt x="2" y="8"/>
                    <a:pt x="0" y="7"/>
                    <a:pt x="0" y="5"/>
                  </a:cubicBezTo>
                  <a:cubicBezTo>
                    <a:pt x="1" y="3"/>
                    <a:pt x="2" y="1"/>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3" name="Freeform 623"/>
            <p:cNvSpPr>
              <a:spLocks noEditPoints="1" noChangeArrowheads="1"/>
            </p:cNvSpPr>
            <p:nvPr/>
          </p:nvSpPr>
          <p:spPr bwMode="auto">
            <a:xfrm>
              <a:off x="7668233" y="3851922"/>
              <a:ext cx="140074" cy="77282"/>
            </a:xfrm>
            <a:custGeom>
              <a:avLst/>
              <a:gdLst>
                <a:gd name="T0" fmla="*/ 29 w 34"/>
                <a:gd name="T1" fmla="*/ 19 h 19"/>
                <a:gd name="T2" fmla="*/ 24 w 34"/>
                <a:gd name="T3" fmla="*/ 18 h 19"/>
                <a:gd name="T4" fmla="*/ 22 w 34"/>
                <a:gd name="T5" fmla="*/ 18 h 19"/>
                <a:gd name="T6" fmla="*/ 19 w 34"/>
                <a:gd name="T7" fmla="*/ 16 h 19"/>
                <a:gd name="T8" fmla="*/ 17 w 34"/>
                <a:gd name="T9" fmla="*/ 15 h 19"/>
                <a:gd name="T10" fmla="*/ 15 w 34"/>
                <a:gd name="T11" fmla="*/ 15 h 19"/>
                <a:gd name="T12" fmla="*/ 12 w 34"/>
                <a:gd name="T13" fmla="*/ 15 h 19"/>
                <a:gd name="T14" fmla="*/ 7 w 34"/>
                <a:gd name="T15" fmla="*/ 12 h 19"/>
                <a:gd name="T16" fmla="*/ 5 w 34"/>
                <a:gd name="T17" fmla="*/ 11 h 19"/>
                <a:gd name="T18" fmla="*/ 3 w 34"/>
                <a:gd name="T19" fmla="*/ 10 h 19"/>
                <a:gd name="T20" fmla="*/ 0 w 34"/>
                <a:gd name="T21" fmla="*/ 6 h 19"/>
                <a:gd name="T22" fmla="*/ 5 w 34"/>
                <a:gd name="T23" fmla="*/ 0 h 19"/>
                <a:gd name="T24" fmla="*/ 5 w 34"/>
                <a:gd name="T25" fmla="*/ 0 h 19"/>
                <a:gd name="T26" fmla="*/ 5 w 34"/>
                <a:gd name="T27" fmla="*/ 0 h 19"/>
                <a:gd name="T28" fmla="*/ 5 w 34"/>
                <a:gd name="T29" fmla="*/ 0 h 19"/>
                <a:gd name="T30" fmla="*/ 6 w 34"/>
                <a:gd name="T31" fmla="*/ 0 h 19"/>
                <a:gd name="T32" fmla="*/ 13 w 34"/>
                <a:gd name="T33" fmla="*/ 3 h 19"/>
                <a:gd name="T34" fmla="*/ 15 w 34"/>
                <a:gd name="T35" fmla="*/ 5 h 19"/>
                <a:gd name="T36" fmla="*/ 16 w 34"/>
                <a:gd name="T37" fmla="*/ 5 h 19"/>
                <a:gd name="T38" fmla="*/ 17 w 34"/>
                <a:gd name="T39" fmla="*/ 5 h 19"/>
                <a:gd name="T40" fmla="*/ 19 w 34"/>
                <a:gd name="T41" fmla="*/ 3 h 19"/>
                <a:gd name="T42" fmla="*/ 18 w 34"/>
                <a:gd name="T43" fmla="*/ 6 h 19"/>
                <a:gd name="T44" fmla="*/ 18 w 34"/>
                <a:gd name="T45" fmla="*/ 7 h 19"/>
                <a:gd name="T46" fmla="*/ 19 w 34"/>
                <a:gd name="T47" fmla="*/ 7 h 19"/>
                <a:gd name="T48" fmla="*/ 22 w 34"/>
                <a:gd name="T49" fmla="*/ 9 h 19"/>
                <a:gd name="T50" fmla="*/ 23 w 34"/>
                <a:gd name="T51" fmla="*/ 9 h 19"/>
                <a:gd name="T52" fmla="*/ 30 w 34"/>
                <a:gd name="T53" fmla="*/ 11 h 19"/>
                <a:gd name="T54" fmla="*/ 32 w 34"/>
                <a:gd name="T55" fmla="*/ 11 h 19"/>
                <a:gd name="T56" fmla="*/ 34 w 34"/>
                <a:gd name="T57" fmla="*/ 10 h 19"/>
                <a:gd name="T58" fmla="*/ 34 w 34"/>
                <a:gd name="T59" fmla="*/ 12 h 19"/>
                <a:gd name="T60" fmla="*/ 34 w 34"/>
                <a:gd name="T61" fmla="*/ 14 h 19"/>
                <a:gd name="T62" fmla="*/ 30 w 34"/>
                <a:gd name="T63" fmla="*/ 19 h 19"/>
                <a:gd name="T64" fmla="*/ 29 w 34"/>
                <a:gd name="T65" fmla="*/ 19 h 19"/>
                <a:gd name="T66" fmla="*/ 16 w 34"/>
                <a:gd name="T67" fmla="*/ 13 h 19"/>
                <a:gd name="T68" fmla="*/ 18 w 34"/>
                <a:gd name="T69" fmla="*/ 13 h 19"/>
                <a:gd name="T70" fmla="*/ 20 w 34"/>
                <a:gd name="T71" fmla="*/ 15 h 19"/>
                <a:gd name="T72" fmla="*/ 23 w 34"/>
                <a:gd name="T73" fmla="*/ 16 h 19"/>
                <a:gd name="T74" fmla="*/ 25 w 34"/>
                <a:gd name="T75" fmla="*/ 16 h 19"/>
                <a:gd name="T76" fmla="*/ 29 w 34"/>
                <a:gd name="T77" fmla="*/ 17 h 19"/>
                <a:gd name="T78" fmla="*/ 32 w 34"/>
                <a:gd name="T79" fmla="*/ 14 h 19"/>
                <a:gd name="T80" fmla="*/ 32 w 34"/>
                <a:gd name="T81" fmla="*/ 13 h 19"/>
                <a:gd name="T82" fmla="*/ 22 w 34"/>
                <a:gd name="T83" fmla="*/ 11 h 19"/>
                <a:gd name="T84" fmla="*/ 20 w 34"/>
                <a:gd name="T85" fmla="*/ 9 h 19"/>
                <a:gd name="T86" fmla="*/ 19 w 34"/>
                <a:gd name="T87" fmla="*/ 9 h 19"/>
                <a:gd name="T88" fmla="*/ 16 w 34"/>
                <a:gd name="T89" fmla="*/ 8 h 19"/>
                <a:gd name="T90" fmla="*/ 16 w 34"/>
                <a:gd name="T91" fmla="*/ 7 h 19"/>
                <a:gd name="T92" fmla="*/ 13 w 34"/>
                <a:gd name="T93" fmla="*/ 6 h 19"/>
                <a:gd name="T94" fmla="*/ 12 w 34"/>
                <a:gd name="T95" fmla="*/ 4 h 19"/>
                <a:gd name="T96" fmla="*/ 7 w 34"/>
                <a:gd name="T97" fmla="*/ 2 h 19"/>
                <a:gd name="T98" fmla="*/ 7 w 34"/>
                <a:gd name="T99" fmla="*/ 4 h 19"/>
                <a:gd name="T100" fmla="*/ 5 w 34"/>
                <a:gd name="T101" fmla="*/ 2 h 19"/>
                <a:gd name="T102" fmla="*/ 2 w 34"/>
                <a:gd name="T103" fmla="*/ 6 h 19"/>
                <a:gd name="T104" fmla="*/ 4 w 34"/>
                <a:gd name="T105" fmla="*/ 8 h 19"/>
                <a:gd name="T106" fmla="*/ 6 w 34"/>
                <a:gd name="T107" fmla="*/ 9 h 19"/>
                <a:gd name="T108" fmla="*/ 8 w 34"/>
                <a:gd name="T109" fmla="*/ 10 h 19"/>
                <a:gd name="T110" fmla="*/ 12 w 34"/>
                <a:gd name="T111" fmla="*/ 13 h 19"/>
                <a:gd name="T112" fmla="*/ 15 w 34"/>
                <a:gd name="T113" fmla="*/ 13 h 19"/>
                <a:gd name="T114" fmla="*/ 16 w 34"/>
                <a:gd name="T115"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 h="19">
                  <a:moveTo>
                    <a:pt x="29" y="19"/>
                  </a:moveTo>
                  <a:cubicBezTo>
                    <a:pt x="27" y="19"/>
                    <a:pt x="26" y="19"/>
                    <a:pt x="24" y="18"/>
                  </a:cubicBezTo>
                  <a:cubicBezTo>
                    <a:pt x="23" y="18"/>
                    <a:pt x="23" y="18"/>
                    <a:pt x="22" y="18"/>
                  </a:cubicBezTo>
                  <a:cubicBezTo>
                    <a:pt x="21" y="17"/>
                    <a:pt x="20" y="17"/>
                    <a:pt x="19" y="16"/>
                  </a:cubicBezTo>
                  <a:cubicBezTo>
                    <a:pt x="19" y="16"/>
                    <a:pt x="18" y="15"/>
                    <a:pt x="17" y="15"/>
                  </a:cubicBezTo>
                  <a:cubicBezTo>
                    <a:pt x="17" y="15"/>
                    <a:pt x="16" y="15"/>
                    <a:pt x="15" y="15"/>
                  </a:cubicBezTo>
                  <a:cubicBezTo>
                    <a:pt x="14" y="15"/>
                    <a:pt x="12" y="15"/>
                    <a:pt x="12" y="15"/>
                  </a:cubicBezTo>
                  <a:cubicBezTo>
                    <a:pt x="10" y="14"/>
                    <a:pt x="8" y="13"/>
                    <a:pt x="7" y="12"/>
                  </a:cubicBezTo>
                  <a:cubicBezTo>
                    <a:pt x="6" y="12"/>
                    <a:pt x="5" y="11"/>
                    <a:pt x="5" y="11"/>
                  </a:cubicBezTo>
                  <a:cubicBezTo>
                    <a:pt x="4" y="10"/>
                    <a:pt x="4" y="10"/>
                    <a:pt x="3" y="10"/>
                  </a:cubicBezTo>
                  <a:cubicBezTo>
                    <a:pt x="2" y="9"/>
                    <a:pt x="0" y="8"/>
                    <a:pt x="0" y="6"/>
                  </a:cubicBezTo>
                  <a:cubicBezTo>
                    <a:pt x="1" y="3"/>
                    <a:pt x="2" y="2"/>
                    <a:pt x="5" y="0"/>
                  </a:cubicBezTo>
                  <a:cubicBezTo>
                    <a:pt x="5" y="0"/>
                    <a:pt x="5" y="0"/>
                    <a:pt x="5" y="0"/>
                  </a:cubicBezTo>
                  <a:cubicBezTo>
                    <a:pt x="5" y="0"/>
                    <a:pt x="5" y="0"/>
                    <a:pt x="5" y="0"/>
                  </a:cubicBezTo>
                  <a:cubicBezTo>
                    <a:pt x="5" y="0"/>
                    <a:pt x="5" y="0"/>
                    <a:pt x="5" y="0"/>
                  </a:cubicBezTo>
                  <a:cubicBezTo>
                    <a:pt x="6" y="0"/>
                    <a:pt x="6" y="0"/>
                    <a:pt x="6" y="0"/>
                  </a:cubicBezTo>
                  <a:cubicBezTo>
                    <a:pt x="9" y="0"/>
                    <a:pt x="11" y="1"/>
                    <a:pt x="13" y="3"/>
                  </a:cubicBezTo>
                  <a:cubicBezTo>
                    <a:pt x="14" y="3"/>
                    <a:pt x="15" y="4"/>
                    <a:pt x="15" y="5"/>
                  </a:cubicBezTo>
                  <a:cubicBezTo>
                    <a:pt x="15" y="5"/>
                    <a:pt x="15" y="5"/>
                    <a:pt x="16" y="5"/>
                  </a:cubicBezTo>
                  <a:cubicBezTo>
                    <a:pt x="16" y="5"/>
                    <a:pt x="16" y="5"/>
                    <a:pt x="17" y="5"/>
                  </a:cubicBezTo>
                  <a:cubicBezTo>
                    <a:pt x="19" y="3"/>
                    <a:pt x="19" y="3"/>
                    <a:pt x="19" y="3"/>
                  </a:cubicBezTo>
                  <a:cubicBezTo>
                    <a:pt x="18" y="6"/>
                    <a:pt x="18" y="6"/>
                    <a:pt x="18" y="6"/>
                  </a:cubicBezTo>
                  <a:cubicBezTo>
                    <a:pt x="18" y="6"/>
                    <a:pt x="18" y="7"/>
                    <a:pt x="18" y="7"/>
                  </a:cubicBezTo>
                  <a:cubicBezTo>
                    <a:pt x="18" y="7"/>
                    <a:pt x="19" y="7"/>
                    <a:pt x="19" y="7"/>
                  </a:cubicBezTo>
                  <a:cubicBezTo>
                    <a:pt x="21" y="7"/>
                    <a:pt x="21" y="8"/>
                    <a:pt x="22" y="9"/>
                  </a:cubicBezTo>
                  <a:cubicBezTo>
                    <a:pt x="22" y="9"/>
                    <a:pt x="22" y="9"/>
                    <a:pt x="23" y="9"/>
                  </a:cubicBezTo>
                  <a:cubicBezTo>
                    <a:pt x="25" y="10"/>
                    <a:pt x="28" y="11"/>
                    <a:pt x="30" y="11"/>
                  </a:cubicBezTo>
                  <a:cubicBezTo>
                    <a:pt x="31" y="11"/>
                    <a:pt x="32" y="11"/>
                    <a:pt x="32" y="11"/>
                  </a:cubicBezTo>
                  <a:cubicBezTo>
                    <a:pt x="34" y="10"/>
                    <a:pt x="34" y="10"/>
                    <a:pt x="34" y="10"/>
                  </a:cubicBezTo>
                  <a:cubicBezTo>
                    <a:pt x="34" y="12"/>
                    <a:pt x="34" y="12"/>
                    <a:pt x="34" y="12"/>
                  </a:cubicBezTo>
                  <a:cubicBezTo>
                    <a:pt x="34" y="12"/>
                    <a:pt x="34" y="13"/>
                    <a:pt x="34" y="14"/>
                  </a:cubicBezTo>
                  <a:cubicBezTo>
                    <a:pt x="34" y="16"/>
                    <a:pt x="33" y="19"/>
                    <a:pt x="30" y="19"/>
                  </a:cubicBezTo>
                  <a:cubicBezTo>
                    <a:pt x="29" y="19"/>
                    <a:pt x="29" y="19"/>
                    <a:pt x="29" y="19"/>
                  </a:cubicBezTo>
                  <a:close/>
                  <a:moveTo>
                    <a:pt x="16" y="13"/>
                  </a:moveTo>
                  <a:cubicBezTo>
                    <a:pt x="17" y="13"/>
                    <a:pt x="18" y="13"/>
                    <a:pt x="18" y="13"/>
                  </a:cubicBezTo>
                  <a:cubicBezTo>
                    <a:pt x="19" y="13"/>
                    <a:pt x="20" y="14"/>
                    <a:pt x="20" y="15"/>
                  </a:cubicBezTo>
                  <a:cubicBezTo>
                    <a:pt x="21" y="15"/>
                    <a:pt x="22" y="16"/>
                    <a:pt x="23" y="16"/>
                  </a:cubicBezTo>
                  <a:cubicBezTo>
                    <a:pt x="23" y="16"/>
                    <a:pt x="24" y="16"/>
                    <a:pt x="25" y="16"/>
                  </a:cubicBezTo>
                  <a:cubicBezTo>
                    <a:pt x="26" y="17"/>
                    <a:pt x="28" y="17"/>
                    <a:pt x="29" y="17"/>
                  </a:cubicBezTo>
                  <a:cubicBezTo>
                    <a:pt x="31" y="17"/>
                    <a:pt x="32" y="16"/>
                    <a:pt x="32" y="14"/>
                  </a:cubicBezTo>
                  <a:cubicBezTo>
                    <a:pt x="32" y="13"/>
                    <a:pt x="32" y="13"/>
                    <a:pt x="32" y="13"/>
                  </a:cubicBezTo>
                  <a:cubicBezTo>
                    <a:pt x="28" y="13"/>
                    <a:pt x="25" y="12"/>
                    <a:pt x="22" y="11"/>
                  </a:cubicBezTo>
                  <a:cubicBezTo>
                    <a:pt x="21" y="11"/>
                    <a:pt x="20" y="10"/>
                    <a:pt x="20" y="9"/>
                  </a:cubicBezTo>
                  <a:cubicBezTo>
                    <a:pt x="20" y="9"/>
                    <a:pt x="20" y="9"/>
                    <a:pt x="19" y="9"/>
                  </a:cubicBezTo>
                  <a:cubicBezTo>
                    <a:pt x="18" y="9"/>
                    <a:pt x="17" y="8"/>
                    <a:pt x="16" y="8"/>
                  </a:cubicBezTo>
                  <a:cubicBezTo>
                    <a:pt x="16" y="7"/>
                    <a:pt x="16" y="7"/>
                    <a:pt x="16" y="7"/>
                  </a:cubicBezTo>
                  <a:cubicBezTo>
                    <a:pt x="15" y="8"/>
                    <a:pt x="14" y="6"/>
                    <a:pt x="13" y="6"/>
                  </a:cubicBezTo>
                  <a:cubicBezTo>
                    <a:pt x="13" y="5"/>
                    <a:pt x="13" y="5"/>
                    <a:pt x="12" y="4"/>
                  </a:cubicBezTo>
                  <a:cubicBezTo>
                    <a:pt x="10" y="3"/>
                    <a:pt x="9" y="2"/>
                    <a:pt x="7" y="2"/>
                  </a:cubicBezTo>
                  <a:cubicBezTo>
                    <a:pt x="7" y="4"/>
                    <a:pt x="7" y="4"/>
                    <a:pt x="7" y="4"/>
                  </a:cubicBezTo>
                  <a:cubicBezTo>
                    <a:pt x="5" y="2"/>
                    <a:pt x="5" y="2"/>
                    <a:pt x="5" y="2"/>
                  </a:cubicBezTo>
                  <a:cubicBezTo>
                    <a:pt x="3" y="3"/>
                    <a:pt x="3" y="4"/>
                    <a:pt x="2" y="6"/>
                  </a:cubicBezTo>
                  <a:cubicBezTo>
                    <a:pt x="2" y="7"/>
                    <a:pt x="2" y="7"/>
                    <a:pt x="4" y="8"/>
                  </a:cubicBezTo>
                  <a:cubicBezTo>
                    <a:pt x="5" y="8"/>
                    <a:pt x="5" y="9"/>
                    <a:pt x="6" y="9"/>
                  </a:cubicBezTo>
                  <a:cubicBezTo>
                    <a:pt x="6" y="9"/>
                    <a:pt x="7" y="10"/>
                    <a:pt x="8" y="10"/>
                  </a:cubicBezTo>
                  <a:cubicBezTo>
                    <a:pt x="9" y="11"/>
                    <a:pt x="11" y="12"/>
                    <a:pt x="12" y="13"/>
                  </a:cubicBezTo>
                  <a:cubicBezTo>
                    <a:pt x="13" y="13"/>
                    <a:pt x="14" y="13"/>
                    <a:pt x="15" y="13"/>
                  </a:cubicBezTo>
                  <a:cubicBezTo>
                    <a:pt x="15" y="13"/>
                    <a:pt x="16" y="13"/>
                    <a:pt x="16"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4" name="Freeform 624"/>
            <p:cNvSpPr>
              <a:spLocks noChangeArrowheads="1"/>
            </p:cNvSpPr>
            <p:nvPr/>
          </p:nvSpPr>
          <p:spPr bwMode="auto">
            <a:xfrm>
              <a:off x="8059474" y="4347012"/>
              <a:ext cx="2416" cy="483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0" y="1"/>
                  </a:cubicBezTo>
                  <a:cubicBezTo>
                    <a:pt x="1" y="1"/>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5" name="Freeform 625"/>
            <p:cNvSpPr>
              <a:spLocks noChangeArrowheads="1"/>
            </p:cNvSpPr>
            <p:nvPr/>
          </p:nvSpPr>
          <p:spPr bwMode="auto">
            <a:xfrm>
              <a:off x="8054644" y="4342182"/>
              <a:ext cx="45887" cy="12075"/>
            </a:xfrm>
            <a:custGeom>
              <a:avLst/>
              <a:gdLst>
                <a:gd name="T0" fmla="*/ 0 w 11"/>
                <a:gd name="T1" fmla="*/ 3 h 3"/>
                <a:gd name="T2" fmla="*/ 0 w 11"/>
                <a:gd name="T3" fmla="*/ 1 h 3"/>
                <a:gd name="T4" fmla="*/ 2 w 11"/>
                <a:gd name="T5" fmla="*/ 0 h 3"/>
                <a:gd name="T6" fmla="*/ 2 w 11"/>
                <a:gd name="T7" fmla="*/ 0 h 3"/>
                <a:gd name="T8" fmla="*/ 11 w 11"/>
                <a:gd name="T9" fmla="*/ 0 h 3"/>
                <a:gd name="T10" fmla="*/ 3 w 11"/>
                <a:gd name="T11" fmla="*/ 2 h 3"/>
                <a:gd name="T12" fmla="*/ 2 w 11"/>
                <a:gd name="T13" fmla="*/ 2 h 3"/>
                <a:gd name="T14" fmla="*/ 0 w 1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0" y="3"/>
                  </a:moveTo>
                  <a:cubicBezTo>
                    <a:pt x="0" y="1"/>
                    <a:pt x="0" y="1"/>
                    <a:pt x="0" y="1"/>
                  </a:cubicBezTo>
                  <a:cubicBezTo>
                    <a:pt x="0" y="1"/>
                    <a:pt x="1" y="0"/>
                    <a:pt x="2" y="0"/>
                  </a:cubicBezTo>
                  <a:cubicBezTo>
                    <a:pt x="2" y="0"/>
                    <a:pt x="2" y="0"/>
                    <a:pt x="2" y="0"/>
                  </a:cubicBezTo>
                  <a:cubicBezTo>
                    <a:pt x="11" y="0"/>
                    <a:pt x="11" y="0"/>
                    <a:pt x="11" y="0"/>
                  </a:cubicBezTo>
                  <a:cubicBezTo>
                    <a:pt x="3" y="2"/>
                    <a:pt x="3" y="2"/>
                    <a:pt x="3" y="2"/>
                  </a:cubicBezTo>
                  <a:cubicBezTo>
                    <a:pt x="2" y="2"/>
                    <a:pt x="2" y="2"/>
                    <a:pt x="2" y="2"/>
                  </a:cubicBezTo>
                  <a:lnTo>
                    <a:pt x="0"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6" name="Freeform 626"/>
            <p:cNvSpPr>
              <a:spLocks noChangeArrowheads="1"/>
            </p:cNvSpPr>
            <p:nvPr/>
          </p:nvSpPr>
          <p:spPr bwMode="auto">
            <a:xfrm>
              <a:off x="7958043" y="4025807"/>
              <a:ext cx="132830" cy="253583"/>
            </a:xfrm>
            <a:custGeom>
              <a:avLst/>
              <a:gdLst>
                <a:gd name="T0" fmla="*/ 30 w 32"/>
                <a:gd name="T1" fmla="*/ 27 h 61"/>
                <a:gd name="T2" fmla="*/ 19 w 32"/>
                <a:gd name="T3" fmla="*/ 28 h 61"/>
                <a:gd name="T4" fmla="*/ 21 w 32"/>
                <a:gd name="T5" fmla="*/ 37 h 61"/>
                <a:gd name="T6" fmla="*/ 16 w 32"/>
                <a:gd name="T7" fmla="*/ 33 h 61"/>
                <a:gd name="T8" fmla="*/ 13 w 32"/>
                <a:gd name="T9" fmla="*/ 33 h 61"/>
                <a:gd name="T10" fmla="*/ 12 w 32"/>
                <a:gd name="T11" fmla="*/ 30 h 61"/>
                <a:gd name="T12" fmla="*/ 9 w 32"/>
                <a:gd name="T13" fmla="*/ 35 h 61"/>
                <a:gd name="T14" fmla="*/ 6 w 32"/>
                <a:gd name="T15" fmla="*/ 42 h 61"/>
                <a:gd name="T16" fmla="*/ 7 w 32"/>
                <a:gd name="T17" fmla="*/ 46 h 61"/>
                <a:gd name="T18" fmla="*/ 9 w 32"/>
                <a:gd name="T19" fmla="*/ 47 h 61"/>
                <a:gd name="T20" fmla="*/ 12 w 32"/>
                <a:gd name="T21" fmla="*/ 54 h 61"/>
                <a:gd name="T22" fmla="*/ 17 w 32"/>
                <a:gd name="T23" fmla="*/ 57 h 61"/>
                <a:gd name="T24" fmla="*/ 14 w 32"/>
                <a:gd name="T25" fmla="*/ 61 h 61"/>
                <a:gd name="T26" fmla="*/ 10 w 32"/>
                <a:gd name="T27" fmla="*/ 57 h 61"/>
                <a:gd name="T28" fmla="*/ 10 w 32"/>
                <a:gd name="T29" fmla="*/ 58 h 61"/>
                <a:gd name="T30" fmla="*/ 3 w 32"/>
                <a:gd name="T31" fmla="*/ 51 h 61"/>
                <a:gd name="T32" fmla="*/ 4 w 32"/>
                <a:gd name="T33" fmla="*/ 43 h 61"/>
                <a:gd name="T34" fmla="*/ 8 w 32"/>
                <a:gd name="T35" fmla="*/ 36 h 61"/>
                <a:gd name="T36" fmla="*/ 6 w 32"/>
                <a:gd name="T37" fmla="*/ 28 h 61"/>
                <a:gd name="T38" fmla="*/ 3 w 32"/>
                <a:gd name="T39" fmla="*/ 23 h 61"/>
                <a:gd name="T40" fmla="*/ 4 w 32"/>
                <a:gd name="T41" fmla="*/ 17 h 61"/>
                <a:gd name="T42" fmla="*/ 0 w 32"/>
                <a:gd name="T43" fmla="*/ 10 h 61"/>
                <a:gd name="T44" fmla="*/ 10 w 32"/>
                <a:gd name="T45" fmla="*/ 0 h 61"/>
                <a:gd name="T46" fmla="*/ 13 w 32"/>
                <a:gd name="T47" fmla="*/ 5 h 61"/>
                <a:gd name="T48" fmla="*/ 13 w 32"/>
                <a:gd name="T49" fmla="*/ 13 h 61"/>
                <a:gd name="T50" fmla="*/ 16 w 32"/>
                <a:gd name="T51" fmla="*/ 11 h 61"/>
                <a:gd name="T52" fmla="*/ 20 w 32"/>
                <a:gd name="T53" fmla="*/ 11 h 61"/>
                <a:gd name="T54" fmla="*/ 26 w 32"/>
                <a:gd name="T55" fmla="*/ 12 h 61"/>
                <a:gd name="T56" fmla="*/ 29 w 32"/>
                <a:gd name="T57" fmla="*/ 19 h 61"/>
                <a:gd name="T58" fmla="*/ 30 w 32"/>
                <a:gd name="T59"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 h="61">
                  <a:moveTo>
                    <a:pt x="30" y="27"/>
                  </a:moveTo>
                  <a:cubicBezTo>
                    <a:pt x="26" y="26"/>
                    <a:pt x="22" y="25"/>
                    <a:pt x="19" y="28"/>
                  </a:cubicBezTo>
                  <a:cubicBezTo>
                    <a:pt x="17" y="33"/>
                    <a:pt x="21" y="34"/>
                    <a:pt x="21" y="37"/>
                  </a:cubicBezTo>
                  <a:cubicBezTo>
                    <a:pt x="20" y="36"/>
                    <a:pt x="18" y="33"/>
                    <a:pt x="16" y="33"/>
                  </a:cubicBezTo>
                  <a:cubicBezTo>
                    <a:pt x="15" y="33"/>
                    <a:pt x="13" y="34"/>
                    <a:pt x="13" y="33"/>
                  </a:cubicBezTo>
                  <a:cubicBezTo>
                    <a:pt x="13" y="32"/>
                    <a:pt x="13" y="30"/>
                    <a:pt x="12" y="30"/>
                  </a:cubicBezTo>
                  <a:cubicBezTo>
                    <a:pt x="9" y="29"/>
                    <a:pt x="9" y="31"/>
                    <a:pt x="9" y="35"/>
                  </a:cubicBezTo>
                  <a:cubicBezTo>
                    <a:pt x="9" y="37"/>
                    <a:pt x="7" y="40"/>
                    <a:pt x="6" y="42"/>
                  </a:cubicBezTo>
                  <a:cubicBezTo>
                    <a:pt x="6" y="44"/>
                    <a:pt x="7" y="45"/>
                    <a:pt x="7" y="46"/>
                  </a:cubicBezTo>
                  <a:cubicBezTo>
                    <a:pt x="7" y="48"/>
                    <a:pt x="8" y="46"/>
                    <a:pt x="9" y="47"/>
                  </a:cubicBezTo>
                  <a:cubicBezTo>
                    <a:pt x="10" y="49"/>
                    <a:pt x="10" y="52"/>
                    <a:pt x="12" y="54"/>
                  </a:cubicBezTo>
                  <a:cubicBezTo>
                    <a:pt x="13" y="56"/>
                    <a:pt x="15" y="55"/>
                    <a:pt x="17" y="57"/>
                  </a:cubicBezTo>
                  <a:cubicBezTo>
                    <a:pt x="19" y="60"/>
                    <a:pt x="16" y="60"/>
                    <a:pt x="14" y="61"/>
                  </a:cubicBezTo>
                  <a:cubicBezTo>
                    <a:pt x="14" y="58"/>
                    <a:pt x="13" y="57"/>
                    <a:pt x="10" y="57"/>
                  </a:cubicBezTo>
                  <a:cubicBezTo>
                    <a:pt x="10" y="57"/>
                    <a:pt x="10" y="57"/>
                    <a:pt x="10" y="58"/>
                  </a:cubicBezTo>
                  <a:cubicBezTo>
                    <a:pt x="9" y="56"/>
                    <a:pt x="6" y="50"/>
                    <a:pt x="3" y="51"/>
                  </a:cubicBezTo>
                  <a:cubicBezTo>
                    <a:pt x="3" y="48"/>
                    <a:pt x="4" y="46"/>
                    <a:pt x="4" y="43"/>
                  </a:cubicBezTo>
                  <a:cubicBezTo>
                    <a:pt x="5" y="42"/>
                    <a:pt x="8" y="36"/>
                    <a:pt x="8" y="36"/>
                  </a:cubicBezTo>
                  <a:cubicBezTo>
                    <a:pt x="7" y="33"/>
                    <a:pt x="6" y="31"/>
                    <a:pt x="6" y="28"/>
                  </a:cubicBezTo>
                  <a:cubicBezTo>
                    <a:pt x="6" y="26"/>
                    <a:pt x="2" y="26"/>
                    <a:pt x="3" y="23"/>
                  </a:cubicBezTo>
                  <a:cubicBezTo>
                    <a:pt x="5" y="19"/>
                    <a:pt x="4" y="20"/>
                    <a:pt x="4" y="17"/>
                  </a:cubicBezTo>
                  <a:cubicBezTo>
                    <a:pt x="3" y="14"/>
                    <a:pt x="1" y="13"/>
                    <a:pt x="0" y="10"/>
                  </a:cubicBezTo>
                  <a:cubicBezTo>
                    <a:pt x="0" y="4"/>
                    <a:pt x="7" y="5"/>
                    <a:pt x="10" y="0"/>
                  </a:cubicBezTo>
                  <a:cubicBezTo>
                    <a:pt x="11" y="2"/>
                    <a:pt x="11" y="4"/>
                    <a:pt x="13" y="5"/>
                  </a:cubicBezTo>
                  <a:cubicBezTo>
                    <a:pt x="15" y="5"/>
                    <a:pt x="13" y="12"/>
                    <a:pt x="13" y="13"/>
                  </a:cubicBezTo>
                  <a:cubicBezTo>
                    <a:pt x="14" y="12"/>
                    <a:pt x="15" y="12"/>
                    <a:pt x="16" y="11"/>
                  </a:cubicBezTo>
                  <a:cubicBezTo>
                    <a:pt x="18" y="10"/>
                    <a:pt x="19" y="12"/>
                    <a:pt x="20" y="11"/>
                  </a:cubicBezTo>
                  <a:cubicBezTo>
                    <a:pt x="23" y="10"/>
                    <a:pt x="23" y="9"/>
                    <a:pt x="26" y="12"/>
                  </a:cubicBezTo>
                  <a:cubicBezTo>
                    <a:pt x="28" y="14"/>
                    <a:pt x="27" y="17"/>
                    <a:pt x="29" y="19"/>
                  </a:cubicBezTo>
                  <a:cubicBezTo>
                    <a:pt x="30" y="21"/>
                    <a:pt x="32" y="24"/>
                    <a:pt x="30" y="2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7" name="Freeform 627"/>
            <p:cNvSpPr>
              <a:spLocks noEditPoints="1" noChangeArrowheads="1"/>
            </p:cNvSpPr>
            <p:nvPr/>
          </p:nvSpPr>
          <p:spPr bwMode="auto">
            <a:xfrm>
              <a:off x="7953211" y="4018562"/>
              <a:ext cx="137660" cy="265658"/>
            </a:xfrm>
            <a:custGeom>
              <a:avLst/>
              <a:gdLst>
                <a:gd name="T0" fmla="*/ 14 w 33"/>
                <a:gd name="T1" fmla="*/ 63 h 64"/>
                <a:gd name="T2" fmla="*/ 13 w 33"/>
                <a:gd name="T3" fmla="*/ 63 h 64"/>
                <a:gd name="T4" fmla="*/ 9 w 33"/>
                <a:gd name="T5" fmla="*/ 58 h 64"/>
                <a:gd name="T6" fmla="*/ 3 w 33"/>
                <a:gd name="T7" fmla="*/ 54 h 64"/>
                <a:gd name="T8" fmla="*/ 4 w 33"/>
                <a:gd name="T9" fmla="*/ 45 h 64"/>
                <a:gd name="T10" fmla="*/ 6 w 33"/>
                <a:gd name="T11" fmla="*/ 42 h 64"/>
                <a:gd name="T12" fmla="*/ 6 w 33"/>
                <a:gd name="T13" fmla="*/ 30 h 64"/>
                <a:gd name="T14" fmla="*/ 3 w 33"/>
                <a:gd name="T15" fmla="*/ 25 h 64"/>
                <a:gd name="T16" fmla="*/ 4 w 33"/>
                <a:gd name="T17" fmla="*/ 19 h 64"/>
                <a:gd name="T18" fmla="*/ 0 w 33"/>
                <a:gd name="T19" fmla="*/ 12 h 64"/>
                <a:gd name="T20" fmla="*/ 11 w 33"/>
                <a:gd name="T21" fmla="*/ 2 h 64"/>
                <a:gd name="T22" fmla="*/ 12 w 33"/>
                <a:gd name="T23" fmla="*/ 2 h 64"/>
                <a:gd name="T24" fmla="*/ 15 w 33"/>
                <a:gd name="T25" fmla="*/ 6 h 64"/>
                <a:gd name="T26" fmla="*/ 16 w 33"/>
                <a:gd name="T27" fmla="*/ 13 h 64"/>
                <a:gd name="T28" fmla="*/ 20 w 33"/>
                <a:gd name="T29" fmla="*/ 12 h 64"/>
                <a:gd name="T30" fmla="*/ 22 w 33"/>
                <a:gd name="T31" fmla="*/ 12 h 64"/>
                <a:gd name="T32" fmla="*/ 28 w 33"/>
                <a:gd name="T33" fmla="*/ 13 h 64"/>
                <a:gd name="T34" fmla="*/ 30 w 33"/>
                <a:gd name="T35" fmla="*/ 20 h 64"/>
                <a:gd name="T36" fmla="*/ 31 w 33"/>
                <a:gd name="T37" fmla="*/ 29 h 64"/>
                <a:gd name="T38" fmla="*/ 31 w 33"/>
                <a:gd name="T39" fmla="*/ 29 h 64"/>
                <a:gd name="T40" fmla="*/ 26 w 33"/>
                <a:gd name="T41" fmla="*/ 29 h 64"/>
                <a:gd name="T42" fmla="*/ 22 w 33"/>
                <a:gd name="T43" fmla="*/ 35 h 64"/>
                <a:gd name="T44" fmla="*/ 22 w 33"/>
                <a:gd name="T45" fmla="*/ 43 h 64"/>
                <a:gd name="T46" fmla="*/ 17 w 33"/>
                <a:gd name="T47" fmla="*/ 36 h 64"/>
                <a:gd name="T48" fmla="*/ 15 w 33"/>
                <a:gd name="T49" fmla="*/ 36 h 64"/>
                <a:gd name="T50" fmla="*/ 13 w 33"/>
                <a:gd name="T51" fmla="*/ 34 h 64"/>
                <a:gd name="T52" fmla="*/ 12 w 33"/>
                <a:gd name="T53" fmla="*/ 33 h 64"/>
                <a:gd name="T54" fmla="*/ 11 w 33"/>
                <a:gd name="T55" fmla="*/ 37 h 64"/>
                <a:gd name="T56" fmla="*/ 8 w 33"/>
                <a:gd name="T57" fmla="*/ 45 h 64"/>
                <a:gd name="T58" fmla="*/ 9 w 33"/>
                <a:gd name="T59" fmla="*/ 48 h 64"/>
                <a:gd name="T60" fmla="*/ 12 w 33"/>
                <a:gd name="T61" fmla="*/ 52 h 64"/>
                <a:gd name="T62" fmla="*/ 16 w 33"/>
                <a:gd name="T63" fmla="*/ 57 h 64"/>
                <a:gd name="T64" fmla="*/ 20 w 33"/>
                <a:gd name="T65" fmla="*/ 61 h 64"/>
                <a:gd name="T66" fmla="*/ 16 w 33"/>
                <a:gd name="T67" fmla="*/ 64 h 64"/>
                <a:gd name="T68" fmla="*/ 11 w 33"/>
                <a:gd name="T69" fmla="*/ 58 h 64"/>
                <a:gd name="T70" fmla="*/ 16 w 33"/>
                <a:gd name="T71" fmla="*/ 61 h 64"/>
                <a:gd name="T72" fmla="*/ 18 w 33"/>
                <a:gd name="T73" fmla="*/ 61 h 64"/>
                <a:gd name="T74" fmla="*/ 15 w 33"/>
                <a:gd name="T75" fmla="*/ 59 h 64"/>
                <a:gd name="T76" fmla="*/ 10 w 33"/>
                <a:gd name="T77" fmla="*/ 52 h 64"/>
                <a:gd name="T78" fmla="*/ 9 w 33"/>
                <a:gd name="T79" fmla="*/ 50 h 64"/>
                <a:gd name="T80" fmla="*/ 7 w 33"/>
                <a:gd name="T81" fmla="*/ 47 h 64"/>
                <a:gd name="T82" fmla="*/ 6 w 33"/>
                <a:gd name="T83" fmla="*/ 46 h 64"/>
                <a:gd name="T84" fmla="*/ 11 w 33"/>
                <a:gd name="T85" fmla="*/ 57 h 64"/>
                <a:gd name="T86" fmla="*/ 11 w 33"/>
                <a:gd name="T87" fmla="*/ 4 h 64"/>
                <a:gd name="T88" fmla="*/ 2 w 33"/>
                <a:gd name="T89" fmla="*/ 12 h 64"/>
                <a:gd name="T90" fmla="*/ 6 w 33"/>
                <a:gd name="T91" fmla="*/ 19 h 64"/>
                <a:gd name="T92" fmla="*/ 5 w 33"/>
                <a:gd name="T93" fmla="*/ 25 h 64"/>
                <a:gd name="T94" fmla="*/ 8 w 33"/>
                <a:gd name="T95" fmla="*/ 30 h 64"/>
                <a:gd name="T96" fmla="*/ 9 w 33"/>
                <a:gd name="T97" fmla="*/ 35 h 64"/>
                <a:gd name="T98" fmla="*/ 13 w 33"/>
                <a:gd name="T99" fmla="*/ 31 h 64"/>
                <a:gd name="T100" fmla="*/ 15 w 33"/>
                <a:gd name="T101" fmla="*/ 34 h 64"/>
                <a:gd name="T102" fmla="*/ 17 w 33"/>
                <a:gd name="T103" fmla="*/ 34 h 64"/>
                <a:gd name="T104" fmla="*/ 20 w 33"/>
                <a:gd name="T105" fmla="*/ 30 h 64"/>
                <a:gd name="T106" fmla="*/ 29 w 33"/>
                <a:gd name="T107" fmla="*/ 27 h 64"/>
                <a:gd name="T108" fmla="*/ 31 w 33"/>
                <a:gd name="T109" fmla="*/ 26 h 64"/>
                <a:gd name="T110" fmla="*/ 27 w 33"/>
                <a:gd name="T111" fmla="*/ 18 h 64"/>
                <a:gd name="T112" fmla="*/ 24 w 33"/>
                <a:gd name="T113" fmla="*/ 13 h 64"/>
                <a:gd name="T114" fmla="*/ 22 w 33"/>
                <a:gd name="T115" fmla="*/ 14 h 64"/>
                <a:gd name="T116" fmla="*/ 18 w 33"/>
                <a:gd name="T117" fmla="*/ 14 h 64"/>
                <a:gd name="T118" fmla="*/ 15 w 33"/>
                <a:gd name="T119" fmla="*/ 16 h 64"/>
                <a:gd name="T120" fmla="*/ 13 w 33"/>
                <a:gd name="T121" fmla="*/ 15 h 64"/>
                <a:gd name="T122" fmla="*/ 14 w 33"/>
                <a:gd name="T123"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 h="64">
                  <a:moveTo>
                    <a:pt x="15" y="64"/>
                  </a:moveTo>
                  <a:cubicBezTo>
                    <a:pt x="14" y="63"/>
                    <a:pt x="14" y="63"/>
                    <a:pt x="14" y="63"/>
                  </a:cubicBezTo>
                  <a:cubicBezTo>
                    <a:pt x="14" y="61"/>
                    <a:pt x="14" y="60"/>
                    <a:pt x="13" y="60"/>
                  </a:cubicBezTo>
                  <a:cubicBezTo>
                    <a:pt x="13" y="63"/>
                    <a:pt x="13" y="63"/>
                    <a:pt x="13" y="63"/>
                  </a:cubicBezTo>
                  <a:cubicBezTo>
                    <a:pt x="11" y="60"/>
                    <a:pt x="11" y="60"/>
                    <a:pt x="11" y="60"/>
                  </a:cubicBezTo>
                  <a:cubicBezTo>
                    <a:pt x="10" y="60"/>
                    <a:pt x="10" y="59"/>
                    <a:pt x="9" y="58"/>
                  </a:cubicBezTo>
                  <a:cubicBezTo>
                    <a:pt x="8" y="56"/>
                    <a:pt x="6" y="53"/>
                    <a:pt x="4" y="54"/>
                  </a:cubicBezTo>
                  <a:cubicBezTo>
                    <a:pt x="3" y="54"/>
                    <a:pt x="3" y="54"/>
                    <a:pt x="3" y="54"/>
                  </a:cubicBezTo>
                  <a:cubicBezTo>
                    <a:pt x="3" y="53"/>
                    <a:pt x="3" y="53"/>
                    <a:pt x="3" y="53"/>
                  </a:cubicBezTo>
                  <a:cubicBezTo>
                    <a:pt x="3" y="50"/>
                    <a:pt x="3" y="48"/>
                    <a:pt x="4" y="45"/>
                  </a:cubicBezTo>
                  <a:cubicBezTo>
                    <a:pt x="5" y="45"/>
                    <a:pt x="5" y="45"/>
                    <a:pt x="5" y="45"/>
                  </a:cubicBezTo>
                  <a:cubicBezTo>
                    <a:pt x="5" y="44"/>
                    <a:pt x="5" y="43"/>
                    <a:pt x="6" y="42"/>
                  </a:cubicBezTo>
                  <a:cubicBezTo>
                    <a:pt x="7" y="40"/>
                    <a:pt x="7" y="39"/>
                    <a:pt x="8" y="38"/>
                  </a:cubicBezTo>
                  <a:cubicBezTo>
                    <a:pt x="7" y="35"/>
                    <a:pt x="6" y="33"/>
                    <a:pt x="6" y="30"/>
                  </a:cubicBezTo>
                  <a:cubicBezTo>
                    <a:pt x="6" y="30"/>
                    <a:pt x="5" y="30"/>
                    <a:pt x="5" y="29"/>
                  </a:cubicBezTo>
                  <a:cubicBezTo>
                    <a:pt x="4" y="28"/>
                    <a:pt x="2" y="27"/>
                    <a:pt x="3" y="25"/>
                  </a:cubicBezTo>
                  <a:cubicBezTo>
                    <a:pt x="4" y="22"/>
                    <a:pt x="4" y="22"/>
                    <a:pt x="4" y="21"/>
                  </a:cubicBezTo>
                  <a:cubicBezTo>
                    <a:pt x="4" y="20"/>
                    <a:pt x="4" y="20"/>
                    <a:pt x="4" y="19"/>
                  </a:cubicBezTo>
                  <a:cubicBezTo>
                    <a:pt x="4" y="18"/>
                    <a:pt x="3" y="17"/>
                    <a:pt x="2" y="16"/>
                  </a:cubicBezTo>
                  <a:cubicBezTo>
                    <a:pt x="1" y="15"/>
                    <a:pt x="0" y="14"/>
                    <a:pt x="0" y="12"/>
                  </a:cubicBezTo>
                  <a:cubicBezTo>
                    <a:pt x="0" y="7"/>
                    <a:pt x="3" y="6"/>
                    <a:pt x="6" y="5"/>
                  </a:cubicBezTo>
                  <a:cubicBezTo>
                    <a:pt x="8" y="4"/>
                    <a:pt x="10" y="3"/>
                    <a:pt x="11" y="2"/>
                  </a:cubicBezTo>
                  <a:cubicBezTo>
                    <a:pt x="12" y="0"/>
                    <a:pt x="12" y="0"/>
                    <a:pt x="12" y="0"/>
                  </a:cubicBezTo>
                  <a:cubicBezTo>
                    <a:pt x="12" y="2"/>
                    <a:pt x="12" y="2"/>
                    <a:pt x="12" y="2"/>
                  </a:cubicBezTo>
                  <a:cubicBezTo>
                    <a:pt x="13" y="2"/>
                    <a:pt x="13" y="3"/>
                    <a:pt x="13" y="3"/>
                  </a:cubicBezTo>
                  <a:cubicBezTo>
                    <a:pt x="13" y="5"/>
                    <a:pt x="14" y="6"/>
                    <a:pt x="15" y="6"/>
                  </a:cubicBezTo>
                  <a:cubicBezTo>
                    <a:pt x="16" y="6"/>
                    <a:pt x="16" y="9"/>
                    <a:pt x="15" y="13"/>
                  </a:cubicBezTo>
                  <a:cubicBezTo>
                    <a:pt x="15" y="13"/>
                    <a:pt x="16" y="13"/>
                    <a:pt x="16" y="13"/>
                  </a:cubicBezTo>
                  <a:cubicBezTo>
                    <a:pt x="17" y="12"/>
                    <a:pt x="17" y="12"/>
                    <a:pt x="17" y="12"/>
                  </a:cubicBezTo>
                  <a:cubicBezTo>
                    <a:pt x="18" y="11"/>
                    <a:pt x="19" y="12"/>
                    <a:pt x="20" y="12"/>
                  </a:cubicBezTo>
                  <a:cubicBezTo>
                    <a:pt x="20" y="12"/>
                    <a:pt x="21" y="13"/>
                    <a:pt x="21" y="13"/>
                  </a:cubicBezTo>
                  <a:cubicBezTo>
                    <a:pt x="22" y="12"/>
                    <a:pt x="22" y="12"/>
                    <a:pt x="22" y="12"/>
                  </a:cubicBezTo>
                  <a:cubicBezTo>
                    <a:pt x="23" y="11"/>
                    <a:pt x="24" y="11"/>
                    <a:pt x="24" y="11"/>
                  </a:cubicBezTo>
                  <a:cubicBezTo>
                    <a:pt x="26" y="11"/>
                    <a:pt x="27" y="12"/>
                    <a:pt x="28" y="13"/>
                  </a:cubicBezTo>
                  <a:cubicBezTo>
                    <a:pt x="29" y="14"/>
                    <a:pt x="29" y="16"/>
                    <a:pt x="29" y="17"/>
                  </a:cubicBezTo>
                  <a:cubicBezTo>
                    <a:pt x="29" y="18"/>
                    <a:pt x="30" y="19"/>
                    <a:pt x="30" y="20"/>
                  </a:cubicBezTo>
                  <a:cubicBezTo>
                    <a:pt x="31" y="21"/>
                    <a:pt x="33" y="24"/>
                    <a:pt x="33" y="26"/>
                  </a:cubicBezTo>
                  <a:cubicBezTo>
                    <a:pt x="33" y="27"/>
                    <a:pt x="32" y="28"/>
                    <a:pt x="31" y="29"/>
                  </a:cubicBezTo>
                  <a:cubicBezTo>
                    <a:pt x="31" y="30"/>
                    <a:pt x="31" y="30"/>
                    <a:pt x="31" y="30"/>
                  </a:cubicBezTo>
                  <a:cubicBezTo>
                    <a:pt x="31" y="29"/>
                    <a:pt x="31" y="29"/>
                    <a:pt x="31" y="29"/>
                  </a:cubicBezTo>
                  <a:cubicBezTo>
                    <a:pt x="30" y="29"/>
                    <a:pt x="29" y="29"/>
                    <a:pt x="29" y="29"/>
                  </a:cubicBezTo>
                  <a:cubicBezTo>
                    <a:pt x="28" y="29"/>
                    <a:pt x="27" y="29"/>
                    <a:pt x="26" y="29"/>
                  </a:cubicBezTo>
                  <a:cubicBezTo>
                    <a:pt x="23" y="29"/>
                    <a:pt x="22" y="30"/>
                    <a:pt x="21" y="31"/>
                  </a:cubicBezTo>
                  <a:cubicBezTo>
                    <a:pt x="20" y="33"/>
                    <a:pt x="21" y="34"/>
                    <a:pt x="22" y="35"/>
                  </a:cubicBezTo>
                  <a:cubicBezTo>
                    <a:pt x="22" y="36"/>
                    <a:pt x="23" y="37"/>
                    <a:pt x="23" y="39"/>
                  </a:cubicBezTo>
                  <a:cubicBezTo>
                    <a:pt x="22" y="43"/>
                    <a:pt x="22" y="43"/>
                    <a:pt x="22" y="43"/>
                  </a:cubicBezTo>
                  <a:cubicBezTo>
                    <a:pt x="21" y="40"/>
                    <a:pt x="21" y="40"/>
                    <a:pt x="21" y="40"/>
                  </a:cubicBezTo>
                  <a:cubicBezTo>
                    <a:pt x="20" y="38"/>
                    <a:pt x="18" y="36"/>
                    <a:pt x="17" y="36"/>
                  </a:cubicBezTo>
                  <a:cubicBezTo>
                    <a:pt x="17" y="36"/>
                    <a:pt x="17" y="36"/>
                    <a:pt x="17" y="36"/>
                  </a:cubicBezTo>
                  <a:cubicBezTo>
                    <a:pt x="16" y="36"/>
                    <a:pt x="16" y="36"/>
                    <a:pt x="15" y="36"/>
                  </a:cubicBezTo>
                  <a:cubicBezTo>
                    <a:pt x="13" y="36"/>
                    <a:pt x="13" y="35"/>
                    <a:pt x="13" y="35"/>
                  </a:cubicBezTo>
                  <a:cubicBezTo>
                    <a:pt x="13" y="35"/>
                    <a:pt x="13" y="34"/>
                    <a:pt x="13" y="34"/>
                  </a:cubicBezTo>
                  <a:cubicBezTo>
                    <a:pt x="13" y="33"/>
                    <a:pt x="13" y="33"/>
                    <a:pt x="13" y="33"/>
                  </a:cubicBezTo>
                  <a:cubicBezTo>
                    <a:pt x="13" y="33"/>
                    <a:pt x="12" y="33"/>
                    <a:pt x="12" y="33"/>
                  </a:cubicBezTo>
                  <a:cubicBezTo>
                    <a:pt x="11" y="33"/>
                    <a:pt x="11" y="33"/>
                    <a:pt x="11" y="35"/>
                  </a:cubicBezTo>
                  <a:cubicBezTo>
                    <a:pt x="11" y="35"/>
                    <a:pt x="11" y="36"/>
                    <a:pt x="11" y="37"/>
                  </a:cubicBezTo>
                  <a:cubicBezTo>
                    <a:pt x="11" y="39"/>
                    <a:pt x="10" y="41"/>
                    <a:pt x="9" y="43"/>
                  </a:cubicBezTo>
                  <a:cubicBezTo>
                    <a:pt x="9" y="43"/>
                    <a:pt x="9" y="44"/>
                    <a:pt x="8" y="45"/>
                  </a:cubicBezTo>
                  <a:cubicBezTo>
                    <a:pt x="8" y="45"/>
                    <a:pt x="8" y="46"/>
                    <a:pt x="8" y="47"/>
                  </a:cubicBezTo>
                  <a:cubicBezTo>
                    <a:pt x="9" y="47"/>
                    <a:pt x="9" y="48"/>
                    <a:pt x="9" y="48"/>
                  </a:cubicBezTo>
                  <a:cubicBezTo>
                    <a:pt x="9" y="48"/>
                    <a:pt x="10" y="48"/>
                    <a:pt x="11" y="48"/>
                  </a:cubicBezTo>
                  <a:cubicBezTo>
                    <a:pt x="11" y="49"/>
                    <a:pt x="12" y="51"/>
                    <a:pt x="12" y="52"/>
                  </a:cubicBezTo>
                  <a:cubicBezTo>
                    <a:pt x="12" y="53"/>
                    <a:pt x="13" y="55"/>
                    <a:pt x="13" y="56"/>
                  </a:cubicBezTo>
                  <a:cubicBezTo>
                    <a:pt x="14" y="56"/>
                    <a:pt x="15" y="57"/>
                    <a:pt x="16" y="57"/>
                  </a:cubicBezTo>
                  <a:cubicBezTo>
                    <a:pt x="17" y="57"/>
                    <a:pt x="18" y="58"/>
                    <a:pt x="19" y="59"/>
                  </a:cubicBezTo>
                  <a:cubicBezTo>
                    <a:pt x="19" y="59"/>
                    <a:pt x="20" y="60"/>
                    <a:pt x="20" y="61"/>
                  </a:cubicBezTo>
                  <a:cubicBezTo>
                    <a:pt x="20" y="62"/>
                    <a:pt x="19" y="63"/>
                    <a:pt x="18" y="63"/>
                  </a:cubicBezTo>
                  <a:cubicBezTo>
                    <a:pt x="17" y="63"/>
                    <a:pt x="16" y="63"/>
                    <a:pt x="16" y="64"/>
                  </a:cubicBezTo>
                  <a:lnTo>
                    <a:pt x="15" y="64"/>
                  </a:lnTo>
                  <a:close/>
                  <a:moveTo>
                    <a:pt x="11" y="58"/>
                  </a:moveTo>
                  <a:cubicBezTo>
                    <a:pt x="11" y="58"/>
                    <a:pt x="11" y="58"/>
                    <a:pt x="11" y="58"/>
                  </a:cubicBezTo>
                  <a:cubicBezTo>
                    <a:pt x="14" y="58"/>
                    <a:pt x="16" y="59"/>
                    <a:pt x="16" y="61"/>
                  </a:cubicBezTo>
                  <a:cubicBezTo>
                    <a:pt x="16" y="61"/>
                    <a:pt x="17" y="61"/>
                    <a:pt x="17" y="61"/>
                  </a:cubicBezTo>
                  <a:cubicBezTo>
                    <a:pt x="17" y="61"/>
                    <a:pt x="18" y="61"/>
                    <a:pt x="18" y="61"/>
                  </a:cubicBezTo>
                  <a:cubicBezTo>
                    <a:pt x="18" y="61"/>
                    <a:pt x="18" y="60"/>
                    <a:pt x="17" y="60"/>
                  </a:cubicBezTo>
                  <a:cubicBezTo>
                    <a:pt x="17" y="59"/>
                    <a:pt x="16" y="59"/>
                    <a:pt x="15" y="59"/>
                  </a:cubicBezTo>
                  <a:cubicBezTo>
                    <a:pt x="14" y="58"/>
                    <a:pt x="13" y="58"/>
                    <a:pt x="12" y="57"/>
                  </a:cubicBezTo>
                  <a:cubicBezTo>
                    <a:pt x="11" y="56"/>
                    <a:pt x="11" y="54"/>
                    <a:pt x="10" y="52"/>
                  </a:cubicBezTo>
                  <a:cubicBezTo>
                    <a:pt x="10" y="51"/>
                    <a:pt x="10" y="50"/>
                    <a:pt x="9" y="50"/>
                  </a:cubicBezTo>
                  <a:cubicBezTo>
                    <a:pt x="9" y="50"/>
                    <a:pt x="9" y="50"/>
                    <a:pt x="9" y="50"/>
                  </a:cubicBezTo>
                  <a:cubicBezTo>
                    <a:pt x="8" y="50"/>
                    <a:pt x="7" y="50"/>
                    <a:pt x="7" y="48"/>
                  </a:cubicBezTo>
                  <a:cubicBezTo>
                    <a:pt x="7" y="48"/>
                    <a:pt x="7" y="48"/>
                    <a:pt x="7" y="47"/>
                  </a:cubicBezTo>
                  <a:cubicBezTo>
                    <a:pt x="6" y="47"/>
                    <a:pt x="6" y="46"/>
                    <a:pt x="6" y="46"/>
                  </a:cubicBezTo>
                  <a:cubicBezTo>
                    <a:pt x="6" y="46"/>
                    <a:pt x="6" y="46"/>
                    <a:pt x="6" y="46"/>
                  </a:cubicBezTo>
                  <a:cubicBezTo>
                    <a:pt x="5" y="48"/>
                    <a:pt x="5" y="50"/>
                    <a:pt x="5" y="52"/>
                  </a:cubicBezTo>
                  <a:cubicBezTo>
                    <a:pt x="7" y="52"/>
                    <a:pt x="9" y="55"/>
                    <a:pt x="11" y="57"/>
                  </a:cubicBezTo>
                  <a:cubicBezTo>
                    <a:pt x="11" y="57"/>
                    <a:pt x="11" y="58"/>
                    <a:pt x="11" y="58"/>
                  </a:cubicBezTo>
                  <a:close/>
                  <a:moveTo>
                    <a:pt x="11" y="4"/>
                  </a:moveTo>
                  <a:cubicBezTo>
                    <a:pt x="10" y="5"/>
                    <a:pt x="8" y="6"/>
                    <a:pt x="7" y="7"/>
                  </a:cubicBezTo>
                  <a:cubicBezTo>
                    <a:pt x="4" y="8"/>
                    <a:pt x="2" y="9"/>
                    <a:pt x="2" y="12"/>
                  </a:cubicBezTo>
                  <a:cubicBezTo>
                    <a:pt x="2" y="13"/>
                    <a:pt x="3" y="14"/>
                    <a:pt x="4" y="15"/>
                  </a:cubicBezTo>
                  <a:cubicBezTo>
                    <a:pt x="5" y="16"/>
                    <a:pt x="5" y="17"/>
                    <a:pt x="6" y="19"/>
                  </a:cubicBezTo>
                  <a:cubicBezTo>
                    <a:pt x="6" y="20"/>
                    <a:pt x="6" y="20"/>
                    <a:pt x="6" y="21"/>
                  </a:cubicBezTo>
                  <a:cubicBezTo>
                    <a:pt x="6" y="22"/>
                    <a:pt x="6" y="23"/>
                    <a:pt x="5" y="25"/>
                  </a:cubicBezTo>
                  <a:cubicBezTo>
                    <a:pt x="4" y="27"/>
                    <a:pt x="5" y="27"/>
                    <a:pt x="6" y="27"/>
                  </a:cubicBezTo>
                  <a:cubicBezTo>
                    <a:pt x="7" y="28"/>
                    <a:pt x="8" y="29"/>
                    <a:pt x="8" y="30"/>
                  </a:cubicBezTo>
                  <a:cubicBezTo>
                    <a:pt x="8" y="33"/>
                    <a:pt x="8" y="34"/>
                    <a:pt x="9" y="36"/>
                  </a:cubicBezTo>
                  <a:cubicBezTo>
                    <a:pt x="9" y="36"/>
                    <a:pt x="9" y="35"/>
                    <a:pt x="9" y="35"/>
                  </a:cubicBezTo>
                  <a:cubicBezTo>
                    <a:pt x="9" y="33"/>
                    <a:pt x="9" y="31"/>
                    <a:pt x="12" y="31"/>
                  </a:cubicBezTo>
                  <a:cubicBezTo>
                    <a:pt x="13" y="31"/>
                    <a:pt x="13" y="31"/>
                    <a:pt x="13" y="31"/>
                  </a:cubicBezTo>
                  <a:cubicBezTo>
                    <a:pt x="15" y="31"/>
                    <a:pt x="15" y="33"/>
                    <a:pt x="15" y="34"/>
                  </a:cubicBezTo>
                  <a:cubicBezTo>
                    <a:pt x="15" y="34"/>
                    <a:pt x="15" y="34"/>
                    <a:pt x="15" y="34"/>
                  </a:cubicBezTo>
                  <a:cubicBezTo>
                    <a:pt x="15" y="34"/>
                    <a:pt x="16" y="34"/>
                    <a:pt x="16" y="34"/>
                  </a:cubicBezTo>
                  <a:cubicBezTo>
                    <a:pt x="17" y="34"/>
                    <a:pt x="17" y="34"/>
                    <a:pt x="17" y="34"/>
                  </a:cubicBezTo>
                  <a:cubicBezTo>
                    <a:pt x="18" y="34"/>
                    <a:pt x="19" y="34"/>
                    <a:pt x="19" y="35"/>
                  </a:cubicBezTo>
                  <a:cubicBezTo>
                    <a:pt x="19" y="34"/>
                    <a:pt x="18" y="32"/>
                    <a:pt x="20" y="30"/>
                  </a:cubicBezTo>
                  <a:cubicBezTo>
                    <a:pt x="21" y="27"/>
                    <a:pt x="24" y="27"/>
                    <a:pt x="26" y="27"/>
                  </a:cubicBezTo>
                  <a:cubicBezTo>
                    <a:pt x="27" y="27"/>
                    <a:pt x="28" y="27"/>
                    <a:pt x="29" y="27"/>
                  </a:cubicBezTo>
                  <a:cubicBezTo>
                    <a:pt x="29" y="27"/>
                    <a:pt x="30" y="27"/>
                    <a:pt x="30" y="27"/>
                  </a:cubicBezTo>
                  <a:cubicBezTo>
                    <a:pt x="31" y="27"/>
                    <a:pt x="31" y="26"/>
                    <a:pt x="31" y="26"/>
                  </a:cubicBezTo>
                  <a:cubicBezTo>
                    <a:pt x="31" y="24"/>
                    <a:pt x="30" y="22"/>
                    <a:pt x="29" y="21"/>
                  </a:cubicBezTo>
                  <a:cubicBezTo>
                    <a:pt x="28" y="20"/>
                    <a:pt x="28" y="19"/>
                    <a:pt x="27" y="18"/>
                  </a:cubicBezTo>
                  <a:cubicBezTo>
                    <a:pt x="27" y="16"/>
                    <a:pt x="27" y="15"/>
                    <a:pt x="26" y="15"/>
                  </a:cubicBezTo>
                  <a:cubicBezTo>
                    <a:pt x="25" y="13"/>
                    <a:pt x="25" y="13"/>
                    <a:pt x="24" y="13"/>
                  </a:cubicBezTo>
                  <a:cubicBezTo>
                    <a:pt x="24" y="13"/>
                    <a:pt x="24" y="13"/>
                    <a:pt x="23" y="13"/>
                  </a:cubicBezTo>
                  <a:cubicBezTo>
                    <a:pt x="23" y="14"/>
                    <a:pt x="22" y="14"/>
                    <a:pt x="22" y="14"/>
                  </a:cubicBezTo>
                  <a:cubicBezTo>
                    <a:pt x="21" y="15"/>
                    <a:pt x="20" y="14"/>
                    <a:pt x="19" y="14"/>
                  </a:cubicBezTo>
                  <a:cubicBezTo>
                    <a:pt x="19" y="14"/>
                    <a:pt x="18" y="14"/>
                    <a:pt x="18" y="14"/>
                  </a:cubicBezTo>
                  <a:cubicBezTo>
                    <a:pt x="17" y="15"/>
                    <a:pt x="17" y="15"/>
                    <a:pt x="17" y="15"/>
                  </a:cubicBezTo>
                  <a:cubicBezTo>
                    <a:pt x="16" y="15"/>
                    <a:pt x="15" y="15"/>
                    <a:pt x="15" y="16"/>
                  </a:cubicBezTo>
                  <a:cubicBezTo>
                    <a:pt x="13" y="17"/>
                    <a:pt x="13" y="17"/>
                    <a:pt x="13" y="17"/>
                  </a:cubicBezTo>
                  <a:cubicBezTo>
                    <a:pt x="13" y="15"/>
                    <a:pt x="13" y="15"/>
                    <a:pt x="13" y="15"/>
                  </a:cubicBezTo>
                  <a:cubicBezTo>
                    <a:pt x="13" y="15"/>
                    <a:pt x="13" y="14"/>
                    <a:pt x="13" y="14"/>
                  </a:cubicBezTo>
                  <a:cubicBezTo>
                    <a:pt x="14" y="12"/>
                    <a:pt x="14" y="9"/>
                    <a:pt x="14" y="8"/>
                  </a:cubicBezTo>
                  <a:cubicBezTo>
                    <a:pt x="12" y="7"/>
                    <a:pt x="11" y="5"/>
                    <a:pt x="11"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8" name="Freeform 628"/>
            <p:cNvSpPr>
              <a:spLocks noChangeArrowheads="1"/>
            </p:cNvSpPr>
            <p:nvPr/>
          </p:nvSpPr>
          <p:spPr bwMode="auto">
            <a:xfrm>
              <a:off x="8032909" y="3979921"/>
              <a:ext cx="115923" cy="253582"/>
            </a:xfrm>
            <a:custGeom>
              <a:avLst/>
              <a:gdLst>
                <a:gd name="T0" fmla="*/ 0 w 28"/>
                <a:gd name="T1" fmla="*/ 4 h 61"/>
                <a:gd name="T2" fmla="*/ 5 w 28"/>
                <a:gd name="T3" fmla="*/ 3 h 61"/>
                <a:gd name="T4" fmla="*/ 12 w 28"/>
                <a:gd name="T5" fmla="*/ 1 h 61"/>
                <a:gd name="T6" fmla="*/ 23 w 28"/>
                <a:gd name="T7" fmla="*/ 8 h 61"/>
                <a:gd name="T8" fmla="*/ 14 w 28"/>
                <a:gd name="T9" fmla="*/ 20 h 61"/>
                <a:gd name="T10" fmla="*/ 19 w 28"/>
                <a:gd name="T11" fmla="*/ 26 h 61"/>
                <a:gd name="T12" fmla="*/ 24 w 28"/>
                <a:gd name="T13" fmla="*/ 32 h 61"/>
                <a:gd name="T14" fmla="*/ 27 w 28"/>
                <a:gd name="T15" fmla="*/ 47 h 61"/>
                <a:gd name="T16" fmla="*/ 17 w 28"/>
                <a:gd name="T17" fmla="*/ 56 h 61"/>
                <a:gd name="T18" fmla="*/ 15 w 28"/>
                <a:gd name="T19" fmla="*/ 55 h 61"/>
                <a:gd name="T20" fmla="*/ 11 w 28"/>
                <a:gd name="T21" fmla="*/ 60 h 61"/>
                <a:gd name="T22" fmla="*/ 9 w 28"/>
                <a:gd name="T23" fmla="*/ 53 h 61"/>
                <a:gd name="T24" fmla="*/ 15 w 28"/>
                <a:gd name="T25" fmla="*/ 49 h 61"/>
                <a:gd name="T26" fmla="*/ 21 w 28"/>
                <a:gd name="T27" fmla="*/ 45 h 61"/>
                <a:gd name="T28" fmla="*/ 21 w 28"/>
                <a:gd name="T29" fmla="*/ 35 h 61"/>
                <a:gd name="T30" fmla="*/ 20 w 28"/>
                <a:gd name="T31" fmla="*/ 31 h 61"/>
                <a:gd name="T32" fmla="*/ 17 w 28"/>
                <a:gd name="T33" fmla="*/ 28 h 61"/>
                <a:gd name="T34" fmla="*/ 12 w 28"/>
                <a:gd name="T35" fmla="*/ 20 h 61"/>
                <a:gd name="T36" fmla="*/ 8 w 28"/>
                <a:gd name="T37" fmla="*/ 18 h 61"/>
                <a:gd name="T38" fmla="*/ 9 w 28"/>
                <a:gd name="T39" fmla="*/ 16 h 61"/>
                <a:gd name="T40" fmla="*/ 9 w 28"/>
                <a:gd name="T41" fmla="*/ 12 h 61"/>
                <a:gd name="T42" fmla="*/ 6 w 28"/>
                <a:gd name="T43" fmla="*/ 10 h 61"/>
                <a:gd name="T44" fmla="*/ 0 w 28"/>
                <a:gd name="T45"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61">
                  <a:moveTo>
                    <a:pt x="0" y="4"/>
                  </a:moveTo>
                  <a:cubicBezTo>
                    <a:pt x="1" y="2"/>
                    <a:pt x="3" y="3"/>
                    <a:pt x="5" y="3"/>
                  </a:cubicBezTo>
                  <a:cubicBezTo>
                    <a:pt x="7" y="3"/>
                    <a:pt x="9" y="1"/>
                    <a:pt x="12" y="1"/>
                  </a:cubicBezTo>
                  <a:cubicBezTo>
                    <a:pt x="18" y="0"/>
                    <a:pt x="17" y="8"/>
                    <a:pt x="23" y="8"/>
                  </a:cubicBezTo>
                  <a:cubicBezTo>
                    <a:pt x="18" y="9"/>
                    <a:pt x="12" y="16"/>
                    <a:pt x="14" y="20"/>
                  </a:cubicBezTo>
                  <a:cubicBezTo>
                    <a:pt x="14" y="22"/>
                    <a:pt x="18" y="25"/>
                    <a:pt x="19" y="26"/>
                  </a:cubicBezTo>
                  <a:cubicBezTo>
                    <a:pt x="21" y="29"/>
                    <a:pt x="23" y="30"/>
                    <a:pt x="24" y="32"/>
                  </a:cubicBezTo>
                  <a:cubicBezTo>
                    <a:pt x="28" y="36"/>
                    <a:pt x="27" y="42"/>
                    <a:pt x="27" y="47"/>
                  </a:cubicBezTo>
                  <a:cubicBezTo>
                    <a:pt x="27" y="53"/>
                    <a:pt x="16" y="51"/>
                    <a:pt x="17" y="56"/>
                  </a:cubicBezTo>
                  <a:cubicBezTo>
                    <a:pt x="16" y="56"/>
                    <a:pt x="15" y="56"/>
                    <a:pt x="15" y="55"/>
                  </a:cubicBezTo>
                  <a:cubicBezTo>
                    <a:pt x="16" y="57"/>
                    <a:pt x="13" y="61"/>
                    <a:pt x="11" y="60"/>
                  </a:cubicBezTo>
                  <a:cubicBezTo>
                    <a:pt x="8" y="59"/>
                    <a:pt x="13" y="54"/>
                    <a:pt x="9" y="53"/>
                  </a:cubicBezTo>
                  <a:cubicBezTo>
                    <a:pt x="11" y="51"/>
                    <a:pt x="15" y="51"/>
                    <a:pt x="15" y="49"/>
                  </a:cubicBezTo>
                  <a:cubicBezTo>
                    <a:pt x="15" y="47"/>
                    <a:pt x="20" y="46"/>
                    <a:pt x="21" y="45"/>
                  </a:cubicBezTo>
                  <a:cubicBezTo>
                    <a:pt x="22" y="43"/>
                    <a:pt x="20" y="38"/>
                    <a:pt x="21" y="35"/>
                  </a:cubicBezTo>
                  <a:cubicBezTo>
                    <a:pt x="21" y="34"/>
                    <a:pt x="20" y="33"/>
                    <a:pt x="20" y="31"/>
                  </a:cubicBezTo>
                  <a:cubicBezTo>
                    <a:pt x="19" y="29"/>
                    <a:pt x="17" y="29"/>
                    <a:pt x="17" y="28"/>
                  </a:cubicBezTo>
                  <a:cubicBezTo>
                    <a:pt x="16" y="25"/>
                    <a:pt x="14" y="23"/>
                    <a:pt x="12" y="20"/>
                  </a:cubicBezTo>
                  <a:cubicBezTo>
                    <a:pt x="11" y="19"/>
                    <a:pt x="9" y="19"/>
                    <a:pt x="8" y="18"/>
                  </a:cubicBezTo>
                  <a:cubicBezTo>
                    <a:pt x="5" y="16"/>
                    <a:pt x="9" y="16"/>
                    <a:pt x="9" y="16"/>
                  </a:cubicBezTo>
                  <a:cubicBezTo>
                    <a:pt x="9" y="13"/>
                    <a:pt x="10" y="15"/>
                    <a:pt x="9" y="12"/>
                  </a:cubicBezTo>
                  <a:cubicBezTo>
                    <a:pt x="8" y="10"/>
                    <a:pt x="7" y="10"/>
                    <a:pt x="6" y="10"/>
                  </a:cubicBezTo>
                  <a:cubicBezTo>
                    <a:pt x="2" y="10"/>
                    <a:pt x="2" y="7"/>
                    <a:pt x="0"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29" name="Freeform 629"/>
            <p:cNvSpPr>
              <a:spLocks noEditPoints="1" noChangeArrowheads="1"/>
            </p:cNvSpPr>
            <p:nvPr/>
          </p:nvSpPr>
          <p:spPr bwMode="auto">
            <a:xfrm>
              <a:off x="8028079" y="3979921"/>
              <a:ext cx="137658" cy="253582"/>
            </a:xfrm>
            <a:custGeom>
              <a:avLst/>
              <a:gdLst>
                <a:gd name="T0" fmla="*/ 12 w 33"/>
                <a:gd name="T1" fmla="*/ 61 h 61"/>
                <a:gd name="T2" fmla="*/ 10 w 33"/>
                <a:gd name="T3" fmla="*/ 54 h 61"/>
                <a:gd name="T4" fmla="*/ 9 w 33"/>
                <a:gd name="T5" fmla="*/ 52 h 61"/>
                <a:gd name="T6" fmla="*/ 12 w 33"/>
                <a:gd name="T7" fmla="*/ 51 h 61"/>
                <a:gd name="T8" fmla="*/ 13 w 33"/>
                <a:gd name="T9" fmla="*/ 50 h 61"/>
                <a:gd name="T10" fmla="*/ 18 w 33"/>
                <a:gd name="T11" fmla="*/ 46 h 61"/>
                <a:gd name="T12" fmla="*/ 21 w 33"/>
                <a:gd name="T13" fmla="*/ 39 h 61"/>
                <a:gd name="T14" fmla="*/ 20 w 33"/>
                <a:gd name="T15" fmla="*/ 31 h 61"/>
                <a:gd name="T16" fmla="*/ 17 w 33"/>
                <a:gd name="T17" fmla="*/ 28 h 61"/>
                <a:gd name="T18" fmla="*/ 12 w 33"/>
                <a:gd name="T19" fmla="*/ 21 h 61"/>
                <a:gd name="T20" fmla="*/ 8 w 33"/>
                <a:gd name="T21" fmla="*/ 19 h 61"/>
                <a:gd name="T22" fmla="*/ 9 w 33"/>
                <a:gd name="T23" fmla="*/ 15 h 61"/>
                <a:gd name="T24" fmla="*/ 10 w 33"/>
                <a:gd name="T25" fmla="*/ 14 h 61"/>
                <a:gd name="T26" fmla="*/ 8 w 33"/>
                <a:gd name="T27" fmla="*/ 11 h 61"/>
                <a:gd name="T28" fmla="*/ 2 w 33"/>
                <a:gd name="T29" fmla="*/ 7 h 61"/>
                <a:gd name="T30" fmla="*/ 0 w 33"/>
                <a:gd name="T31" fmla="*/ 4 h 61"/>
                <a:gd name="T32" fmla="*/ 4 w 33"/>
                <a:gd name="T33" fmla="*/ 2 h 61"/>
                <a:gd name="T34" fmla="*/ 6 w 33"/>
                <a:gd name="T35" fmla="*/ 2 h 61"/>
                <a:gd name="T36" fmla="*/ 13 w 33"/>
                <a:gd name="T37" fmla="*/ 0 h 61"/>
                <a:gd name="T38" fmla="*/ 19 w 33"/>
                <a:gd name="T39" fmla="*/ 4 h 61"/>
                <a:gd name="T40" fmla="*/ 33 w 33"/>
                <a:gd name="T41" fmla="*/ 8 h 61"/>
                <a:gd name="T42" fmla="*/ 17 w 33"/>
                <a:gd name="T43" fmla="*/ 14 h 61"/>
                <a:gd name="T44" fmla="*/ 19 w 33"/>
                <a:gd name="T45" fmla="*/ 24 h 61"/>
                <a:gd name="T46" fmla="*/ 24 w 33"/>
                <a:gd name="T47" fmla="*/ 29 h 61"/>
                <a:gd name="T48" fmla="*/ 29 w 33"/>
                <a:gd name="T49" fmla="*/ 45 h 61"/>
                <a:gd name="T50" fmla="*/ 23 w 33"/>
                <a:gd name="T51" fmla="*/ 53 h 61"/>
                <a:gd name="T52" fmla="*/ 20 w 33"/>
                <a:gd name="T53" fmla="*/ 59 h 61"/>
                <a:gd name="T54" fmla="*/ 17 w 33"/>
                <a:gd name="T55" fmla="*/ 57 h 61"/>
                <a:gd name="T56" fmla="*/ 12 w 33"/>
                <a:gd name="T57" fmla="*/ 61 h 61"/>
                <a:gd name="T58" fmla="*/ 12 w 33"/>
                <a:gd name="T59" fmla="*/ 58 h 61"/>
                <a:gd name="T60" fmla="*/ 12 w 33"/>
                <a:gd name="T61" fmla="*/ 59 h 61"/>
                <a:gd name="T62" fmla="*/ 15 w 33"/>
                <a:gd name="T63" fmla="*/ 55 h 61"/>
                <a:gd name="T64" fmla="*/ 13 w 33"/>
                <a:gd name="T65" fmla="*/ 53 h 61"/>
                <a:gd name="T66" fmla="*/ 14 w 33"/>
                <a:gd name="T67" fmla="*/ 52 h 61"/>
                <a:gd name="T68" fmla="*/ 17 w 33"/>
                <a:gd name="T69" fmla="*/ 55 h 61"/>
                <a:gd name="T70" fmla="*/ 27 w 33"/>
                <a:gd name="T71" fmla="*/ 47 h 61"/>
                <a:gd name="T72" fmla="*/ 25 w 33"/>
                <a:gd name="T73" fmla="*/ 33 h 61"/>
                <a:gd name="T74" fmla="*/ 19 w 33"/>
                <a:gd name="T75" fmla="*/ 27 h 61"/>
                <a:gd name="T76" fmla="*/ 19 w 33"/>
                <a:gd name="T77" fmla="*/ 28 h 61"/>
                <a:gd name="T78" fmla="*/ 22 w 33"/>
                <a:gd name="T79" fmla="*/ 31 h 61"/>
                <a:gd name="T80" fmla="*/ 23 w 33"/>
                <a:gd name="T81" fmla="*/ 39 h 61"/>
                <a:gd name="T82" fmla="*/ 19 w 33"/>
                <a:gd name="T83" fmla="*/ 48 h 61"/>
                <a:gd name="T84" fmla="*/ 14 w 33"/>
                <a:gd name="T85" fmla="*/ 52 h 61"/>
                <a:gd name="T86" fmla="*/ 10 w 33"/>
                <a:gd name="T87" fmla="*/ 17 h 61"/>
                <a:gd name="T88" fmla="*/ 13 w 33"/>
                <a:gd name="T89" fmla="*/ 20 h 61"/>
                <a:gd name="T90" fmla="*/ 16 w 33"/>
                <a:gd name="T91" fmla="*/ 13 h 61"/>
                <a:gd name="T92" fmla="*/ 18 w 33"/>
                <a:gd name="T93" fmla="*/ 5 h 61"/>
                <a:gd name="T94" fmla="*/ 13 w 33"/>
                <a:gd name="T95" fmla="*/ 2 h 61"/>
                <a:gd name="T96" fmla="*/ 6 w 33"/>
                <a:gd name="T97" fmla="*/ 4 h 61"/>
                <a:gd name="T98" fmla="*/ 4 w 33"/>
                <a:gd name="T99" fmla="*/ 4 h 61"/>
                <a:gd name="T100" fmla="*/ 4 w 33"/>
                <a:gd name="T101" fmla="*/ 7 h 61"/>
                <a:gd name="T102" fmla="*/ 8 w 33"/>
                <a:gd name="T103" fmla="*/ 9 h 61"/>
                <a:gd name="T104" fmla="*/ 11 w 33"/>
                <a:gd name="T105" fmla="*/ 15 h 61"/>
                <a:gd name="T106" fmla="*/ 10 w 33"/>
                <a:gd name="T107" fmla="*/ 1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 h="61">
                  <a:moveTo>
                    <a:pt x="12" y="61"/>
                  </a:moveTo>
                  <a:cubicBezTo>
                    <a:pt x="12" y="61"/>
                    <a:pt x="12" y="61"/>
                    <a:pt x="12" y="61"/>
                  </a:cubicBezTo>
                  <a:cubicBezTo>
                    <a:pt x="10" y="61"/>
                    <a:pt x="10" y="58"/>
                    <a:pt x="11" y="57"/>
                  </a:cubicBezTo>
                  <a:cubicBezTo>
                    <a:pt x="11" y="55"/>
                    <a:pt x="11" y="54"/>
                    <a:pt x="10" y="54"/>
                  </a:cubicBezTo>
                  <a:cubicBezTo>
                    <a:pt x="8" y="53"/>
                    <a:pt x="8" y="53"/>
                    <a:pt x="8" y="53"/>
                  </a:cubicBezTo>
                  <a:cubicBezTo>
                    <a:pt x="9" y="52"/>
                    <a:pt x="9" y="52"/>
                    <a:pt x="9" y="52"/>
                  </a:cubicBezTo>
                  <a:cubicBezTo>
                    <a:pt x="10" y="52"/>
                    <a:pt x="11" y="51"/>
                    <a:pt x="12" y="51"/>
                  </a:cubicBezTo>
                  <a:cubicBezTo>
                    <a:pt x="12" y="51"/>
                    <a:pt x="12" y="51"/>
                    <a:pt x="12" y="51"/>
                  </a:cubicBezTo>
                  <a:cubicBezTo>
                    <a:pt x="10" y="47"/>
                    <a:pt x="10" y="47"/>
                    <a:pt x="10" y="47"/>
                  </a:cubicBezTo>
                  <a:cubicBezTo>
                    <a:pt x="13" y="50"/>
                    <a:pt x="13" y="50"/>
                    <a:pt x="13" y="50"/>
                  </a:cubicBezTo>
                  <a:cubicBezTo>
                    <a:pt x="14" y="50"/>
                    <a:pt x="15" y="49"/>
                    <a:pt x="15" y="49"/>
                  </a:cubicBezTo>
                  <a:cubicBezTo>
                    <a:pt x="15" y="47"/>
                    <a:pt x="16" y="47"/>
                    <a:pt x="18" y="46"/>
                  </a:cubicBezTo>
                  <a:cubicBezTo>
                    <a:pt x="19" y="46"/>
                    <a:pt x="21" y="45"/>
                    <a:pt x="21" y="45"/>
                  </a:cubicBezTo>
                  <a:cubicBezTo>
                    <a:pt x="22" y="44"/>
                    <a:pt x="21" y="41"/>
                    <a:pt x="21" y="39"/>
                  </a:cubicBezTo>
                  <a:cubicBezTo>
                    <a:pt x="21" y="38"/>
                    <a:pt x="21" y="36"/>
                    <a:pt x="21" y="35"/>
                  </a:cubicBezTo>
                  <a:cubicBezTo>
                    <a:pt x="21" y="34"/>
                    <a:pt x="21" y="33"/>
                    <a:pt x="20" y="31"/>
                  </a:cubicBezTo>
                  <a:cubicBezTo>
                    <a:pt x="20" y="31"/>
                    <a:pt x="19" y="30"/>
                    <a:pt x="19" y="30"/>
                  </a:cubicBezTo>
                  <a:cubicBezTo>
                    <a:pt x="18" y="30"/>
                    <a:pt x="17" y="29"/>
                    <a:pt x="17" y="28"/>
                  </a:cubicBezTo>
                  <a:cubicBezTo>
                    <a:pt x="17" y="26"/>
                    <a:pt x="15" y="25"/>
                    <a:pt x="14" y="23"/>
                  </a:cubicBezTo>
                  <a:cubicBezTo>
                    <a:pt x="13" y="23"/>
                    <a:pt x="12" y="22"/>
                    <a:pt x="12" y="21"/>
                  </a:cubicBezTo>
                  <a:cubicBezTo>
                    <a:pt x="11" y="20"/>
                    <a:pt x="10" y="20"/>
                    <a:pt x="10" y="19"/>
                  </a:cubicBezTo>
                  <a:cubicBezTo>
                    <a:pt x="9" y="19"/>
                    <a:pt x="9" y="19"/>
                    <a:pt x="8" y="19"/>
                  </a:cubicBezTo>
                  <a:cubicBezTo>
                    <a:pt x="8" y="18"/>
                    <a:pt x="7" y="18"/>
                    <a:pt x="7" y="17"/>
                  </a:cubicBezTo>
                  <a:cubicBezTo>
                    <a:pt x="7" y="16"/>
                    <a:pt x="8" y="15"/>
                    <a:pt x="9" y="15"/>
                  </a:cubicBezTo>
                  <a:cubicBezTo>
                    <a:pt x="9" y="15"/>
                    <a:pt x="9" y="15"/>
                    <a:pt x="9" y="15"/>
                  </a:cubicBezTo>
                  <a:cubicBezTo>
                    <a:pt x="9" y="14"/>
                    <a:pt x="9" y="14"/>
                    <a:pt x="10" y="14"/>
                  </a:cubicBezTo>
                  <a:cubicBezTo>
                    <a:pt x="10" y="14"/>
                    <a:pt x="10" y="13"/>
                    <a:pt x="9" y="12"/>
                  </a:cubicBezTo>
                  <a:cubicBezTo>
                    <a:pt x="9" y="11"/>
                    <a:pt x="8" y="11"/>
                    <a:pt x="8" y="11"/>
                  </a:cubicBezTo>
                  <a:cubicBezTo>
                    <a:pt x="7" y="11"/>
                    <a:pt x="7" y="11"/>
                    <a:pt x="7" y="11"/>
                  </a:cubicBezTo>
                  <a:cubicBezTo>
                    <a:pt x="4" y="11"/>
                    <a:pt x="3" y="9"/>
                    <a:pt x="2" y="7"/>
                  </a:cubicBezTo>
                  <a:cubicBezTo>
                    <a:pt x="2" y="7"/>
                    <a:pt x="1" y="6"/>
                    <a:pt x="0" y="5"/>
                  </a:cubicBezTo>
                  <a:cubicBezTo>
                    <a:pt x="0" y="4"/>
                    <a:pt x="0" y="4"/>
                    <a:pt x="0" y="4"/>
                  </a:cubicBezTo>
                  <a:cubicBezTo>
                    <a:pt x="0" y="4"/>
                    <a:pt x="0" y="4"/>
                    <a:pt x="0" y="4"/>
                  </a:cubicBezTo>
                  <a:cubicBezTo>
                    <a:pt x="1" y="2"/>
                    <a:pt x="3" y="2"/>
                    <a:pt x="4" y="2"/>
                  </a:cubicBezTo>
                  <a:cubicBezTo>
                    <a:pt x="6" y="2"/>
                    <a:pt x="6" y="2"/>
                    <a:pt x="6" y="2"/>
                  </a:cubicBezTo>
                  <a:cubicBezTo>
                    <a:pt x="6" y="2"/>
                    <a:pt x="6" y="2"/>
                    <a:pt x="6" y="2"/>
                  </a:cubicBezTo>
                  <a:cubicBezTo>
                    <a:pt x="7" y="2"/>
                    <a:pt x="8" y="1"/>
                    <a:pt x="9" y="1"/>
                  </a:cubicBezTo>
                  <a:cubicBezTo>
                    <a:pt x="10" y="0"/>
                    <a:pt x="11" y="0"/>
                    <a:pt x="13" y="0"/>
                  </a:cubicBezTo>
                  <a:cubicBezTo>
                    <a:pt x="13" y="0"/>
                    <a:pt x="13" y="0"/>
                    <a:pt x="13" y="0"/>
                  </a:cubicBezTo>
                  <a:cubicBezTo>
                    <a:pt x="17" y="0"/>
                    <a:pt x="18" y="2"/>
                    <a:pt x="19" y="4"/>
                  </a:cubicBezTo>
                  <a:cubicBezTo>
                    <a:pt x="20" y="6"/>
                    <a:pt x="21" y="7"/>
                    <a:pt x="24" y="7"/>
                  </a:cubicBezTo>
                  <a:cubicBezTo>
                    <a:pt x="33" y="8"/>
                    <a:pt x="33" y="8"/>
                    <a:pt x="33" y="8"/>
                  </a:cubicBezTo>
                  <a:cubicBezTo>
                    <a:pt x="24" y="9"/>
                    <a:pt x="24" y="9"/>
                    <a:pt x="24" y="9"/>
                  </a:cubicBezTo>
                  <a:cubicBezTo>
                    <a:pt x="22" y="9"/>
                    <a:pt x="19" y="12"/>
                    <a:pt x="17" y="14"/>
                  </a:cubicBezTo>
                  <a:cubicBezTo>
                    <a:pt x="16" y="16"/>
                    <a:pt x="15" y="18"/>
                    <a:pt x="16" y="20"/>
                  </a:cubicBezTo>
                  <a:cubicBezTo>
                    <a:pt x="16" y="21"/>
                    <a:pt x="18" y="23"/>
                    <a:pt x="19" y="24"/>
                  </a:cubicBezTo>
                  <a:cubicBezTo>
                    <a:pt x="20" y="25"/>
                    <a:pt x="20" y="25"/>
                    <a:pt x="21" y="26"/>
                  </a:cubicBezTo>
                  <a:cubicBezTo>
                    <a:pt x="22" y="27"/>
                    <a:pt x="23" y="28"/>
                    <a:pt x="24" y="29"/>
                  </a:cubicBezTo>
                  <a:cubicBezTo>
                    <a:pt x="24" y="30"/>
                    <a:pt x="25" y="30"/>
                    <a:pt x="26" y="31"/>
                  </a:cubicBezTo>
                  <a:cubicBezTo>
                    <a:pt x="30" y="35"/>
                    <a:pt x="29" y="40"/>
                    <a:pt x="29" y="45"/>
                  </a:cubicBezTo>
                  <a:cubicBezTo>
                    <a:pt x="29" y="46"/>
                    <a:pt x="29" y="46"/>
                    <a:pt x="29" y="47"/>
                  </a:cubicBezTo>
                  <a:cubicBezTo>
                    <a:pt x="29" y="51"/>
                    <a:pt x="26" y="52"/>
                    <a:pt x="23" y="53"/>
                  </a:cubicBezTo>
                  <a:cubicBezTo>
                    <a:pt x="19" y="54"/>
                    <a:pt x="18" y="55"/>
                    <a:pt x="19" y="56"/>
                  </a:cubicBezTo>
                  <a:cubicBezTo>
                    <a:pt x="20" y="59"/>
                    <a:pt x="20" y="59"/>
                    <a:pt x="20" y="59"/>
                  </a:cubicBezTo>
                  <a:cubicBezTo>
                    <a:pt x="17" y="57"/>
                    <a:pt x="17" y="57"/>
                    <a:pt x="17" y="57"/>
                  </a:cubicBezTo>
                  <a:cubicBezTo>
                    <a:pt x="17" y="57"/>
                    <a:pt x="17" y="57"/>
                    <a:pt x="17" y="57"/>
                  </a:cubicBezTo>
                  <a:cubicBezTo>
                    <a:pt x="17" y="57"/>
                    <a:pt x="17" y="58"/>
                    <a:pt x="16" y="58"/>
                  </a:cubicBezTo>
                  <a:cubicBezTo>
                    <a:pt x="16" y="60"/>
                    <a:pt x="14" y="61"/>
                    <a:pt x="12" y="61"/>
                  </a:cubicBezTo>
                  <a:close/>
                  <a:moveTo>
                    <a:pt x="12" y="53"/>
                  </a:moveTo>
                  <a:cubicBezTo>
                    <a:pt x="13" y="54"/>
                    <a:pt x="13" y="56"/>
                    <a:pt x="12" y="58"/>
                  </a:cubicBezTo>
                  <a:cubicBezTo>
                    <a:pt x="12" y="58"/>
                    <a:pt x="12" y="59"/>
                    <a:pt x="12" y="59"/>
                  </a:cubicBezTo>
                  <a:cubicBezTo>
                    <a:pt x="12" y="59"/>
                    <a:pt x="12" y="59"/>
                    <a:pt x="12" y="59"/>
                  </a:cubicBezTo>
                  <a:cubicBezTo>
                    <a:pt x="13" y="59"/>
                    <a:pt x="14" y="58"/>
                    <a:pt x="15" y="57"/>
                  </a:cubicBezTo>
                  <a:cubicBezTo>
                    <a:pt x="15" y="57"/>
                    <a:pt x="15" y="56"/>
                    <a:pt x="15" y="55"/>
                  </a:cubicBezTo>
                  <a:cubicBezTo>
                    <a:pt x="13" y="52"/>
                    <a:pt x="13" y="52"/>
                    <a:pt x="13" y="52"/>
                  </a:cubicBezTo>
                  <a:cubicBezTo>
                    <a:pt x="13" y="52"/>
                    <a:pt x="13" y="53"/>
                    <a:pt x="13" y="53"/>
                  </a:cubicBezTo>
                  <a:cubicBezTo>
                    <a:pt x="12" y="53"/>
                    <a:pt x="12" y="53"/>
                    <a:pt x="12" y="53"/>
                  </a:cubicBezTo>
                  <a:close/>
                  <a:moveTo>
                    <a:pt x="14" y="52"/>
                  </a:moveTo>
                  <a:cubicBezTo>
                    <a:pt x="17" y="54"/>
                    <a:pt x="17" y="54"/>
                    <a:pt x="17" y="54"/>
                  </a:cubicBezTo>
                  <a:cubicBezTo>
                    <a:pt x="17" y="54"/>
                    <a:pt x="17" y="54"/>
                    <a:pt x="17" y="55"/>
                  </a:cubicBezTo>
                  <a:cubicBezTo>
                    <a:pt x="18" y="53"/>
                    <a:pt x="20" y="52"/>
                    <a:pt x="22" y="51"/>
                  </a:cubicBezTo>
                  <a:cubicBezTo>
                    <a:pt x="25" y="50"/>
                    <a:pt x="27" y="49"/>
                    <a:pt x="27" y="47"/>
                  </a:cubicBezTo>
                  <a:cubicBezTo>
                    <a:pt x="27" y="46"/>
                    <a:pt x="27" y="46"/>
                    <a:pt x="27" y="45"/>
                  </a:cubicBezTo>
                  <a:cubicBezTo>
                    <a:pt x="27" y="40"/>
                    <a:pt x="28" y="36"/>
                    <a:pt x="25" y="33"/>
                  </a:cubicBezTo>
                  <a:cubicBezTo>
                    <a:pt x="24" y="32"/>
                    <a:pt x="23" y="31"/>
                    <a:pt x="22" y="30"/>
                  </a:cubicBezTo>
                  <a:cubicBezTo>
                    <a:pt x="21" y="29"/>
                    <a:pt x="20" y="28"/>
                    <a:pt x="19" y="27"/>
                  </a:cubicBezTo>
                  <a:cubicBezTo>
                    <a:pt x="19" y="27"/>
                    <a:pt x="19" y="26"/>
                    <a:pt x="18" y="26"/>
                  </a:cubicBezTo>
                  <a:cubicBezTo>
                    <a:pt x="19" y="26"/>
                    <a:pt x="19" y="27"/>
                    <a:pt x="19" y="28"/>
                  </a:cubicBezTo>
                  <a:cubicBezTo>
                    <a:pt x="19" y="28"/>
                    <a:pt x="19" y="28"/>
                    <a:pt x="20" y="28"/>
                  </a:cubicBezTo>
                  <a:cubicBezTo>
                    <a:pt x="20" y="29"/>
                    <a:pt x="21" y="29"/>
                    <a:pt x="22" y="31"/>
                  </a:cubicBezTo>
                  <a:cubicBezTo>
                    <a:pt x="22" y="32"/>
                    <a:pt x="23" y="33"/>
                    <a:pt x="23" y="35"/>
                  </a:cubicBezTo>
                  <a:cubicBezTo>
                    <a:pt x="23" y="36"/>
                    <a:pt x="23" y="38"/>
                    <a:pt x="23" y="39"/>
                  </a:cubicBezTo>
                  <a:cubicBezTo>
                    <a:pt x="23" y="41"/>
                    <a:pt x="24" y="44"/>
                    <a:pt x="23" y="46"/>
                  </a:cubicBezTo>
                  <a:cubicBezTo>
                    <a:pt x="22" y="47"/>
                    <a:pt x="21" y="47"/>
                    <a:pt x="19" y="48"/>
                  </a:cubicBezTo>
                  <a:cubicBezTo>
                    <a:pt x="18" y="48"/>
                    <a:pt x="17" y="49"/>
                    <a:pt x="17" y="49"/>
                  </a:cubicBezTo>
                  <a:cubicBezTo>
                    <a:pt x="16" y="50"/>
                    <a:pt x="16" y="51"/>
                    <a:pt x="14" y="52"/>
                  </a:cubicBezTo>
                  <a:close/>
                  <a:moveTo>
                    <a:pt x="9" y="17"/>
                  </a:moveTo>
                  <a:cubicBezTo>
                    <a:pt x="9" y="17"/>
                    <a:pt x="9" y="17"/>
                    <a:pt x="10" y="17"/>
                  </a:cubicBezTo>
                  <a:cubicBezTo>
                    <a:pt x="10" y="17"/>
                    <a:pt x="10" y="17"/>
                    <a:pt x="11" y="18"/>
                  </a:cubicBezTo>
                  <a:cubicBezTo>
                    <a:pt x="12" y="18"/>
                    <a:pt x="13" y="19"/>
                    <a:pt x="13" y="20"/>
                  </a:cubicBezTo>
                  <a:cubicBezTo>
                    <a:pt x="14" y="20"/>
                    <a:pt x="14" y="20"/>
                    <a:pt x="14" y="20"/>
                  </a:cubicBezTo>
                  <a:cubicBezTo>
                    <a:pt x="13" y="18"/>
                    <a:pt x="14" y="16"/>
                    <a:pt x="16" y="13"/>
                  </a:cubicBezTo>
                  <a:cubicBezTo>
                    <a:pt x="17" y="11"/>
                    <a:pt x="19" y="9"/>
                    <a:pt x="21" y="8"/>
                  </a:cubicBezTo>
                  <a:cubicBezTo>
                    <a:pt x="19" y="7"/>
                    <a:pt x="18" y="6"/>
                    <a:pt x="18" y="5"/>
                  </a:cubicBezTo>
                  <a:cubicBezTo>
                    <a:pt x="17" y="3"/>
                    <a:pt x="16" y="2"/>
                    <a:pt x="13" y="2"/>
                  </a:cubicBezTo>
                  <a:cubicBezTo>
                    <a:pt x="13" y="2"/>
                    <a:pt x="13" y="2"/>
                    <a:pt x="13" y="2"/>
                  </a:cubicBezTo>
                  <a:cubicBezTo>
                    <a:pt x="12" y="2"/>
                    <a:pt x="11" y="2"/>
                    <a:pt x="10" y="3"/>
                  </a:cubicBezTo>
                  <a:cubicBezTo>
                    <a:pt x="9" y="3"/>
                    <a:pt x="7" y="4"/>
                    <a:pt x="6" y="4"/>
                  </a:cubicBezTo>
                  <a:cubicBezTo>
                    <a:pt x="6" y="4"/>
                    <a:pt x="6" y="4"/>
                    <a:pt x="6" y="4"/>
                  </a:cubicBezTo>
                  <a:cubicBezTo>
                    <a:pt x="4" y="4"/>
                    <a:pt x="4" y="4"/>
                    <a:pt x="4" y="4"/>
                  </a:cubicBezTo>
                  <a:cubicBezTo>
                    <a:pt x="3" y="4"/>
                    <a:pt x="3" y="4"/>
                    <a:pt x="2" y="4"/>
                  </a:cubicBezTo>
                  <a:cubicBezTo>
                    <a:pt x="3" y="5"/>
                    <a:pt x="3" y="6"/>
                    <a:pt x="4" y="7"/>
                  </a:cubicBezTo>
                  <a:cubicBezTo>
                    <a:pt x="5" y="8"/>
                    <a:pt x="5" y="9"/>
                    <a:pt x="7" y="9"/>
                  </a:cubicBezTo>
                  <a:cubicBezTo>
                    <a:pt x="8" y="9"/>
                    <a:pt x="8" y="9"/>
                    <a:pt x="8" y="9"/>
                  </a:cubicBezTo>
                  <a:cubicBezTo>
                    <a:pt x="9" y="9"/>
                    <a:pt x="10" y="10"/>
                    <a:pt x="11" y="11"/>
                  </a:cubicBezTo>
                  <a:cubicBezTo>
                    <a:pt x="12" y="13"/>
                    <a:pt x="12" y="14"/>
                    <a:pt x="11" y="15"/>
                  </a:cubicBezTo>
                  <a:cubicBezTo>
                    <a:pt x="11" y="15"/>
                    <a:pt x="11" y="15"/>
                    <a:pt x="11" y="16"/>
                  </a:cubicBezTo>
                  <a:cubicBezTo>
                    <a:pt x="11" y="16"/>
                    <a:pt x="10" y="17"/>
                    <a:pt x="10" y="17"/>
                  </a:cubicBezTo>
                  <a:cubicBezTo>
                    <a:pt x="9" y="17"/>
                    <a:pt x="9" y="17"/>
                    <a:pt x="9"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0" name="Freeform 630"/>
            <p:cNvSpPr>
              <a:spLocks noChangeArrowheads="1"/>
            </p:cNvSpPr>
            <p:nvPr/>
          </p:nvSpPr>
          <p:spPr bwMode="auto">
            <a:xfrm>
              <a:off x="7921816" y="4279390"/>
              <a:ext cx="185960" cy="188376"/>
            </a:xfrm>
            <a:custGeom>
              <a:avLst/>
              <a:gdLst>
                <a:gd name="T0" fmla="*/ 0 w 45"/>
                <a:gd name="T1" fmla="*/ 0 h 45"/>
                <a:gd name="T2" fmla="*/ 6 w 45"/>
                <a:gd name="T3" fmla="*/ 2 h 45"/>
                <a:gd name="T4" fmla="*/ 12 w 45"/>
                <a:gd name="T5" fmla="*/ 6 h 45"/>
                <a:gd name="T6" fmla="*/ 23 w 45"/>
                <a:gd name="T7" fmla="*/ 13 h 45"/>
                <a:gd name="T8" fmla="*/ 30 w 45"/>
                <a:gd name="T9" fmla="*/ 21 h 45"/>
                <a:gd name="T10" fmla="*/ 33 w 45"/>
                <a:gd name="T11" fmla="*/ 23 h 45"/>
                <a:gd name="T12" fmla="*/ 34 w 45"/>
                <a:gd name="T13" fmla="*/ 26 h 45"/>
                <a:gd name="T14" fmla="*/ 38 w 45"/>
                <a:gd name="T15" fmla="*/ 31 h 45"/>
                <a:gd name="T16" fmla="*/ 42 w 45"/>
                <a:gd name="T17" fmla="*/ 45 h 45"/>
                <a:gd name="T18" fmla="*/ 37 w 45"/>
                <a:gd name="T19" fmla="*/ 45 h 45"/>
                <a:gd name="T20" fmla="*/ 27 w 45"/>
                <a:gd name="T21" fmla="*/ 35 h 45"/>
                <a:gd name="T22" fmla="*/ 22 w 45"/>
                <a:gd name="T23" fmla="*/ 29 h 45"/>
                <a:gd name="T24" fmla="*/ 17 w 45"/>
                <a:gd name="T25" fmla="*/ 22 h 45"/>
                <a:gd name="T26" fmla="*/ 14 w 45"/>
                <a:gd name="T27" fmla="*/ 15 h 45"/>
                <a:gd name="T28" fmla="*/ 11 w 45"/>
                <a:gd name="T29" fmla="*/ 13 h 45"/>
                <a:gd name="T30" fmla="*/ 10 w 45"/>
                <a:gd name="T31" fmla="*/ 11 h 45"/>
                <a:gd name="T32" fmla="*/ 0 w 45"/>
                <a:gd name="T3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45">
                  <a:moveTo>
                    <a:pt x="0" y="0"/>
                  </a:moveTo>
                  <a:cubicBezTo>
                    <a:pt x="2" y="0"/>
                    <a:pt x="4" y="1"/>
                    <a:pt x="6" y="2"/>
                  </a:cubicBezTo>
                  <a:cubicBezTo>
                    <a:pt x="10" y="2"/>
                    <a:pt x="9" y="3"/>
                    <a:pt x="12" y="6"/>
                  </a:cubicBezTo>
                  <a:cubicBezTo>
                    <a:pt x="14" y="8"/>
                    <a:pt x="21" y="14"/>
                    <a:pt x="23" y="13"/>
                  </a:cubicBezTo>
                  <a:cubicBezTo>
                    <a:pt x="25" y="17"/>
                    <a:pt x="32" y="17"/>
                    <a:pt x="30" y="21"/>
                  </a:cubicBezTo>
                  <a:cubicBezTo>
                    <a:pt x="32" y="20"/>
                    <a:pt x="35" y="21"/>
                    <a:pt x="33" y="23"/>
                  </a:cubicBezTo>
                  <a:cubicBezTo>
                    <a:pt x="32" y="24"/>
                    <a:pt x="32" y="25"/>
                    <a:pt x="34" y="26"/>
                  </a:cubicBezTo>
                  <a:cubicBezTo>
                    <a:pt x="36" y="26"/>
                    <a:pt x="37" y="30"/>
                    <a:pt x="38" y="31"/>
                  </a:cubicBezTo>
                  <a:cubicBezTo>
                    <a:pt x="45" y="31"/>
                    <a:pt x="42" y="40"/>
                    <a:pt x="42" y="45"/>
                  </a:cubicBezTo>
                  <a:cubicBezTo>
                    <a:pt x="40" y="44"/>
                    <a:pt x="37" y="43"/>
                    <a:pt x="37" y="45"/>
                  </a:cubicBezTo>
                  <a:cubicBezTo>
                    <a:pt x="34" y="42"/>
                    <a:pt x="30" y="39"/>
                    <a:pt x="27" y="35"/>
                  </a:cubicBezTo>
                  <a:cubicBezTo>
                    <a:pt x="24" y="33"/>
                    <a:pt x="23" y="31"/>
                    <a:pt x="22" y="29"/>
                  </a:cubicBezTo>
                  <a:cubicBezTo>
                    <a:pt x="21" y="26"/>
                    <a:pt x="20" y="23"/>
                    <a:pt x="17" y="22"/>
                  </a:cubicBezTo>
                  <a:cubicBezTo>
                    <a:pt x="15" y="20"/>
                    <a:pt x="16" y="17"/>
                    <a:pt x="14" y="15"/>
                  </a:cubicBezTo>
                  <a:cubicBezTo>
                    <a:pt x="13" y="14"/>
                    <a:pt x="13" y="14"/>
                    <a:pt x="11" y="13"/>
                  </a:cubicBezTo>
                  <a:cubicBezTo>
                    <a:pt x="9" y="13"/>
                    <a:pt x="11" y="12"/>
                    <a:pt x="10" y="11"/>
                  </a:cubicBezTo>
                  <a:cubicBezTo>
                    <a:pt x="6" y="7"/>
                    <a:pt x="2" y="5"/>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1" name="Freeform 631"/>
            <p:cNvSpPr>
              <a:spLocks noEditPoints="1" noChangeArrowheads="1"/>
            </p:cNvSpPr>
            <p:nvPr/>
          </p:nvSpPr>
          <p:spPr bwMode="auto">
            <a:xfrm>
              <a:off x="7916986" y="4276973"/>
              <a:ext cx="188375" cy="198036"/>
            </a:xfrm>
            <a:custGeom>
              <a:avLst/>
              <a:gdLst>
                <a:gd name="T0" fmla="*/ 38 w 45"/>
                <a:gd name="T1" fmla="*/ 47 h 48"/>
                <a:gd name="T2" fmla="*/ 27 w 45"/>
                <a:gd name="T3" fmla="*/ 37 h 48"/>
                <a:gd name="T4" fmla="*/ 22 w 45"/>
                <a:gd name="T5" fmla="*/ 30 h 48"/>
                <a:gd name="T6" fmla="*/ 18 w 45"/>
                <a:gd name="T7" fmla="*/ 24 h 48"/>
                <a:gd name="T8" fmla="*/ 14 w 45"/>
                <a:gd name="T9" fmla="*/ 17 h 48"/>
                <a:gd name="T10" fmla="*/ 10 w 45"/>
                <a:gd name="T11" fmla="*/ 13 h 48"/>
                <a:gd name="T12" fmla="*/ 6 w 45"/>
                <a:gd name="T13" fmla="*/ 9 h 48"/>
                <a:gd name="T14" fmla="*/ 0 w 45"/>
                <a:gd name="T15" fmla="*/ 0 h 48"/>
                <a:gd name="T16" fmla="*/ 5 w 45"/>
                <a:gd name="T17" fmla="*/ 1 h 48"/>
                <a:gd name="T18" fmla="*/ 12 w 45"/>
                <a:gd name="T19" fmla="*/ 4 h 48"/>
                <a:gd name="T20" fmla="*/ 24 w 45"/>
                <a:gd name="T21" fmla="*/ 13 h 48"/>
                <a:gd name="T22" fmla="*/ 25 w 45"/>
                <a:gd name="T23" fmla="*/ 14 h 48"/>
                <a:gd name="T24" fmla="*/ 33 w 45"/>
                <a:gd name="T25" fmla="*/ 20 h 48"/>
                <a:gd name="T26" fmla="*/ 35 w 45"/>
                <a:gd name="T27" fmla="*/ 22 h 48"/>
                <a:gd name="T28" fmla="*/ 34 w 45"/>
                <a:gd name="T29" fmla="*/ 25 h 48"/>
                <a:gd name="T30" fmla="*/ 39 w 45"/>
                <a:gd name="T31" fmla="*/ 31 h 48"/>
                <a:gd name="T32" fmla="*/ 44 w 45"/>
                <a:gd name="T33" fmla="*/ 43 h 48"/>
                <a:gd name="T34" fmla="*/ 43 w 45"/>
                <a:gd name="T35" fmla="*/ 48 h 48"/>
                <a:gd name="T36" fmla="*/ 40 w 45"/>
                <a:gd name="T37" fmla="*/ 46 h 48"/>
                <a:gd name="T38" fmla="*/ 39 w 45"/>
                <a:gd name="T39" fmla="*/ 48 h 48"/>
                <a:gd name="T40" fmla="*/ 8 w 45"/>
                <a:gd name="T41" fmla="*/ 8 h 48"/>
                <a:gd name="T42" fmla="*/ 12 w 45"/>
                <a:gd name="T43" fmla="*/ 13 h 48"/>
                <a:gd name="T44" fmla="*/ 16 w 45"/>
                <a:gd name="T45" fmla="*/ 16 h 48"/>
                <a:gd name="T46" fmla="*/ 19 w 45"/>
                <a:gd name="T47" fmla="*/ 22 h 48"/>
                <a:gd name="T48" fmla="*/ 23 w 45"/>
                <a:gd name="T49" fmla="*/ 29 h 48"/>
                <a:gd name="T50" fmla="*/ 28 w 45"/>
                <a:gd name="T51" fmla="*/ 35 h 48"/>
                <a:gd name="T52" fmla="*/ 38 w 45"/>
                <a:gd name="T53" fmla="*/ 44 h 48"/>
                <a:gd name="T54" fmla="*/ 42 w 45"/>
                <a:gd name="T55" fmla="*/ 43 h 48"/>
                <a:gd name="T56" fmla="*/ 39 w 45"/>
                <a:gd name="T57" fmla="*/ 33 h 48"/>
                <a:gd name="T58" fmla="*/ 38 w 45"/>
                <a:gd name="T59" fmla="*/ 32 h 48"/>
                <a:gd name="T60" fmla="*/ 33 w 45"/>
                <a:gd name="T61" fmla="*/ 26 h 48"/>
                <a:gd name="T62" fmla="*/ 33 w 45"/>
                <a:gd name="T63" fmla="*/ 23 h 48"/>
                <a:gd name="T64" fmla="*/ 33 w 45"/>
                <a:gd name="T65" fmla="*/ 23 h 48"/>
                <a:gd name="T66" fmla="*/ 29 w 45"/>
                <a:gd name="T67" fmla="*/ 25 h 48"/>
                <a:gd name="T68" fmla="*/ 31 w 45"/>
                <a:gd name="T69" fmla="*/ 20 h 48"/>
                <a:gd name="T70" fmla="*/ 23 w 45"/>
                <a:gd name="T71" fmla="*/ 15 h 48"/>
                <a:gd name="T72" fmla="*/ 10 w 45"/>
                <a:gd name="T73" fmla="*/ 5 h 48"/>
                <a:gd name="T74" fmla="*/ 4 w 45"/>
                <a:gd name="T75"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48">
                  <a:moveTo>
                    <a:pt x="39" y="48"/>
                  </a:moveTo>
                  <a:cubicBezTo>
                    <a:pt x="38" y="47"/>
                    <a:pt x="38" y="47"/>
                    <a:pt x="38" y="47"/>
                  </a:cubicBezTo>
                  <a:cubicBezTo>
                    <a:pt x="36" y="45"/>
                    <a:pt x="35" y="44"/>
                    <a:pt x="33" y="43"/>
                  </a:cubicBezTo>
                  <a:cubicBezTo>
                    <a:pt x="31" y="41"/>
                    <a:pt x="29" y="39"/>
                    <a:pt x="27" y="37"/>
                  </a:cubicBezTo>
                  <a:cubicBezTo>
                    <a:pt x="26" y="36"/>
                    <a:pt x="26" y="36"/>
                    <a:pt x="26" y="36"/>
                  </a:cubicBezTo>
                  <a:cubicBezTo>
                    <a:pt x="24" y="34"/>
                    <a:pt x="23" y="33"/>
                    <a:pt x="22" y="30"/>
                  </a:cubicBezTo>
                  <a:cubicBezTo>
                    <a:pt x="22" y="30"/>
                    <a:pt x="21" y="29"/>
                    <a:pt x="21" y="29"/>
                  </a:cubicBezTo>
                  <a:cubicBezTo>
                    <a:pt x="20" y="27"/>
                    <a:pt x="19" y="25"/>
                    <a:pt x="18" y="24"/>
                  </a:cubicBezTo>
                  <a:cubicBezTo>
                    <a:pt x="16" y="22"/>
                    <a:pt x="16" y="21"/>
                    <a:pt x="15" y="19"/>
                  </a:cubicBezTo>
                  <a:cubicBezTo>
                    <a:pt x="15" y="18"/>
                    <a:pt x="15" y="18"/>
                    <a:pt x="14" y="17"/>
                  </a:cubicBezTo>
                  <a:cubicBezTo>
                    <a:pt x="14" y="16"/>
                    <a:pt x="13" y="16"/>
                    <a:pt x="12" y="15"/>
                  </a:cubicBezTo>
                  <a:cubicBezTo>
                    <a:pt x="11" y="15"/>
                    <a:pt x="10" y="14"/>
                    <a:pt x="10" y="13"/>
                  </a:cubicBezTo>
                  <a:cubicBezTo>
                    <a:pt x="10" y="13"/>
                    <a:pt x="10" y="13"/>
                    <a:pt x="10" y="13"/>
                  </a:cubicBezTo>
                  <a:cubicBezTo>
                    <a:pt x="9" y="11"/>
                    <a:pt x="8" y="10"/>
                    <a:pt x="6" y="9"/>
                  </a:cubicBezTo>
                  <a:cubicBezTo>
                    <a:pt x="4" y="7"/>
                    <a:pt x="1" y="5"/>
                    <a:pt x="0" y="1"/>
                  </a:cubicBezTo>
                  <a:cubicBezTo>
                    <a:pt x="0" y="0"/>
                    <a:pt x="0" y="0"/>
                    <a:pt x="0" y="0"/>
                  </a:cubicBezTo>
                  <a:cubicBezTo>
                    <a:pt x="1" y="0"/>
                    <a:pt x="1" y="0"/>
                    <a:pt x="1" y="0"/>
                  </a:cubicBezTo>
                  <a:cubicBezTo>
                    <a:pt x="2" y="0"/>
                    <a:pt x="4" y="0"/>
                    <a:pt x="5" y="1"/>
                  </a:cubicBezTo>
                  <a:cubicBezTo>
                    <a:pt x="6" y="1"/>
                    <a:pt x="7" y="1"/>
                    <a:pt x="7" y="2"/>
                  </a:cubicBezTo>
                  <a:cubicBezTo>
                    <a:pt x="10" y="2"/>
                    <a:pt x="11" y="3"/>
                    <a:pt x="12" y="4"/>
                  </a:cubicBezTo>
                  <a:cubicBezTo>
                    <a:pt x="12" y="5"/>
                    <a:pt x="13" y="5"/>
                    <a:pt x="14" y="6"/>
                  </a:cubicBezTo>
                  <a:cubicBezTo>
                    <a:pt x="16" y="9"/>
                    <a:pt x="22" y="13"/>
                    <a:pt x="24" y="13"/>
                  </a:cubicBezTo>
                  <a:cubicBezTo>
                    <a:pt x="24" y="13"/>
                    <a:pt x="24" y="13"/>
                    <a:pt x="24" y="13"/>
                  </a:cubicBezTo>
                  <a:cubicBezTo>
                    <a:pt x="25" y="14"/>
                    <a:pt x="25" y="14"/>
                    <a:pt x="25" y="14"/>
                  </a:cubicBezTo>
                  <a:cubicBezTo>
                    <a:pt x="25" y="15"/>
                    <a:pt x="27" y="16"/>
                    <a:pt x="29" y="17"/>
                  </a:cubicBezTo>
                  <a:cubicBezTo>
                    <a:pt x="30" y="17"/>
                    <a:pt x="32" y="18"/>
                    <a:pt x="33" y="20"/>
                  </a:cubicBezTo>
                  <a:cubicBezTo>
                    <a:pt x="33" y="20"/>
                    <a:pt x="33" y="20"/>
                    <a:pt x="33" y="20"/>
                  </a:cubicBezTo>
                  <a:cubicBezTo>
                    <a:pt x="34" y="20"/>
                    <a:pt x="35" y="21"/>
                    <a:pt x="35" y="22"/>
                  </a:cubicBezTo>
                  <a:cubicBezTo>
                    <a:pt x="35" y="22"/>
                    <a:pt x="36" y="23"/>
                    <a:pt x="34" y="24"/>
                  </a:cubicBezTo>
                  <a:cubicBezTo>
                    <a:pt x="34" y="25"/>
                    <a:pt x="34" y="25"/>
                    <a:pt x="34" y="25"/>
                  </a:cubicBezTo>
                  <a:cubicBezTo>
                    <a:pt x="35" y="25"/>
                    <a:pt x="35" y="26"/>
                    <a:pt x="35" y="26"/>
                  </a:cubicBezTo>
                  <a:cubicBezTo>
                    <a:pt x="38" y="27"/>
                    <a:pt x="39" y="30"/>
                    <a:pt x="39" y="31"/>
                  </a:cubicBezTo>
                  <a:cubicBezTo>
                    <a:pt x="41" y="31"/>
                    <a:pt x="42" y="32"/>
                    <a:pt x="43" y="33"/>
                  </a:cubicBezTo>
                  <a:cubicBezTo>
                    <a:pt x="45" y="35"/>
                    <a:pt x="44" y="40"/>
                    <a:pt x="44" y="43"/>
                  </a:cubicBezTo>
                  <a:cubicBezTo>
                    <a:pt x="44" y="44"/>
                    <a:pt x="44" y="45"/>
                    <a:pt x="44" y="46"/>
                  </a:cubicBezTo>
                  <a:cubicBezTo>
                    <a:pt x="43" y="48"/>
                    <a:pt x="43" y="48"/>
                    <a:pt x="43" y="48"/>
                  </a:cubicBezTo>
                  <a:cubicBezTo>
                    <a:pt x="42" y="47"/>
                    <a:pt x="42" y="47"/>
                    <a:pt x="42" y="47"/>
                  </a:cubicBezTo>
                  <a:cubicBezTo>
                    <a:pt x="41" y="46"/>
                    <a:pt x="40" y="46"/>
                    <a:pt x="40" y="46"/>
                  </a:cubicBezTo>
                  <a:cubicBezTo>
                    <a:pt x="39" y="46"/>
                    <a:pt x="39" y="46"/>
                    <a:pt x="39" y="46"/>
                  </a:cubicBezTo>
                  <a:lnTo>
                    <a:pt x="39" y="48"/>
                  </a:lnTo>
                  <a:close/>
                  <a:moveTo>
                    <a:pt x="2" y="2"/>
                  </a:moveTo>
                  <a:cubicBezTo>
                    <a:pt x="4" y="4"/>
                    <a:pt x="6" y="6"/>
                    <a:pt x="8" y="8"/>
                  </a:cubicBezTo>
                  <a:cubicBezTo>
                    <a:pt x="9" y="9"/>
                    <a:pt x="10" y="10"/>
                    <a:pt x="11" y="11"/>
                  </a:cubicBezTo>
                  <a:cubicBezTo>
                    <a:pt x="12" y="12"/>
                    <a:pt x="12" y="13"/>
                    <a:pt x="12" y="13"/>
                  </a:cubicBezTo>
                  <a:cubicBezTo>
                    <a:pt x="12" y="13"/>
                    <a:pt x="12" y="13"/>
                    <a:pt x="13" y="14"/>
                  </a:cubicBezTo>
                  <a:cubicBezTo>
                    <a:pt x="14" y="14"/>
                    <a:pt x="15" y="14"/>
                    <a:pt x="16" y="16"/>
                  </a:cubicBezTo>
                  <a:cubicBezTo>
                    <a:pt x="17" y="17"/>
                    <a:pt x="17" y="18"/>
                    <a:pt x="17" y="19"/>
                  </a:cubicBezTo>
                  <a:cubicBezTo>
                    <a:pt x="18" y="20"/>
                    <a:pt x="18" y="21"/>
                    <a:pt x="19" y="22"/>
                  </a:cubicBezTo>
                  <a:cubicBezTo>
                    <a:pt x="21" y="23"/>
                    <a:pt x="22" y="26"/>
                    <a:pt x="23" y="28"/>
                  </a:cubicBezTo>
                  <a:cubicBezTo>
                    <a:pt x="23" y="28"/>
                    <a:pt x="23" y="29"/>
                    <a:pt x="23" y="29"/>
                  </a:cubicBezTo>
                  <a:cubicBezTo>
                    <a:pt x="25" y="31"/>
                    <a:pt x="26" y="33"/>
                    <a:pt x="28" y="35"/>
                  </a:cubicBezTo>
                  <a:cubicBezTo>
                    <a:pt x="28" y="35"/>
                    <a:pt x="28" y="35"/>
                    <a:pt x="28" y="35"/>
                  </a:cubicBezTo>
                  <a:cubicBezTo>
                    <a:pt x="30" y="38"/>
                    <a:pt x="32" y="39"/>
                    <a:pt x="35" y="42"/>
                  </a:cubicBezTo>
                  <a:cubicBezTo>
                    <a:pt x="36" y="42"/>
                    <a:pt x="37" y="43"/>
                    <a:pt x="38" y="44"/>
                  </a:cubicBezTo>
                  <a:cubicBezTo>
                    <a:pt x="39" y="44"/>
                    <a:pt x="40" y="44"/>
                    <a:pt x="42" y="44"/>
                  </a:cubicBezTo>
                  <a:cubicBezTo>
                    <a:pt x="42" y="44"/>
                    <a:pt x="42" y="43"/>
                    <a:pt x="42" y="43"/>
                  </a:cubicBezTo>
                  <a:cubicBezTo>
                    <a:pt x="42" y="40"/>
                    <a:pt x="43" y="36"/>
                    <a:pt x="42" y="34"/>
                  </a:cubicBezTo>
                  <a:cubicBezTo>
                    <a:pt x="41" y="33"/>
                    <a:pt x="40" y="33"/>
                    <a:pt x="39" y="33"/>
                  </a:cubicBezTo>
                  <a:cubicBezTo>
                    <a:pt x="38" y="33"/>
                    <a:pt x="38" y="33"/>
                    <a:pt x="38" y="33"/>
                  </a:cubicBezTo>
                  <a:cubicBezTo>
                    <a:pt x="38" y="32"/>
                    <a:pt x="38" y="32"/>
                    <a:pt x="38" y="32"/>
                  </a:cubicBezTo>
                  <a:cubicBezTo>
                    <a:pt x="37" y="31"/>
                    <a:pt x="37" y="28"/>
                    <a:pt x="35" y="28"/>
                  </a:cubicBezTo>
                  <a:cubicBezTo>
                    <a:pt x="34" y="27"/>
                    <a:pt x="33" y="27"/>
                    <a:pt x="33" y="26"/>
                  </a:cubicBezTo>
                  <a:cubicBezTo>
                    <a:pt x="32" y="25"/>
                    <a:pt x="32" y="24"/>
                    <a:pt x="33" y="23"/>
                  </a:cubicBezTo>
                  <a:cubicBezTo>
                    <a:pt x="33" y="23"/>
                    <a:pt x="33" y="23"/>
                    <a:pt x="33" y="23"/>
                  </a:cubicBezTo>
                  <a:cubicBezTo>
                    <a:pt x="33" y="23"/>
                    <a:pt x="33" y="23"/>
                    <a:pt x="33" y="23"/>
                  </a:cubicBezTo>
                  <a:cubicBezTo>
                    <a:pt x="33" y="23"/>
                    <a:pt x="33" y="23"/>
                    <a:pt x="33" y="23"/>
                  </a:cubicBezTo>
                  <a:cubicBezTo>
                    <a:pt x="33" y="22"/>
                    <a:pt x="33" y="22"/>
                    <a:pt x="32" y="23"/>
                  </a:cubicBezTo>
                  <a:cubicBezTo>
                    <a:pt x="29" y="25"/>
                    <a:pt x="29" y="25"/>
                    <a:pt x="29" y="25"/>
                  </a:cubicBezTo>
                  <a:cubicBezTo>
                    <a:pt x="31" y="21"/>
                    <a:pt x="31" y="21"/>
                    <a:pt x="31" y="21"/>
                  </a:cubicBezTo>
                  <a:cubicBezTo>
                    <a:pt x="31" y="21"/>
                    <a:pt x="31" y="20"/>
                    <a:pt x="31" y="20"/>
                  </a:cubicBezTo>
                  <a:cubicBezTo>
                    <a:pt x="30" y="20"/>
                    <a:pt x="29" y="19"/>
                    <a:pt x="28" y="18"/>
                  </a:cubicBezTo>
                  <a:cubicBezTo>
                    <a:pt x="26" y="18"/>
                    <a:pt x="24" y="17"/>
                    <a:pt x="23" y="15"/>
                  </a:cubicBezTo>
                  <a:cubicBezTo>
                    <a:pt x="20" y="15"/>
                    <a:pt x="13" y="8"/>
                    <a:pt x="12" y="8"/>
                  </a:cubicBezTo>
                  <a:cubicBezTo>
                    <a:pt x="11" y="7"/>
                    <a:pt x="11" y="6"/>
                    <a:pt x="10" y="5"/>
                  </a:cubicBezTo>
                  <a:cubicBezTo>
                    <a:pt x="10" y="4"/>
                    <a:pt x="9" y="4"/>
                    <a:pt x="7" y="4"/>
                  </a:cubicBezTo>
                  <a:cubicBezTo>
                    <a:pt x="6" y="3"/>
                    <a:pt x="5" y="3"/>
                    <a:pt x="4" y="3"/>
                  </a:cubicBezTo>
                  <a:cubicBezTo>
                    <a:pt x="4" y="3"/>
                    <a:pt x="3" y="2"/>
                    <a:pt x="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2" name="Freeform 632"/>
            <p:cNvSpPr>
              <a:spLocks noChangeArrowheads="1"/>
            </p:cNvSpPr>
            <p:nvPr/>
          </p:nvSpPr>
          <p:spPr bwMode="auto">
            <a:xfrm>
              <a:off x="8503847" y="4375993"/>
              <a:ext cx="171471" cy="144904"/>
            </a:xfrm>
            <a:custGeom>
              <a:avLst/>
              <a:gdLst>
                <a:gd name="T0" fmla="*/ 40 w 41"/>
                <a:gd name="T1" fmla="*/ 19 h 35"/>
                <a:gd name="T2" fmla="*/ 40 w 41"/>
                <a:gd name="T3" fmla="*/ 9 h 35"/>
                <a:gd name="T4" fmla="*/ 28 w 41"/>
                <a:gd name="T5" fmla="*/ 5 h 35"/>
                <a:gd name="T6" fmla="*/ 21 w 41"/>
                <a:gd name="T7" fmla="*/ 9 h 35"/>
                <a:gd name="T8" fmla="*/ 14 w 41"/>
                <a:gd name="T9" fmla="*/ 9 h 35"/>
                <a:gd name="T10" fmla="*/ 14 w 41"/>
                <a:gd name="T11" fmla="*/ 10 h 35"/>
                <a:gd name="T12" fmla="*/ 13 w 41"/>
                <a:gd name="T13" fmla="*/ 4 h 35"/>
                <a:gd name="T14" fmla="*/ 10 w 41"/>
                <a:gd name="T15" fmla="*/ 2 h 35"/>
                <a:gd name="T16" fmla="*/ 0 w 41"/>
                <a:gd name="T17" fmla="*/ 5 h 35"/>
                <a:gd name="T18" fmla="*/ 4 w 41"/>
                <a:gd name="T19" fmla="*/ 8 h 35"/>
                <a:gd name="T20" fmla="*/ 11 w 41"/>
                <a:gd name="T21" fmla="*/ 7 h 35"/>
                <a:gd name="T22" fmla="*/ 4 w 41"/>
                <a:gd name="T23" fmla="*/ 10 h 35"/>
                <a:gd name="T24" fmla="*/ 4 w 41"/>
                <a:gd name="T25" fmla="*/ 11 h 35"/>
                <a:gd name="T26" fmla="*/ 8 w 41"/>
                <a:gd name="T27" fmla="*/ 14 h 35"/>
                <a:gd name="T28" fmla="*/ 11 w 41"/>
                <a:gd name="T29" fmla="*/ 11 h 35"/>
                <a:gd name="T30" fmla="*/ 30 w 41"/>
                <a:gd name="T31" fmla="*/ 26 h 35"/>
                <a:gd name="T32" fmla="*/ 32 w 41"/>
                <a:gd name="T33" fmla="*/ 27 h 35"/>
                <a:gd name="T34" fmla="*/ 32 w 41"/>
                <a:gd name="T35" fmla="*/ 29 h 35"/>
                <a:gd name="T36" fmla="*/ 27 w 41"/>
                <a:gd name="T37" fmla="*/ 32 h 35"/>
                <a:gd name="T38" fmla="*/ 34 w 41"/>
                <a:gd name="T39" fmla="*/ 31 h 35"/>
                <a:gd name="T40" fmla="*/ 41 w 41"/>
                <a:gd name="T41" fmla="*/ 35 h 35"/>
                <a:gd name="T42" fmla="*/ 40 w 41"/>
                <a:gd name="T43"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35">
                  <a:moveTo>
                    <a:pt x="40" y="19"/>
                  </a:moveTo>
                  <a:cubicBezTo>
                    <a:pt x="40" y="17"/>
                    <a:pt x="41" y="9"/>
                    <a:pt x="40" y="9"/>
                  </a:cubicBezTo>
                  <a:cubicBezTo>
                    <a:pt x="35" y="8"/>
                    <a:pt x="32" y="7"/>
                    <a:pt x="28" y="5"/>
                  </a:cubicBezTo>
                  <a:cubicBezTo>
                    <a:pt x="27" y="5"/>
                    <a:pt x="21" y="8"/>
                    <a:pt x="21" y="9"/>
                  </a:cubicBezTo>
                  <a:cubicBezTo>
                    <a:pt x="18" y="12"/>
                    <a:pt x="16" y="13"/>
                    <a:pt x="14" y="9"/>
                  </a:cubicBezTo>
                  <a:cubicBezTo>
                    <a:pt x="14" y="9"/>
                    <a:pt x="14" y="10"/>
                    <a:pt x="14" y="10"/>
                  </a:cubicBezTo>
                  <a:cubicBezTo>
                    <a:pt x="12" y="8"/>
                    <a:pt x="13" y="7"/>
                    <a:pt x="13" y="4"/>
                  </a:cubicBezTo>
                  <a:cubicBezTo>
                    <a:pt x="13" y="1"/>
                    <a:pt x="11" y="3"/>
                    <a:pt x="10" y="2"/>
                  </a:cubicBezTo>
                  <a:cubicBezTo>
                    <a:pt x="6" y="1"/>
                    <a:pt x="1" y="0"/>
                    <a:pt x="0" y="5"/>
                  </a:cubicBezTo>
                  <a:cubicBezTo>
                    <a:pt x="4" y="4"/>
                    <a:pt x="2" y="7"/>
                    <a:pt x="4" y="8"/>
                  </a:cubicBezTo>
                  <a:cubicBezTo>
                    <a:pt x="7" y="8"/>
                    <a:pt x="9" y="7"/>
                    <a:pt x="11" y="7"/>
                  </a:cubicBezTo>
                  <a:cubicBezTo>
                    <a:pt x="11" y="9"/>
                    <a:pt x="6" y="10"/>
                    <a:pt x="4" y="10"/>
                  </a:cubicBezTo>
                  <a:cubicBezTo>
                    <a:pt x="4" y="10"/>
                    <a:pt x="4" y="10"/>
                    <a:pt x="4" y="11"/>
                  </a:cubicBezTo>
                  <a:cubicBezTo>
                    <a:pt x="6" y="11"/>
                    <a:pt x="7" y="12"/>
                    <a:pt x="8" y="14"/>
                  </a:cubicBezTo>
                  <a:cubicBezTo>
                    <a:pt x="8" y="18"/>
                    <a:pt x="11" y="11"/>
                    <a:pt x="11" y="11"/>
                  </a:cubicBezTo>
                  <a:cubicBezTo>
                    <a:pt x="10" y="17"/>
                    <a:pt x="36" y="19"/>
                    <a:pt x="30" y="26"/>
                  </a:cubicBezTo>
                  <a:cubicBezTo>
                    <a:pt x="31" y="26"/>
                    <a:pt x="31" y="27"/>
                    <a:pt x="32" y="27"/>
                  </a:cubicBezTo>
                  <a:cubicBezTo>
                    <a:pt x="32" y="28"/>
                    <a:pt x="32" y="28"/>
                    <a:pt x="32" y="29"/>
                  </a:cubicBezTo>
                  <a:cubicBezTo>
                    <a:pt x="29" y="27"/>
                    <a:pt x="28" y="30"/>
                    <a:pt x="27" y="32"/>
                  </a:cubicBezTo>
                  <a:cubicBezTo>
                    <a:pt x="30" y="32"/>
                    <a:pt x="31" y="31"/>
                    <a:pt x="34" y="31"/>
                  </a:cubicBezTo>
                  <a:cubicBezTo>
                    <a:pt x="37" y="31"/>
                    <a:pt x="38" y="33"/>
                    <a:pt x="41" y="35"/>
                  </a:cubicBezTo>
                  <a:cubicBezTo>
                    <a:pt x="40" y="29"/>
                    <a:pt x="40" y="24"/>
                    <a:pt x="40"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3" name="Freeform 633"/>
            <p:cNvSpPr>
              <a:spLocks noEditPoints="1" noChangeArrowheads="1"/>
            </p:cNvSpPr>
            <p:nvPr/>
          </p:nvSpPr>
          <p:spPr bwMode="auto">
            <a:xfrm>
              <a:off x="8499017" y="4375993"/>
              <a:ext cx="178715" cy="154565"/>
            </a:xfrm>
            <a:custGeom>
              <a:avLst/>
              <a:gdLst>
                <a:gd name="T0" fmla="*/ 41 w 43"/>
                <a:gd name="T1" fmla="*/ 36 h 37"/>
                <a:gd name="T2" fmla="*/ 35 w 43"/>
                <a:gd name="T3" fmla="*/ 32 h 37"/>
                <a:gd name="T4" fmla="*/ 28 w 43"/>
                <a:gd name="T5" fmla="*/ 33 h 37"/>
                <a:gd name="T6" fmla="*/ 27 w 43"/>
                <a:gd name="T7" fmla="*/ 31 h 37"/>
                <a:gd name="T8" fmla="*/ 31 w 43"/>
                <a:gd name="T9" fmla="*/ 27 h 37"/>
                <a:gd name="T10" fmla="*/ 29 w 43"/>
                <a:gd name="T11" fmla="*/ 26 h 37"/>
                <a:gd name="T12" fmla="*/ 31 w 43"/>
                <a:gd name="T13" fmla="*/ 24 h 37"/>
                <a:gd name="T14" fmla="*/ 12 w 43"/>
                <a:gd name="T15" fmla="*/ 14 h 37"/>
                <a:gd name="T16" fmla="*/ 8 w 43"/>
                <a:gd name="T17" fmla="*/ 14 h 37"/>
                <a:gd name="T18" fmla="*/ 4 w 43"/>
                <a:gd name="T19" fmla="*/ 12 h 37"/>
                <a:gd name="T20" fmla="*/ 5 w 43"/>
                <a:gd name="T21" fmla="*/ 9 h 37"/>
                <a:gd name="T22" fmla="*/ 5 w 43"/>
                <a:gd name="T23" fmla="*/ 9 h 37"/>
                <a:gd name="T24" fmla="*/ 1 w 43"/>
                <a:gd name="T25" fmla="*/ 6 h 37"/>
                <a:gd name="T26" fmla="*/ 0 w 43"/>
                <a:gd name="T27" fmla="*/ 4 h 37"/>
                <a:gd name="T28" fmla="*/ 11 w 43"/>
                <a:gd name="T29" fmla="*/ 1 h 37"/>
                <a:gd name="T30" fmla="*/ 15 w 43"/>
                <a:gd name="T31" fmla="*/ 4 h 37"/>
                <a:gd name="T32" fmla="*/ 15 w 43"/>
                <a:gd name="T33" fmla="*/ 6 h 37"/>
                <a:gd name="T34" fmla="*/ 18 w 43"/>
                <a:gd name="T35" fmla="*/ 11 h 37"/>
                <a:gd name="T36" fmla="*/ 28 w 43"/>
                <a:gd name="T37" fmla="*/ 4 h 37"/>
                <a:gd name="T38" fmla="*/ 41 w 43"/>
                <a:gd name="T39" fmla="*/ 8 h 37"/>
                <a:gd name="T40" fmla="*/ 42 w 43"/>
                <a:gd name="T41" fmla="*/ 19 h 37"/>
                <a:gd name="T42" fmla="*/ 43 w 43"/>
                <a:gd name="T43" fmla="*/ 37 h 37"/>
                <a:gd name="T44" fmla="*/ 41 w 43"/>
                <a:gd name="T45" fmla="*/ 33 h 37"/>
                <a:gd name="T46" fmla="*/ 40 w 43"/>
                <a:gd name="T47" fmla="*/ 17 h 37"/>
                <a:gd name="T48" fmla="*/ 28 w 43"/>
                <a:gd name="T49" fmla="*/ 6 h 37"/>
                <a:gd name="T50" fmla="*/ 18 w 43"/>
                <a:gd name="T51" fmla="*/ 13 h 37"/>
                <a:gd name="T52" fmla="*/ 15 w 43"/>
                <a:gd name="T53" fmla="*/ 12 h 37"/>
                <a:gd name="T54" fmla="*/ 13 w 43"/>
                <a:gd name="T55" fmla="*/ 8 h 37"/>
                <a:gd name="T56" fmla="*/ 10 w 43"/>
                <a:gd name="T57" fmla="*/ 14 h 37"/>
                <a:gd name="T58" fmla="*/ 13 w 43"/>
                <a:gd name="T59" fmla="*/ 11 h 37"/>
                <a:gd name="T60" fmla="*/ 33 w 43"/>
                <a:gd name="T61" fmla="*/ 23 h 37"/>
                <a:gd name="T62" fmla="*/ 33 w 43"/>
                <a:gd name="T63" fmla="*/ 26 h 37"/>
                <a:gd name="T64" fmla="*/ 34 w 43"/>
                <a:gd name="T65" fmla="*/ 27 h 37"/>
                <a:gd name="T66" fmla="*/ 34 w 43"/>
                <a:gd name="T67" fmla="*/ 30 h 37"/>
                <a:gd name="T68" fmla="*/ 31 w 43"/>
                <a:gd name="T69" fmla="*/ 29 h 37"/>
                <a:gd name="T70" fmla="*/ 31 w 43"/>
                <a:gd name="T71" fmla="*/ 30 h 37"/>
                <a:gd name="T72" fmla="*/ 32 w 43"/>
                <a:gd name="T73" fmla="*/ 29 h 37"/>
                <a:gd name="T74" fmla="*/ 2 w 43"/>
                <a:gd name="T75" fmla="*/ 4 h 37"/>
                <a:gd name="T76" fmla="*/ 6 w 43"/>
                <a:gd name="T77" fmla="*/ 7 h 37"/>
                <a:gd name="T78" fmla="*/ 12 w 43"/>
                <a:gd name="T79" fmla="*/ 6 h 37"/>
                <a:gd name="T80" fmla="*/ 13 w 43"/>
                <a:gd name="T81" fmla="*/ 6 h 37"/>
                <a:gd name="T82" fmla="*/ 13 w 43"/>
                <a:gd name="T83" fmla="*/ 3 h 37"/>
                <a:gd name="T84" fmla="*/ 10 w 43"/>
                <a:gd name="T85" fmla="*/ 3 h 37"/>
                <a:gd name="T86" fmla="*/ 2 w 43"/>
                <a:gd name="T87"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 h="37">
                  <a:moveTo>
                    <a:pt x="43" y="37"/>
                  </a:moveTo>
                  <a:cubicBezTo>
                    <a:pt x="41" y="36"/>
                    <a:pt x="41" y="36"/>
                    <a:pt x="41" y="36"/>
                  </a:cubicBezTo>
                  <a:cubicBezTo>
                    <a:pt x="41" y="35"/>
                    <a:pt x="40" y="35"/>
                    <a:pt x="40" y="34"/>
                  </a:cubicBezTo>
                  <a:cubicBezTo>
                    <a:pt x="38" y="33"/>
                    <a:pt x="37" y="32"/>
                    <a:pt x="35" y="32"/>
                  </a:cubicBezTo>
                  <a:cubicBezTo>
                    <a:pt x="34" y="32"/>
                    <a:pt x="33" y="32"/>
                    <a:pt x="32" y="32"/>
                  </a:cubicBezTo>
                  <a:cubicBezTo>
                    <a:pt x="31" y="33"/>
                    <a:pt x="30" y="33"/>
                    <a:pt x="28" y="33"/>
                  </a:cubicBezTo>
                  <a:cubicBezTo>
                    <a:pt x="26" y="33"/>
                    <a:pt x="26" y="33"/>
                    <a:pt x="26" y="33"/>
                  </a:cubicBezTo>
                  <a:cubicBezTo>
                    <a:pt x="27" y="31"/>
                    <a:pt x="27" y="31"/>
                    <a:pt x="27" y="31"/>
                  </a:cubicBezTo>
                  <a:cubicBezTo>
                    <a:pt x="27" y="31"/>
                    <a:pt x="27" y="31"/>
                    <a:pt x="28" y="30"/>
                  </a:cubicBezTo>
                  <a:cubicBezTo>
                    <a:pt x="28" y="29"/>
                    <a:pt x="29" y="27"/>
                    <a:pt x="31" y="27"/>
                  </a:cubicBezTo>
                  <a:cubicBezTo>
                    <a:pt x="31" y="27"/>
                    <a:pt x="31" y="27"/>
                    <a:pt x="31" y="27"/>
                  </a:cubicBezTo>
                  <a:cubicBezTo>
                    <a:pt x="29" y="26"/>
                    <a:pt x="29" y="26"/>
                    <a:pt x="29" y="26"/>
                  </a:cubicBezTo>
                  <a:cubicBezTo>
                    <a:pt x="30" y="25"/>
                    <a:pt x="30" y="25"/>
                    <a:pt x="30" y="25"/>
                  </a:cubicBezTo>
                  <a:cubicBezTo>
                    <a:pt x="31" y="25"/>
                    <a:pt x="31" y="24"/>
                    <a:pt x="31" y="24"/>
                  </a:cubicBezTo>
                  <a:cubicBezTo>
                    <a:pt x="30" y="22"/>
                    <a:pt x="26" y="20"/>
                    <a:pt x="22" y="19"/>
                  </a:cubicBezTo>
                  <a:cubicBezTo>
                    <a:pt x="18" y="17"/>
                    <a:pt x="14" y="16"/>
                    <a:pt x="12" y="14"/>
                  </a:cubicBezTo>
                  <a:cubicBezTo>
                    <a:pt x="11" y="15"/>
                    <a:pt x="10" y="16"/>
                    <a:pt x="9" y="16"/>
                  </a:cubicBezTo>
                  <a:cubicBezTo>
                    <a:pt x="9" y="16"/>
                    <a:pt x="8" y="16"/>
                    <a:pt x="8" y="14"/>
                  </a:cubicBezTo>
                  <a:cubicBezTo>
                    <a:pt x="7" y="12"/>
                    <a:pt x="7" y="12"/>
                    <a:pt x="5" y="12"/>
                  </a:cubicBezTo>
                  <a:cubicBezTo>
                    <a:pt x="4" y="12"/>
                    <a:pt x="4" y="12"/>
                    <a:pt x="4" y="12"/>
                  </a:cubicBezTo>
                  <a:cubicBezTo>
                    <a:pt x="4" y="9"/>
                    <a:pt x="4" y="9"/>
                    <a:pt x="4" y="9"/>
                  </a:cubicBezTo>
                  <a:cubicBezTo>
                    <a:pt x="5" y="9"/>
                    <a:pt x="5" y="9"/>
                    <a:pt x="5" y="9"/>
                  </a:cubicBezTo>
                  <a:cubicBezTo>
                    <a:pt x="6" y="9"/>
                    <a:pt x="7" y="9"/>
                    <a:pt x="8" y="9"/>
                  </a:cubicBezTo>
                  <a:cubicBezTo>
                    <a:pt x="7" y="9"/>
                    <a:pt x="6" y="9"/>
                    <a:pt x="5" y="9"/>
                  </a:cubicBezTo>
                  <a:cubicBezTo>
                    <a:pt x="4" y="8"/>
                    <a:pt x="3" y="7"/>
                    <a:pt x="3" y="7"/>
                  </a:cubicBezTo>
                  <a:cubicBezTo>
                    <a:pt x="3" y="6"/>
                    <a:pt x="3" y="6"/>
                    <a:pt x="1" y="6"/>
                  </a:cubicBezTo>
                  <a:cubicBezTo>
                    <a:pt x="0" y="6"/>
                    <a:pt x="0" y="6"/>
                    <a:pt x="0" y="6"/>
                  </a:cubicBezTo>
                  <a:cubicBezTo>
                    <a:pt x="0" y="4"/>
                    <a:pt x="0" y="4"/>
                    <a:pt x="0" y="4"/>
                  </a:cubicBezTo>
                  <a:cubicBezTo>
                    <a:pt x="1" y="2"/>
                    <a:pt x="3" y="0"/>
                    <a:pt x="6" y="0"/>
                  </a:cubicBezTo>
                  <a:cubicBezTo>
                    <a:pt x="8" y="0"/>
                    <a:pt x="9" y="0"/>
                    <a:pt x="11" y="1"/>
                  </a:cubicBezTo>
                  <a:cubicBezTo>
                    <a:pt x="11" y="1"/>
                    <a:pt x="12" y="1"/>
                    <a:pt x="12" y="1"/>
                  </a:cubicBezTo>
                  <a:cubicBezTo>
                    <a:pt x="14" y="1"/>
                    <a:pt x="15" y="2"/>
                    <a:pt x="15" y="4"/>
                  </a:cubicBezTo>
                  <a:cubicBezTo>
                    <a:pt x="15" y="5"/>
                    <a:pt x="15" y="5"/>
                    <a:pt x="15" y="6"/>
                  </a:cubicBezTo>
                  <a:cubicBezTo>
                    <a:pt x="15" y="6"/>
                    <a:pt x="15" y="6"/>
                    <a:pt x="15" y="6"/>
                  </a:cubicBezTo>
                  <a:cubicBezTo>
                    <a:pt x="16" y="9"/>
                    <a:pt x="16" y="9"/>
                    <a:pt x="16" y="9"/>
                  </a:cubicBezTo>
                  <a:cubicBezTo>
                    <a:pt x="17" y="11"/>
                    <a:pt x="18" y="11"/>
                    <a:pt x="18" y="11"/>
                  </a:cubicBezTo>
                  <a:cubicBezTo>
                    <a:pt x="19" y="11"/>
                    <a:pt x="20" y="10"/>
                    <a:pt x="21" y="8"/>
                  </a:cubicBezTo>
                  <a:cubicBezTo>
                    <a:pt x="21" y="8"/>
                    <a:pt x="27" y="4"/>
                    <a:pt x="28" y="4"/>
                  </a:cubicBezTo>
                  <a:cubicBezTo>
                    <a:pt x="29" y="4"/>
                    <a:pt x="29" y="4"/>
                    <a:pt x="29" y="4"/>
                  </a:cubicBezTo>
                  <a:cubicBezTo>
                    <a:pt x="33" y="6"/>
                    <a:pt x="36" y="7"/>
                    <a:pt x="41" y="8"/>
                  </a:cubicBezTo>
                  <a:cubicBezTo>
                    <a:pt x="42" y="8"/>
                    <a:pt x="42" y="10"/>
                    <a:pt x="42" y="17"/>
                  </a:cubicBezTo>
                  <a:cubicBezTo>
                    <a:pt x="42" y="18"/>
                    <a:pt x="42" y="18"/>
                    <a:pt x="42" y="19"/>
                  </a:cubicBezTo>
                  <a:cubicBezTo>
                    <a:pt x="42" y="25"/>
                    <a:pt x="42" y="30"/>
                    <a:pt x="43" y="35"/>
                  </a:cubicBezTo>
                  <a:lnTo>
                    <a:pt x="43" y="37"/>
                  </a:lnTo>
                  <a:close/>
                  <a:moveTo>
                    <a:pt x="35" y="30"/>
                  </a:moveTo>
                  <a:cubicBezTo>
                    <a:pt x="37" y="30"/>
                    <a:pt x="39" y="31"/>
                    <a:pt x="41" y="33"/>
                  </a:cubicBezTo>
                  <a:cubicBezTo>
                    <a:pt x="40" y="28"/>
                    <a:pt x="40" y="24"/>
                    <a:pt x="40" y="19"/>
                  </a:cubicBezTo>
                  <a:cubicBezTo>
                    <a:pt x="40" y="18"/>
                    <a:pt x="40" y="18"/>
                    <a:pt x="40" y="17"/>
                  </a:cubicBezTo>
                  <a:cubicBezTo>
                    <a:pt x="40" y="16"/>
                    <a:pt x="40" y="11"/>
                    <a:pt x="40" y="10"/>
                  </a:cubicBezTo>
                  <a:cubicBezTo>
                    <a:pt x="36" y="9"/>
                    <a:pt x="33" y="8"/>
                    <a:pt x="28" y="6"/>
                  </a:cubicBezTo>
                  <a:cubicBezTo>
                    <a:pt x="27" y="6"/>
                    <a:pt x="23" y="9"/>
                    <a:pt x="22" y="10"/>
                  </a:cubicBezTo>
                  <a:cubicBezTo>
                    <a:pt x="21" y="11"/>
                    <a:pt x="20" y="13"/>
                    <a:pt x="18" y="13"/>
                  </a:cubicBezTo>
                  <a:cubicBezTo>
                    <a:pt x="17" y="13"/>
                    <a:pt x="16" y="12"/>
                    <a:pt x="16" y="12"/>
                  </a:cubicBezTo>
                  <a:cubicBezTo>
                    <a:pt x="15" y="12"/>
                    <a:pt x="15" y="12"/>
                    <a:pt x="15" y="12"/>
                  </a:cubicBezTo>
                  <a:cubicBezTo>
                    <a:pt x="14" y="11"/>
                    <a:pt x="14" y="11"/>
                    <a:pt x="14" y="11"/>
                  </a:cubicBezTo>
                  <a:cubicBezTo>
                    <a:pt x="14" y="10"/>
                    <a:pt x="13" y="9"/>
                    <a:pt x="13" y="8"/>
                  </a:cubicBezTo>
                  <a:cubicBezTo>
                    <a:pt x="12" y="10"/>
                    <a:pt x="10" y="11"/>
                    <a:pt x="8" y="11"/>
                  </a:cubicBezTo>
                  <a:cubicBezTo>
                    <a:pt x="9" y="12"/>
                    <a:pt x="9" y="13"/>
                    <a:pt x="10" y="14"/>
                  </a:cubicBezTo>
                  <a:cubicBezTo>
                    <a:pt x="10" y="13"/>
                    <a:pt x="11" y="11"/>
                    <a:pt x="11" y="10"/>
                  </a:cubicBezTo>
                  <a:cubicBezTo>
                    <a:pt x="13" y="11"/>
                    <a:pt x="13" y="11"/>
                    <a:pt x="13" y="11"/>
                  </a:cubicBezTo>
                  <a:cubicBezTo>
                    <a:pt x="13" y="13"/>
                    <a:pt x="18" y="15"/>
                    <a:pt x="22" y="17"/>
                  </a:cubicBezTo>
                  <a:cubicBezTo>
                    <a:pt x="27" y="19"/>
                    <a:pt x="32" y="20"/>
                    <a:pt x="33" y="23"/>
                  </a:cubicBezTo>
                  <a:cubicBezTo>
                    <a:pt x="33" y="24"/>
                    <a:pt x="33" y="25"/>
                    <a:pt x="32" y="26"/>
                  </a:cubicBezTo>
                  <a:cubicBezTo>
                    <a:pt x="33" y="26"/>
                    <a:pt x="33" y="26"/>
                    <a:pt x="33" y="26"/>
                  </a:cubicBezTo>
                  <a:cubicBezTo>
                    <a:pt x="34" y="27"/>
                    <a:pt x="34" y="27"/>
                    <a:pt x="34" y="27"/>
                  </a:cubicBezTo>
                  <a:cubicBezTo>
                    <a:pt x="34" y="27"/>
                    <a:pt x="34" y="27"/>
                    <a:pt x="34" y="27"/>
                  </a:cubicBezTo>
                  <a:cubicBezTo>
                    <a:pt x="34" y="28"/>
                    <a:pt x="34" y="28"/>
                    <a:pt x="34" y="29"/>
                  </a:cubicBezTo>
                  <a:cubicBezTo>
                    <a:pt x="34" y="30"/>
                    <a:pt x="34" y="30"/>
                    <a:pt x="34" y="30"/>
                  </a:cubicBezTo>
                  <a:cubicBezTo>
                    <a:pt x="34" y="30"/>
                    <a:pt x="34" y="30"/>
                    <a:pt x="35" y="30"/>
                  </a:cubicBezTo>
                  <a:close/>
                  <a:moveTo>
                    <a:pt x="31" y="29"/>
                  </a:moveTo>
                  <a:cubicBezTo>
                    <a:pt x="31" y="29"/>
                    <a:pt x="30" y="30"/>
                    <a:pt x="30" y="31"/>
                  </a:cubicBezTo>
                  <a:cubicBezTo>
                    <a:pt x="30" y="31"/>
                    <a:pt x="31" y="30"/>
                    <a:pt x="31" y="30"/>
                  </a:cubicBezTo>
                  <a:cubicBezTo>
                    <a:pt x="32" y="30"/>
                    <a:pt x="32" y="30"/>
                    <a:pt x="33" y="30"/>
                  </a:cubicBezTo>
                  <a:cubicBezTo>
                    <a:pt x="32" y="29"/>
                    <a:pt x="32" y="29"/>
                    <a:pt x="32" y="29"/>
                  </a:cubicBezTo>
                  <a:cubicBezTo>
                    <a:pt x="32" y="29"/>
                    <a:pt x="31" y="29"/>
                    <a:pt x="31" y="29"/>
                  </a:cubicBezTo>
                  <a:close/>
                  <a:moveTo>
                    <a:pt x="2" y="4"/>
                  </a:moveTo>
                  <a:cubicBezTo>
                    <a:pt x="4" y="4"/>
                    <a:pt x="5" y="5"/>
                    <a:pt x="5" y="6"/>
                  </a:cubicBezTo>
                  <a:cubicBezTo>
                    <a:pt x="5" y="6"/>
                    <a:pt x="5" y="7"/>
                    <a:pt x="6" y="7"/>
                  </a:cubicBezTo>
                  <a:cubicBezTo>
                    <a:pt x="7" y="7"/>
                    <a:pt x="9" y="7"/>
                    <a:pt x="11" y="6"/>
                  </a:cubicBezTo>
                  <a:cubicBezTo>
                    <a:pt x="11" y="6"/>
                    <a:pt x="12" y="6"/>
                    <a:pt x="12" y="6"/>
                  </a:cubicBezTo>
                  <a:cubicBezTo>
                    <a:pt x="13" y="6"/>
                    <a:pt x="13" y="6"/>
                    <a:pt x="13" y="6"/>
                  </a:cubicBezTo>
                  <a:cubicBezTo>
                    <a:pt x="13" y="6"/>
                    <a:pt x="13" y="6"/>
                    <a:pt x="13" y="6"/>
                  </a:cubicBezTo>
                  <a:cubicBezTo>
                    <a:pt x="13" y="5"/>
                    <a:pt x="13" y="5"/>
                    <a:pt x="13" y="4"/>
                  </a:cubicBezTo>
                  <a:cubicBezTo>
                    <a:pt x="13" y="4"/>
                    <a:pt x="13" y="3"/>
                    <a:pt x="13" y="3"/>
                  </a:cubicBezTo>
                  <a:cubicBezTo>
                    <a:pt x="13" y="3"/>
                    <a:pt x="12" y="3"/>
                    <a:pt x="12" y="3"/>
                  </a:cubicBezTo>
                  <a:cubicBezTo>
                    <a:pt x="12" y="3"/>
                    <a:pt x="11" y="3"/>
                    <a:pt x="10" y="3"/>
                  </a:cubicBezTo>
                  <a:cubicBezTo>
                    <a:pt x="9" y="2"/>
                    <a:pt x="7" y="2"/>
                    <a:pt x="6" y="2"/>
                  </a:cubicBezTo>
                  <a:cubicBezTo>
                    <a:pt x="4" y="2"/>
                    <a:pt x="3" y="3"/>
                    <a:pt x="2"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4" name="Freeform 634"/>
            <p:cNvSpPr>
              <a:spLocks noChangeArrowheads="1"/>
            </p:cNvSpPr>
            <p:nvPr/>
          </p:nvSpPr>
          <p:spPr bwMode="auto">
            <a:xfrm>
              <a:off x="8373433" y="4392898"/>
              <a:ext cx="9660" cy="7246"/>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1" y="0"/>
                    <a:pt x="1" y="0"/>
                    <a:pt x="2" y="0"/>
                  </a:cubicBezTo>
                  <a:cubicBezTo>
                    <a:pt x="1" y="2"/>
                    <a:pt x="1"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5" name="Freeform 635"/>
            <p:cNvSpPr>
              <a:spLocks noChangeArrowheads="1"/>
            </p:cNvSpPr>
            <p:nvPr/>
          </p:nvSpPr>
          <p:spPr bwMode="auto">
            <a:xfrm>
              <a:off x="8361359" y="4388066"/>
              <a:ext cx="26565" cy="12076"/>
            </a:xfrm>
            <a:custGeom>
              <a:avLst/>
              <a:gdLst>
                <a:gd name="T0" fmla="*/ 4 w 6"/>
                <a:gd name="T1" fmla="*/ 3 h 3"/>
                <a:gd name="T2" fmla="*/ 3 w 6"/>
                <a:gd name="T3" fmla="*/ 3 h 3"/>
                <a:gd name="T4" fmla="*/ 0 w 6"/>
                <a:gd name="T5" fmla="*/ 2 h 3"/>
                <a:gd name="T6" fmla="*/ 6 w 6"/>
                <a:gd name="T7" fmla="*/ 0 h 3"/>
                <a:gd name="T8" fmla="*/ 6 w 6"/>
                <a:gd name="T9" fmla="*/ 1 h 3"/>
                <a:gd name="T10" fmla="*/ 4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4" y="3"/>
                  </a:moveTo>
                  <a:cubicBezTo>
                    <a:pt x="4" y="3"/>
                    <a:pt x="3" y="3"/>
                    <a:pt x="3" y="3"/>
                  </a:cubicBezTo>
                  <a:cubicBezTo>
                    <a:pt x="0" y="2"/>
                    <a:pt x="0" y="2"/>
                    <a:pt x="0" y="2"/>
                  </a:cubicBezTo>
                  <a:cubicBezTo>
                    <a:pt x="6" y="0"/>
                    <a:pt x="6" y="0"/>
                    <a:pt x="6" y="0"/>
                  </a:cubicBezTo>
                  <a:cubicBezTo>
                    <a:pt x="6" y="1"/>
                    <a:pt x="6" y="1"/>
                    <a:pt x="6" y="1"/>
                  </a:cubicBezTo>
                  <a:cubicBezTo>
                    <a:pt x="5" y="2"/>
                    <a:pt x="5" y="3"/>
                    <a:pt x="4"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6" name="Freeform 636"/>
            <p:cNvSpPr>
              <a:spLocks noChangeArrowheads="1"/>
            </p:cNvSpPr>
            <p:nvPr/>
          </p:nvSpPr>
          <p:spPr bwMode="auto">
            <a:xfrm>
              <a:off x="8371019" y="4392898"/>
              <a:ext cx="2414" cy="2416"/>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0" y="0"/>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7" name="Freeform 637"/>
            <p:cNvSpPr>
              <a:spLocks noChangeArrowheads="1"/>
            </p:cNvSpPr>
            <p:nvPr/>
          </p:nvSpPr>
          <p:spPr bwMode="auto">
            <a:xfrm>
              <a:off x="8366189" y="4388066"/>
              <a:ext cx="12075" cy="12076"/>
            </a:xfrm>
            <a:custGeom>
              <a:avLst/>
              <a:gdLst>
                <a:gd name="T0" fmla="*/ 1 w 3"/>
                <a:gd name="T1" fmla="*/ 3 h 3"/>
                <a:gd name="T2" fmla="*/ 0 w 3"/>
                <a:gd name="T3" fmla="*/ 2 h 3"/>
                <a:gd name="T4" fmla="*/ 1 w 3"/>
                <a:gd name="T5" fmla="*/ 0 h 3"/>
                <a:gd name="T6" fmla="*/ 1 w 3"/>
                <a:gd name="T7" fmla="*/ 0 h 3"/>
                <a:gd name="T8" fmla="*/ 1 w 3"/>
                <a:gd name="T9" fmla="*/ 0 h 3"/>
                <a:gd name="T10" fmla="*/ 1 w 3"/>
                <a:gd name="T11" fmla="*/ 0 h 3"/>
                <a:gd name="T12" fmla="*/ 3 w 3"/>
                <a:gd name="T13" fmla="*/ 1 h 3"/>
                <a:gd name="T14" fmla="*/ 3 w 3"/>
                <a:gd name="T15" fmla="*/ 1 h 3"/>
                <a:gd name="T16" fmla="*/ 3 w 3"/>
                <a:gd name="T17" fmla="*/ 1 h 3"/>
                <a:gd name="T18" fmla="*/ 2 w 3"/>
                <a:gd name="T19" fmla="*/ 3 h 3"/>
                <a:gd name="T20" fmla="*/ 1 w 3"/>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3">
                  <a:moveTo>
                    <a:pt x="1" y="3"/>
                  </a:moveTo>
                  <a:cubicBezTo>
                    <a:pt x="0" y="2"/>
                    <a:pt x="0" y="2"/>
                    <a:pt x="0" y="2"/>
                  </a:cubicBezTo>
                  <a:cubicBezTo>
                    <a:pt x="0" y="1"/>
                    <a:pt x="1" y="0"/>
                    <a:pt x="1" y="0"/>
                  </a:cubicBezTo>
                  <a:cubicBezTo>
                    <a:pt x="1" y="0"/>
                    <a:pt x="1" y="0"/>
                    <a:pt x="1" y="0"/>
                  </a:cubicBezTo>
                  <a:cubicBezTo>
                    <a:pt x="1" y="0"/>
                    <a:pt x="1" y="0"/>
                    <a:pt x="1" y="0"/>
                  </a:cubicBezTo>
                  <a:cubicBezTo>
                    <a:pt x="1" y="0"/>
                    <a:pt x="1" y="0"/>
                    <a:pt x="1" y="0"/>
                  </a:cubicBezTo>
                  <a:cubicBezTo>
                    <a:pt x="3" y="1"/>
                    <a:pt x="3" y="1"/>
                    <a:pt x="3" y="1"/>
                  </a:cubicBezTo>
                  <a:cubicBezTo>
                    <a:pt x="3" y="1"/>
                    <a:pt x="3" y="1"/>
                    <a:pt x="3" y="1"/>
                  </a:cubicBezTo>
                  <a:cubicBezTo>
                    <a:pt x="3" y="1"/>
                    <a:pt x="3" y="1"/>
                    <a:pt x="3" y="1"/>
                  </a:cubicBezTo>
                  <a:cubicBezTo>
                    <a:pt x="3" y="1"/>
                    <a:pt x="3" y="2"/>
                    <a:pt x="2" y="3"/>
                  </a:cubicBezTo>
                  <a:lnTo>
                    <a:pt x="1"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8" name="Freeform 638"/>
            <p:cNvSpPr>
              <a:spLocks noChangeArrowheads="1"/>
            </p:cNvSpPr>
            <p:nvPr/>
          </p:nvSpPr>
          <p:spPr bwMode="auto">
            <a:xfrm>
              <a:off x="8298567" y="4342182"/>
              <a:ext cx="125584" cy="125584"/>
            </a:xfrm>
            <a:custGeom>
              <a:avLst/>
              <a:gdLst>
                <a:gd name="T0" fmla="*/ 10 w 30"/>
                <a:gd name="T1" fmla="*/ 2 h 30"/>
                <a:gd name="T2" fmla="*/ 5 w 30"/>
                <a:gd name="T3" fmla="*/ 7 h 30"/>
                <a:gd name="T4" fmla="*/ 3 w 30"/>
                <a:gd name="T5" fmla="*/ 16 h 30"/>
                <a:gd name="T6" fmla="*/ 5 w 30"/>
                <a:gd name="T7" fmla="*/ 23 h 30"/>
                <a:gd name="T8" fmla="*/ 5 w 30"/>
                <a:gd name="T9" fmla="*/ 29 h 30"/>
                <a:gd name="T10" fmla="*/ 8 w 30"/>
                <a:gd name="T11" fmla="*/ 27 h 30"/>
                <a:gd name="T12" fmla="*/ 9 w 30"/>
                <a:gd name="T13" fmla="*/ 17 h 30"/>
                <a:gd name="T14" fmla="*/ 12 w 30"/>
                <a:gd name="T15" fmla="*/ 25 h 30"/>
                <a:gd name="T16" fmla="*/ 15 w 30"/>
                <a:gd name="T17" fmla="*/ 25 h 30"/>
                <a:gd name="T18" fmla="*/ 16 w 30"/>
                <a:gd name="T19" fmla="*/ 23 h 30"/>
                <a:gd name="T20" fmla="*/ 15 w 30"/>
                <a:gd name="T21" fmla="*/ 19 h 30"/>
                <a:gd name="T22" fmla="*/ 12 w 30"/>
                <a:gd name="T23" fmla="*/ 14 h 30"/>
                <a:gd name="T24" fmla="*/ 19 w 30"/>
                <a:gd name="T25" fmla="*/ 11 h 30"/>
                <a:gd name="T26" fmla="*/ 7 w 30"/>
                <a:gd name="T27" fmla="*/ 7 h 30"/>
                <a:gd name="T28" fmla="*/ 26 w 30"/>
                <a:gd name="T29" fmla="*/ 0 h 30"/>
                <a:gd name="T30" fmla="*/ 10 w 30"/>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0">
                  <a:moveTo>
                    <a:pt x="10" y="2"/>
                  </a:moveTo>
                  <a:cubicBezTo>
                    <a:pt x="8" y="4"/>
                    <a:pt x="6" y="3"/>
                    <a:pt x="5" y="7"/>
                  </a:cubicBezTo>
                  <a:cubicBezTo>
                    <a:pt x="4" y="9"/>
                    <a:pt x="4" y="13"/>
                    <a:pt x="3" y="16"/>
                  </a:cubicBezTo>
                  <a:cubicBezTo>
                    <a:pt x="0" y="21"/>
                    <a:pt x="6" y="20"/>
                    <a:pt x="5" y="23"/>
                  </a:cubicBezTo>
                  <a:cubicBezTo>
                    <a:pt x="4" y="25"/>
                    <a:pt x="3" y="28"/>
                    <a:pt x="5" y="29"/>
                  </a:cubicBezTo>
                  <a:cubicBezTo>
                    <a:pt x="7" y="30"/>
                    <a:pt x="8" y="28"/>
                    <a:pt x="8" y="27"/>
                  </a:cubicBezTo>
                  <a:cubicBezTo>
                    <a:pt x="8" y="25"/>
                    <a:pt x="6" y="17"/>
                    <a:pt x="9" y="17"/>
                  </a:cubicBezTo>
                  <a:cubicBezTo>
                    <a:pt x="9" y="17"/>
                    <a:pt x="12" y="24"/>
                    <a:pt x="12" y="25"/>
                  </a:cubicBezTo>
                  <a:cubicBezTo>
                    <a:pt x="13" y="27"/>
                    <a:pt x="14" y="25"/>
                    <a:pt x="15" y="25"/>
                  </a:cubicBezTo>
                  <a:cubicBezTo>
                    <a:pt x="18" y="24"/>
                    <a:pt x="16" y="24"/>
                    <a:pt x="16" y="23"/>
                  </a:cubicBezTo>
                  <a:cubicBezTo>
                    <a:pt x="16" y="23"/>
                    <a:pt x="15" y="19"/>
                    <a:pt x="15" y="19"/>
                  </a:cubicBezTo>
                  <a:cubicBezTo>
                    <a:pt x="14" y="18"/>
                    <a:pt x="13" y="16"/>
                    <a:pt x="12" y="14"/>
                  </a:cubicBezTo>
                  <a:cubicBezTo>
                    <a:pt x="15" y="15"/>
                    <a:pt x="16" y="10"/>
                    <a:pt x="19" y="11"/>
                  </a:cubicBezTo>
                  <a:cubicBezTo>
                    <a:pt x="19" y="5"/>
                    <a:pt x="5" y="19"/>
                    <a:pt x="7" y="7"/>
                  </a:cubicBezTo>
                  <a:cubicBezTo>
                    <a:pt x="8" y="3"/>
                    <a:pt x="30" y="8"/>
                    <a:pt x="26" y="0"/>
                  </a:cubicBezTo>
                  <a:cubicBezTo>
                    <a:pt x="20" y="5"/>
                    <a:pt x="17" y="4"/>
                    <a:pt x="1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39" name="Freeform 639"/>
            <p:cNvSpPr>
              <a:spLocks noEditPoints="1" noChangeArrowheads="1"/>
            </p:cNvSpPr>
            <p:nvPr/>
          </p:nvSpPr>
          <p:spPr bwMode="auto">
            <a:xfrm>
              <a:off x="8298567" y="4337352"/>
              <a:ext cx="113508" cy="135244"/>
            </a:xfrm>
            <a:custGeom>
              <a:avLst/>
              <a:gdLst>
                <a:gd name="T0" fmla="*/ 4 w 27"/>
                <a:gd name="T1" fmla="*/ 31 h 32"/>
                <a:gd name="T2" fmla="*/ 4 w 27"/>
                <a:gd name="T3" fmla="*/ 24 h 32"/>
                <a:gd name="T4" fmla="*/ 2 w 27"/>
                <a:gd name="T5" fmla="*/ 16 h 32"/>
                <a:gd name="T6" fmla="*/ 4 w 27"/>
                <a:gd name="T7" fmla="*/ 7 h 32"/>
                <a:gd name="T8" fmla="*/ 10 w 27"/>
                <a:gd name="T9" fmla="*/ 2 h 32"/>
                <a:gd name="T10" fmla="*/ 12 w 27"/>
                <a:gd name="T11" fmla="*/ 2 h 32"/>
                <a:gd name="T12" fmla="*/ 26 w 27"/>
                <a:gd name="T13" fmla="*/ 0 h 32"/>
                <a:gd name="T14" fmla="*/ 27 w 27"/>
                <a:gd name="T15" fmla="*/ 5 h 32"/>
                <a:gd name="T16" fmla="*/ 8 w 27"/>
                <a:gd name="T17" fmla="*/ 8 h 32"/>
                <a:gd name="T18" fmla="*/ 9 w 27"/>
                <a:gd name="T19" fmla="*/ 12 h 32"/>
                <a:gd name="T20" fmla="*/ 18 w 27"/>
                <a:gd name="T21" fmla="*/ 9 h 32"/>
                <a:gd name="T22" fmla="*/ 21 w 27"/>
                <a:gd name="T23" fmla="*/ 13 h 32"/>
                <a:gd name="T24" fmla="*/ 16 w 27"/>
                <a:gd name="T25" fmla="*/ 14 h 32"/>
                <a:gd name="T26" fmla="*/ 15 w 27"/>
                <a:gd name="T27" fmla="*/ 18 h 32"/>
                <a:gd name="T28" fmla="*/ 16 w 27"/>
                <a:gd name="T29" fmla="*/ 19 h 32"/>
                <a:gd name="T30" fmla="*/ 15 w 27"/>
                <a:gd name="T31" fmla="*/ 20 h 32"/>
                <a:gd name="T32" fmla="*/ 17 w 27"/>
                <a:gd name="T33" fmla="*/ 24 h 32"/>
                <a:gd name="T34" fmla="*/ 17 w 27"/>
                <a:gd name="T35" fmla="*/ 24 h 32"/>
                <a:gd name="T36" fmla="*/ 18 w 27"/>
                <a:gd name="T37" fmla="*/ 25 h 32"/>
                <a:gd name="T38" fmla="*/ 15 w 27"/>
                <a:gd name="T39" fmla="*/ 27 h 32"/>
                <a:gd name="T40" fmla="*/ 11 w 27"/>
                <a:gd name="T41" fmla="*/ 26 h 32"/>
                <a:gd name="T42" fmla="*/ 9 w 27"/>
                <a:gd name="T43" fmla="*/ 20 h 32"/>
                <a:gd name="T44" fmla="*/ 9 w 27"/>
                <a:gd name="T45" fmla="*/ 27 h 32"/>
                <a:gd name="T46" fmla="*/ 6 w 27"/>
                <a:gd name="T47" fmla="*/ 32 h 32"/>
                <a:gd name="T48" fmla="*/ 6 w 27"/>
                <a:gd name="T49" fmla="*/ 8 h 32"/>
                <a:gd name="T50" fmla="*/ 4 w 27"/>
                <a:gd name="T51" fmla="*/ 17 h 32"/>
                <a:gd name="T52" fmla="*/ 6 w 27"/>
                <a:gd name="T53" fmla="*/ 25 h 32"/>
                <a:gd name="T54" fmla="*/ 5 w 27"/>
                <a:gd name="T55" fmla="*/ 29 h 32"/>
                <a:gd name="T56" fmla="*/ 7 w 27"/>
                <a:gd name="T57" fmla="*/ 28 h 32"/>
                <a:gd name="T58" fmla="*/ 7 w 27"/>
                <a:gd name="T59" fmla="*/ 18 h 32"/>
                <a:gd name="T60" fmla="*/ 9 w 27"/>
                <a:gd name="T61" fmla="*/ 17 h 32"/>
                <a:gd name="T62" fmla="*/ 10 w 27"/>
                <a:gd name="T63" fmla="*/ 18 h 32"/>
                <a:gd name="T64" fmla="*/ 13 w 27"/>
                <a:gd name="T65" fmla="*/ 26 h 32"/>
                <a:gd name="T66" fmla="*/ 15 w 27"/>
                <a:gd name="T67" fmla="*/ 25 h 32"/>
                <a:gd name="T68" fmla="*/ 15 w 27"/>
                <a:gd name="T69" fmla="*/ 24 h 32"/>
                <a:gd name="T70" fmla="*/ 11 w 27"/>
                <a:gd name="T71" fmla="*/ 16 h 32"/>
                <a:gd name="T72" fmla="*/ 7 w 27"/>
                <a:gd name="T73" fmla="*/ 13 h 32"/>
                <a:gd name="T74" fmla="*/ 6 w 27"/>
                <a:gd name="T75" fmla="*/ 7 h 32"/>
                <a:gd name="T76" fmla="*/ 12 w 27"/>
                <a:gd name="T77" fmla="*/ 14 h 32"/>
                <a:gd name="T78" fmla="*/ 16 w 27"/>
                <a:gd name="T79" fmla="*/ 12 h 32"/>
                <a:gd name="T80" fmla="*/ 11 w 27"/>
                <a:gd name="T81" fmla="*/ 14 h 32"/>
                <a:gd name="T82" fmla="*/ 9 w 27"/>
                <a:gd name="T83" fmla="*/ 5 h 32"/>
                <a:gd name="T84" fmla="*/ 15 w 27"/>
                <a:gd name="T85" fmla="*/ 5 h 32"/>
                <a:gd name="T86" fmla="*/ 11 w 27"/>
                <a:gd name="T87" fmla="*/ 4 h 32"/>
                <a:gd name="T88" fmla="*/ 20 w 27"/>
                <a:gd name="T89" fmla="*/ 5 h 32"/>
                <a:gd name="T90" fmla="*/ 25 w 27"/>
                <a:gd name="T9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32">
                  <a:moveTo>
                    <a:pt x="6" y="32"/>
                  </a:moveTo>
                  <a:cubicBezTo>
                    <a:pt x="6" y="32"/>
                    <a:pt x="5" y="31"/>
                    <a:pt x="4" y="31"/>
                  </a:cubicBezTo>
                  <a:cubicBezTo>
                    <a:pt x="2" y="30"/>
                    <a:pt x="3" y="27"/>
                    <a:pt x="3" y="25"/>
                  </a:cubicBezTo>
                  <a:cubicBezTo>
                    <a:pt x="3" y="25"/>
                    <a:pt x="4" y="25"/>
                    <a:pt x="4" y="24"/>
                  </a:cubicBezTo>
                  <a:cubicBezTo>
                    <a:pt x="4" y="23"/>
                    <a:pt x="4" y="23"/>
                    <a:pt x="3" y="22"/>
                  </a:cubicBezTo>
                  <a:cubicBezTo>
                    <a:pt x="2" y="21"/>
                    <a:pt x="0" y="20"/>
                    <a:pt x="2" y="16"/>
                  </a:cubicBezTo>
                  <a:cubicBezTo>
                    <a:pt x="2" y="15"/>
                    <a:pt x="3" y="13"/>
                    <a:pt x="3" y="12"/>
                  </a:cubicBezTo>
                  <a:cubicBezTo>
                    <a:pt x="3" y="10"/>
                    <a:pt x="3" y="9"/>
                    <a:pt x="4" y="7"/>
                  </a:cubicBezTo>
                  <a:cubicBezTo>
                    <a:pt x="5" y="5"/>
                    <a:pt x="6" y="4"/>
                    <a:pt x="8" y="4"/>
                  </a:cubicBezTo>
                  <a:cubicBezTo>
                    <a:pt x="8" y="3"/>
                    <a:pt x="9" y="3"/>
                    <a:pt x="10" y="2"/>
                  </a:cubicBezTo>
                  <a:cubicBezTo>
                    <a:pt x="10" y="2"/>
                    <a:pt x="10" y="2"/>
                    <a:pt x="10" y="2"/>
                  </a:cubicBezTo>
                  <a:cubicBezTo>
                    <a:pt x="12" y="2"/>
                    <a:pt x="12" y="2"/>
                    <a:pt x="12" y="2"/>
                  </a:cubicBezTo>
                  <a:cubicBezTo>
                    <a:pt x="18" y="4"/>
                    <a:pt x="20" y="4"/>
                    <a:pt x="25" y="0"/>
                  </a:cubicBezTo>
                  <a:cubicBezTo>
                    <a:pt x="26" y="0"/>
                    <a:pt x="26" y="0"/>
                    <a:pt x="26" y="0"/>
                  </a:cubicBezTo>
                  <a:cubicBezTo>
                    <a:pt x="26" y="1"/>
                    <a:pt x="26" y="1"/>
                    <a:pt x="26" y="1"/>
                  </a:cubicBezTo>
                  <a:cubicBezTo>
                    <a:pt x="27" y="2"/>
                    <a:pt x="27" y="4"/>
                    <a:pt x="27" y="5"/>
                  </a:cubicBezTo>
                  <a:cubicBezTo>
                    <a:pt x="25" y="7"/>
                    <a:pt x="20" y="7"/>
                    <a:pt x="15" y="7"/>
                  </a:cubicBezTo>
                  <a:cubicBezTo>
                    <a:pt x="13" y="7"/>
                    <a:pt x="9" y="7"/>
                    <a:pt x="8" y="8"/>
                  </a:cubicBezTo>
                  <a:cubicBezTo>
                    <a:pt x="8" y="11"/>
                    <a:pt x="8" y="12"/>
                    <a:pt x="8" y="12"/>
                  </a:cubicBezTo>
                  <a:cubicBezTo>
                    <a:pt x="8" y="12"/>
                    <a:pt x="9" y="12"/>
                    <a:pt x="9" y="12"/>
                  </a:cubicBezTo>
                  <a:cubicBezTo>
                    <a:pt x="10" y="12"/>
                    <a:pt x="12" y="11"/>
                    <a:pt x="14" y="11"/>
                  </a:cubicBezTo>
                  <a:cubicBezTo>
                    <a:pt x="15" y="10"/>
                    <a:pt x="17" y="9"/>
                    <a:pt x="18" y="9"/>
                  </a:cubicBezTo>
                  <a:cubicBezTo>
                    <a:pt x="19" y="9"/>
                    <a:pt x="20" y="10"/>
                    <a:pt x="20" y="12"/>
                  </a:cubicBezTo>
                  <a:cubicBezTo>
                    <a:pt x="21" y="13"/>
                    <a:pt x="21" y="13"/>
                    <a:pt x="21" y="13"/>
                  </a:cubicBezTo>
                  <a:cubicBezTo>
                    <a:pt x="19" y="13"/>
                    <a:pt x="19" y="13"/>
                    <a:pt x="19" y="13"/>
                  </a:cubicBezTo>
                  <a:cubicBezTo>
                    <a:pt x="18" y="12"/>
                    <a:pt x="18" y="13"/>
                    <a:pt x="16" y="14"/>
                  </a:cubicBezTo>
                  <a:cubicBezTo>
                    <a:pt x="16" y="15"/>
                    <a:pt x="15" y="16"/>
                    <a:pt x="13" y="16"/>
                  </a:cubicBezTo>
                  <a:cubicBezTo>
                    <a:pt x="14" y="16"/>
                    <a:pt x="14" y="17"/>
                    <a:pt x="15" y="18"/>
                  </a:cubicBezTo>
                  <a:cubicBezTo>
                    <a:pt x="15" y="17"/>
                    <a:pt x="16" y="18"/>
                    <a:pt x="16" y="18"/>
                  </a:cubicBezTo>
                  <a:cubicBezTo>
                    <a:pt x="16" y="19"/>
                    <a:pt x="16" y="19"/>
                    <a:pt x="16" y="19"/>
                  </a:cubicBezTo>
                  <a:cubicBezTo>
                    <a:pt x="16" y="19"/>
                    <a:pt x="16" y="20"/>
                    <a:pt x="16" y="20"/>
                  </a:cubicBezTo>
                  <a:cubicBezTo>
                    <a:pt x="15" y="20"/>
                    <a:pt x="15" y="20"/>
                    <a:pt x="15" y="20"/>
                  </a:cubicBezTo>
                  <a:cubicBezTo>
                    <a:pt x="16" y="20"/>
                    <a:pt x="16" y="20"/>
                    <a:pt x="16" y="20"/>
                  </a:cubicBezTo>
                  <a:cubicBezTo>
                    <a:pt x="16" y="21"/>
                    <a:pt x="17" y="23"/>
                    <a:pt x="17" y="24"/>
                  </a:cubicBezTo>
                  <a:cubicBezTo>
                    <a:pt x="16" y="24"/>
                    <a:pt x="16" y="24"/>
                    <a:pt x="16" y="24"/>
                  </a:cubicBezTo>
                  <a:cubicBezTo>
                    <a:pt x="17" y="24"/>
                    <a:pt x="17" y="24"/>
                    <a:pt x="17" y="24"/>
                  </a:cubicBezTo>
                  <a:cubicBezTo>
                    <a:pt x="17" y="24"/>
                    <a:pt x="17" y="24"/>
                    <a:pt x="17" y="24"/>
                  </a:cubicBezTo>
                  <a:cubicBezTo>
                    <a:pt x="17" y="24"/>
                    <a:pt x="18" y="24"/>
                    <a:pt x="18" y="25"/>
                  </a:cubicBezTo>
                  <a:cubicBezTo>
                    <a:pt x="18" y="26"/>
                    <a:pt x="17" y="26"/>
                    <a:pt x="16" y="26"/>
                  </a:cubicBezTo>
                  <a:cubicBezTo>
                    <a:pt x="16" y="27"/>
                    <a:pt x="15" y="27"/>
                    <a:pt x="15" y="27"/>
                  </a:cubicBezTo>
                  <a:cubicBezTo>
                    <a:pt x="14" y="27"/>
                    <a:pt x="14" y="28"/>
                    <a:pt x="13" y="28"/>
                  </a:cubicBezTo>
                  <a:cubicBezTo>
                    <a:pt x="13" y="28"/>
                    <a:pt x="12" y="28"/>
                    <a:pt x="11" y="26"/>
                  </a:cubicBezTo>
                  <a:cubicBezTo>
                    <a:pt x="11" y="26"/>
                    <a:pt x="10" y="23"/>
                    <a:pt x="9" y="21"/>
                  </a:cubicBezTo>
                  <a:cubicBezTo>
                    <a:pt x="9" y="20"/>
                    <a:pt x="9" y="20"/>
                    <a:pt x="9" y="20"/>
                  </a:cubicBezTo>
                  <a:cubicBezTo>
                    <a:pt x="8" y="21"/>
                    <a:pt x="8" y="25"/>
                    <a:pt x="9" y="26"/>
                  </a:cubicBezTo>
                  <a:cubicBezTo>
                    <a:pt x="9" y="27"/>
                    <a:pt x="9" y="27"/>
                    <a:pt x="9" y="27"/>
                  </a:cubicBezTo>
                  <a:cubicBezTo>
                    <a:pt x="9" y="29"/>
                    <a:pt x="9" y="30"/>
                    <a:pt x="8" y="31"/>
                  </a:cubicBezTo>
                  <a:cubicBezTo>
                    <a:pt x="7" y="31"/>
                    <a:pt x="7" y="32"/>
                    <a:pt x="6" y="32"/>
                  </a:cubicBezTo>
                  <a:close/>
                  <a:moveTo>
                    <a:pt x="6" y="7"/>
                  </a:moveTo>
                  <a:cubicBezTo>
                    <a:pt x="6" y="8"/>
                    <a:pt x="6" y="8"/>
                    <a:pt x="6" y="8"/>
                  </a:cubicBezTo>
                  <a:cubicBezTo>
                    <a:pt x="5" y="9"/>
                    <a:pt x="5" y="11"/>
                    <a:pt x="5" y="12"/>
                  </a:cubicBezTo>
                  <a:cubicBezTo>
                    <a:pt x="5" y="14"/>
                    <a:pt x="4" y="16"/>
                    <a:pt x="4" y="17"/>
                  </a:cubicBezTo>
                  <a:cubicBezTo>
                    <a:pt x="2" y="19"/>
                    <a:pt x="3" y="20"/>
                    <a:pt x="4" y="21"/>
                  </a:cubicBezTo>
                  <a:cubicBezTo>
                    <a:pt x="5" y="21"/>
                    <a:pt x="6" y="22"/>
                    <a:pt x="6" y="25"/>
                  </a:cubicBezTo>
                  <a:cubicBezTo>
                    <a:pt x="5" y="25"/>
                    <a:pt x="5" y="25"/>
                    <a:pt x="5" y="26"/>
                  </a:cubicBezTo>
                  <a:cubicBezTo>
                    <a:pt x="5" y="28"/>
                    <a:pt x="4" y="29"/>
                    <a:pt x="5" y="29"/>
                  </a:cubicBezTo>
                  <a:cubicBezTo>
                    <a:pt x="6" y="30"/>
                    <a:pt x="6" y="30"/>
                    <a:pt x="6" y="29"/>
                  </a:cubicBezTo>
                  <a:cubicBezTo>
                    <a:pt x="6" y="29"/>
                    <a:pt x="7" y="29"/>
                    <a:pt x="7" y="28"/>
                  </a:cubicBezTo>
                  <a:cubicBezTo>
                    <a:pt x="7" y="27"/>
                    <a:pt x="7" y="27"/>
                    <a:pt x="7" y="27"/>
                  </a:cubicBezTo>
                  <a:cubicBezTo>
                    <a:pt x="6" y="23"/>
                    <a:pt x="6" y="20"/>
                    <a:pt x="7" y="18"/>
                  </a:cubicBezTo>
                  <a:cubicBezTo>
                    <a:pt x="8" y="17"/>
                    <a:pt x="8" y="17"/>
                    <a:pt x="9" y="17"/>
                  </a:cubicBezTo>
                  <a:cubicBezTo>
                    <a:pt x="9" y="17"/>
                    <a:pt x="9" y="17"/>
                    <a:pt x="9" y="17"/>
                  </a:cubicBezTo>
                  <a:cubicBezTo>
                    <a:pt x="11" y="17"/>
                    <a:pt x="11" y="17"/>
                    <a:pt x="11" y="17"/>
                  </a:cubicBezTo>
                  <a:cubicBezTo>
                    <a:pt x="10" y="18"/>
                    <a:pt x="10" y="18"/>
                    <a:pt x="10" y="18"/>
                  </a:cubicBezTo>
                  <a:cubicBezTo>
                    <a:pt x="11" y="19"/>
                    <a:pt x="11" y="20"/>
                    <a:pt x="11" y="20"/>
                  </a:cubicBezTo>
                  <a:cubicBezTo>
                    <a:pt x="12" y="23"/>
                    <a:pt x="13" y="25"/>
                    <a:pt x="13" y="26"/>
                  </a:cubicBezTo>
                  <a:cubicBezTo>
                    <a:pt x="13" y="26"/>
                    <a:pt x="14" y="26"/>
                    <a:pt x="14" y="25"/>
                  </a:cubicBezTo>
                  <a:cubicBezTo>
                    <a:pt x="14" y="25"/>
                    <a:pt x="15" y="25"/>
                    <a:pt x="15" y="25"/>
                  </a:cubicBezTo>
                  <a:cubicBezTo>
                    <a:pt x="15" y="25"/>
                    <a:pt x="15" y="25"/>
                    <a:pt x="15" y="24"/>
                  </a:cubicBezTo>
                  <a:cubicBezTo>
                    <a:pt x="15" y="24"/>
                    <a:pt x="15" y="24"/>
                    <a:pt x="15" y="24"/>
                  </a:cubicBezTo>
                  <a:cubicBezTo>
                    <a:pt x="15" y="24"/>
                    <a:pt x="14" y="22"/>
                    <a:pt x="14" y="21"/>
                  </a:cubicBezTo>
                  <a:cubicBezTo>
                    <a:pt x="13" y="19"/>
                    <a:pt x="12" y="17"/>
                    <a:pt x="11" y="16"/>
                  </a:cubicBezTo>
                  <a:cubicBezTo>
                    <a:pt x="10" y="14"/>
                    <a:pt x="10" y="14"/>
                    <a:pt x="10" y="14"/>
                  </a:cubicBezTo>
                  <a:cubicBezTo>
                    <a:pt x="8" y="14"/>
                    <a:pt x="7" y="14"/>
                    <a:pt x="7" y="13"/>
                  </a:cubicBezTo>
                  <a:cubicBezTo>
                    <a:pt x="6" y="12"/>
                    <a:pt x="6" y="10"/>
                    <a:pt x="6" y="7"/>
                  </a:cubicBezTo>
                  <a:cubicBezTo>
                    <a:pt x="6" y="7"/>
                    <a:pt x="6" y="7"/>
                    <a:pt x="6" y="7"/>
                  </a:cubicBezTo>
                  <a:close/>
                  <a:moveTo>
                    <a:pt x="11" y="14"/>
                  </a:moveTo>
                  <a:cubicBezTo>
                    <a:pt x="12" y="14"/>
                    <a:pt x="12" y="14"/>
                    <a:pt x="12" y="14"/>
                  </a:cubicBezTo>
                  <a:cubicBezTo>
                    <a:pt x="13" y="14"/>
                    <a:pt x="14" y="14"/>
                    <a:pt x="15" y="13"/>
                  </a:cubicBezTo>
                  <a:cubicBezTo>
                    <a:pt x="15" y="12"/>
                    <a:pt x="15" y="12"/>
                    <a:pt x="16" y="12"/>
                  </a:cubicBezTo>
                  <a:cubicBezTo>
                    <a:pt x="15" y="12"/>
                    <a:pt x="15" y="12"/>
                    <a:pt x="14" y="13"/>
                  </a:cubicBezTo>
                  <a:cubicBezTo>
                    <a:pt x="13" y="13"/>
                    <a:pt x="12" y="14"/>
                    <a:pt x="11" y="14"/>
                  </a:cubicBezTo>
                  <a:close/>
                  <a:moveTo>
                    <a:pt x="11" y="4"/>
                  </a:moveTo>
                  <a:cubicBezTo>
                    <a:pt x="10" y="5"/>
                    <a:pt x="9" y="5"/>
                    <a:pt x="9" y="5"/>
                  </a:cubicBezTo>
                  <a:cubicBezTo>
                    <a:pt x="8" y="6"/>
                    <a:pt x="8" y="6"/>
                    <a:pt x="7" y="6"/>
                  </a:cubicBezTo>
                  <a:cubicBezTo>
                    <a:pt x="9" y="5"/>
                    <a:pt x="12" y="5"/>
                    <a:pt x="15" y="5"/>
                  </a:cubicBezTo>
                  <a:cubicBezTo>
                    <a:pt x="16" y="5"/>
                    <a:pt x="16" y="5"/>
                    <a:pt x="16" y="5"/>
                  </a:cubicBezTo>
                  <a:cubicBezTo>
                    <a:pt x="15" y="5"/>
                    <a:pt x="13" y="5"/>
                    <a:pt x="11" y="4"/>
                  </a:cubicBezTo>
                  <a:close/>
                  <a:moveTo>
                    <a:pt x="25" y="3"/>
                  </a:moveTo>
                  <a:cubicBezTo>
                    <a:pt x="24" y="4"/>
                    <a:pt x="22" y="5"/>
                    <a:pt x="20" y="5"/>
                  </a:cubicBezTo>
                  <a:cubicBezTo>
                    <a:pt x="23" y="5"/>
                    <a:pt x="25" y="5"/>
                    <a:pt x="25" y="4"/>
                  </a:cubicBezTo>
                  <a:cubicBezTo>
                    <a:pt x="25" y="3"/>
                    <a:pt x="25" y="3"/>
                    <a:pt x="25"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0" name="Freeform 640"/>
            <p:cNvSpPr>
              <a:spLocks noChangeArrowheads="1"/>
            </p:cNvSpPr>
            <p:nvPr/>
          </p:nvSpPr>
          <p:spPr bwMode="auto">
            <a:xfrm>
              <a:off x="8209209" y="4479839"/>
              <a:ext cx="19321" cy="12076"/>
            </a:xfrm>
            <a:custGeom>
              <a:avLst/>
              <a:gdLst>
                <a:gd name="T0" fmla="*/ 0 w 5"/>
                <a:gd name="T1" fmla="*/ 1 h 3"/>
                <a:gd name="T2" fmla="*/ 5 w 5"/>
                <a:gd name="T3" fmla="*/ 2 h 3"/>
                <a:gd name="T4" fmla="*/ 0 w 5"/>
                <a:gd name="T5" fmla="*/ 1 h 3"/>
              </a:gdLst>
              <a:ahLst/>
              <a:cxnLst>
                <a:cxn ang="0">
                  <a:pos x="T0" y="T1"/>
                </a:cxn>
                <a:cxn ang="0">
                  <a:pos x="T2" y="T3"/>
                </a:cxn>
                <a:cxn ang="0">
                  <a:pos x="T4" y="T5"/>
                </a:cxn>
              </a:cxnLst>
              <a:rect l="0" t="0" r="r" b="b"/>
              <a:pathLst>
                <a:path w="5" h="3">
                  <a:moveTo>
                    <a:pt x="0" y="1"/>
                  </a:moveTo>
                  <a:cubicBezTo>
                    <a:pt x="1" y="1"/>
                    <a:pt x="4" y="0"/>
                    <a:pt x="5" y="2"/>
                  </a:cubicBezTo>
                  <a:cubicBezTo>
                    <a:pt x="3" y="2"/>
                    <a:pt x="1" y="3"/>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1" name="Freeform 641"/>
            <p:cNvSpPr>
              <a:spLocks noChangeArrowheads="1"/>
            </p:cNvSpPr>
            <p:nvPr/>
          </p:nvSpPr>
          <p:spPr bwMode="auto">
            <a:xfrm>
              <a:off x="8199548" y="4479839"/>
              <a:ext cx="33811" cy="12076"/>
            </a:xfrm>
            <a:custGeom>
              <a:avLst/>
              <a:gdLst>
                <a:gd name="T0" fmla="*/ 4 w 8"/>
                <a:gd name="T1" fmla="*/ 3 h 3"/>
                <a:gd name="T2" fmla="*/ 1 w 8"/>
                <a:gd name="T3" fmla="*/ 2 h 3"/>
                <a:gd name="T4" fmla="*/ 0 w 8"/>
                <a:gd name="T5" fmla="*/ 0 h 3"/>
                <a:gd name="T6" fmla="*/ 2 w 8"/>
                <a:gd name="T7" fmla="*/ 0 h 3"/>
                <a:gd name="T8" fmla="*/ 3 w 8"/>
                <a:gd name="T9" fmla="*/ 0 h 3"/>
                <a:gd name="T10" fmla="*/ 5 w 8"/>
                <a:gd name="T11" fmla="*/ 0 h 3"/>
                <a:gd name="T12" fmla="*/ 7 w 8"/>
                <a:gd name="T13" fmla="*/ 1 h 3"/>
                <a:gd name="T14" fmla="*/ 8 w 8"/>
                <a:gd name="T15" fmla="*/ 2 h 3"/>
                <a:gd name="T16" fmla="*/ 7 w 8"/>
                <a:gd name="T17" fmla="*/ 3 h 3"/>
                <a:gd name="T18" fmla="*/ 4 w 8"/>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3">
                  <a:moveTo>
                    <a:pt x="4" y="3"/>
                  </a:moveTo>
                  <a:cubicBezTo>
                    <a:pt x="3" y="3"/>
                    <a:pt x="2" y="3"/>
                    <a:pt x="1" y="2"/>
                  </a:cubicBezTo>
                  <a:cubicBezTo>
                    <a:pt x="0" y="0"/>
                    <a:pt x="0" y="0"/>
                    <a:pt x="0" y="0"/>
                  </a:cubicBezTo>
                  <a:cubicBezTo>
                    <a:pt x="2" y="0"/>
                    <a:pt x="2" y="0"/>
                    <a:pt x="2" y="0"/>
                  </a:cubicBezTo>
                  <a:cubicBezTo>
                    <a:pt x="2" y="0"/>
                    <a:pt x="2" y="0"/>
                    <a:pt x="3" y="0"/>
                  </a:cubicBezTo>
                  <a:cubicBezTo>
                    <a:pt x="3" y="0"/>
                    <a:pt x="4" y="0"/>
                    <a:pt x="5" y="0"/>
                  </a:cubicBezTo>
                  <a:cubicBezTo>
                    <a:pt x="5" y="0"/>
                    <a:pt x="7" y="0"/>
                    <a:pt x="7" y="1"/>
                  </a:cubicBezTo>
                  <a:cubicBezTo>
                    <a:pt x="8" y="2"/>
                    <a:pt x="8" y="2"/>
                    <a:pt x="8" y="2"/>
                  </a:cubicBezTo>
                  <a:cubicBezTo>
                    <a:pt x="7" y="3"/>
                    <a:pt x="7" y="3"/>
                    <a:pt x="7" y="3"/>
                  </a:cubicBezTo>
                  <a:cubicBezTo>
                    <a:pt x="6" y="3"/>
                    <a:pt x="5" y="3"/>
                    <a:pt x="4"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2" name="Freeform 642"/>
            <p:cNvSpPr>
              <a:spLocks noChangeArrowheads="1"/>
            </p:cNvSpPr>
            <p:nvPr/>
          </p:nvSpPr>
          <p:spPr bwMode="auto">
            <a:xfrm>
              <a:off x="8238191" y="4503991"/>
              <a:ext cx="16906" cy="12076"/>
            </a:xfrm>
            <a:custGeom>
              <a:avLst/>
              <a:gdLst>
                <a:gd name="T0" fmla="*/ 1 w 4"/>
                <a:gd name="T1" fmla="*/ 0 h 3"/>
                <a:gd name="T2" fmla="*/ 2 w 4"/>
                <a:gd name="T3" fmla="*/ 3 h 3"/>
                <a:gd name="T4" fmla="*/ 0 w 4"/>
                <a:gd name="T5" fmla="*/ 0 h 3"/>
                <a:gd name="T6" fmla="*/ 0 w 4"/>
                <a:gd name="T7" fmla="*/ 0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4" y="0"/>
                    <a:pt x="4" y="1"/>
                    <a:pt x="2" y="3"/>
                  </a:cubicBezTo>
                  <a:cubicBezTo>
                    <a:pt x="2" y="1"/>
                    <a:pt x="1" y="1"/>
                    <a:pt x="0" y="0"/>
                  </a:cubicBezTo>
                  <a:cubicBezTo>
                    <a:pt x="0" y="0"/>
                    <a:pt x="0" y="0"/>
                    <a:pt x="0" y="0"/>
                  </a:cubicBezTo>
                  <a:cubicBezTo>
                    <a:pt x="0" y="0"/>
                    <a:pt x="1" y="0"/>
                    <a:pt x="1"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3" name="Freeform 643"/>
            <p:cNvSpPr>
              <a:spLocks noChangeArrowheads="1"/>
            </p:cNvSpPr>
            <p:nvPr/>
          </p:nvSpPr>
          <p:spPr bwMode="auto">
            <a:xfrm>
              <a:off x="8233359" y="4501575"/>
              <a:ext cx="24151" cy="19321"/>
            </a:xfrm>
            <a:custGeom>
              <a:avLst/>
              <a:gdLst>
                <a:gd name="T0" fmla="*/ 3 w 6"/>
                <a:gd name="T1" fmla="*/ 5 h 5"/>
                <a:gd name="T2" fmla="*/ 3 w 6"/>
                <a:gd name="T3" fmla="*/ 4 h 5"/>
                <a:gd name="T4" fmla="*/ 1 w 6"/>
                <a:gd name="T5" fmla="*/ 2 h 5"/>
                <a:gd name="T6" fmla="*/ 0 w 6"/>
                <a:gd name="T7" fmla="*/ 2 h 5"/>
                <a:gd name="T8" fmla="*/ 0 w 6"/>
                <a:gd name="T9" fmla="*/ 0 h 5"/>
                <a:gd name="T10" fmla="*/ 3 w 6"/>
                <a:gd name="T11" fmla="*/ 0 h 5"/>
                <a:gd name="T12" fmla="*/ 5 w 6"/>
                <a:gd name="T13" fmla="*/ 1 h 5"/>
                <a:gd name="T14" fmla="*/ 4 w 6"/>
                <a:gd name="T15" fmla="*/ 4 h 5"/>
                <a:gd name="T16" fmla="*/ 3 w 6"/>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3" y="5"/>
                  </a:moveTo>
                  <a:cubicBezTo>
                    <a:pt x="3" y="4"/>
                    <a:pt x="3" y="4"/>
                    <a:pt x="3" y="4"/>
                  </a:cubicBezTo>
                  <a:cubicBezTo>
                    <a:pt x="2" y="3"/>
                    <a:pt x="2" y="3"/>
                    <a:pt x="1" y="2"/>
                  </a:cubicBezTo>
                  <a:cubicBezTo>
                    <a:pt x="0" y="2"/>
                    <a:pt x="0" y="2"/>
                    <a:pt x="0" y="2"/>
                  </a:cubicBezTo>
                  <a:cubicBezTo>
                    <a:pt x="0" y="0"/>
                    <a:pt x="0" y="0"/>
                    <a:pt x="0" y="0"/>
                  </a:cubicBezTo>
                  <a:cubicBezTo>
                    <a:pt x="3" y="0"/>
                    <a:pt x="3" y="0"/>
                    <a:pt x="3" y="0"/>
                  </a:cubicBezTo>
                  <a:cubicBezTo>
                    <a:pt x="5" y="0"/>
                    <a:pt x="5" y="0"/>
                    <a:pt x="5" y="1"/>
                  </a:cubicBezTo>
                  <a:cubicBezTo>
                    <a:pt x="6" y="2"/>
                    <a:pt x="6" y="3"/>
                    <a:pt x="4" y="4"/>
                  </a:cubicBezTo>
                  <a:lnTo>
                    <a:pt x="3"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4" name="Freeform 644"/>
            <p:cNvSpPr>
              <a:spLocks noChangeArrowheads="1"/>
            </p:cNvSpPr>
            <p:nvPr/>
          </p:nvSpPr>
          <p:spPr bwMode="auto">
            <a:xfrm>
              <a:off x="8308227" y="4520896"/>
              <a:ext cx="28981" cy="21735"/>
            </a:xfrm>
            <a:custGeom>
              <a:avLst/>
              <a:gdLst>
                <a:gd name="T0" fmla="*/ 4 w 7"/>
                <a:gd name="T1" fmla="*/ 0 h 5"/>
                <a:gd name="T2" fmla="*/ 7 w 7"/>
                <a:gd name="T3" fmla="*/ 4 h 5"/>
                <a:gd name="T4" fmla="*/ 0 w 7"/>
                <a:gd name="T5" fmla="*/ 1 h 5"/>
                <a:gd name="T6" fmla="*/ 4 w 7"/>
                <a:gd name="T7" fmla="*/ 0 h 5"/>
              </a:gdLst>
              <a:ahLst/>
              <a:cxnLst>
                <a:cxn ang="0">
                  <a:pos x="T0" y="T1"/>
                </a:cxn>
                <a:cxn ang="0">
                  <a:pos x="T2" y="T3"/>
                </a:cxn>
                <a:cxn ang="0">
                  <a:pos x="T4" y="T5"/>
                </a:cxn>
                <a:cxn ang="0">
                  <a:pos x="T6" y="T7"/>
                </a:cxn>
              </a:cxnLst>
              <a:rect l="0" t="0" r="r" b="b"/>
              <a:pathLst>
                <a:path w="7" h="5">
                  <a:moveTo>
                    <a:pt x="4" y="0"/>
                  </a:moveTo>
                  <a:cubicBezTo>
                    <a:pt x="5" y="1"/>
                    <a:pt x="7" y="2"/>
                    <a:pt x="7" y="4"/>
                  </a:cubicBezTo>
                  <a:cubicBezTo>
                    <a:pt x="6" y="5"/>
                    <a:pt x="1" y="3"/>
                    <a:pt x="0" y="1"/>
                  </a:cubicBezTo>
                  <a:cubicBezTo>
                    <a:pt x="1" y="1"/>
                    <a:pt x="3" y="0"/>
                    <a:pt x="4"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5" name="Freeform 645"/>
            <p:cNvSpPr>
              <a:spLocks noEditPoints="1" noChangeArrowheads="1"/>
            </p:cNvSpPr>
            <p:nvPr/>
          </p:nvSpPr>
          <p:spPr bwMode="auto">
            <a:xfrm>
              <a:off x="8303397" y="4516067"/>
              <a:ext cx="41055" cy="26565"/>
            </a:xfrm>
            <a:custGeom>
              <a:avLst/>
              <a:gdLst>
                <a:gd name="T0" fmla="*/ 7 w 10"/>
                <a:gd name="T1" fmla="*/ 6 h 6"/>
                <a:gd name="T2" fmla="*/ 0 w 10"/>
                <a:gd name="T3" fmla="*/ 2 h 6"/>
                <a:gd name="T4" fmla="*/ 0 w 10"/>
                <a:gd name="T5" fmla="*/ 1 h 6"/>
                <a:gd name="T6" fmla="*/ 1 w 10"/>
                <a:gd name="T7" fmla="*/ 1 h 6"/>
                <a:gd name="T8" fmla="*/ 2 w 10"/>
                <a:gd name="T9" fmla="*/ 1 h 6"/>
                <a:gd name="T10" fmla="*/ 5 w 10"/>
                <a:gd name="T11" fmla="*/ 0 h 6"/>
                <a:gd name="T12" fmla="*/ 5 w 10"/>
                <a:gd name="T13" fmla="*/ 1 h 6"/>
                <a:gd name="T14" fmla="*/ 9 w 10"/>
                <a:gd name="T15" fmla="*/ 4 h 6"/>
                <a:gd name="T16" fmla="*/ 10 w 10"/>
                <a:gd name="T17" fmla="*/ 5 h 6"/>
                <a:gd name="T18" fmla="*/ 9 w 10"/>
                <a:gd name="T19" fmla="*/ 5 h 6"/>
                <a:gd name="T20" fmla="*/ 7 w 10"/>
                <a:gd name="T21" fmla="*/ 6 h 6"/>
                <a:gd name="T22" fmla="*/ 3 w 10"/>
                <a:gd name="T23" fmla="*/ 3 h 6"/>
                <a:gd name="T24" fmla="*/ 7 w 10"/>
                <a:gd name="T25" fmla="*/ 4 h 6"/>
                <a:gd name="T26" fmla="*/ 5 w 10"/>
                <a:gd name="T27" fmla="*/ 2 h 6"/>
                <a:gd name="T28" fmla="*/ 3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7" y="6"/>
                  </a:moveTo>
                  <a:cubicBezTo>
                    <a:pt x="5" y="6"/>
                    <a:pt x="1" y="4"/>
                    <a:pt x="0" y="2"/>
                  </a:cubicBezTo>
                  <a:cubicBezTo>
                    <a:pt x="0" y="1"/>
                    <a:pt x="0" y="1"/>
                    <a:pt x="0" y="1"/>
                  </a:cubicBezTo>
                  <a:cubicBezTo>
                    <a:pt x="1" y="1"/>
                    <a:pt x="1" y="1"/>
                    <a:pt x="1" y="1"/>
                  </a:cubicBezTo>
                  <a:cubicBezTo>
                    <a:pt x="2" y="1"/>
                    <a:pt x="2" y="1"/>
                    <a:pt x="2" y="1"/>
                  </a:cubicBezTo>
                  <a:cubicBezTo>
                    <a:pt x="3" y="1"/>
                    <a:pt x="4" y="0"/>
                    <a:pt x="5" y="0"/>
                  </a:cubicBezTo>
                  <a:cubicBezTo>
                    <a:pt x="5" y="1"/>
                    <a:pt x="5" y="1"/>
                    <a:pt x="5" y="1"/>
                  </a:cubicBezTo>
                  <a:cubicBezTo>
                    <a:pt x="7" y="1"/>
                    <a:pt x="8" y="3"/>
                    <a:pt x="9" y="4"/>
                  </a:cubicBezTo>
                  <a:cubicBezTo>
                    <a:pt x="10" y="5"/>
                    <a:pt x="10" y="5"/>
                    <a:pt x="10" y="5"/>
                  </a:cubicBezTo>
                  <a:cubicBezTo>
                    <a:pt x="9" y="5"/>
                    <a:pt x="9" y="5"/>
                    <a:pt x="9" y="5"/>
                  </a:cubicBezTo>
                  <a:cubicBezTo>
                    <a:pt x="8" y="6"/>
                    <a:pt x="8" y="6"/>
                    <a:pt x="7" y="6"/>
                  </a:cubicBezTo>
                  <a:close/>
                  <a:moveTo>
                    <a:pt x="3" y="3"/>
                  </a:moveTo>
                  <a:cubicBezTo>
                    <a:pt x="4" y="3"/>
                    <a:pt x="6" y="4"/>
                    <a:pt x="7" y="4"/>
                  </a:cubicBezTo>
                  <a:cubicBezTo>
                    <a:pt x="6" y="3"/>
                    <a:pt x="5" y="3"/>
                    <a:pt x="5" y="2"/>
                  </a:cubicBezTo>
                  <a:cubicBezTo>
                    <a:pt x="4" y="2"/>
                    <a:pt x="4" y="3"/>
                    <a:pt x="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6" name="Freeform 646"/>
            <p:cNvSpPr>
              <a:spLocks noChangeArrowheads="1"/>
            </p:cNvSpPr>
            <p:nvPr/>
          </p:nvSpPr>
          <p:spPr bwMode="auto">
            <a:xfrm>
              <a:off x="8325132" y="4501575"/>
              <a:ext cx="53132" cy="19321"/>
            </a:xfrm>
            <a:custGeom>
              <a:avLst/>
              <a:gdLst>
                <a:gd name="T0" fmla="*/ 0 w 13"/>
                <a:gd name="T1" fmla="*/ 2 h 5"/>
                <a:gd name="T2" fmla="*/ 11 w 13"/>
                <a:gd name="T3" fmla="*/ 0 h 5"/>
                <a:gd name="T4" fmla="*/ 0 w 13"/>
                <a:gd name="T5" fmla="*/ 3 h 5"/>
                <a:gd name="T6" fmla="*/ 0 w 13"/>
                <a:gd name="T7" fmla="*/ 2 h 5"/>
              </a:gdLst>
              <a:ahLst/>
              <a:cxnLst>
                <a:cxn ang="0">
                  <a:pos x="T0" y="T1"/>
                </a:cxn>
                <a:cxn ang="0">
                  <a:pos x="T2" y="T3"/>
                </a:cxn>
                <a:cxn ang="0">
                  <a:pos x="T4" y="T5"/>
                </a:cxn>
                <a:cxn ang="0">
                  <a:pos x="T6" y="T7"/>
                </a:cxn>
              </a:cxnLst>
              <a:rect l="0" t="0" r="r" b="b"/>
              <a:pathLst>
                <a:path w="13" h="5">
                  <a:moveTo>
                    <a:pt x="0" y="2"/>
                  </a:moveTo>
                  <a:cubicBezTo>
                    <a:pt x="2" y="0"/>
                    <a:pt x="11" y="5"/>
                    <a:pt x="11" y="0"/>
                  </a:cubicBezTo>
                  <a:cubicBezTo>
                    <a:pt x="13" y="5"/>
                    <a:pt x="2" y="4"/>
                    <a:pt x="0" y="3"/>
                  </a:cubicBezTo>
                  <a:cubicBezTo>
                    <a:pt x="0" y="3"/>
                    <a:pt x="0" y="3"/>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7" name="Freeform 647"/>
            <p:cNvSpPr>
              <a:spLocks noEditPoints="1" noChangeArrowheads="1"/>
            </p:cNvSpPr>
            <p:nvPr/>
          </p:nvSpPr>
          <p:spPr bwMode="auto">
            <a:xfrm>
              <a:off x="8315472" y="4484669"/>
              <a:ext cx="62792" cy="36227"/>
            </a:xfrm>
            <a:custGeom>
              <a:avLst/>
              <a:gdLst>
                <a:gd name="T0" fmla="*/ 7 w 15"/>
                <a:gd name="T1" fmla="*/ 9 h 9"/>
                <a:gd name="T2" fmla="*/ 1 w 15"/>
                <a:gd name="T3" fmla="*/ 8 h 9"/>
                <a:gd name="T4" fmla="*/ 0 w 15"/>
                <a:gd name="T5" fmla="*/ 8 h 9"/>
                <a:gd name="T6" fmla="*/ 1 w 15"/>
                <a:gd name="T7" fmla="*/ 7 h 9"/>
                <a:gd name="T8" fmla="*/ 1 w 15"/>
                <a:gd name="T9" fmla="*/ 6 h 9"/>
                <a:gd name="T10" fmla="*/ 1 w 15"/>
                <a:gd name="T11" fmla="*/ 6 h 9"/>
                <a:gd name="T12" fmla="*/ 1 w 15"/>
                <a:gd name="T13" fmla="*/ 5 h 9"/>
                <a:gd name="T14" fmla="*/ 7 w 15"/>
                <a:gd name="T15" fmla="*/ 5 h 9"/>
                <a:gd name="T16" fmla="*/ 11 w 15"/>
                <a:gd name="T17" fmla="*/ 6 h 9"/>
                <a:gd name="T18" fmla="*/ 12 w 15"/>
                <a:gd name="T19" fmla="*/ 4 h 9"/>
                <a:gd name="T20" fmla="*/ 13 w 15"/>
                <a:gd name="T21" fmla="*/ 0 h 9"/>
                <a:gd name="T22" fmla="*/ 14 w 15"/>
                <a:gd name="T23" fmla="*/ 4 h 9"/>
                <a:gd name="T24" fmla="*/ 14 w 15"/>
                <a:gd name="T25" fmla="*/ 7 h 9"/>
                <a:gd name="T26" fmla="*/ 7 w 15"/>
                <a:gd name="T27" fmla="*/ 9 h 9"/>
                <a:gd name="T28" fmla="*/ 3 w 15"/>
                <a:gd name="T29" fmla="*/ 7 h 9"/>
                <a:gd name="T30" fmla="*/ 5 w 15"/>
                <a:gd name="T31" fmla="*/ 7 h 9"/>
                <a:gd name="T32" fmla="*/ 3 w 15"/>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9">
                  <a:moveTo>
                    <a:pt x="7" y="9"/>
                  </a:moveTo>
                  <a:cubicBezTo>
                    <a:pt x="5" y="9"/>
                    <a:pt x="2" y="9"/>
                    <a:pt x="1" y="8"/>
                  </a:cubicBezTo>
                  <a:cubicBezTo>
                    <a:pt x="0" y="8"/>
                    <a:pt x="0" y="8"/>
                    <a:pt x="0" y="8"/>
                  </a:cubicBezTo>
                  <a:cubicBezTo>
                    <a:pt x="1" y="7"/>
                    <a:pt x="1" y="7"/>
                    <a:pt x="1" y="7"/>
                  </a:cubicBezTo>
                  <a:cubicBezTo>
                    <a:pt x="1" y="7"/>
                    <a:pt x="1" y="6"/>
                    <a:pt x="1" y="6"/>
                  </a:cubicBezTo>
                  <a:cubicBezTo>
                    <a:pt x="1" y="6"/>
                    <a:pt x="1" y="6"/>
                    <a:pt x="1" y="6"/>
                  </a:cubicBezTo>
                  <a:cubicBezTo>
                    <a:pt x="1" y="5"/>
                    <a:pt x="1" y="5"/>
                    <a:pt x="1" y="5"/>
                  </a:cubicBezTo>
                  <a:cubicBezTo>
                    <a:pt x="2" y="4"/>
                    <a:pt x="5" y="5"/>
                    <a:pt x="7" y="5"/>
                  </a:cubicBezTo>
                  <a:cubicBezTo>
                    <a:pt x="8" y="5"/>
                    <a:pt x="10" y="6"/>
                    <a:pt x="11" y="6"/>
                  </a:cubicBezTo>
                  <a:cubicBezTo>
                    <a:pt x="12" y="6"/>
                    <a:pt x="12" y="5"/>
                    <a:pt x="12" y="4"/>
                  </a:cubicBezTo>
                  <a:cubicBezTo>
                    <a:pt x="13" y="0"/>
                    <a:pt x="13" y="0"/>
                    <a:pt x="13" y="0"/>
                  </a:cubicBezTo>
                  <a:cubicBezTo>
                    <a:pt x="14" y="4"/>
                    <a:pt x="14" y="4"/>
                    <a:pt x="14" y="4"/>
                  </a:cubicBezTo>
                  <a:cubicBezTo>
                    <a:pt x="15" y="5"/>
                    <a:pt x="14" y="6"/>
                    <a:pt x="14" y="7"/>
                  </a:cubicBezTo>
                  <a:cubicBezTo>
                    <a:pt x="13" y="8"/>
                    <a:pt x="11" y="9"/>
                    <a:pt x="7" y="9"/>
                  </a:cubicBezTo>
                  <a:close/>
                  <a:moveTo>
                    <a:pt x="3" y="7"/>
                  </a:moveTo>
                  <a:cubicBezTo>
                    <a:pt x="4" y="7"/>
                    <a:pt x="4" y="7"/>
                    <a:pt x="5" y="7"/>
                  </a:cubicBezTo>
                  <a:cubicBezTo>
                    <a:pt x="4" y="7"/>
                    <a:pt x="4" y="7"/>
                    <a:pt x="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8" name="Freeform 648"/>
            <p:cNvSpPr>
              <a:spLocks noChangeArrowheads="1"/>
            </p:cNvSpPr>
            <p:nvPr/>
          </p:nvSpPr>
          <p:spPr bwMode="auto">
            <a:xfrm>
              <a:off x="8378264" y="4503991"/>
              <a:ext cx="9660" cy="9660"/>
            </a:xfrm>
            <a:custGeom>
              <a:avLst/>
              <a:gdLst>
                <a:gd name="T0" fmla="*/ 0 w 2"/>
                <a:gd name="T1" fmla="*/ 1 h 2"/>
                <a:gd name="T2" fmla="*/ 0 w 2"/>
                <a:gd name="T3" fmla="*/ 0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0" y="1"/>
                    <a:pt x="0" y="1"/>
                    <a:pt x="0" y="0"/>
                  </a:cubicBezTo>
                  <a:cubicBezTo>
                    <a:pt x="2" y="0"/>
                    <a:pt x="1" y="0"/>
                    <a:pt x="2" y="0"/>
                  </a:cubicBezTo>
                  <a:cubicBezTo>
                    <a:pt x="2" y="2"/>
                    <a:pt x="1"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49" name="Freeform 649"/>
            <p:cNvSpPr>
              <a:spLocks noChangeArrowheads="1"/>
            </p:cNvSpPr>
            <p:nvPr/>
          </p:nvSpPr>
          <p:spPr bwMode="auto">
            <a:xfrm>
              <a:off x="8373433" y="4501575"/>
              <a:ext cx="16906" cy="14490"/>
            </a:xfrm>
            <a:custGeom>
              <a:avLst/>
              <a:gdLst>
                <a:gd name="T0" fmla="*/ 0 w 4"/>
                <a:gd name="T1" fmla="*/ 4 h 4"/>
                <a:gd name="T2" fmla="*/ 0 w 4"/>
                <a:gd name="T3" fmla="*/ 2 h 4"/>
                <a:gd name="T4" fmla="*/ 1 w 4"/>
                <a:gd name="T5" fmla="*/ 1 h 4"/>
                <a:gd name="T6" fmla="*/ 1 w 4"/>
                <a:gd name="T7" fmla="*/ 0 h 4"/>
                <a:gd name="T8" fmla="*/ 2 w 4"/>
                <a:gd name="T9" fmla="*/ 0 h 4"/>
                <a:gd name="T10" fmla="*/ 2 w 4"/>
                <a:gd name="T11" fmla="*/ 0 h 4"/>
                <a:gd name="T12" fmla="*/ 3 w 4"/>
                <a:gd name="T13" fmla="*/ 0 h 4"/>
                <a:gd name="T14" fmla="*/ 4 w 4"/>
                <a:gd name="T15" fmla="*/ 0 h 4"/>
                <a:gd name="T16" fmla="*/ 4 w 4"/>
                <a:gd name="T17" fmla="*/ 1 h 4"/>
                <a:gd name="T18" fmla="*/ 2 w 4"/>
                <a:gd name="T19" fmla="*/ 3 h 4"/>
                <a:gd name="T20" fmla="*/ 1 w 4"/>
                <a:gd name="T21" fmla="*/ 3 h 4"/>
                <a:gd name="T22" fmla="*/ 0 w 4"/>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0" y="4"/>
                  </a:moveTo>
                  <a:cubicBezTo>
                    <a:pt x="0" y="2"/>
                    <a:pt x="0" y="2"/>
                    <a:pt x="0" y="2"/>
                  </a:cubicBezTo>
                  <a:cubicBezTo>
                    <a:pt x="0" y="1"/>
                    <a:pt x="0" y="1"/>
                    <a:pt x="1" y="1"/>
                  </a:cubicBezTo>
                  <a:cubicBezTo>
                    <a:pt x="1" y="0"/>
                    <a:pt x="1" y="0"/>
                    <a:pt x="1" y="0"/>
                  </a:cubicBezTo>
                  <a:cubicBezTo>
                    <a:pt x="2" y="0"/>
                    <a:pt x="2" y="0"/>
                    <a:pt x="2" y="0"/>
                  </a:cubicBezTo>
                  <a:cubicBezTo>
                    <a:pt x="2" y="0"/>
                    <a:pt x="2" y="0"/>
                    <a:pt x="2" y="0"/>
                  </a:cubicBezTo>
                  <a:cubicBezTo>
                    <a:pt x="2" y="0"/>
                    <a:pt x="2" y="0"/>
                    <a:pt x="3" y="0"/>
                  </a:cubicBezTo>
                  <a:cubicBezTo>
                    <a:pt x="4" y="0"/>
                    <a:pt x="4" y="0"/>
                    <a:pt x="4" y="0"/>
                  </a:cubicBezTo>
                  <a:cubicBezTo>
                    <a:pt x="4" y="1"/>
                    <a:pt x="4" y="1"/>
                    <a:pt x="4" y="1"/>
                  </a:cubicBezTo>
                  <a:cubicBezTo>
                    <a:pt x="4" y="3"/>
                    <a:pt x="3" y="3"/>
                    <a:pt x="2" y="3"/>
                  </a:cubicBezTo>
                  <a:cubicBezTo>
                    <a:pt x="2" y="3"/>
                    <a:pt x="2" y="3"/>
                    <a:pt x="1" y="3"/>
                  </a:cubicBezTo>
                  <a:lnTo>
                    <a:pt x="0"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0" name="Freeform 650"/>
            <p:cNvSpPr>
              <a:spLocks noChangeArrowheads="1"/>
            </p:cNvSpPr>
            <p:nvPr/>
          </p:nvSpPr>
          <p:spPr bwMode="auto">
            <a:xfrm>
              <a:off x="8390340" y="4503991"/>
              <a:ext cx="4830" cy="9660"/>
            </a:xfrm>
            <a:custGeom>
              <a:avLst/>
              <a:gdLst>
                <a:gd name="T0" fmla="*/ 0 w 1"/>
                <a:gd name="T1" fmla="*/ 1 h 2"/>
                <a:gd name="T2" fmla="*/ 1 w 1"/>
                <a:gd name="T3" fmla="*/ 0 h 2"/>
                <a:gd name="T4" fmla="*/ 0 w 1"/>
                <a:gd name="T5" fmla="*/ 1 h 2"/>
              </a:gdLst>
              <a:ahLst/>
              <a:cxnLst>
                <a:cxn ang="0">
                  <a:pos x="T0" y="T1"/>
                </a:cxn>
                <a:cxn ang="0">
                  <a:pos x="T2" y="T3"/>
                </a:cxn>
                <a:cxn ang="0">
                  <a:pos x="T4" y="T5"/>
                </a:cxn>
              </a:cxnLst>
              <a:rect l="0" t="0" r="r" b="b"/>
              <a:pathLst>
                <a:path w="1" h="2">
                  <a:moveTo>
                    <a:pt x="0" y="1"/>
                  </a:moveTo>
                  <a:cubicBezTo>
                    <a:pt x="0" y="1"/>
                    <a:pt x="0" y="0"/>
                    <a:pt x="1" y="0"/>
                  </a:cubicBezTo>
                  <a:cubicBezTo>
                    <a:pt x="1" y="2"/>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1" name="Freeform 651"/>
            <p:cNvSpPr>
              <a:spLocks noChangeArrowheads="1"/>
            </p:cNvSpPr>
            <p:nvPr/>
          </p:nvSpPr>
          <p:spPr bwMode="auto">
            <a:xfrm>
              <a:off x="8373433" y="4496745"/>
              <a:ext cx="26567" cy="24151"/>
            </a:xfrm>
            <a:custGeom>
              <a:avLst/>
              <a:gdLst>
                <a:gd name="T0" fmla="*/ 0 w 6"/>
                <a:gd name="T1" fmla="*/ 6 h 6"/>
                <a:gd name="T2" fmla="*/ 3 w 6"/>
                <a:gd name="T3" fmla="*/ 2 h 6"/>
                <a:gd name="T4" fmla="*/ 4 w 6"/>
                <a:gd name="T5" fmla="*/ 1 h 6"/>
                <a:gd name="T6" fmla="*/ 6 w 6"/>
                <a:gd name="T7" fmla="*/ 0 h 6"/>
                <a:gd name="T8" fmla="*/ 6 w 6"/>
                <a:gd name="T9" fmla="*/ 2 h 6"/>
                <a:gd name="T10" fmla="*/ 4 w 6"/>
                <a:gd name="T11" fmla="*/ 4 h 6"/>
                <a:gd name="T12" fmla="*/ 4 w 6"/>
                <a:gd name="T13" fmla="*/ 4 h 6"/>
                <a:gd name="T14" fmla="*/ 0 w 6"/>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0" y="6"/>
                  </a:moveTo>
                  <a:cubicBezTo>
                    <a:pt x="3" y="2"/>
                    <a:pt x="3" y="2"/>
                    <a:pt x="3" y="2"/>
                  </a:cubicBezTo>
                  <a:cubicBezTo>
                    <a:pt x="3" y="2"/>
                    <a:pt x="4" y="2"/>
                    <a:pt x="4" y="1"/>
                  </a:cubicBezTo>
                  <a:cubicBezTo>
                    <a:pt x="6" y="0"/>
                    <a:pt x="6" y="0"/>
                    <a:pt x="6" y="0"/>
                  </a:cubicBezTo>
                  <a:cubicBezTo>
                    <a:pt x="6" y="2"/>
                    <a:pt x="6" y="2"/>
                    <a:pt x="6" y="2"/>
                  </a:cubicBezTo>
                  <a:cubicBezTo>
                    <a:pt x="6" y="3"/>
                    <a:pt x="6" y="4"/>
                    <a:pt x="4" y="4"/>
                  </a:cubicBezTo>
                  <a:cubicBezTo>
                    <a:pt x="4" y="4"/>
                    <a:pt x="4" y="4"/>
                    <a:pt x="4" y="4"/>
                  </a:cubicBezTo>
                  <a:lnTo>
                    <a:pt x="0"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2" name="Freeform 652"/>
            <p:cNvSpPr>
              <a:spLocks noChangeArrowheads="1"/>
            </p:cNvSpPr>
            <p:nvPr/>
          </p:nvSpPr>
          <p:spPr bwMode="auto">
            <a:xfrm>
              <a:off x="8395170" y="4503991"/>
              <a:ext cx="12075" cy="9660"/>
            </a:xfrm>
            <a:custGeom>
              <a:avLst/>
              <a:gdLst>
                <a:gd name="T0" fmla="*/ 0 w 3"/>
                <a:gd name="T1" fmla="*/ 0 h 2"/>
                <a:gd name="T2" fmla="*/ 3 w 3"/>
                <a:gd name="T3" fmla="*/ 0 h 2"/>
                <a:gd name="T4" fmla="*/ 0 w 3"/>
                <a:gd name="T5" fmla="*/ 0 h 2"/>
              </a:gdLst>
              <a:ahLst/>
              <a:cxnLst>
                <a:cxn ang="0">
                  <a:pos x="T0" y="T1"/>
                </a:cxn>
                <a:cxn ang="0">
                  <a:pos x="T2" y="T3"/>
                </a:cxn>
                <a:cxn ang="0">
                  <a:pos x="T4" y="T5"/>
                </a:cxn>
              </a:cxnLst>
              <a:rect l="0" t="0" r="r" b="b"/>
              <a:pathLst>
                <a:path w="3" h="2">
                  <a:moveTo>
                    <a:pt x="0" y="0"/>
                  </a:moveTo>
                  <a:cubicBezTo>
                    <a:pt x="1" y="0"/>
                    <a:pt x="2" y="0"/>
                    <a:pt x="3" y="0"/>
                  </a:cubicBezTo>
                  <a:cubicBezTo>
                    <a:pt x="2" y="2"/>
                    <a:pt x="1"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3" name="Freeform 653"/>
            <p:cNvSpPr>
              <a:spLocks noChangeArrowheads="1"/>
            </p:cNvSpPr>
            <p:nvPr/>
          </p:nvSpPr>
          <p:spPr bwMode="auto">
            <a:xfrm>
              <a:off x="8383094" y="4501575"/>
              <a:ext cx="36227" cy="12075"/>
            </a:xfrm>
            <a:custGeom>
              <a:avLst/>
              <a:gdLst>
                <a:gd name="T0" fmla="*/ 5 w 9"/>
                <a:gd name="T1" fmla="*/ 3 h 3"/>
                <a:gd name="T2" fmla="*/ 3 w 9"/>
                <a:gd name="T3" fmla="*/ 2 h 3"/>
                <a:gd name="T4" fmla="*/ 3 w 9"/>
                <a:gd name="T5" fmla="*/ 2 h 3"/>
                <a:gd name="T6" fmla="*/ 0 w 9"/>
                <a:gd name="T7" fmla="*/ 0 h 3"/>
                <a:gd name="T8" fmla="*/ 4 w 9"/>
                <a:gd name="T9" fmla="*/ 0 h 3"/>
                <a:gd name="T10" fmla="*/ 5 w 9"/>
                <a:gd name="T11" fmla="*/ 0 h 3"/>
                <a:gd name="T12" fmla="*/ 6 w 9"/>
                <a:gd name="T13" fmla="*/ 1 h 3"/>
                <a:gd name="T14" fmla="*/ 9 w 9"/>
                <a:gd name="T15" fmla="*/ 1 h 3"/>
                <a:gd name="T16" fmla="*/ 7 w 9"/>
                <a:gd name="T17" fmla="*/ 2 h 3"/>
                <a:gd name="T18" fmla="*/ 5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5" y="3"/>
                  </a:moveTo>
                  <a:cubicBezTo>
                    <a:pt x="4" y="3"/>
                    <a:pt x="4" y="3"/>
                    <a:pt x="3" y="2"/>
                  </a:cubicBezTo>
                  <a:cubicBezTo>
                    <a:pt x="3" y="2"/>
                    <a:pt x="3" y="2"/>
                    <a:pt x="3" y="2"/>
                  </a:cubicBezTo>
                  <a:cubicBezTo>
                    <a:pt x="0" y="0"/>
                    <a:pt x="0" y="0"/>
                    <a:pt x="0" y="0"/>
                  </a:cubicBezTo>
                  <a:cubicBezTo>
                    <a:pt x="4" y="0"/>
                    <a:pt x="4" y="0"/>
                    <a:pt x="4" y="0"/>
                  </a:cubicBezTo>
                  <a:cubicBezTo>
                    <a:pt x="4" y="0"/>
                    <a:pt x="5" y="0"/>
                    <a:pt x="5" y="0"/>
                  </a:cubicBezTo>
                  <a:cubicBezTo>
                    <a:pt x="6" y="0"/>
                    <a:pt x="6" y="0"/>
                    <a:pt x="6" y="1"/>
                  </a:cubicBezTo>
                  <a:cubicBezTo>
                    <a:pt x="9" y="1"/>
                    <a:pt x="9" y="1"/>
                    <a:pt x="9" y="1"/>
                  </a:cubicBezTo>
                  <a:cubicBezTo>
                    <a:pt x="7" y="2"/>
                    <a:pt x="7" y="2"/>
                    <a:pt x="7" y="2"/>
                  </a:cubicBezTo>
                  <a:cubicBezTo>
                    <a:pt x="6" y="3"/>
                    <a:pt x="5" y="3"/>
                    <a:pt x="5"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4" name="Freeform 654"/>
            <p:cNvSpPr>
              <a:spLocks noChangeArrowheads="1"/>
            </p:cNvSpPr>
            <p:nvPr/>
          </p:nvSpPr>
          <p:spPr bwMode="auto">
            <a:xfrm>
              <a:off x="8371019" y="4542632"/>
              <a:ext cx="7244" cy="7246"/>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1"/>
                    <a:pt x="2" y="0"/>
                  </a:cubicBezTo>
                  <a:cubicBezTo>
                    <a:pt x="2" y="2"/>
                    <a:pt x="1" y="1"/>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5" name="Freeform 655"/>
            <p:cNvSpPr>
              <a:spLocks noChangeArrowheads="1"/>
            </p:cNvSpPr>
            <p:nvPr/>
          </p:nvSpPr>
          <p:spPr bwMode="auto">
            <a:xfrm>
              <a:off x="8344453" y="4530556"/>
              <a:ext cx="43471" cy="41055"/>
            </a:xfrm>
            <a:custGeom>
              <a:avLst/>
              <a:gdLst>
                <a:gd name="T0" fmla="*/ 0 w 10"/>
                <a:gd name="T1" fmla="*/ 10 h 10"/>
                <a:gd name="T2" fmla="*/ 6 w 10"/>
                <a:gd name="T3" fmla="*/ 4 h 10"/>
                <a:gd name="T4" fmla="*/ 7 w 10"/>
                <a:gd name="T5" fmla="*/ 3 h 10"/>
                <a:gd name="T6" fmla="*/ 10 w 10"/>
                <a:gd name="T7" fmla="*/ 0 h 10"/>
                <a:gd name="T8" fmla="*/ 9 w 10"/>
                <a:gd name="T9" fmla="*/ 3 h 10"/>
                <a:gd name="T10" fmla="*/ 7 w 10"/>
                <a:gd name="T11" fmla="*/ 5 h 10"/>
                <a:gd name="T12" fmla="*/ 7 w 10"/>
                <a:gd name="T13" fmla="*/ 6 h 10"/>
                <a:gd name="T14" fmla="*/ 0 w 10"/>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0" y="10"/>
                  </a:moveTo>
                  <a:cubicBezTo>
                    <a:pt x="6" y="4"/>
                    <a:pt x="6" y="4"/>
                    <a:pt x="6" y="4"/>
                  </a:cubicBezTo>
                  <a:cubicBezTo>
                    <a:pt x="6" y="4"/>
                    <a:pt x="7" y="3"/>
                    <a:pt x="7" y="3"/>
                  </a:cubicBezTo>
                  <a:cubicBezTo>
                    <a:pt x="10" y="0"/>
                    <a:pt x="10" y="0"/>
                    <a:pt x="10" y="0"/>
                  </a:cubicBezTo>
                  <a:cubicBezTo>
                    <a:pt x="9" y="3"/>
                    <a:pt x="9" y="3"/>
                    <a:pt x="9" y="3"/>
                  </a:cubicBezTo>
                  <a:cubicBezTo>
                    <a:pt x="9" y="5"/>
                    <a:pt x="8" y="5"/>
                    <a:pt x="7" y="5"/>
                  </a:cubicBezTo>
                  <a:cubicBezTo>
                    <a:pt x="7" y="5"/>
                    <a:pt x="7" y="6"/>
                    <a:pt x="7" y="6"/>
                  </a:cubicBezTo>
                  <a:lnTo>
                    <a:pt x="0"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6" name="Freeform 656"/>
            <p:cNvSpPr>
              <a:spLocks noChangeArrowheads="1"/>
            </p:cNvSpPr>
            <p:nvPr/>
          </p:nvSpPr>
          <p:spPr bwMode="auto">
            <a:xfrm>
              <a:off x="8383094" y="4508821"/>
              <a:ext cx="57962" cy="33811"/>
            </a:xfrm>
            <a:custGeom>
              <a:avLst/>
              <a:gdLst>
                <a:gd name="T0" fmla="*/ 6 w 14"/>
                <a:gd name="T1" fmla="*/ 4 h 8"/>
                <a:gd name="T2" fmla="*/ 0 w 14"/>
                <a:gd name="T3" fmla="*/ 7 h 8"/>
                <a:gd name="T4" fmla="*/ 14 w 14"/>
                <a:gd name="T5" fmla="*/ 0 h 8"/>
                <a:gd name="T6" fmla="*/ 6 w 14"/>
                <a:gd name="T7" fmla="*/ 4 h 8"/>
              </a:gdLst>
              <a:ahLst/>
              <a:cxnLst>
                <a:cxn ang="0">
                  <a:pos x="T0" y="T1"/>
                </a:cxn>
                <a:cxn ang="0">
                  <a:pos x="T2" y="T3"/>
                </a:cxn>
                <a:cxn ang="0">
                  <a:pos x="T4" y="T5"/>
                </a:cxn>
                <a:cxn ang="0">
                  <a:pos x="T6" y="T7"/>
                </a:cxn>
              </a:cxnLst>
              <a:rect l="0" t="0" r="r" b="b"/>
              <a:pathLst>
                <a:path w="14" h="8">
                  <a:moveTo>
                    <a:pt x="6" y="4"/>
                  </a:moveTo>
                  <a:cubicBezTo>
                    <a:pt x="5" y="6"/>
                    <a:pt x="3" y="8"/>
                    <a:pt x="0" y="7"/>
                  </a:cubicBezTo>
                  <a:cubicBezTo>
                    <a:pt x="1" y="1"/>
                    <a:pt x="9" y="0"/>
                    <a:pt x="14" y="0"/>
                  </a:cubicBezTo>
                  <a:cubicBezTo>
                    <a:pt x="14" y="2"/>
                    <a:pt x="8" y="3"/>
                    <a:pt x="6"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7" name="Freeform 657"/>
            <p:cNvSpPr>
              <a:spLocks noEditPoints="1" noChangeArrowheads="1"/>
            </p:cNvSpPr>
            <p:nvPr/>
          </p:nvSpPr>
          <p:spPr bwMode="auto">
            <a:xfrm>
              <a:off x="8378264" y="4503991"/>
              <a:ext cx="72452" cy="43471"/>
            </a:xfrm>
            <a:custGeom>
              <a:avLst/>
              <a:gdLst>
                <a:gd name="T0" fmla="*/ 2 w 17"/>
                <a:gd name="T1" fmla="*/ 10 h 10"/>
                <a:gd name="T2" fmla="*/ 1 w 17"/>
                <a:gd name="T3" fmla="*/ 9 h 10"/>
                <a:gd name="T4" fmla="*/ 0 w 17"/>
                <a:gd name="T5" fmla="*/ 9 h 10"/>
                <a:gd name="T6" fmla="*/ 0 w 17"/>
                <a:gd name="T7" fmla="*/ 8 h 10"/>
                <a:gd name="T8" fmla="*/ 14 w 17"/>
                <a:gd name="T9" fmla="*/ 0 h 10"/>
                <a:gd name="T10" fmla="*/ 17 w 17"/>
                <a:gd name="T11" fmla="*/ 0 h 10"/>
                <a:gd name="T12" fmla="*/ 16 w 17"/>
                <a:gd name="T13" fmla="*/ 1 h 10"/>
                <a:gd name="T14" fmla="*/ 9 w 17"/>
                <a:gd name="T15" fmla="*/ 5 h 10"/>
                <a:gd name="T16" fmla="*/ 8 w 17"/>
                <a:gd name="T17" fmla="*/ 6 h 10"/>
                <a:gd name="T18" fmla="*/ 2 w 17"/>
                <a:gd name="T19" fmla="*/ 10 h 10"/>
                <a:gd name="T20" fmla="*/ 12 w 17"/>
                <a:gd name="T21" fmla="*/ 2 h 10"/>
                <a:gd name="T22" fmla="*/ 2 w 17"/>
                <a:gd name="T23" fmla="*/ 8 h 10"/>
                <a:gd name="T24" fmla="*/ 6 w 17"/>
                <a:gd name="T25" fmla="*/ 5 h 10"/>
                <a:gd name="T26" fmla="*/ 6 w 17"/>
                <a:gd name="T27" fmla="*/ 4 h 10"/>
                <a:gd name="T28" fmla="*/ 7 w 17"/>
                <a:gd name="T29" fmla="*/ 4 h 10"/>
                <a:gd name="T30" fmla="*/ 9 w 17"/>
                <a:gd name="T31" fmla="*/ 3 h 10"/>
                <a:gd name="T32" fmla="*/ 12 w 17"/>
                <a:gd name="T3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0">
                  <a:moveTo>
                    <a:pt x="2" y="10"/>
                  </a:moveTo>
                  <a:cubicBezTo>
                    <a:pt x="2" y="10"/>
                    <a:pt x="1" y="9"/>
                    <a:pt x="1" y="9"/>
                  </a:cubicBezTo>
                  <a:cubicBezTo>
                    <a:pt x="0" y="9"/>
                    <a:pt x="0" y="9"/>
                    <a:pt x="0" y="9"/>
                  </a:cubicBezTo>
                  <a:cubicBezTo>
                    <a:pt x="0" y="8"/>
                    <a:pt x="0" y="8"/>
                    <a:pt x="0" y="8"/>
                  </a:cubicBezTo>
                  <a:cubicBezTo>
                    <a:pt x="1" y="2"/>
                    <a:pt x="9" y="1"/>
                    <a:pt x="14" y="0"/>
                  </a:cubicBezTo>
                  <a:cubicBezTo>
                    <a:pt x="17" y="0"/>
                    <a:pt x="17" y="0"/>
                    <a:pt x="17" y="0"/>
                  </a:cubicBezTo>
                  <a:cubicBezTo>
                    <a:pt x="16" y="1"/>
                    <a:pt x="16" y="1"/>
                    <a:pt x="16" y="1"/>
                  </a:cubicBezTo>
                  <a:cubicBezTo>
                    <a:pt x="16" y="4"/>
                    <a:pt x="12" y="5"/>
                    <a:pt x="9" y="5"/>
                  </a:cubicBezTo>
                  <a:cubicBezTo>
                    <a:pt x="9" y="5"/>
                    <a:pt x="8" y="6"/>
                    <a:pt x="8" y="6"/>
                  </a:cubicBezTo>
                  <a:cubicBezTo>
                    <a:pt x="7" y="8"/>
                    <a:pt x="5" y="10"/>
                    <a:pt x="2" y="10"/>
                  </a:cubicBezTo>
                  <a:close/>
                  <a:moveTo>
                    <a:pt x="12" y="2"/>
                  </a:moveTo>
                  <a:cubicBezTo>
                    <a:pt x="8" y="3"/>
                    <a:pt x="3" y="4"/>
                    <a:pt x="2" y="8"/>
                  </a:cubicBezTo>
                  <a:cubicBezTo>
                    <a:pt x="4" y="7"/>
                    <a:pt x="6" y="6"/>
                    <a:pt x="6" y="5"/>
                  </a:cubicBezTo>
                  <a:cubicBezTo>
                    <a:pt x="6" y="4"/>
                    <a:pt x="6" y="4"/>
                    <a:pt x="6" y="4"/>
                  </a:cubicBezTo>
                  <a:cubicBezTo>
                    <a:pt x="7" y="4"/>
                    <a:pt x="7" y="4"/>
                    <a:pt x="7" y="4"/>
                  </a:cubicBezTo>
                  <a:cubicBezTo>
                    <a:pt x="7" y="4"/>
                    <a:pt x="8" y="4"/>
                    <a:pt x="9" y="3"/>
                  </a:cubicBezTo>
                  <a:cubicBezTo>
                    <a:pt x="10" y="3"/>
                    <a:pt x="11" y="3"/>
                    <a:pt x="12"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8" name="Freeform 658"/>
            <p:cNvSpPr>
              <a:spLocks noChangeArrowheads="1"/>
            </p:cNvSpPr>
            <p:nvPr/>
          </p:nvSpPr>
          <p:spPr bwMode="auto">
            <a:xfrm>
              <a:off x="8419322" y="4491915"/>
              <a:ext cx="16905" cy="9660"/>
            </a:xfrm>
            <a:custGeom>
              <a:avLst/>
              <a:gdLst>
                <a:gd name="T0" fmla="*/ 0 w 4"/>
                <a:gd name="T1" fmla="*/ 2 h 2"/>
                <a:gd name="T2" fmla="*/ 4 w 4"/>
                <a:gd name="T3" fmla="*/ 1 h 2"/>
                <a:gd name="T4" fmla="*/ 0 w 4"/>
                <a:gd name="T5" fmla="*/ 2 h 2"/>
              </a:gdLst>
              <a:ahLst/>
              <a:cxnLst>
                <a:cxn ang="0">
                  <a:pos x="T0" y="T1"/>
                </a:cxn>
                <a:cxn ang="0">
                  <a:pos x="T2" y="T3"/>
                </a:cxn>
                <a:cxn ang="0">
                  <a:pos x="T4" y="T5"/>
                </a:cxn>
              </a:cxnLst>
              <a:rect l="0" t="0" r="r" b="b"/>
              <a:pathLst>
                <a:path w="4" h="2">
                  <a:moveTo>
                    <a:pt x="0" y="2"/>
                  </a:moveTo>
                  <a:cubicBezTo>
                    <a:pt x="0" y="0"/>
                    <a:pt x="2" y="0"/>
                    <a:pt x="4" y="1"/>
                  </a:cubicBezTo>
                  <a:cubicBezTo>
                    <a:pt x="3" y="2"/>
                    <a:pt x="2" y="2"/>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59" name="Freeform 659"/>
            <p:cNvSpPr>
              <a:spLocks noChangeArrowheads="1"/>
            </p:cNvSpPr>
            <p:nvPr/>
          </p:nvSpPr>
          <p:spPr bwMode="auto">
            <a:xfrm>
              <a:off x="8416905" y="4487086"/>
              <a:ext cx="28981" cy="21735"/>
            </a:xfrm>
            <a:custGeom>
              <a:avLst/>
              <a:gdLst>
                <a:gd name="T0" fmla="*/ 0 w 7"/>
                <a:gd name="T1" fmla="*/ 5 h 5"/>
                <a:gd name="T2" fmla="*/ 0 w 7"/>
                <a:gd name="T3" fmla="*/ 4 h 5"/>
                <a:gd name="T4" fmla="*/ 1 w 7"/>
                <a:gd name="T5" fmla="*/ 1 h 5"/>
                <a:gd name="T6" fmla="*/ 6 w 7"/>
                <a:gd name="T7" fmla="*/ 1 h 5"/>
                <a:gd name="T8" fmla="*/ 7 w 7"/>
                <a:gd name="T9" fmla="*/ 2 h 5"/>
                <a:gd name="T10" fmla="*/ 6 w 7"/>
                <a:gd name="T11" fmla="*/ 3 h 5"/>
                <a:gd name="T12" fmla="*/ 1 w 7"/>
                <a:gd name="T13" fmla="*/ 4 h 5"/>
                <a:gd name="T14" fmla="*/ 0 w 7"/>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0" y="5"/>
                  </a:moveTo>
                  <a:cubicBezTo>
                    <a:pt x="0" y="4"/>
                    <a:pt x="0" y="4"/>
                    <a:pt x="0" y="4"/>
                  </a:cubicBezTo>
                  <a:cubicBezTo>
                    <a:pt x="0" y="2"/>
                    <a:pt x="1" y="2"/>
                    <a:pt x="1" y="1"/>
                  </a:cubicBezTo>
                  <a:cubicBezTo>
                    <a:pt x="2" y="0"/>
                    <a:pt x="4" y="0"/>
                    <a:pt x="6" y="1"/>
                  </a:cubicBezTo>
                  <a:cubicBezTo>
                    <a:pt x="7" y="2"/>
                    <a:pt x="7" y="2"/>
                    <a:pt x="7" y="2"/>
                  </a:cubicBezTo>
                  <a:cubicBezTo>
                    <a:pt x="6" y="3"/>
                    <a:pt x="6" y="3"/>
                    <a:pt x="6" y="3"/>
                  </a:cubicBezTo>
                  <a:cubicBezTo>
                    <a:pt x="4" y="4"/>
                    <a:pt x="3" y="4"/>
                    <a:pt x="1" y="4"/>
                  </a:cubicBezTo>
                  <a:lnTo>
                    <a:pt x="0"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0" name="Freeform 660"/>
            <p:cNvSpPr>
              <a:spLocks noChangeArrowheads="1"/>
            </p:cNvSpPr>
            <p:nvPr/>
          </p:nvSpPr>
          <p:spPr bwMode="auto">
            <a:xfrm>
              <a:off x="8499017" y="4388066"/>
              <a:ext cx="4830" cy="4830"/>
            </a:xfrm>
            <a:custGeom>
              <a:avLst/>
              <a:gdLst>
                <a:gd name="T0" fmla="*/ 0 w 1"/>
                <a:gd name="T1" fmla="*/ 0 h 1"/>
                <a:gd name="T2" fmla="*/ 1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0"/>
                  </a:cubicBezTo>
                  <a:cubicBezTo>
                    <a:pt x="1" y="0"/>
                    <a:pt x="1" y="1"/>
                    <a:pt x="1" y="1"/>
                  </a:cubicBezTo>
                  <a:cubicBezTo>
                    <a:pt x="0" y="1"/>
                    <a:pt x="1"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1" name="Freeform 661"/>
            <p:cNvSpPr>
              <a:spLocks noChangeArrowheads="1"/>
            </p:cNvSpPr>
            <p:nvPr/>
          </p:nvSpPr>
          <p:spPr bwMode="auto">
            <a:xfrm>
              <a:off x="8486942" y="4383236"/>
              <a:ext cx="21735" cy="12076"/>
            </a:xfrm>
            <a:custGeom>
              <a:avLst/>
              <a:gdLst>
                <a:gd name="T0" fmla="*/ 5 w 5"/>
                <a:gd name="T1" fmla="*/ 3 h 3"/>
                <a:gd name="T2" fmla="*/ 4 w 5"/>
                <a:gd name="T3" fmla="*/ 3 h 3"/>
                <a:gd name="T4" fmla="*/ 2 w 5"/>
                <a:gd name="T5" fmla="*/ 2 h 3"/>
                <a:gd name="T6" fmla="*/ 0 w 5"/>
                <a:gd name="T7" fmla="*/ 1 h 3"/>
                <a:gd name="T8" fmla="*/ 5 w 5"/>
                <a:gd name="T9" fmla="*/ 0 h 3"/>
                <a:gd name="T10" fmla="*/ 5 w 5"/>
                <a:gd name="T11" fmla="*/ 3 h 3"/>
              </a:gdLst>
              <a:ahLst/>
              <a:cxnLst>
                <a:cxn ang="0">
                  <a:pos x="T0" y="T1"/>
                </a:cxn>
                <a:cxn ang="0">
                  <a:pos x="T2" y="T3"/>
                </a:cxn>
                <a:cxn ang="0">
                  <a:pos x="T4" y="T5"/>
                </a:cxn>
                <a:cxn ang="0">
                  <a:pos x="T6" y="T7"/>
                </a:cxn>
                <a:cxn ang="0">
                  <a:pos x="T8" y="T9"/>
                </a:cxn>
                <a:cxn ang="0">
                  <a:pos x="T10" y="T11"/>
                </a:cxn>
              </a:cxnLst>
              <a:rect l="0" t="0" r="r" b="b"/>
              <a:pathLst>
                <a:path w="5" h="3">
                  <a:moveTo>
                    <a:pt x="5" y="3"/>
                  </a:moveTo>
                  <a:cubicBezTo>
                    <a:pt x="4" y="3"/>
                    <a:pt x="4" y="3"/>
                    <a:pt x="4" y="3"/>
                  </a:cubicBezTo>
                  <a:cubicBezTo>
                    <a:pt x="3" y="3"/>
                    <a:pt x="3" y="2"/>
                    <a:pt x="2" y="2"/>
                  </a:cubicBezTo>
                  <a:cubicBezTo>
                    <a:pt x="0" y="1"/>
                    <a:pt x="0" y="1"/>
                    <a:pt x="0" y="1"/>
                  </a:cubicBezTo>
                  <a:cubicBezTo>
                    <a:pt x="5" y="0"/>
                    <a:pt x="5" y="0"/>
                    <a:pt x="5" y="0"/>
                  </a:cubicBezTo>
                  <a:lnTo>
                    <a:pt x="5" y="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2" name="Freeform 662"/>
            <p:cNvSpPr>
              <a:spLocks noChangeArrowheads="1"/>
            </p:cNvSpPr>
            <p:nvPr/>
          </p:nvSpPr>
          <p:spPr bwMode="auto">
            <a:xfrm>
              <a:off x="8262340" y="4426709"/>
              <a:ext cx="4830" cy="12076"/>
            </a:xfrm>
            <a:custGeom>
              <a:avLst/>
              <a:gdLst>
                <a:gd name="T0" fmla="*/ 0 w 1"/>
                <a:gd name="T1" fmla="*/ 0 h 3"/>
                <a:gd name="T2" fmla="*/ 0 w 1"/>
                <a:gd name="T3" fmla="*/ 3 h 3"/>
                <a:gd name="T4" fmla="*/ 0 w 1"/>
                <a:gd name="T5" fmla="*/ 0 h 3"/>
              </a:gdLst>
              <a:ahLst/>
              <a:cxnLst>
                <a:cxn ang="0">
                  <a:pos x="T0" y="T1"/>
                </a:cxn>
                <a:cxn ang="0">
                  <a:pos x="T2" y="T3"/>
                </a:cxn>
                <a:cxn ang="0">
                  <a:pos x="T4" y="T5"/>
                </a:cxn>
              </a:cxnLst>
              <a:rect l="0" t="0" r="r" b="b"/>
              <a:pathLst>
                <a:path w="1" h="3">
                  <a:moveTo>
                    <a:pt x="0" y="0"/>
                  </a:moveTo>
                  <a:cubicBezTo>
                    <a:pt x="1" y="1"/>
                    <a:pt x="1" y="2"/>
                    <a:pt x="0" y="3"/>
                  </a:cubicBezTo>
                  <a:cubicBezTo>
                    <a:pt x="0" y="2"/>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3" name="Freeform 663"/>
            <p:cNvSpPr>
              <a:spLocks noChangeArrowheads="1"/>
            </p:cNvSpPr>
            <p:nvPr/>
          </p:nvSpPr>
          <p:spPr bwMode="auto">
            <a:xfrm>
              <a:off x="8257510" y="4412217"/>
              <a:ext cx="12076" cy="33811"/>
            </a:xfrm>
            <a:custGeom>
              <a:avLst/>
              <a:gdLst>
                <a:gd name="T0" fmla="*/ 1 w 3"/>
                <a:gd name="T1" fmla="*/ 8 h 8"/>
                <a:gd name="T2" fmla="*/ 0 w 3"/>
                <a:gd name="T3" fmla="*/ 6 h 8"/>
                <a:gd name="T4" fmla="*/ 1 w 3"/>
                <a:gd name="T5" fmla="*/ 3 h 8"/>
                <a:gd name="T6" fmla="*/ 2 w 3"/>
                <a:gd name="T7" fmla="*/ 0 h 8"/>
                <a:gd name="T8" fmla="*/ 2 w 3"/>
                <a:gd name="T9" fmla="*/ 3 h 8"/>
                <a:gd name="T10" fmla="*/ 3 w 3"/>
                <a:gd name="T11" fmla="*/ 3 h 8"/>
                <a:gd name="T12" fmla="*/ 2 w 3"/>
                <a:gd name="T13" fmla="*/ 7 h 8"/>
                <a:gd name="T14" fmla="*/ 1 w 3"/>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1" y="8"/>
                  </a:moveTo>
                  <a:cubicBezTo>
                    <a:pt x="0" y="6"/>
                    <a:pt x="0" y="6"/>
                    <a:pt x="0" y="6"/>
                  </a:cubicBezTo>
                  <a:cubicBezTo>
                    <a:pt x="0" y="5"/>
                    <a:pt x="0" y="4"/>
                    <a:pt x="1" y="3"/>
                  </a:cubicBezTo>
                  <a:cubicBezTo>
                    <a:pt x="2" y="0"/>
                    <a:pt x="2" y="0"/>
                    <a:pt x="2" y="0"/>
                  </a:cubicBezTo>
                  <a:cubicBezTo>
                    <a:pt x="2" y="3"/>
                    <a:pt x="2" y="3"/>
                    <a:pt x="2" y="3"/>
                  </a:cubicBezTo>
                  <a:cubicBezTo>
                    <a:pt x="2" y="3"/>
                    <a:pt x="3" y="3"/>
                    <a:pt x="3" y="3"/>
                  </a:cubicBezTo>
                  <a:cubicBezTo>
                    <a:pt x="3" y="4"/>
                    <a:pt x="3" y="6"/>
                    <a:pt x="2" y="7"/>
                  </a:cubicBezTo>
                  <a:lnTo>
                    <a:pt x="1" y="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4" name="Freeform 664"/>
            <p:cNvSpPr>
              <a:spLocks noChangeArrowheads="1"/>
            </p:cNvSpPr>
            <p:nvPr/>
          </p:nvSpPr>
          <p:spPr bwMode="auto">
            <a:xfrm>
              <a:off x="8141587" y="4279390"/>
              <a:ext cx="166641" cy="159395"/>
            </a:xfrm>
            <a:custGeom>
              <a:avLst/>
              <a:gdLst>
                <a:gd name="T0" fmla="*/ 35 w 40"/>
                <a:gd name="T1" fmla="*/ 6 h 38"/>
                <a:gd name="T2" fmla="*/ 21 w 40"/>
                <a:gd name="T3" fmla="*/ 17 h 38"/>
                <a:gd name="T4" fmla="*/ 16 w 40"/>
                <a:gd name="T5" fmla="*/ 16 h 38"/>
                <a:gd name="T6" fmla="*/ 11 w 40"/>
                <a:gd name="T7" fmla="*/ 18 h 38"/>
                <a:gd name="T8" fmla="*/ 3 w 40"/>
                <a:gd name="T9" fmla="*/ 14 h 38"/>
                <a:gd name="T10" fmla="*/ 1 w 40"/>
                <a:gd name="T11" fmla="*/ 20 h 38"/>
                <a:gd name="T12" fmla="*/ 4 w 40"/>
                <a:gd name="T13" fmla="*/ 25 h 38"/>
                <a:gd name="T14" fmla="*/ 11 w 40"/>
                <a:gd name="T15" fmla="*/ 33 h 38"/>
                <a:gd name="T16" fmla="*/ 17 w 40"/>
                <a:gd name="T17" fmla="*/ 34 h 38"/>
                <a:gd name="T18" fmla="*/ 19 w 40"/>
                <a:gd name="T19" fmla="*/ 36 h 38"/>
                <a:gd name="T20" fmla="*/ 23 w 40"/>
                <a:gd name="T21" fmla="*/ 36 h 38"/>
                <a:gd name="T22" fmla="*/ 24 w 40"/>
                <a:gd name="T23" fmla="*/ 38 h 38"/>
                <a:gd name="T24" fmla="*/ 28 w 40"/>
                <a:gd name="T25" fmla="*/ 36 h 38"/>
                <a:gd name="T26" fmla="*/ 29 w 40"/>
                <a:gd name="T27" fmla="*/ 29 h 38"/>
                <a:gd name="T28" fmla="*/ 36 w 40"/>
                <a:gd name="T29" fmla="*/ 18 h 38"/>
                <a:gd name="T30" fmla="*/ 40 w 40"/>
                <a:gd name="T31" fmla="*/ 19 h 38"/>
                <a:gd name="T32" fmla="*/ 33 w 40"/>
                <a:gd name="T33" fmla="*/ 8 h 38"/>
                <a:gd name="T34" fmla="*/ 35 w 40"/>
                <a:gd name="T35" fmla="*/ 8 h 38"/>
                <a:gd name="T36" fmla="*/ 35 w 40"/>
                <a:gd name="T37"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38">
                  <a:moveTo>
                    <a:pt x="35" y="6"/>
                  </a:moveTo>
                  <a:cubicBezTo>
                    <a:pt x="25" y="0"/>
                    <a:pt x="27" y="14"/>
                    <a:pt x="21" y="17"/>
                  </a:cubicBezTo>
                  <a:cubicBezTo>
                    <a:pt x="19" y="18"/>
                    <a:pt x="18" y="16"/>
                    <a:pt x="16" y="16"/>
                  </a:cubicBezTo>
                  <a:cubicBezTo>
                    <a:pt x="14" y="16"/>
                    <a:pt x="13" y="18"/>
                    <a:pt x="11" y="18"/>
                  </a:cubicBezTo>
                  <a:cubicBezTo>
                    <a:pt x="7" y="19"/>
                    <a:pt x="4" y="18"/>
                    <a:pt x="3" y="14"/>
                  </a:cubicBezTo>
                  <a:cubicBezTo>
                    <a:pt x="1" y="15"/>
                    <a:pt x="1" y="17"/>
                    <a:pt x="1" y="20"/>
                  </a:cubicBezTo>
                  <a:cubicBezTo>
                    <a:pt x="0" y="23"/>
                    <a:pt x="3" y="23"/>
                    <a:pt x="4" y="25"/>
                  </a:cubicBezTo>
                  <a:cubicBezTo>
                    <a:pt x="6" y="29"/>
                    <a:pt x="5" y="37"/>
                    <a:pt x="11" y="33"/>
                  </a:cubicBezTo>
                  <a:cubicBezTo>
                    <a:pt x="12" y="38"/>
                    <a:pt x="14" y="34"/>
                    <a:pt x="17" y="34"/>
                  </a:cubicBezTo>
                  <a:cubicBezTo>
                    <a:pt x="18" y="34"/>
                    <a:pt x="19" y="35"/>
                    <a:pt x="19" y="36"/>
                  </a:cubicBezTo>
                  <a:cubicBezTo>
                    <a:pt x="20" y="36"/>
                    <a:pt x="22" y="36"/>
                    <a:pt x="23" y="36"/>
                  </a:cubicBezTo>
                  <a:cubicBezTo>
                    <a:pt x="23" y="36"/>
                    <a:pt x="23" y="38"/>
                    <a:pt x="24" y="38"/>
                  </a:cubicBezTo>
                  <a:cubicBezTo>
                    <a:pt x="25" y="38"/>
                    <a:pt x="27" y="37"/>
                    <a:pt x="28" y="36"/>
                  </a:cubicBezTo>
                  <a:cubicBezTo>
                    <a:pt x="30" y="35"/>
                    <a:pt x="31" y="31"/>
                    <a:pt x="29" y="29"/>
                  </a:cubicBezTo>
                  <a:cubicBezTo>
                    <a:pt x="33" y="26"/>
                    <a:pt x="35" y="22"/>
                    <a:pt x="36" y="18"/>
                  </a:cubicBezTo>
                  <a:cubicBezTo>
                    <a:pt x="38" y="19"/>
                    <a:pt x="38" y="19"/>
                    <a:pt x="40" y="19"/>
                  </a:cubicBezTo>
                  <a:cubicBezTo>
                    <a:pt x="36" y="15"/>
                    <a:pt x="36" y="12"/>
                    <a:pt x="33" y="8"/>
                  </a:cubicBezTo>
                  <a:cubicBezTo>
                    <a:pt x="34" y="8"/>
                    <a:pt x="35" y="8"/>
                    <a:pt x="35" y="8"/>
                  </a:cubicBezTo>
                  <a:cubicBezTo>
                    <a:pt x="34" y="7"/>
                    <a:pt x="35" y="6"/>
                    <a:pt x="35"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5" name="Freeform 665"/>
            <p:cNvSpPr>
              <a:spLocks noEditPoints="1" noChangeArrowheads="1"/>
            </p:cNvSpPr>
            <p:nvPr/>
          </p:nvSpPr>
          <p:spPr bwMode="auto">
            <a:xfrm>
              <a:off x="8136757" y="4291465"/>
              <a:ext cx="178715" cy="149734"/>
            </a:xfrm>
            <a:custGeom>
              <a:avLst/>
              <a:gdLst>
                <a:gd name="T0" fmla="*/ 23 w 43"/>
                <a:gd name="T1" fmla="*/ 34 h 36"/>
                <a:gd name="T2" fmla="*/ 22 w 43"/>
                <a:gd name="T3" fmla="*/ 34 h 36"/>
                <a:gd name="T4" fmla="*/ 19 w 43"/>
                <a:gd name="T5" fmla="*/ 33 h 36"/>
                <a:gd name="T6" fmla="*/ 16 w 43"/>
                <a:gd name="T7" fmla="*/ 33 h 36"/>
                <a:gd name="T8" fmla="*/ 12 w 43"/>
                <a:gd name="T9" fmla="*/ 31 h 36"/>
                <a:gd name="T10" fmla="*/ 5 w 43"/>
                <a:gd name="T11" fmla="*/ 26 h 36"/>
                <a:gd name="T12" fmla="*/ 3 w 43"/>
                <a:gd name="T13" fmla="*/ 21 h 36"/>
                <a:gd name="T14" fmla="*/ 1 w 43"/>
                <a:gd name="T15" fmla="*/ 15 h 36"/>
                <a:gd name="T16" fmla="*/ 5 w 43"/>
                <a:gd name="T17" fmla="*/ 10 h 36"/>
                <a:gd name="T18" fmla="*/ 12 w 43"/>
                <a:gd name="T19" fmla="*/ 14 h 36"/>
                <a:gd name="T20" fmla="*/ 17 w 43"/>
                <a:gd name="T21" fmla="*/ 12 h 36"/>
                <a:gd name="T22" fmla="*/ 19 w 43"/>
                <a:gd name="T23" fmla="*/ 13 h 36"/>
                <a:gd name="T24" fmla="*/ 26 w 43"/>
                <a:gd name="T25" fmla="*/ 7 h 36"/>
                <a:gd name="T26" fmla="*/ 36 w 43"/>
                <a:gd name="T27" fmla="*/ 2 h 36"/>
                <a:gd name="T28" fmla="*/ 37 w 43"/>
                <a:gd name="T29" fmla="*/ 3 h 36"/>
                <a:gd name="T30" fmla="*/ 37 w 43"/>
                <a:gd name="T31" fmla="*/ 4 h 36"/>
                <a:gd name="T32" fmla="*/ 36 w 43"/>
                <a:gd name="T33" fmla="*/ 6 h 36"/>
                <a:gd name="T34" fmla="*/ 37 w 43"/>
                <a:gd name="T35" fmla="*/ 9 h 36"/>
                <a:gd name="T36" fmla="*/ 43 w 43"/>
                <a:gd name="T37" fmla="*/ 17 h 36"/>
                <a:gd name="T38" fmla="*/ 41 w 43"/>
                <a:gd name="T39" fmla="*/ 17 h 36"/>
                <a:gd name="T40" fmla="*/ 39 w 43"/>
                <a:gd name="T41" fmla="*/ 17 h 36"/>
                <a:gd name="T42" fmla="*/ 32 w 43"/>
                <a:gd name="T43" fmla="*/ 26 h 36"/>
                <a:gd name="T44" fmla="*/ 29 w 43"/>
                <a:gd name="T45" fmla="*/ 34 h 36"/>
                <a:gd name="T46" fmla="*/ 25 w 43"/>
                <a:gd name="T47" fmla="*/ 36 h 36"/>
                <a:gd name="T48" fmla="*/ 24 w 43"/>
                <a:gd name="T49" fmla="*/ 32 h 36"/>
                <a:gd name="T50" fmla="*/ 25 w 43"/>
                <a:gd name="T51" fmla="*/ 34 h 36"/>
                <a:gd name="T52" fmla="*/ 28 w 43"/>
                <a:gd name="T53" fmla="*/ 32 h 36"/>
                <a:gd name="T54" fmla="*/ 30 w 43"/>
                <a:gd name="T55" fmla="*/ 27 h 36"/>
                <a:gd name="T56" fmla="*/ 30 w 43"/>
                <a:gd name="T57" fmla="*/ 25 h 36"/>
                <a:gd name="T58" fmla="*/ 37 w 43"/>
                <a:gd name="T59" fmla="*/ 13 h 36"/>
                <a:gd name="T60" fmla="*/ 38 w 43"/>
                <a:gd name="T61" fmla="*/ 14 h 36"/>
                <a:gd name="T62" fmla="*/ 33 w 43"/>
                <a:gd name="T63" fmla="*/ 6 h 36"/>
                <a:gd name="T64" fmla="*/ 34 w 43"/>
                <a:gd name="T65" fmla="*/ 4 h 36"/>
                <a:gd name="T66" fmla="*/ 35 w 43"/>
                <a:gd name="T67" fmla="*/ 4 h 36"/>
                <a:gd name="T68" fmla="*/ 32 w 43"/>
                <a:gd name="T69" fmla="*/ 2 h 36"/>
                <a:gd name="T70" fmla="*/ 23 w 43"/>
                <a:gd name="T71" fmla="*/ 15 h 36"/>
                <a:gd name="T72" fmla="*/ 17 w 43"/>
                <a:gd name="T73" fmla="*/ 14 h 36"/>
                <a:gd name="T74" fmla="*/ 13 w 43"/>
                <a:gd name="T75" fmla="*/ 16 h 36"/>
                <a:gd name="T76" fmla="*/ 3 w 43"/>
                <a:gd name="T77" fmla="*/ 16 h 36"/>
                <a:gd name="T78" fmla="*/ 4 w 43"/>
                <a:gd name="T79" fmla="*/ 20 h 36"/>
                <a:gd name="T80" fmla="*/ 7 w 43"/>
                <a:gd name="T81" fmla="*/ 26 h 36"/>
                <a:gd name="T82" fmla="*/ 12 w 43"/>
                <a:gd name="T83" fmla="*/ 29 h 36"/>
                <a:gd name="T84" fmla="*/ 13 w 43"/>
                <a:gd name="T85" fmla="*/ 30 h 36"/>
                <a:gd name="T86" fmla="*/ 15 w 43"/>
                <a:gd name="T87" fmla="*/ 31 h 36"/>
                <a:gd name="T88" fmla="*/ 18 w 43"/>
                <a:gd name="T89" fmla="*/ 30 h 36"/>
                <a:gd name="T90" fmla="*/ 21 w 43"/>
                <a:gd name="T91"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36">
                  <a:moveTo>
                    <a:pt x="25" y="36"/>
                  </a:moveTo>
                  <a:cubicBezTo>
                    <a:pt x="23" y="36"/>
                    <a:pt x="23" y="35"/>
                    <a:pt x="23" y="34"/>
                  </a:cubicBezTo>
                  <a:cubicBezTo>
                    <a:pt x="23" y="34"/>
                    <a:pt x="23" y="34"/>
                    <a:pt x="23" y="34"/>
                  </a:cubicBezTo>
                  <a:cubicBezTo>
                    <a:pt x="23" y="34"/>
                    <a:pt x="22" y="34"/>
                    <a:pt x="22" y="34"/>
                  </a:cubicBezTo>
                  <a:cubicBezTo>
                    <a:pt x="21" y="34"/>
                    <a:pt x="21" y="34"/>
                    <a:pt x="20" y="34"/>
                  </a:cubicBezTo>
                  <a:cubicBezTo>
                    <a:pt x="20" y="33"/>
                    <a:pt x="19" y="33"/>
                    <a:pt x="19" y="33"/>
                  </a:cubicBezTo>
                  <a:cubicBezTo>
                    <a:pt x="19" y="32"/>
                    <a:pt x="18" y="32"/>
                    <a:pt x="18" y="32"/>
                  </a:cubicBezTo>
                  <a:cubicBezTo>
                    <a:pt x="17" y="32"/>
                    <a:pt x="17" y="32"/>
                    <a:pt x="16" y="33"/>
                  </a:cubicBezTo>
                  <a:cubicBezTo>
                    <a:pt x="15" y="33"/>
                    <a:pt x="14" y="34"/>
                    <a:pt x="14" y="34"/>
                  </a:cubicBezTo>
                  <a:cubicBezTo>
                    <a:pt x="12" y="34"/>
                    <a:pt x="12" y="33"/>
                    <a:pt x="12" y="31"/>
                  </a:cubicBezTo>
                  <a:cubicBezTo>
                    <a:pt x="11" y="32"/>
                    <a:pt x="10" y="32"/>
                    <a:pt x="9" y="32"/>
                  </a:cubicBezTo>
                  <a:cubicBezTo>
                    <a:pt x="7" y="32"/>
                    <a:pt x="6" y="29"/>
                    <a:pt x="5" y="26"/>
                  </a:cubicBezTo>
                  <a:cubicBezTo>
                    <a:pt x="5" y="25"/>
                    <a:pt x="4" y="24"/>
                    <a:pt x="4" y="23"/>
                  </a:cubicBezTo>
                  <a:cubicBezTo>
                    <a:pt x="4" y="22"/>
                    <a:pt x="3" y="22"/>
                    <a:pt x="3" y="21"/>
                  </a:cubicBezTo>
                  <a:cubicBezTo>
                    <a:pt x="2" y="20"/>
                    <a:pt x="0" y="19"/>
                    <a:pt x="1" y="16"/>
                  </a:cubicBezTo>
                  <a:cubicBezTo>
                    <a:pt x="1" y="16"/>
                    <a:pt x="1" y="16"/>
                    <a:pt x="1" y="15"/>
                  </a:cubicBezTo>
                  <a:cubicBezTo>
                    <a:pt x="1" y="14"/>
                    <a:pt x="2" y="11"/>
                    <a:pt x="4" y="10"/>
                  </a:cubicBezTo>
                  <a:cubicBezTo>
                    <a:pt x="5" y="10"/>
                    <a:pt x="5" y="10"/>
                    <a:pt x="5" y="10"/>
                  </a:cubicBezTo>
                  <a:cubicBezTo>
                    <a:pt x="5" y="11"/>
                    <a:pt x="5" y="11"/>
                    <a:pt x="5" y="11"/>
                  </a:cubicBezTo>
                  <a:cubicBezTo>
                    <a:pt x="6" y="14"/>
                    <a:pt x="9" y="15"/>
                    <a:pt x="12" y="14"/>
                  </a:cubicBezTo>
                  <a:cubicBezTo>
                    <a:pt x="13" y="14"/>
                    <a:pt x="13" y="14"/>
                    <a:pt x="14" y="13"/>
                  </a:cubicBezTo>
                  <a:cubicBezTo>
                    <a:pt x="15" y="13"/>
                    <a:pt x="15" y="12"/>
                    <a:pt x="17" y="12"/>
                  </a:cubicBezTo>
                  <a:cubicBezTo>
                    <a:pt x="17" y="12"/>
                    <a:pt x="17" y="12"/>
                    <a:pt x="17" y="12"/>
                  </a:cubicBezTo>
                  <a:cubicBezTo>
                    <a:pt x="18" y="12"/>
                    <a:pt x="19" y="12"/>
                    <a:pt x="19" y="13"/>
                  </a:cubicBezTo>
                  <a:cubicBezTo>
                    <a:pt x="20" y="13"/>
                    <a:pt x="21" y="13"/>
                    <a:pt x="22" y="13"/>
                  </a:cubicBezTo>
                  <a:cubicBezTo>
                    <a:pt x="24" y="12"/>
                    <a:pt x="25" y="9"/>
                    <a:pt x="26" y="7"/>
                  </a:cubicBezTo>
                  <a:cubicBezTo>
                    <a:pt x="27" y="4"/>
                    <a:pt x="28" y="0"/>
                    <a:pt x="32" y="0"/>
                  </a:cubicBezTo>
                  <a:cubicBezTo>
                    <a:pt x="33" y="0"/>
                    <a:pt x="34" y="1"/>
                    <a:pt x="36" y="2"/>
                  </a:cubicBezTo>
                  <a:cubicBezTo>
                    <a:pt x="36" y="2"/>
                    <a:pt x="36" y="2"/>
                    <a:pt x="36" y="2"/>
                  </a:cubicBezTo>
                  <a:cubicBezTo>
                    <a:pt x="37" y="3"/>
                    <a:pt x="37" y="3"/>
                    <a:pt x="37" y="3"/>
                  </a:cubicBezTo>
                  <a:cubicBezTo>
                    <a:pt x="37" y="3"/>
                    <a:pt x="37" y="3"/>
                    <a:pt x="37" y="3"/>
                  </a:cubicBezTo>
                  <a:cubicBezTo>
                    <a:pt x="36" y="3"/>
                    <a:pt x="36" y="4"/>
                    <a:pt x="37" y="4"/>
                  </a:cubicBezTo>
                  <a:cubicBezTo>
                    <a:pt x="40" y="6"/>
                    <a:pt x="40" y="6"/>
                    <a:pt x="40" y="6"/>
                  </a:cubicBezTo>
                  <a:cubicBezTo>
                    <a:pt x="36" y="6"/>
                    <a:pt x="36" y="6"/>
                    <a:pt x="36" y="6"/>
                  </a:cubicBezTo>
                  <a:cubicBezTo>
                    <a:pt x="36" y="6"/>
                    <a:pt x="36" y="6"/>
                    <a:pt x="36" y="6"/>
                  </a:cubicBezTo>
                  <a:cubicBezTo>
                    <a:pt x="36" y="7"/>
                    <a:pt x="37" y="8"/>
                    <a:pt x="37" y="9"/>
                  </a:cubicBezTo>
                  <a:cubicBezTo>
                    <a:pt x="38" y="11"/>
                    <a:pt x="39" y="13"/>
                    <a:pt x="41" y="15"/>
                  </a:cubicBezTo>
                  <a:cubicBezTo>
                    <a:pt x="43" y="17"/>
                    <a:pt x="43" y="17"/>
                    <a:pt x="43" y="17"/>
                  </a:cubicBezTo>
                  <a:cubicBezTo>
                    <a:pt x="41" y="17"/>
                    <a:pt x="41" y="17"/>
                    <a:pt x="41" y="17"/>
                  </a:cubicBezTo>
                  <a:cubicBezTo>
                    <a:pt x="41" y="17"/>
                    <a:pt x="41" y="17"/>
                    <a:pt x="41" y="17"/>
                  </a:cubicBezTo>
                  <a:cubicBezTo>
                    <a:pt x="40" y="17"/>
                    <a:pt x="40" y="17"/>
                    <a:pt x="40" y="17"/>
                  </a:cubicBezTo>
                  <a:cubicBezTo>
                    <a:pt x="39" y="17"/>
                    <a:pt x="39" y="17"/>
                    <a:pt x="39" y="17"/>
                  </a:cubicBezTo>
                  <a:cubicBezTo>
                    <a:pt x="39" y="17"/>
                    <a:pt x="38" y="17"/>
                    <a:pt x="38" y="16"/>
                  </a:cubicBezTo>
                  <a:cubicBezTo>
                    <a:pt x="37" y="19"/>
                    <a:pt x="35" y="23"/>
                    <a:pt x="32" y="26"/>
                  </a:cubicBezTo>
                  <a:cubicBezTo>
                    <a:pt x="32" y="27"/>
                    <a:pt x="32" y="28"/>
                    <a:pt x="32" y="29"/>
                  </a:cubicBezTo>
                  <a:cubicBezTo>
                    <a:pt x="32" y="31"/>
                    <a:pt x="31" y="33"/>
                    <a:pt x="29" y="34"/>
                  </a:cubicBezTo>
                  <a:cubicBezTo>
                    <a:pt x="29" y="34"/>
                    <a:pt x="29" y="34"/>
                    <a:pt x="28" y="35"/>
                  </a:cubicBezTo>
                  <a:cubicBezTo>
                    <a:pt x="27" y="35"/>
                    <a:pt x="26" y="36"/>
                    <a:pt x="25" y="36"/>
                  </a:cubicBezTo>
                  <a:close/>
                  <a:moveTo>
                    <a:pt x="22" y="32"/>
                  </a:moveTo>
                  <a:cubicBezTo>
                    <a:pt x="23" y="32"/>
                    <a:pt x="23" y="32"/>
                    <a:pt x="24" y="32"/>
                  </a:cubicBezTo>
                  <a:cubicBezTo>
                    <a:pt x="25" y="32"/>
                    <a:pt x="25" y="33"/>
                    <a:pt x="25" y="34"/>
                  </a:cubicBezTo>
                  <a:cubicBezTo>
                    <a:pt x="25" y="34"/>
                    <a:pt x="25" y="34"/>
                    <a:pt x="25" y="34"/>
                  </a:cubicBezTo>
                  <a:cubicBezTo>
                    <a:pt x="26" y="34"/>
                    <a:pt x="27" y="33"/>
                    <a:pt x="27" y="33"/>
                  </a:cubicBezTo>
                  <a:cubicBezTo>
                    <a:pt x="28" y="33"/>
                    <a:pt x="28" y="32"/>
                    <a:pt x="28" y="32"/>
                  </a:cubicBezTo>
                  <a:cubicBezTo>
                    <a:pt x="29" y="32"/>
                    <a:pt x="30" y="30"/>
                    <a:pt x="30" y="29"/>
                  </a:cubicBezTo>
                  <a:cubicBezTo>
                    <a:pt x="30" y="28"/>
                    <a:pt x="30" y="27"/>
                    <a:pt x="30" y="27"/>
                  </a:cubicBezTo>
                  <a:cubicBezTo>
                    <a:pt x="29" y="26"/>
                    <a:pt x="29" y="26"/>
                    <a:pt x="29" y="26"/>
                  </a:cubicBezTo>
                  <a:cubicBezTo>
                    <a:pt x="30" y="25"/>
                    <a:pt x="30" y="25"/>
                    <a:pt x="30" y="25"/>
                  </a:cubicBezTo>
                  <a:cubicBezTo>
                    <a:pt x="34" y="22"/>
                    <a:pt x="36" y="18"/>
                    <a:pt x="36" y="15"/>
                  </a:cubicBezTo>
                  <a:cubicBezTo>
                    <a:pt x="37" y="13"/>
                    <a:pt x="37" y="13"/>
                    <a:pt x="37" y="13"/>
                  </a:cubicBezTo>
                  <a:cubicBezTo>
                    <a:pt x="38" y="14"/>
                    <a:pt x="38" y="14"/>
                    <a:pt x="38" y="14"/>
                  </a:cubicBezTo>
                  <a:cubicBezTo>
                    <a:pt x="38" y="14"/>
                    <a:pt x="38" y="14"/>
                    <a:pt x="38" y="14"/>
                  </a:cubicBezTo>
                  <a:cubicBezTo>
                    <a:pt x="37" y="13"/>
                    <a:pt x="36" y="11"/>
                    <a:pt x="36" y="10"/>
                  </a:cubicBezTo>
                  <a:cubicBezTo>
                    <a:pt x="35" y="8"/>
                    <a:pt x="34" y="7"/>
                    <a:pt x="33" y="6"/>
                  </a:cubicBezTo>
                  <a:cubicBezTo>
                    <a:pt x="32" y="4"/>
                    <a:pt x="32" y="4"/>
                    <a:pt x="32" y="4"/>
                  </a:cubicBezTo>
                  <a:cubicBezTo>
                    <a:pt x="34" y="4"/>
                    <a:pt x="34" y="4"/>
                    <a:pt x="34" y="4"/>
                  </a:cubicBezTo>
                  <a:cubicBezTo>
                    <a:pt x="34" y="4"/>
                    <a:pt x="34" y="4"/>
                    <a:pt x="34" y="4"/>
                  </a:cubicBezTo>
                  <a:cubicBezTo>
                    <a:pt x="34" y="4"/>
                    <a:pt x="34" y="4"/>
                    <a:pt x="35" y="4"/>
                  </a:cubicBezTo>
                  <a:cubicBezTo>
                    <a:pt x="35" y="4"/>
                    <a:pt x="35" y="4"/>
                    <a:pt x="35" y="3"/>
                  </a:cubicBezTo>
                  <a:cubicBezTo>
                    <a:pt x="33" y="3"/>
                    <a:pt x="32" y="2"/>
                    <a:pt x="32" y="2"/>
                  </a:cubicBezTo>
                  <a:cubicBezTo>
                    <a:pt x="30" y="2"/>
                    <a:pt x="29" y="4"/>
                    <a:pt x="27" y="8"/>
                  </a:cubicBezTo>
                  <a:cubicBezTo>
                    <a:pt x="26" y="10"/>
                    <a:pt x="25" y="13"/>
                    <a:pt x="23" y="15"/>
                  </a:cubicBezTo>
                  <a:cubicBezTo>
                    <a:pt x="21" y="15"/>
                    <a:pt x="19" y="15"/>
                    <a:pt x="19" y="14"/>
                  </a:cubicBezTo>
                  <a:cubicBezTo>
                    <a:pt x="18" y="14"/>
                    <a:pt x="18" y="14"/>
                    <a:pt x="17" y="14"/>
                  </a:cubicBezTo>
                  <a:cubicBezTo>
                    <a:pt x="16" y="14"/>
                    <a:pt x="16" y="15"/>
                    <a:pt x="15" y="15"/>
                  </a:cubicBezTo>
                  <a:cubicBezTo>
                    <a:pt x="14" y="15"/>
                    <a:pt x="14" y="16"/>
                    <a:pt x="13" y="16"/>
                  </a:cubicBezTo>
                  <a:cubicBezTo>
                    <a:pt x="9" y="17"/>
                    <a:pt x="6" y="16"/>
                    <a:pt x="4" y="13"/>
                  </a:cubicBezTo>
                  <a:cubicBezTo>
                    <a:pt x="3" y="13"/>
                    <a:pt x="3" y="14"/>
                    <a:pt x="3" y="16"/>
                  </a:cubicBezTo>
                  <a:cubicBezTo>
                    <a:pt x="3" y="16"/>
                    <a:pt x="3" y="16"/>
                    <a:pt x="3" y="17"/>
                  </a:cubicBezTo>
                  <a:cubicBezTo>
                    <a:pt x="2" y="18"/>
                    <a:pt x="3" y="19"/>
                    <a:pt x="4" y="20"/>
                  </a:cubicBezTo>
                  <a:cubicBezTo>
                    <a:pt x="5" y="20"/>
                    <a:pt x="5" y="21"/>
                    <a:pt x="6" y="22"/>
                  </a:cubicBezTo>
                  <a:cubicBezTo>
                    <a:pt x="6" y="23"/>
                    <a:pt x="7" y="24"/>
                    <a:pt x="7" y="26"/>
                  </a:cubicBezTo>
                  <a:cubicBezTo>
                    <a:pt x="8" y="28"/>
                    <a:pt x="8" y="30"/>
                    <a:pt x="9" y="30"/>
                  </a:cubicBezTo>
                  <a:cubicBezTo>
                    <a:pt x="10" y="30"/>
                    <a:pt x="11" y="30"/>
                    <a:pt x="12" y="29"/>
                  </a:cubicBezTo>
                  <a:cubicBezTo>
                    <a:pt x="13" y="28"/>
                    <a:pt x="13" y="28"/>
                    <a:pt x="13" y="28"/>
                  </a:cubicBezTo>
                  <a:cubicBezTo>
                    <a:pt x="13" y="30"/>
                    <a:pt x="13" y="30"/>
                    <a:pt x="13" y="30"/>
                  </a:cubicBezTo>
                  <a:cubicBezTo>
                    <a:pt x="13" y="31"/>
                    <a:pt x="14" y="32"/>
                    <a:pt x="14" y="32"/>
                  </a:cubicBezTo>
                  <a:cubicBezTo>
                    <a:pt x="14" y="32"/>
                    <a:pt x="14" y="31"/>
                    <a:pt x="15" y="31"/>
                  </a:cubicBezTo>
                  <a:cubicBezTo>
                    <a:pt x="16" y="30"/>
                    <a:pt x="17" y="30"/>
                    <a:pt x="18" y="30"/>
                  </a:cubicBezTo>
                  <a:cubicBezTo>
                    <a:pt x="18" y="30"/>
                    <a:pt x="18" y="30"/>
                    <a:pt x="18" y="30"/>
                  </a:cubicBezTo>
                  <a:cubicBezTo>
                    <a:pt x="19" y="30"/>
                    <a:pt x="20" y="31"/>
                    <a:pt x="21" y="31"/>
                  </a:cubicBezTo>
                  <a:cubicBezTo>
                    <a:pt x="21" y="32"/>
                    <a:pt x="21" y="32"/>
                    <a:pt x="21" y="32"/>
                  </a:cubicBezTo>
                  <a:cubicBezTo>
                    <a:pt x="21" y="32"/>
                    <a:pt x="21" y="32"/>
                    <a:pt x="22" y="3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6" name="Freeform 666"/>
            <p:cNvSpPr>
              <a:spLocks noChangeArrowheads="1"/>
            </p:cNvSpPr>
            <p:nvPr/>
          </p:nvSpPr>
          <p:spPr bwMode="auto">
            <a:xfrm>
              <a:off x="8083625" y="4458104"/>
              <a:ext cx="154564" cy="55546"/>
            </a:xfrm>
            <a:custGeom>
              <a:avLst/>
              <a:gdLst>
                <a:gd name="T0" fmla="*/ 27 w 37"/>
                <a:gd name="T1" fmla="*/ 11 h 13"/>
                <a:gd name="T2" fmla="*/ 16 w 37"/>
                <a:gd name="T3" fmla="*/ 9 h 13"/>
                <a:gd name="T4" fmla="*/ 5 w 37"/>
                <a:gd name="T5" fmla="*/ 7 h 13"/>
                <a:gd name="T6" fmla="*/ 5 w 37"/>
                <a:gd name="T7" fmla="*/ 7 h 13"/>
                <a:gd name="T8" fmla="*/ 0 w 37"/>
                <a:gd name="T9" fmla="*/ 5 h 13"/>
                <a:gd name="T10" fmla="*/ 9 w 37"/>
                <a:gd name="T11" fmla="*/ 3 h 13"/>
                <a:gd name="T12" fmla="*/ 13 w 37"/>
                <a:gd name="T13" fmla="*/ 5 h 13"/>
                <a:gd name="T14" fmla="*/ 20 w 37"/>
                <a:gd name="T15" fmla="*/ 6 h 13"/>
                <a:gd name="T16" fmla="*/ 22 w 37"/>
                <a:gd name="T17" fmla="*/ 5 h 13"/>
                <a:gd name="T18" fmla="*/ 23 w 37"/>
                <a:gd name="T19" fmla="*/ 5 h 13"/>
                <a:gd name="T20" fmla="*/ 29 w 37"/>
                <a:gd name="T21" fmla="*/ 6 h 13"/>
                <a:gd name="T22" fmla="*/ 35 w 37"/>
                <a:gd name="T23" fmla="*/ 9 h 13"/>
                <a:gd name="T24" fmla="*/ 37 w 37"/>
                <a:gd name="T25" fmla="*/ 13 h 13"/>
                <a:gd name="T26" fmla="*/ 27 w 37"/>
                <a:gd name="T2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13">
                  <a:moveTo>
                    <a:pt x="27" y="11"/>
                  </a:moveTo>
                  <a:cubicBezTo>
                    <a:pt x="23" y="12"/>
                    <a:pt x="20" y="9"/>
                    <a:pt x="16" y="9"/>
                  </a:cubicBezTo>
                  <a:cubicBezTo>
                    <a:pt x="12" y="9"/>
                    <a:pt x="9" y="9"/>
                    <a:pt x="5" y="7"/>
                  </a:cubicBezTo>
                  <a:cubicBezTo>
                    <a:pt x="5" y="7"/>
                    <a:pt x="5" y="7"/>
                    <a:pt x="5" y="7"/>
                  </a:cubicBezTo>
                  <a:cubicBezTo>
                    <a:pt x="4" y="6"/>
                    <a:pt x="1" y="6"/>
                    <a:pt x="0" y="5"/>
                  </a:cubicBezTo>
                  <a:cubicBezTo>
                    <a:pt x="1" y="5"/>
                    <a:pt x="8" y="0"/>
                    <a:pt x="9" y="3"/>
                  </a:cubicBezTo>
                  <a:cubicBezTo>
                    <a:pt x="9" y="4"/>
                    <a:pt x="12" y="4"/>
                    <a:pt x="13" y="5"/>
                  </a:cubicBezTo>
                  <a:cubicBezTo>
                    <a:pt x="15" y="6"/>
                    <a:pt x="17" y="6"/>
                    <a:pt x="20" y="6"/>
                  </a:cubicBezTo>
                  <a:cubicBezTo>
                    <a:pt x="21" y="6"/>
                    <a:pt x="21" y="5"/>
                    <a:pt x="22" y="5"/>
                  </a:cubicBezTo>
                  <a:cubicBezTo>
                    <a:pt x="23" y="4"/>
                    <a:pt x="23" y="5"/>
                    <a:pt x="23" y="5"/>
                  </a:cubicBezTo>
                  <a:cubicBezTo>
                    <a:pt x="25" y="5"/>
                    <a:pt x="28" y="5"/>
                    <a:pt x="29" y="6"/>
                  </a:cubicBezTo>
                  <a:cubicBezTo>
                    <a:pt x="31" y="9"/>
                    <a:pt x="31" y="9"/>
                    <a:pt x="35" y="9"/>
                  </a:cubicBezTo>
                  <a:cubicBezTo>
                    <a:pt x="37" y="10"/>
                    <a:pt x="36" y="11"/>
                    <a:pt x="37" y="13"/>
                  </a:cubicBezTo>
                  <a:cubicBezTo>
                    <a:pt x="33" y="12"/>
                    <a:pt x="30" y="13"/>
                    <a:pt x="27"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7" name="Freeform 667"/>
            <p:cNvSpPr>
              <a:spLocks noEditPoints="1" noChangeArrowheads="1"/>
            </p:cNvSpPr>
            <p:nvPr/>
          </p:nvSpPr>
          <p:spPr bwMode="auto">
            <a:xfrm>
              <a:off x="8073965" y="4462934"/>
              <a:ext cx="171471" cy="57962"/>
            </a:xfrm>
            <a:custGeom>
              <a:avLst/>
              <a:gdLst>
                <a:gd name="T0" fmla="*/ 38 w 41"/>
                <a:gd name="T1" fmla="*/ 13 h 14"/>
                <a:gd name="T2" fmla="*/ 29 w 41"/>
                <a:gd name="T3" fmla="*/ 11 h 14"/>
                <a:gd name="T4" fmla="*/ 18 w 41"/>
                <a:gd name="T5" fmla="*/ 9 h 14"/>
                <a:gd name="T6" fmla="*/ 6 w 41"/>
                <a:gd name="T7" fmla="*/ 7 h 14"/>
                <a:gd name="T8" fmla="*/ 5 w 41"/>
                <a:gd name="T9" fmla="*/ 6 h 14"/>
                <a:gd name="T10" fmla="*/ 0 w 41"/>
                <a:gd name="T11" fmla="*/ 2 h 14"/>
                <a:gd name="T12" fmla="*/ 4 w 41"/>
                <a:gd name="T13" fmla="*/ 2 h 14"/>
                <a:gd name="T14" fmla="*/ 12 w 41"/>
                <a:gd name="T15" fmla="*/ 1 h 14"/>
                <a:gd name="T16" fmla="*/ 16 w 41"/>
                <a:gd name="T17" fmla="*/ 3 h 14"/>
                <a:gd name="T18" fmla="*/ 22 w 41"/>
                <a:gd name="T19" fmla="*/ 4 h 14"/>
                <a:gd name="T20" fmla="*/ 23 w 41"/>
                <a:gd name="T21" fmla="*/ 3 h 14"/>
                <a:gd name="T22" fmla="*/ 26 w 41"/>
                <a:gd name="T23" fmla="*/ 3 h 14"/>
                <a:gd name="T24" fmla="*/ 32 w 41"/>
                <a:gd name="T25" fmla="*/ 5 h 14"/>
                <a:gd name="T26" fmla="*/ 37 w 41"/>
                <a:gd name="T27" fmla="*/ 7 h 14"/>
                <a:gd name="T28" fmla="*/ 40 w 41"/>
                <a:gd name="T29" fmla="*/ 12 h 14"/>
                <a:gd name="T30" fmla="*/ 29 w 41"/>
                <a:gd name="T31" fmla="*/ 9 h 14"/>
                <a:gd name="T32" fmla="*/ 34 w 41"/>
                <a:gd name="T33" fmla="*/ 10 h 14"/>
                <a:gd name="T34" fmla="*/ 37 w 41"/>
                <a:gd name="T35" fmla="*/ 10 h 14"/>
                <a:gd name="T36" fmla="*/ 37 w 41"/>
                <a:gd name="T37" fmla="*/ 9 h 14"/>
                <a:gd name="T38" fmla="*/ 36 w 41"/>
                <a:gd name="T39" fmla="*/ 9 h 14"/>
                <a:gd name="T40" fmla="*/ 27 w 41"/>
                <a:gd name="T41" fmla="*/ 5 h 14"/>
                <a:gd name="T42" fmla="*/ 26 w 41"/>
                <a:gd name="T43" fmla="*/ 5 h 14"/>
                <a:gd name="T44" fmla="*/ 24 w 41"/>
                <a:gd name="T45" fmla="*/ 5 h 14"/>
                <a:gd name="T46" fmla="*/ 24 w 41"/>
                <a:gd name="T47" fmla="*/ 4 h 14"/>
                <a:gd name="T48" fmla="*/ 22 w 41"/>
                <a:gd name="T49" fmla="*/ 6 h 14"/>
                <a:gd name="T50" fmla="*/ 15 w 41"/>
                <a:gd name="T51" fmla="*/ 4 h 14"/>
                <a:gd name="T52" fmla="*/ 10 w 41"/>
                <a:gd name="T53" fmla="*/ 2 h 14"/>
                <a:gd name="T54" fmla="*/ 5 w 41"/>
                <a:gd name="T55" fmla="*/ 4 h 14"/>
                <a:gd name="T56" fmla="*/ 6 w 41"/>
                <a:gd name="T57" fmla="*/ 4 h 14"/>
                <a:gd name="T58" fmla="*/ 9 w 41"/>
                <a:gd name="T59" fmla="*/ 5 h 14"/>
                <a:gd name="T60" fmla="*/ 16 w 41"/>
                <a:gd name="T61" fmla="*/ 7 h 14"/>
                <a:gd name="T62" fmla="*/ 23 w 41"/>
                <a:gd name="T63" fmla="*/ 8 h 14"/>
                <a:gd name="T64" fmla="*/ 29 w 41"/>
                <a:gd name="T65"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 h="14">
                  <a:moveTo>
                    <a:pt x="41" y="14"/>
                  </a:moveTo>
                  <a:cubicBezTo>
                    <a:pt x="38" y="13"/>
                    <a:pt x="38" y="13"/>
                    <a:pt x="38" y="13"/>
                  </a:cubicBezTo>
                  <a:cubicBezTo>
                    <a:pt x="37" y="13"/>
                    <a:pt x="35" y="13"/>
                    <a:pt x="33" y="12"/>
                  </a:cubicBezTo>
                  <a:cubicBezTo>
                    <a:pt x="32" y="12"/>
                    <a:pt x="31" y="12"/>
                    <a:pt x="29" y="11"/>
                  </a:cubicBezTo>
                  <a:cubicBezTo>
                    <a:pt x="27" y="12"/>
                    <a:pt x="24" y="11"/>
                    <a:pt x="22" y="10"/>
                  </a:cubicBezTo>
                  <a:cubicBezTo>
                    <a:pt x="21" y="10"/>
                    <a:pt x="19" y="9"/>
                    <a:pt x="18" y="9"/>
                  </a:cubicBezTo>
                  <a:cubicBezTo>
                    <a:pt x="17" y="9"/>
                    <a:pt x="16" y="9"/>
                    <a:pt x="16" y="9"/>
                  </a:cubicBezTo>
                  <a:cubicBezTo>
                    <a:pt x="13" y="9"/>
                    <a:pt x="10" y="9"/>
                    <a:pt x="6" y="7"/>
                  </a:cubicBezTo>
                  <a:cubicBezTo>
                    <a:pt x="5" y="6"/>
                    <a:pt x="5" y="6"/>
                    <a:pt x="5" y="6"/>
                  </a:cubicBezTo>
                  <a:cubicBezTo>
                    <a:pt x="5" y="6"/>
                    <a:pt x="5" y="6"/>
                    <a:pt x="5" y="6"/>
                  </a:cubicBezTo>
                  <a:cubicBezTo>
                    <a:pt x="4" y="6"/>
                    <a:pt x="2" y="6"/>
                    <a:pt x="2" y="4"/>
                  </a:cubicBezTo>
                  <a:cubicBezTo>
                    <a:pt x="0" y="2"/>
                    <a:pt x="0" y="2"/>
                    <a:pt x="0" y="2"/>
                  </a:cubicBezTo>
                  <a:cubicBezTo>
                    <a:pt x="2" y="3"/>
                    <a:pt x="2" y="3"/>
                    <a:pt x="2" y="3"/>
                  </a:cubicBezTo>
                  <a:cubicBezTo>
                    <a:pt x="3" y="3"/>
                    <a:pt x="3" y="2"/>
                    <a:pt x="4" y="2"/>
                  </a:cubicBezTo>
                  <a:cubicBezTo>
                    <a:pt x="6" y="1"/>
                    <a:pt x="8" y="0"/>
                    <a:pt x="9" y="0"/>
                  </a:cubicBezTo>
                  <a:cubicBezTo>
                    <a:pt x="10" y="0"/>
                    <a:pt x="11" y="0"/>
                    <a:pt x="12" y="1"/>
                  </a:cubicBezTo>
                  <a:cubicBezTo>
                    <a:pt x="12" y="1"/>
                    <a:pt x="13" y="2"/>
                    <a:pt x="13" y="2"/>
                  </a:cubicBezTo>
                  <a:cubicBezTo>
                    <a:pt x="14" y="2"/>
                    <a:pt x="15" y="2"/>
                    <a:pt x="16" y="3"/>
                  </a:cubicBezTo>
                  <a:cubicBezTo>
                    <a:pt x="17" y="4"/>
                    <a:pt x="19" y="4"/>
                    <a:pt x="20" y="4"/>
                  </a:cubicBezTo>
                  <a:cubicBezTo>
                    <a:pt x="21" y="4"/>
                    <a:pt x="21" y="4"/>
                    <a:pt x="22" y="4"/>
                  </a:cubicBezTo>
                  <a:cubicBezTo>
                    <a:pt x="22" y="4"/>
                    <a:pt x="22" y="4"/>
                    <a:pt x="22" y="4"/>
                  </a:cubicBezTo>
                  <a:cubicBezTo>
                    <a:pt x="22" y="3"/>
                    <a:pt x="22" y="3"/>
                    <a:pt x="23" y="3"/>
                  </a:cubicBezTo>
                  <a:cubicBezTo>
                    <a:pt x="24" y="2"/>
                    <a:pt x="25" y="3"/>
                    <a:pt x="25" y="3"/>
                  </a:cubicBezTo>
                  <a:cubicBezTo>
                    <a:pt x="26" y="3"/>
                    <a:pt x="26" y="3"/>
                    <a:pt x="26" y="3"/>
                  </a:cubicBezTo>
                  <a:cubicBezTo>
                    <a:pt x="26" y="3"/>
                    <a:pt x="27" y="3"/>
                    <a:pt x="27" y="3"/>
                  </a:cubicBezTo>
                  <a:cubicBezTo>
                    <a:pt x="28" y="3"/>
                    <a:pt x="31" y="3"/>
                    <a:pt x="32" y="5"/>
                  </a:cubicBezTo>
                  <a:cubicBezTo>
                    <a:pt x="33" y="7"/>
                    <a:pt x="33" y="7"/>
                    <a:pt x="36" y="7"/>
                  </a:cubicBezTo>
                  <a:cubicBezTo>
                    <a:pt x="37" y="7"/>
                    <a:pt x="37" y="7"/>
                    <a:pt x="37" y="7"/>
                  </a:cubicBezTo>
                  <a:cubicBezTo>
                    <a:pt x="39" y="8"/>
                    <a:pt x="39" y="9"/>
                    <a:pt x="39" y="10"/>
                  </a:cubicBezTo>
                  <a:cubicBezTo>
                    <a:pt x="39" y="11"/>
                    <a:pt x="39" y="11"/>
                    <a:pt x="40" y="12"/>
                  </a:cubicBezTo>
                  <a:lnTo>
                    <a:pt x="41" y="14"/>
                  </a:lnTo>
                  <a:close/>
                  <a:moveTo>
                    <a:pt x="29" y="9"/>
                  </a:moveTo>
                  <a:cubicBezTo>
                    <a:pt x="30" y="10"/>
                    <a:pt x="30" y="10"/>
                    <a:pt x="30" y="10"/>
                  </a:cubicBezTo>
                  <a:cubicBezTo>
                    <a:pt x="31" y="10"/>
                    <a:pt x="32" y="10"/>
                    <a:pt x="34" y="10"/>
                  </a:cubicBezTo>
                  <a:cubicBezTo>
                    <a:pt x="35" y="11"/>
                    <a:pt x="36" y="11"/>
                    <a:pt x="37" y="11"/>
                  </a:cubicBezTo>
                  <a:cubicBezTo>
                    <a:pt x="37" y="11"/>
                    <a:pt x="37" y="11"/>
                    <a:pt x="37" y="10"/>
                  </a:cubicBezTo>
                  <a:cubicBezTo>
                    <a:pt x="37" y="10"/>
                    <a:pt x="37" y="10"/>
                    <a:pt x="37" y="9"/>
                  </a:cubicBezTo>
                  <a:cubicBezTo>
                    <a:pt x="37" y="9"/>
                    <a:pt x="37" y="9"/>
                    <a:pt x="37" y="9"/>
                  </a:cubicBezTo>
                  <a:cubicBezTo>
                    <a:pt x="37" y="9"/>
                    <a:pt x="37" y="9"/>
                    <a:pt x="37" y="9"/>
                  </a:cubicBezTo>
                  <a:cubicBezTo>
                    <a:pt x="36" y="9"/>
                    <a:pt x="36" y="9"/>
                    <a:pt x="36" y="9"/>
                  </a:cubicBezTo>
                  <a:cubicBezTo>
                    <a:pt x="33" y="9"/>
                    <a:pt x="32" y="9"/>
                    <a:pt x="30" y="6"/>
                  </a:cubicBezTo>
                  <a:cubicBezTo>
                    <a:pt x="30" y="5"/>
                    <a:pt x="29" y="5"/>
                    <a:pt x="27" y="5"/>
                  </a:cubicBezTo>
                  <a:cubicBezTo>
                    <a:pt x="27" y="5"/>
                    <a:pt x="26" y="5"/>
                    <a:pt x="26" y="5"/>
                  </a:cubicBezTo>
                  <a:cubicBezTo>
                    <a:pt x="26" y="5"/>
                    <a:pt x="26" y="5"/>
                    <a:pt x="26" y="5"/>
                  </a:cubicBezTo>
                  <a:cubicBezTo>
                    <a:pt x="26" y="5"/>
                    <a:pt x="26" y="5"/>
                    <a:pt x="26" y="5"/>
                  </a:cubicBezTo>
                  <a:cubicBezTo>
                    <a:pt x="25" y="5"/>
                    <a:pt x="24" y="5"/>
                    <a:pt x="24" y="5"/>
                  </a:cubicBezTo>
                  <a:cubicBezTo>
                    <a:pt x="24" y="5"/>
                    <a:pt x="24" y="4"/>
                    <a:pt x="24" y="4"/>
                  </a:cubicBezTo>
                  <a:cubicBezTo>
                    <a:pt x="24" y="4"/>
                    <a:pt x="24" y="4"/>
                    <a:pt x="24" y="4"/>
                  </a:cubicBezTo>
                  <a:cubicBezTo>
                    <a:pt x="24" y="5"/>
                    <a:pt x="24" y="5"/>
                    <a:pt x="24" y="5"/>
                  </a:cubicBezTo>
                  <a:cubicBezTo>
                    <a:pt x="24" y="5"/>
                    <a:pt x="23" y="6"/>
                    <a:pt x="22" y="6"/>
                  </a:cubicBezTo>
                  <a:cubicBezTo>
                    <a:pt x="21" y="6"/>
                    <a:pt x="21" y="6"/>
                    <a:pt x="20" y="6"/>
                  </a:cubicBezTo>
                  <a:cubicBezTo>
                    <a:pt x="18" y="6"/>
                    <a:pt x="16" y="6"/>
                    <a:pt x="15" y="4"/>
                  </a:cubicBezTo>
                  <a:cubicBezTo>
                    <a:pt x="14" y="4"/>
                    <a:pt x="13" y="4"/>
                    <a:pt x="13" y="4"/>
                  </a:cubicBezTo>
                  <a:cubicBezTo>
                    <a:pt x="11" y="3"/>
                    <a:pt x="10" y="3"/>
                    <a:pt x="10" y="2"/>
                  </a:cubicBezTo>
                  <a:cubicBezTo>
                    <a:pt x="10" y="2"/>
                    <a:pt x="10" y="2"/>
                    <a:pt x="9" y="2"/>
                  </a:cubicBezTo>
                  <a:cubicBezTo>
                    <a:pt x="8" y="2"/>
                    <a:pt x="6" y="3"/>
                    <a:pt x="5" y="4"/>
                  </a:cubicBezTo>
                  <a:cubicBezTo>
                    <a:pt x="5" y="4"/>
                    <a:pt x="4" y="4"/>
                    <a:pt x="4" y="4"/>
                  </a:cubicBezTo>
                  <a:cubicBezTo>
                    <a:pt x="5" y="4"/>
                    <a:pt x="6" y="4"/>
                    <a:pt x="6" y="4"/>
                  </a:cubicBezTo>
                  <a:cubicBezTo>
                    <a:pt x="7" y="4"/>
                    <a:pt x="7" y="4"/>
                    <a:pt x="8" y="5"/>
                  </a:cubicBezTo>
                  <a:cubicBezTo>
                    <a:pt x="9" y="5"/>
                    <a:pt x="9" y="5"/>
                    <a:pt x="9" y="5"/>
                  </a:cubicBezTo>
                  <a:cubicBezTo>
                    <a:pt x="8" y="6"/>
                    <a:pt x="8" y="6"/>
                    <a:pt x="8" y="6"/>
                  </a:cubicBezTo>
                  <a:cubicBezTo>
                    <a:pt x="11" y="7"/>
                    <a:pt x="13" y="7"/>
                    <a:pt x="16" y="7"/>
                  </a:cubicBezTo>
                  <a:cubicBezTo>
                    <a:pt x="16" y="7"/>
                    <a:pt x="17" y="7"/>
                    <a:pt x="18" y="7"/>
                  </a:cubicBezTo>
                  <a:cubicBezTo>
                    <a:pt x="20" y="7"/>
                    <a:pt x="22" y="8"/>
                    <a:pt x="23" y="8"/>
                  </a:cubicBezTo>
                  <a:cubicBezTo>
                    <a:pt x="25" y="9"/>
                    <a:pt x="27" y="10"/>
                    <a:pt x="29" y="10"/>
                  </a:cubicBezTo>
                  <a:lnTo>
                    <a:pt x="29" y="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8" name="Freeform 668"/>
            <p:cNvSpPr>
              <a:spLocks noChangeArrowheads="1"/>
            </p:cNvSpPr>
            <p:nvPr/>
          </p:nvSpPr>
          <p:spPr bwMode="auto">
            <a:xfrm>
              <a:off x="8071552" y="4375993"/>
              <a:ext cx="2414" cy="724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0" y="1"/>
                    <a:pt x="0" y="1"/>
                    <a:pt x="0" y="0"/>
                  </a:cubicBezTo>
                  <a:cubicBezTo>
                    <a:pt x="1" y="2"/>
                    <a:pt x="0" y="1"/>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69" name="Freeform 669"/>
            <p:cNvSpPr>
              <a:spLocks noChangeArrowheads="1"/>
            </p:cNvSpPr>
            <p:nvPr/>
          </p:nvSpPr>
          <p:spPr bwMode="auto">
            <a:xfrm>
              <a:off x="8059474" y="4366333"/>
              <a:ext cx="19321" cy="21735"/>
            </a:xfrm>
            <a:custGeom>
              <a:avLst/>
              <a:gdLst>
                <a:gd name="T0" fmla="*/ 0 w 5"/>
                <a:gd name="T1" fmla="*/ 5 h 5"/>
                <a:gd name="T2" fmla="*/ 2 w 5"/>
                <a:gd name="T3" fmla="*/ 2 h 5"/>
                <a:gd name="T4" fmla="*/ 2 w 5"/>
                <a:gd name="T5" fmla="*/ 2 h 5"/>
                <a:gd name="T6" fmla="*/ 4 w 5"/>
                <a:gd name="T7" fmla="*/ 0 h 5"/>
                <a:gd name="T8" fmla="*/ 4 w 5"/>
                <a:gd name="T9" fmla="*/ 2 h 5"/>
                <a:gd name="T10" fmla="*/ 4 w 5"/>
                <a:gd name="T11" fmla="*/ 4 h 5"/>
                <a:gd name="T12" fmla="*/ 4 w 5"/>
                <a:gd name="T13" fmla="*/ 4 h 5"/>
                <a:gd name="T14" fmla="*/ 3 w 5"/>
                <a:gd name="T15" fmla="*/ 4 h 5"/>
                <a:gd name="T16" fmla="*/ 3 w 5"/>
                <a:gd name="T17" fmla="*/ 4 h 5"/>
                <a:gd name="T18" fmla="*/ 0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0" y="5"/>
                  </a:moveTo>
                  <a:cubicBezTo>
                    <a:pt x="2" y="2"/>
                    <a:pt x="2" y="2"/>
                    <a:pt x="2" y="2"/>
                  </a:cubicBezTo>
                  <a:cubicBezTo>
                    <a:pt x="2" y="2"/>
                    <a:pt x="2" y="2"/>
                    <a:pt x="2" y="2"/>
                  </a:cubicBezTo>
                  <a:cubicBezTo>
                    <a:pt x="4" y="0"/>
                    <a:pt x="4" y="0"/>
                    <a:pt x="4" y="0"/>
                  </a:cubicBezTo>
                  <a:cubicBezTo>
                    <a:pt x="4" y="2"/>
                    <a:pt x="4" y="2"/>
                    <a:pt x="4" y="2"/>
                  </a:cubicBezTo>
                  <a:cubicBezTo>
                    <a:pt x="5" y="2"/>
                    <a:pt x="5" y="3"/>
                    <a:pt x="4" y="4"/>
                  </a:cubicBezTo>
                  <a:cubicBezTo>
                    <a:pt x="4" y="4"/>
                    <a:pt x="4" y="4"/>
                    <a:pt x="4" y="4"/>
                  </a:cubicBezTo>
                  <a:cubicBezTo>
                    <a:pt x="3" y="4"/>
                    <a:pt x="3" y="4"/>
                    <a:pt x="3" y="4"/>
                  </a:cubicBezTo>
                  <a:cubicBezTo>
                    <a:pt x="3" y="4"/>
                    <a:pt x="3" y="4"/>
                    <a:pt x="3" y="4"/>
                  </a:cubicBezTo>
                  <a:lnTo>
                    <a:pt x="0"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0" name="Freeform 670"/>
            <p:cNvSpPr>
              <a:spLocks noChangeArrowheads="1"/>
            </p:cNvSpPr>
            <p:nvPr/>
          </p:nvSpPr>
          <p:spPr bwMode="auto">
            <a:xfrm>
              <a:off x="8071552" y="4351841"/>
              <a:ext cx="2414" cy="7244"/>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cubicBezTo>
                    <a:pt x="0" y="0"/>
                    <a:pt x="0" y="1"/>
                    <a:pt x="1"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1" name="Freeform 671"/>
            <p:cNvSpPr>
              <a:spLocks noChangeArrowheads="1"/>
            </p:cNvSpPr>
            <p:nvPr/>
          </p:nvSpPr>
          <p:spPr bwMode="auto">
            <a:xfrm>
              <a:off x="8059474" y="4342182"/>
              <a:ext cx="19321" cy="24151"/>
            </a:xfrm>
            <a:custGeom>
              <a:avLst/>
              <a:gdLst>
                <a:gd name="T0" fmla="*/ 6 w 8"/>
                <a:gd name="T1" fmla="*/ 10 h 10"/>
                <a:gd name="T2" fmla="*/ 0 w 8"/>
                <a:gd name="T3" fmla="*/ 0 h 10"/>
                <a:gd name="T4" fmla="*/ 8 w 8"/>
                <a:gd name="T5" fmla="*/ 4 h 10"/>
                <a:gd name="T6" fmla="*/ 6 w 8"/>
                <a:gd name="T7" fmla="*/ 10 h 10"/>
              </a:gdLst>
              <a:ahLst/>
              <a:cxnLst>
                <a:cxn ang="0">
                  <a:pos x="T0" y="T1"/>
                </a:cxn>
                <a:cxn ang="0">
                  <a:pos x="T2" y="T3"/>
                </a:cxn>
                <a:cxn ang="0">
                  <a:pos x="T4" y="T5"/>
                </a:cxn>
                <a:cxn ang="0">
                  <a:pos x="T6" y="T7"/>
                </a:cxn>
              </a:cxnLst>
              <a:rect l="0" t="0" r="r" b="b"/>
              <a:pathLst>
                <a:path w="8" h="10">
                  <a:moveTo>
                    <a:pt x="6" y="10"/>
                  </a:moveTo>
                  <a:lnTo>
                    <a:pt x="0" y="0"/>
                  </a:lnTo>
                  <a:lnTo>
                    <a:pt x="8" y="4"/>
                  </a:lnTo>
                  <a:lnTo>
                    <a:pt x="6" y="10"/>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2" name="Freeform 672"/>
            <p:cNvSpPr>
              <a:spLocks noChangeArrowheads="1"/>
            </p:cNvSpPr>
            <p:nvPr/>
          </p:nvSpPr>
          <p:spPr bwMode="auto">
            <a:xfrm>
              <a:off x="8032909" y="4347012"/>
              <a:ext cx="9660" cy="4830"/>
            </a:xfrm>
            <a:custGeom>
              <a:avLst/>
              <a:gdLst>
                <a:gd name="T0" fmla="*/ 0 w 2"/>
                <a:gd name="T1" fmla="*/ 0 h 1"/>
                <a:gd name="T2" fmla="*/ 1 w 2"/>
                <a:gd name="T3" fmla="*/ 0 h 1"/>
                <a:gd name="T4" fmla="*/ 2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1" y="0"/>
                    <a:pt x="1" y="0"/>
                  </a:cubicBezTo>
                  <a:cubicBezTo>
                    <a:pt x="2" y="0"/>
                    <a:pt x="2" y="0"/>
                    <a:pt x="2" y="1"/>
                  </a:cubicBezTo>
                  <a:cubicBezTo>
                    <a:pt x="1" y="0"/>
                    <a:pt x="0" y="0"/>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3" name="Freeform 673"/>
            <p:cNvSpPr>
              <a:spLocks noChangeArrowheads="1"/>
            </p:cNvSpPr>
            <p:nvPr/>
          </p:nvSpPr>
          <p:spPr bwMode="auto">
            <a:xfrm>
              <a:off x="8013589" y="4337352"/>
              <a:ext cx="31395" cy="16905"/>
            </a:xfrm>
            <a:custGeom>
              <a:avLst/>
              <a:gdLst>
                <a:gd name="T0" fmla="*/ 8 w 8"/>
                <a:gd name="T1" fmla="*/ 4 h 4"/>
                <a:gd name="T2" fmla="*/ 6 w 8"/>
                <a:gd name="T3" fmla="*/ 4 h 4"/>
                <a:gd name="T4" fmla="*/ 4 w 8"/>
                <a:gd name="T5" fmla="*/ 3 h 4"/>
                <a:gd name="T6" fmla="*/ 0 w 8"/>
                <a:gd name="T7" fmla="*/ 0 h 4"/>
                <a:gd name="T8" fmla="*/ 5 w 8"/>
                <a:gd name="T9" fmla="*/ 1 h 4"/>
                <a:gd name="T10" fmla="*/ 7 w 8"/>
                <a:gd name="T11" fmla="*/ 1 h 4"/>
                <a:gd name="T12" fmla="*/ 7 w 8"/>
                <a:gd name="T13" fmla="*/ 1 h 4"/>
                <a:gd name="T14" fmla="*/ 7 w 8"/>
                <a:gd name="T15" fmla="*/ 2 h 4"/>
                <a:gd name="T16" fmla="*/ 8 w 8"/>
                <a:gd name="T17" fmla="*/ 2 h 4"/>
                <a:gd name="T18" fmla="*/ 8 w 8"/>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4">
                  <a:moveTo>
                    <a:pt x="8" y="4"/>
                  </a:moveTo>
                  <a:cubicBezTo>
                    <a:pt x="6" y="4"/>
                    <a:pt x="6" y="4"/>
                    <a:pt x="6" y="4"/>
                  </a:cubicBezTo>
                  <a:cubicBezTo>
                    <a:pt x="6" y="3"/>
                    <a:pt x="5" y="3"/>
                    <a:pt x="4" y="3"/>
                  </a:cubicBezTo>
                  <a:cubicBezTo>
                    <a:pt x="0" y="0"/>
                    <a:pt x="0" y="0"/>
                    <a:pt x="0" y="0"/>
                  </a:cubicBezTo>
                  <a:cubicBezTo>
                    <a:pt x="5" y="1"/>
                    <a:pt x="5" y="1"/>
                    <a:pt x="5" y="1"/>
                  </a:cubicBezTo>
                  <a:cubicBezTo>
                    <a:pt x="6" y="1"/>
                    <a:pt x="6" y="1"/>
                    <a:pt x="7" y="1"/>
                  </a:cubicBezTo>
                  <a:cubicBezTo>
                    <a:pt x="7" y="1"/>
                    <a:pt x="7" y="1"/>
                    <a:pt x="7" y="1"/>
                  </a:cubicBezTo>
                  <a:cubicBezTo>
                    <a:pt x="7" y="2"/>
                    <a:pt x="7" y="2"/>
                    <a:pt x="7" y="2"/>
                  </a:cubicBezTo>
                  <a:cubicBezTo>
                    <a:pt x="7" y="2"/>
                    <a:pt x="8" y="2"/>
                    <a:pt x="8" y="2"/>
                  </a:cubicBezTo>
                  <a:lnTo>
                    <a:pt x="8"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4" name="Freeform 674"/>
            <p:cNvSpPr>
              <a:spLocks noChangeArrowheads="1"/>
            </p:cNvSpPr>
            <p:nvPr/>
          </p:nvSpPr>
          <p:spPr bwMode="auto">
            <a:xfrm>
              <a:off x="8020833" y="4337352"/>
              <a:ext cx="7246" cy="4830"/>
            </a:xfrm>
            <a:custGeom>
              <a:avLst/>
              <a:gdLst>
                <a:gd name="T0" fmla="*/ 2 w 2"/>
                <a:gd name="T1" fmla="*/ 1 h 1"/>
                <a:gd name="T2" fmla="*/ 0 w 2"/>
                <a:gd name="T3" fmla="*/ 0 h 1"/>
                <a:gd name="T4" fmla="*/ 2 w 2"/>
                <a:gd name="T5" fmla="*/ 0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1" y="0"/>
                    <a:pt x="0" y="0"/>
                  </a:cubicBezTo>
                  <a:cubicBezTo>
                    <a:pt x="1" y="0"/>
                    <a:pt x="1" y="0"/>
                    <a:pt x="2" y="0"/>
                  </a:cubicBezTo>
                  <a:cubicBezTo>
                    <a:pt x="2" y="0"/>
                    <a:pt x="2" y="1"/>
                    <a:pt x="2"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5" name="Freeform 675"/>
            <p:cNvSpPr>
              <a:spLocks noChangeArrowheads="1"/>
            </p:cNvSpPr>
            <p:nvPr/>
          </p:nvSpPr>
          <p:spPr bwMode="auto">
            <a:xfrm>
              <a:off x="8013589" y="4334936"/>
              <a:ext cx="19321" cy="16906"/>
            </a:xfrm>
            <a:custGeom>
              <a:avLst/>
              <a:gdLst>
                <a:gd name="T0" fmla="*/ 4 w 5"/>
                <a:gd name="T1" fmla="*/ 4 h 4"/>
                <a:gd name="T2" fmla="*/ 3 w 5"/>
                <a:gd name="T3" fmla="*/ 3 h 4"/>
                <a:gd name="T4" fmla="*/ 2 w 5"/>
                <a:gd name="T5" fmla="*/ 2 h 4"/>
                <a:gd name="T6" fmla="*/ 0 w 5"/>
                <a:gd name="T7" fmla="*/ 0 h 4"/>
                <a:gd name="T8" fmla="*/ 5 w 5"/>
                <a:gd name="T9" fmla="*/ 0 h 4"/>
                <a:gd name="T10" fmla="*/ 4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4" y="4"/>
                  </a:moveTo>
                  <a:cubicBezTo>
                    <a:pt x="3" y="3"/>
                    <a:pt x="3" y="3"/>
                    <a:pt x="3" y="3"/>
                  </a:cubicBezTo>
                  <a:cubicBezTo>
                    <a:pt x="3" y="2"/>
                    <a:pt x="2" y="2"/>
                    <a:pt x="2" y="2"/>
                  </a:cubicBezTo>
                  <a:cubicBezTo>
                    <a:pt x="0" y="0"/>
                    <a:pt x="0" y="0"/>
                    <a:pt x="0" y="0"/>
                  </a:cubicBezTo>
                  <a:cubicBezTo>
                    <a:pt x="5" y="0"/>
                    <a:pt x="5" y="0"/>
                    <a:pt x="5" y="0"/>
                  </a:cubicBezTo>
                  <a:lnTo>
                    <a:pt x="4" y="4"/>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6" name="Freeform 676"/>
            <p:cNvSpPr>
              <a:spLocks noChangeArrowheads="1"/>
            </p:cNvSpPr>
            <p:nvPr/>
          </p:nvSpPr>
          <p:spPr bwMode="auto">
            <a:xfrm>
              <a:off x="7475029" y="3738414"/>
              <a:ext cx="478184" cy="516825"/>
            </a:xfrm>
            <a:custGeom>
              <a:avLst/>
              <a:gdLst>
                <a:gd name="T0" fmla="*/ 47 w 115"/>
                <a:gd name="T1" fmla="*/ 33 h 124"/>
                <a:gd name="T2" fmla="*/ 58 w 115"/>
                <a:gd name="T3" fmla="*/ 41 h 124"/>
                <a:gd name="T4" fmla="*/ 76 w 115"/>
                <a:gd name="T5" fmla="*/ 45 h 124"/>
                <a:gd name="T6" fmla="*/ 82 w 115"/>
                <a:gd name="T7" fmla="*/ 41 h 124"/>
                <a:gd name="T8" fmla="*/ 94 w 115"/>
                <a:gd name="T9" fmla="*/ 43 h 124"/>
                <a:gd name="T10" fmla="*/ 101 w 115"/>
                <a:gd name="T11" fmla="*/ 35 h 124"/>
                <a:gd name="T12" fmla="*/ 111 w 115"/>
                <a:gd name="T13" fmla="*/ 36 h 124"/>
                <a:gd name="T14" fmla="*/ 112 w 115"/>
                <a:gd name="T15" fmla="*/ 42 h 124"/>
                <a:gd name="T16" fmla="*/ 100 w 115"/>
                <a:gd name="T17" fmla="*/ 56 h 124"/>
                <a:gd name="T18" fmla="*/ 94 w 115"/>
                <a:gd name="T19" fmla="*/ 56 h 124"/>
                <a:gd name="T20" fmla="*/ 95 w 115"/>
                <a:gd name="T21" fmla="*/ 51 h 124"/>
                <a:gd name="T22" fmla="*/ 82 w 115"/>
                <a:gd name="T23" fmla="*/ 45 h 124"/>
                <a:gd name="T24" fmla="*/ 80 w 115"/>
                <a:gd name="T25" fmla="*/ 45 h 124"/>
                <a:gd name="T26" fmla="*/ 80 w 115"/>
                <a:gd name="T27" fmla="*/ 56 h 124"/>
                <a:gd name="T28" fmla="*/ 81 w 115"/>
                <a:gd name="T29" fmla="*/ 66 h 124"/>
                <a:gd name="T30" fmla="*/ 79 w 115"/>
                <a:gd name="T31" fmla="*/ 66 h 124"/>
                <a:gd name="T32" fmla="*/ 74 w 115"/>
                <a:gd name="T33" fmla="*/ 69 h 124"/>
                <a:gd name="T34" fmla="*/ 63 w 115"/>
                <a:gd name="T35" fmla="*/ 79 h 124"/>
                <a:gd name="T36" fmla="*/ 50 w 115"/>
                <a:gd name="T37" fmla="*/ 89 h 124"/>
                <a:gd name="T38" fmla="*/ 47 w 115"/>
                <a:gd name="T39" fmla="*/ 94 h 124"/>
                <a:gd name="T40" fmla="*/ 46 w 115"/>
                <a:gd name="T41" fmla="*/ 111 h 124"/>
                <a:gd name="T42" fmla="*/ 39 w 115"/>
                <a:gd name="T43" fmla="*/ 118 h 124"/>
                <a:gd name="T44" fmla="*/ 30 w 115"/>
                <a:gd name="T45" fmla="*/ 107 h 124"/>
                <a:gd name="T46" fmla="*/ 23 w 115"/>
                <a:gd name="T47" fmla="*/ 91 h 124"/>
                <a:gd name="T48" fmla="*/ 12 w 115"/>
                <a:gd name="T49" fmla="*/ 69 h 124"/>
                <a:gd name="T50" fmla="*/ 9 w 115"/>
                <a:gd name="T51" fmla="*/ 59 h 124"/>
                <a:gd name="T52" fmla="*/ 3 w 115"/>
                <a:gd name="T53" fmla="*/ 54 h 124"/>
                <a:gd name="T54" fmla="*/ 12 w 115"/>
                <a:gd name="T55" fmla="*/ 54 h 124"/>
                <a:gd name="T56" fmla="*/ 8 w 115"/>
                <a:gd name="T57" fmla="*/ 47 h 124"/>
                <a:gd name="T58" fmla="*/ 9 w 115"/>
                <a:gd name="T59" fmla="*/ 38 h 124"/>
                <a:gd name="T60" fmla="*/ 25 w 115"/>
                <a:gd name="T61" fmla="*/ 24 h 124"/>
                <a:gd name="T62" fmla="*/ 29 w 115"/>
                <a:gd name="T63" fmla="*/ 19 h 124"/>
                <a:gd name="T64" fmla="*/ 24 w 115"/>
                <a:gd name="T65" fmla="*/ 11 h 124"/>
                <a:gd name="T66" fmla="*/ 33 w 115"/>
                <a:gd name="T67" fmla="*/ 7 h 124"/>
                <a:gd name="T68" fmla="*/ 47 w 115"/>
                <a:gd name="T69" fmla="*/ 4 h 124"/>
                <a:gd name="T70" fmla="*/ 43 w 115"/>
                <a:gd name="T71" fmla="*/ 11 h 124"/>
                <a:gd name="T72" fmla="*/ 42 w 115"/>
                <a:gd name="T73" fmla="*/ 17 h 124"/>
                <a:gd name="T74" fmla="*/ 51 w 115"/>
                <a:gd name="T75" fmla="*/ 2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24">
                  <a:moveTo>
                    <a:pt x="51" y="28"/>
                  </a:moveTo>
                  <a:cubicBezTo>
                    <a:pt x="49" y="29"/>
                    <a:pt x="48" y="31"/>
                    <a:pt x="47" y="33"/>
                  </a:cubicBezTo>
                  <a:cubicBezTo>
                    <a:pt x="47" y="35"/>
                    <a:pt x="49" y="36"/>
                    <a:pt x="51" y="37"/>
                  </a:cubicBezTo>
                  <a:cubicBezTo>
                    <a:pt x="53" y="38"/>
                    <a:pt x="56" y="40"/>
                    <a:pt x="58" y="41"/>
                  </a:cubicBezTo>
                  <a:cubicBezTo>
                    <a:pt x="60" y="41"/>
                    <a:pt x="63" y="40"/>
                    <a:pt x="64" y="41"/>
                  </a:cubicBezTo>
                  <a:cubicBezTo>
                    <a:pt x="67" y="44"/>
                    <a:pt x="72" y="46"/>
                    <a:pt x="76" y="45"/>
                  </a:cubicBezTo>
                  <a:cubicBezTo>
                    <a:pt x="81" y="45"/>
                    <a:pt x="75" y="38"/>
                    <a:pt x="81" y="38"/>
                  </a:cubicBezTo>
                  <a:cubicBezTo>
                    <a:pt x="81" y="39"/>
                    <a:pt x="81" y="40"/>
                    <a:pt x="82" y="41"/>
                  </a:cubicBezTo>
                  <a:cubicBezTo>
                    <a:pt x="80" y="44"/>
                    <a:pt x="85" y="44"/>
                    <a:pt x="87" y="43"/>
                  </a:cubicBezTo>
                  <a:cubicBezTo>
                    <a:pt x="89" y="43"/>
                    <a:pt x="91" y="43"/>
                    <a:pt x="94" y="43"/>
                  </a:cubicBezTo>
                  <a:cubicBezTo>
                    <a:pt x="96" y="42"/>
                    <a:pt x="93" y="40"/>
                    <a:pt x="93" y="40"/>
                  </a:cubicBezTo>
                  <a:cubicBezTo>
                    <a:pt x="93" y="39"/>
                    <a:pt x="100" y="36"/>
                    <a:pt x="101" y="35"/>
                  </a:cubicBezTo>
                  <a:cubicBezTo>
                    <a:pt x="104" y="32"/>
                    <a:pt x="106" y="33"/>
                    <a:pt x="110" y="31"/>
                  </a:cubicBezTo>
                  <a:cubicBezTo>
                    <a:pt x="110" y="32"/>
                    <a:pt x="111" y="35"/>
                    <a:pt x="111" y="36"/>
                  </a:cubicBezTo>
                  <a:cubicBezTo>
                    <a:pt x="112" y="37"/>
                    <a:pt x="114" y="35"/>
                    <a:pt x="115" y="38"/>
                  </a:cubicBezTo>
                  <a:cubicBezTo>
                    <a:pt x="115" y="39"/>
                    <a:pt x="113" y="42"/>
                    <a:pt x="112" y="42"/>
                  </a:cubicBezTo>
                  <a:cubicBezTo>
                    <a:pt x="110" y="42"/>
                    <a:pt x="107" y="43"/>
                    <a:pt x="107" y="45"/>
                  </a:cubicBezTo>
                  <a:cubicBezTo>
                    <a:pt x="106" y="49"/>
                    <a:pt x="103" y="55"/>
                    <a:pt x="100" y="56"/>
                  </a:cubicBezTo>
                  <a:cubicBezTo>
                    <a:pt x="97" y="57"/>
                    <a:pt x="100" y="64"/>
                    <a:pt x="96" y="64"/>
                  </a:cubicBezTo>
                  <a:cubicBezTo>
                    <a:pt x="96" y="62"/>
                    <a:pt x="95" y="59"/>
                    <a:pt x="94" y="56"/>
                  </a:cubicBezTo>
                  <a:cubicBezTo>
                    <a:pt x="94" y="58"/>
                    <a:pt x="93" y="58"/>
                    <a:pt x="92" y="59"/>
                  </a:cubicBezTo>
                  <a:cubicBezTo>
                    <a:pt x="87" y="57"/>
                    <a:pt x="93" y="53"/>
                    <a:pt x="95" y="51"/>
                  </a:cubicBezTo>
                  <a:cubicBezTo>
                    <a:pt x="91" y="50"/>
                    <a:pt x="84" y="51"/>
                    <a:pt x="84" y="46"/>
                  </a:cubicBezTo>
                  <a:cubicBezTo>
                    <a:pt x="83" y="47"/>
                    <a:pt x="82" y="47"/>
                    <a:pt x="82" y="45"/>
                  </a:cubicBezTo>
                  <a:cubicBezTo>
                    <a:pt x="82" y="45"/>
                    <a:pt x="81" y="46"/>
                    <a:pt x="81" y="46"/>
                  </a:cubicBezTo>
                  <a:cubicBezTo>
                    <a:pt x="81" y="46"/>
                    <a:pt x="80" y="45"/>
                    <a:pt x="80" y="45"/>
                  </a:cubicBezTo>
                  <a:cubicBezTo>
                    <a:pt x="77" y="48"/>
                    <a:pt x="80" y="48"/>
                    <a:pt x="81" y="50"/>
                  </a:cubicBezTo>
                  <a:cubicBezTo>
                    <a:pt x="76" y="49"/>
                    <a:pt x="80" y="54"/>
                    <a:pt x="80" y="56"/>
                  </a:cubicBezTo>
                  <a:cubicBezTo>
                    <a:pt x="80" y="59"/>
                    <a:pt x="81" y="63"/>
                    <a:pt x="82" y="65"/>
                  </a:cubicBezTo>
                  <a:cubicBezTo>
                    <a:pt x="81" y="65"/>
                    <a:pt x="81" y="66"/>
                    <a:pt x="81" y="66"/>
                  </a:cubicBezTo>
                  <a:cubicBezTo>
                    <a:pt x="81" y="65"/>
                    <a:pt x="81" y="65"/>
                    <a:pt x="81" y="65"/>
                  </a:cubicBezTo>
                  <a:cubicBezTo>
                    <a:pt x="80" y="66"/>
                    <a:pt x="80" y="65"/>
                    <a:pt x="79" y="66"/>
                  </a:cubicBezTo>
                  <a:cubicBezTo>
                    <a:pt x="79" y="65"/>
                    <a:pt x="78" y="64"/>
                    <a:pt x="78" y="63"/>
                  </a:cubicBezTo>
                  <a:cubicBezTo>
                    <a:pt x="77" y="66"/>
                    <a:pt x="74" y="65"/>
                    <a:pt x="74" y="69"/>
                  </a:cubicBezTo>
                  <a:cubicBezTo>
                    <a:pt x="74" y="71"/>
                    <a:pt x="70" y="73"/>
                    <a:pt x="67" y="74"/>
                  </a:cubicBezTo>
                  <a:cubicBezTo>
                    <a:pt x="65" y="76"/>
                    <a:pt x="65" y="78"/>
                    <a:pt x="63" y="79"/>
                  </a:cubicBezTo>
                  <a:cubicBezTo>
                    <a:pt x="61" y="81"/>
                    <a:pt x="57" y="83"/>
                    <a:pt x="56" y="85"/>
                  </a:cubicBezTo>
                  <a:cubicBezTo>
                    <a:pt x="54" y="88"/>
                    <a:pt x="52" y="87"/>
                    <a:pt x="50" y="89"/>
                  </a:cubicBezTo>
                  <a:cubicBezTo>
                    <a:pt x="50" y="90"/>
                    <a:pt x="48" y="89"/>
                    <a:pt x="48" y="90"/>
                  </a:cubicBezTo>
                  <a:cubicBezTo>
                    <a:pt x="47" y="91"/>
                    <a:pt x="47" y="92"/>
                    <a:pt x="47" y="94"/>
                  </a:cubicBezTo>
                  <a:cubicBezTo>
                    <a:pt x="47" y="97"/>
                    <a:pt x="48" y="100"/>
                    <a:pt x="47" y="103"/>
                  </a:cubicBezTo>
                  <a:cubicBezTo>
                    <a:pt x="46" y="106"/>
                    <a:pt x="46" y="108"/>
                    <a:pt x="46" y="111"/>
                  </a:cubicBezTo>
                  <a:cubicBezTo>
                    <a:pt x="44" y="111"/>
                    <a:pt x="43" y="113"/>
                    <a:pt x="43" y="115"/>
                  </a:cubicBezTo>
                  <a:cubicBezTo>
                    <a:pt x="43" y="116"/>
                    <a:pt x="40" y="116"/>
                    <a:pt x="39" y="118"/>
                  </a:cubicBezTo>
                  <a:cubicBezTo>
                    <a:pt x="38" y="124"/>
                    <a:pt x="34" y="117"/>
                    <a:pt x="33" y="115"/>
                  </a:cubicBezTo>
                  <a:cubicBezTo>
                    <a:pt x="32" y="112"/>
                    <a:pt x="31" y="110"/>
                    <a:pt x="30" y="107"/>
                  </a:cubicBezTo>
                  <a:cubicBezTo>
                    <a:pt x="29" y="106"/>
                    <a:pt x="28" y="105"/>
                    <a:pt x="27" y="103"/>
                  </a:cubicBezTo>
                  <a:cubicBezTo>
                    <a:pt x="26" y="99"/>
                    <a:pt x="23" y="94"/>
                    <a:pt x="23" y="91"/>
                  </a:cubicBezTo>
                  <a:cubicBezTo>
                    <a:pt x="19" y="91"/>
                    <a:pt x="15" y="65"/>
                    <a:pt x="18" y="63"/>
                  </a:cubicBezTo>
                  <a:cubicBezTo>
                    <a:pt x="15" y="61"/>
                    <a:pt x="16" y="68"/>
                    <a:pt x="12" y="69"/>
                  </a:cubicBezTo>
                  <a:cubicBezTo>
                    <a:pt x="9" y="69"/>
                    <a:pt x="4" y="65"/>
                    <a:pt x="3" y="62"/>
                  </a:cubicBezTo>
                  <a:cubicBezTo>
                    <a:pt x="6" y="62"/>
                    <a:pt x="9" y="62"/>
                    <a:pt x="9" y="59"/>
                  </a:cubicBezTo>
                  <a:cubicBezTo>
                    <a:pt x="5" y="62"/>
                    <a:pt x="2" y="59"/>
                    <a:pt x="0" y="56"/>
                  </a:cubicBezTo>
                  <a:cubicBezTo>
                    <a:pt x="1" y="56"/>
                    <a:pt x="3" y="56"/>
                    <a:pt x="3" y="54"/>
                  </a:cubicBezTo>
                  <a:cubicBezTo>
                    <a:pt x="6" y="54"/>
                    <a:pt x="7" y="54"/>
                    <a:pt x="9" y="53"/>
                  </a:cubicBezTo>
                  <a:cubicBezTo>
                    <a:pt x="10" y="53"/>
                    <a:pt x="11" y="55"/>
                    <a:pt x="12" y="54"/>
                  </a:cubicBezTo>
                  <a:cubicBezTo>
                    <a:pt x="12" y="53"/>
                    <a:pt x="10" y="50"/>
                    <a:pt x="10" y="49"/>
                  </a:cubicBezTo>
                  <a:cubicBezTo>
                    <a:pt x="10" y="48"/>
                    <a:pt x="9" y="48"/>
                    <a:pt x="8" y="47"/>
                  </a:cubicBezTo>
                  <a:cubicBezTo>
                    <a:pt x="7" y="45"/>
                    <a:pt x="10" y="45"/>
                    <a:pt x="6" y="44"/>
                  </a:cubicBezTo>
                  <a:cubicBezTo>
                    <a:pt x="4" y="44"/>
                    <a:pt x="9" y="39"/>
                    <a:pt x="9" y="38"/>
                  </a:cubicBezTo>
                  <a:cubicBezTo>
                    <a:pt x="13" y="44"/>
                    <a:pt x="23" y="25"/>
                    <a:pt x="27" y="24"/>
                  </a:cubicBezTo>
                  <a:cubicBezTo>
                    <a:pt x="26" y="24"/>
                    <a:pt x="26" y="24"/>
                    <a:pt x="25" y="24"/>
                  </a:cubicBezTo>
                  <a:cubicBezTo>
                    <a:pt x="26" y="22"/>
                    <a:pt x="25" y="22"/>
                    <a:pt x="26" y="20"/>
                  </a:cubicBezTo>
                  <a:cubicBezTo>
                    <a:pt x="26" y="20"/>
                    <a:pt x="29" y="20"/>
                    <a:pt x="29" y="19"/>
                  </a:cubicBezTo>
                  <a:cubicBezTo>
                    <a:pt x="29" y="17"/>
                    <a:pt x="27" y="18"/>
                    <a:pt x="26" y="18"/>
                  </a:cubicBezTo>
                  <a:cubicBezTo>
                    <a:pt x="24" y="15"/>
                    <a:pt x="22" y="13"/>
                    <a:pt x="24" y="11"/>
                  </a:cubicBezTo>
                  <a:cubicBezTo>
                    <a:pt x="23" y="10"/>
                    <a:pt x="21" y="7"/>
                    <a:pt x="24" y="7"/>
                  </a:cubicBezTo>
                  <a:cubicBezTo>
                    <a:pt x="27" y="6"/>
                    <a:pt x="29" y="8"/>
                    <a:pt x="33" y="7"/>
                  </a:cubicBezTo>
                  <a:cubicBezTo>
                    <a:pt x="35" y="6"/>
                    <a:pt x="37" y="4"/>
                    <a:pt x="40" y="3"/>
                  </a:cubicBezTo>
                  <a:cubicBezTo>
                    <a:pt x="43" y="2"/>
                    <a:pt x="46" y="0"/>
                    <a:pt x="47" y="4"/>
                  </a:cubicBezTo>
                  <a:cubicBezTo>
                    <a:pt x="47" y="4"/>
                    <a:pt x="48" y="4"/>
                    <a:pt x="48" y="4"/>
                  </a:cubicBezTo>
                  <a:cubicBezTo>
                    <a:pt x="47" y="6"/>
                    <a:pt x="46" y="10"/>
                    <a:pt x="43" y="11"/>
                  </a:cubicBezTo>
                  <a:cubicBezTo>
                    <a:pt x="40" y="11"/>
                    <a:pt x="48" y="16"/>
                    <a:pt x="43" y="18"/>
                  </a:cubicBezTo>
                  <a:cubicBezTo>
                    <a:pt x="43" y="18"/>
                    <a:pt x="42" y="17"/>
                    <a:pt x="42" y="17"/>
                  </a:cubicBezTo>
                  <a:cubicBezTo>
                    <a:pt x="41" y="18"/>
                    <a:pt x="42" y="22"/>
                    <a:pt x="43" y="24"/>
                  </a:cubicBezTo>
                  <a:cubicBezTo>
                    <a:pt x="43" y="24"/>
                    <a:pt x="50" y="27"/>
                    <a:pt x="51" y="2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7" name="Freeform 677"/>
            <p:cNvSpPr>
              <a:spLocks noEditPoints="1" noChangeArrowheads="1"/>
            </p:cNvSpPr>
            <p:nvPr/>
          </p:nvSpPr>
          <p:spPr bwMode="auto">
            <a:xfrm>
              <a:off x="7467783" y="3738414"/>
              <a:ext cx="490258" cy="504749"/>
            </a:xfrm>
            <a:custGeom>
              <a:avLst/>
              <a:gdLst>
                <a:gd name="T0" fmla="*/ 26 w 118"/>
                <a:gd name="T1" fmla="*/ 98 h 121"/>
                <a:gd name="T2" fmla="*/ 4 w 118"/>
                <a:gd name="T3" fmla="*/ 63 h 121"/>
                <a:gd name="T4" fmla="*/ 1 w 118"/>
                <a:gd name="T5" fmla="*/ 55 h 121"/>
                <a:gd name="T6" fmla="*/ 11 w 118"/>
                <a:gd name="T7" fmla="*/ 52 h 121"/>
                <a:gd name="T8" fmla="*/ 9 w 118"/>
                <a:gd name="T9" fmla="*/ 48 h 121"/>
                <a:gd name="T10" fmla="*/ 12 w 118"/>
                <a:gd name="T11" fmla="*/ 37 h 121"/>
                <a:gd name="T12" fmla="*/ 27 w 118"/>
                <a:gd name="T13" fmla="*/ 22 h 121"/>
                <a:gd name="T14" fmla="*/ 25 w 118"/>
                <a:gd name="T15" fmla="*/ 6 h 121"/>
                <a:gd name="T16" fmla="*/ 46 w 118"/>
                <a:gd name="T17" fmla="*/ 0 h 121"/>
                <a:gd name="T18" fmla="*/ 48 w 118"/>
                <a:gd name="T19" fmla="*/ 17 h 121"/>
                <a:gd name="T20" fmla="*/ 54 w 118"/>
                <a:gd name="T21" fmla="*/ 27 h 121"/>
                <a:gd name="T22" fmla="*/ 56 w 118"/>
                <a:gd name="T23" fmla="*/ 37 h 121"/>
                <a:gd name="T24" fmla="*/ 79 w 118"/>
                <a:gd name="T25" fmla="*/ 42 h 121"/>
                <a:gd name="T26" fmla="*/ 85 w 118"/>
                <a:gd name="T27" fmla="*/ 41 h 121"/>
                <a:gd name="T28" fmla="*/ 89 w 118"/>
                <a:gd name="T29" fmla="*/ 42 h 121"/>
                <a:gd name="T30" fmla="*/ 102 w 118"/>
                <a:gd name="T31" fmla="*/ 34 h 121"/>
                <a:gd name="T32" fmla="*/ 114 w 118"/>
                <a:gd name="T33" fmla="*/ 35 h 121"/>
                <a:gd name="T34" fmla="*/ 102 w 118"/>
                <a:gd name="T35" fmla="*/ 57 h 121"/>
                <a:gd name="T36" fmla="*/ 95 w 118"/>
                <a:gd name="T37" fmla="*/ 60 h 121"/>
                <a:gd name="T38" fmla="*/ 85 w 118"/>
                <a:gd name="T39" fmla="*/ 48 h 121"/>
                <a:gd name="T40" fmla="*/ 84 w 118"/>
                <a:gd name="T41" fmla="*/ 50 h 121"/>
                <a:gd name="T42" fmla="*/ 84 w 118"/>
                <a:gd name="T43" fmla="*/ 62 h 121"/>
                <a:gd name="T44" fmla="*/ 80 w 118"/>
                <a:gd name="T45" fmla="*/ 68 h 121"/>
                <a:gd name="T46" fmla="*/ 70 w 118"/>
                <a:gd name="T47" fmla="*/ 75 h 121"/>
                <a:gd name="T48" fmla="*/ 53 w 118"/>
                <a:gd name="T49" fmla="*/ 90 h 121"/>
                <a:gd name="T50" fmla="*/ 50 w 118"/>
                <a:gd name="T51" fmla="*/ 97 h 121"/>
                <a:gd name="T52" fmla="*/ 44 w 118"/>
                <a:gd name="T53" fmla="*/ 117 h 121"/>
                <a:gd name="T54" fmla="*/ 30 w 118"/>
                <a:gd name="T55" fmla="*/ 103 h 121"/>
                <a:gd name="T56" fmla="*/ 43 w 118"/>
                <a:gd name="T57" fmla="*/ 115 h 121"/>
                <a:gd name="T58" fmla="*/ 48 w 118"/>
                <a:gd name="T59" fmla="*/ 94 h 121"/>
                <a:gd name="T60" fmla="*/ 62 w 118"/>
                <a:gd name="T61" fmla="*/ 80 h 121"/>
                <a:gd name="T62" fmla="*/ 78 w 118"/>
                <a:gd name="T63" fmla="*/ 65 h 121"/>
                <a:gd name="T64" fmla="*/ 81 w 118"/>
                <a:gd name="T65" fmla="*/ 49 h 121"/>
                <a:gd name="T66" fmla="*/ 60 w 118"/>
                <a:gd name="T67" fmla="*/ 42 h 121"/>
                <a:gd name="T68" fmla="*/ 49 w 118"/>
                <a:gd name="T69" fmla="*/ 27 h 121"/>
                <a:gd name="T70" fmla="*/ 45 w 118"/>
                <a:gd name="T71" fmla="*/ 14 h 121"/>
                <a:gd name="T72" fmla="*/ 46 w 118"/>
                <a:gd name="T73" fmla="*/ 2 h 121"/>
                <a:gd name="T74" fmla="*/ 26 w 118"/>
                <a:gd name="T75" fmla="*/ 8 h 121"/>
                <a:gd name="T76" fmla="*/ 29 w 118"/>
                <a:gd name="T77" fmla="*/ 17 h 121"/>
                <a:gd name="T78" fmla="*/ 28 w 118"/>
                <a:gd name="T79" fmla="*/ 23 h 121"/>
                <a:gd name="T80" fmla="*/ 11 w 118"/>
                <a:gd name="T81" fmla="*/ 39 h 121"/>
                <a:gd name="T82" fmla="*/ 13 w 118"/>
                <a:gd name="T83" fmla="*/ 48 h 121"/>
                <a:gd name="T84" fmla="*/ 6 w 118"/>
                <a:gd name="T85" fmla="*/ 55 h 121"/>
                <a:gd name="T86" fmla="*/ 14 w 118"/>
                <a:gd name="T87" fmla="*/ 68 h 121"/>
                <a:gd name="T88" fmla="*/ 21 w 118"/>
                <a:gd name="T89" fmla="*/ 79 h 121"/>
                <a:gd name="T90" fmla="*/ 82 w 118"/>
                <a:gd name="T91" fmla="*/ 64 h 121"/>
                <a:gd name="T92" fmla="*/ 99 w 118"/>
                <a:gd name="T93" fmla="*/ 61 h 121"/>
                <a:gd name="T94" fmla="*/ 116 w 118"/>
                <a:gd name="T95" fmla="*/ 38 h 121"/>
                <a:gd name="T96" fmla="*/ 104 w 118"/>
                <a:gd name="T97" fmla="*/ 35 h 121"/>
                <a:gd name="T98" fmla="*/ 87 w 118"/>
                <a:gd name="T99" fmla="*/ 45 h 121"/>
                <a:gd name="T100" fmla="*/ 96 w 118"/>
                <a:gd name="T101" fmla="*/ 52 h 121"/>
                <a:gd name="T102" fmla="*/ 82 w 118"/>
                <a:gd name="T103" fmla="*/ 43 h 121"/>
                <a:gd name="T104" fmla="*/ 83 w 118"/>
                <a:gd name="T105" fmla="*/ 41 h 121"/>
                <a:gd name="T106" fmla="*/ 82 w 118"/>
                <a:gd name="T107" fmla="*/ 4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8" h="121">
                  <a:moveTo>
                    <a:pt x="40" y="121"/>
                  </a:moveTo>
                  <a:cubicBezTo>
                    <a:pt x="37" y="121"/>
                    <a:pt x="34" y="117"/>
                    <a:pt x="34" y="115"/>
                  </a:cubicBezTo>
                  <a:cubicBezTo>
                    <a:pt x="31" y="107"/>
                    <a:pt x="31" y="107"/>
                    <a:pt x="31" y="107"/>
                  </a:cubicBezTo>
                  <a:cubicBezTo>
                    <a:pt x="31" y="107"/>
                    <a:pt x="30" y="106"/>
                    <a:pt x="30" y="106"/>
                  </a:cubicBezTo>
                  <a:cubicBezTo>
                    <a:pt x="29" y="105"/>
                    <a:pt x="29" y="104"/>
                    <a:pt x="28" y="103"/>
                  </a:cubicBezTo>
                  <a:cubicBezTo>
                    <a:pt x="28" y="102"/>
                    <a:pt x="27" y="100"/>
                    <a:pt x="26" y="98"/>
                  </a:cubicBezTo>
                  <a:cubicBezTo>
                    <a:pt x="25" y="96"/>
                    <a:pt x="24" y="94"/>
                    <a:pt x="24" y="91"/>
                  </a:cubicBezTo>
                  <a:cubicBezTo>
                    <a:pt x="23" y="91"/>
                    <a:pt x="22" y="89"/>
                    <a:pt x="21" y="87"/>
                  </a:cubicBezTo>
                  <a:cubicBezTo>
                    <a:pt x="19" y="82"/>
                    <a:pt x="17" y="69"/>
                    <a:pt x="19" y="64"/>
                  </a:cubicBezTo>
                  <a:cubicBezTo>
                    <a:pt x="19" y="64"/>
                    <a:pt x="18" y="64"/>
                    <a:pt x="18" y="65"/>
                  </a:cubicBezTo>
                  <a:cubicBezTo>
                    <a:pt x="18" y="67"/>
                    <a:pt x="17" y="69"/>
                    <a:pt x="14" y="70"/>
                  </a:cubicBezTo>
                  <a:cubicBezTo>
                    <a:pt x="10" y="70"/>
                    <a:pt x="5" y="66"/>
                    <a:pt x="4" y="63"/>
                  </a:cubicBezTo>
                  <a:cubicBezTo>
                    <a:pt x="4" y="62"/>
                    <a:pt x="4" y="62"/>
                    <a:pt x="4" y="62"/>
                  </a:cubicBezTo>
                  <a:cubicBezTo>
                    <a:pt x="6" y="61"/>
                    <a:pt x="6" y="61"/>
                    <a:pt x="6" y="61"/>
                  </a:cubicBezTo>
                  <a:cubicBezTo>
                    <a:pt x="6" y="61"/>
                    <a:pt x="7" y="61"/>
                    <a:pt x="7" y="61"/>
                  </a:cubicBezTo>
                  <a:cubicBezTo>
                    <a:pt x="5" y="61"/>
                    <a:pt x="3" y="59"/>
                    <a:pt x="1" y="57"/>
                  </a:cubicBezTo>
                  <a:cubicBezTo>
                    <a:pt x="0" y="56"/>
                    <a:pt x="0" y="56"/>
                    <a:pt x="0" y="56"/>
                  </a:cubicBezTo>
                  <a:cubicBezTo>
                    <a:pt x="1" y="55"/>
                    <a:pt x="1" y="55"/>
                    <a:pt x="1" y="55"/>
                  </a:cubicBezTo>
                  <a:cubicBezTo>
                    <a:pt x="2" y="55"/>
                    <a:pt x="2" y="55"/>
                    <a:pt x="2" y="55"/>
                  </a:cubicBezTo>
                  <a:cubicBezTo>
                    <a:pt x="4" y="55"/>
                    <a:pt x="4" y="54"/>
                    <a:pt x="4" y="54"/>
                  </a:cubicBezTo>
                  <a:cubicBezTo>
                    <a:pt x="4" y="52"/>
                    <a:pt x="4" y="52"/>
                    <a:pt x="4" y="52"/>
                  </a:cubicBezTo>
                  <a:cubicBezTo>
                    <a:pt x="5" y="53"/>
                    <a:pt x="5" y="53"/>
                    <a:pt x="5" y="53"/>
                  </a:cubicBezTo>
                  <a:cubicBezTo>
                    <a:pt x="9" y="53"/>
                    <a:pt x="9" y="53"/>
                    <a:pt x="11" y="53"/>
                  </a:cubicBezTo>
                  <a:cubicBezTo>
                    <a:pt x="11" y="52"/>
                    <a:pt x="11" y="52"/>
                    <a:pt x="11" y="52"/>
                  </a:cubicBezTo>
                  <a:cubicBezTo>
                    <a:pt x="12" y="52"/>
                    <a:pt x="12" y="53"/>
                    <a:pt x="12" y="53"/>
                  </a:cubicBezTo>
                  <a:cubicBezTo>
                    <a:pt x="13" y="53"/>
                    <a:pt x="13" y="53"/>
                    <a:pt x="13" y="53"/>
                  </a:cubicBezTo>
                  <a:cubicBezTo>
                    <a:pt x="13" y="53"/>
                    <a:pt x="12" y="51"/>
                    <a:pt x="12" y="50"/>
                  </a:cubicBezTo>
                  <a:cubicBezTo>
                    <a:pt x="12" y="50"/>
                    <a:pt x="11" y="49"/>
                    <a:pt x="11" y="49"/>
                  </a:cubicBezTo>
                  <a:cubicBezTo>
                    <a:pt x="11" y="49"/>
                    <a:pt x="11" y="49"/>
                    <a:pt x="11" y="49"/>
                  </a:cubicBezTo>
                  <a:cubicBezTo>
                    <a:pt x="10" y="49"/>
                    <a:pt x="10" y="48"/>
                    <a:pt x="9" y="48"/>
                  </a:cubicBezTo>
                  <a:cubicBezTo>
                    <a:pt x="8" y="47"/>
                    <a:pt x="9" y="46"/>
                    <a:pt x="9" y="45"/>
                  </a:cubicBezTo>
                  <a:cubicBezTo>
                    <a:pt x="9" y="45"/>
                    <a:pt x="8" y="45"/>
                    <a:pt x="8" y="45"/>
                  </a:cubicBezTo>
                  <a:cubicBezTo>
                    <a:pt x="7" y="45"/>
                    <a:pt x="7" y="44"/>
                    <a:pt x="7" y="44"/>
                  </a:cubicBezTo>
                  <a:cubicBezTo>
                    <a:pt x="6" y="43"/>
                    <a:pt x="8" y="41"/>
                    <a:pt x="10" y="38"/>
                  </a:cubicBezTo>
                  <a:cubicBezTo>
                    <a:pt x="12" y="36"/>
                    <a:pt x="12" y="36"/>
                    <a:pt x="12" y="36"/>
                  </a:cubicBezTo>
                  <a:cubicBezTo>
                    <a:pt x="12" y="37"/>
                    <a:pt x="12" y="37"/>
                    <a:pt x="12" y="37"/>
                  </a:cubicBezTo>
                  <a:cubicBezTo>
                    <a:pt x="13" y="38"/>
                    <a:pt x="13" y="38"/>
                    <a:pt x="13" y="38"/>
                  </a:cubicBezTo>
                  <a:cubicBezTo>
                    <a:pt x="16" y="38"/>
                    <a:pt x="19" y="33"/>
                    <a:pt x="22" y="30"/>
                  </a:cubicBezTo>
                  <a:cubicBezTo>
                    <a:pt x="24" y="27"/>
                    <a:pt x="25" y="26"/>
                    <a:pt x="27" y="24"/>
                  </a:cubicBezTo>
                  <a:cubicBezTo>
                    <a:pt x="26" y="24"/>
                    <a:pt x="26" y="24"/>
                    <a:pt x="26" y="24"/>
                  </a:cubicBezTo>
                  <a:cubicBezTo>
                    <a:pt x="26" y="23"/>
                    <a:pt x="26" y="23"/>
                    <a:pt x="26" y="23"/>
                  </a:cubicBezTo>
                  <a:cubicBezTo>
                    <a:pt x="27" y="23"/>
                    <a:pt x="27" y="23"/>
                    <a:pt x="27" y="22"/>
                  </a:cubicBezTo>
                  <a:cubicBezTo>
                    <a:pt x="27" y="22"/>
                    <a:pt x="26" y="21"/>
                    <a:pt x="27" y="20"/>
                  </a:cubicBezTo>
                  <a:cubicBezTo>
                    <a:pt x="27" y="19"/>
                    <a:pt x="28" y="19"/>
                    <a:pt x="29" y="19"/>
                  </a:cubicBezTo>
                  <a:cubicBezTo>
                    <a:pt x="28" y="19"/>
                    <a:pt x="28" y="19"/>
                    <a:pt x="27" y="18"/>
                  </a:cubicBezTo>
                  <a:cubicBezTo>
                    <a:pt x="26" y="17"/>
                    <a:pt x="23" y="14"/>
                    <a:pt x="25" y="11"/>
                  </a:cubicBezTo>
                  <a:cubicBezTo>
                    <a:pt x="24" y="10"/>
                    <a:pt x="23" y="9"/>
                    <a:pt x="23" y="8"/>
                  </a:cubicBezTo>
                  <a:cubicBezTo>
                    <a:pt x="24" y="7"/>
                    <a:pt x="24" y="6"/>
                    <a:pt x="25" y="6"/>
                  </a:cubicBezTo>
                  <a:cubicBezTo>
                    <a:pt x="27" y="5"/>
                    <a:pt x="28" y="6"/>
                    <a:pt x="30" y="6"/>
                  </a:cubicBezTo>
                  <a:cubicBezTo>
                    <a:pt x="31" y="6"/>
                    <a:pt x="33" y="7"/>
                    <a:pt x="34" y="6"/>
                  </a:cubicBezTo>
                  <a:cubicBezTo>
                    <a:pt x="35" y="6"/>
                    <a:pt x="36" y="5"/>
                    <a:pt x="37" y="4"/>
                  </a:cubicBezTo>
                  <a:cubicBezTo>
                    <a:pt x="39" y="3"/>
                    <a:pt x="40" y="2"/>
                    <a:pt x="42" y="2"/>
                  </a:cubicBezTo>
                  <a:cubicBezTo>
                    <a:pt x="42" y="2"/>
                    <a:pt x="42" y="2"/>
                    <a:pt x="42" y="2"/>
                  </a:cubicBezTo>
                  <a:cubicBezTo>
                    <a:pt x="43" y="1"/>
                    <a:pt x="45" y="0"/>
                    <a:pt x="46" y="0"/>
                  </a:cubicBezTo>
                  <a:cubicBezTo>
                    <a:pt x="47" y="0"/>
                    <a:pt x="49" y="1"/>
                    <a:pt x="50" y="3"/>
                  </a:cubicBezTo>
                  <a:cubicBezTo>
                    <a:pt x="52" y="2"/>
                    <a:pt x="52" y="2"/>
                    <a:pt x="52" y="2"/>
                  </a:cubicBezTo>
                  <a:cubicBezTo>
                    <a:pt x="51" y="4"/>
                    <a:pt x="51" y="4"/>
                    <a:pt x="51" y="4"/>
                  </a:cubicBezTo>
                  <a:cubicBezTo>
                    <a:pt x="50" y="6"/>
                    <a:pt x="49" y="11"/>
                    <a:pt x="46" y="11"/>
                  </a:cubicBezTo>
                  <a:cubicBezTo>
                    <a:pt x="46" y="12"/>
                    <a:pt x="46" y="12"/>
                    <a:pt x="46" y="13"/>
                  </a:cubicBezTo>
                  <a:cubicBezTo>
                    <a:pt x="47" y="14"/>
                    <a:pt x="48" y="16"/>
                    <a:pt x="48" y="17"/>
                  </a:cubicBezTo>
                  <a:cubicBezTo>
                    <a:pt x="47" y="18"/>
                    <a:pt x="46" y="19"/>
                    <a:pt x="45" y="19"/>
                  </a:cubicBezTo>
                  <a:cubicBezTo>
                    <a:pt x="44" y="20"/>
                    <a:pt x="44" y="20"/>
                    <a:pt x="44" y="20"/>
                  </a:cubicBezTo>
                  <a:cubicBezTo>
                    <a:pt x="44" y="20"/>
                    <a:pt x="44" y="20"/>
                    <a:pt x="44" y="20"/>
                  </a:cubicBezTo>
                  <a:cubicBezTo>
                    <a:pt x="45" y="21"/>
                    <a:pt x="45" y="22"/>
                    <a:pt x="45" y="23"/>
                  </a:cubicBezTo>
                  <a:cubicBezTo>
                    <a:pt x="46" y="24"/>
                    <a:pt x="48" y="25"/>
                    <a:pt x="50" y="25"/>
                  </a:cubicBezTo>
                  <a:cubicBezTo>
                    <a:pt x="51" y="26"/>
                    <a:pt x="53" y="27"/>
                    <a:pt x="54" y="27"/>
                  </a:cubicBezTo>
                  <a:cubicBezTo>
                    <a:pt x="55" y="28"/>
                    <a:pt x="55" y="28"/>
                    <a:pt x="55" y="28"/>
                  </a:cubicBezTo>
                  <a:cubicBezTo>
                    <a:pt x="53" y="29"/>
                    <a:pt x="53" y="29"/>
                    <a:pt x="53" y="29"/>
                  </a:cubicBezTo>
                  <a:cubicBezTo>
                    <a:pt x="51" y="30"/>
                    <a:pt x="51" y="31"/>
                    <a:pt x="50" y="33"/>
                  </a:cubicBezTo>
                  <a:cubicBezTo>
                    <a:pt x="50" y="34"/>
                    <a:pt x="50" y="34"/>
                    <a:pt x="52" y="35"/>
                  </a:cubicBezTo>
                  <a:cubicBezTo>
                    <a:pt x="53" y="35"/>
                    <a:pt x="53" y="36"/>
                    <a:pt x="54" y="36"/>
                  </a:cubicBezTo>
                  <a:cubicBezTo>
                    <a:pt x="54" y="36"/>
                    <a:pt x="55" y="37"/>
                    <a:pt x="56" y="37"/>
                  </a:cubicBezTo>
                  <a:cubicBezTo>
                    <a:pt x="57" y="38"/>
                    <a:pt x="59" y="39"/>
                    <a:pt x="60" y="40"/>
                  </a:cubicBezTo>
                  <a:cubicBezTo>
                    <a:pt x="60" y="40"/>
                    <a:pt x="61" y="40"/>
                    <a:pt x="62" y="40"/>
                  </a:cubicBezTo>
                  <a:cubicBezTo>
                    <a:pt x="63" y="40"/>
                    <a:pt x="63" y="40"/>
                    <a:pt x="64" y="40"/>
                  </a:cubicBezTo>
                  <a:cubicBezTo>
                    <a:pt x="65" y="40"/>
                    <a:pt x="66" y="40"/>
                    <a:pt x="67" y="41"/>
                  </a:cubicBezTo>
                  <a:cubicBezTo>
                    <a:pt x="69" y="43"/>
                    <a:pt x="74" y="45"/>
                    <a:pt x="78" y="44"/>
                  </a:cubicBezTo>
                  <a:cubicBezTo>
                    <a:pt x="79" y="44"/>
                    <a:pt x="79" y="44"/>
                    <a:pt x="79" y="42"/>
                  </a:cubicBezTo>
                  <a:cubicBezTo>
                    <a:pt x="79" y="40"/>
                    <a:pt x="79" y="39"/>
                    <a:pt x="80" y="38"/>
                  </a:cubicBezTo>
                  <a:cubicBezTo>
                    <a:pt x="81" y="37"/>
                    <a:pt x="82" y="37"/>
                    <a:pt x="83" y="37"/>
                  </a:cubicBezTo>
                  <a:cubicBezTo>
                    <a:pt x="84" y="37"/>
                    <a:pt x="84" y="37"/>
                    <a:pt x="84" y="37"/>
                  </a:cubicBezTo>
                  <a:cubicBezTo>
                    <a:pt x="84" y="38"/>
                    <a:pt x="84" y="38"/>
                    <a:pt x="84" y="38"/>
                  </a:cubicBezTo>
                  <a:cubicBezTo>
                    <a:pt x="84" y="39"/>
                    <a:pt x="84" y="39"/>
                    <a:pt x="85" y="40"/>
                  </a:cubicBezTo>
                  <a:cubicBezTo>
                    <a:pt x="85" y="41"/>
                    <a:pt x="85" y="41"/>
                    <a:pt x="85" y="41"/>
                  </a:cubicBezTo>
                  <a:cubicBezTo>
                    <a:pt x="85" y="42"/>
                    <a:pt x="85" y="42"/>
                    <a:pt x="85" y="42"/>
                  </a:cubicBezTo>
                  <a:cubicBezTo>
                    <a:pt x="84" y="42"/>
                    <a:pt x="84" y="42"/>
                    <a:pt x="84" y="42"/>
                  </a:cubicBezTo>
                  <a:cubicBezTo>
                    <a:pt x="84" y="42"/>
                    <a:pt x="85" y="43"/>
                    <a:pt x="87" y="43"/>
                  </a:cubicBezTo>
                  <a:cubicBezTo>
                    <a:pt x="87" y="42"/>
                    <a:pt x="87" y="42"/>
                    <a:pt x="87" y="42"/>
                  </a:cubicBezTo>
                  <a:cubicBezTo>
                    <a:pt x="87" y="43"/>
                    <a:pt x="87" y="43"/>
                    <a:pt x="87" y="43"/>
                  </a:cubicBezTo>
                  <a:cubicBezTo>
                    <a:pt x="88" y="43"/>
                    <a:pt x="88" y="43"/>
                    <a:pt x="89" y="42"/>
                  </a:cubicBezTo>
                  <a:cubicBezTo>
                    <a:pt x="95" y="42"/>
                    <a:pt x="95" y="42"/>
                    <a:pt x="95" y="42"/>
                  </a:cubicBezTo>
                  <a:cubicBezTo>
                    <a:pt x="95" y="42"/>
                    <a:pt x="95" y="42"/>
                    <a:pt x="95" y="42"/>
                  </a:cubicBezTo>
                  <a:cubicBezTo>
                    <a:pt x="95" y="41"/>
                    <a:pt x="95" y="41"/>
                    <a:pt x="95" y="41"/>
                  </a:cubicBezTo>
                  <a:cubicBezTo>
                    <a:pt x="94" y="40"/>
                    <a:pt x="94" y="40"/>
                    <a:pt x="94" y="40"/>
                  </a:cubicBezTo>
                  <a:cubicBezTo>
                    <a:pt x="94" y="39"/>
                    <a:pt x="94" y="38"/>
                    <a:pt x="99" y="36"/>
                  </a:cubicBezTo>
                  <a:cubicBezTo>
                    <a:pt x="100" y="35"/>
                    <a:pt x="102" y="34"/>
                    <a:pt x="102" y="34"/>
                  </a:cubicBezTo>
                  <a:cubicBezTo>
                    <a:pt x="104" y="32"/>
                    <a:pt x="106" y="32"/>
                    <a:pt x="108" y="32"/>
                  </a:cubicBezTo>
                  <a:cubicBezTo>
                    <a:pt x="109" y="32"/>
                    <a:pt x="110" y="31"/>
                    <a:pt x="111" y="31"/>
                  </a:cubicBezTo>
                  <a:cubicBezTo>
                    <a:pt x="112" y="30"/>
                    <a:pt x="112" y="30"/>
                    <a:pt x="112" y="30"/>
                  </a:cubicBezTo>
                  <a:cubicBezTo>
                    <a:pt x="113" y="31"/>
                    <a:pt x="113" y="31"/>
                    <a:pt x="113" y="31"/>
                  </a:cubicBezTo>
                  <a:cubicBezTo>
                    <a:pt x="113" y="31"/>
                    <a:pt x="113" y="32"/>
                    <a:pt x="113" y="34"/>
                  </a:cubicBezTo>
                  <a:cubicBezTo>
                    <a:pt x="114" y="34"/>
                    <a:pt x="114" y="35"/>
                    <a:pt x="114" y="35"/>
                  </a:cubicBezTo>
                  <a:cubicBezTo>
                    <a:pt x="114" y="35"/>
                    <a:pt x="114" y="36"/>
                    <a:pt x="115" y="36"/>
                  </a:cubicBezTo>
                  <a:cubicBezTo>
                    <a:pt x="116" y="36"/>
                    <a:pt x="117" y="36"/>
                    <a:pt x="118" y="38"/>
                  </a:cubicBezTo>
                  <a:cubicBezTo>
                    <a:pt x="118" y="39"/>
                    <a:pt x="117" y="40"/>
                    <a:pt x="117" y="41"/>
                  </a:cubicBezTo>
                  <a:cubicBezTo>
                    <a:pt x="117" y="41"/>
                    <a:pt x="115" y="43"/>
                    <a:pt x="114" y="43"/>
                  </a:cubicBezTo>
                  <a:cubicBezTo>
                    <a:pt x="112" y="43"/>
                    <a:pt x="110" y="44"/>
                    <a:pt x="110" y="46"/>
                  </a:cubicBezTo>
                  <a:cubicBezTo>
                    <a:pt x="109" y="49"/>
                    <a:pt x="106" y="56"/>
                    <a:pt x="102" y="57"/>
                  </a:cubicBezTo>
                  <a:cubicBezTo>
                    <a:pt x="101" y="57"/>
                    <a:pt x="101" y="59"/>
                    <a:pt x="101" y="60"/>
                  </a:cubicBezTo>
                  <a:cubicBezTo>
                    <a:pt x="101" y="62"/>
                    <a:pt x="101" y="65"/>
                    <a:pt x="99" y="65"/>
                  </a:cubicBezTo>
                  <a:cubicBezTo>
                    <a:pt x="98" y="65"/>
                    <a:pt x="98" y="65"/>
                    <a:pt x="98" y="65"/>
                  </a:cubicBezTo>
                  <a:cubicBezTo>
                    <a:pt x="97" y="62"/>
                    <a:pt x="97" y="62"/>
                    <a:pt x="97" y="62"/>
                  </a:cubicBezTo>
                  <a:cubicBezTo>
                    <a:pt x="96" y="61"/>
                    <a:pt x="96" y="60"/>
                    <a:pt x="96" y="59"/>
                  </a:cubicBezTo>
                  <a:cubicBezTo>
                    <a:pt x="96" y="59"/>
                    <a:pt x="95" y="60"/>
                    <a:pt x="95" y="60"/>
                  </a:cubicBezTo>
                  <a:cubicBezTo>
                    <a:pt x="95" y="61"/>
                    <a:pt x="95" y="61"/>
                    <a:pt x="95" y="61"/>
                  </a:cubicBezTo>
                  <a:cubicBezTo>
                    <a:pt x="94" y="60"/>
                    <a:pt x="94" y="60"/>
                    <a:pt x="94" y="60"/>
                  </a:cubicBezTo>
                  <a:cubicBezTo>
                    <a:pt x="92" y="60"/>
                    <a:pt x="91" y="58"/>
                    <a:pt x="91" y="57"/>
                  </a:cubicBezTo>
                  <a:cubicBezTo>
                    <a:pt x="91" y="55"/>
                    <a:pt x="93" y="53"/>
                    <a:pt x="95" y="52"/>
                  </a:cubicBezTo>
                  <a:cubicBezTo>
                    <a:pt x="94" y="52"/>
                    <a:pt x="94" y="52"/>
                    <a:pt x="94" y="52"/>
                  </a:cubicBezTo>
                  <a:cubicBezTo>
                    <a:pt x="91" y="51"/>
                    <a:pt x="87" y="51"/>
                    <a:pt x="85" y="48"/>
                  </a:cubicBezTo>
                  <a:cubicBezTo>
                    <a:pt x="85" y="48"/>
                    <a:pt x="84" y="47"/>
                    <a:pt x="84" y="47"/>
                  </a:cubicBezTo>
                  <a:cubicBezTo>
                    <a:pt x="83" y="49"/>
                    <a:pt x="83" y="49"/>
                    <a:pt x="83" y="49"/>
                  </a:cubicBezTo>
                  <a:cubicBezTo>
                    <a:pt x="82" y="47"/>
                    <a:pt x="82" y="47"/>
                    <a:pt x="82" y="47"/>
                  </a:cubicBezTo>
                  <a:cubicBezTo>
                    <a:pt x="82" y="47"/>
                    <a:pt x="82" y="46"/>
                    <a:pt x="82" y="46"/>
                  </a:cubicBezTo>
                  <a:cubicBezTo>
                    <a:pt x="81" y="47"/>
                    <a:pt x="82" y="47"/>
                    <a:pt x="82" y="48"/>
                  </a:cubicBezTo>
                  <a:cubicBezTo>
                    <a:pt x="83" y="49"/>
                    <a:pt x="83" y="49"/>
                    <a:pt x="84" y="50"/>
                  </a:cubicBezTo>
                  <a:cubicBezTo>
                    <a:pt x="84" y="51"/>
                    <a:pt x="84" y="51"/>
                    <a:pt x="84" y="51"/>
                  </a:cubicBezTo>
                  <a:cubicBezTo>
                    <a:pt x="83" y="51"/>
                    <a:pt x="83" y="51"/>
                    <a:pt x="83" y="51"/>
                  </a:cubicBezTo>
                  <a:cubicBezTo>
                    <a:pt x="82" y="51"/>
                    <a:pt x="81" y="51"/>
                    <a:pt x="81" y="51"/>
                  </a:cubicBezTo>
                  <a:cubicBezTo>
                    <a:pt x="81" y="51"/>
                    <a:pt x="82" y="53"/>
                    <a:pt x="82" y="53"/>
                  </a:cubicBezTo>
                  <a:cubicBezTo>
                    <a:pt x="83" y="54"/>
                    <a:pt x="83" y="55"/>
                    <a:pt x="83" y="56"/>
                  </a:cubicBezTo>
                  <a:cubicBezTo>
                    <a:pt x="83" y="58"/>
                    <a:pt x="83" y="60"/>
                    <a:pt x="84" y="62"/>
                  </a:cubicBezTo>
                  <a:cubicBezTo>
                    <a:pt x="84" y="63"/>
                    <a:pt x="84" y="64"/>
                    <a:pt x="85" y="65"/>
                  </a:cubicBezTo>
                  <a:cubicBezTo>
                    <a:pt x="85" y="66"/>
                    <a:pt x="85" y="66"/>
                    <a:pt x="85" y="66"/>
                  </a:cubicBezTo>
                  <a:cubicBezTo>
                    <a:pt x="83" y="67"/>
                    <a:pt x="83" y="67"/>
                    <a:pt x="83" y="67"/>
                  </a:cubicBezTo>
                  <a:cubicBezTo>
                    <a:pt x="82" y="66"/>
                    <a:pt x="82" y="66"/>
                    <a:pt x="82" y="66"/>
                  </a:cubicBezTo>
                  <a:cubicBezTo>
                    <a:pt x="82" y="66"/>
                    <a:pt x="82" y="67"/>
                    <a:pt x="82" y="67"/>
                  </a:cubicBezTo>
                  <a:cubicBezTo>
                    <a:pt x="80" y="68"/>
                    <a:pt x="80" y="68"/>
                    <a:pt x="80" y="68"/>
                  </a:cubicBezTo>
                  <a:cubicBezTo>
                    <a:pt x="80" y="66"/>
                    <a:pt x="80" y="66"/>
                    <a:pt x="80" y="66"/>
                  </a:cubicBezTo>
                  <a:cubicBezTo>
                    <a:pt x="80" y="66"/>
                    <a:pt x="80" y="66"/>
                    <a:pt x="80" y="66"/>
                  </a:cubicBezTo>
                  <a:cubicBezTo>
                    <a:pt x="80" y="66"/>
                    <a:pt x="79" y="66"/>
                    <a:pt x="79" y="66"/>
                  </a:cubicBezTo>
                  <a:cubicBezTo>
                    <a:pt x="78" y="67"/>
                    <a:pt x="77" y="67"/>
                    <a:pt x="77" y="69"/>
                  </a:cubicBezTo>
                  <a:cubicBezTo>
                    <a:pt x="77" y="72"/>
                    <a:pt x="73" y="74"/>
                    <a:pt x="71" y="75"/>
                  </a:cubicBezTo>
                  <a:cubicBezTo>
                    <a:pt x="70" y="75"/>
                    <a:pt x="70" y="75"/>
                    <a:pt x="70" y="75"/>
                  </a:cubicBezTo>
                  <a:cubicBezTo>
                    <a:pt x="69" y="76"/>
                    <a:pt x="68" y="77"/>
                    <a:pt x="68" y="78"/>
                  </a:cubicBezTo>
                  <a:cubicBezTo>
                    <a:pt x="67" y="79"/>
                    <a:pt x="66" y="79"/>
                    <a:pt x="65" y="80"/>
                  </a:cubicBezTo>
                  <a:cubicBezTo>
                    <a:pt x="65" y="81"/>
                    <a:pt x="64" y="81"/>
                    <a:pt x="63" y="82"/>
                  </a:cubicBezTo>
                  <a:cubicBezTo>
                    <a:pt x="61" y="83"/>
                    <a:pt x="59" y="84"/>
                    <a:pt x="59" y="85"/>
                  </a:cubicBezTo>
                  <a:cubicBezTo>
                    <a:pt x="58" y="87"/>
                    <a:pt x="57" y="88"/>
                    <a:pt x="55" y="88"/>
                  </a:cubicBezTo>
                  <a:cubicBezTo>
                    <a:pt x="55" y="88"/>
                    <a:pt x="54" y="89"/>
                    <a:pt x="53" y="90"/>
                  </a:cubicBezTo>
                  <a:cubicBezTo>
                    <a:pt x="53" y="90"/>
                    <a:pt x="52" y="91"/>
                    <a:pt x="51" y="91"/>
                  </a:cubicBezTo>
                  <a:cubicBezTo>
                    <a:pt x="51" y="91"/>
                    <a:pt x="51" y="91"/>
                    <a:pt x="51" y="91"/>
                  </a:cubicBezTo>
                  <a:cubicBezTo>
                    <a:pt x="51" y="91"/>
                    <a:pt x="51" y="91"/>
                    <a:pt x="50" y="91"/>
                  </a:cubicBezTo>
                  <a:cubicBezTo>
                    <a:pt x="50" y="92"/>
                    <a:pt x="50" y="92"/>
                    <a:pt x="50" y="94"/>
                  </a:cubicBezTo>
                  <a:cubicBezTo>
                    <a:pt x="50" y="94"/>
                    <a:pt x="50" y="94"/>
                    <a:pt x="50" y="94"/>
                  </a:cubicBezTo>
                  <a:cubicBezTo>
                    <a:pt x="50" y="95"/>
                    <a:pt x="50" y="96"/>
                    <a:pt x="50" y="97"/>
                  </a:cubicBezTo>
                  <a:cubicBezTo>
                    <a:pt x="50" y="99"/>
                    <a:pt x="51" y="101"/>
                    <a:pt x="50" y="103"/>
                  </a:cubicBezTo>
                  <a:cubicBezTo>
                    <a:pt x="49" y="106"/>
                    <a:pt x="49" y="108"/>
                    <a:pt x="49" y="111"/>
                  </a:cubicBezTo>
                  <a:cubicBezTo>
                    <a:pt x="49" y="113"/>
                    <a:pt x="49" y="113"/>
                    <a:pt x="49" y="113"/>
                  </a:cubicBezTo>
                  <a:cubicBezTo>
                    <a:pt x="48" y="112"/>
                    <a:pt x="48" y="112"/>
                    <a:pt x="48" y="112"/>
                  </a:cubicBezTo>
                  <a:cubicBezTo>
                    <a:pt x="46" y="112"/>
                    <a:pt x="46" y="113"/>
                    <a:pt x="46" y="115"/>
                  </a:cubicBezTo>
                  <a:cubicBezTo>
                    <a:pt x="46" y="116"/>
                    <a:pt x="45" y="117"/>
                    <a:pt x="44" y="117"/>
                  </a:cubicBezTo>
                  <a:cubicBezTo>
                    <a:pt x="43" y="117"/>
                    <a:pt x="42" y="118"/>
                    <a:pt x="42" y="118"/>
                  </a:cubicBezTo>
                  <a:cubicBezTo>
                    <a:pt x="42" y="121"/>
                    <a:pt x="41" y="121"/>
                    <a:pt x="40" y="121"/>
                  </a:cubicBezTo>
                  <a:close/>
                  <a:moveTo>
                    <a:pt x="26" y="89"/>
                  </a:moveTo>
                  <a:cubicBezTo>
                    <a:pt x="26" y="91"/>
                    <a:pt x="26" y="91"/>
                    <a:pt x="26" y="91"/>
                  </a:cubicBezTo>
                  <a:cubicBezTo>
                    <a:pt x="26" y="93"/>
                    <a:pt x="27" y="95"/>
                    <a:pt x="28" y="98"/>
                  </a:cubicBezTo>
                  <a:cubicBezTo>
                    <a:pt x="29" y="99"/>
                    <a:pt x="30" y="101"/>
                    <a:pt x="30" y="103"/>
                  </a:cubicBezTo>
                  <a:cubicBezTo>
                    <a:pt x="30" y="103"/>
                    <a:pt x="31" y="104"/>
                    <a:pt x="31" y="105"/>
                  </a:cubicBezTo>
                  <a:cubicBezTo>
                    <a:pt x="32" y="105"/>
                    <a:pt x="33" y="106"/>
                    <a:pt x="33" y="107"/>
                  </a:cubicBezTo>
                  <a:cubicBezTo>
                    <a:pt x="36" y="115"/>
                    <a:pt x="36" y="115"/>
                    <a:pt x="36" y="115"/>
                  </a:cubicBezTo>
                  <a:cubicBezTo>
                    <a:pt x="36" y="116"/>
                    <a:pt x="39" y="119"/>
                    <a:pt x="40" y="119"/>
                  </a:cubicBezTo>
                  <a:cubicBezTo>
                    <a:pt x="40" y="119"/>
                    <a:pt x="40" y="119"/>
                    <a:pt x="40" y="118"/>
                  </a:cubicBezTo>
                  <a:cubicBezTo>
                    <a:pt x="40" y="116"/>
                    <a:pt x="42" y="116"/>
                    <a:pt x="43" y="115"/>
                  </a:cubicBezTo>
                  <a:cubicBezTo>
                    <a:pt x="43" y="115"/>
                    <a:pt x="44" y="115"/>
                    <a:pt x="44" y="115"/>
                  </a:cubicBezTo>
                  <a:cubicBezTo>
                    <a:pt x="44" y="112"/>
                    <a:pt x="45" y="111"/>
                    <a:pt x="47" y="110"/>
                  </a:cubicBezTo>
                  <a:cubicBezTo>
                    <a:pt x="47" y="107"/>
                    <a:pt x="47" y="105"/>
                    <a:pt x="48" y="102"/>
                  </a:cubicBezTo>
                  <a:cubicBezTo>
                    <a:pt x="49" y="101"/>
                    <a:pt x="48" y="99"/>
                    <a:pt x="48" y="97"/>
                  </a:cubicBezTo>
                  <a:cubicBezTo>
                    <a:pt x="48" y="96"/>
                    <a:pt x="48" y="95"/>
                    <a:pt x="48" y="94"/>
                  </a:cubicBezTo>
                  <a:cubicBezTo>
                    <a:pt x="48" y="94"/>
                    <a:pt x="48" y="94"/>
                    <a:pt x="48" y="94"/>
                  </a:cubicBezTo>
                  <a:cubicBezTo>
                    <a:pt x="48" y="92"/>
                    <a:pt x="48" y="91"/>
                    <a:pt x="49" y="89"/>
                  </a:cubicBezTo>
                  <a:cubicBezTo>
                    <a:pt x="49" y="89"/>
                    <a:pt x="50" y="89"/>
                    <a:pt x="51" y="89"/>
                  </a:cubicBezTo>
                  <a:cubicBezTo>
                    <a:pt x="51" y="89"/>
                    <a:pt x="51" y="89"/>
                    <a:pt x="51" y="89"/>
                  </a:cubicBezTo>
                  <a:cubicBezTo>
                    <a:pt x="52" y="87"/>
                    <a:pt x="54" y="87"/>
                    <a:pt x="55" y="86"/>
                  </a:cubicBezTo>
                  <a:cubicBezTo>
                    <a:pt x="56" y="86"/>
                    <a:pt x="56" y="86"/>
                    <a:pt x="57" y="85"/>
                  </a:cubicBezTo>
                  <a:cubicBezTo>
                    <a:pt x="58" y="83"/>
                    <a:pt x="60" y="81"/>
                    <a:pt x="62" y="80"/>
                  </a:cubicBezTo>
                  <a:cubicBezTo>
                    <a:pt x="63" y="79"/>
                    <a:pt x="64" y="79"/>
                    <a:pt x="64" y="79"/>
                  </a:cubicBezTo>
                  <a:cubicBezTo>
                    <a:pt x="65" y="78"/>
                    <a:pt x="65" y="77"/>
                    <a:pt x="66" y="77"/>
                  </a:cubicBezTo>
                  <a:cubicBezTo>
                    <a:pt x="67" y="75"/>
                    <a:pt x="68" y="74"/>
                    <a:pt x="69" y="74"/>
                  </a:cubicBezTo>
                  <a:cubicBezTo>
                    <a:pt x="70" y="73"/>
                    <a:pt x="70" y="73"/>
                    <a:pt x="70" y="73"/>
                  </a:cubicBezTo>
                  <a:cubicBezTo>
                    <a:pt x="72" y="72"/>
                    <a:pt x="75" y="70"/>
                    <a:pt x="75" y="69"/>
                  </a:cubicBezTo>
                  <a:cubicBezTo>
                    <a:pt x="75" y="66"/>
                    <a:pt x="77" y="65"/>
                    <a:pt x="78" y="65"/>
                  </a:cubicBezTo>
                  <a:cubicBezTo>
                    <a:pt x="78" y="64"/>
                    <a:pt x="79" y="64"/>
                    <a:pt x="80" y="63"/>
                  </a:cubicBezTo>
                  <a:cubicBezTo>
                    <a:pt x="81" y="59"/>
                    <a:pt x="81" y="59"/>
                    <a:pt x="81" y="59"/>
                  </a:cubicBezTo>
                  <a:cubicBezTo>
                    <a:pt x="81" y="58"/>
                    <a:pt x="81" y="57"/>
                    <a:pt x="81" y="56"/>
                  </a:cubicBezTo>
                  <a:cubicBezTo>
                    <a:pt x="81" y="56"/>
                    <a:pt x="81" y="55"/>
                    <a:pt x="80" y="54"/>
                  </a:cubicBezTo>
                  <a:cubicBezTo>
                    <a:pt x="80" y="53"/>
                    <a:pt x="79" y="51"/>
                    <a:pt x="80" y="50"/>
                  </a:cubicBezTo>
                  <a:cubicBezTo>
                    <a:pt x="80" y="50"/>
                    <a:pt x="80" y="49"/>
                    <a:pt x="81" y="49"/>
                  </a:cubicBezTo>
                  <a:cubicBezTo>
                    <a:pt x="80" y="48"/>
                    <a:pt x="79" y="47"/>
                    <a:pt x="80" y="46"/>
                  </a:cubicBezTo>
                  <a:cubicBezTo>
                    <a:pt x="80" y="46"/>
                    <a:pt x="79" y="46"/>
                    <a:pt x="79" y="46"/>
                  </a:cubicBezTo>
                  <a:cubicBezTo>
                    <a:pt x="78" y="46"/>
                    <a:pt x="77" y="46"/>
                    <a:pt x="77" y="46"/>
                  </a:cubicBezTo>
                  <a:cubicBezTo>
                    <a:pt x="72" y="46"/>
                    <a:pt x="68" y="45"/>
                    <a:pt x="65" y="42"/>
                  </a:cubicBezTo>
                  <a:cubicBezTo>
                    <a:pt x="65" y="42"/>
                    <a:pt x="64" y="42"/>
                    <a:pt x="62" y="42"/>
                  </a:cubicBezTo>
                  <a:cubicBezTo>
                    <a:pt x="61" y="42"/>
                    <a:pt x="60" y="42"/>
                    <a:pt x="60" y="42"/>
                  </a:cubicBezTo>
                  <a:cubicBezTo>
                    <a:pt x="58" y="41"/>
                    <a:pt x="56" y="40"/>
                    <a:pt x="55" y="39"/>
                  </a:cubicBezTo>
                  <a:cubicBezTo>
                    <a:pt x="54" y="39"/>
                    <a:pt x="53" y="38"/>
                    <a:pt x="53" y="38"/>
                  </a:cubicBezTo>
                  <a:cubicBezTo>
                    <a:pt x="52" y="37"/>
                    <a:pt x="52" y="37"/>
                    <a:pt x="51" y="37"/>
                  </a:cubicBezTo>
                  <a:cubicBezTo>
                    <a:pt x="50" y="36"/>
                    <a:pt x="48" y="35"/>
                    <a:pt x="48" y="33"/>
                  </a:cubicBezTo>
                  <a:cubicBezTo>
                    <a:pt x="49" y="31"/>
                    <a:pt x="50" y="29"/>
                    <a:pt x="51" y="28"/>
                  </a:cubicBezTo>
                  <a:cubicBezTo>
                    <a:pt x="50" y="28"/>
                    <a:pt x="50" y="28"/>
                    <a:pt x="49" y="27"/>
                  </a:cubicBezTo>
                  <a:cubicBezTo>
                    <a:pt x="44" y="25"/>
                    <a:pt x="44" y="25"/>
                    <a:pt x="44" y="25"/>
                  </a:cubicBezTo>
                  <a:cubicBezTo>
                    <a:pt x="43" y="23"/>
                    <a:pt x="41" y="17"/>
                    <a:pt x="43" y="16"/>
                  </a:cubicBezTo>
                  <a:cubicBezTo>
                    <a:pt x="44" y="15"/>
                    <a:pt x="44" y="15"/>
                    <a:pt x="44" y="15"/>
                  </a:cubicBezTo>
                  <a:cubicBezTo>
                    <a:pt x="45" y="17"/>
                    <a:pt x="45" y="17"/>
                    <a:pt x="45" y="17"/>
                  </a:cubicBezTo>
                  <a:cubicBezTo>
                    <a:pt x="45" y="17"/>
                    <a:pt x="46" y="17"/>
                    <a:pt x="46" y="17"/>
                  </a:cubicBezTo>
                  <a:cubicBezTo>
                    <a:pt x="46" y="16"/>
                    <a:pt x="45" y="15"/>
                    <a:pt x="45" y="14"/>
                  </a:cubicBezTo>
                  <a:cubicBezTo>
                    <a:pt x="44" y="12"/>
                    <a:pt x="43" y="11"/>
                    <a:pt x="44" y="10"/>
                  </a:cubicBezTo>
                  <a:cubicBezTo>
                    <a:pt x="44" y="10"/>
                    <a:pt x="44" y="10"/>
                    <a:pt x="45" y="10"/>
                  </a:cubicBezTo>
                  <a:cubicBezTo>
                    <a:pt x="47" y="9"/>
                    <a:pt x="48" y="7"/>
                    <a:pt x="49" y="5"/>
                  </a:cubicBezTo>
                  <a:cubicBezTo>
                    <a:pt x="48" y="5"/>
                    <a:pt x="48" y="5"/>
                    <a:pt x="48" y="5"/>
                  </a:cubicBezTo>
                  <a:cubicBezTo>
                    <a:pt x="48" y="4"/>
                    <a:pt x="48" y="4"/>
                    <a:pt x="48" y="4"/>
                  </a:cubicBezTo>
                  <a:cubicBezTo>
                    <a:pt x="48" y="3"/>
                    <a:pt x="47" y="2"/>
                    <a:pt x="46" y="2"/>
                  </a:cubicBezTo>
                  <a:cubicBezTo>
                    <a:pt x="45" y="2"/>
                    <a:pt x="44" y="3"/>
                    <a:pt x="43" y="3"/>
                  </a:cubicBezTo>
                  <a:cubicBezTo>
                    <a:pt x="42" y="4"/>
                    <a:pt x="42" y="4"/>
                    <a:pt x="42" y="4"/>
                  </a:cubicBezTo>
                  <a:cubicBezTo>
                    <a:pt x="41" y="4"/>
                    <a:pt x="40" y="5"/>
                    <a:pt x="38" y="6"/>
                  </a:cubicBezTo>
                  <a:cubicBezTo>
                    <a:pt x="37" y="7"/>
                    <a:pt x="36" y="7"/>
                    <a:pt x="35" y="8"/>
                  </a:cubicBezTo>
                  <a:cubicBezTo>
                    <a:pt x="33" y="9"/>
                    <a:pt x="31" y="8"/>
                    <a:pt x="29" y="8"/>
                  </a:cubicBezTo>
                  <a:cubicBezTo>
                    <a:pt x="28" y="8"/>
                    <a:pt x="27" y="7"/>
                    <a:pt x="26" y="8"/>
                  </a:cubicBezTo>
                  <a:cubicBezTo>
                    <a:pt x="25" y="8"/>
                    <a:pt x="25" y="8"/>
                    <a:pt x="25" y="8"/>
                  </a:cubicBezTo>
                  <a:cubicBezTo>
                    <a:pt x="25" y="8"/>
                    <a:pt x="26" y="10"/>
                    <a:pt x="27" y="10"/>
                  </a:cubicBezTo>
                  <a:cubicBezTo>
                    <a:pt x="28" y="10"/>
                    <a:pt x="28" y="10"/>
                    <a:pt x="28" y="10"/>
                  </a:cubicBezTo>
                  <a:cubicBezTo>
                    <a:pt x="27" y="11"/>
                    <a:pt x="27" y="11"/>
                    <a:pt x="27" y="11"/>
                  </a:cubicBezTo>
                  <a:cubicBezTo>
                    <a:pt x="26" y="13"/>
                    <a:pt x="27" y="15"/>
                    <a:pt x="29" y="17"/>
                  </a:cubicBezTo>
                  <a:cubicBezTo>
                    <a:pt x="29" y="17"/>
                    <a:pt x="29" y="17"/>
                    <a:pt x="29" y="17"/>
                  </a:cubicBezTo>
                  <a:cubicBezTo>
                    <a:pt x="30" y="17"/>
                    <a:pt x="31" y="17"/>
                    <a:pt x="31" y="18"/>
                  </a:cubicBezTo>
                  <a:cubicBezTo>
                    <a:pt x="32" y="18"/>
                    <a:pt x="32" y="18"/>
                    <a:pt x="32" y="19"/>
                  </a:cubicBezTo>
                  <a:cubicBezTo>
                    <a:pt x="32" y="20"/>
                    <a:pt x="31" y="20"/>
                    <a:pt x="30" y="21"/>
                  </a:cubicBezTo>
                  <a:cubicBezTo>
                    <a:pt x="29" y="21"/>
                    <a:pt x="29" y="21"/>
                    <a:pt x="29" y="21"/>
                  </a:cubicBezTo>
                  <a:cubicBezTo>
                    <a:pt x="28" y="21"/>
                    <a:pt x="28" y="22"/>
                    <a:pt x="28" y="22"/>
                  </a:cubicBezTo>
                  <a:cubicBezTo>
                    <a:pt x="29" y="22"/>
                    <a:pt x="29" y="23"/>
                    <a:pt x="28" y="23"/>
                  </a:cubicBezTo>
                  <a:cubicBezTo>
                    <a:pt x="29" y="23"/>
                    <a:pt x="29" y="23"/>
                    <a:pt x="29" y="24"/>
                  </a:cubicBezTo>
                  <a:cubicBezTo>
                    <a:pt x="31" y="25"/>
                    <a:pt x="31" y="25"/>
                    <a:pt x="31" y="25"/>
                  </a:cubicBezTo>
                  <a:cubicBezTo>
                    <a:pt x="29" y="25"/>
                    <a:pt x="29" y="25"/>
                    <a:pt x="29" y="25"/>
                  </a:cubicBezTo>
                  <a:cubicBezTo>
                    <a:pt x="28" y="26"/>
                    <a:pt x="25" y="29"/>
                    <a:pt x="23" y="31"/>
                  </a:cubicBezTo>
                  <a:cubicBezTo>
                    <a:pt x="20" y="36"/>
                    <a:pt x="16" y="40"/>
                    <a:pt x="13" y="40"/>
                  </a:cubicBezTo>
                  <a:cubicBezTo>
                    <a:pt x="13" y="40"/>
                    <a:pt x="12" y="40"/>
                    <a:pt x="11" y="39"/>
                  </a:cubicBezTo>
                  <a:cubicBezTo>
                    <a:pt x="9" y="42"/>
                    <a:pt x="9" y="43"/>
                    <a:pt x="9" y="43"/>
                  </a:cubicBezTo>
                  <a:cubicBezTo>
                    <a:pt x="10" y="44"/>
                    <a:pt x="11" y="44"/>
                    <a:pt x="11" y="45"/>
                  </a:cubicBezTo>
                  <a:cubicBezTo>
                    <a:pt x="11" y="45"/>
                    <a:pt x="11" y="46"/>
                    <a:pt x="11" y="46"/>
                  </a:cubicBezTo>
                  <a:cubicBezTo>
                    <a:pt x="11" y="46"/>
                    <a:pt x="11" y="46"/>
                    <a:pt x="11" y="47"/>
                  </a:cubicBezTo>
                  <a:cubicBezTo>
                    <a:pt x="11" y="47"/>
                    <a:pt x="11" y="47"/>
                    <a:pt x="11" y="47"/>
                  </a:cubicBezTo>
                  <a:cubicBezTo>
                    <a:pt x="12" y="47"/>
                    <a:pt x="13" y="47"/>
                    <a:pt x="13" y="48"/>
                  </a:cubicBezTo>
                  <a:cubicBezTo>
                    <a:pt x="13" y="49"/>
                    <a:pt x="13" y="49"/>
                    <a:pt x="14" y="49"/>
                  </a:cubicBezTo>
                  <a:cubicBezTo>
                    <a:pt x="15" y="52"/>
                    <a:pt x="15" y="53"/>
                    <a:pt x="15" y="54"/>
                  </a:cubicBezTo>
                  <a:cubicBezTo>
                    <a:pt x="14" y="55"/>
                    <a:pt x="14" y="55"/>
                    <a:pt x="13" y="55"/>
                  </a:cubicBezTo>
                  <a:cubicBezTo>
                    <a:pt x="12" y="55"/>
                    <a:pt x="12" y="55"/>
                    <a:pt x="11" y="55"/>
                  </a:cubicBezTo>
                  <a:cubicBezTo>
                    <a:pt x="11" y="55"/>
                    <a:pt x="11" y="55"/>
                    <a:pt x="11" y="55"/>
                  </a:cubicBezTo>
                  <a:cubicBezTo>
                    <a:pt x="9" y="55"/>
                    <a:pt x="8" y="55"/>
                    <a:pt x="6" y="55"/>
                  </a:cubicBezTo>
                  <a:cubicBezTo>
                    <a:pt x="6" y="56"/>
                    <a:pt x="4" y="57"/>
                    <a:pt x="3" y="57"/>
                  </a:cubicBezTo>
                  <a:cubicBezTo>
                    <a:pt x="6" y="59"/>
                    <a:pt x="7" y="60"/>
                    <a:pt x="10" y="58"/>
                  </a:cubicBezTo>
                  <a:cubicBezTo>
                    <a:pt x="12" y="57"/>
                    <a:pt x="12" y="57"/>
                    <a:pt x="12" y="57"/>
                  </a:cubicBezTo>
                  <a:cubicBezTo>
                    <a:pt x="12" y="59"/>
                    <a:pt x="12" y="59"/>
                    <a:pt x="12" y="59"/>
                  </a:cubicBezTo>
                  <a:cubicBezTo>
                    <a:pt x="12" y="63"/>
                    <a:pt x="9" y="63"/>
                    <a:pt x="7" y="63"/>
                  </a:cubicBezTo>
                  <a:cubicBezTo>
                    <a:pt x="8" y="66"/>
                    <a:pt x="11" y="68"/>
                    <a:pt x="14" y="68"/>
                  </a:cubicBezTo>
                  <a:cubicBezTo>
                    <a:pt x="15" y="67"/>
                    <a:pt x="16" y="66"/>
                    <a:pt x="16" y="64"/>
                  </a:cubicBezTo>
                  <a:cubicBezTo>
                    <a:pt x="17" y="63"/>
                    <a:pt x="17" y="61"/>
                    <a:pt x="19" y="61"/>
                  </a:cubicBezTo>
                  <a:cubicBezTo>
                    <a:pt x="20" y="61"/>
                    <a:pt x="20" y="61"/>
                    <a:pt x="21" y="62"/>
                  </a:cubicBezTo>
                  <a:cubicBezTo>
                    <a:pt x="22" y="62"/>
                    <a:pt x="22" y="62"/>
                    <a:pt x="22" y="62"/>
                  </a:cubicBezTo>
                  <a:cubicBezTo>
                    <a:pt x="21" y="63"/>
                    <a:pt x="21" y="63"/>
                    <a:pt x="21" y="63"/>
                  </a:cubicBezTo>
                  <a:cubicBezTo>
                    <a:pt x="20" y="64"/>
                    <a:pt x="20" y="71"/>
                    <a:pt x="21" y="79"/>
                  </a:cubicBezTo>
                  <a:cubicBezTo>
                    <a:pt x="23" y="87"/>
                    <a:pt x="24" y="89"/>
                    <a:pt x="25" y="90"/>
                  </a:cubicBezTo>
                  <a:lnTo>
                    <a:pt x="26" y="89"/>
                  </a:lnTo>
                  <a:close/>
                  <a:moveTo>
                    <a:pt x="82" y="61"/>
                  </a:moveTo>
                  <a:cubicBezTo>
                    <a:pt x="81" y="63"/>
                    <a:pt x="81" y="63"/>
                    <a:pt x="81" y="63"/>
                  </a:cubicBezTo>
                  <a:cubicBezTo>
                    <a:pt x="81" y="64"/>
                    <a:pt x="82" y="64"/>
                    <a:pt x="82" y="64"/>
                  </a:cubicBezTo>
                  <a:cubicBezTo>
                    <a:pt x="82" y="64"/>
                    <a:pt x="82" y="64"/>
                    <a:pt x="82" y="64"/>
                  </a:cubicBezTo>
                  <a:cubicBezTo>
                    <a:pt x="82" y="63"/>
                    <a:pt x="82" y="63"/>
                    <a:pt x="82" y="63"/>
                  </a:cubicBezTo>
                  <a:cubicBezTo>
                    <a:pt x="82" y="63"/>
                    <a:pt x="82" y="63"/>
                    <a:pt x="82" y="63"/>
                  </a:cubicBezTo>
                  <a:cubicBezTo>
                    <a:pt x="82" y="62"/>
                    <a:pt x="82" y="62"/>
                    <a:pt x="82" y="61"/>
                  </a:cubicBezTo>
                  <a:close/>
                  <a:moveTo>
                    <a:pt x="97" y="53"/>
                  </a:moveTo>
                  <a:cubicBezTo>
                    <a:pt x="97" y="56"/>
                    <a:pt x="97" y="56"/>
                    <a:pt x="97" y="56"/>
                  </a:cubicBezTo>
                  <a:cubicBezTo>
                    <a:pt x="98" y="58"/>
                    <a:pt x="98" y="59"/>
                    <a:pt x="99" y="61"/>
                  </a:cubicBezTo>
                  <a:cubicBezTo>
                    <a:pt x="99" y="63"/>
                    <a:pt x="99" y="63"/>
                    <a:pt x="99" y="63"/>
                  </a:cubicBezTo>
                  <a:cubicBezTo>
                    <a:pt x="99" y="62"/>
                    <a:pt x="99" y="61"/>
                    <a:pt x="99" y="60"/>
                  </a:cubicBezTo>
                  <a:cubicBezTo>
                    <a:pt x="99" y="58"/>
                    <a:pt x="99" y="56"/>
                    <a:pt x="101" y="55"/>
                  </a:cubicBezTo>
                  <a:cubicBezTo>
                    <a:pt x="104" y="55"/>
                    <a:pt x="107" y="49"/>
                    <a:pt x="108" y="45"/>
                  </a:cubicBezTo>
                  <a:cubicBezTo>
                    <a:pt x="108" y="43"/>
                    <a:pt x="112" y="41"/>
                    <a:pt x="114" y="41"/>
                  </a:cubicBezTo>
                  <a:cubicBezTo>
                    <a:pt x="114" y="41"/>
                    <a:pt x="116" y="39"/>
                    <a:pt x="116" y="38"/>
                  </a:cubicBezTo>
                  <a:cubicBezTo>
                    <a:pt x="116" y="38"/>
                    <a:pt x="116" y="38"/>
                    <a:pt x="115" y="38"/>
                  </a:cubicBezTo>
                  <a:cubicBezTo>
                    <a:pt x="114" y="37"/>
                    <a:pt x="113" y="37"/>
                    <a:pt x="112" y="36"/>
                  </a:cubicBezTo>
                  <a:cubicBezTo>
                    <a:pt x="112" y="36"/>
                    <a:pt x="112" y="36"/>
                    <a:pt x="112" y="34"/>
                  </a:cubicBezTo>
                  <a:cubicBezTo>
                    <a:pt x="111" y="34"/>
                    <a:pt x="111" y="33"/>
                    <a:pt x="111" y="33"/>
                  </a:cubicBezTo>
                  <a:cubicBezTo>
                    <a:pt x="110" y="33"/>
                    <a:pt x="109" y="34"/>
                    <a:pt x="108" y="34"/>
                  </a:cubicBezTo>
                  <a:cubicBezTo>
                    <a:pt x="106" y="34"/>
                    <a:pt x="105" y="34"/>
                    <a:pt x="104" y="35"/>
                  </a:cubicBezTo>
                  <a:cubicBezTo>
                    <a:pt x="103" y="36"/>
                    <a:pt x="102" y="37"/>
                    <a:pt x="100" y="37"/>
                  </a:cubicBezTo>
                  <a:cubicBezTo>
                    <a:pt x="99" y="38"/>
                    <a:pt x="97" y="39"/>
                    <a:pt x="96" y="40"/>
                  </a:cubicBezTo>
                  <a:cubicBezTo>
                    <a:pt x="97" y="40"/>
                    <a:pt x="98" y="42"/>
                    <a:pt x="97" y="43"/>
                  </a:cubicBezTo>
                  <a:cubicBezTo>
                    <a:pt x="97" y="43"/>
                    <a:pt x="97" y="44"/>
                    <a:pt x="96" y="44"/>
                  </a:cubicBezTo>
                  <a:cubicBezTo>
                    <a:pt x="89" y="44"/>
                    <a:pt x="89" y="44"/>
                    <a:pt x="89" y="44"/>
                  </a:cubicBezTo>
                  <a:cubicBezTo>
                    <a:pt x="89" y="44"/>
                    <a:pt x="88" y="45"/>
                    <a:pt x="87" y="45"/>
                  </a:cubicBezTo>
                  <a:cubicBezTo>
                    <a:pt x="87" y="46"/>
                    <a:pt x="87" y="46"/>
                    <a:pt x="87" y="46"/>
                  </a:cubicBezTo>
                  <a:cubicBezTo>
                    <a:pt x="87" y="49"/>
                    <a:pt x="90" y="49"/>
                    <a:pt x="94" y="50"/>
                  </a:cubicBezTo>
                  <a:cubicBezTo>
                    <a:pt x="95" y="50"/>
                    <a:pt x="96" y="50"/>
                    <a:pt x="97" y="50"/>
                  </a:cubicBezTo>
                  <a:cubicBezTo>
                    <a:pt x="99" y="50"/>
                    <a:pt x="99" y="50"/>
                    <a:pt x="99" y="50"/>
                  </a:cubicBezTo>
                  <a:cubicBezTo>
                    <a:pt x="98" y="51"/>
                    <a:pt x="98" y="51"/>
                    <a:pt x="98" y="51"/>
                  </a:cubicBezTo>
                  <a:cubicBezTo>
                    <a:pt x="97" y="52"/>
                    <a:pt x="97" y="52"/>
                    <a:pt x="96" y="52"/>
                  </a:cubicBezTo>
                  <a:cubicBezTo>
                    <a:pt x="95" y="54"/>
                    <a:pt x="93" y="56"/>
                    <a:pt x="93" y="57"/>
                  </a:cubicBezTo>
                  <a:cubicBezTo>
                    <a:pt x="93" y="57"/>
                    <a:pt x="94" y="58"/>
                    <a:pt x="94" y="58"/>
                  </a:cubicBezTo>
                  <a:cubicBezTo>
                    <a:pt x="94" y="58"/>
                    <a:pt x="94" y="58"/>
                    <a:pt x="95" y="58"/>
                  </a:cubicBezTo>
                  <a:cubicBezTo>
                    <a:pt x="95" y="57"/>
                    <a:pt x="95" y="57"/>
                    <a:pt x="95" y="56"/>
                  </a:cubicBezTo>
                  <a:lnTo>
                    <a:pt x="97" y="53"/>
                  </a:lnTo>
                  <a:close/>
                  <a:moveTo>
                    <a:pt x="82" y="43"/>
                  </a:moveTo>
                  <a:cubicBezTo>
                    <a:pt x="83" y="44"/>
                    <a:pt x="83" y="44"/>
                    <a:pt x="83" y="44"/>
                  </a:cubicBezTo>
                  <a:cubicBezTo>
                    <a:pt x="83" y="44"/>
                    <a:pt x="83" y="44"/>
                    <a:pt x="83" y="44"/>
                  </a:cubicBezTo>
                  <a:cubicBezTo>
                    <a:pt x="83" y="44"/>
                    <a:pt x="83" y="44"/>
                    <a:pt x="83" y="44"/>
                  </a:cubicBezTo>
                  <a:cubicBezTo>
                    <a:pt x="83" y="44"/>
                    <a:pt x="83" y="44"/>
                    <a:pt x="83" y="44"/>
                  </a:cubicBezTo>
                  <a:cubicBezTo>
                    <a:pt x="83" y="44"/>
                    <a:pt x="83" y="43"/>
                    <a:pt x="83" y="43"/>
                  </a:cubicBezTo>
                  <a:cubicBezTo>
                    <a:pt x="82" y="43"/>
                    <a:pt x="82" y="42"/>
                    <a:pt x="83" y="41"/>
                  </a:cubicBezTo>
                  <a:cubicBezTo>
                    <a:pt x="82" y="40"/>
                    <a:pt x="82" y="40"/>
                    <a:pt x="82" y="39"/>
                  </a:cubicBezTo>
                  <a:cubicBezTo>
                    <a:pt x="82" y="39"/>
                    <a:pt x="82" y="39"/>
                    <a:pt x="82" y="39"/>
                  </a:cubicBezTo>
                  <a:cubicBezTo>
                    <a:pt x="81" y="40"/>
                    <a:pt x="81" y="41"/>
                    <a:pt x="81" y="42"/>
                  </a:cubicBezTo>
                  <a:cubicBezTo>
                    <a:pt x="81" y="42"/>
                    <a:pt x="81" y="43"/>
                    <a:pt x="81" y="44"/>
                  </a:cubicBezTo>
                  <a:cubicBezTo>
                    <a:pt x="81" y="44"/>
                    <a:pt x="81" y="44"/>
                    <a:pt x="81" y="44"/>
                  </a:cubicBezTo>
                  <a:lnTo>
                    <a:pt x="82" y="43"/>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8" name="Freeform 678"/>
            <p:cNvSpPr>
              <a:spLocks noChangeArrowheads="1"/>
            </p:cNvSpPr>
            <p:nvPr/>
          </p:nvSpPr>
          <p:spPr bwMode="auto">
            <a:xfrm>
              <a:off x="7796234" y="3368907"/>
              <a:ext cx="519239" cy="258413"/>
            </a:xfrm>
            <a:custGeom>
              <a:avLst/>
              <a:gdLst>
                <a:gd name="T0" fmla="*/ 0 w 125"/>
                <a:gd name="T1" fmla="*/ 21 h 62"/>
                <a:gd name="T2" fmla="*/ 6 w 125"/>
                <a:gd name="T3" fmla="*/ 27 h 62"/>
                <a:gd name="T4" fmla="*/ 12 w 125"/>
                <a:gd name="T5" fmla="*/ 34 h 62"/>
                <a:gd name="T6" fmla="*/ 12 w 125"/>
                <a:gd name="T7" fmla="*/ 42 h 62"/>
                <a:gd name="T8" fmla="*/ 22 w 125"/>
                <a:gd name="T9" fmla="*/ 44 h 62"/>
                <a:gd name="T10" fmla="*/ 31 w 125"/>
                <a:gd name="T11" fmla="*/ 49 h 62"/>
                <a:gd name="T12" fmla="*/ 37 w 125"/>
                <a:gd name="T13" fmla="*/ 56 h 62"/>
                <a:gd name="T14" fmla="*/ 50 w 125"/>
                <a:gd name="T15" fmla="*/ 56 h 62"/>
                <a:gd name="T16" fmla="*/ 58 w 125"/>
                <a:gd name="T17" fmla="*/ 59 h 62"/>
                <a:gd name="T18" fmla="*/ 68 w 125"/>
                <a:gd name="T19" fmla="*/ 62 h 62"/>
                <a:gd name="T20" fmla="*/ 78 w 125"/>
                <a:gd name="T21" fmla="*/ 58 h 62"/>
                <a:gd name="T22" fmla="*/ 88 w 125"/>
                <a:gd name="T23" fmla="*/ 57 h 62"/>
                <a:gd name="T24" fmla="*/ 95 w 125"/>
                <a:gd name="T25" fmla="*/ 50 h 62"/>
                <a:gd name="T26" fmla="*/ 97 w 125"/>
                <a:gd name="T27" fmla="*/ 43 h 62"/>
                <a:gd name="T28" fmla="*/ 101 w 125"/>
                <a:gd name="T29" fmla="*/ 45 h 62"/>
                <a:gd name="T30" fmla="*/ 106 w 125"/>
                <a:gd name="T31" fmla="*/ 41 h 62"/>
                <a:gd name="T32" fmla="*/ 110 w 125"/>
                <a:gd name="T33" fmla="*/ 40 h 62"/>
                <a:gd name="T34" fmla="*/ 114 w 125"/>
                <a:gd name="T35" fmla="*/ 35 h 62"/>
                <a:gd name="T36" fmla="*/ 125 w 125"/>
                <a:gd name="T37" fmla="*/ 34 h 62"/>
                <a:gd name="T38" fmla="*/ 123 w 125"/>
                <a:gd name="T39" fmla="*/ 31 h 62"/>
                <a:gd name="T40" fmla="*/ 120 w 125"/>
                <a:gd name="T41" fmla="*/ 27 h 62"/>
                <a:gd name="T42" fmla="*/ 113 w 125"/>
                <a:gd name="T43" fmla="*/ 29 h 62"/>
                <a:gd name="T44" fmla="*/ 109 w 125"/>
                <a:gd name="T45" fmla="*/ 23 h 62"/>
                <a:gd name="T46" fmla="*/ 113 w 125"/>
                <a:gd name="T47" fmla="*/ 15 h 62"/>
                <a:gd name="T48" fmla="*/ 105 w 125"/>
                <a:gd name="T49" fmla="*/ 13 h 62"/>
                <a:gd name="T50" fmla="*/ 98 w 125"/>
                <a:gd name="T51" fmla="*/ 18 h 62"/>
                <a:gd name="T52" fmla="*/ 82 w 125"/>
                <a:gd name="T53" fmla="*/ 18 h 62"/>
                <a:gd name="T54" fmla="*/ 67 w 125"/>
                <a:gd name="T55" fmla="*/ 11 h 62"/>
                <a:gd name="T56" fmla="*/ 58 w 125"/>
                <a:gd name="T57" fmla="*/ 11 h 62"/>
                <a:gd name="T58" fmla="*/ 54 w 125"/>
                <a:gd name="T59" fmla="*/ 5 h 62"/>
                <a:gd name="T60" fmla="*/ 45 w 125"/>
                <a:gd name="T61" fmla="*/ 1 h 62"/>
                <a:gd name="T62" fmla="*/ 41 w 125"/>
                <a:gd name="T63" fmla="*/ 9 h 62"/>
                <a:gd name="T64" fmla="*/ 30 w 125"/>
                <a:gd name="T65" fmla="*/ 14 h 62"/>
                <a:gd name="T66" fmla="*/ 25 w 125"/>
                <a:gd name="T67" fmla="*/ 12 h 62"/>
                <a:gd name="T68" fmla="*/ 16 w 125"/>
                <a:gd name="T69" fmla="*/ 11 h 62"/>
                <a:gd name="T70" fmla="*/ 0 w 125"/>
                <a:gd name="T71"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62">
                  <a:moveTo>
                    <a:pt x="0" y="21"/>
                  </a:moveTo>
                  <a:cubicBezTo>
                    <a:pt x="1" y="23"/>
                    <a:pt x="3" y="27"/>
                    <a:pt x="6" y="27"/>
                  </a:cubicBezTo>
                  <a:cubicBezTo>
                    <a:pt x="11" y="28"/>
                    <a:pt x="10" y="30"/>
                    <a:pt x="12" y="34"/>
                  </a:cubicBezTo>
                  <a:cubicBezTo>
                    <a:pt x="12" y="35"/>
                    <a:pt x="12" y="42"/>
                    <a:pt x="12" y="42"/>
                  </a:cubicBezTo>
                  <a:cubicBezTo>
                    <a:pt x="15" y="43"/>
                    <a:pt x="19" y="43"/>
                    <a:pt x="22" y="44"/>
                  </a:cubicBezTo>
                  <a:cubicBezTo>
                    <a:pt x="24" y="45"/>
                    <a:pt x="29" y="46"/>
                    <a:pt x="31" y="49"/>
                  </a:cubicBezTo>
                  <a:cubicBezTo>
                    <a:pt x="32" y="50"/>
                    <a:pt x="35" y="56"/>
                    <a:pt x="37" y="56"/>
                  </a:cubicBezTo>
                  <a:cubicBezTo>
                    <a:pt x="41" y="56"/>
                    <a:pt x="46" y="56"/>
                    <a:pt x="50" y="56"/>
                  </a:cubicBezTo>
                  <a:cubicBezTo>
                    <a:pt x="53" y="55"/>
                    <a:pt x="55" y="58"/>
                    <a:pt x="58" y="59"/>
                  </a:cubicBezTo>
                  <a:cubicBezTo>
                    <a:pt x="60" y="60"/>
                    <a:pt x="66" y="62"/>
                    <a:pt x="68" y="62"/>
                  </a:cubicBezTo>
                  <a:cubicBezTo>
                    <a:pt x="71" y="60"/>
                    <a:pt x="75" y="58"/>
                    <a:pt x="78" y="58"/>
                  </a:cubicBezTo>
                  <a:cubicBezTo>
                    <a:pt x="82" y="57"/>
                    <a:pt x="85" y="58"/>
                    <a:pt x="88" y="57"/>
                  </a:cubicBezTo>
                  <a:cubicBezTo>
                    <a:pt x="89" y="56"/>
                    <a:pt x="96" y="51"/>
                    <a:pt x="95" y="50"/>
                  </a:cubicBezTo>
                  <a:cubicBezTo>
                    <a:pt x="94" y="48"/>
                    <a:pt x="93" y="44"/>
                    <a:pt x="97" y="43"/>
                  </a:cubicBezTo>
                  <a:cubicBezTo>
                    <a:pt x="98" y="43"/>
                    <a:pt x="100" y="45"/>
                    <a:pt x="101" y="45"/>
                  </a:cubicBezTo>
                  <a:cubicBezTo>
                    <a:pt x="103" y="45"/>
                    <a:pt x="105" y="42"/>
                    <a:pt x="106" y="41"/>
                  </a:cubicBezTo>
                  <a:cubicBezTo>
                    <a:pt x="107" y="40"/>
                    <a:pt x="109" y="40"/>
                    <a:pt x="110" y="40"/>
                  </a:cubicBezTo>
                  <a:cubicBezTo>
                    <a:pt x="111" y="39"/>
                    <a:pt x="113" y="37"/>
                    <a:pt x="114" y="35"/>
                  </a:cubicBezTo>
                  <a:cubicBezTo>
                    <a:pt x="116" y="33"/>
                    <a:pt x="122" y="34"/>
                    <a:pt x="125" y="34"/>
                  </a:cubicBezTo>
                  <a:cubicBezTo>
                    <a:pt x="124" y="33"/>
                    <a:pt x="124" y="32"/>
                    <a:pt x="123" y="31"/>
                  </a:cubicBezTo>
                  <a:cubicBezTo>
                    <a:pt x="123" y="29"/>
                    <a:pt x="121" y="28"/>
                    <a:pt x="120" y="27"/>
                  </a:cubicBezTo>
                  <a:cubicBezTo>
                    <a:pt x="119" y="26"/>
                    <a:pt x="115" y="29"/>
                    <a:pt x="113" y="29"/>
                  </a:cubicBezTo>
                  <a:cubicBezTo>
                    <a:pt x="109" y="28"/>
                    <a:pt x="109" y="27"/>
                    <a:pt x="109" y="23"/>
                  </a:cubicBezTo>
                  <a:cubicBezTo>
                    <a:pt x="110" y="20"/>
                    <a:pt x="111" y="18"/>
                    <a:pt x="113" y="15"/>
                  </a:cubicBezTo>
                  <a:cubicBezTo>
                    <a:pt x="110" y="16"/>
                    <a:pt x="106" y="13"/>
                    <a:pt x="105" y="13"/>
                  </a:cubicBezTo>
                  <a:cubicBezTo>
                    <a:pt x="103" y="15"/>
                    <a:pt x="101" y="17"/>
                    <a:pt x="98" y="18"/>
                  </a:cubicBezTo>
                  <a:cubicBezTo>
                    <a:pt x="94" y="19"/>
                    <a:pt x="86" y="21"/>
                    <a:pt x="82" y="18"/>
                  </a:cubicBezTo>
                  <a:cubicBezTo>
                    <a:pt x="79" y="15"/>
                    <a:pt x="71" y="9"/>
                    <a:pt x="67" y="11"/>
                  </a:cubicBezTo>
                  <a:cubicBezTo>
                    <a:pt x="63" y="13"/>
                    <a:pt x="62" y="14"/>
                    <a:pt x="58" y="11"/>
                  </a:cubicBezTo>
                  <a:cubicBezTo>
                    <a:pt x="56" y="9"/>
                    <a:pt x="57" y="6"/>
                    <a:pt x="54" y="5"/>
                  </a:cubicBezTo>
                  <a:cubicBezTo>
                    <a:pt x="53" y="4"/>
                    <a:pt x="46" y="0"/>
                    <a:pt x="45" y="1"/>
                  </a:cubicBezTo>
                  <a:cubicBezTo>
                    <a:pt x="42" y="4"/>
                    <a:pt x="40" y="5"/>
                    <a:pt x="41" y="9"/>
                  </a:cubicBezTo>
                  <a:cubicBezTo>
                    <a:pt x="42" y="16"/>
                    <a:pt x="36" y="14"/>
                    <a:pt x="30" y="14"/>
                  </a:cubicBezTo>
                  <a:cubicBezTo>
                    <a:pt x="27" y="14"/>
                    <a:pt x="27" y="12"/>
                    <a:pt x="25" y="12"/>
                  </a:cubicBezTo>
                  <a:cubicBezTo>
                    <a:pt x="22" y="11"/>
                    <a:pt x="18" y="10"/>
                    <a:pt x="16" y="11"/>
                  </a:cubicBezTo>
                  <a:cubicBezTo>
                    <a:pt x="11" y="13"/>
                    <a:pt x="3" y="16"/>
                    <a:pt x="0" y="2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79" name="Freeform 679"/>
            <p:cNvSpPr>
              <a:spLocks noEditPoints="1" noChangeArrowheads="1"/>
            </p:cNvSpPr>
            <p:nvPr/>
          </p:nvSpPr>
          <p:spPr bwMode="auto">
            <a:xfrm>
              <a:off x="7791404" y="3368907"/>
              <a:ext cx="533730" cy="260828"/>
            </a:xfrm>
            <a:custGeom>
              <a:avLst/>
              <a:gdLst>
                <a:gd name="T0" fmla="*/ 59 w 128"/>
                <a:gd name="T1" fmla="*/ 60 h 63"/>
                <a:gd name="T2" fmla="*/ 38 w 128"/>
                <a:gd name="T3" fmla="*/ 57 h 63"/>
                <a:gd name="T4" fmla="*/ 31 w 128"/>
                <a:gd name="T5" fmla="*/ 49 h 63"/>
                <a:gd name="T6" fmla="*/ 17 w 128"/>
                <a:gd name="T7" fmla="*/ 44 h 63"/>
                <a:gd name="T8" fmla="*/ 12 w 128"/>
                <a:gd name="T9" fmla="*/ 35 h 63"/>
                <a:gd name="T10" fmla="*/ 0 w 128"/>
                <a:gd name="T11" fmla="*/ 21 h 63"/>
                <a:gd name="T12" fmla="*/ 16 w 128"/>
                <a:gd name="T13" fmla="*/ 10 h 63"/>
                <a:gd name="T14" fmla="*/ 29 w 128"/>
                <a:gd name="T15" fmla="*/ 12 h 63"/>
                <a:gd name="T16" fmla="*/ 37 w 128"/>
                <a:gd name="T17" fmla="*/ 14 h 63"/>
                <a:gd name="T18" fmla="*/ 44 w 128"/>
                <a:gd name="T19" fmla="*/ 2 h 63"/>
                <a:gd name="T20" fmla="*/ 54 w 128"/>
                <a:gd name="T21" fmla="*/ 3 h 63"/>
                <a:gd name="T22" fmla="*/ 60 w 128"/>
                <a:gd name="T23" fmla="*/ 10 h 63"/>
                <a:gd name="T24" fmla="*/ 84 w 128"/>
                <a:gd name="T25" fmla="*/ 17 h 63"/>
                <a:gd name="T26" fmla="*/ 99 w 128"/>
                <a:gd name="T27" fmla="*/ 17 h 63"/>
                <a:gd name="T28" fmla="*/ 109 w 128"/>
                <a:gd name="T29" fmla="*/ 13 h 63"/>
                <a:gd name="T30" fmla="*/ 114 w 128"/>
                <a:gd name="T31" fmla="*/ 15 h 63"/>
                <a:gd name="T32" fmla="*/ 114 w 128"/>
                <a:gd name="T33" fmla="*/ 28 h 63"/>
                <a:gd name="T34" fmla="*/ 122 w 128"/>
                <a:gd name="T35" fmla="*/ 26 h 63"/>
                <a:gd name="T36" fmla="*/ 126 w 128"/>
                <a:gd name="T37" fmla="*/ 33 h 63"/>
                <a:gd name="T38" fmla="*/ 125 w 128"/>
                <a:gd name="T39" fmla="*/ 35 h 63"/>
                <a:gd name="T40" fmla="*/ 116 w 128"/>
                <a:gd name="T41" fmla="*/ 36 h 63"/>
                <a:gd name="T42" fmla="*/ 109 w 128"/>
                <a:gd name="T43" fmla="*/ 41 h 63"/>
                <a:gd name="T44" fmla="*/ 103 w 128"/>
                <a:gd name="T45" fmla="*/ 46 h 63"/>
                <a:gd name="T46" fmla="*/ 98 w 128"/>
                <a:gd name="T47" fmla="*/ 44 h 63"/>
                <a:gd name="T48" fmla="*/ 97 w 128"/>
                <a:gd name="T49" fmla="*/ 50 h 63"/>
                <a:gd name="T50" fmla="*/ 85 w 128"/>
                <a:gd name="T51" fmla="*/ 59 h 63"/>
                <a:gd name="T52" fmla="*/ 72 w 128"/>
                <a:gd name="T53" fmla="*/ 61 h 63"/>
                <a:gd name="T54" fmla="*/ 51 w 128"/>
                <a:gd name="T55" fmla="*/ 55 h 63"/>
                <a:gd name="T56" fmla="*/ 62 w 128"/>
                <a:gd name="T57" fmla="*/ 59 h 63"/>
                <a:gd name="T58" fmla="*/ 72 w 128"/>
                <a:gd name="T59" fmla="*/ 59 h 63"/>
                <a:gd name="T60" fmla="*/ 88 w 128"/>
                <a:gd name="T61" fmla="*/ 56 h 63"/>
                <a:gd name="T62" fmla="*/ 97 w 128"/>
                <a:gd name="T63" fmla="*/ 42 h 63"/>
                <a:gd name="T64" fmla="*/ 105 w 128"/>
                <a:gd name="T65" fmla="*/ 42 h 63"/>
                <a:gd name="T66" fmla="*/ 110 w 128"/>
                <a:gd name="T67" fmla="*/ 39 h 63"/>
                <a:gd name="T68" fmla="*/ 121 w 128"/>
                <a:gd name="T69" fmla="*/ 33 h 63"/>
                <a:gd name="T70" fmla="*/ 123 w 128"/>
                <a:gd name="T71" fmla="*/ 31 h 63"/>
                <a:gd name="T72" fmla="*/ 119 w 128"/>
                <a:gd name="T73" fmla="*/ 28 h 63"/>
                <a:gd name="T74" fmla="*/ 109 w 128"/>
                <a:gd name="T75" fmla="*/ 23 h 63"/>
                <a:gd name="T76" fmla="*/ 107 w 128"/>
                <a:gd name="T77" fmla="*/ 14 h 63"/>
                <a:gd name="T78" fmla="*/ 99 w 128"/>
                <a:gd name="T79" fmla="*/ 19 h 63"/>
                <a:gd name="T80" fmla="*/ 68 w 128"/>
                <a:gd name="T81" fmla="*/ 12 h 63"/>
                <a:gd name="T82" fmla="*/ 56 w 128"/>
                <a:gd name="T83" fmla="*/ 8 h 63"/>
                <a:gd name="T84" fmla="*/ 47 w 128"/>
                <a:gd name="T85" fmla="*/ 2 h 63"/>
                <a:gd name="T86" fmla="*/ 42 w 128"/>
                <a:gd name="T87" fmla="*/ 14 h 63"/>
                <a:gd name="T88" fmla="*/ 31 w 128"/>
                <a:gd name="T89" fmla="*/ 15 h 63"/>
                <a:gd name="T90" fmla="*/ 23 w 128"/>
                <a:gd name="T91" fmla="*/ 12 h 63"/>
                <a:gd name="T92" fmla="*/ 7 w 128"/>
                <a:gd name="T93" fmla="*/ 26 h 63"/>
                <a:gd name="T94" fmla="*/ 14 w 128"/>
                <a:gd name="T95" fmla="*/ 39 h 63"/>
                <a:gd name="T96" fmla="*/ 23 w 128"/>
                <a:gd name="T97" fmla="*/ 43 h 63"/>
                <a:gd name="T98" fmla="*/ 33 w 128"/>
                <a:gd name="T99"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63">
                  <a:moveTo>
                    <a:pt x="68" y="63"/>
                  </a:moveTo>
                  <a:cubicBezTo>
                    <a:pt x="66" y="63"/>
                    <a:pt x="63" y="62"/>
                    <a:pt x="61" y="61"/>
                  </a:cubicBezTo>
                  <a:cubicBezTo>
                    <a:pt x="60" y="60"/>
                    <a:pt x="59" y="60"/>
                    <a:pt x="59" y="60"/>
                  </a:cubicBezTo>
                  <a:cubicBezTo>
                    <a:pt x="58" y="59"/>
                    <a:pt x="56" y="59"/>
                    <a:pt x="55" y="58"/>
                  </a:cubicBezTo>
                  <a:cubicBezTo>
                    <a:pt x="54" y="57"/>
                    <a:pt x="53" y="57"/>
                    <a:pt x="51" y="57"/>
                  </a:cubicBezTo>
                  <a:cubicBezTo>
                    <a:pt x="47" y="57"/>
                    <a:pt x="42" y="57"/>
                    <a:pt x="38" y="57"/>
                  </a:cubicBezTo>
                  <a:cubicBezTo>
                    <a:pt x="38" y="57"/>
                    <a:pt x="38" y="57"/>
                    <a:pt x="38" y="57"/>
                  </a:cubicBezTo>
                  <a:cubicBezTo>
                    <a:pt x="36" y="57"/>
                    <a:pt x="34" y="54"/>
                    <a:pt x="31" y="50"/>
                  </a:cubicBezTo>
                  <a:cubicBezTo>
                    <a:pt x="31" y="49"/>
                    <a:pt x="31" y="49"/>
                    <a:pt x="31" y="49"/>
                  </a:cubicBezTo>
                  <a:cubicBezTo>
                    <a:pt x="30" y="48"/>
                    <a:pt x="27" y="47"/>
                    <a:pt x="25" y="46"/>
                  </a:cubicBezTo>
                  <a:cubicBezTo>
                    <a:pt x="24" y="45"/>
                    <a:pt x="23" y="45"/>
                    <a:pt x="22" y="45"/>
                  </a:cubicBezTo>
                  <a:cubicBezTo>
                    <a:pt x="21" y="44"/>
                    <a:pt x="19" y="44"/>
                    <a:pt x="17" y="44"/>
                  </a:cubicBezTo>
                  <a:cubicBezTo>
                    <a:pt x="16" y="43"/>
                    <a:pt x="14" y="43"/>
                    <a:pt x="13" y="43"/>
                  </a:cubicBezTo>
                  <a:cubicBezTo>
                    <a:pt x="12" y="43"/>
                    <a:pt x="12" y="42"/>
                    <a:pt x="12" y="39"/>
                  </a:cubicBezTo>
                  <a:cubicBezTo>
                    <a:pt x="12" y="38"/>
                    <a:pt x="12" y="35"/>
                    <a:pt x="12" y="35"/>
                  </a:cubicBezTo>
                  <a:cubicBezTo>
                    <a:pt x="12" y="34"/>
                    <a:pt x="12" y="33"/>
                    <a:pt x="11" y="33"/>
                  </a:cubicBezTo>
                  <a:cubicBezTo>
                    <a:pt x="10" y="29"/>
                    <a:pt x="10" y="29"/>
                    <a:pt x="6" y="28"/>
                  </a:cubicBezTo>
                  <a:cubicBezTo>
                    <a:pt x="3" y="27"/>
                    <a:pt x="1" y="24"/>
                    <a:pt x="0" y="21"/>
                  </a:cubicBezTo>
                  <a:cubicBezTo>
                    <a:pt x="0" y="21"/>
                    <a:pt x="0" y="21"/>
                    <a:pt x="0" y="21"/>
                  </a:cubicBezTo>
                  <a:cubicBezTo>
                    <a:pt x="0" y="20"/>
                    <a:pt x="0" y="20"/>
                    <a:pt x="0" y="20"/>
                  </a:cubicBezTo>
                  <a:cubicBezTo>
                    <a:pt x="3" y="15"/>
                    <a:pt x="10" y="12"/>
                    <a:pt x="16" y="10"/>
                  </a:cubicBezTo>
                  <a:cubicBezTo>
                    <a:pt x="18" y="9"/>
                    <a:pt x="21" y="10"/>
                    <a:pt x="23" y="10"/>
                  </a:cubicBezTo>
                  <a:cubicBezTo>
                    <a:pt x="24" y="11"/>
                    <a:pt x="25" y="11"/>
                    <a:pt x="26" y="11"/>
                  </a:cubicBezTo>
                  <a:cubicBezTo>
                    <a:pt x="27" y="11"/>
                    <a:pt x="28" y="12"/>
                    <a:pt x="29" y="12"/>
                  </a:cubicBezTo>
                  <a:cubicBezTo>
                    <a:pt x="29" y="13"/>
                    <a:pt x="30" y="13"/>
                    <a:pt x="31" y="13"/>
                  </a:cubicBezTo>
                  <a:cubicBezTo>
                    <a:pt x="32" y="13"/>
                    <a:pt x="33" y="13"/>
                    <a:pt x="34" y="14"/>
                  </a:cubicBezTo>
                  <a:cubicBezTo>
                    <a:pt x="35" y="14"/>
                    <a:pt x="36" y="14"/>
                    <a:pt x="37" y="14"/>
                  </a:cubicBezTo>
                  <a:cubicBezTo>
                    <a:pt x="39" y="14"/>
                    <a:pt x="40" y="13"/>
                    <a:pt x="40" y="13"/>
                  </a:cubicBezTo>
                  <a:cubicBezTo>
                    <a:pt x="41" y="12"/>
                    <a:pt x="41" y="11"/>
                    <a:pt x="41" y="9"/>
                  </a:cubicBezTo>
                  <a:cubicBezTo>
                    <a:pt x="40" y="5"/>
                    <a:pt x="41" y="4"/>
                    <a:pt x="44" y="2"/>
                  </a:cubicBezTo>
                  <a:cubicBezTo>
                    <a:pt x="44" y="2"/>
                    <a:pt x="45" y="1"/>
                    <a:pt x="45" y="1"/>
                  </a:cubicBezTo>
                  <a:cubicBezTo>
                    <a:pt x="46" y="0"/>
                    <a:pt x="46" y="0"/>
                    <a:pt x="47" y="0"/>
                  </a:cubicBezTo>
                  <a:cubicBezTo>
                    <a:pt x="48" y="0"/>
                    <a:pt x="51" y="2"/>
                    <a:pt x="54" y="3"/>
                  </a:cubicBezTo>
                  <a:cubicBezTo>
                    <a:pt x="54" y="3"/>
                    <a:pt x="55" y="3"/>
                    <a:pt x="55" y="4"/>
                  </a:cubicBezTo>
                  <a:cubicBezTo>
                    <a:pt x="58" y="5"/>
                    <a:pt x="58" y="6"/>
                    <a:pt x="58" y="8"/>
                  </a:cubicBezTo>
                  <a:cubicBezTo>
                    <a:pt x="59" y="9"/>
                    <a:pt x="59" y="10"/>
                    <a:pt x="60" y="10"/>
                  </a:cubicBezTo>
                  <a:cubicBezTo>
                    <a:pt x="63" y="12"/>
                    <a:pt x="64" y="12"/>
                    <a:pt x="67" y="10"/>
                  </a:cubicBezTo>
                  <a:cubicBezTo>
                    <a:pt x="67" y="10"/>
                    <a:pt x="67" y="10"/>
                    <a:pt x="67" y="10"/>
                  </a:cubicBezTo>
                  <a:cubicBezTo>
                    <a:pt x="71" y="9"/>
                    <a:pt x="76" y="11"/>
                    <a:pt x="84" y="17"/>
                  </a:cubicBezTo>
                  <a:cubicBezTo>
                    <a:pt x="85" y="18"/>
                    <a:pt x="87" y="18"/>
                    <a:pt x="89" y="18"/>
                  </a:cubicBezTo>
                  <a:cubicBezTo>
                    <a:pt x="92" y="18"/>
                    <a:pt x="96" y="17"/>
                    <a:pt x="99" y="17"/>
                  </a:cubicBezTo>
                  <a:cubicBezTo>
                    <a:pt x="99" y="17"/>
                    <a:pt x="99" y="17"/>
                    <a:pt x="99" y="17"/>
                  </a:cubicBezTo>
                  <a:cubicBezTo>
                    <a:pt x="101" y="16"/>
                    <a:pt x="102" y="15"/>
                    <a:pt x="104" y="14"/>
                  </a:cubicBezTo>
                  <a:cubicBezTo>
                    <a:pt x="104" y="13"/>
                    <a:pt x="105" y="13"/>
                    <a:pt x="106" y="13"/>
                  </a:cubicBezTo>
                  <a:cubicBezTo>
                    <a:pt x="106" y="12"/>
                    <a:pt x="108" y="12"/>
                    <a:pt x="109" y="13"/>
                  </a:cubicBezTo>
                  <a:cubicBezTo>
                    <a:pt x="111" y="14"/>
                    <a:pt x="112" y="14"/>
                    <a:pt x="113" y="14"/>
                  </a:cubicBezTo>
                  <a:cubicBezTo>
                    <a:pt x="116" y="13"/>
                    <a:pt x="116" y="13"/>
                    <a:pt x="116" y="13"/>
                  </a:cubicBezTo>
                  <a:cubicBezTo>
                    <a:pt x="114" y="15"/>
                    <a:pt x="114" y="15"/>
                    <a:pt x="114" y="15"/>
                  </a:cubicBezTo>
                  <a:cubicBezTo>
                    <a:pt x="112" y="19"/>
                    <a:pt x="112" y="20"/>
                    <a:pt x="111" y="24"/>
                  </a:cubicBezTo>
                  <a:cubicBezTo>
                    <a:pt x="111" y="27"/>
                    <a:pt x="111" y="27"/>
                    <a:pt x="114" y="28"/>
                  </a:cubicBezTo>
                  <a:cubicBezTo>
                    <a:pt x="114" y="28"/>
                    <a:pt x="114" y="28"/>
                    <a:pt x="114" y="28"/>
                  </a:cubicBezTo>
                  <a:cubicBezTo>
                    <a:pt x="115" y="28"/>
                    <a:pt x="117" y="27"/>
                    <a:pt x="118" y="27"/>
                  </a:cubicBezTo>
                  <a:cubicBezTo>
                    <a:pt x="119" y="26"/>
                    <a:pt x="120" y="25"/>
                    <a:pt x="121" y="25"/>
                  </a:cubicBezTo>
                  <a:cubicBezTo>
                    <a:pt x="121" y="25"/>
                    <a:pt x="122" y="26"/>
                    <a:pt x="122" y="26"/>
                  </a:cubicBezTo>
                  <a:cubicBezTo>
                    <a:pt x="122" y="26"/>
                    <a:pt x="122" y="26"/>
                    <a:pt x="123" y="27"/>
                  </a:cubicBezTo>
                  <a:cubicBezTo>
                    <a:pt x="124" y="28"/>
                    <a:pt x="125" y="29"/>
                    <a:pt x="125" y="31"/>
                  </a:cubicBezTo>
                  <a:cubicBezTo>
                    <a:pt x="126" y="32"/>
                    <a:pt x="126" y="32"/>
                    <a:pt x="126" y="33"/>
                  </a:cubicBezTo>
                  <a:cubicBezTo>
                    <a:pt x="128" y="35"/>
                    <a:pt x="128" y="35"/>
                    <a:pt x="128" y="35"/>
                  </a:cubicBezTo>
                  <a:cubicBezTo>
                    <a:pt x="126" y="35"/>
                    <a:pt x="126" y="35"/>
                    <a:pt x="126" y="35"/>
                  </a:cubicBezTo>
                  <a:cubicBezTo>
                    <a:pt x="126" y="35"/>
                    <a:pt x="125" y="35"/>
                    <a:pt x="125" y="35"/>
                  </a:cubicBezTo>
                  <a:cubicBezTo>
                    <a:pt x="123" y="35"/>
                    <a:pt x="123" y="35"/>
                    <a:pt x="123" y="35"/>
                  </a:cubicBezTo>
                  <a:cubicBezTo>
                    <a:pt x="123" y="35"/>
                    <a:pt x="122" y="35"/>
                    <a:pt x="121" y="35"/>
                  </a:cubicBezTo>
                  <a:cubicBezTo>
                    <a:pt x="117" y="35"/>
                    <a:pt x="116" y="35"/>
                    <a:pt x="116" y="36"/>
                  </a:cubicBezTo>
                  <a:cubicBezTo>
                    <a:pt x="115" y="36"/>
                    <a:pt x="115" y="37"/>
                    <a:pt x="114" y="37"/>
                  </a:cubicBezTo>
                  <a:cubicBezTo>
                    <a:pt x="113" y="38"/>
                    <a:pt x="112" y="40"/>
                    <a:pt x="111" y="41"/>
                  </a:cubicBezTo>
                  <a:cubicBezTo>
                    <a:pt x="111" y="41"/>
                    <a:pt x="110" y="41"/>
                    <a:pt x="109" y="41"/>
                  </a:cubicBezTo>
                  <a:cubicBezTo>
                    <a:pt x="109" y="41"/>
                    <a:pt x="108" y="41"/>
                    <a:pt x="108" y="42"/>
                  </a:cubicBezTo>
                  <a:cubicBezTo>
                    <a:pt x="107" y="42"/>
                    <a:pt x="107" y="42"/>
                    <a:pt x="107" y="43"/>
                  </a:cubicBezTo>
                  <a:cubicBezTo>
                    <a:pt x="105" y="44"/>
                    <a:pt x="104" y="46"/>
                    <a:pt x="103" y="46"/>
                  </a:cubicBezTo>
                  <a:cubicBezTo>
                    <a:pt x="102" y="46"/>
                    <a:pt x="102" y="46"/>
                    <a:pt x="102" y="46"/>
                  </a:cubicBezTo>
                  <a:cubicBezTo>
                    <a:pt x="101" y="46"/>
                    <a:pt x="100" y="45"/>
                    <a:pt x="100" y="45"/>
                  </a:cubicBezTo>
                  <a:cubicBezTo>
                    <a:pt x="99" y="44"/>
                    <a:pt x="98" y="44"/>
                    <a:pt x="98" y="44"/>
                  </a:cubicBezTo>
                  <a:cubicBezTo>
                    <a:pt x="97" y="44"/>
                    <a:pt x="96" y="45"/>
                    <a:pt x="96" y="45"/>
                  </a:cubicBezTo>
                  <a:cubicBezTo>
                    <a:pt x="96" y="47"/>
                    <a:pt x="96" y="48"/>
                    <a:pt x="97" y="49"/>
                  </a:cubicBezTo>
                  <a:cubicBezTo>
                    <a:pt x="97" y="50"/>
                    <a:pt x="97" y="50"/>
                    <a:pt x="97" y="50"/>
                  </a:cubicBezTo>
                  <a:cubicBezTo>
                    <a:pt x="97" y="50"/>
                    <a:pt x="97" y="50"/>
                    <a:pt x="97" y="50"/>
                  </a:cubicBezTo>
                  <a:cubicBezTo>
                    <a:pt x="96" y="52"/>
                    <a:pt x="90" y="57"/>
                    <a:pt x="89" y="58"/>
                  </a:cubicBezTo>
                  <a:cubicBezTo>
                    <a:pt x="88" y="58"/>
                    <a:pt x="86" y="59"/>
                    <a:pt x="85" y="59"/>
                  </a:cubicBezTo>
                  <a:cubicBezTo>
                    <a:pt x="84" y="59"/>
                    <a:pt x="84" y="59"/>
                    <a:pt x="83" y="59"/>
                  </a:cubicBezTo>
                  <a:cubicBezTo>
                    <a:pt x="82" y="58"/>
                    <a:pt x="81" y="58"/>
                    <a:pt x="80" y="59"/>
                  </a:cubicBezTo>
                  <a:cubicBezTo>
                    <a:pt x="77" y="59"/>
                    <a:pt x="75" y="60"/>
                    <a:pt x="72" y="61"/>
                  </a:cubicBezTo>
                  <a:cubicBezTo>
                    <a:pt x="71" y="62"/>
                    <a:pt x="70" y="62"/>
                    <a:pt x="69" y="63"/>
                  </a:cubicBezTo>
                  <a:cubicBezTo>
                    <a:pt x="69" y="63"/>
                    <a:pt x="68" y="63"/>
                    <a:pt x="68" y="63"/>
                  </a:cubicBezTo>
                  <a:close/>
                  <a:moveTo>
                    <a:pt x="51" y="55"/>
                  </a:moveTo>
                  <a:cubicBezTo>
                    <a:pt x="53" y="55"/>
                    <a:pt x="55" y="56"/>
                    <a:pt x="56" y="56"/>
                  </a:cubicBezTo>
                  <a:cubicBezTo>
                    <a:pt x="57" y="57"/>
                    <a:pt x="58" y="58"/>
                    <a:pt x="59" y="58"/>
                  </a:cubicBezTo>
                  <a:cubicBezTo>
                    <a:pt x="60" y="58"/>
                    <a:pt x="61" y="59"/>
                    <a:pt x="62" y="59"/>
                  </a:cubicBezTo>
                  <a:cubicBezTo>
                    <a:pt x="64" y="60"/>
                    <a:pt x="66" y="61"/>
                    <a:pt x="68" y="61"/>
                  </a:cubicBezTo>
                  <a:cubicBezTo>
                    <a:pt x="68" y="61"/>
                    <a:pt x="68" y="61"/>
                    <a:pt x="68" y="61"/>
                  </a:cubicBezTo>
                  <a:cubicBezTo>
                    <a:pt x="69" y="60"/>
                    <a:pt x="70" y="60"/>
                    <a:pt x="72" y="59"/>
                  </a:cubicBezTo>
                  <a:cubicBezTo>
                    <a:pt x="74" y="58"/>
                    <a:pt x="77" y="57"/>
                    <a:pt x="79" y="57"/>
                  </a:cubicBezTo>
                  <a:cubicBezTo>
                    <a:pt x="80" y="56"/>
                    <a:pt x="82" y="56"/>
                    <a:pt x="83" y="57"/>
                  </a:cubicBezTo>
                  <a:cubicBezTo>
                    <a:pt x="85" y="57"/>
                    <a:pt x="86" y="57"/>
                    <a:pt x="88" y="56"/>
                  </a:cubicBezTo>
                  <a:cubicBezTo>
                    <a:pt x="90" y="55"/>
                    <a:pt x="94" y="51"/>
                    <a:pt x="95" y="50"/>
                  </a:cubicBezTo>
                  <a:cubicBezTo>
                    <a:pt x="94" y="48"/>
                    <a:pt x="94" y="46"/>
                    <a:pt x="94" y="45"/>
                  </a:cubicBezTo>
                  <a:cubicBezTo>
                    <a:pt x="95" y="44"/>
                    <a:pt x="95" y="43"/>
                    <a:pt x="97" y="42"/>
                  </a:cubicBezTo>
                  <a:cubicBezTo>
                    <a:pt x="98" y="42"/>
                    <a:pt x="100" y="43"/>
                    <a:pt x="101" y="43"/>
                  </a:cubicBezTo>
                  <a:cubicBezTo>
                    <a:pt x="101" y="44"/>
                    <a:pt x="102" y="44"/>
                    <a:pt x="102" y="44"/>
                  </a:cubicBezTo>
                  <a:cubicBezTo>
                    <a:pt x="103" y="44"/>
                    <a:pt x="104" y="42"/>
                    <a:pt x="105" y="42"/>
                  </a:cubicBezTo>
                  <a:cubicBezTo>
                    <a:pt x="106" y="41"/>
                    <a:pt x="106" y="40"/>
                    <a:pt x="107" y="40"/>
                  </a:cubicBezTo>
                  <a:cubicBezTo>
                    <a:pt x="107" y="40"/>
                    <a:pt x="108" y="39"/>
                    <a:pt x="109" y="39"/>
                  </a:cubicBezTo>
                  <a:cubicBezTo>
                    <a:pt x="109" y="39"/>
                    <a:pt x="110" y="39"/>
                    <a:pt x="110" y="39"/>
                  </a:cubicBezTo>
                  <a:cubicBezTo>
                    <a:pt x="111" y="38"/>
                    <a:pt x="112" y="37"/>
                    <a:pt x="113" y="36"/>
                  </a:cubicBezTo>
                  <a:cubicBezTo>
                    <a:pt x="113" y="35"/>
                    <a:pt x="114" y="35"/>
                    <a:pt x="114" y="34"/>
                  </a:cubicBezTo>
                  <a:cubicBezTo>
                    <a:pt x="115" y="33"/>
                    <a:pt x="117" y="33"/>
                    <a:pt x="121" y="33"/>
                  </a:cubicBezTo>
                  <a:cubicBezTo>
                    <a:pt x="122" y="33"/>
                    <a:pt x="123" y="33"/>
                    <a:pt x="123" y="33"/>
                  </a:cubicBezTo>
                  <a:cubicBezTo>
                    <a:pt x="124" y="33"/>
                    <a:pt x="124" y="33"/>
                    <a:pt x="124" y="33"/>
                  </a:cubicBezTo>
                  <a:cubicBezTo>
                    <a:pt x="124" y="32"/>
                    <a:pt x="123" y="32"/>
                    <a:pt x="123" y="31"/>
                  </a:cubicBezTo>
                  <a:cubicBezTo>
                    <a:pt x="123" y="30"/>
                    <a:pt x="122" y="29"/>
                    <a:pt x="121" y="28"/>
                  </a:cubicBezTo>
                  <a:cubicBezTo>
                    <a:pt x="121" y="28"/>
                    <a:pt x="121" y="28"/>
                    <a:pt x="121" y="27"/>
                  </a:cubicBezTo>
                  <a:cubicBezTo>
                    <a:pt x="120" y="28"/>
                    <a:pt x="119" y="28"/>
                    <a:pt x="119" y="28"/>
                  </a:cubicBezTo>
                  <a:cubicBezTo>
                    <a:pt x="117" y="29"/>
                    <a:pt x="116" y="30"/>
                    <a:pt x="114" y="30"/>
                  </a:cubicBezTo>
                  <a:cubicBezTo>
                    <a:pt x="114" y="30"/>
                    <a:pt x="114" y="30"/>
                    <a:pt x="114" y="30"/>
                  </a:cubicBezTo>
                  <a:cubicBezTo>
                    <a:pt x="109" y="29"/>
                    <a:pt x="109" y="27"/>
                    <a:pt x="109" y="23"/>
                  </a:cubicBezTo>
                  <a:cubicBezTo>
                    <a:pt x="110" y="20"/>
                    <a:pt x="110" y="18"/>
                    <a:pt x="112" y="16"/>
                  </a:cubicBezTo>
                  <a:cubicBezTo>
                    <a:pt x="111" y="16"/>
                    <a:pt x="110" y="15"/>
                    <a:pt x="109" y="15"/>
                  </a:cubicBezTo>
                  <a:cubicBezTo>
                    <a:pt x="108" y="15"/>
                    <a:pt x="107" y="14"/>
                    <a:pt x="107" y="14"/>
                  </a:cubicBezTo>
                  <a:cubicBezTo>
                    <a:pt x="106" y="15"/>
                    <a:pt x="106" y="15"/>
                    <a:pt x="105" y="15"/>
                  </a:cubicBezTo>
                  <a:cubicBezTo>
                    <a:pt x="103" y="17"/>
                    <a:pt x="102" y="18"/>
                    <a:pt x="100" y="18"/>
                  </a:cubicBezTo>
                  <a:cubicBezTo>
                    <a:pt x="99" y="19"/>
                    <a:pt x="99" y="19"/>
                    <a:pt x="99" y="19"/>
                  </a:cubicBezTo>
                  <a:cubicBezTo>
                    <a:pt x="97" y="19"/>
                    <a:pt x="93" y="20"/>
                    <a:pt x="89" y="20"/>
                  </a:cubicBezTo>
                  <a:cubicBezTo>
                    <a:pt x="86" y="20"/>
                    <a:pt x="84" y="20"/>
                    <a:pt x="82" y="18"/>
                  </a:cubicBezTo>
                  <a:cubicBezTo>
                    <a:pt x="76" y="13"/>
                    <a:pt x="71" y="11"/>
                    <a:pt x="68" y="12"/>
                  </a:cubicBezTo>
                  <a:cubicBezTo>
                    <a:pt x="68" y="12"/>
                    <a:pt x="68" y="12"/>
                    <a:pt x="68" y="12"/>
                  </a:cubicBezTo>
                  <a:cubicBezTo>
                    <a:pt x="64" y="14"/>
                    <a:pt x="62" y="14"/>
                    <a:pt x="59" y="12"/>
                  </a:cubicBezTo>
                  <a:cubicBezTo>
                    <a:pt x="57" y="11"/>
                    <a:pt x="57" y="9"/>
                    <a:pt x="56" y="8"/>
                  </a:cubicBezTo>
                  <a:cubicBezTo>
                    <a:pt x="56" y="7"/>
                    <a:pt x="56" y="6"/>
                    <a:pt x="55" y="5"/>
                  </a:cubicBezTo>
                  <a:cubicBezTo>
                    <a:pt x="54" y="5"/>
                    <a:pt x="54" y="5"/>
                    <a:pt x="53" y="5"/>
                  </a:cubicBezTo>
                  <a:cubicBezTo>
                    <a:pt x="51" y="4"/>
                    <a:pt x="48" y="2"/>
                    <a:pt x="47" y="2"/>
                  </a:cubicBezTo>
                  <a:cubicBezTo>
                    <a:pt x="46" y="3"/>
                    <a:pt x="45" y="3"/>
                    <a:pt x="45" y="4"/>
                  </a:cubicBezTo>
                  <a:cubicBezTo>
                    <a:pt x="43" y="5"/>
                    <a:pt x="42" y="6"/>
                    <a:pt x="43" y="8"/>
                  </a:cubicBezTo>
                  <a:cubicBezTo>
                    <a:pt x="43" y="11"/>
                    <a:pt x="43" y="13"/>
                    <a:pt x="42" y="14"/>
                  </a:cubicBezTo>
                  <a:cubicBezTo>
                    <a:pt x="41" y="15"/>
                    <a:pt x="39" y="16"/>
                    <a:pt x="37" y="16"/>
                  </a:cubicBezTo>
                  <a:cubicBezTo>
                    <a:pt x="36" y="16"/>
                    <a:pt x="35" y="16"/>
                    <a:pt x="34" y="16"/>
                  </a:cubicBezTo>
                  <a:cubicBezTo>
                    <a:pt x="33" y="15"/>
                    <a:pt x="32" y="15"/>
                    <a:pt x="31" y="15"/>
                  </a:cubicBezTo>
                  <a:cubicBezTo>
                    <a:pt x="29" y="15"/>
                    <a:pt x="28" y="15"/>
                    <a:pt x="27" y="14"/>
                  </a:cubicBezTo>
                  <a:cubicBezTo>
                    <a:pt x="27" y="13"/>
                    <a:pt x="26" y="13"/>
                    <a:pt x="26" y="13"/>
                  </a:cubicBezTo>
                  <a:cubicBezTo>
                    <a:pt x="25" y="13"/>
                    <a:pt x="24" y="12"/>
                    <a:pt x="23" y="12"/>
                  </a:cubicBezTo>
                  <a:cubicBezTo>
                    <a:pt x="21" y="12"/>
                    <a:pt x="18" y="12"/>
                    <a:pt x="17" y="12"/>
                  </a:cubicBezTo>
                  <a:cubicBezTo>
                    <a:pt x="13" y="13"/>
                    <a:pt x="5" y="16"/>
                    <a:pt x="2" y="21"/>
                  </a:cubicBezTo>
                  <a:cubicBezTo>
                    <a:pt x="3" y="23"/>
                    <a:pt x="5" y="26"/>
                    <a:pt x="7" y="26"/>
                  </a:cubicBezTo>
                  <a:cubicBezTo>
                    <a:pt x="11" y="27"/>
                    <a:pt x="12" y="28"/>
                    <a:pt x="13" y="32"/>
                  </a:cubicBezTo>
                  <a:cubicBezTo>
                    <a:pt x="13" y="33"/>
                    <a:pt x="14" y="33"/>
                    <a:pt x="14" y="34"/>
                  </a:cubicBezTo>
                  <a:cubicBezTo>
                    <a:pt x="14" y="35"/>
                    <a:pt x="14" y="36"/>
                    <a:pt x="14" y="39"/>
                  </a:cubicBezTo>
                  <a:cubicBezTo>
                    <a:pt x="14" y="40"/>
                    <a:pt x="14" y="41"/>
                    <a:pt x="14" y="41"/>
                  </a:cubicBezTo>
                  <a:cubicBezTo>
                    <a:pt x="15" y="41"/>
                    <a:pt x="16" y="42"/>
                    <a:pt x="17" y="42"/>
                  </a:cubicBezTo>
                  <a:cubicBezTo>
                    <a:pt x="19" y="42"/>
                    <a:pt x="21" y="42"/>
                    <a:pt x="23" y="43"/>
                  </a:cubicBezTo>
                  <a:cubicBezTo>
                    <a:pt x="24" y="43"/>
                    <a:pt x="24" y="44"/>
                    <a:pt x="25" y="44"/>
                  </a:cubicBezTo>
                  <a:cubicBezTo>
                    <a:pt x="28" y="45"/>
                    <a:pt x="31" y="46"/>
                    <a:pt x="32" y="48"/>
                  </a:cubicBezTo>
                  <a:cubicBezTo>
                    <a:pt x="33" y="49"/>
                    <a:pt x="33" y="49"/>
                    <a:pt x="33" y="49"/>
                  </a:cubicBezTo>
                  <a:cubicBezTo>
                    <a:pt x="36" y="54"/>
                    <a:pt x="37" y="55"/>
                    <a:pt x="38" y="55"/>
                  </a:cubicBezTo>
                  <a:cubicBezTo>
                    <a:pt x="42" y="55"/>
                    <a:pt x="47" y="55"/>
                    <a:pt x="51" y="5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0" name="Freeform 680"/>
            <p:cNvSpPr>
              <a:spLocks noChangeArrowheads="1"/>
            </p:cNvSpPr>
            <p:nvPr/>
          </p:nvSpPr>
          <p:spPr bwMode="auto">
            <a:xfrm>
              <a:off x="6726356" y="3151551"/>
              <a:ext cx="103849" cy="67622"/>
            </a:xfrm>
            <a:custGeom>
              <a:avLst/>
              <a:gdLst>
                <a:gd name="T0" fmla="*/ 21 w 25"/>
                <a:gd name="T1" fmla="*/ 16 h 16"/>
                <a:gd name="T2" fmla="*/ 20 w 25"/>
                <a:gd name="T3" fmla="*/ 9 h 16"/>
                <a:gd name="T4" fmla="*/ 22 w 25"/>
                <a:gd name="T5" fmla="*/ 5 h 16"/>
                <a:gd name="T6" fmla="*/ 23 w 25"/>
                <a:gd name="T7" fmla="*/ 0 h 16"/>
                <a:gd name="T8" fmla="*/ 13 w 25"/>
                <a:gd name="T9" fmla="*/ 0 h 16"/>
                <a:gd name="T10" fmla="*/ 6 w 25"/>
                <a:gd name="T11" fmla="*/ 7 h 16"/>
                <a:gd name="T12" fmla="*/ 9 w 25"/>
                <a:gd name="T13" fmla="*/ 10 h 16"/>
                <a:gd name="T14" fmla="*/ 8 w 25"/>
                <a:gd name="T15" fmla="*/ 14 h 16"/>
                <a:gd name="T16" fmla="*/ 21 w 25"/>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6">
                  <a:moveTo>
                    <a:pt x="21" y="16"/>
                  </a:moveTo>
                  <a:cubicBezTo>
                    <a:pt x="23" y="13"/>
                    <a:pt x="21" y="12"/>
                    <a:pt x="20" y="9"/>
                  </a:cubicBezTo>
                  <a:cubicBezTo>
                    <a:pt x="19" y="4"/>
                    <a:pt x="20" y="8"/>
                    <a:pt x="22" y="5"/>
                  </a:cubicBezTo>
                  <a:cubicBezTo>
                    <a:pt x="24" y="3"/>
                    <a:pt x="25" y="1"/>
                    <a:pt x="23" y="0"/>
                  </a:cubicBezTo>
                  <a:cubicBezTo>
                    <a:pt x="23" y="5"/>
                    <a:pt x="16" y="0"/>
                    <a:pt x="13" y="0"/>
                  </a:cubicBezTo>
                  <a:cubicBezTo>
                    <a:pt x="11" y="1"/>
                    <a:pt x="0" y="6"/>
                    <a:pt x="6" y="7"/>
                  </a:cubicBezTo>
                  <a:cubicBezTo>
                    <a:pt x="3" y="9"/>
                    <a:pt x="6" y="11"/>
                    <a:pt x="9" y="10"/>
                  </a:cubicBezTo>
                  <a:cubicBezTo>
                    <a:pt x="9" y="11"/>
                    <a:pt x="9" y="13"/>
                    <a:pt x="8" y="14"/>
                  </a:cubicBezTo>
                  <a:cubicBezTo>
                    <a:pt x="14" y="12"/>
                    <a:pt x="16" y="16"/>
                    <a:pt x="21"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1" name="Freeform 681"/>
            <p:cNvSpPr>
              <a:spLocks noEditPoints="1" noChangeArrowheads="1"/>
            </p:cNvSpPr>
            <p:nvPr/>
          </p:nvSpPr>
          <p:spPr bwMode="auto">
            <a:xfrm>
              <a:off x="6738432" y="3139476"/>
              <a:ext cx="91773" cy="84527"/>
            </a:xfrm>
            <a:custGeom>
              <a:avLst/>
              <a:gdLst>
                <a:gd name="T0" fmla="*/ 19 w 22"/>
                <a:gd name="T1" fmla="*/ 20 h 20"/>
                <a:gd name="T2" fmla="*/ 18 w 22"/>
                <a:gd name="T3" fmla="*/ 20 h 20"/>
                <a:gd name="T4" fmla="*/ 13 w 22"/>
                <a:gd name="T5" fmla="*/ 19 h 20"/>
                <a:gd name="T6" fmla="*/ 6 w 22"/>
                <a:gd name="T7" fmla="*/ 18 h 20"/>
                <a:gd name="T8" fmla="*/ 4 w 22"/>
                <a:gd name="T9" fmla="*/ 18 h 20"/>
                <a:gd name="T10" fmla="*/ 4 w 22"/>
                <a:gd name="T11" fmla="*/ 17 h 20"/>
                <a:gd name="T12" fmla="*/ 5 w 22"/>
                <a:gd name="T13" fmla="*/ 14 h 20"/>
                <a:gd name="T14" fmla="*/ 1 w 22"/>
                <a:gd name="T15" fmla="*/ 12 h 20"/>
                <a:gd name="T16" fmla="*/ 1 w 22"/>
                <a:gd name="T17" fmla="*/ 11 h 20"/>
                <a:gd name="T18" fmla="*/ 0 w 22"/>
                <a:gd name="T19" fmla="*/ 9 h 20"/>
                <a:gd name="T20" fmla="*/ 10 w 22"/>
                <a:gd name="T21" fmla="*/ 2 h 20"/>
                <a:gd name="T22" fmla="*/ 14 w 22"/>
                <a:gd name="T23" fmla="*/ 3 h 20"/>
                <a:gd name="T24" fmla="*/ 18 w 22"/>
                <a:gd name="T25" fmla="*/ 4 h 20"/>
                <a:gd name="T26" fmla="*/ 19 w 22"/>
                <a:gd name="T27" fmla="*/ 4 h 20"/>
                <a:gd name="T28" fmla="*/ 19 w 22"/>
                <a:gd name="T29" fmla="*/ 3 h 20"/>
                <a:gd name="T30" fmla="*/ 18 w 22"/>
                <a:gd name="T31" fmla="*/ 0 h 20"/>
                <a:gd name="T32" fmla="*/ 20 w 22"/>
                <a:gd name="T33" fmla="*/ 2 h 20"/>
                <a:gd name="T34" fmla="*/ 22 w 22"/>
                <a:gd name="T35" fmla="*/ 4 h 20"/>
                <a:gd name="T36" fmla="*/ 20 w 22"/>
                <a:gd name="T37" fmla="*/ 9 h 20"/>
                <a:gd name="T38" fmla="*/ 18 w 22"/>
                <a:gd name="T39" fmla="*/ 10 h 20"/>
                <a:gd name="T40" fmla="*/ 18 w 22"/>
                <a:gd name="T41" fmla="*/ 12 h 20"/>
                <a:gd name="T42" fmla="*/ 19 w 22"/>
                <a:gd name="T43" fmla="*/ 14 h 20"/>
                <a:gd name="T44" fmla="*/ 19 w 22"/>
                <a:gd name="T45" fmla="*/ 20 h 20"/>
                <a:gd name="T46" fmla="*/ 8 w 22"/>
                <a:gd name="T47" fmla="*/ 15 h 20"/>
                <a:gd name="T48" fmla="*/ 13 w 22"/>
                <a:gd name="T49" fmla="*/ 17 h 20"/>
                <a:gd name="T50" fmla="*/ 17 w 22"/>
                <a:gd name="T51" fmla="*/ 18 h 20"/>
                <a:gd name="T52" fmla="*/ 17 w 22"/>
                <a:gd name="T53" fmla="*/ 15 h 20"/>
                <a:gd name="T54" fmla="*/ 16 w 22"/>
                <a:gd name="T55" fmla="*/ 13 h 20"/>
                <a:gd name="T56" fmla="*/ 16 w 22"/>
                <a:gd name="T57" fmla="*/ 9 h 20"/>
                <a:gd name="T58" fmla="*/ 17 w 22"/>
                <a:gd name="T59" fmla="*/ 8 h 20"/>
                <a:gd name="T60" fmla="*/ 19 w 22"/>
                <a:gd name="T61" fmla="*/ 7 h 20"/>
                <a:gd name="T62" fmla="*/ 20 w 22"/>
                <a:gd name="T63" fmla="*/ 5 h 20"/>
                <a:gd name="T64" fmla="*/ 14 w 22"/>
                <a:gd name="T65" fmla="*/ 5 h 20"/>
                <a:gd name="T66" fmla="*/ 10 w 22"/>
                <a:gd name="T67" fmla="*/ 4 h 20"/>
                <a:gd name="T68" fmla="*/ 2 w 22"/>
                <a:gd name="T69" fmla="*/ 9 h 20"/>
                <a:gd name="T70" fmla="*/ 3 w 22"/>
                <a:gd name="T71" fmla="*/ 9 h 20"/>
                <a:gd name="T72" fmla="*/ 5 w 22"/>
                <a:gd name="T73" fmla="*/ 10 h 20"/>
                <a:gd name="T74" fmla="*/ 3 w 22"/>
                <a:gd name="T75" fmla="*/ 11 h 20"/>
                <a:gd name="T76" fmla="*/ 3 w 22"/>
                <a:gd name="T77" fmla="*/ 12 h 20"/>
                <a:gd name="T78" fmla="*/ 5 w 22"/>
                <a:gd name="T79" fmla="*/ 12 h 20"/>
                <a:gd name="T80" fmla="*/ 6 w 22"/>
                <a:gd name="T81" fmla="*/ 12 h 20"/>
                <a:gd name="T82" fmla="*/ 7 w 22"/>
                <a:gd name="T83" fmla="*/ 12 h 20"/>
                <a:gd name="T84" fmla="*/ 7 w 22"/>
                <a:gd name="T85" fmla="*/ 14 h 20"/>
                <a:gd name="T86" fmla="*/ 7 w 22"/>
                <a:gd name="T87" fmla="*/ 16 h 20"/>
                <a:gd name="T88" fmla="*/ 8 w 22"/>
                <a:gd name="T89"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 h="20">
                  <a:moveTo>
                    <a:pt x="19" y="20"/>
                  </a:moveTo>
                  <a:cubicBezTo>
                    <a:pt x="18" y="20"/>
                    <a:pt x="18" y="20"/>
                    <a:pt x="18" y="20"/>
                  </a:cubicBezTo>
                  <a:cubicBezTo>
                    <a:pt x="16" y="20"/>
                    <a:pt x="14" y="19"/>
                    <a:pt x="13" y="19"/>
                  </a:cubicBezTo>
                  <a:cubicBezTo>
                    <a:pt x="10" y="18"/>
                    <a:pt x="9" y="17"/>
                    <a:pt x="6" y="18"/>
                  </a:cubicBezTo>
                  <a:cubicBezTo>
                    <a:pt x="4" y="18"/>
                    <a:pt x="4" y="18"/>
                    <a:pt x="4" y="18"/>
                  </a:cubicBezTo>
                  <a:cubicBezTo>
                    <a:pt x="4" y="17"/>
                    <a:pt x="4" y="17"/>
                    <a:pt x="4" y="17"/>
                  </a:cubicBezTo>
                  <a:cubicBezTo>
                    <a:pt x="4" y="16"/>
                    <a:pt x="5" y="15"/>
                    <a:pt x="5" y="14"/>
                  </a:cubicBezTo>
                  <a:cubicBezTo>
                    <a:pt x="3" y="14"/>
                    <a:pt x="1" y="14"/>
                    <a:pt x="1" y="12"/>
                  </a:cubicBezTo>
                  <a:cubicBezTo>
                    <a:pt x="1" y="12"/>
                    <a:pt x="1" y="11"/>
                    <a:pt x="1" y="11"/>
                  </a:cubicBezTo>
                  <a:cubicBezTo>
                    <a:pt x="0" y="10"/>
                    <a:pt x="0" y="9"/>
                    <a:pt x="0" y="9"/>
                  </a:cubicBezTo>
                  <a:cubicBezTo>
                    <a:pt x="1" y="6"/>
                    <a:pt x="9" y="3"/>
                    <a:pt x="10" y="2"/>
                  </a:cubicBezTo>
                  <a:cubicBezTo>
                    <a:pt x="11" y="2"/>
                    <a:pt x="13" y="3"/>
                    <a:pt x="14" y="3"/>
                  </a:cubicBezTo>
                  <a:cubicBezTo>
                    <a:pt x="15" y="4"/>
                    <a:pt x="17" y="4"/>
                    <a:pt x="18" y="4"/>
                  </a:cubicBezTo>
                  <a:cubicBezTo>
                    <a:pt x="18" y="4"/>
                    <a:pt x="18" y="4"/>
                    <a:pt x="19" y="4"/>
                  </a:cubicBezTo>
                  <a:cubicBezTo>
                    <a:pt x="19" y="4"/>
                    <a:pt x="19" y="4"/>
                    <a:pt x="19" y="3"/>
                  </a:cubicBezTo>
                  <a:cubicBezTo>
                    <a:pt x="18" y="0"/>
                    <a:pt x="18" y="0"/>
                    <a:pt x="18" y="0"/>
                  </a:cubicBezTo>
                  <a:cubicBezTo>
                    <a:pt x="20" y="2"/>
                    <a:pt x="20" y="2"/>
                    <a:pt x="20" y="2"/>
                  </a:cubicBezTo>
                  <a:cubicBezTo>
                    <a:pt x="21" y="2"/>
                    <a:pt x="22" y="3"/>
                    <a:pt x="22" y="4"/>
                  </a:cubicBezTo>
                  <a:cubicBezTo>
                    <a:pt x="22" y="6"/>
                    <a:pt x="21" y="8"/>
                    <a:pt x="20" y="9"/>
                  </a:cubicBezTo>
                  <a:cubicBezTo>
                    <a:pt x="19" y="10"/>
                    <a:pt x="18" y="10"/>
                    <a:pt x="18" y="10"/>
                  </a:cubicBezTo>
                  <a:cubicBezTo>
                    <a:pt x="18" y="11"/>
                    <a:pt x="18" y="12"/>
                    <a:pt x="18" y="12"/>
                  </a:cubicBezTo>
                  <a:cubicBezTo>
                    <a:pt x="18" y="13"/>
                    <a:pt x="18" y="14"/>
                    <a:pt x="19" y="14"/>
                  </a:cubicBezTo>
                  <a:cubicBezTo>
                    <a:pt x="20" y="16"/>
                    <a:pt x="20" y="17"/>
                    <a:pt x="19" y="20"/>
                  </a:cubicBezTo>
                  <a:close/>
                  <a:moveTo>
                    <a:pt x="8" y="15"/>
                  </a:moveTo>
                  <a:cubicBezTo>
                    <a:pt x="10" y="15"/>
                    <a:pt x="12" y="16"/>
                    <a:pt x="13" y="17"/>
                  </a:cubicBezTo>
                  <a:cubicBezTo>
                    <a:pt x="15" y="17"/>
                    <a:pt x="16" y="18"/>
                    <a:pt x="17" y="18"/>
                  </a:cubicBezTo>
                  <a:cubicBezTo>
                    <a:pt x="18" y="17"/>
                    <a:pt x="18" y="16"/>
                    <a:pt x="17" y="15"/>
                  </a:cubicBezTo>
                  <a:cubicBezTo>
                    <a:pt x="17" y="15"/>
                    <a:pt x="16" y="14"/>
                    <a:pt x="16" y="13"/>
                  </a:cubicBezTo>
                  <a:cubicBezTo>
                    <a:pt x="15" y="10"/>
                    <a:pt x="15" y="10"/>
                    <a:pt x="16" y="9"/>
                  </a:cubicBezTo>
                  <a:cubicBezTo>
                    <a:pt x="16" y="8"/>
                    <a:pt x="17" y="8"/>
                    <a:pt x="17" y="8"/>
                  </a:cubicBezTo>
                  <a:cubicBezTo>
                    <a:pt x="17" y="8"/>
                    <a:pt x="18" y="8"/>
                    <a:pt x="19" y="7"/>
                  </a:cubicBezTo>
                  <a:cubicBezTo>
                    <a:pt x="19" y="7"/>
                    <a:pt x="20" y="6"/>
                    <a:pt x="20" y="5"/>
                  </a:cubicBezTo>
                  <a:cubicBezTo>
                    <a:pt x="19" y="6"/>
                    <a:pt x="16" y="6"/>
                    <a:pt x="14" y="5"/>
                  </a:cubicBezTo>
                  <a:cubicBezTo>
                    <a:pt x="12" y="5"/>
                    <a:pt x="11" y="4"/>
                    <a:pt x="10" y="4"/>
                  </a:cubicBezTo>
                  <a:cubicBezTo>
                    <a:pt x="8" y="5"/>
                    <a:pt x="2" y="8"/>
                    <a:pt x="2" y="9"/>
                  </a:cubicBezTo>
                  <a:cubicBezTo>
                    <a:pt x="2" y="9"/>
                    <a:pt x="2" y="9"/>
                    <a:pt x="3" y="9"/>
                  </a:cubicBezTo>
                  <a:cubicBezTo>
                    <a:pt x="5" y="10"/>
                    <a:pt x="5" y="10"/>
                    <a:pt x="5" y="10"/>
                  </a:cubicBezTo>
                  <a:cubicBezTo>
                    <a:pt x="3" y="11"/>
                    <a:pt x="3" y="11"/>
                    <a:pt x="3" y="11"/>
                  </a:cubicBezTo>
                  <a:cubicBezTo>
                    <a:pt x="3" y="11"/>
                    <a:pt x="3" y="12"/>
                    <a:pt x="3" y="12"/>
                  </a:cubicBezTo>
                  <a:cubicBezTo>
                    <a:pt x="3" y="12"/>
                    <a:pt x="4" y="12"/>
                    <a:pt x="5" y="12"/>
                  </a:cubicBezTo>
                  <a:cubicBezTo>
                    <a:pt x="5" y="12"/>
                    <a:pt x="5" y="12"/>
                    <a:pt x="6" y="12"/>
                  </a:cubicBezTo>
                  <a:cubicBezTo>
                    <a:pt x="7" y="12"/>
                    <a:pt x="7" y="12"/>
                    <a:pt x="7" y="12"/>
                  </a:cubicBezTo>
                  <a:cubicBezTo>
                    <a:pt x="7" y="14"/>
                    <a:pt x="7" y="14"/>
                    <a:pt x="7" y="14"/>
                  </a:cubicBezTo>
                  <a:cubicBezTo>
                    <a:pt x="7" y="14"/>
                    <a:pt x="7" y="15"/>
                    <a:pt x="7" y="16"/>
                  </a:cubicBezTo>
                  <a:cubicBezTo>
                    <a:pt x="7" y="15"/>
                    <a:pt x="8" y="15"/>
                    <a:pt x="8"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2" name="Freeform 682"/>
            <p:cNvSpPr>
              <a:spLocks noChangeArrowheads="1"/>
            </p:cNvSpPr>
            <p:nvPr/>
          </p:nvSpPr>
          <p:spPr bwMode="auto">
            <a:xfrm>
              <a:off x="6707037" y="3207098"/>
              <a:ext cx="123169" cy="82112"/>
            </a:xfrm>
            <a:custGeom>
              <a:avLst/>
              <a:gdLst>
                <a:gd name="T0" fmla="*/ 0 w 30"/>
                <a:gd name="T1" fmla="*/ 15 h 20"/>
                <a:gd name="T2" fmla="*/ 3 w 30"/>
                <a:gd name="T3" fmla="*/ 6 h 20"/>
                <a:gd name="T4" fmla="*/ 8 w 30"/>
                <a:gd name="T5" fmla="*/ 7 h 20"/>
                <a:gd name="T6" fmla="*/ 12 w 30"/>
                <a:gd name="T7" fmla="*/ 10 h 20"/>
                <a:gd name="T8" fmla="*/ 18 w 30"/>
                <a:gd name="T9" fmla="*/ 2 h 20"/>
                <a:gd name="T10" fmla="*/ 22 w 30"/>
                <a:gd name="T11" fmla="*/ 6 h 20"/>
                <a:gd name="T12" fmla="*/ 27 w 30"/>
                <a:gd name="T13" fmla="*/ 7 h 20"/>
                <a:gd name="T14" fmla="*/ 28 w 30"/>
                <a:gd name="T15" fmla="*/ 11 h 20"/>
                <a:gd name="T16" fmla="*/ 29 w 30"/>
                <a:gd name="T17" fmla="*/ 16 h 20"/>
                <a:gd name="T18" fmla="*/ 27 w 30"/>
                <a:gd name="T19" fmla="*/ 18 h 20"/>
                <a:gd name="T20" fmla="*/ 25 w 30"/>
                <a:gd name="T21" fmla="*/ 18 h 20"/>
                <a:gd name="T22" fmla="*/ 23 w 30"/>
                <a:gd name="T23" fmla="*/ 19 h 20"/>
                <a:gd name="T24" fmla="*/ 20 w 30"/>
                <a:gd name="T25" fmla="*/ 17 h 20"/>
                <a:gd name="T26" fmla="*/ 11 w 30"/>
                <a:gd name="T27" fmla="*/ 14 h 20"/>
                <a:gd name="T28" fmla="*/ 5 w 30"/>
                <a:gd name="T29" fmla="*/ 14 h 20"/>
                <a:gd name="T30" fmla="*/ 0 w 30"/>
                <a:gd name="T3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0">
                  <a:moveTo>
                    <a:pt x="0" y="15"/>
                  </a:moveTo>
                  <a:cubicBezTo>
                    <a:pt x="0" y="13"/>
                    <a:pt x="1" y="7"/>
                    <a:pt x="3" y="6"/>
                  </a:cubicBezTo>
                  <a:cubicBezTo>
                    <a:pt x="6" y="4"/>
                    <a:pt x="6" y="4"/>
                    <a:pt x="8" y="7"/>
                  </a:cubicBezTo>
                  <a:cubicBezTo>
                    <a:pt x="8" y="8"/>
                    <a:pt x="10" y="11"/>
                    <a:pt x="12" y="10"/>
                  </a:cubicBezTo>
                  <a:cubicBezTo>
                    <a:pt x="15" y="9"/>
                    <a:pt x="11" y="0"/>
                    <a:pt x="18" y="2"/>
                  </a:cubicBezTo>
                  <a:cubicBezTo>
                    <a:pt x="20" y="3"/>
                    <a:pt x="21" y="5"/>
                    <a:pt x="22" y="6"/>
                  </a:cubicBezTo>
                  <a:cubicBezTo>
                    <a:pt x="24" y="7"/>
                    <a:pt x="25" y="5"/>
                    <a:pt x="27" y="7"/>
                  </a:cubicBezTo>
                  <a:cubicBezTo>
                    <a:pt x="27" y="7"/>
                    <a:pt x="28" y="10"/>
                    <a:pt x="28" y="11"/>
                  </a:cubicBezTo>
                  <a:cubicBezTo>
                    <a:pt x="28" y="12"/>
                    <a:pt x="30" y="16"/>
                    <a:pt x="29" y="16"/>
                  </a:cubicBezTo>
                  <a:cubicBezTo>
                    <a:pt x="28" y="16"/>
                    <a:pt x="27" y="17"/>
                    <a:pt x="27" y="18"/>
                  </a:cubicBezTo>
                  <a:cubicBezTo>
                    <a:pt x="26" y="19"/>
                    <a:pt x="26" y="18"/>
                    <a:pt x="25" y="18"/>
                  </a:cubicBezTo>
                  <a:cubicBezTo>
                    <a:pt x="23" y="18"/>
                    <a:pt x="24" y="20"/>
                    <a:pt x="23" y="19"/>
                  </a:cubicBezTo>
                  <a:cubicBezTo>
                    <a:pt x="21" y="18"/>
                    <a:pt x="21" y="18"/>
                    <a:pt x="20" y="17"/>
                  </a:cubicBezTo>
                  <a:cubicBezTo>
                    <a:pt x="17" y="14"/>
                    <a:pt x="15" y="14"/>
                    <a:pt x="11" y="14"/>
                  </a:cubicBezTo>
                  <a:cubicBezTo>
                    <a:pt x="9" y="14"/>
                    <a:pt x="7" y="13"/>
                    <a:pt x="5" y="14"/>
                  </a:cubicBezTo>
                  <a:cubicBezTo>
                    <a:pt x="3" y="14"/>
                    <a:pt x="2" y="17"/>
                    <a:pt x="0"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3" name="Freeform 683"/>
            <p:cNvSpPr>
              <a:spLocks noEditPoints="1" noChangeArrowheads="1"/>
            </p:cNvSpPr>
            <p:nvPr/>
          </p:nvSpPr>
          <p:spPr bwMode="auto">
            <a:xfrm>
              <a:off x="6702207" y="3209513"/>
              <a:ext cx="132830" cy="79698"/>
            </a:xfrm>
            <a:custGeom>
              <a:avLst/>
              <a:gdLst>
                <a:gd name="T0" fmla="*/ 23 w 32"/>
                <a:gd name="T1" fmla="*/ 19 h 19"/>
                <a:gd name="T2" fmla="*/ 20 w 32"/>
                <a:gd name="T3" fmla="*/ 17 h 19"/>
                <a:gd name="T4" fmla="*/ 10 w 32"/>
                <a:gd name="T5" fmla="*/ 14 h 19"/>
                <a:gd name="T6" fmla="*/ 4 w 32"/>
                <a:gd name="T7" fmla="*/ 15 h 19"/>
                <a:gd name="T8" fmla="*/ 0 w 32"/>
                <a:gd name="T9" fmla="*/ 15 h 19"/>
                <a:gd name="T10" fmla="*/ 0 w 32"/>
                <a:gd name="T11" fmla="*/ 14 h 19"/>
                <a:gd name="T12" fmla="*/ 5 w 32"/>
                <a:gd name="T13" fmla="*/ 3 h 19"/>
                <a:gd name="T14" fmla="*/ 9 w 32"/>
                <a:gd name="T15" fmla="*/ 5 h 19"/>
                <a:gd name="T16" fmla="*/ 13 w 32"/>
                <a:gd name="T17" fmla="*/ 5 h 19"/>
                <a:gd name="T18" fmla="*/ 19 w 32"/>
                <a:gd name="T19" fmla="*/ 1 h 19"/>
                <a:gd name="T20" fmla="*/ 24 w 32"/>
                <a:gd name="T21" fmla="*/ 4 h 19"/>
                <a:gd name="T22" fmla="*/ 29 w 32"/>
                <a:gd name="T23" fmla="*/ 5 h 19"/>
                <a:gd name="T24" fmla="*/ 30 w 32"/>
                <a:gd name="T25" fmla="*/ 11 h 19"/>
                <a:gd name="T26" fmla="*/ 30 w 32"/>
                <a:gd name="T27" fmla="*/ 16 h 19"/>
                <a:gd name="T28" fmla="*/ 28 w 32"/>
                <a:gd name="T29" fmla="*/ 17 h 19"/>
                <a:gd name="T30" fmla="*/ 26 w 32"/>
                <a:gd name="T31" fmla="*/ 18 h 19"/>
                <a:gd name="T32" fmla="*/ 24 w 32"/>
                <a:gd name="T33" fmla="*/ 19 h 19"/>
                <a:gd name="T34" fmla="*/ 10 w 32"/>
                <a:gd name="T35" fmla="*/ 12 h 19"/>
                <a:gd name="T36" fmla="*/ 21 w 32"/>
                <a:gd name="T37" fmla="*/ 15 h 19"/>
                <a:gd name="T38" fmla="*/ 24 w 32"/>
                <a:gd name="T39" fmla="*/ 17 h 19"/>
                <a:gd name="T40" fmla="*/ 27 w 32"/>
                <a:gd name="T41" fmla="*/ 16 h 19"/>
                <a:gd name="T42" fmla="*/ 29 w 32"/>
                <a:gd name="T43" fmla="*/ 14 h 19"/>
                <a:gd name="T44" fmla="*/ 28 w 32"/>
                <a:gd name="T45" fmla="*/ 10 h 19"/>
                <a:gd name="T46" fmla="*/ 26 w 32"/>
                <a:gd name="T47" fmla="*/ 6 h 19"/>
                <a:gd name="T48" fmla="*/ 23 w 32"/>
                <a:gd name="T49" fmla="*/ 6 h 19"/>
                <a:gd name="T50" fmla="*/ 18 w 32"/>
                <a:gd name="T51" fmla="*/ 2 h 19"/>
                <a:gd name="T52" fmla="*/ 14 w 32"/>
                <a:gd name="T53" fmla="*/ 10 h 19"/>
                <a:gd name="T54" fmla="*/ 8 w 32"/>
                <a:gd name="T55" fmla="*/ 6 h 19"/>
                <a:gd name="T56" fmla="*/ 7 w 32"/>
                <a:gd name="T57" fmla="*/ 5 h 19"/>
                <a:gd name="T58" fmla="*/ 5 w 32"/>
                <a:gd name="T59" fmla="*/ 5 h 19"/>
                <a:gd name="T60" fmla="*/ 3 w 32"/>
                <a:gd name="T61" fmla="*/ 13 h 19"/>
                <a:gd name="T62" fmla="*/ 8 w 32"/>
                <a:gd name="T63"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9">
                  <a:moveTo>
                    <a:pt x="24" y="19"/>
                  </a:moveTo>
                  <a:cubicBezTo>
                    <a:pt x="24" y="19"/>
                    <a:pt x="24" y="19"/>
                    <a:pt x="23" y="19"/>
                  </a:cubicBezTo>
                  <a:cubicBezTo>
                    <a:pt x="22" y="18"/>
                    <a:pt x="21" y="18"/>
                    <a:pt x="21" y="17"/>
                  </a:cubicBezTo>
                  <a:cubicBezTo>
                    <a:pt x="20" y="17"/>
                    <a:pt x="20" y="17"/>
                    <a:pt x="20" y="17"/>
                  </a:cubicBezTo>
                  <a:cubicBezTo>
                    <a:pt x="17" y="14"/>
                    <a:pt x="16" y="14"/>
                    <a:pt x="12" y="14"/>
                  </a:cubicBezTo>
                  <a:cubicBezTo>
                    <a:pt x="11" y="14"/>
                    <a:pt x="11" y="14"/>
                    <a:pt x="10" y="14"/>
                  </a:cubicBezTo>
                  <a:cubicBezTo>
                    <a:pt x="9" y="14"/>
                    <a:pt x="7" y="14"/>
                    <a:pt x="6" y="14"/>
                  </a:cubicBezTo>
                  <a:cubicBezTo>
                    <a:pt x="6" y="14"/>
                    <a:pt x="5" y="14"/>
                    <a:pt x="4" y="15"/>
                  </a:cubicBezTo>
                  <a:cubicBezTo>
                    <a:pt x="4" y="15"/>
                    <a:pt x="3" y="16"/>
                    <a:pt x="2" y="16"/>
                  </a:cubicBezTo>
                  <a:cubicBezTo>
                    <a:pt x="1" y="16"/>
                    <a:pt x="1" y="16"/>
                    <a:pt x="0" y="15"/>
                  </a:cubicBezTo>
                  <a:cubicBezTo>
                    <a:pt x="0" y="15"/>
                    <a:pt x="0" y="15"/>
                    <a:pt x="0" y="15"/>
                  </a:cubicBezTo>
                  <a:cubicBezTo>
                    <a:pt x="0" y="14"/>
                    <a:pt x="0" y="14"/>
                    <a:pt x="0" y="14"/>
                  </a:cubicBezTo>
                  <a:cubicBezTo>
                    <a:pt x="0" y="10"/>
                    <a:pt x="1" y="5"/>
                    <a:pt x="4" y="4"/>
                  </a:cubicBezTo>
                  <a:cubicBezTo>
                    <a:pt x="5" y="3"/>
                    <a:pt x="5" y="3"/>
                    <a:pt x="5" y="3"/>
                  </a:cubicBezTo>
                  <a:cubicBezTo>
                    <a:pt x="7" y="2"/>
                    <a:pt x="8" y="3"/>
                    <a:pt x="9" y="5"/>
                  </a:cubicBezTo>
                  <a:cubicBezTo>
                    <a:pt x="9" y="5"/>
                    <a:pt x="9" y="5"/>
                    <a:pt x="9" y="5"/>
                  </a:cubicBezTo>
                  <a:cubicBezTo>
                    <a:pt x="11" y="8"/>
                    <a:pt x="12" y="8"/>
                    <a:pt x="13" y="8"/>
                  </a:cubicBezTo>
                  <a:cubicBezTo>
                    <a:pt x="13" y="8"/>
                    <a:pt x="13" y="6"/>
                    <a:pt x="13" y="5"/>
                  </a:cubicBezTo>
                  <a:cubicBezTo>
                    <a:pt x="14" y="3"/>
                    <a:pt x="14" y="0"/>
                    <a:pt x="17" y="0"/>
                  </a:cubicBezTo>
                  <a:cubicBezTo>
                    <a:pt x="17" y="0"/>
                    <a:pt x="18" y="0"/>
                    <a:pt x="19" y="1"/>
                  </a:cubicBezTo>
                  <a:cubicBezTo>
                    <a:pt x="20" y="1"/>
                    <a:pt x="21" y="2"/>
                    <a:pt x="22" y="2"/>
                  </a:cubicBezTo>
                  <a:cubicBezTo>
                    <a:pt x="23" y="3"/>
                    <a:pt x="23" y="4"/>
                    <a:pt x="24" y="4"/>
                  </a:cubicBezTo>
                  <a:cubicBezTo>
                    <a:pt x="24" y="4"/>
                    <a:pt x="25" y="4"/>
                    <a:pt x="25" y="4"/>
                  </a:cubicBezTo>
                  <a:cubicBezTo>
                    <a:pt x="26" y="4"/>
                    <a:pt x="28" y="4"/>
                    <a:pt x="29" y="5"/>
                  </a:cubicBezTo>
                  <a:cubicBezTo>
                    <a:pt x="29" y="6"/>
                    <a:pt x="29" y="6"/>
                    <a:pt x="30" y="10"/>
                  </a:cubicBezTo>
                  <a:cubicBezTo>
                    <a:pt x="30" y="10"/>
                    <a:pt x="30" y="10"/>
                    <a:pt x="30" y="11"/>
                  </a:cubicBezTo>
                  <a:cubicBezTo>
                    <a:pt x="31" y="12"/>
                    <a:pt x="32" y="14"/>
                    <a:pt x="31" y="15"/>
                  </a:cubicBezTo>
                  <a:cubicBezTo>
                    <a:pt x="31" y="15"/>
                    <a:pt x="30" y="16"/>
                    <a:pt x="30" y="16"/>
                  </a:cubicBezTo>
                  <a:cubicBezTo>
                    <a:pt x="29" y="16"/>
                    <a:pt x="29" y="16"/>
                    <a:pt x="29" y="17"/>
                  </a:cubicBezTo>
                  <a:cubicBezTo>
                    <a:pt x="29" y="17"/>
                    <a:pt x="29" y="17"/>
                    <a:pt x="28" y="17"/>
                  </a:cubicBezTo>
                  <a:cubicBezTo>
                    <a:pt x="28" y="18"/>
                    <a:pt x="28" y="18"/>
                    <a:pt x="27" y="18"/>
                  </a:cubicBezTo>
                  <a:cubicBezTo>
                    <a:pt x="26" y="18"/>
                    <a:pt x="26" y="18"/>
                    <a:pt x="26" y="18"/>
                  </a:cubicBezTo>
                  <a:cubicBezTo>
                    <a:pt x="26" y="18"/>
                    <a:pt x="26" y="18"/>
                    <a:pt x="26" y="18"/>
                  </a:cubicBezTo>
                  <a:cubicBezTo>
                    <a:pt x="26" y="18"/>
                    <a:pt x="25" y="19"/>
                    <a:pt x="24" y="19"/>
                  </a:cubicBezTo>
                  <a:close/>
                  <a:moveTo>
                    <a:pt x="8" y="12"/>
                  </a:moveTo>
                  <a:cubicBezTo>
                    <a:pt x="8" y="12"/>
                    <a:pt x="9" y="12"/>
                    <a:pt x="10" y="12"/>
                  </a:cubicBezTo>
                  <a:cubicBezTo>
                    <a:pt x="11" y="12"/>
                    <a:pt x="12" y="12"/>
                    <a:pt x="12" y="12"/>
                  </a:cubicBezTo>
                  <a:cubicBezTo>
                    <a:pt x="16" y="12"/>
                    <a:pt x="18" y="12"/>
                    <a:pt x="21" y="15"/>
                  </a:cubicBezTo>
                  <a:cubicBezTo>
                    <a:pt x="22" y="15"/>
                    <a:pt x="22" y="15"/>
                    <a:pt x="22" y="15"/>
                  </a:cubicBezTo>
                  <a:cubicBezTo>
                    <a:pt x="23" y="16"/>
                    <a:pt x="23" y="17"/>
                    <a:pt x="24" y="17"/>
                  </a:cubicBezTo>
                  <a:cubicBezTo>
                    <a:pt x="24" y="17"/>
                    <a:pt x="25" y="16"/>
                    <a:pt x="25" y="16"/>
                  </a:cubicBezTo>
                  <a:cubicBezTo>
                    <a:pt x="26" y="16"/>
                    <a:pt x="26" y="16"/>
                    <a:pt x="27" y="16"/>
                  </a:cubicBezTo>
                  <a:cubicBezTo>
                    <a:pt x="27" y="16"/>
                    <a:pt x="27" y="16"/>
                    <a:pt x="27" y="16"/>
                  </a:cubicBezTo>
                  <a:cubicBezTo>
                    <a:pt x="28" y="15"/>
                    <a:pt x="28" y="14"/>
                    <a:pt x="29" y="14"/>
                  </a:cubicBezTo>
                  <a:cubicBezTo>
                    <a:pt x="29" y="14"/>
                    <a:pt x="29" y="12"/>
                    <a:pt x="28" y="11"/>
                  </a:cubicBezTo>
                  <a:cubicBezTo>
                    <a:pt x="28" y="11"/>
                    <a:pt x="28" y="10"/>
                    <a:pt x="28" y="10"/>
                  </a:cubicBezTo>
                  <a:cubicBezTo>
                    <a:pt x="28" y="8"/>
                    <a:pt x="27" y="7"/>
                    <a:pt x="27" y="7"/>
                  </a:cubicBezTo>
                  <a:cubicBezTo>
                    <a:pt x="27" y="6"/>
                    <a:pt x="26" y="6"/>
                    <a:pt x="26" y="6"/>
                  </a:cubicBezTo>
                  <a:cubicBezTo>
                    <a:pt x="26" y="6"/>
                    <a:pt x="26" y="6"/>
                    <a:pt x="26" y="6"/>
                  </a:cubicBezTo>
                  <a:cubicBezTo>
                    <a:pt x="25" y="6"/>
                    <a:pt x="24" y="6"/>
                    <a:pt x="23" y="6"/>
                  </a:cubicBezTo>
                  <a:cubicBezTo>
                    <a:pt x="22" y="5"/>
                    <a:pt x="21" y="5"/>
                    <a:pt x="21" y="4"/>
                  </a:cubicBezTo>
                  <a:cubicBezTo>
                    <a:pt x="20" y="3"/>
                    <a:pt x="19" y="3"/>
                    <a:pt x="18" y="2"/>
                  </a:cubicBezTo>
                  <a:cubicBezTo>
                    <a:pt x="16" y="1"/>
                    <a:pt x="16" y="2"/>
                    <a:pt x="15" y="5"/>
                  </a:cubicBezTo>
                  <a:cubicBezTo>
                    <a:pt x="15" y="7"/>
                    <a:pt x="15" y="9"/>
                    <a:pt x="14" y="10"/>
                  </a:cubicBezTo>
                  <a:cubicBezTo>
                    <a:pt x="13" y="10"/>
                    <a:pt x="13" y="10"/>
                    <a:pt x="13" y="10"/>
                  </a:cubicBezTo>
                  <a:cubicBezTo>
                    <a:pt x="11" y="10"/>
                    <a:pt x="9" y="8"/>
                    <a:pt x="8" y="6"/>
                  </a:cubicBezTo>
                  <a:cubicBezTo>
                    <a:pt x="8" y="6"/>
                    <a:pt x="8" y="6"/>
                    <a:pt x="8" y="6"/>
                  </a:cubicBezTo>
                  <a:cubicBezTo>
                    <a:pt x="7" y="5"/>
                    <a:pt x="7" y="5"/>
                    <a:pt x="7" y="5"/>
                  </a:cubicBezTo>
                  <a:cubicBezTo>
                    <a:pt x="7" y="5"/>
                    <a:pt x="6" y="5"/>
                    <a:pt x="5" y="5"/>
                  </a:cubicBezTo>
                  <a:cubicBezTo>
                    <a:pt x="5" y="5"/>
                    <a:pt x="5" y="5"/>
                    <a:pt x="5" y="5"/>
                  </a:cubicBezTo>
                  <a:cubicBezTo>
                    <a:pt x="3" y="6"/>
                    <a:pt x="2" y="9"/>
                    <a:pt x="2" y="14"/>
                  </a:cubicBezTo>
                  <a:cubicBezTo>
                    <a:pt x="2" y="14"/>
                    <a:pt x="3" y="13"/>
                    <a:pt x="3" y="13"/>
                  </a:cubicBezTo>
                  <a:cubicBezTo>
                    <a:pt x="4" y="13"/>
                    <a:pt x="5" y="12"/>
                    <a:pt x="6" y="12"/>
                  </a:cubicBezTo>
                  <a:cubicBezTo>
                    <a:pt x="6" y="12"/>
                    <a:pt x="7" y="12"/>
                    <a:pt x="8"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4" name="Freeform 684"/>
            <p:cNvSpPr>
              <a:spLocks noChangeArrowheads="1"/>
            </p:cNvSpPr>
            <p:nvPr/>
          </p:nvSpPr>
          <p:spPr bwMode="auto">
            <a:xfrm>
              <a:off x="6685302" y="3284381"/>
              <a:ext cx="62792" cy="26565"/>
            </a:xfrm>
            <a:custGeom>
              <a:avLst/>
              <a:gdLst>
                <a:gd name="T0" fmla="*/ 12 w 15"/>
                <a:gd name="T1" fmla="*/ 6 h 6"/>
                <a:gd name="T2" fmla="*/ 6 w 15"/>
                <a:gd name="T3" fmla="*/ 0 h 6"/>
                <a:gd name="T4" fmla="*/ 6 w 15"/>
                <a:gd name="T5" fmla="*/ 3 h 6"/>
                <a:gd name="T6" fmla="*/ 4 w 15"/>
                <a:gd name="T7" fmla="*/ 2 h 6"/>
                <a:gd name="T8" fmla="*/ 4 w 15"/>
                <a:gd name="T9" fmla="*/ 1 h 6"/>
                <a:gd name="T10" fmla="*/ 0 w 15"/>
                <a:gd name="T11" fmla="*/ 6 h 6"/>
                <a:gd name="T12" fmla="*/ 12 w 1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12" y="6"/>
                  </a:moveTo>
                  <a:cubicBezTo>
                    <a:pt x="15" y="1"/>
                    <a:pt x="9" y="2"/>
                    <a:pt x="6" y="0"/>
                  </a:cubicBezTo>
                  <a:cubicBezTo>
                    <a:pt x="6" y="1"/>
                    <a:pt x="6" y="2"/>
                    <a:pt x="6" y="3"/>
                  </a:cubicBezTo>
                  <a:cubicBezTo>
                    <a:pt x="5" y="2"/>
                    <a:pt x="4" y="2"/>
                    <a:pt x="4" y="2"/>
                  </a:cubicBezTo>
                  <a:cubicBezTo>
                    <a:pt x="4" y="2"/>
                    <a:pt x="4" y="1"/>
                    <a:pt x="4" y="1"/>
                  </a:cubicBezTo>
                  <a:cubicBezTo>
                    <a:pt x="2" y="2"/>
                    <a:pt x="0" y="3"/>
                    <a:pt x="0" y="6"/>
                  </a:cubicBezTo>
                  <a:cubicBezTo>
                    <a:pt x="4" y="6"/>
                    <a:pt x="8" y="6"/>
                    <a:pt x="12" y="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5" name="Freeform 685"/>
            <p:cNvSpPr>
              <a:spLocks noEditPoints="1" noChangeArrowheads="1"/>
            </p:cNvSpPr>
            <p:nvPr/>
          </p:nvSpPr>
          <p:spPr bwMode="auto">
            <a:xfrm>
              <a:off x="6678056" y="3277135"/>
              <a:ext cx="65208" cy="36227"/>
            </a:xfrm>
            <a:custGeom>
              <a:avLst/>
              <a:gdLst>
                <a:gd name="T0" fmla="*/ 9 w 16"/>
                <a:gd name="T1" fmla="*/ 9 h 9"/>
                <a:gd name="T2" fmla="*/ 9 w 16"/>
                <a:gd name="T3" fmla="*/ 9 h 9"/>
                <a:gd name="T4" fmla="*/ 2 w 16"/>
                <a:gd name="T5" fmla="*/ 9 h 9"/>
                <a:gd name="T6" fmla="*/ 0 w 16"/>
                <a:gd name="T7" fmla="*/ 9 h 9"/>
                <a:gd name="T8" fmla="*/ 1 w 16"/>
                <a:gd name="T9" fmla="*/ 7 h 9"/>
                <a:gd name="T10" fmla="*/ 6 w 16"/>
                <a:gd name="T11" fmla="*/ 2 h 9"/>
                <a:gd name="T12" fmla="*/ 7 w 16"/>
                <a:gd name="T13" fmla="*/ 2 h 9"/>
                <a:gd name="T14" fmla="*/ 7 w 16"/>
                <a:gd name="T15" fmla="*/ 0 h 9"/>
                <a:gd name="T16" fmla="*/ 9 w 16"/>
                <a:gd name="T17" fmla="*/ 1 h 9"/>
                <a:gd name="T18" fmla="*/ 11 w 16"/>
                <a:gd name="T19" fmla="*/ 2 h 9"/>
                <a:gd name="T20" fmla="*/ 16 w 16"/>
                <a:gd name="T21" fmla="*/ 5 h 9"/>
                <a:gd name="T22" fmla="*/ 15 w 16"/>
                <a:gd name="T23" fmla="*/ 9 h 9"/>
                <a:gd name="T24" fmla="*/ 15 w 16"/>
                <a:gd name="T25" fmla="*/ 9 h 9"/>
                <a:gd name="T26" fmla="*/ 14 w 16"/>
                <a:gd name="T27" fmla="*/ 9 h 9"/>
                <a:gd name="T28" fmla="*/ 9 w 16"/>
                <a:gd name="T29" fmla="*/ 9 h 9"/>
                <a:gd name="T30" fmla="*/ 3 w 16"/>
                <a:gd name="T31" fmla="*/ 7 h 9"/>
                <a:gd name="T32" fmla="*/ 9 w 16"/>
                <a:gd name="T33" fmla="*/ 7 h 9"/>
                <a:gd name="T34" fmla="*/ 9 w 16"/>
                <a:gd name="T35" fmla="*/ 7 h 9"/>
                <a:gd name="T36" fmla="*/ 14 w 16"/>
                <a:gd name="T37" fmla="*/ 7 h 9"/>
                <a:gd name="T38" fmla="*/ 14 w 16"/>
                <a:gd name="T39" fmla="*/ 6 h 9"/>
                <a:gd name="T40" fmla="*/ 11 w 16"/>
                <a:gd name="T41" fmla="*/ 4 h 9"/>
                <a:gd name="T42" fmla="*/ 9 w 16"/>
                <a:gd name="T43" fmla="*/ 3 h 9"/>
                <a:gd name="T44" fmla="*/ 9 w 16"/>
                <a:gd name="T45" fmla="*/ 4 h 9"/>
                <a:gd name="T46" fmla="*/ 9 w 16"/>
                <a:gd name="T47" fmla="*/ 5 h 9"/>
                <a:gd name="T48" fmla="*/ 9 w 16"/>
                <a:gd name="T49" fmla="*/ 6 h 9"/>
                <a:gd name="T50" fmla="*/ 7 w 16"/>
                <a:gd name="T51" fmla="*/ 6 h 9"/>
                <a:gd name="T52" fmla="*/ 6 w 16"/>
                <a:gd name="T53" fmla="*/ 5 h 9"/>
                <a:gd name="T54" fmla="*/ 5 w 16"/>
                <a:gd name="T55" fmla="*/ 5 h 9"/>
                <a:gd name="T56" fmla="*/ 3 w 16"/>
                <a:gd name="T5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 h="9">
                  <a:moveTo>
                    <a:pt x="9" y="9"/>
                  </a:moveTo>
                  <a:cubicBezTo>
                    <a:pt x="9" y="9"/>
                    <a:pt x="9" y="9"/>
                    <a:pt x="9" y="9"/>
                  </a:cubicBezTo>
                  <a:cubicBezTo>
                    <a:pt x="7" y="9"/>
                    <a:pt x="4" y="9"/>
                    <a:pt x="2" y="9"/>
                  </a:cubicBezTo>
                  <a:cubicBezTo>
                    <a:pt x="0" y="9"/>
                    <a:pt x="0" y="9"/>
                    <a:pt x="0" y="9"/>
                  </a:cubicBezTo>
                  <a:cubicBezTo>
                    <a:pt x="1" y="7"/>
                    <a:pt x="1" y="7"/>
                    <a:pt x="1" y="7"/>
                  </a:cubicBezTo>
                  <a:cubicBezTo>
                    <a:pt x="2" y="4"/>
                    <a:pt x="3" y="3"/>
                    <a:pt x="6" y="2"/>
                  </a:cubicBezTo>
                  <a:cubicBezTo>
                    <a:pt x="7" y="2"/>
                    <a:pt x="7" y="2"/>
                    <a:pt x="7" y="2"/>
                  </a:cubicBezTo>
                  <a:cubicBezTo>
                    <a:pt x="7" y="0"/>
                    <a:pt x="7" y="0"/>
                    <a:pt x="7" y="0"/>
                  </a:cubicBezTo>
                  <a:cubicBezTo>
                    <a:pt x="9" y="1"/>
                    <a:pt x="9" y="1"/>
                    <a:pt x="9" y="1"/>
                  </a:cubicBezTo>
                  <a:cubicBezTo>
                    <a:pt x="9" y="2"/>
                    <a:pt x="10" y="2"/>
                    <a:pt x="11" y="2"/>
                  </a:cubicBezTo>
                  <a:cubicBezTo>
                    <a:pt x="13" y="3"/>
                    <a:pt x="15" y="3"/>
                    <a:pt x="16" y="5"/>
                  </a:cubicBezTo>
                  <a:cubicBezTo>
                    <a:pt x="16" y="6"/>
                    <a:pt x="16" y="7"/>
                    <a:pt x="15" y="9"/>
                  </a:cubicBezTo>
                  <a:cubicBezTo>
                    <a:pt x="15" y="9"/>
                    <a:pt x="15" y="9"/>
                    <a:pt x="15" y="9"/>
                  </a:cubicBezTo>
                  <a:cubicBezTo>
                    <a:pt x="14" y="9"/>
                    <a:pt x="14" y="9"/>
                    <a:pt x="14" y="9"/>
                  </a:cubicBezTo>
                  <a:cubicBezTo>
                    <a:pt x="13" y="9"/>
                    <a:pt x="11" y="9"/>
                    <a:pt x="9" y="9"/>
                  </a:cubicBezTo>
                  <a:close/>
                  <a:moveTo>
                    <a:pt x="3" y="7"/>
                  </a:moveTo>
                  <a:cubicBezTo>
                    <a:pt x="5" y="7"/>
                    <a:pt x="7" y="7"/>
                    <a:pt x="9" y="7"/>
                  </a:cubicBezTo>
                  <a:cubicBezTo>
                    <a:pt x="9" y="7"/>
                    <a:pt x="9" y="7"/>
                    <a:pt x="9" y="7"/>
                  </a:cubicBezTo>
                  <a:cubicBezTo>
                    <a:pt x="11" y="7"/>
                    <a:pt x="12" y="7"/>
                    <a:pt x="14" y="7"/>
                  </a:cubicBezTo>
                  <a:cubicBezTo>
                    <a:pt x="14" y="6"/>
                    <a:pt x="14" y="6"/>
                    <a:pt x="14" y="6"/>
                  </a:cubicBezTo>
                  <a:cubicBezTo>
                    <a:pt x="13" y="5"/>
                    <a:pt x="12" y="4"/>
                    <a:pt x="11" y="4"/>
                  </a:cubicBezTo>
                  <a:cubicBezTo>
                    <a:pt x="10" y="4"/>
                    <a:pt x="9" y="4"/>
                    <a:pt x="9" y="3"/>
                  </a:cubicBezTo>
                  <a:cubicBezTo>
                    <a:pt x="9" y="3"/>
                    <a:pt x="9" y="4"/>
                    <a:pt x="9" y="4"/>
                  </a:cubicBezTo>
                  <a:cubicBezTo>
                    <a:pt x="9" y="4"/>
                    <a:pt x="9" y="4"/>
                    <a:pt x="9" y="5"/>
                  </a:cubicBezTo>
                  <a:cubicBezTo>
                    <a:pt x="9" y="6"/>
                    <a:pt x="9" y="6"/>
                    <a:pt x="9" y="6"/>
                  </a:cubicBezTo>
                  <a:cubicBezTo>
                    <a:pt x="7" y="6"/>
                    <a:pt x="7" y="6"/>
                    <a:pt x="7" y="6"/>
                  </a:cubicBezTo>
                  <a:cubicBezTo>
                    <a:pt x="7" y="5"/>
                    <a:pt x="6" y="5"/>
                    <a:pt x="6" y="5"/>
                  </a:cubicBezTo>
                  <a:cubicBezTo>
                    <a:pt x="5" y="5"/>
                    <a:pt x="5" y="5"/>
                    <a:pt x="5" y="5"/>
                  </a:cubicBezTo>
                  <a:cubicBezTo>
                    <a:pt x="4" y="5"/>
                    <a:pt x="3" y="6"/>
                    <a:pt x="3"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6" name="Freeform 686"/>
            <p:cNvSpPr>
              <a:spLocks noChangeArrowheads="1"/>
            </p:cNvSpPr>
            <p:nvPr/>
          </p:nvSpPr>
          <p:spPr bwMode="auto">
            <a:xfrm>
              <a:off x="6707037" y="3260230"/>
              <a:ext cx="94188" cy="74866"/>
            </a:xfrm>
            <a:custGeom>
              <a:avLst/>
              <a:gdLst>
                <a:gd name="T0" fmla="*/ 7 w 23"/>
                <a:gd name="T1" fmla="*/ 15 h 18"/>
                <a:gd name="T2" fmla="*/ 4 w 23"/>
                <a:gd name="T3" fmla="*/ 10 h 18"/>
                <a:gd name="T4" fmla="*/ 0 w 23"/>
                <a:gd name="T5" fmla="*/ 2 h 18"/>
                <a:gd name="T6" fmla="*/ 5 w 23"/>
                <a:gd name="T7" fmla="*/ 1 h 18"/>
                <a:gd name="T8" fmla="*/ 13 w 23"/>
                <a:gd name="T9" fmla="*/ 2 h 18"/>
                <a:gd name="T10" fmla="*/ 16 w 23"/>
                <a:gd name="T11" fmla="*/ 1 h 18"/>
                <a:gd name="T12" fmla="*/ 18 w 23"/>
                <a:gd name="T13" fmla="*/ 3 h 18"/>
                <a:gd name="T14" fmla="*/ 23 w 23"/>
                <a:gd name="T15" fmla="*/ 6 h 18"/>
                <a:gd name="T16" fmla="*/ 23 w 23"/>
                <a:gd name="T17" fmla="*/ 9 h 18"/>
                <a:gd name="T18" fmla="*/ 20 w 23"/>
                <a:gd name="T19" fmla="*/ 16 h 18"/>
                <a:gd name="T20" fmla="*/ 16 w 23"/>
                <a:gd name="T21" fmla="*/ 18 h 18"/>
                <a:gd name="T22" fmla="*/ 10 w 23"/>
                <a:gd name="T23" fmla="*/ 18 h 18"/>
                <a:gd name="T24" fmla="*/ 7 w 23"/>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8">
                  <a:moveTo>
                    <a:pt x="7" y="15"/>
                  </a:moveTo>
                  <a:cubicBezTo>
                    <a:pt x="9" y="11"/>
                    <a:pt x="6" y="11"/>
                    <a:pt x="4" y="10"/>
                  </a:cubicBezTo>
                  <a:cubicBezTo>
                    <a:pt x="0" y="8"/>
                    <a:pt x="1" y="6"/>
                    <a:pt x="0" y="2"/>
                  </a:cubicBezTo>
                  <a:cubicBezTo>
                    <a:pt x="2" y="4"/>
                    <a:pt x="3" y="1"/>
                    <a:pt x="5" y="1"/>
                  </a:cubicBezTo>
                  <a:cubicBezTo>
                    <a:pt x="7" y="0"/>
                    <a:pt x="11" y="1"/>
                    <a:pt x="13" y="2"/>
                  </a:cubicBezTo>
                  <a:cubicBezTo>
                    <a:pt x="14" y="2"/>
                    <a:pt x="15" y="0"/>
                    <a:pt x="16" y="1"/>
                  </a:cubicBezTo>
                  <a:cubicBezTo>
                    <a:pt x="17" y="1"/>
                    <a:pt x="16" y="3"/>
                    <a:pt x="18" y="3"/>
                  </a:cubicBezTo>
                  <a:cubicBezTo>
                    <a:pt x="20" y="3"/>
                    <a:pt x="21" y="6"/>
                    <a:pt x="23" y="6"/>
                  </a:cubicBezTo>
                  <a:cubicBezTo>
                    <a:pt x="22" y="8"/>
                    <a:pt x="22" y="8"/>
                    <a:pt x="23" y="9"/>
                  </a:cubicBezTo>
                  <a:cubicBezTo>
                    <a:pt x="22" y="11"/>
                    <a:pt x="17" y="12"/>
                    <a:pt x="20" y="16"/>
                  </a:cubicBezTo>
                  <a:cubicBezTo>
                    <a:pt x="18" y="16"/>
                    <a:pt x="16" y="15"/>
                    <a:pt x="16" y="18"/>
                  </a:cubicBezTo>
                  <a:cubicBezTo>
                    <a:pt x="14" y="18"/>
                    <a:pt x="12" y="18"/>
                    <a:pt x="10" y="18"/>
                  </a:cubicBezTo>
                  <a:cubicBezTo>
                    <a:pt x="10" y="18"/>
                    <a:pt x="8" y="15"/>
                    <a:pt x="7" y="1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7" name="Freeform 687"/>
            <p:cNvSpPr>
              <a:spLocks noEditPoints="1" noChangeArrowheads="1"/>
            </p:cNvSpPr>
            <p:nvPr/>
          </p:nvSpPr>
          <p:spPr bwMode="auto">
            <a:xfrm>
              <a:off x="6697375" y="3255400"/>
              <a:ext cx="113509" cy="84527"/>
            </a:xfrm>
            <a:custGeom>
              <a:avLst/>
              <a:gdLst>
                <a:gd name="T0" fmla="*/ 12 w 27"/>
                <a:gd name="T1" fmla="*/ 20 h 20"/>
                <a:gd name="T2" fmla="*/ 9 w 27"/>
                <a:gd name="T3" fmla="*/ 17 h 20"/>
                <a:gd name="T4" fmla="*/ 8 w 27"/>
                <a:gd name="T5" fmla="*/ 15 h 20"/>
                <a:gd name="T6" fmla="*/ 7 w 27"/>
                <a:gd name="T7" fmla="*/ 12 h 20"/>
                <a:gd name="T8" fmla="*/ 1 w 27"/>
                <a:gd name="T9" fmla="*/ 6 h 20"/>
                <a:gd name="T10" fmla="*/ 0 w 27"/>
                <a:gd name="T11" fmla="*/ 1 h 20"/>
                <a:gd name="T12" fmla="*/ 3 w 27"/>
                <a:gd name="T13" fmla="*/ 3 h 20"/>
                <a:gd name="T14" fmla="*/ 7 w 27"/>
                <a:gd name="T15" fmla="*/ 1 h 20"/>
                <a:gd name="T16" fmla="*/ 16 w 27"/>
                <a:gd name="T17" fmla="*/ 1 h 20"/>
                <a:gd name="T18" fmla="*/ 18 w 27"/>
                <a:gd name="T19" fmla="*/ 1 h 20"/>
                <a:gd name="T20" fmla="*/ 20 w 27"/>
                <a:gd name="T21" fmla="*/ 3 h 20"/>
                <a:gd name="T22" fmla="*/ 26 w 27"/>
                <a:gd name="T23" fmla="*/ 7 h 20"/>
                <a:gd name="T24" fmla="*/ 26 w 27"/>
                <a:gd name="T25" fmla="*/ 8 h 20"/>
                <a:gd name="T26" fmla="*/ 27 w 27"/>
                <a:gd name="T27" fmla="*/ 9 h 20"/>
                <a:gd name="T28" fmla="*/ 24 w 27"/>
                <a:gd name="T29" fmla="*/ 13 h 20"/>
                <a:gd name="T30" fmla="*/ 24 w 27"/>
                <a:gd name="T31" fmla="*/ 20 h 20"/>
                <a:gd name="T32" fmla="*/ 19 w 27"/>
                <a:gd name="T33" fmla="*/ 18 h 20"/>
                <a:gd name="T34" fmla="*/ 19 w 27"/>
                <a:gd name="T35" fmla="*/ 19 h 20"/>
                <a:gd name="T36" fmla="*/ 16 w 27"/>
                <a:gd name="T37" fmla="*/ 20 h 20"/>
                <a:gd name="T38" fmla="*/ 13 w 27"/>
                <a:gd name="T39" fmla="*/ 18 h 20"/>
                <a:gd name="T40" fmla="*/ 16 w 27"/>
                <a:gd name="T41" fmla="*/ 18 h 20"/>
                <a:gd name="T42" fmla="*/ 18 w 27"/>
                <a:gd name="T43" fmla="*/ 17 h 20"/>
                <a:gd name="T44" fmla="*/ 22 w 27"/>
                <a:gd name="T45" fmla="*/ 11 h 20"/>
                <a:gd name="T46" fmla="*/ 23 w 27"/>
                <a:gd name="T47" fmla="*/ 9 h 20"/>
                <a:gd name="T48" fmla="*/ 22 w 27"/>
                <a:gd name="T49" fmla="*/ 6 h 20"/>
                <a:gd name="T50" fmla="*/ 18 w 27"/>
                <a:gd name="T51" fmla="*/ 3 h 20"/>
                <a:gd name="T52" fmla="*/ 17 w 27"/>
                <a:gd name="T53" fmla="*/ 3 h 20"/>
                <a:gd name="T54" fmla="*/ 7 w 27"/>
                <a:gd name="T55" fmla="*/ 3 h 20"/>
                <a:gd name="T56" fmla="*/ 3 w 27"/>
                <a:gd name="T57" fmla="*/ 5 h 20"/>
                <a:gd name="T58" fmla="*/ 6 w 27"/>
                <a:gd name="T59" fmla="*/ 10 h 20"/>
                <a:gd name="T60" fmla="*/ 11 w 27"/>
                <a:gd name="T61" fmla="*/ 12 h 20"/>
                <a:gd name="T62" fmla="*/ 12 w 27"/>
                <a:gd name="T63" fmla="*/ 17 h 20"/>
                <a:gd name="T64" fmla="*/ 13 w 27"/>
                <a:gd name="T65"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20">
                  <a:moveTo>
                    <a:pt x="13" y="20"/>
                  </a:moveTo>
                  <a:cubicBezTo>
                    <a:pt x="13" y="20"/>
                    <a:pt x="12" y="20"/>
                    <a:pt x="12" y="20"/>
                  </a:cubicBezTo>
                  <a:cubicBezTo>
                    <a:pt x="11" y="20"/>
                    <a:pt x="11" y="19"/>
                    <a:pt x="10" y="18"/>
                  </a:cubicBezTo>
                  <a:cubicBezTo>
                    <a:pt x="10" y="18"/>
                    <a:pt x="9" y="17"/>
                    <a:pt x="9" y="17"/>
                  </a:cubicBezTo>
                  <a:cubicBezTo>
                    <a:pt x="8" y="16"/>
                    <a:pt x="8" y="16"/>
                    <a:pt x="8" y="16"/>
                  </a:cubicBezTo>
                  <a:cubicBezTo>
                    <a:pt x="8" y="15"/>
                    <a:pt x="8" y="15"/>
                    <a:pt x="8" y="15"/>
                  </a:cubicBezTo>
                  <a:cubicBezTo>
                    <a:pt x="9" y="14"/>
                    <a:pt x="9" y="13"/>
                    <a:pt x="9" y="13"/>
                  </a:cubicBezTo>
                  <a:cubicBezTo>
                    <a:pt x="9" y="13"/>
                    <a:pt x="8" y="13"/>
                    <a:pt x="7" y="12"/>
                  </a:cubicBezTo>
                  <a:cubicBezTo>
                    <a:pt x="6" y="12"/>
                    <a:pt x="6" y="12"/>
                    <a:pt x="5" y="12"/>
                  </a:cubicBezTo>
                  <a:cubicBezTo>
                    <a:pt x="2" y="10"/>
                    <a:pt x="2" y="8"/>
                    <a:pt x="1" y="6"/>
                  </a:cubicBezTo>
                  <a:cubicBezTo>
                    <a:pt x="1" y="5"/>
                    <a:pt x="1" y="4"/>
                    <a:pt x="1" y="4"/>
                  </a:cubicBezTo>
                  <a:cubicBezTo>
                    <a:pt x="0" y="1"/>
                    <a:pt x="0" y="1"/>
                    <a:pt x="0" y="1"/>
                  </a:cubicBezTo>
                  <a:cubicBezTo>
                    <a:pt x="2" y="3"/>
                    <a:pt x="2" y="3"/>
                    <a:pt x="2" y="3"/>
                  </a:cubicBezTo>
                  <a:cubicBezTo>
                    <a:pt x="3" y="3"/>
                    <a:pt x="3" y="3"/>
                    <a:pt x="3" y="3"/>
                  </a:cubicBezTo>
                  <a:cubicBezTo>
                    <a:pt x="3" y="3"/>
                    <a:pt x="4" y="2"/>
                    <a:pt x="4" y="2"/>
                  </a:cubicBezTo>
                  <a:cubicBezTo>
                    <a:pt x="5" y="2"/>
                    <a:pt x="6" y="1"/>
                    <a:pt x="7" y="1"/>
                  </a:cubicBezTo>
                  <a:cubicBezTo>
                    <a:pt x="9" y="0"/>
                    <a:pt x="12" y="1"/>
                    <a:pt x="15" y="2"/>
                  </a:cubicBezTo>
                  <a:cubicBezTo>
                    <a:pt x="15" y="2"/>
                    <a:pt x="16" y="1"/>
                    <a:pt x="16" y="1"/>
                  </a:cubicBezTo>
                  <a:cubicBezTo>
                    <a:pt x="16" y="1"/>
                    <a:pt x="17" y="1"/>
                    <a:pt x="18" y="1"/>
                  </a:cubicBezTo>
                  <a:cubicBezTo>
                    <a:pt x="18" y="1"/>
                    <a:pt x="18" y="1"/>
                    <a:pt x="18" y="1"/>
                  </a:cubicBezTo>
                  <a:cubicBezTo>
                    <a:pt x="19" y="1"/>
                    <a:pt x="19" y="2"/>
                    <a:pt x="19" y="2"/>
                  </a:cubicBezTo>
                  <a:cubicBezTo>
                    <a:pt x="20" y="3"/>
                    <a:pt x="20" y="3"/>
                    <a:pt x="20" y="3"/>
                  </a:cubicBezTo>
                  <a:cubicBezTo>
                    <a:pt x="21" y="3"/>
                    <a:pt x="23" y="4"/>
                    <a:pt x="24" y="5"/>
                  </a:cubicBezTo>
                  <a:cubicBezTo>
                    <a:pt x="24" y="6"/>
                    <a:pt x="25" y="6"/>
                    <a:pt x="26" y="7"/>
                  </a:cubicBezTo>
                  <a:cubicBezTo>
                    <a:pt x="27" y="7"/>
                    <a:pt x="27" y="7"/>
                    <a:pt x="27" y="7"/>
                  </a:cubicBezTo>
                  <a:cubicBezTo>
                    <a:pt x="26" y="8"/>
                    <a:pt x="26" y="8"/>
                    <a:pt x="26" y="8"/>
                  </a:cubicBezTo>
                  <a:cubicBezTo>
                    <a:pt x="26" y="8"/>
                    <a:pt x="26" y="8"/>
                    <a:pt x="26" y="8"/>
                  </a:cubicBezTo>
                  <a:cubicBezTo>
                    <a:pt x="27" y="9"/>
                    <a:pt x="27" y="9"/>
                    <a:pt x="27" y="9"/>
                  </a:cubicBezTo>
                  <a:cubicBezTo>
                    <a:pt x="26" y="10"/>
                    <a:pt x="26" y="10"/>
                    <a:pt x="26" y="10"/>
                  </a:cubicBezTo>
                  <a:cubicBezTo>
                    <a:pt x="26" y="11"/>
                    <a:pt x="25" y="12"/>
                    <a:pt x="24" y="13"/>
                  </a:cubicBezTo>
                  <a:cubicBezTo>
                    <a:pt x="22" y="14"/>
                    <a:pt x="21" y="15"/>
                    <a:pt x="22" y="17"/>
                  </a:cubicBezTo>
                  <a:cubicBezTo>
                    <a:pt x="24" y="20"/>
                    <a:pt x="24" y="20"/>
                    <a:pt x="24" y="20"/>
                  </a:cubicBezTo>
                  <a:cubicBezTo>
                    <a:pt x="21" y="18"/>
                    <a:pt x="21" y="18"/>
                    <a:pt x="21" y="18"/>
                  </a:cubicBezTo>
                  <a:cubicBezTo>
                    <a:pt x="20" y="18"/>
                    <a:pt x="19" y="18"/>
                    <a:pt x="19" y="18"/>
                  </a:cubicBezTo>
                  <a:cubicBezTo>
                    <a:pt x="19" y="18"/>
                    <a:pt x="19" y="18"/>
                    <a:pt x="19" y="19"/>
                  </a:cubicBezTo>
                  <a:cubicBezTo>
                    <a:pt x="19" y="19"/>
                    <a:pt x="19" y="19"/>
                    <a:pt x="19" y="19"/>
                  </a:cubicBezTo>
                  <a:cubicBezTo>
                    <a:pt x="18" y="20"/>
                    <a:pt x="18" y="20"/>
                    <a:pt x="18" y="20"/>
                  </a:cubicBezTo>
                  <a:cubicBezTo>
                    <a:pt x="17" y="20"/>
                    <a:pt x="17" y="20"/>
                    <a:pt x="16" y="20"/>
                  </a:cubicBezTo>
                  <a:cubicBezTo>
                    <a:pt x="15" y="20"/>
                    <a:pt x="14" y="20"/>
                    <a:pt x="13" y="20"/>
                  </a:cubicBezTo>
                  <a:close/>
                  <a:moveTo>
                    <a:pt x="13" y="18"/>
                  </a:moveTo>
                  <a:cubicBezTo>
                    <a:pt x="13" y="18"/>
                    <a:pt x="13" y="18"/>
                    <a:pt x="13" y="18"/>
                  </a:cubicBezTo>
                  <a:cubicBezTo>
                    <a:pt x="14" y="18"/>
                    <a:pt x="15" y="18"/>
                    <a:pt x="16" y="18"/>
                  </a:cubicBezTo>
                  <a:cubicBezTo>
                    <a:pt x="16" y="18"/>
                    <a:pt x="17" y="18"/>
                    <a:pt x="17" y="18"/>
                  </a:cubicBezTo>
                  <a:cubicBezTo>
                    <a:pt x="17" y="17"/>
                    <a:pt x="17" y="17"/>
                    <a:pt x="18" y="17"/>
                  </a:cubicBezTo>
                  <a:cubicBezTo>
                    <a:pt x="18" y="16"/>
                    <a:pt x="19" y="16"/>
                    <a:pt x="20" y="16"/>
                  </a:cubicBezTo>
                  <a:cubicBezTo>
                    <a:pt x="19" y="13"/>
                    <a:pt x="21" y="12"/>
                    <a:pt x="22" y="11"/>
                  </a:cubicBezTo>
                  <a:cubicBezTo>
                    <a:pt x="23" y="11"/>
                    <a:pt x="24" y="10"/>
                    <a:pt x="24" y="10"/>
                  </a:cubicBezTo>
                  <a:cubicBezTo>
                    <a:pt x="24" y="10"/>
                    <a:pt x="23" y="9"/>
                    <a:pt x="23" y="9"/>
                  </a:cubicBezTo>
                  <a:cubicBezTo>
                    <a:pt x="23" y="8"/>
                    <a:pt x="23" y="8"/>
                    <a:pt x="24" y="8"/>
                  </a:cubicBezTo>
                  <a:cubicBezTo>
                    <a:pt x="23" y="7"/>
                    <a:pt x="23" y="7"/>
                    <a:pt x="22" y="6"/>
                  </a:cubicBezTo>
                  <a:cubicBezTo>
                    <a:pt x="21" y="6"/>
                    <a:pt x="21" y="5"/>
                    <a:pt x="20" y="5"/>
                  </a:cubicBezTo>
                  <a:cubicBezTo>
                    <a:pt x="18" y="5"/>
                    <a:pt x="18" y="3"/>
                    <a:pt x="18" y="3"/>
                  </a:cubicBezTo>
                  <a:cubicBezTo>
                    <a:pt x="18" y="3"/>
                    <a:pt x="18" y="3"/>
                    <a:pt x="17" y="3"/>
                  </a:cubicBezTo>
                  <a:cubicBezTo>
                    <a:pt x="18" y="3"/>
                    <a:pt x="17" y="3"/>
                    <a:pt x="17" y="3"/>
                  </a:cubicBezTo>
                  <a:cubicBezTo>
                    <a:pt x="16" y="3"/>
                    <a:pt x="15" y="4"/>
                    <a:pt x="14" y="4"/>
                  </a:cubicBezTo>
                  <a:cubicBezTo>
                    <a:pt x="12" y="3"/>
                    <a:pt x="9" y="2"/>
                    <a:pt x="7" y="3"/>
                  </a:cubicBezTo>
                  <a:cubicBezTo>
                    <a:pt x="7" y="3"/>
                    <a:pt x="6" y="3"/>
                    <a:pt x="5" y="4"/>
                  </a:cubicBezTo>
                  <a:cubicBezTo>
                    <a:pt x="5" y="4"/>
                    <a:pt x="4" y="5"/>
                    <a:pt x="3" y="5"/>
                  </a:cubicBezTo>
                  <a:cubicBezTo>
                    <a:pt x="3" y="5"/>
                    <a:pt x="3" y="5"/>
                    <a:pt x="3" y="5"/>
                  </a:cubicBezTo>
                  <a:cubicBezTo>
                    <a:pt x="4" y="8"/>
                    <a:pt x="4" y="9"/>
                    <a:pt x="6" y="10"/>
                  </a:cubicBezTo>
                  <a:cubicBezTo>
                    <a:pt x="7" y="10"/>
                    <a:pt x="7" y="10"/>
                    <a:pt x="8" y="10"/>
                  </a:cubicBezTo>
                  <a:cubicBezTo>
                    <a:pt x="9" y="11"/>
                    <a:pt x="10" y="11"/>
                    <a:pt x="11" y="12"/>
                  </a:cubicBezTo>
                  <a:cubicBezTo>
                    <a:pt x="11" y="13"/>
                    <a:pt x="11" y="14"/>
                    <a:pt x="10" y="15"/>
                  </a:cubicBezTo>
                  <a:cubicBezTo>
                    <a:pt x="11" y="16"/>
                    <a:pt x="11" y="16"/>
                    <a:pt x="12" y="17"/>
                  </a:cubicBezTo>
                  <a:cubicBezTo>
                    <a:pt x="12" y="17"/>
                    <a:pt x="13" y="18"/>
                    <a:pt x="13" y="18"/>
                  </a:cubicBezTo>
                  <a:cubicBezTo>
                    <a:pt x="13" y="18"/>
                    <a:pt x="13" y="18"/>
                    <a:pt x="13"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8" name="Freeform 688"/>
            <p:cNvSpPr>
              <a:spLocks noChangeArrowheads="1"/>
            </p:cNvSpPr>
            <p:nvPr/>
          </p:nvSpPr>
          <p:spPr bwMode="auto">
            <a:xfrm>
              <a:off x="6738432" y="3248154"/>
              <a:ext cx="164225" cy="161811"/>
            </a:xfrm>
            <a:custGeom>
              <a:avLst/>
              <a:gdLst>
                <a:gd name="T0" fmla="*/ 2 w 39"/>
                <a:gd name="T1" fmla="*/ 33 h 39"/>
                <a:gd name="T2" fmla="*/ 3 w 39"/>
                <a:gd name="T3" fmla="*/ 27 h 39"/>
                <a:gd name="T4" fmla="*/ 2 w 39"/>
                <a:gd name="T5" fmla="*/ 18 h 39"/>
                <a:gd name="T6" fmla="*/ 8 w 39"/>
                <a:gd name="T7" fmla="*/ 18 h 39"/>
                <a:gd name="T8" fmla="*/ 12 w 39"/>
                <a:gd name="T9" fmla="*/ 17 h 39"/>
                <a:gd name="T10" fmla="*/ 15 w 39"/>
                <a:gd name="T11" fmla="*/ 9 h 39"/>
                <a:gd name="T12" fmla="*/ 26 w 39"/>
                <a:gd name="T13" fmla="*/ 6 h 39"/>
                <a:gd name="T14" fmla="*/ 32 w 39"/>
                <a:gd name="T15" fmla="*/ 10 h 39"/>
                <a:gd name="T16" fmla="*/ 33 w 39"/>
                <a:gd name="T17" fmla="*/ 15 h 39"/>
                <a:gd name="T18" fmla="*/ 36 w 39"/>
                <a:gd name="T19" fmla="*/ 19 h 39"/>
                <a:gd name="T20" fmla="*/ 37 w 39"/>
                <a:gd name="T21" fmla="*/ 23 h 39"/>
                <a:gd name="T22" fmla="*/ 33 w 39"/>
                <a:gd name="T23" fmla="*/ 24 h 39"/>
                <a:gd name="T24" fmla="*/ 35 w 39"/>
                <a:gd name="T25" fmla="*/ 30 h 39"/>
                <a:gd name="T26" fmla="*/ 25 w 39"/>
                <a:gd name="T27" fmla="*/ 33 h 39"/>
                <a:gd name="T28" fmla="*/ 16 w 39"/>
                <a:gd name="T29" fmla="*/ 32 h 39"/>
                <a:gd name="T30" fmla="*/ 2 w 39"/>
                <a:gd name="T31"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9">
                  <a:moveTo>
                    <a:pt x="2" y="33"/>
                  </a:moveTo>
                  <a:cubicBezTo>
                    <a:pt x="3" y="30"/>
                    <a:pt x="0" y="30"/>
                    <a:pt x="3" y="27"/>
                  </a:cubicBezTo>
                  <a:cubicBezTo>
                    <a:pt x="4" y="25"/>
                    <a:pt x="2" y="20"/>
                    <a:pt x="2" y="18"/>
                  </a:cubicBezTo>
                  <a:cubicBezTo>
                    <a:pt x="4" y="18"/>
                    <a:pt x="6" y="18"/>
                    <a:pt x="8" y="18"/>
                  </a:cubicBezTo>
                  <a:cubicBezTo>
                    <a:pt x="8" y="16"/>
                    <a:pt x="10" y="16"/>
                    <a:pt x="12" y="17"/>
                  </a:cubicBezTo>
                  <a:cubicBezTo>
                    <a:pt x="9" y="12"/>
                    <a:pt x="14" y="12"/>
                    <a:pt x="15" y="9"/>
                  </a:cubicBezTo>
                  <a:cubicBezTo>
                    <a:pt x="11" y="7"/>
                    <a:pt x="27" y="0"/>
                    <a:pt x="26" y="6"/>
                  </a:cubicBezTo>
                  <a:cubicBezTo>
                    <a:pt x="30" y="4"/>
                    <a:pt x="31" y="7"/>
                    <a:pt x="32" y="10"/>
                  </a:cubicBezTo>
                  <a:cubicBezTo>
                    <a:pt x="33" y="12"/>
                    <a:pt x="31" y="12"/>
                    <a:pt x="33" y="15"/>
                  </a:cubicBezTo>
                  <a:cubicBezTo>
                    <a:pt x="34" y="16"/>
                    <a:pt x="35" y="19"/>
                    <a:pt x="36" y="19"/>
                  </a:cubicBezTo>
                  <a:cubicBezTo>
                    <a:pt x="39" y="19"/>
                    <a:pt x="39" y="22"/>
                    <a:pt x="37" y="23"/>
                  </a:cubicBezTo>
                  <a:cubicBezTo>
                    <a:pt x="36" y="23"/>
                    <a:pt x="32" y="22"/>
                    <a:pt x="33" y="24"/>
                  </a:cubicBezTo>
                  <a:cubicBezTo>
                    <a:pt x="35" y="26"/>
                    <a:pt x="35" y="28"/>
                    <a:pt x="35" y="30"/>
                  </a:cubicBezTo>
                  <a:cubicBezTo>
                    <a:pt x="31" y="30"/>
                    <a:pt x="28" y="39"/>
                    <a:pt x="25" y="33"/>
                  </a:cubicBezTo>
                  <a:cubicBezTo>
                    <a:pt x="23" y="37"/>
                    <a:pt x="18" y="33"/>
                    <a:pt x="16" y="32"/>
                  </a:cubicBezTo>
                  <a:cubicBezTo>
                    <a:pt x="10" y="31"/>
                    <a:pt x="7" y="32"/>
                    <a:pt x="2" y="3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89" name="Freeform 689"/>
            <p:cNvSpPr>
              <a:spLocks noEditPoints="1" noChangeArrowheads="1"/>
            </p:cNvSpPr>
            <p:nvPr/>
          </p:nvSpPr>
          <p:spPr bwMode="auto">
            <a:xfrm>
              <a:off x="6738432" y="3255400"/>
              <a:ext cx="166639" cy="142488"/>
            </a:xfrm>
            <a:custGeom>
              <a:avLst/>
              <a:gdLst>
                <a:gd name="T0" fmla="*/ 24 w 40"/>
                <a:gd name="T1" fmla="*/ 33 h 34"/>
                <a:gd name="T2" fmla="*/ 17 w 40"/>
                <a:gd name="T3" fmla="*/ 32 h 34"/>
                <a:gd name="T4" fmla="*/ 5 w 40"/>
                <a:gd name="T5" fmla="*/ 31 h 34"/>
                <a:gd name="T6" fmla="*/ 0 w 40"/>
                <a:gd name="T7" fmla="*/ 33 h 34"/>
                <a:gd name="T8" fmla="*/ 1 w 40"/>
                <a:gd name="T9" fmla="*/ 28 h 34"/>
                <a:gd name="T10" fmla="*/ 2 w 40"/>
                <a:gd name="T11" fmla="*/ 18 h 34"/>
                <a:gd name="T12" fmla="*/ 1 w 40"/>
                <a:gd name="T13" fmla="*/ 15 h 34"/>
                <a:gd name="T14" fmla="*/ 7 w 40"/>
                <a:gd name="T15" fmla="*/ 15 h 34"/>
                <a:gd name="T16" fmla="*/ 10 w 40"/>
                <a:gd name="T17" fmla="*/ 13 h 34"/>
                <a:gd name="T18" fmla="*/ 14 w 40"/>
                <a:gd name="T19" fmla="*/ 7 h 34"/>
                <a:gd name="T20" fmla="*/ 23 w 40"/>
                <a:gd name="T21" fmla="*/ 0 h 34"/>
                <a:gd name="T22" fmla="*/ 27 w 40"/>
                <a:gd name="T23" fmla="*/ 3 h 34"/>
                <a:gd name="T24" fmla="*/ 33 w 40"/>
                <a:gd name="T25" fmla="*/ 8 h 34"/>
                <a:gd name="T26" fmla="*/ 34 w 40"/>
                <a:gd name="T27" fmla="*/ 12 h 34"/>
                <a:gd name="T28" fmla="*/ 39 w 40"/>
                <a:gd name="T29" fmla="*/ 18 h 34"/>
                <a:gd name="T30" fmla="*/ 37 w 40"/>
                <a:gd name="T31" fmla="*/ 22 h 34"/>
                <a:gd name="T32" fmla="*/ 36 w 40"/>
                <a:gd name="T33" fmla="*/ 22 h 34"/>
                <a:gd name="T34" fmla="*/ 36 w 40"/>
                <a:gd name="T35" fmla="*/ 26 h 34"/>
                <a:gd name="T36" fmla="*/ 36 w 40"/>
                <a:gd name="T37" fmla="*/ 29 h 34"/>
                <a:gd name="T38" fmla="*/ 32 w 40"/>
                <a:gd name="T39" fmla="*/ 31 h 34"/>
                <a:gd name="T40" fmla="*/ 24 w 40"/>
                <a:gd name="T41" fmla="*/ 29 h 34"/>
                <a:gd name="T42" fmla="*/ 27 w 40"/>
                <a:gd name="T43" fmla="*/ 32 h 34"/>
                <a:gd name="T44" fmla="*/ 34 w 40"/>
                <a:gd name="T45" fmla="*/ 27 h 34"/>
                <a:gd name="T46" fmla="*/ 33 w 40"/>
                <a:gd name="T47" fmla="*/ 23 h 34"/>
                <a:gd name="T48" fmla="*/ 34 w 40"/>
                <a:gd name="T49" fmla="*/ 20 h 34"/>
                <a:gd name="T50" fmla="*/ 36 w 40"/>
                <a:gd name="T51" fmla="*/ 20 h 34"/>
                <a:gd name="T52" fmla="*/ 36 w 40"/>
                <a:gd name="T53" fmla="*/ 18 h 34"/>
                <a:gd name="T54" fmla="*/ 32 w 40"/>
                <a:gd name="T55" fmla="*/ 13 h 34"/>
                <a:gd name="T56" fmla="*/ 31 w 40"/>
                <a:gd name="T57" fmla="*/ 8 h 34"/>
                <a:gd name="T58" fmla="*/ 26 w 40"/>
                <a:gd name="T59" fmla="*/ 5 h 34"/>
                <a:gd name="T60" fmla="*/ 25 w 40"/>
                <a:gd name="T61" fmla="*/ 4 h 34"/>
                <a:gd name="T62" fmla="*/ 23 w 40"/>
                <a:gd name="T63" fmla="*/ 2 h 34"/>
                <a:gd name="T64" fmla="*/ 16 w 40"/>
                <a:gd name="T65" fmla="*/ 6 h 34"/>
                <a:gd name="T66" fmla="*/ 16 w 40"/>
                <a:gd name="T67" fmla="*/ 7 h 34"/>
                <a:gd name="T68" fmla="*/ 12 w 40"/>
                <a:gd name="T69" fmla="*/ 14 h 34"/>
                <a:gd name="T70" fmla="*/ 11 w 40"/>
                <a:gd name="T71" fmla="*/ 16 h 34"/>
                <a:gd name="T72" fmla="*/ 9 w 40"/>
                <a:gd name="T73" fmla="*/ 16 h 34"/>
                <a:gd name="T74" fmla="*/ 8 w 40"/>
                <a:gd name="T75" fmla="*/ 17 h 34"/>
                <a:gd name="T76" fmla="*/ 4 w 40"/>
                <a:gd name="T77" fmla="*/ 18 h 34"/>
                <a:gd name="T78" fmla="*/ 3 w 40"/>
                <a:gd name="T79" fmla="*/ 28 h 34"/>
                <a:gd name="T80" fmla="*/ 5 w 40"/>
                <a:gd name="T81" fmla="*/ 30 h 34"/>
                <a:gd name="T82" fmla="*/ 16 w 40"/>
                <a:gd name="T83" fmla="*/ 29 h 34"/>
                <a:gd name="T84" fmla="*/ 22 w 40"/>
                <a:gd name="T85" fmla="*/ 32 h 34"/>
                <a:gd name="T86" fmla="*/ 24 w 40"/>
                <a:gd name="T8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4">
                  <a:moveTo>
                    <a:pt x="27" y="34"/>
                  </a:moveTo>
                  <a:cubicBezTo>
                    <a:pt x="26" y="34"/>
                    <a:pt x="25" y="34"/>
                    <a:pt x="24" y="33"/>
                  </a:cubicBezTo>
                  <a:cubicBezTo>
                    <a:pt x="24" y="33"/>
                    <a:pt x="23" y="34"/>
                    <a:pt x="22" y="34"/>
                  </a:cubicBezTo>
                  <a:cubicBezTo>
                    <a:pt x="21" y="34"/>
                    <a:pt x="19" y="33"/>
                    <a:pt x="17" y="32"/>
                  </a:cubicBezTo>
                  <a:cubicBezTo>
                    <a:pt x="17" y="32"/>
                    <a:pt x="16" y="31"/>
                    <a:pt x="15" y="31"/>
                  </a:cubicBezTo>
                  <a:cubicBezTo>
                    <a:pt x="12" y="30"/>
                    <a:pt x="9" y="31"/>
                    <a:pt x="5" y="31"/>
                  </a:cubicBezTo>
                  <a:cubicBezTo>
                    <a:pt x="4" y="32"/>
                    <a:pt x="3" y="32"/>
                    <a:pt x="2" y="32"/>
                  </a:cubicBezTo>
                  <a:cubicBezTo>
                    <a:pt x="0" y="33"/>
                    <a:pt x="0" y="33"/>
                    <a:pt x="0" y="33"/>
                  </a:cubicBezTo>
                  <a:cubicBezTo>
                    <a:pt x="1" y="31"/>
                    <a:pt x="1" y="31"/>
                    <a:pt x="1" y="31"/>
                  </a:cubicBezTo>
                  <a:cubicBezTo>
                    <a:pt x="1" y="30"/>
                    <a:pt x="1" y="29"/>
                    <a:pt x="1" y="28"/>
                  </a:cubicBezTo>
                  <a:cubicBezTo>
                    <a:pt x="0" y="27"/>
                    <a:pt x="0" y="26"/>
                    <a:pt x="2" y="24"/>
                  </a:cubicBezTo>
                  <a:cubicBezTo>
                    <a:pt x="3" y="23"/>
                    <a:pt x="2" y="20"/>
                    <a:pt x="2" y="18"/>
                  </a:cubicBezTo>
                  <a:cubicBezTo>
                    <a:pt x="1" y="18"/>
                    <a:pt x="1" y="17"/>
                    <a:pt x="1" y="16"/>
                  </a:cubicBezTo>
                  <a:cubicBezTo>
                    <a:pt x="1" y="15"/>
                    <a:pt x="1" y="15"/>
                    <a:pt x="1" y="15"/>
                  </a:cubicBezTo>
                  <a:cubicBezTo>
                    <a:pt x="2" y="15"/>
                    <a:pt x="2" y="15"/>
                    <a:pt x="2" y="15"/>
                  </a:cubicBezTo>
                  <a:cubicBezTo>
                    <a:pt x="4" y="15"/>
                    <a:pt x="5" y="15"/>
                    <a:pt x="7" y="15"/>
                  </a:cubicBezTo>
                  <a:cubicBezTo>
                    <a:pt x="7" y="15"/>
                    <a:pt x="7" y="14"/>
                    <a:pt x="8" y="14"/>
                  </a:cubicBezTo>
                  <a:cubicBezTo>
                    <a:pt x="8" y="13"/>
                    <a:pt x="9" y="13"/>
                    <a:pt x="10" y="13"/>
                  </a:cubicBezTo>
                  <a:cubicBezTo>
                    <a:pt x="9" y="11"/>
                    <a:pt x="11" y="10"/>
                    <a:pt x="12" y="9"/>
                  </a:cubicBezTo>
                  <a:cubicBezTo>
                    <a:pt x="13" y="8"/>
                    <a:pt x="14" y="8"/>
                    <a:pt x="14" y="7"/>
                  </a:cubicBezTo>
                  <a:cubicBezTo>
                    <a:pt x="13" y="7"/>
                    <a:pt x="13" y="6"/>
                    <a:pt x="14" y="6"/>
                  </a:cubicBezTo>
                  <a:cubicBezTo>
                    <a:pt x="14" y="3"/>
                    <a:pt x="20" y="0"/>
                    <a:pt x="23" y="0"/>
                  </a:cubicBezTo>
                  <a:cubicBezTo>
                    <a:pt x="25" y="0"/>
                    <a:pt x="26" y="1"/>
                    <a:pt x="26" y="2"/>
                  </a:cubicBezTo>
                  <a:cubicBezTo>
                    <a:pt x="26" y="2"/>
                    <a:pt x="27" y="2"/>
                    <a:pt x="27" y="3"/>
                  </a:cubicBezTo>
                  <a:cubicBezTo>
                    <a:pt x="27" y="3"/>
                    <a:pt x="28" y="2"/>
                    <a:pt x="28" y="2"/>
                  </a:cubicBezTo>
                  <a:cubicBezTo>
                    <a:pt x="32" y="2"/>
                    <a:pt x="33" y="6"/>
                    <a:pt x="33" y="8"/>
                  </a:cubicBezTo>
                  <a:cubicBezTo>
                    <a:pt x="33" y="9"/>
                    <a:pt x="33" y="10"/>
                    <a:pt x="33" y="10"/>
                  </a:cubicBezTo>
                  <a:cubicBezTo>
                    <a:pt x="33" y="11"/>
                    <a:pt x="33" y="11"/>
                    <a:pt x="34" y="12"/>
                  </a:cubicBezTo>
                  <a:cubicBezTo>
                    <a:pt x="35" y="14"/>
                    <a:pt x="36" y="16"/>
                    <a:pt x="36" y="16"/>
                  </a:cubicBezTo>
                  <a:cubicBezTo>
                    <a:pt x="38" y="16"/>
                    <a:pt x="39" y="17"/>
                    <a:pt x="39" y="18"/>
                  </a:cubicBezTo>
                  <a:cubicBezTo>
                    <a:pt x="40" y="19"/>
                    <a:pt x="39" y="21"/>
                    <a:pt x="37" y="22"/>
                  </a:cubicBezTo>
                  <a:cubicBezTo>
                    <a:pt x="37" y="22"/>
                    <a:pt x="37" y="22"/>
                    <a:pt x="37" y="22"/>
                  </a:cubicBezTo>
                  <a:cubicBezTo>
                    <a:pt x="37" y="22"/>
                    <a:pt x="37" y="22"/>
                    <a:pt x="37" y="22"/>
                  </a:cubicBezTo>
                  <a:cubicBezTo>
                    <a:pt x="36" y="22"/>
                    <a:pt x="36" y="22"/>
                    <a:pt x="36" y="22"/>
                  </a:cubicBezTo>
                  <a:cubicBezTo>
                    <a:pt x="35" y="22"/>
                    <a:pt x="35" y="22"/>
                    <a:pt x="34" y="22"/>
                  </a:cubicBezTo>
                  <a:cubicBezTo>
                    <a:pt x="35" y="23"/>
                    <a:pt x="36" y="25"/>
                    <a:pt x="36" y="26"/>
                  </a:cubicBezTo>
                  <a:cubicBezTo>
                    <a:pt x="36" y="27"/>
                    <a:pt x="36" y="27"/>
                    <a:pt x="36" y="28"/>
                  </a:cubicBezTo>
                  <a:cubicBezTo>
                    <a:pt x="36" y="29"/>
                    <a:pt x="36" y="29"/>
                    <a:pt x="36" y="29"/>
                  </a:cubicBezTo>
                  <a:cubicBezTo>
                    <a:pt x="35" y="29"/>
                    <a:pt x="35" y="29"/>
                    <a:pt x="35" y="29"/>
                  </a:cubicBezTo>
                  <a:cubicBezTo>
                    <a:pt x="34" y="29"/>
                    <a:pt x="33" y="30"/>
                    <a:pt x="32" y="31"/>
                  </a:cubicBezTo>
                  <a:cubicBezTo>
                    <a:pt x="30" y="33"/>
                    <a:pt x="29" y="34"/>
                    <a:pt x="27" y="34"/>
                  </a:cubicBezTo>
                  <a:close/>
                  <a:moveTo>
                    <a:pt x="24" y="29"/>
                  </a:moveTo>
                  <a:cubicBezTo>
                    <a:pt x="25" y="31"/>
                    <a:pt x="25" y="31"/>
                    <a:pt x="25" y="31"/>
                  </a:cubicBezTo>
                  <a:cubicBezTo>
                    <a:pt x="26" y="32"/>
                    <a:pt x="27" y="32"/>
                    <a:pt x="27" y="32"/>
                  </a:cubicBezTo>
                  <a:cubicBezTo>
                    <a:pt x="28" y="32"/>
                    <a:pt x="29" y="31"/>
                    <a:pt x="30" y="30"/>
                  </a:cubicBezTo>
                  <a:cubicBezTo>
                    <a:pt x="31" y="29"/>
                    <a:pt x="33" y="28"/>
                    <a:pt x="34" y="27"/>
                  </a:cubicBezTo>
                  <a:cubicBezTo>
                    <a:pt x="34" y="27"/>
                    <a:pt x="34" y="27"/>
                    <a:pt x="34" y="27"/>
                  </a:cubicBezTo>
                  <a:cubicBezTo>
                    <a:pt x="34" y="25"/>
                    <a:pt x="33" y="24"/>
                    <a:pt x="33" y="23"/>
                  </a:cubicBezTo>
                  <a:cubicBezTo>
                    <a:pt x="32" y="22"/>
                    <a:pt x="32" y="21"/>
                    <a:pt x="32" y="21"/>
                  </a:cubicBezTo>
                  <a:cubicBezTo>
                    <a:pt x="32" y="20"/>
                    <a:pt x="33" y="20"/>
                    <a:pt x="34" y="20"/>
                  </a:cubicBezTo>
                  <a:cubicBezTo>
                    <a:pt x="35" y="20"/>
                    <a:pt x="35" y="20"/>
                    <a:pt x="36" y="20"/>
                  </a:cubicBezTo>
                  <a:cubicBezTo>
                    <a:pt x="36" y="20"/>
                    <a:pt x="36" y="20"/>
                    <a:pt x="36" y="20"/>
                  </a:cubicBezTo>
                  <a:cubicBezTo>
                    <a:pt x="37" y="20"/>
                    <a:pt x="38" y="19"/>
                    <a:pt x="38" y="18"/>
                  </a:cubicBezTo>
                  <a:cubicBezTo>
                    <a:pt x="37" y="18"/>
                    <a:pt x="37" y="18"/>
                    <a:pt x="36" y="18"/>
                  </a:cubicBezTo>
                  <a:cubicBezTo>
                    <a:pt x="36" y="18"/>
                    <a:pt x="36" y="18"/>
                    <a:pt x="36" y="18"/>
                  </a:cubicBezTo>
                  <a:cubicBezTo>
                    <a:pt x="35" y="18"/>
                    <a:pt x="34" y="16"/>
                    <a:pt x="32" y="13"/>
                  </a:cubicBezTo>
                  <a:cubicBezTo>
                    <a:pt x="31" y="12"/>
                    <a:pt x="31" y="11"/>
                    <a:pt x="31" y="10"/>
                  </a:cubicBezTo>
                  <a:cubicBezTo>
                    <a:pt x="31" y="9"/>
                    <a:pt x="31" y="9"/>
                    <a:pt x="31" y="8"/>
                  </a:cubicBezTo>
                  <a:cubicBezTo>
                    <a:pt x="30" y="5"/>
                    <a:pt x="29" y="4"/>
                    <a:pt x="28" y="4"/>
                  </a:cubicBezTo>
                  <a:cubicBezTo>
                    <a:pt x="28" y="4"/>
                    <a:pt x="27" y="5"/>
                    <a:pt x="26" y="5"/>
                  </a:cubicBezTo>
                  <a:cubicBezTo>
                    <a:pt x="24" y="6"/>
                    <a:pt x="24" y="6"/>
                    <a:pt x="24" y="6"/>
                  </a:cubicBezTo>
                  <a:cubicBezTo>
                    <a:pt x="25" y="4"/>
                    <a:pt x="25" y="4"/>
                    <a:pt x="25" y="4"/>
                  </a:cubicBezTo>
                  <a:cubicBezTo>
                    <a:pt x="25" y="4"/>
                    <a:pt x="25" y="3"/>
                    <a:pt x="25" y="3"/>
                  </a:cubicBezTo>
                  <a:cubicBezTo>
                    <a:pt x="24" y="3"/>
                    <a:pt x="24" y="2"/>
                    <a:pt x="23" y="2"/>
                  </a:cubicBezTo>
                  <a:cubicBezTo>
                    <a:pt x="20" y="2"/>
                    <a:pt x="16" y="5"/>
                    <a:pt x="15" y="6"/>
                  </a:cubicBezTo>
                  <a:cubicBezTo>
                    <a:pt x="16" y="6"/>
                    <a:pt x="16" y="6"/>
                    <a:pt x="16" y="6"/>
                  </a:cubicBezTo>
                  <a:cubicBezTo>
                    <a:pt x="17" y="6"/>
                    <a:pt x="17" y="6"/>
                    <a:pt x="17" y="6"/>
                  </a:cubicBezTo>
                  <a:cubicBezTo>
                    <a:pt x="16" y="7"/>
                    <a:pt x="16" y="7"/>
                    <a:pt x="16" y="7"/>
                  </a:cubicBezTo>
                  <a:cubicBezTo>
                    <a:pt x="16" y="9"/>
                    <a:pt x="15" y="9"/>
                    <a:pt x="14" y="10"/>
                  </a:cubicBezTo>
                  <a:cubicBezTo>
                    <a:pt x="12" y="11"/>
                    <a:pt x="11" y="12"/>
                    <a:pt x="12" y="14"/>
                  </a:cubicBezTo>
                  <a:cubicBezTo>
                    <a:pt x="14" y="17"/>
                    <a:pt x="14" y="17"/>
                    <a:pt x="14" y="17"/>
                  </a:cubicBezTo>
                  <a:cubicBezTo>
                    <a:pt x="11" y="16"/>
                    <a:pt x="11" y="16"/>
                    <a:pt x="11" y="16"/>
                  </a:cubicBezTo>
                  <a:cubicBezTo>
                    <a:pt x="10" y="15"/>
                    <a:pt x="9" y="15"/>
                    <a:pt x="9" y="15"/>
                  </a:cubicBezTo>
                  <a:cubicBezTo>
                    <a:pt x="9" y="16"/>
                    <a:pt x="9" y="16"/>
                    <a:pt x="9" y="16"/>
                  </a:cubicBezTo>
                  <a:cubicBezTo>
                    <a:pt x="9" y="17"/>
                    <a:pt x="9" y="17"/>
                    <a:pt x="9" y="17"/>
                  </a:cubicBezTo>
                  <a:cubicBezTo>
                    <a:pt x="8" y="17"/>
                    <a:pt x="8" y="17"/>
                    <a:pt x="8" y="17"/>
                  </a:cubicBezTo>
                  <a:cubicBezTo>
                    <a:pt x="6" y="17"/>
                    <a:pt x="5" y="17"/>
                    <a:pt x="3" y="17"/>
                  </a:cubicBezTo>
                  <a:cubicBezTo>
                    <a:pt x="3" y="17"/>
                    <a:pt x="3" y="18"/>
                    <a:pt x="4" y="18"/>
                  </a:cubicBezTo>
                  <a:cubicBezTo>
                    <a:pt x="4" y="21"/>
                    <a:pt x="5" y="24"/>
                    <a:pt x="4" y="25"/>
                  </a:cubicBezTo>
                  <a:cubicBezTo>
                    <a:pt x="2" y="27"/>
                    <a:pt x="2" y="27"/>
                    <a:pt x="3" y="28"/>
                  </a:cubicBezTo>
                  <a:cubicBezTo>
                    <a:pt x="3" y="28"/>
                    <a:pt x="3" y="29"/>
                    <a:pt x="3" y="30"/>
                  </a:cubicBezTo>
                  <a:cubicBezTo>
                    <a:pt x="4" y="30"/>
                    <a:pt x="4" y="30"/>
                    <a:pt x="5" y="30"/>
                  </a:cubicBezTo>
                  <a:cubicBezTo>
                    <a:pt x="7" y="29"/>
                    <a:pt x="9" y="29"/>
                    <a:pt x="11" y="29"/>
                  </a:cubicBezTo>
                  <a:cubicBezTo>
                    <a:pt x="13" y="29"/>
                    <a:pt x="14" y="29"/>
                    <a:pt x="16" y="29"/>
                  </a:cubicBezTo>
                  <a:cubicBezTo>
                    <a:pt x="17" y="29"/>
                    <a:pt x="17" y="30"/>
                    <a:pt x="18" y="30"/>
                  </a:cubicBezTo>
                  <a:cubicBezTo>
                    <a:pt x="20" y="31"/>
                    <a:pt x="21" y="32"/>
                    <a:pt x="22" y="32"/>
                  </a:cubicBezTo>
                  <a:cubicBezTo>
                    <a:pt x="23" y="32"/>
                    <a:pt x="23" y="31"/>
                    <a:pt x="24" y="31"/>
                  </a:cubicBezTo>
                  <a:lnTo>
                    <a:pt x="24" y="29"/>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0" name="Freeform 690"/>
            <p:cNvSpPr>
              <a:spLocks noChangeArrowheads="1"/>
            </p:cNvSpPr>
            <p:nvPr/>
          </p:nvSpPr>
          <p:spPr bwMode="auto">
            <a:xfrm>
              <a:off x="6793978" y="3463096"/>
              <a:ext cx="62792" cy="77282"/>
            </a:xfrm>
            <a:custGeom>
              <a:avLst/>
              <a:gdLst>
                <a:gd name="T0" fmla="*/ 8 w 15"/>
                <a:gd name="T1" fmla="*/ 18 h 18"/>
                <a:gd name="T2" fmla="*/ 11 w 15"/>
                <a:gd name="T3" fmla="*/ 14 h 18"/>
                <a:gd name="T4" fmla="*/ 12 w 15"/>
                <a:gd name="T5" fmla="*/ 12 h 18"/>
                <a:gd name="T6" fmla="*/ 15 w 15"/>
                <a:gd name="T7" fmla="*/ 12 h 18"/>
                <a:gd name="T8" fmla="*/ 10 w 15"/>
                <a:gd name="T9" fmla="*/ 2 h 18"/>
                <a:gd name="T10" fmla="*/ 4 w 15"/>
                <a:gd name="T11" fmla="*/ 0 h 18"/>
                <a:gd name="T12" fmla="*/ 4 w 15"/>
                <a:gd name="T13" fmla="*/ 4 h 18"/>
                <a:gd name="T14" fmla="*/ 8 w 15"/>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8" y="18"/>
                  </a:moveTo>
                  <a:cubicBezTo>
                    <a:pt x="9" y="17"/>
                    <a:pt x="10" y="16"/>
                    <a:pt x="11" y="14"/>
                  </a:cubicBezTo>
                  <a:cubicBezTo>
                    <a:pt x="12" y="14"/>
                    <a:pt x="11" y="12"/>
                    <a:pt x="12" y="12"/>
                  </a:cubicBezTo>
                  <a:cubicBezTo>
                    <a:pt x="13" y="12"/>
                    <a:pt x="15" y="13"/>
                    <a:pt x="15" y="12"/>
                  </a:cubicBezTo>
                  <a:cubicBezTo>
                    <a:pt x="15" y="9"/>
                    <a:pt x="12" y="3"/>
                    <a:pt x="10" y="2"/>
                  </a:cubicBezTo>
                  <a:cubicBezTo>
                    <a:pt x="9" y="2"/>
                    <a:pt x="5" y="0"/>
                    <a:pt x="4" y="0"/>
                  </a:cubicBezTo>
                  <a:cubicBezTo>
                    <a:pt x="0" y="1"/>
                    <a:pt x="3" y="2"/>
                    <a:pt x="4" y="4"/>
                  </a:cubicBezTo>
                  <a:cubicBezTo>
                    <a:pt x="7" y="9"/>
                    <a:pt x="7" y="12"/>
                    <a:pt x="8"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1" name="Freeform 691"/>
            <p:cNvSpPr>
              <a:spLocks noEditPoints="1" noChangeArrowheads="1"/>
            </p:cNvSpPr>
            <p:nvPr/>
          </p:nvSpPr>
          <p:spPr bwMode="auto">
            <a:xfrm>
              <a:off x="6798808" y="3460680"/>
              <a:ext cx="60377" cy="82112"/>
            </a:xfrm>
            <a:custGeom>
              <a:avLst/>
              <a:gdLst>
                <a:gd name="T0" fmla="*/ 6 w 15"/>
                <a:gd name="T1" fmla="*/ 20 h 20"/>
                <a:gd name="T2" fmla="*/ 6 w 15"/>
                <a:gd name="T3" fmla="*/ 19 h 20"/>
                <a:gd name="T4" fmla="*/ 2 w 15"/>
                <a:gd name="T5" fmla="*/ 6 h 20"/>
                <a:gd name="T6" fmla="*/ 1 w 15"/>
                <a:gd name="T7" fmla="*/ 4 h 20"/>
                <a:gd name="T8" fmla="*/ 0 w 15"/>
                <a:gd name="T9" fmla="*/ 2 h 20"/>
                <a:gd name="T10" fmla="*/ 3 w 15"/>
                <a:gd name="T11" fmla="*/ 0 h 20"/>
                <a:gd name="T12" fmla="*/ 3 w 15"/>
                <a:gd name="T13" fmla="*/ 0 h 20"/>
                <a:gd name="T14" fmla="*/ 9 w 15"/>
                <a:gd name="T15" fmla="*/ 2 h 20"/>
                <a:gd name="T16" fmla="*/ 15 w 15"/>
                <a:gd name="T17" fmla="*/ 13 h 20"/>
                <a:gd name="T18" fmla="*/ 13 w 15"/>
                <a:gd name="T19" fmla="*/ 14 h 20"/>
                <a:gd name="T20" fmla="*/ 12 w 15"/>
                <a:gd name="T21" fmla="*/ 14 h 20"/>
                <a:gd name="T22" fmla="*/ 11 w 15"/>
                <a:gd name="T23" fmla="*/ 14 h 20"/>
                <a:gd name="T24" fmla="*/ 11 w 15"/>
                <a:gd name="T25" fmla="*/ 14 h 20"/>
                <a:gd name="T26" fmla="*/ 11 w 15"/>
                <a:gd name="T27" fmla="*/ 16 h 20"/>
                <a:gd name="T28" fmla="*/ 10 w 15"/>
                <a:gd name="T29" fmla="*/ 17 h 20"/>
                <a:gd name="T30" fmla="*/ 7 w 15"/>
                <a:gd name="T31" fmla="*/ 20 h 20"/>
                <a:gd name="T32" fmla="*/ 6 w 15"/>
                <a:gd name="T33" fmla="*/ 20 h 20"/>
                <a:gd name="T34" fmla="*/ 2 w 15"/>
                <a:gd name="T35" fmla="*/ 3 h 20"/>
                <a:gd name="T36" fmla="*/ 3 w 15"/>
                <a:gd name="T37" fmla="*/ 3 h 20"/>
                <a:gd name="T38" fmla="*/ 4 w 15"/>
                <a:gd name="T39" fmla="*/ 5 h 20"/>
                <a:gd name="T40" fmla="*/ 7 w 15"/>
                <a:gd name="T41" fmla="*/ 17 h 20"/>
                <a:gd name="T42" fmla="*/ 8 w 15"/>
                <a:gd name="T43" fmla="*/ 16 h 20"/>
                <a:gd name="T44" fmla="*/ 9 w 15"/>
                <a:gd name="T45" fmla="*/ 15 h 20"/>
                <a:gd name="T46" fmla="*/ 9 w 15"/>
                <a:gd name="T47" fmla="*/ 14 h 20"/>
                <a:gd name="T48" fmla="*/ 11 w 15"/>
                <a:gd name="T49" fmla="*/ 12 h 20"/>
                <a:gd name="T50" fmla="*/ 12 w 15"/>
                <a:gd name="T51" fmla="*/ 12 h 20"/>
                <a:gd name="T52" fmla="*/ 13 w 15"/>
                <a:gd name="T53" fmla="*/ 12 h 20"/>
                <a:gd name="T54" fmla="*/ 8 w 15"/>
                <a:gd name="T55" fmla="*/ 4 h 20"/>
                <a:gd name="T56" fmla="*/ 3 w 15"/>
                <a:gd name="T57" fmla="*/ 2 h 20"/>
                <a:gd name="T58" fmla="*/ 2 w 15"/>
                <a:gd name="T59"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0">
                  <a:moveTo>
                    <a:pt x="6" y="20"/>
                  </a:moveTo>
                  <a:cubicBezTo>
                    <a:pt x="6" y="19"/>
                    <a:pt x="6" y="19"/>
                    <a:pt x="6" y="19"/>
                  </a:cubicBezTo>
                  <a:cubicBezTo>
                    <a:pt x="5" y="13"/>
                    <a:pt x="5" y="10"/>
                    <a:pt x="2" y="6"/>
                  </a:cubicBezTo>
                  <a:cubicBezTo>
                    <a:pt x="2" y="5"/>
                    <a:pt x="2" y="5"/>
                    <a:pt x="1" y="4"/>
                  </a:cubicBezTo>
                  <a:cubicBezTo>
                    <a:pt x="1" y="4"/>
                    <a:pt x="0" y="3"/>
                    <a:pt x="0" y="2"/>
                  </a:cubicBezTo>
                  <a:cubicBezTo>
                    <a:pt x="1" y="1"/>
                    <a:pt x="2" y="1"/>
                    <a:pt x="3" y="0"/>
                  </a:cubicBezTo>
                  <a:cubicBezTo>
                    <a:pt x="3" y="0"/>
                    <a:pt x="3" y="0"/>
                    <a:pt x="3" y="0"/>
                  </a:cubicBezTo>
                  <a:cubicBezTo>
                    <a:pt x="4" y="0"/>
                    <a:pt x="9" y="2"/>
                    <a:pt x="9" y="2"/>
                  </a:cubicBezTo>
                  <a:cubicBezTo>
                    <a:pt x="11" y="4"/>
                    <a:pt x="15" y="9"/>
                    <a:pt x="15" y="13"/>
                  </a:cubicBezTo>
                  <a:cubicBezTo>
                    <a:pt x="15" y="13"/>
                    <a:pt x="15" y="14"/>
                    <a:pt x="13" y="14"/>
                  </a:cubicBezTo>
                  <a:cubicBezTo>
                    <a:pt x="12" y="14"/>
                    <a:pt x="12" y="14"/>
                    <a:pt x="12" y="14"/>
                  </a:cubicBezTo>
                  <a:cubicBezTo>
                    <a:pt x="12" y="14"/>
                    <a:pt x="11" y="14"/>
                    <a:pt x="11" y="14"/>
                  </a:cubicBezTo>
                  <a:cubicBezTo>
                    <a:pt x="11" y="14"/>
                    <a:pt x="11" y="14"/>
                    <a:pt x="11" y="14"/>
                  </a:cubicBezTo>
                  <a:cubicBezTo>
                    <a:pt x="11" y="15"/>
                    <a:pt x="11" y="15"/>
                    <a:pt x="11" y="16"/>
                  </a:cubicBezTo>
                  <a:cubicBezTo>
                    <a:pt x="10" y="16"/>
                    <a:pt x="10" y="17"/>
                    <a:pt x="10" y="17"/>
                  </a:cubicBezTo>
                  <a:cubicBezTo>
                    <a:pt x="9" y="18"/>
                    <a:pt x="8" y="19"/>
                    <a:pt x="7" y="20"/>
                  </a:cubicBezTo>
                  <a:lnTo>
                    <a:pt x="6" y="20"/>
                  </a:lnTo>
                  <a:close/>
                  <a:moveTo>
                    <a:pt x="2" y="3"/>
                  </a:moveTo>
                  <a:cubicBezTo>
                    <a:pt x="3" y="3"/>
                    <a:pt x="3" y="3"/>
                    <a:pt x="3" y="3"/>
                  </a:cubicBezTo>
                  <a:cubicBezTo>
                    <a:pt x="3" y="4"/>
                    <a:pt x="4" y="4"/>
                    <a:pt x="4" y="5"/>
                  </a:cubicBezTo>
                  <a:cubicBezTo>
                    <a:pt x="6" y="9"/>
                    <a:pt x="7" y="12"/>
                    <a:pt x="7" y="17"/>
                  </a:cubicBezTo>
                  <a:cubicBezTo>
                    <a:pt x="8" y="17"/>
                    <a:pt x="8" y="16"/>
                    <a:pt x="8" y="16"/>
                  </a:cubicBezTo>
                  <a:cubicBezTo>
                    <a:pt x="8" y="16"/>
                    <a:pt x="9" y="15"/>
                    <a:pt x="9" y="15"/>
                  </a:cubicBezTo>
                  <a:cubicBezTo>
                    <a:pt x="9" y="15"/>
                    <a:pt x="9" y="14"/>
                    <a:pt x="9" y="14"/>
                  </a:cubicBezTo>
                  <a:cubicBezTo>
                    <a:pt x="9" y="14"/>
                    <a:pt x="9" y="12"/>
                    <a:pt x="11" y="12"/>
                  </a:cubicBezTo>
                  <a:cubicBezTo>
                    <a:pt x="11" y="12"/>
                    <a:pt x="12" y="12"/>
                    <a:pt x="12" y="12"/>
                  </a:cubicBezTo>
                  <a:cubicBezTo>
                    <a:pt x="12" y="12"/>
                    <a:pt x="13" y="12"/>
                    <a:pt x="13" y="12"/>
                  </a:cubicBezTo>
                  <a:cubicBezTo>
                    <a:pt x="13" y="10"/>
                    <a:pt x="10" y="5"/>
                    <a:pt x="8" y="4"/>
                  </a:cubicBezTo>
                  <a:cubicBezTo>
                    <a:pt x="8" y="4"/>
                    <a:pt x="4" y="2"/>
                    <a:pt x="3" y="2"/>
                  </a:cubicBezTo>
                  <a:cubicBezTo>
                    <a:pt x="3" y="2"/>
                    <a:pt x="3" y="3"/>
                    <a:pt x="2"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2" name="Freeform 692"/>
            <p:cNvSpPr>
              <a:spLocks noChangeArrowheads="1"/>
            </p:cNvSpPr>
            <p:nvPr/>
          </p:nvSpPr>
          <p:spPr bwMode="auto">
            <a:xfrm>
              <a:off x="6719113" y="3359247"/>
              <a:ext cx="304299" cy="205282"/>
            </a:xfrm>
            <a:custGeom>
              <a:avLst/>
              <a:gdLst>
                <a:gd name="T0" fmla="*/ 20 w 73"/>
                <a:gd name="T1" fmla="*/ 27 h 49"/>
                <a:gd name="T2" fmla="*/ 2 w 73"/>
                <a:gd name="T3" fmla="*/ 24 h 49"/>
                <a:gd name="T4" fmla="*/ 4 w 73"/>
                <a:gd name="T5" fmla="*/ 22 h 49"/>
                <a:gd name="T6" fmla="*/ 5 w 73"/>
                <a:gd name="T7" fmla="*/ 17 h 49"/>
                <a:gd name="T8" fmla="*/ 7 w 73"/>
                <a:gd name="T9" fmla="*/ 6 h 49"/>
                <a:gd name="T10" fmla="*/ 21 w 73"/>
                <a:gd name="T11" fmla="*/ 5 h 49"/>
                <a:gd name="T12" fmla="*/ 30 w 73"/>
                <a:gd name="T13" fmla="*/ 6 h 49"/>
                <a:gd name="T14" fmla="*/ 41 w 73"/>
                <a:gd name="T15" fmla="*/ 3 h 49"/>
                <a:gd name="T16" fmla="*/ 48 w 73"/>
                <a:gd name="T17" fmla="*/ 2 h 49"/>
                <a:gd name="T18" fmla="*/ 50 w 73"/>
                <a:gd name="T19" fmla="*/ 7 h 49"/>
                <a:gd name="T20" fmla="*/ 54 w 73"/>
                <a:gd name="T21" fmla="*/ 11 h 49"/>
                <a:gd name="T22" fmla="*/ 58 w 73"/>
                <a:gd name="T23" fmla="*/ 14 h 49"/>
                <a:gd name="T24" fmla="*/ 62 w 73"/>
                <a:gd name="T25" fmla="*/ 14 h 49"/>
                <a:gd name="T26" fmla="*/ 66 w 73"/>
                <a:gd name="T27" fmla="*/ 16 h 49"/>
                <a:gd name="T28" fmla="*/ 73 w 73"/>
                <a:gd name="T29" fmla="*/ 19 h 49"/>
                <a:gd name="T30" fmla="*/ 71 w 73"/>
                <a:gd name="T31" fmla="*/ 22 h 49"/>
                <a:gd name="T32" fmla="*/ 73 w 73"/>
                <a:gd name="T33" fmla="*/ 23 h 49"/>
                <a:gd name="T34" fmla="*/ 71 w 73"/>
                <a:gd name="T35" fmla="*/ 28 h 49"/>
                <a:gd name="T36" fmla="*/ 69 w 73"/>
                <a:gd name="T37" fmla="*/ 29 h 49"/>
                <a:gd name="T38" fmla="*/ 66 w 73"/>
                <a:gd name="T39" fmla="*/ 30 h 49"/>
                <a:gd name="T40" fmla="*/ 63 w 73"/>
                <a:gd name="T41" fmla="*/ 34 h 49"/>
                <a:gd name="T42" fmla="*/ 54 w 73"/>
                <a:gd name="T43" fmla="*/ 38 h 49"/>
                <a:gd name="T44" fmla="*/ 53 w 73"/>
                <a:gd name="T45" fmla="*/ 37 h 49"/>
                <a:gd name="T46" fmla="*/ 52 w 73"/>
                <a:gd name="T47" fmla="*/ 40 h 49"/>
                <a:gd name="T48" fmla="*/ 51 w 73"/>
                <a:gd name="T49" fmla="*/ 39 h 49"/>
                <a:gd name="T50" fmla="*/ 50 w 73"/>
                <a:gd name="T51" fmla="*/ 40 h 49"/>
                <a:gd name="T52" fmla="*/ 49 w 73"/>
                <a:gd name="T53" fmla="*/ 38 h 49"/>
                <a:gd name="T54" fmla="*/ 47 w 73"/>
                <a:gd name="T55" fmla="*/ 39 h 49"/>
                <a:gd name="T56" fmla="*/ 51 w 73"/>
                <a:gd name="T57" fmla="*/ 40 h 49"/>
                <a:gd name="T58" fmla="*/ 50 w 73"/>
                <a:gd name="T59" fmla="*/ 41 h 49"/>
                <a:gd name="T60" fmla="*/ 53 w 73"/>
                <a:gd name="T61" fmla="*/ 44 h 49"/>
                <a:gd name="T62" fmla="*/ 59 w 73"/>
                <a:gd name="T63" fmla="*/ 43 h 49"/>
                <a:gd name="T64" fmla="*/ 55 w 73"/>
                <a:gd name="T65" fmla="*/ 45 h 49"/>
                <a:gd name="T66" fmla="*/ 49 w 73"/>
                <a:gd name="T67" fmla="*/ 48 h 49"/>
                <a:gd name="T68" fmla="*/ 46 w 73"/>
                <a:gd name="T69" fmla="*/ 47 h 49"/>
                <a:gd name="T70" fmla="*/ 43 w 73"/>
                <a:gd name="T71" fmla="*/ 43 h 49"/>
                <a:gd name="T72" fmla="*/ 48 w 73"/>
                <a:gd name="T73" fmla="*/ 40 h 49"/>
                <a:gd name="T74" fmla="*/ 40 w 73"/>
                <a:gd name="T75" fmla="*/ 39 h 49"/>
                <a:gd name="T76" fmla="*/ 41 w 73"/>
                <a:gd name="T77" fmla="*/ 38 h 49"/>
                <a:gd name="T78" fmla="*/ 39 w 73"/>
                <a:gd name="T79" fmla="*/ 37 h 49"/>
                <a:gd name="T80" fmla="*/ 41 w 73"/>
                <a:gd name="T81" fmla="*/ 37 h 49"/>
                <a:gd name="T82" fmla="*/ 35 w 73"/>
                <a:gd name="T83" fmla="*/ 39 h 49"/>
                <a:gd name="T84" fmla="*/ 33 w 73"/>
                <a:gd name="T85" fmla="*/ 38 h 49"/>
                <a:gd name="T86" fmla="*/ 32 w 73"/>
                <a:gd name="T87" fmla="*/ 42 h 49"/>
                <a:gd name="T88" fmla="*/ 31 w 73"/>
                <a:gd name="T89" fmla="*/ 41 h 49"/>
                <a:gd name="T90" fmla="*/ 26 w 73"/>
                <a:gd name="T91" fmla="*/ 43 h 49"/>
                <a:gd name="T92" fmla="*/ 30 w 73"/>
                <a:gd name="T93" fmla="*/ 37 h 49"/>
                <a:gd name="T94" fmla="*/ 33 w 73"/>
                <a:gd name="T95" fmla="*/ 37 h 49"/>
                <a:gd name="T96" fmla="*/ 32 w 73"/>
                <a:gd name="T97" fmla="*/ 33 h 49"/>
                <a:gd name="T98" fmla="*/ 28 w 73"/>
                <a:gd name="T99" fmla="*/ 27 h 49"/>
                <a:gd name="T100" fmla="*/ 23 w 73"/>
                <a:gd name="T101" fmla="*/ 26 h 49"/>
                <a:gd name="T102" fmla="*/ 20 w 73"/>
                <a:gd name="T103"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49">
                  <a:moveTo>
                    <a:pt x="20" y="27"/>
                  </a:moveTo>
                  <a:cubicBezTo>
                    <a:pt x="17" y="28"/>
                    <a:pt x="0" y="32"/>
                    <a:pt x="2" y="24"/>
                  </a:cubicBezTo>
                  <a:cubicBezTo>
                    <a:pt x="2" y="23"/>
                    <a:pt x="4" y="22"/>
                    <a:pt x="4" y="22"/>
                  </a:cubicBezTo>
                  <a:cubicBezTo>
                    <a:pt x="5" y="20"/>
                    <a:pt x="4" y="18"/>
                    <a:pt x="5" y="17"/>
                  </a:cubicBezTo>
                  <a:cubicBezTo>
                    <a:pt x="9" y="12"/>
                    <a:pt x="9" y="12"/>
                    <a:pt x="7" y="6"/>
                  </a:cubicBezTo>
                  <a:cubicBezTo>
                    <a:pt x="12" y="5"/>
                    <a:pt x="15" y="4"/>
                    <a:pt x="21" y="5"/>
                  </a:cubicBezTo>
                  <a:cubicBezTo>
                    <a:pt x="23" y="6"/>
                    <a:pt x="28" y="10"/>
                    <a:pt x="30" y="6"/>
                  </a:cubicBezTo>
                  <a:cubicBezTo>
                    <a:pt x="34" y="14"/>
                    <a:pt x="36" y="1"/>
                    <a:pt x="41" y="3"/>
                  </a:cubicBezTo>
                  <a:cubicBezTo>
                    <a:pt x="41" y="4"/>
                    <a:pt x="46" y="0"/>
                    <a:pt x="48" y="2"/>
                  </a:cubicBezTo>
                  <a:cubicBezTo>
                    <a:pt x="51" y="3"/>
                    <a:pt x="49" y="5"/>
                    <a:pt x="50" y="7"/>
                  </a:cubicBezTo>
                  <a:cubicBezTo>
                    <a:pt x="50" y="10"/>
                    <a:pt x="54" y="7"/>
                    <a:pt x="54" y="11"/>
                  </a:cubicBezTo>
                  <a:cubicBezTo>
                    <a:pt x="54" y="13"/>
                    <a:pt x="56" y="14"/>
                    <a:pt x="58" y="14"/>
                  </a:cubicBezTo>
                  <a:cubicBezTo>
                    <a:pt x="60" y="14"/>
                    <a:pt x="61" y="13"/>
                    <a:pt x="62" y="14"/>
                  </a:cubicBezTo>
                  <a:cubicBezTo>
                    <a:pt x="64" y="16"/>
                    <a:pt x="64" y="15"/>
                    <a:pt x="66" y="16"/>
                  </a:cubicBezTo>
                  <a:cubicBezTo>
                    <a:pt x="68" y="17"/>
                    <a:pt x="70" y="18"/>
                    <a:pt x="73" y="19"/>
                  </a:cubicBezTo>
                  <a:cubicBezTo>
                    <a:pt x="73" y="20"/>
                    <a:pt x="73" y="22"/>
                    <a:pt x="71" y="22"/>
                  </a:cubicBezTo>
                  <a:cubicBezTo>
                    <a:pt x="72" y="22"/>
                    <a:pt x="72" y="23"/>
                    <a:pt x="73" y="23"/>
                  </a:cubicBezTo>
                  <a:cubicBezTo>
                    <a:pt x="70" y="24"/>
                    <a:pt x="72" y="27"/>
                    <a:pt x="71" y="28"/>
                  </a:cubicBezTo>
                  <a:cubicBezTo>
                    <a:pt x="71" y="30"/>
                    <a:pt x="70" y="29"/>
                    <a:pt x="69" y="29"/>
                  </a:cubicBezTo>
                  <a:cubicBezTo>
                    <a:pt x="69" y="29"/>
                    <a:pt x="67" y="30"/>
                    <a:pt x="66" y="30"/>
                  </a:cubicBezTo>
                  <a:cubicBezTo>
                    <a:pt x="64" y="31"/>
                    <a:pt x="67" y="33"/>
                    <a:pt x="63" y="34"/>
                  </a:cubicBezTo>
                  <a:cubicBezTo>
                    <a:pt x="60" y="35"/>
                    <a:pt x="56" y="35"/>
                    <a:pt x="54" y="38"/>
                  </a:cubicBezTo>
                  <a:cubicBezTo>
                    <a:pt x="53" y="38"/>
                    <a:pt x="53" y="37"/>
                    <a:pt x="53" y="37"/>
                  </a:cubicBezTo>
                  <a:cubicBezTo>
                    <a:pt x="52" y="38"/>
                    <a:pt x="52" y="39"/>
                    <a:pt x="52" y="40"/>
                  </a:cubicBezTo>
                  <a:cubicBezTo>
                    <a:pt x="52" y="40"/>
                    <a:pt x="51" y="39"/>
                    <a:pt x="51" y="39"/>
                  </a:cubicBezTo>
                  <a:cubicBezTo>
                    <a:pt x="51" y="39"/>
                    <a:pt x="50" y="40"/>
                    <a:pt x="50" y="40"/>
                  </a:cubicBezTo>
                  <a:cubicBezTo>
                    <a:pt x="50" y="39"/>
                    <a:pt x="49" y="39"/>
                    <a:pt x="49" y="38"/>
                  </a:cubicBezTo>
                  <a:cubicBezTo>
                    <a:pt x="48" y="38"/>
                    <a:pt x="48" y="38"/>
                    <a:pt x="47" y="39"/>
                  </a:cubicBezTo>
                  <a:cubicBezTo>
                    <a:pt x="48" y="40"/>
                    <a:pt x="49" y="41"/>
                    <a:pt x="51" y="40"/>
                  </a:cubicBezTo>
                  <a:cubicBezTo>
                    <a:pt x="50" y="40"/>
                    <a:pt x="50" y="41"/>
                    <a:pt x="50" y="41"/>
                  </a:cubicBezTo>
                  <a:cubicBezTo>
                    <a:pt x="52" y="41"/>
                    <a:pt x="52" y="43"/>
                    <a:pt x="53" y="44"/>
                  </a:cubicBezTo>
                  <a:cubicBezTo>
                    <a:pt x="54" y="44"/>
                    <a:pt x="57" y="43"/>
                    <a:pt x="59" y="43"/>
                  </a:cubicBezTo>
                  <a:cubicBezTo>
                    <a:pt x="59" y="46"/>
                    <a:pt x="57" y="45"/>
                    <a:pt x="55" y="45"/>
                  </a:cubicBezTo>
                  <a:cubicBezTo>
                    <a:pt x="53" y="45"/>
                    <a:pt x="51" y="47"/>
                    <a:pt x="49" y="48"/>
                  </a:cubicBezTo>
                  <a:cubicBezTo>
                    <a:pt x="49" y="48"/>
                    <a:pt x="46" y="49"/>
                    <a:pt x="46" y="47"/>
                  </a:cubicBezTo>
                  <a:cubicBezTo>
                    <a:pt x="46" y="45"/>
                    <a:pt x="46" y="44"/>
                    <a:pt x="43" y="43"/>
                  </a:cubicBezTo>
                  <a:cubicBezTo>
                    <a:pt x="44" y="42"/>
                    <a:pt x="46" y="41"/>
                    <a:pt x="48" y="40"/>
                  </a:cubicBezTo>
                  <a:cubicBezTo>
                    <a:pt x="46" y="39"/>
                    <a:pt x="42" y="39"/>
                    <a:pt x="40" y="39"/>
                  </a:cubicBezTo>
                  <a:cubicBezTo>
                    <a:pt x="40" y="38"/>
                    <a:pt x="40" y="38"/>
                    <a:pt x="41" y="38"/>
                  </a:cubicBezTo>
                  <a:cubicBezTo>
                    <a:pt x="40" y="38"/>
                    <a:pt x="40" y="37"/>
                    <a:pt x="39" y="37"/>
                  </a:cubicBezTo>
                  <a:cubicBezTo>
                    <a:pt x="40" y="37"/>
                    <a:pt x="41" y="37"/>
                    <a:pt x="41" y="37"/>
                  </a:cubicBezTo>
                  <a:cubicBezTo>
                    <a:pt x="40" y="34"/>
                    <a:pt x="35" y="36"/>
                    <a:pt x="35" y="39"/>
                  </a:cubicBezTo>
                  <a:cubicBezTo>
                    <a:pt x="34" y="39"/>
                    <a:pt x="34" y="38"/>
                    <a:pt x="33" y="38"/>
                  </a:cubicBezTo>
                  <a:cubicBezTo>
                    <a:pt x="35" y="40"/>
                    <a:pt x="33" y="41"/>
                    <a:pt x="32" y="42"/>
                  </a:cubicBezTo>
                  <a:cubicBezTo>
                    <a:pt x="32" y="42"/>
                    <a:pt x="31" y="41"/>
                    <a:pt x="31" y="41"/>
                  </a:cubicBezTo>
                  <a:cubicBezTo>
                    <a:pt x="32" y="44"/>
                    <a:pt x="27" y="44"/>
                    <a:pt x="26" y="43"/>
                  </a:cubicBezTo>
                  <a:cubicBezTo>
                    <a:pt x="28" y="42"/>
                    <a:pt x="28" y="39"/>
                    <a:pt x="30" y="37"/>
                  </a:cubicBezTo>
                  <a:cubicBezTo>
                    <a:pt x="30" y="36"/>
                    <a:pt x="33" y="38"/>
                    <a:pt x="33" y="37"/>
                  </a:cubicBezTo>
                  <a:cubicBezTo>
                    <a:pt x="33" y="35"/>
                    <a:pt x="32" y="35"/>
                    <a:pt x="32" y="33"/>
                  </a:cubicBezTo>
                  <a:cubicBezTo>
                    <a:pt x="31" y="31"/>
                    <a:pt x="30" y="28"/>
                    <a:pt x="28" y="27"/>
                  </a:cubicBezTo>
                  <a:cubicBezTo>
                    <a:pt x="27" y="27"/>
                    <a:pt x="24" y="26"/>
                    <a:pt x="23" y="26"/>
                  </a:cubicBezTo>
                  <a:cubicBezTo>
                    <a:pt x="22" y="25"/>
                    <a:pt x="21" y="26"/>
                    <a:pt x="20" y="2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3" name="Freeform 693"/>
            <p:cNvSpPr>
              <a:spLocks noEditPoints="1" noChangeArrowheads="1"/>
            </p:cNvSpPr>
            <p:nvPr/>
          </p:nvSpPr>
          <p:spPr bwMode="auto">
            <a:xfrm>
              <a:off x="6723942" y="3359247"/>
              <a:ext cx="306713" cy="205282"/>
            </a:xfrm>
            <a:custGeom>
              <a:avLst/>
              <a:gdLst>
                <a:gd name="T0" fmla="*/ 41 w 74"/>
                <a:gd name="T1" fmla="*/ 44 h 49"/>
                <a:gd name="T2" fmla="*/ 41 w 74"/>
                <a:gd name="T3" fmla="*/ 40 h 49"/>
                <a:gd name="T4" fmla="*/ 38 w 74"/>
                <a:gd name="T5" fmla="*/ 38 h 49"/>
                <a:gd name="T6" fmla="*/ 34 w 74"/>
                <a:gd name="T7" fmla="*/ 40 h 49"/>
                <a:gd name="T8" fmla="*/ 24 w 74"/>
                <a:gd name="T9" fmla="*/ 44 h 49"/>
                <a:gd name="T10" fmla="*/ 28 w 74"/>
                <a:gd name="T11" fmla="*/ 36 h 49"/>
                <a:gd name="T12" fmla="*/ 30 w 74"/>
                <a:gd name="T13" fmla="*/ 36 h 49"/>
                <a:gd name="T14" fmla="*/ 26 w 74"/>
                <a:gd name="T15" fmla="*/ 28 h 49"/>
                <a:gd name="T16" fmla="*/ 19 w 74"/>
                <a:gd name="T17" fmla="*/ 28 h 49"/>
                <a:gd name="T18" fmla="*/ 0 w 74"/>
                <a:gd name="T19" fmla="*/ 24 h 49"/>
                <a:gd name="T20" fmla="*/ 4 w 74"/>
                <a:gd name="T21" fmla="*/ 16 h 49"/>
                <a:gd name="T22" fmla="*/ 9 w 74"/>
                <a:gd name="T23" fmla="*/ 5 h 49"/>
                <a:gd name="T24" fmla="*/ 26 w 74"/>
                <a:gd name="T25" fmla="*/ 7 h 49"/>
                <a:gd name="T26" fmla="*/ 31 w 74"/>
                <a:gd name="T27" fmla="*/ 8 h 49"/>
                <a:gd name="T28" fmla="*/ 41 w 74"/>
                <a:gd name="T29" fmla="*/ 2 h 49"/>
                <a:gd name="T30" fmla="*/ 51 w 74"/>
                <a:gd name="T31" fmla="*/ 8 h 49"/>
                <a:gd name="T32" fmla="*/ 62 w 74"/>
                <a:gd name="T33" fmla="*/ 13 h 49"/>
                <a:gd name="T34" fmla="*/ 72 w 74"/>
                <a:gd name="T35" fmla="*/ 18 h 49"/>
                <a:gd name="T36" fmla="*/ 72 w 74"/>
                <a:gd name="T37" fmla="*/ 22 h 49"/>
                <a:gd name="T38" fmla="*/ 71 w 74"/>
                <a:gd name="T39" fmla="*/ 26 h 49"/>
                <a:gd name="T40" fmla="*/ 67 w 74"/>
                <a:gd name="T41" fmla="*/ 30 h 49"/>
                <a:gd name="T42" fmla="*/ 60 w 74"/>
                <a:gd name="T43" fmla="*/ 36 h 49"/>
                <a:gd name="T44" fmla="*/ 52 w 74"/>
                <a:gd name="T45" fmla="*/ 40 h 49"/>
                <a:gd name="T46" fmla="*/ 56 w 74"/>
                <a:gd name="T47" fmla="*/ 42 h 49"/>
                <a:gd name="T48" fmla="*/ 58 w 74"/>
                <a:gd name="T49" fmla="*/ 45 h 49"/>
                <a:gd name="T50" fmla="*/ 50 w 74"/>
                <a:gd name="T51" fmla="*/ 48 h 49"/>
                <a:gd name="T52" fmla="*/ 46 w 74"/>
                <a:gd name="T53" fmla="*/ 47 h 49"/>
                <a:gd name="T54" fmla="*/ 51 w 74"/>
                <a:gd name="T55" fmla="*/ 45 h 49"/>
                <a:gd name="T56" fmla="*/ 48 w 74"/>
                <a:gd name="T57" fmla="*/ 41 h 49"/>
                <a:gd name="T58" fmla="*/ 27 w 74"/>
                <a:gd name="T59" fmla="*/ 43 h 49"/>
                <a:gd name="T60" fmla="*/ 28 w 74"/>
                <a:gd name="T61" fmla="*/ 40 h 49"/>
                <a:gd name="T62" fmla="*/ 32 w 74"/>
                <a:gd name="T63" fmla="*/ 39 h 49"/>
                <a:gd name="T64" fmla="*/ 31 w 74"/>
                <a:gd name="T65" fmla="*/ 38 h 49"/>
                <a:gd name="T66" fmla="*/ 45 w 74"/>
                <a:gd name="T67" fmla="*/ 38 h 49"/>
                <a:gd name="T68" fmla="*/ 49 w 74"/>
                <a:gd name="T69" fmla="*/ 38 h 49"/>
                <a:gd name="T70" fmla="*/ 50 w 74"/>
                <a:gd name="T71" fmla="*/ 38 h 49"/>
                <a:gd name="T72" fmla="*/ 60 w 74"/>
                <a:gd name="T73" fmla="*/ 34 h 49"/>
                <a:gd name="T74" fmla="*/ 67 w 74"/>
                <a:gd name="T75" fmla="*/ 29 h 49"/>
                <a:gd name="T76" fmla="*/ 70 w 74"/>
                <a:gd name="T77" fmla="*/ 23 h 49"/>
                <a:gd name="T78" fmla="*/ 71 w 74"/>
                <a:gd name="T79" fmla="*/ 21 h 49"/>
                <a:gd name="T80" fmla="*/ 63 w 74"/>
                <a:gd name="T81" fmla="*/ 16 h 49"/>
                <a:gd name="T82" fmla="*/ 52 w 74"/>
                <a:gd name="T83" fmla="*/ 11 h 49"/>
                <a:gd name="T84" fmla="*/ 46 w 74"/>
                <a:gd name="T85" fmla="*/ 2 h 49"/>
                <a:gd name="T86" fmla="*/ 39 w 74"/>
                <a:gd name="T87" fmla="*/ 4 h 49"/>
                <a:gd name="T88" fmla="*/ 28 w 74"/>
                <a:gd name="T89" fmla="*/ 8 h 49"/>
                <a:gd name="T90" fmla="*/ 9 w 74"/>
                <a:gd name="T91" fmla="*/ 6 h 49"/>
                <a:gd name="T92" fmla="*/ 4 w 74"/>
                <a:gd name="T93" fmla="*/ 20 h 49"/>
                <a:gd name="T94" fmla="*/ 2 w 74"/>
                <a:gd name="T95" fmla="*/ 26 h 49"/>
                <a:gd name="T96" fmla="*/ 25 w 74"/>
                <a:gd name="T97" fmla="*/ 25 h 49"/>
                <a:gd name="T98" fmla="*/ 33 w 74"/>
                <a:gd name="T99" fmla="*/ 37 h 49"/>
                <a:gd name="T100" fmla="*/ 38 w 74"/>
                <a:gd name="T101"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 h="49">
                  <a:moveTo>
                    <a:pt x="46" y="49"/>
                  </a:moveTo>
                  <a:cubicBezTo>
                    <a:pt x="46" y="49"/>
                    <a:pt x="45" y="49"/>
                    <a:pt x="45" y="49"/>
                  </a:cubicBezTo>
                  <a:cubicBezTo>
                    <a:pt x="44" y="49"/>
                    <a:pt x="44" y="48"/>
                    <a:pt x="44" y="47"/>
                  </a:cubicBezTo>
                  <a:cubicBezTo>
                    <a:pt x="44" y="45"/>
                    <a:pt x="44" y="45"/>
                    <a:pt x="41" y="44"/>
                  </a:cubicBezTo>
                  <a:cubicBezTo>
                    <a:pt x="39" y="43"/>
                    <a:pt x="39" y="43"/>
                    <a:pt x="39" y="43"/>
                  </a:cubicBezTo>
                  <a:cubicBezTo>
                    <a:pt x="43" y="41"/>
                    <a:pt x="43" y="41"/>
                    <a:pt x="43" y="41"/>
                  </a:cubicBezTo>
                  <a:cubicBezTo>
                    <a:pt x="43" y="41"/>
                    <a:pt x="44" y="41"/>
                    <a:pt x="44" y="40"/>
                  </a:cubicBezTo>
                  <a:cubicBezTo>
                    <a:pt x="43" y="40"/>
                    <a:pt x="42" y="40"/>
                    <a:pt x="41" y="40"/>
                  </a:cubicBezTo>
                  <a:cubicBezTo>
                    <a:pt x="40" y="40"/>
                    <a:pt x="39" y="40"/>
                    <a:pt x="39" y="40"/>
                  </a:cubicBezTo>
                  <a:cubicBezTo>
                    <a:pt x="37" y="40"/>
                    <a:pt x="37" y="40"/>
                    <a:pt x="37" y="40"/>
                  </a:cubicBezTo>
                  <a:cubicBezTo>
                    <a:pt x="38" y="38"/>
                    <a:pt x="38" y="38"/>
                    <a:pt x="38" y="38"/>
                  </a:cubicBezTo>
                  <a:cubicBezTo>
                    <a:pt x="38" y="38"/>
                    <a:pt x="38" y="38"/>
                    <a:pt x="38" y="38"/>
                  </a:cubicBezTo>
                  <a:cubicBezTo>
                    <a:pt x="38" y="37"/>
                    <a:pt x="38" y="37"/>
                    <a:pt x="38" y="37"/>
                  </a:cubicBezTo>
                  <a:cubicBezTo>
                    <a:pt x="37" y="37"/>
                    <a:pt x="35" y="38"/>
                    <a:pt x="35" y="39"/>
                  </a:cubicBezTo>
                  <a:cubicBezTo>
                    <a:pt x="34" y="41"/>
                    <a:pt x="34" y="41"/>
                    <a:pt x="34" y="41"/>
                  </a:cubicBezTo>
                  <a:cubicBezTo>
                    <a:pt x="34" y="40"/>
                    <a:pt x="34" y="40"/>
                    <a:pt x="34" y="40"/>
                  </a:cubicBezTo>
                  <a:cubicBezTo>
                    <a:pt x="33" y="41"/>
                    <a:pt x="33" y="42"/>
                    <a:pt x="31" y="43"/>
                  </a:cubicBezTo>
                  <a:cubicBezTo>
                    <a:pt x="31" y="43"/>
                    <a:pt x="31" y="43"/>
                    <a:pt x="31" y="43"/>
                  </a:cubicBezTo>
                  <a:cubicBezTo>
                    <a:pt x="31" y="43"/>
                    <a:pt x="30" y="43"/>
                    <a:pt x="30" y="43"/>
                  </a:cubicBezTo>
                  <a:cubicBezTo>
                    <a:pt x="29" y="45"/>
                    <a:pt x="26" y="45"/>
                    <a:pt x="24" y="44"/>
                  </a:cubicBezTo>
                  <a:cubicBezTo>
                    <a:pt x="23" y="42"/>
                    <a:pt x="23" y="42"/>
                    <a:pt x="23" y="42"/>
                  </a:cubicBezTo>
                  <a:cubicBezTo>
                    <a:pt x="24" y="42"/>
                    <a:pt x="24" y="42"/>
                    <a:pt x="24" y="42"/>
                  </a:cubicBezTo>
                  <a:cubicBezTo>
                    <a:pt x="25" y="41"/>
                    <a:pt x="26" y="40"/>
                    <a:pt x="26" y="39"/>
                  </a:cubicBezTo>
                  <a:cubicBezTo>
                    <a:pt x="26" y="38"/>
                    <a:pt x="27" y="37"/>
                    <a:pt x="28" y="36"/>
                  </a:cubicBezTo>
                  <a:cubicBezTo>
                    <a:pt x="28" y="36"/>
                    <a:pt x="28" y="36"/>
                    <a:pt x="28" y="36"/>
                  </a:cubicBezTo>
                  <a:cubicBezTo>
                    <a:pt x="28" y="34"/>
                    <a:pt x="28" y="34"/>
                    <a:pt x="28" y="34"/>
                  </a:cubicBezTo>
                  <a:cubicBezTo>
                    <a:pt x="29" y="36"/>
                    <a:pt x="29" y="36"/>
                    <a:pt x="29" y="36"/>
                  </a:cubicBezTo>
                  <a:cubicBezTo>
                    <a:pt x="29" y="36"/>
                    <a:pt x="30" y="36"/>
                    <a:pt x="30" y="36"/>
                  </a:cubicBezTo>
                  <a:cubicBezTo>
                    <a:pt x="31" y="36"/>
                    <a:pt x="31" y="36"/>
                    <a:pt x="31" y="36"/>
                  </a:cubicBezTo>
                  <a:cubicBezTo>
                    <a:pt x="31" y="36"/>
                    <a:pt x="31" y="36"/>
                    <a:pt x="30" y="35"/>
                  </a:cubicBezTo>
                  <a:cubicBezTo>
                    <a:pt x="30" y="35"/>
                    <a:pt x="30" y="35"/>
                    <a:pt x="30" y="34"/>
                  </a:cubicBezTo>
                  <a:cubicBezTo>
                    <a:pt x="29" y="31"/>
                    <a:pt x="28" y="29"/>
                    <a:pt x="26" y="28"/>
                  </a:cubicBezTo>
                  <a:cubicBezTo>
                    <a:pt x="26" y="28"/>
                    <a:pt x="25" y="28"/>
                    <a:pt x="25" y="27"/>
                  </a:cubicBezTo>
                  <a:cubicBezTo>
                    <a:pt x="24" y="27"/>
                    <a:pt x="23" y="27"/>
                    <a:pt x="22" y="27"/>
                  </a:cubicBezTo>
                  <a:cubicBezTo>
                    <a:pt x="21" y="26"/>
                    <a:pt x="20" y="26"/>
                    <a:pt x="20" y="27"/>
                  </a:cubicBezTo>
                  <a:cubicBezTo>
                    <a:pt x="19" y="28"/>
                    <a:pt x="19" y="28"/>
                    <a:pt x="19" y="28"/>
                  </a:cubicBezTo>
                  <a:cubicBezTo>
                    <a:pt x="19" y="28"/>
                    <a:pt x="19" y="28"/>
                    <a:pt x="19" y="28"/>
                  </a:cubicBezTo>
                  <a:cubicBezTo>
                    <a:pt x="17" y="28"/>
                    <a:pt x="12" y="30"/>
                    <a:pt x="7" y="30"/>
                  </a:cubicBezTo>
                  <a:cubicBezTo>
                    <a:pt x="4" y="30"/>
                    <a:pt x="2" y="29"/>
                    <a:pt x="1" y="28"/>
                  </a:cubicBezTo>
                  <a:cubicBezTo>
                    <a:pt x="0" y="27"/>
                    <a:pt x="0" y="25"/>
                    <a:pt x="0" y="24"/>
                  </a:cubicBezTo>
                  <a:cubicBezTo>
                    <a:pt x="0" y="23"/>
                    <a:pt x="1" y="22"/>
                    <a:pt x="2" y="21"/>
                  </a:cubicBezTo>
                  <a:cubicBezTo>
                    <a:pt x="2" y="21"/>
                    <a:pt x="2" y="21"/>
                    <a:pt x="2" y="21"/>
                  </a:cubicBezTo>
                  <a:cubicBezTo>
                    <a:pt x="2" y="21"/>
                    <a:pt x="2" y="20"/>
                    <a:pt x="2" y="20"/>
                  </a:cubicBezTo>
                  <a:cubicBezTo>
                    <a:pt x="2" y="18"/>
                    <a:pt x="2" y="17"/>
                    <a:pt x="4" y="16"/>
                  </a:cubicBezTo>
                  <a:cubicBezTo>
                    <a:pt x="7" y="12"/>
                    <a:pt x="7" y="12"/>
                    <a:pt x="5" y="8"/>
                  </a:cubicBezTo>
                  <a:cubicBezTo>
                    <a:pt x="4" y="6"/>
                    <a:pt x="4" y="6"/>
                    <a:pt x="4" y="6"/>
                  </a:cubicBezTo>
                  <a:cubicBezTo>
                    <a:pt x="6" y="5"/>
                    <a:pt x="6" y="5"/>
                    <a:pt x="6" y="5"/>
                  </a:cubicBezTo>
                  <a:cubicBezTo>
                    <a:pt x="7" y="5"/>
                    <a:pt x="8" y="5"/>
                    <a:pt x="9" y="5"/>
                  </a:cubicBezTo>
                  <a:cubicBezTo>
                    <a:pt x="11" y="4"/>
                    <a:pt x="13" y="4"/>
                    <a:pt x="15" y="4"/>
                  </a:cubicBezTo>
                  <a:cubicBezTo>
                    <a:pt x="17" y="4"/>
                    <a:pt x="18" y="4"/>
                    <a:pt x="20" y="4"/>
                  </a:cubicBezTo>
                  <a:cubicBezTo>
                    <a:pt x="21" y="4"/>
                    <a:pt x="21" y="5"/>
                    <a:pt x="22" y="5"/>
                  </a:cubicBezTo>
                  <a:cubicBezTo>
                    <a:pt x="24" y="6"/>
                    <a:pt x="25" y="7"/>
                    <a:pt x="26" y="7"/>
                  </a:cubicBezTo>
                  <a:cubicBezTo>
                    <a:pt x="27" y="7"/>
                    <a:pt x="27" y="6"/>
                    <a:pt x="28" y="6"/>
                  </a:cubicBezTo>
                  <a:cubicBezTo>
                    <a:pt x="28" y="4"/>
                    <a:pt x="28" y="4"/>
                    <a:pt x="28" y="4"/>
                  </a:cubicBezTo>
                  <a:cubicBezTo>
                    <a:pt x="29" y="6"/>
                    <a:pt x="29" y="6"/>
                    <a:pt x="29" y="6"/>
                  </a:cubicBezTo>
                  <a:cubicBezTo>
                    <a:pt x="30" y="7"/>
                    <a:pt x="31" y="8"/>
                    <a:pt x="31" y="8"/>
                  </a:cubicBezTo>
                  <a:cubicBezTo>
                    <a:pt x="32" y="8"/>
                    <a:pt x="33" y="6"/>
                    <a:pt x="34" y="5"/>
                  </a:cubicBezTo>
                  <a:cubicBezTo>
                    <a:pt x="35" y="4"/>
                    <a:pt x="37" y="2"/>
                    <a:pt x="38" y="2"/>
                  </a:cubicBezTo>
                  <a:cubicBezTo>
                    <a:pt x="39" y="2"/>
                    <a:pt x="39" y="2"/>
                    <a:pt x="40" y="2"/>
                  </a:cubicBezTo>
                  <a:cubicBezTo>
                    <a:pt x="40" y="2"/>
                    <a:pt x="41" y="2"/>
                    <a:pt x="41" y="2"/>
                  </a:cubicBezTo>
                  <a:cubicBezTo>
                    <a:pt x="43" y="1"/>
                    <a:pt x="46" y="0"/>
                    <a:pt x="47" y="1"/>
                  </a:cubicBezTo>
                  <a:cubicBezTo>
                    <a:pt x="50" y="2"/>
                    <a:pt x="50" y="4"/>
                    <a:pt x="50" y="6"/>
                  </a:cubicBezTo>
                  <a:cubicBezTo>
                    <a:pt x="50" y="6"/>
                    <a:pt x="50" y="7"/>
                    <a:pt x="50" y="7"/>
                  </a:cubicBezTo>
                  <a:cubicBezTo>
                    <a:pt x="50" y="7"/>
                    <a:pt x="50" y="8"/>
                    <a:pt x="51" y="8"/>
                  </a:cubicBezTo>
                  <a:cubicBezTo>
                    <a:pt x="52" y="8"/>
                    <a:pt x="54" y="8"/>
                    <a:pt x="54" y="10"/>
                  </a:cubicBezTo>
                  <a:cubicBezTo>
                    <a:pt x="54" y="12"/>
                    <a:pt x="55" y="13"/>
                    <a:pt x="57" y="13"/>
                  </a:cubicBezTo>
                  <a:cubicBezTo>
                    <a:pt x="58" y="13"/>
                    <a:pt x="58" y="13"/>
                    <a:pt x="59" y="13"/>
                  </a:cubicBezTo>
                  <a:cubicBezTo>
                    <a:pt x="60" y="12"/>
                    <a:pt x="61" y="12"/>
                    <a:pt x="62" y="13"/>
                  </a:cubicBezTo>
                  <a:cubicBezTo>
                    <a:pt x="63" y="14"/>
                    <a:pt x="63" y="14"/>
                    <a:pt x="64" y="15"/>
                  </a:cubicBezTo>
                  <a:cubicBezTo>
                    <a:pt x="64" y="15"/>
                    <a:pt x="65" y="15"/>
                    <a:pt x="65" y="15"/>
                  </a:cubicBezTo>
                  <a:cubicBezTo>
                    <a:pt x="66" y="15"/>
                    <a:pt x="67" y="16"/>
                    <a:pt x="68" y="16"/>
                  </a:cubicBezTo>
                  <a:cubicBezTo>
                    <a:pt x="69" y="16"/>
                    <a:pt x="71" y="17"/>
                    <a:pt x="72" y="18"/>
                  </a:cubicBezTo>
                  <a:cubicBezTo>
                    <a:pt x="73" y="18"/>
                    <a:pt x="73" y="18"/>
                    <a:pt x="73" y="18"/>
                  </a:cubicBezTo>
                  <a:cubicBezTo>
                    <a:pt x="73" y="18"/>
                    <a:pt x="73" y="18"/>
                    <a:pt x="73" y="18"/>
                  </a:cubicBezTo>
                  <a:cubicBezTo>
                    <a:pt x="73" y="19"/>
                    <a:pt x="73" y="20"/>
                    <a:pt x="72" y="22"/>
                  </a:cubicBezTo>
                  <a:cubicBezTo>
                    <a:pt x="72" y="22"/>
                    <a:pt x="72" y="22"/>
                    <a:pt x="72" y="22"/>
                  </a:cubicBezTo>
                  <a:cubicBezTo>
                    <a:pt x="72" y="22"/>
                    <a:pt x="72" y="22"/>
                    <a:pt x="72" y="22"/>
                  </a:cubicBezTo>
                  <a:cubicBezTo>
                    <a:pt x="74" y="23"/>
                    <a:pt x="74" y="23"/>
                    <a:pt x="74" y="23"/>
                  </a:cubicBezTo>
                  <a:cubicBezTo>
                    <a:pt x="72" y="24"/>
                    <a:pt x="72" y="24"/>
                    <a:pt x="72" y="24"/>
                  </a:cubicBezTo>
                  <a:cubicBezTo>
                    <a:pt x="71" y="24"/>
                    <a:pt x="71" y="25"/>
                    <a:pt x="71" y="26"/>
                  </a:cubicBezTo>
                  <a:cubicBezTo>
                    <a:pt x="71" y="27"/>
                    <a:pt x="71" y="28"/>
                    <a:pt x="71" y="29"/>
                  </a:cubicBezTo>
                  <a:cubicBezTo>
                    <a:pt x="71" y="30"/>
                    <a:pt x="70" y="30"/>
                    <a:pt x="69" y="30"/>
                  </a:cubicBezTo>
                  <a:cubicBezTo>
                    <a:pt x="69" y="30"/>
                    <a:pt x="69" y="30"/>
                    <a:pt x="69" y="30"/>
                  </a:cubicBezTo>
                  <a:cubicBezTo>
                    <a:pt x="68" y="30"/>
                    <a:pt x="68" y="30"/>
                    <a:pt x="67" y="30"/>
                  </a:cubicBezTo>
                  <a:cubicBezTo>
                    <a:pt x="67" y="31"/>
                    <a:pt x="66" y="31"/>
                    <a:pt x="66" y="31"/>
                  </a:cubicBezTo>
                  <a:cubicBezTo>
                    <a:pt x="65" y="31"/>
                    <a:pt x="65" y="31"/>
                    <a:pt x="65" y="32"/>
                  </a:cubicBezTo>
                  <a:cubicBezTo>
                    <a:pt x="65" y="33"/>
                    <a:pt x="65" y="34"/>
                    <a:pt x="62" y="35"/>
                  </a:cubicBezTo>
                  <a:cubicBezTo>
                    <a:pt x="62" y="35"/>
                    <a:pt x="61" y="36"/>
                    <a:pt x="60" y="36"/>
                  </a:cubicBezTo>
                  <a:cubicBezTo>
                    <a:pt x="57" y="36"/>
                    <a:pt x="55" y="37"/>
                    <a:pt x="53" y="39"/>
                  </a:cubicBezTo>
                  <a:cubicBezTo>
                    <a:pt x="53" y="40"/>
                    <a:pt x="53" y="40"/>
                    <a:pt x="53" y="40"/>
                  </a:cubicBezTo>
                  <a:cubicBezTo>
                    <a:pt x="52" y="39"/>
                    <a:pt x="52" y="39"/>
                    <a:pt x="52" y="39"/>
                  </a:cubicBezTo>
                  <a:cubicBezTo>
                    <a:pt x="52" y="39"/>
                    <a:pt x="52" y="40"/>
                    <a:pt x="52" y="40"/>
                  </a:cubicBezTo>
                  <a:cubicBezTo>
                    <a:pt x="52" y="43"/>
                    <a:pt x="52" y="43"/>
                    <a:pt x="52" y="43"/>
                  </a:cubicBezTo>
                  <a:cubicBezTo>
                    <a:pt x="52" y="43"/>
                    <a:pt x="52" y="43"/>
                    <a:pt x="52" y="43"/>
                  </a:cubicBezTo>
                  <a:cubicBezTo>
                    <a:pt x="52" y="43"/>
                    <a:pt x="52" y="43"/>
                    <a:pt x="52" y="43"/>
                  </a:cubicBezTo>
                  <a:cubicBezTo>
                    <a:pt x="53" y="43"/>
                    <a:pt x="55" y="43"/>
                    <a:pt x="56" y="42"/>
                  </a:cubicBezTo>
                  <a:cubicBezTo>
                    <a:pt x="56" y="42"/>
                    <a:pt x="57" y="42"/>
                    <a:pt x="57" y="42"/>
                  </a:cubicBezTo>
                  <a:cubicBezTo>
                    <a:pt x="59" y="42"/>
                    <a:pt x="59" y="42"/>
                    <a:pt x="59" y="42"/>
                  </a:cubicBezTo>
                  <a:cubicBezTo>
                    <a:pt x="59" y="43"/>
                    <a:pt x="59" y="43"/>
                    <a:pt x="59" y="43"/>
                  </a:cubicBezTo>
                  <a:cubicBezTo>
                    <a:pt x="59" y="44"/>
                    <a:pt x="58" y="45"/>
                    <a:pt x="58" y="45"/>
                  </a:cubicBezTo>
                  <a:cubicBezTo>
                    <a:pt x="57" y="46"/>
                    <a:pt x="56" y="46"/>
                    <a:pt x="55" y="46"/>
                  </a:cubicBezTo>
                  <a:cubicBezTo>
                    <a:pt x="54" y="46"/>
                    <a:pt x="54" y="46"/>
                    <a:pt x="54" y="46"/>
                  </a:cubicBezTo>
                  <a:cubicBezTo>
                    <a:pt x="54" y="46"/>
                    <a:pt x="54" y="46"/>
                    <a:pt x="54" y="46"/>
                  </a:cubicBezTo>
                  <a:cubicBezTo>
                    <a:pt x="53" y="46"/>
                    <a:pt x="51" y="47"/>
                    <a:pt x="50" y="48"/>
                  </a:cubicBezTo>
                  <a:cubicBezTo>
                    <a:pt x="50" y="48"/>
                    <a:pt x="49" y="48"/>
                    <a:pt x="49" y="49"/>
                  </a:cubicBezTo>
                  <a:cubicBezTo>
                    <a:pt x="48" y="49"/>
                    <a:pt x="47" y="49"/>
                    <a:pt x="46" y="49"/>
                  </a:cubicBezTo>
                  <a:close/>
                  <a:moveTo>
                    <a:pt x="44" y="43"/>
                  </a:moveTo>
                  <a:cubicBezTo>
                    <a:pt x="46" y="44"/>
                    <a:pt x="46" y="45"/>
                    <a:pt x="46" y="47"/>
                  </a:cubicBezTo>
                  <a:cubicBezTo>
                    <a:pt x="46" y="47"/>
                    <a:pt x="46" y="48"/>
                    <a:pt x="46" y="48"/>
                  </a:cubicBezTo>
                  <a:cubicBezTo>
                    <a:pt x="47" y="48"/>
                    <a:pt x="48" y="47"/>
                    <a:pt x="48" y="47"/>
                  </a:cubicBezTo>
                  <a:cubicBezTo>
                    <a:pt x="48" y="47"/>
                    <a:pt x="49" y="47"/>
                    <a:pt x="49" y="46"/>
                  </a:cubicBezTo>
                  <a:cubicBezTo>
                    <a:pt x="50" y="46"/>
                    <a:pt x="50" y="45"/>
                    <a:pt x="51" y="45"/>
                  </a:cubicBezTo>
                  <a:cubicBezTo>
                    <a:pt x="50" y="44"/>
                    <a:pt x="50" y="44"/>
                    <a:pt x="50" y="43"/>
                  </a:cubicBezTo>
                  <a:cubicBezTo>
                    <a:pt x="50" y="42"/>
                    <a:pt x="50" y="42"/>
                    <a:pt x="49" y="42"/>
                  </a:cubicBezTo>
                  <a:cubicBezTo>
                    <a:pt x="48" y="42"/>
                    <a:pt x="48" y="42"/>
                    <a:pt x="48" y="42"/>
                  </a:cubicBezTo>
                  <a:cubicBezTo>
                    <a:pt x="48" y="41"/>
                    <a:pt x="48" y="41"/>
                    <a:pt x="48" y="41"/>
                  </a:cubicBezTo>
                  <a:cubicBezTo>
                    <a:pt x="48" y="41"/>
                    <a:pt x="48" y="41"/>
                    <a:pt x="47" y="41"/>
                  </a:cubicBezTo>
                  <a:cubicBezTo>
                    <a:pt x="47" y="41"/>
                    <a:pt x="47" y="41"/>
                    <a:pt x="47" y="41"/>
                  </a:cubicBezTo>
                  <a:cubicBezTo>
                    <a:pt x="46" y="42"/>
                    <a:pt x="45" y="42"/>
                    <a:pt x="44" y="43"/>
                  </a:cubicBezTo>
                  <a:close/>
                  <a:moveTo>
                    <a:pt x="27" y="43"/>
                  </a:moveTo>
                  <a:cubicBezTo>
                    <a:pt x="27" y="43"/>
                    <a:pt x="29" y="43"/>
                    <a:pt x="29" y="42"/>
                  </a:cubicBezTo>
                  <a:cubicBezTo>
                    <a:pt x="29" y="42"/>
                    <a:pt x="29" y="41"/>
                    <a:pt x="29" y="41"/>
                  </a:cubicBezTo>
                  <a:cubicBezTo>
                    <a:pt x="29" y="38"/>
                    <a:pt x="29" y="38"/>
                    <a:pt x="29" y="38"/>
                  </a:cubicBezTo>
                  <a:cubicBezTo>
                    <a:pt x="28" y="39"/>
                    <a:pt x="28" y="39"/>
                    <a:pt x="28" y="40"/>
                  </a:cubicBezTo>
                  <a:cubicBezTo>
                    <a:pt x="28" y="41"/>
                    <a:pt x="27" y="42"/>
                    <a:pt x="27" y="43"/>
                  </a:cubicBezTo>
                  <a:close/>
                  <a:moveTo>
                    <a:pt x="30" y="38"/>
                  </a:moveTo>
                  <a:cubicBezTo>
                    <a:pt x="31" y="40"/>
                    <a:pt x="31" y="40"/>
                    <a:pt x="31" y="40"/>
                  </a:cubicBezTo>
                  <a:cubicBezTo>
                    <a:pt x="32" y="40"/>
                    <a:pt x="32" y="40"/>
                    <a:pt x="32" y="39"/>
                  </a:cubicBezTo>
                  <a:cubicBezTo>
                    <a:pt x="32" y="39"/>
                    <a:pt x="32" y="39"/>
                    <a:pt x="31" y="38"/>
                  </a:cubicBezTo>
                  <a:cubicBezTo>
                    <a:pt x="32" y="38"/>
                    <a:pt x="32" y="38"/>
                    <a:pt x="32" y="38"/>
                  </a:cubicBezTo>
                  <a:cubicBezTo>
                    <a:pt x="31" y="38"/>
                    <a:pt x="31" y="38"/>
                    <a:pt x="31" y="38"/>
                  </a:cubicBezTo>
                  <a:cubicBezTo>
                    <a:pt x="31" y="38"/>
                    <a:pt x="31" y="38"/>
                    <a:pt x="31" y="38"/>
                  </a:cubicBezTo>
                  <a:cubicBezTo>
                    <a:pt x="31" y="38"/>
                    <a:pt x="30" y="38"/>
                    <a:pt x="30" y="38"/>
                  </a:cubicBezTo>
                  <a:cubicBezTo>
                    <a:pt x="30" y="38"/>
                    <a:pt x="30" y="38"/>
                    <a:pt x="30" y="38"/>
                  </a:cubicBezTo>
                  <a:close/>
                  <a:moveTo>
                    <a:pt x="42" y="38"/>
                  </a:moveTo>
                  <a:cubicBezTo>
                    <a:pt x="43" y="38"/>
                    <a:pt x="44" y="38"/>
                    <a:pt x="45" y="38"/>
                  </a:cubicBezTo>
                  <a:cubicBezTo>
                    <a:pt x="45" y="38"/>
                    <a:pt x="45" y="38"/>
                    <a:pt x="45" y="38"/>
                  </a:cubicBezTo>
                  <a:cubicBezTo>
                    <a:pt x="48" y="37"/>
                    <a:pt x="48" y="37"/>
                    <a:pt x="48" y="37"/>
                  </a:cubicBezTo>
                  <a:cubicBezTo>
                    <a:pt x="49" y="37"/>
                    <a:pt x="49" y="37"/>
                    <a:pt x="49" y="37"/>
                  </a:cubicBezTo>
                  <a:cubicBezTo>
                    <a:pt x="49" y="38"/>
                    <a:pt x="49" y="38"/>
                    <a:pt x="49" y="38"/>
                  </a:cubicBezTo>
                  <a:cubicBezTo>
                    <a:pt x="49" y="38"/>
                    <a:pt x="49" y="38"/>
                    <a:pt x="49" y="38"/>
                  </a:cubicBezTo>
                  <a:cubicBezTo>
                    <a:pt x="50" y="37"/>
                    <a:pt x="50" y="37"/>
                    <a:pt x="50" y="37"/>
                  </a:cubicBezTo>
                  <a:cubicBezTo>
                    <a:pt x="50" y="38"/>
                    <a:pt x="50" y="38"/>
                    <a:pt x="50" y="38"/>
                  </a:cubicBezTo>
                  <a:cubicBezTo>
                    <a:pt x="50" y="38"/>
                    <a:pt x="50" y="38"/>
                    <a:pt x="50" y="38"/>
                  </a:cubicBezTo>
                  <a:cubicBezTo>
                    <a:pt x="51" y="37"/>
                    <a:pt x="51" y="37"/>
                    <a:pt x="51" y="37"/>
                  </a:cubicBezTo>
                  <a:cubicBezTo>
                    <a:pt x="51" y="35"/>
                    <a:pt x="51" y="35"/>
                    <a:pt x="51" y="35"/>
                  </a:cubicBezTo>
                  <a:cubicBezTo>
                    <a:pt x="53" y="37"/>
                    <a:pt x="53" y="37"/>
                    <a:pt x="53" y="37"/>
                  </a:cubicBezTo>
                  <a:cubicBezTo>
                    <a:pt x="54" y="35"/>
                    <a:pt x="57" y="34"/>
                    <a:pt x="60" y="34"/>
                  </a:cubicBezTo>
                  <a:cubicBezTo>
                    <a:pt x="60" y="34"/>
                    <a:pt x="61" y="33"/>
                    <a:pt x="62" y="33"/>
                  </a:cubicBezTo>
                  <a:cubicBezTo>
                    <a:pt x="63" y="33"/>
                    <a:pt x="63" y="33"/>
                    <a:pt x="63" y="32"/>
                  </a:cubicBezTo>
                  <a:cubicBezTo>
                    <a:pt x="63" y="31"/>
                    <a:pt x="63" y="30"/>
                    <a:pt x="65" y="29"/>
                  </a:cubicBezTo>
                  <a:cubicBezTo>
                    <a:pt x="65" y="29"/>
                    <a:pt x="66" y="29"/>
                    <a:pt x="67" y="29"/>
                  </a:cubicBezTo>
                  <a:cubicBezTo>
                    <a:pt x="67" y="28"/>
                    <a:pt x="67" y="28"/>
                    <a:pt x="68" y="28"/>
                  </a:cubicBezTo>
                  <a:cubicBezTo>
                    <a:pt x="68" y="28"/>
                    <a:pt x="69" y="28"/>
                    <a:pt x="69" y="28"/>
                  </a:cubicBezTo>
                  <a:cubicBezTo>
                    <a:pt x="70" y="28"/>
                    <a:pt x="69" y="27"/>
                    <a:pt x="69" y="26"/>
                  </a:cubicBezTo>
                  <a:cubicBezTo>
                    <a:pt x="69" y="25"/>
                    <a:pt x="69" y="24"/>
                    <a:pt x="70" y="23"/>
                  </a:cubicBezTo>
                  <a:cubicBezTo>
                    <a:pt x="70" y="23"/>
                    <a:pt x="70" y="23"/>
                    <a:pt x="70" y="23"/>
                  </a:cubicBezTo>
                  <a:cubicBezTo>
                    <a:pt x="68" y="22"/>
                    <a:pt x="68" y="22"/>
                    <a:pt x="68" y="22"/>
                  </a:cubicBezTo>
                  <a:cubicBezTo>
                    <a:pt x="70" y="21"/>
                    <a:pt x="70" y="21"/>
                    <a:pt x="70" y="21"/>
                  </a:cubicBezTo>
                  <a:cubicBezTo>
                    <a:pt x="70" y="21"/>
                    <a:pt x="71" y="21"/>
                    <a:pt x="71" y="21"/>
                  </a:cubicBezTo>
                  <a:cubicBezTo>
                    <a:pt x="71" y="20"/>
                    <a:pt x="71" y="20"/>
                    <a:pt x="71" y="19"/>
                  </a:cubicBezTo>
                  <a:cubicBezTo>
                    <a:pt x="69" y="19"/>
                    <a:pt x="68" y="18"/>
                    <a:pt x="67" y="18"/>
                  </a:cubicBezTo>
                  <a:cubicBezTo>
                    <a:pt x="66" y="17"/>
                    <a:pt x="65" y="17"/>
                    <a:pt x="64" y="17"/>
                  </a:cubicBezTo>
                  <a:cubicBezTo>
                    <a:pt x="64" y="17"/>
                    <a:pt x="64" y="17"/>
                    <a:pt x="63" y="16"/>
                  </a:cubicBezTo>
                  <a:cubicBezTo>
                    <a:pt x="62" y="16"/>
                    <a:pt x="62" y="16"/>
                    <a:pt x="60" y="14"/>
                  </a:cubicBezTo>
                  <a:cubicBezTo>
                    <a:pt x="60" y="14"/>
                    <a:pt x="60" y="15"/>
                    <a:pt x="59" y="15"/>
                  </a:cubicBezTo>
                  <a:cubicBezTo>
                    <a:pt x="59" y="15"/>
                    <a:pt x="58" y="15"/>
                    <a:pt x="57" y="15"/>
                  </a:cubicBezTo>
                  <a:cubicBezTo>
                    <a:pt x="54" y="15"/>
                    <a:pt x="52" y="14"/>
                    <a:pt x="52" y="11"/>
                  </a:cubicBezTo>
                  <a:cubicBezTo>
                    <a:pt x="52" y="10"/>
                    <a:pt x="52" y="10"/>
                    <a:pt x="51" y="10"/>
                  </a:cubicBezTo>
                  <a:cubicBezTo>
                    <a:pt x="50" y="10"/>
                    <a:pt x="48" y="9"/>
                    <a:pt x="48" y="8"/>
                  </a:cubicBezTo>
                  <a:cubicBezTo>
                    <a:pt x="47" y="7"/>
                    <a:pt x="48" y="6"/>
                    <a:pt x="48" y="5"/>
                  </a:cubicBezTo>
                  <a:cubicBezTo>
                    <a:pt x="48" y="4"/>
                    <a:pt x="48" y="3"/>
                    <a:pt x="46" y="2"/>
                  </a:cubicBezTo>
                  <a:cubicBezTo>
                    <a:pt x="45" y="2"/>
                    <a:pt x="43" y="3"/>
                    <a:pt x="42" y="4"/>
                  </a:cubicBezTo>
                  <a:cubicBezTo>
                    <a:pt x="41" y="4"/>
                    <a:pt x="40" y="4"/>
                    <a:pt x="40" y="4"/>
                  </a:cubicBezTo>
                  <a:cubicBezTo>
                    <a:pt x="39" y="4"/>
                    <a:pt x="39" y="4"/>
                    <a:pt x="39" y="4"/>
                  </a:cubicBezTo>
                  <a:cubicBezTo>
                    <a:pt x="39" y="4"/>
                    <a:pt x="39" y="4"/>
                    <a:pt x="39" y="4"/>
                  </a:cubicBezTo>
                  <a:cubicBezTo>
                    <a:pt x="39" y="4"/>
                    <a:pt x="39" y="4"/>
                    <a:pt x="38" y="4"/>
                  </a:cubicBezTo>
                  <a:cubicBezTo>
                    <a:pt x="38" y="4"/>
                    <a:pt x="36" y="5"/>
                    <a:pt x="35" y="6"/>
                  </a:cubicBezTo>
                  <a:cubicBezTo>
                    <a:pt x="34" y="8"/>
                    <a:pt x="33" y="10"/>
                    <a:pt x="31" y="10"/>
                  </a:cubicBezTo>
                  <a:cubicBezTo>
                    <a:pt x="30" y="10"/>
                    <a:pt x="29" y="9"/>
                    <a:pt x="28" y="8"/>
                  </a:cubicBezTo>
                  <a:cubicBezTo>
                    <a:pt x="28" y="8"/>
                    <a:pt x="27" y="9"/>
                    <a:pt x="26" y="9"/>
                  </a:cubicBezTo>
                  <a:cubicBezTo>
                    <a:pt x="25" y="9"/>
                    <a:pt x="23" y="8"/>
                    <a:pt x="21" y="7"/>
                  </a:cubicBezTo>
                  <a:cubicBezTo>
                    <a:pt x="21" y="7"/>
                    <a:pt x="20" y="6"/>
                    <a:pt x="19" y="6"/>
                  </a:cubicBezTo>
                  <a:cubicBezTo>
                    <a:pt x="16" y="5"/>
                    <a:pt x="13" y="6"/>
                    <a:pt x="9" y="6"/>
                  </a:cubicBezTo>
                  <a:cubicBezTo>
                    <a:pt x="9" y="7"/>
                    <a:pt x="8" y="7"/>
                    <a:pt x="7" y="7"/>
                  </a:cubicBezTo>
                  <a:cubicBezTo>
                    <a:pt x="7" y="7"/>
                    <a:pt x="7" y="7"/>
                    <a:pt x="7" y="7"/>
                  </a:cubicBezTo>
                  <a:cubicBezTo>
                    <a:pt x="9" y="12"/>
                    <a:pt x="9" y="13"/>
                    <a:pt x="5" y="17"/>
                  </a:cubicBezTo>
                  <a:cubicBezTo>
                    <a:pt x="4" y="18"/>
                    <a:pt x="4" y="19"/>
                    <a:pt x="4" y="20"/>
                  </a:cubicBezTo>
                  <a:cubicBezTo>
                    <a:pt x="4" y="20"/>
                    <a:pt x="4" y="21"/>
                    <a:pt x="4" y="22"/>
                  </a:cubicBezTo>
                  <a:cubicBezTo>
                    <a:pt x="4" y="22"/>
                    <a:pt x="3" y="22"/>
                    <a:pt x="3" y="23"/>
                  </a:cubicBezTo>
                  <a:cubicBezTo>
                    <a:pt x="3" y="23"/>
                    <a:pt x="2" y="24"/>
                    <a:pt x="2" y="25"/>
                  </a:cubicBezTo>
                  <a:cubicBezTo>
                    <a:pt x="2" y="26"/>
                    <a:pt x="2" y="26"/>
                    <a:pt x="2" y="26"/>
                  </a:cubicBezTo>
                  <a:cubicBezTo>
                    <a:pt x="3" y="27"/>
                    <a:pt x="5" y="28"/>
                    <a:pt x="7" y="28"/>
                  </a:cubicBezTo>
                  <a:cubicBezTo>
                    <a:pt x="11" y="28"/>
                    <a:pt x="16" y="26"/>
                    <a:pt x="18" y="26"/>
                  </a:cubicBezTo>
                  <a:cubicBezTo>
                    <a:pt x="19" y="24"/>
                    <a:pt x="21" y="24"/>
                    <a:pt x="23" y="25"/>
                  </a:cubicBezTo>
                  <a:cubicBezTo>
                    <a:pt x="23" y="25"/>
                    <a:pt x="24" y="25"/>
                    <a:pt x="25" y="25"/>
                  </a:cubicBezTo>
                  <a:cubicBezTo>
                    <a:pt x="26" y="26"/>
                    <a:pt x="27" y="26"/>
                    <a:pt x="27" y="26"/>
                  </a:cubicBezTo>
                  <a:cubicBezTo>
                    <a:pt x="29" y="28"/>
                    <a:pt x="31" y="30"/>
                    <a:pt x="32" y="33"/>
                  </a:cubicBezTo>
                  <a:cubicBezTo>
                    <a:pt x="32" y="34"/>
                    <a:pt x="32" y="34"/>
                    <a:pt x="32" y="34"/>
                  </a:cubicBezTo>
                  <a:cubicBezTo>
                    <a:pt x="32" y="35"/>
                    <a:pt x="33" y="35"/>
                    <a:pt x="33" y="37"/>
                  </a:cubicBezTo>
                  <a:cubicBezTo>
                    <a:pt x="33" y="37"/>
                    <a:pt x="33" y="37"/>
                    <a:pt x="33" y="37"/>
                  </a:cubicBezTo>
                  <a:cubicBezTo>
                    <a:pt x="33" y="37"/>
                    <a:pt x="33" y="37"/>
                    <a:pt x="33" y="37"/>
                  </a:cubicBezTo>
                  <a:cubicBezTo>
                    <a:pt x="33" y="37"/>
                    <a:pt x="33" y="37"/>
                    <a:pt x="33" y="37"/>
                  </a:cubicBezTo>
                  <a:cubicBezTo>
                    <a:pt x="34" y="36"/>
                    <a:pt x="36" y="35"/>
                    <a:pt x="38" y="35"/>
                  </a:cubicBezTo>
                  <a:cubicBezTo>
                    <a:pt x="40" y="35"/>
                    <a:pt x="41" y="35"/>
                    <a:pt x="41" y="37"/>
                  </a:cubicBezTo>
                  <a:lnTo>
                    <a:pt x="42" y="38"/>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4" name="Freeform 694"/>
            <p:cNvSpPr>
              <a:spLocks noChangeArrowheads="1"/>
            </p:cNvSpPr>
            <p:nvPr/>
          </p:nvSpPr>
          <p:spPr bwMode="auto">
            <a:xfrm>
              <a:off x="7071712" y="3627321"/>
              <a:ext cx="55546" cy="62792"/>
            </a:xfrm>
            <a:custGeom>
              <a:avLst/>
              <a:gdLst>
                <a:gd name="T0" fmla="*/ 0 w 13"/>
                <a:gd name="T1" fmla="*/ 3 h 15"/>
                <a:gd name="T2" fmla="*/ 6 w 13"/>
                <a:gd name="T3" fmla="*/ 1 h 15"/>
                <a:gd name="T4" fmla="*/ 8 w 13"/>
                <a:gd name="T5" fmla="*/ 5 h 15"/>
                <a:gd name="T6" fmla="*/ 10 w 13"/>
                <a:gd name="T7" fmla="*/ 6 h 15"/>
                <a:gd name="T8" fmla="*/ 11 w 13"/>
                <a:gd name="T9" fmla="*/ 9 h 15"/>
                <a:gd name="T10" fmla="*/ 13 w 13"/>
                <a:gd name="T11" fmla="*/ 14 h 15"/>
                <a:gd name="T12" fmla="*/ 6 w 13"/>
                <a:gd name="T13" fmla="*/ 9 h 15"/>
                <a:gd name="T14" fmla="*/ 0 w 13"/>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0" y="3"/>
                  </a:moveTo>
                  <a:cubicBezTo>
                    <a:pt x="2" y="2"/>
                    <a:pt x="5" y="2"/>
                    <a:pt x="6" y="1"/>
                  </a:cubicBezTo>
                  <a:cubicBezTo>
                    <a:pt x="8" y="0"/>
                    <a:pt x="8" y="4"/>
                    <a:pt x="8" y="5"/>
                  </a:cubicBezTo>
                  <a:cubicBezTo>
                    <a:pt x="9" y="5"/>
                    <a:pt x="10" y="6"/>
                    <a:pt x="10" y="6"/>
                  </a:cubicBezTo>
                  <a:cubicBezTo>
                    <a:pt x="11" y="8"/>
                    <a:pt x="9" y="7"/>
                    <a:pt x="11" y="9"/>
                  </a:cubicBezTo>
                  <a:cubicBezTo>
                    <a:pt x="13" y="11"/>
                    <a:pt x="11" y="11"/>
                    <a:pt x="13" y="14"/>
                  </a:cubicBezTo>
                  <a:cubicBezTo>
                    <a:pt x="9" y="15"/>
                    <a:pt x="10" y="7"/>
                    <a:pt x="6" y="9"/>
                  </a:cubicBezTo>
                  <a:cubicBezTo>
                    <a:pt x="3" y="11"/>
                    <a:pt x="1" y="4"/>
                    <a:pt x="0"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5" name="Freeform 695"/>
            <p:cNvSpPr>
              <a:spLocks noEditPoints="1" noChangeArrowheads="1"/>
            </p:cNvSpPr>
            <p:nvPr/>
          </p:nvSpPr>
          <p:spPr bwMode="auto">
            <a:xfrm>
              <a:off x="7069296" y="3627321"/>
              <a:ext cx="65208" cy="62792"/>
            </a:xfrm>
            <a:custGeom>
              <a:avLst/>
              <a:gdLst>
                <a:gd name="T0" fmla="*/ 13 w 16"/>
                <a:gd name="T1" fmla="*/ 15 h 15"/>
                <a:gd name="T2" fmla="*/ 10 w 16"/>
                <a:gd name="T3" fmla="*/ 12 h 15"/>
                <a:gd name="T4" fmla="*/ 7 w 16"/>
                <a:gd name="T5" fmla="*/ 10 h 15"/>
                <a:gd name="T6" fmla="*/ 6 w 16"/>
                <a:gd name="T7" fmla="*/ 10 h 15"/>
                <a:gd name="T8" fmla="*/ 1 w 16"/>
                <a:gd name="T9" fmla="*/ 3 h 15"/>
                <a:gd name="T10" fmla="*/ 0 w 16"/>
                <a:gd name="T11" fmla="*/ 2 h 15"/>
                <a:gd name="T12" fmla="*/ 1 w 16"/>
                <a:gd name="T13" fmla="*/ 2 h 15"/>
                <a:gd name="T14" fmla="*/ 3 w 16"/>
                <a:gd name="T15" fmla="*/ 1 h 15"/>
                <a:gd name="T16" fmla="*/ 7 w 16"/>
                <a:gd name="T17" fmla="*/ 0 h 15"/>
                <a:gd name="T18" fmla="*/ 8 w 16"/>
                <a:gd name="T19" fmla="*/ 0 h 15"/>
                <a:gd name="T20" fmla="*/ 10 w 16"/>
                <a:gd name="T21" fmla="*/ 4 h 15"/>
                <a:gd name="T22" fmla="*/ 10 w 16"/>
                <a:gd name="T23" fmla="*/ 4 h 15"/>
                <a:gd name="T24" fmla="*/ 11 w 16"/>
                <a:gd name="T25" fmla="*/ 5 h 15"/>
                <a:gd name="T26" fmla="*/ 12 w 16"/>
                <a:gd name="T27" fmla="*/ 6 h 15"/>
                <a:gd name="T28" fmla="*/ 12 w 16"/>
                <a:gd name="T29" fmla="*/ 8 h 15"/>
                <a:gd name="T30" fmla="*/ 13 w 16"/>
                <a:gd name="T31" fmla="*/ 8 h 15"/>
                <a:gd name="T32" fmla="*/ 14 w 16"/>
                <a:gd name="T33" fmla="*/ 11 h 15"/>
                <a:gd name="T34" fmla="*/ 15 w 16"/>
                <a:gd name="T35" fmla="*/ 13 h 15"/>
                <a:gd name="T36" fmla="*/ 16 w 16"/>
                <a:gd name="T37" fmla="*/ 14 h 15"/>
                <a:gd name="T38" fmla="*/ 14 w 16"/>
                <a:gd name="T39" fmla="*/ 15 h 15"/>
                <a:gd name="T40" fmla="*/ 13 w 16"/>
                <a:gd name="T41" fmla="*/ 15 h 15"/>
                <a:gd name="T42" fmla="*/ 8 w 16"/>
                <a:gd name="T43" fmla="*/ 8 h 15"/>
                <a:gd name="T44" fmla="*/ 12 w 16"/>
                <a:gd name="T45" fmla="*/ 11 h 15"/>
                <a:gd name="T46" fmla="*/ 12 w 16"/>
                <a:gd name="T47" fmla="*/ 12 h 15"/>
                <a:gd name="T48" fmla="*/ 12 w 16"/>
                <a:gd name="T49" fmla="*/ 11 h 15"/>
                <a:gd name="T50" fmla="*/ 11 w 16"/>
                <a:gd name="T51" fmla="*/ 10 h 15"/>
                <a:gd name="T52" fmla="*/ 10 w 16"/>
                <a:gd name="T53" fmla="*/ 7 h 15"/>
                <a:gd name="T54" fmla="*/ 10 w 16"/>
                <a:gd name="T55" fmla="*/ 7 h 15"/>
                <a:gd name="T56" fmla="*/ 10 w 16"/>
                <a:gd name="T57" fmla="*/ 6 h 15"/>
                <a:gd name="T58" fmla="*/ 9 w 16"/>
                <a:gd name="T59" fmla="*/ 5 h 15"/>
                <a:gd name="T60" fmla="*/ 8 w 16"/>
                <a:gd name="T61" fmla="*/ 4 h 15"/>
                <a:gd name="T62" fmla="*/ 8 w 16"/>
                <a:gd name="T63" fmla="*/ 2 h 15"/>
                <a:gd name="T64" fmla="*/ 3 w 16"/>
                <a:gd name="T65" fmla="*/ 3 h 15"/>
                <a:gd name="T66" fmla="*/ 3 w 16"/>
                <a:gd name="T67" fmla="*/ 3 h 15"/>
                <a:gd name="T68" fmla="*/ 6 w 16"/>
                <a:gd name="T69" fmla="*/ 8 h 15"/>
                <a:gd name="T70" fmla="*/ 7 w 16"/>
                <a:gd name="T71" fmla="*/ 8 h 15"/>
                <a:gd name="T72" fmla="*/ 8 w 16"/>
                <a:gd name="T7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15">
                  <a:moveTo>
                    <a:pt x="13" y="15"/>
                  </a:moveTo>
                  <a:cubicBezTo>
                    <a:pt x="11" y="15"/>
                    <a:pt x="11" y="13"/>
                    <a:pt x="10" y="12"/>
                  </a:cubicBezTo>
                  <a:cubicBezTo>
                    <a:pt x="9" y="10"/>
                    <a:pt x="9" y="10"/>
                    <a:pt x="7" y="10"/>
                  </a:cubicBezTo>
                  <a:cubicBezTo>
                    <a:pt x="7" y="10"/>
                    <a:pt x="7" y="10"/>
                    <a:pt x="6" y="10"/>
                  </a:cubicBezTo>
                  <a:cubicBezTo>
                    <a:pt x="3" y="10"/>
                    <a:pt x="1" y="5"/>
                    <a:pt x="1" y="3"/>
                  </a:cubicBezTo>
                  <a:cubicBezTo>
                    <a:pt x="0" y="2"/>
                    <a:pt x="0" y="2"/>
                    <a:pt x="0" y="2"/>
                  </a:cubicBezTo>
                  <a:cubicBezTo>
                    <a:pt x="1" y="2"/>
                    <a:pt x="1" y="2"/>
                    <a:pt x="1" y="2"/>
                  </a:cubicBezTo>
                  <a:cubicBezTo>
                    <a:pt x="2" y="2"/>
                    <a:pt x="2" y="1"/>
                    <a:pt x="3" y="1"/>
                  </a:cubicBezTo>
                  <a:cubicBezTo>
                    <a:pt x="4" y="1"/>
                    <a:pt x="6" y="1"/>
                    <a:pt x="7" y="0"/>
                  </a:cubicBezTo>
                  <a:cubicBezTo>
                    <a:pt x="7" y="0"/>
                    <a:pt x="7" y="0"/>
                    <a:pt x="8" y="0"/>
                  </a:cubicBezTo>
                  <a:cubicBezTo>
                    <a:pt x="10" y="0"/>
                    <a:pt x="10" y="2"/>
                    <a:pt x="10" y="4"/>
                  </a:cubicBezTo>
                  <a:cubicBezTo>
                    <a:pt x="10" y="4"/>
                    <a:pt x="10" y="4"/>
                    <a:pt x="10" y="4"/>
                  </a:cubicBezTo>
                  <a:cubicBezTo>
                    <a:pt x="10" y="4"/>
                    <a:pt x="11" y="5"/>
                    <a:pt x="11" y="5"/>
                  </a:cubicBezTo>
                  <a:cubicBezTo>
                    <a:pt x="11" y="5"/>
                    <a:pt x="12" y="5"/>
                    <a:pt x="12" y="6"/>
                  </a:cubicBezTo>
                  <a:cubicBezTo>
                    <a:pt x="13" y="7"/>
                    <a:pt x="12" y="8"/>
                    <a:pt x="12" y="8"/>
                  </a:cubicBezTo>
                  <a:cubicBezTo>
                    <a:pt x="12" y="8"/>
                    <a:pt x="12" y="8"/>
                    <a:pt x="13" y="8"/>
                  </a:cubicBezTo>
                  <a:cubicBezTo>
                    <a:pt x="14" y="9"/>
                    <a:pt x="14" y="10"/>
                    <a:pt x="14" y="11"/>
                  </a:cubicBezTo>
                  <a:cubicBezTo>
                    <a:pt x="14" y="12"/>
                    <a:pt x="14" y="12"/>
                    <a:pt x="15" y="13"/>
                  </a:cubicBezTo>
                  <a:cubicBezTo>
                    <a:pt x="16" y="14"/>
                    <a:pt x="16" y="14"/>
                    <a:pt x="16" y="14"/>
                  </a:cubicBezTo>
                  <a:cubicBezTo>
                    <a:pt x="14" y="15"/>
                    <a:pt x="14" y="15"/>
                    <a:pt x="14" y="15"/>
                  </a:cubicBezTo>
                  <a:cubicBezTo>
                    <a:pt x="14" y="15"/>
                    <a:pt x="14" y="15"/>
                    <a:pt x="13" y="15"/>
                  </a:cubicBezTo>
                  <a:close/>
                  <a:moveTo>
                    <a:pt x="8" y="8"/>
                  </a:moveTo>
                  <a:cubicBezTo>
                    <a:pt x="10" y="8"/>
                    <a:pt x="11" y="10"/>
                    <a:pt x="12" y="11"/>
                  </a:cubicBezTo>
                  <a:cubicBezTo>
                    <a:pt x="12" y="11"/>
                    <a:pt x="12" y="12"/>
                    <a:pt x="12" y="12"/>
                  </a:cubicBezTo>
                  <a:cubicBezTo>
                    <a:pt x="12" y="12"/>
                    <a:pt x="12" y="12"/>
                    <a:pt x="12" y="11"/>
                  </a:cubicBezTo>
                  <a:cubicBezTo>
                    <a:pt x="12" y="11"/>
                    <a:pt x="12" y="11"/>
                    <a:pt x="11" y="10"/>
                  </a:cubicBezTo>
                  <a:cubicBezTo>
                    <a:pt x="10" y="9"/>
                    <a:pt x="10" y="8"/>
                    <a:pt x="10" y="7"/>
                  </a:cubicBezTo>
                  <a:cubicBezTo>
                    <a:pt x="10" y="7"/>
                    <a:pt x="10" y="7"/>
                    <a:pt x="10" y="7"/>
                  </a:cubicBezTo>
                  <a:cubicBezTo>
                    <a:pt x="10" y="7"/>
                    <a:pt x="10" y="6"/>
                    <a:pt x="10" y="6"/>
                  </a:cubicBezTo>
                  <a:cubicBezTo>
                    <a:pt x="9" y="6"/>
                    <a:pt x="9" y="6"/>
                    <a:pt x="9" y="5"/>
                  </a:cubicBezTo>
                  <a:cubicBezTo>
                    <a:pt x="8" y="5"/>
                    <a:pt x="8" y="5"/>
                    <a:pt x="8" y="4"/>
                  </a:cubicBezTo>
                  <a:cubicBezTo>
                    <a:pt x="8" y="3"/>
                    <a:pt x="8" y="2"/>
                    <a:pt x="8" y="2"/>
                  </a:cubicBezTo>
                  <a:cubicBezTo>
                    <a:pt x="6" y="3"/>
                    <a:pt x="5" y="3"/>
                    <a:pt x="3" y="3"/>
                  </a:cubicBezTo>
                  <a:cubicBezTo>
                    <a:pt x="3" y="3"/>
                    <a:pt x="3" y="3"/>
                    <a:pt x="3" y="3"/>
                  </a:cubicBezTo>
                  <a:cubicBezTo>
                    <a:pt x="4" y="6"/>
                    <a:pt x="5" y="8"/>
                    <a:pt x="6" y="8"/>
                  </a:cubicBezTo>
                  <a:cubicBezTo>
                    <a:pt x="6" y="8"/>
                    <a:pt x="7" y="8"/>
                    <a:pt x="7" y="8"/>
                  </a:cubicBezTo>
                  <a:cubicBezTo>
                    <a:pt x="7" y="8"/>
                    <a:pt x="8" y="8"/>
                    <a:pt x="8"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6" name="Freeform 696"/>
            <p:cNvSpPr>
              <a:spLocks noChangeArrowheads="1"/>
            </p:cNvSpPr>
            <p:nvPr/>
          </p:nvSpPr>
          <p:spPr bwMode="auto">
            <a:xfrm>
              <a:off x="7093448" y="3658716"/>
              <a:ext cx="24151" cy="26567"/>
            </a:xfrm>
            <a:custGeom>
              <a:avLst/>
              <a:gdLst>
                <a:gd name="T0" fmla="*/ 0 w 6"/>
                <a:gd name="T1" fmla="*/ 2 h 6"/>
                <a:gd name="T2" fmla="*/ 6 w 6"/>
                <a:gd name="T3" fmla="*/ 6 h 6"/>
                <a:gd name="T4" fmla="*/ 0 w 6"/>
                <a:gd name="T5" fmla="*/ 2 h 6"/>
              </a:gdLst>
              <a:ahLst/>
              <a:cxnLst>
                <a:cxn ang="0">
                  <a:pos x="T0" y="T1"/>
                </a:cxn>
                <a:cxn ang="0">
                  <a:pos x="T2" y="T3"/>
                </a:cxn>
                <a:cxn ang="0">
                  <a:pos x="T4" y="T5"/>
                </a:cxn>
              </a:cxnLst>
              <a:rect l="0" t="0" r="r" b="b"/>
              <a:pathLst>
                <a:path w="6" h="6">
                  <a:moveTo>
                    <a:pt x="0" y="2"/>
                  </a:moveTo>
                  <a:cubicBezTo>
                    <a:pt x="3" y="0"/>
                    <a:pt x="6" y="3"/>
                    <a:pt x="6" y="6"/>
                  </a:cubicBezTo>
                  <a:cubicBezTo>
                    <a:pt x="3" y="6"/>
                    <a:pt x="2" y="4"/>
                    <a:pt x="0"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7" name="Freeform 697"/>
            <p:cNvSpPr>
              <a:spLocks noEditPoints="1" noChangeArrowheads="1"/>
            </p:cNvSpPr>
            <p:nvPr/>
          </p:nvSpPr>
          <p:spPr bwMode="auto">
            <a:xfrm>
              <a:off x="7088618" y="3658716"/>
              <a:ext cx="33811" cy="31397"/>
            </a:xfrm>
            <a:custGeom>
              <a:avLst/>
              <a:gdLst>
                <a:gd name="T0" fmla="*/ 6 w 8"/>
                <a:gd name="T1" fmla="*/ 7 h 7"/>
                <a:gd name="T2" fmla="*/ 1 w 8"/>
                <a:gd name="T3" fmla="*/ 3 h 7"/>
                <a:gd name="T4" fmla="*/ 1 w 8"/>
                <a:gd name="T5" fmla="*/ 2 h 7"/>
                <a:gd name="T6" fmla="*/ 0 w 8"/>
                <a:gd name="T7" fmla="*/ 1 h 7"/>
                <a:gd name="T8" fmla="*/ 1 w 8"/>
                <a:gd name="T9" fmla="*/ 1 h 7"/>
                <a:gd name="T10" fmla="*/ 3 w 8"/>
                <a:gd name="T11" fmla="*/ 0 h 7"/>
                <a:gd name="T12" fmla="*/ 8 w 8"/>
                <a:gd name="T13" fmla="*/ 6 h 7"/>
                <a:gd name="T14" fmla="*/ 8 w 8"/>
                <a:gd name="T15" fmla="*/ 6 h 7"/>
                <a:gd name="T16" fmla="*/ 7 w 8"/>
                <a:gd name="T17" fmla="*/ 7 h 7"/>
                <a:gd name="T18" fmla="*/ 6 w 8"/>
                <a:gd name="T19" fmla="*/ 7 h 7"/>
                <a:gd name="T20" fmla="*/ 3 w 8"/>
                <a:gd name="T21" fmla="*/ 2 h 7"/>
                <a:gd name="T22" fmla="*/ 5 w 8"/>
                <a:gd name="T23" fmla="*/ 5 h 7"/>
                <a:gd name="T24" fmla="*/ 3 w 8"/>
                <a:gd name="T25"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6" y="7"/>
                  </a:moveTo>
                  <a:cubicBezTo>
                    <a:pt x="4" y="7"/>
                    <a:pt x="2" y="5"/>
                    <a:pt x="1" y="3"/>
                  </a:cubicBezTo>
                  <a:cubicBezTo>
                    <a:pt x="1" y="3"/>
                    <a:pt x="1" y="3"/>
                    <a:pt x="1" y="2"/>
                  </a:cubicBezTo>
                  <a:cubicBezTo>
                    <a:pt x="0" y="1"/>
                    <a:pt x="0" y="1"/>
                    <a:pt x="0" y="1"/>
                  </a:cubicBezTo>
                  <a:cubicBezTo>
                    <a:pt x="1" y="1"/>
                    <a:pt x="1" y="1"/>
                    <a:pt x="1" y="1"/>
                  </a:cubicBezTo>
                  <a:cubicBezTo>
                    <a:pt x="2" y="0"/>
                    <a:pt x="2" y="0"/>
                    <a:pt x="3" y="0"/>
                  </a:cubicBezTo>
                  <a:cubicBezTo>
                    <a:pt x="5" y="0"/>
                    <a:pt x="8" y="3"/>
                    <a:pt x="8" y="6"/>
                  </a:cubicBezTo>
                  <a:cubicBezTo>
                    <a:pt x="8" y="6"/>
                    <a:pt x="8" y="6"/>
                    <a:pt x="8" y="6"/>
                  </a:cubicBezTo>
                  <a:cubicBezTo>
                    <a:pt x="7" y="7"/>
                    <a:pt x="7" y="7"/>
                    <a:pt x="7" y="7"/>
                  </a:cubicBezTo>
                  <a:cubicBezTo>
                    <a:pt x="6" y="7"/>
                    <a:pt x="6" y="7"/>
                    <a:pt x="6" y="7"/>
                  </a:cubicBezTo>
                  <a:close/>
                  <a:moveTo>
                    <a:pt x="3" y="2"/>
                  </a:moveTo>
                  <a:cubicBezTo>
                    <a:pt x="4" y="4"/>
                    <a:pt x="5" y="4"/>
                    <a:pt x="5" y="5"/>
                  </a:cubicBezTo>
                  <a:cubicBezTo>
                    <a:pt x="5" y="3"/>
                    <a:pt x="4" y="2"/>
                    <a:pt x="3" y="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8" name="Freeform 698"/>
            <p:cNvSpPr>
              <a:spLocks noChangeArrowheads="1"/>
            </p:cNvSpPr>
            <p:nvPr/>
          </p:nvSpPr>
          <p:spPr bwMode="auto">
            <a:xfrm>
              <a:off x="7098277" y="3617660"/>
              <a:ext cx="86942" cy="74866"/>
            </a:xfrm>
            <a:custGeom>
              <a:avLst/>
              <a:gdLst>
                <a:gd name="T0" fmla="*/ 7 w 21"/>
                <a:gd name="T1" fmla="*/ 16 h 18"/>
                <a:gd name="T2" fmla="*/ 6 w 21"/>
                <a:gd name="T3" fmla="*/ 14 h 18"/>
                <a:gd name="T4" fmla="*/ 5 w 21"/>
                <a:gd name="T5" fmla="*/ 12 h 18"/>
                <a:gd name="T6" fmla="*/ 4 w 21"/>
                <a:gd name="T7" fmla="*/ 10 h 18"/>
                <a:gd name="T8" fmla="*/ 3 w 21"/>
                <a:gd name="T9" fmla="*/ 7 h 18"/>
                <a:gd name="T10" fmla="*/ 3 w 21"/>
                <a:gd name="T11" fmla="*/ 5 h 18"/>
                <a:gd name="T12" fmla="*/ 1 w 21"/>
                <a:gd name="T13" fmla="*/ 4 h 18"/>
                <a:gd name="T14" fmla="*/ 7 w 21"/>
                <a:gd name="T15" fmla="*/ 4 h 18"/>
                <a:gd name="T16" fmla="*/ 6 w 21"/>
                <a:gd name="T17" fmla="*/ 0 h 18"/>
                <a:gd name="T18" fmla="*/ 14 w 21"/>
                <a:gd name="T19" fmla="*/ 0 h 18"/>
                <a:gd name="T20" fmla="*/ 17 w 21"/>
                <a:gd name="T21" fmla="*/ 5 h 18"/>
                <a:gd name="T22" fmla="*/ 21 w 21"/>
                <a:gd name="T23" fmla="*/ 8 h 18"/>
                <a:gd name="T24" fmla="*/ 17 w 21"/>
                <a:gd name="T25" fmla="*/ 15 h 18"/>
                <a:gd name="T26" fmla="*/ 16 w 21"/>
                <a:gd name="T27" fmla="*/ 14 h 18"/>
                <a:gd name="T28" fmla="*/ 16 w 21"/>
                <a:gd name="T29" fmla="*/ 18 h 18"/>
                <a:gd name="T30" fmla="*/ 12 w 21"/>
                <a:gd name="T31" fmla="*/ 16 h 18"/>
                <a:gd name="T32" fmla="*/ 7 w 21"/>
                <a:gd name="T3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8">
                  <a:moveTo>
                    <a:pt x="7" y="16"/>
                  </a:moveTo>
                  <a:cubicBezTo>
                    <a:pt x="7" y="15"/>
                    <a:pt x="6" y="14"/>
                    <a:pt x="6" y="14"/>
                  </a:cubicBezTo>
                  <a:cubicBezTo>
                    <a:pt x="6" y="13"/>
                    <a:pt x="5" y="12"/>
                    <a:pt x="5" y="12"/>
                  </a:cubicBezTo>
                  <a:cubicBezTo>
                    <a:pt x="5" y="11"/>
                    <a:pt x="4" y="11"/>
                    <a:pt x="4" y="10"/>
                  </a:cubicBezTo>
                  <a:cubicBezTo>
                    <a:pt x="3" y="9"/>
                    <a:pt x="5" y="9"/>
                    <a:pt x="3" y="7"/>
                  </a:cubicBezTo>
                  <a:cubicBezTo>
                    <a:pt x="2" y="7"/>
                    <a:pt x="2" y="6"/>
                    <a:pt x="3" y="5"/>
                  </a:cubicBezTo>
                  <a:cubicBezTo>
                    <a:pt x="3" y="4"/>
                    <a:pt x="2" y="4"/>
                    <a:pt x="1" y="4"/>
                  </a:cubicBezTo>
                  <a:cubicBezTo>
                    <a:pt x="0" y="1"/>
                    <a:pt x="6" y="3"/>
                    <a:pt x="7" y="4"/>
                  </a:cubicBezTo>
                  <a:cubicBezTo>
                    <a:pt x="6" y="2"/>
                    <a:pt x="5" y="1"/>
                    <a:pt x="6" y="0"/>
                  </a:cubicBezTo>
                  <a:cubicBezTo>
                    <a:pt x="9" y="1"/>
                    <a:pt x="11" y="6"/>
                    <a:pt x="14" y="0"/>
                  </a:cubicBezTo>
                  <a:cubicBezTo>
                    <a:pt x="16" y="2"/>
                    <a:pt x="16" y="3"/>
                    <a:pt x="17" y="5"/>
                  </a:cubicBezTo>
                  <a:cubicBezTo>
                    <a:pt x="19" y="7"/>
                    <a:pt x="21" y="6"/>
                    <a:pt x="21" y="8"/>
                  </a:cubicBezTo>
                  <a:cubicBezTo>
                    <a:pt x="18" y="7"/>
                    <a:pt x="18" y="13"/>
                    <a:pt x="17" y="15"/>
                  </a:cubicBezTo>
                  <a:cubicBezTo>
                    <a:pt x="16" y="15"/>
                    <a:pt x="16" y="14"/>
                    <a:pt x="16" y="14"/>
                  </a:cubicBezTo>
                  <a:cubicBezTo>
                    <a:pt x="16" y="15"/>
                    <a:pt x="15" y="16"/>
                    <a:pt x="16" y="18"/>
                  </a:cubicBezTo>
                  <a:cubicBezTo>
                    <a:pt x="14" y="17"/>
                    <a:pt x="13" y="16"/>
                    <a:pt x="12" y="16"/>
                  </a:cubicBezTo>
                  <a:cubicBezTo>
                    <a:pt x="16" y="13"/>
                    <a:pt x="9" y="10"/>
                    <a:pt x="7" y="16"/>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699" name="Freeform 699"/>
            <p:cNvSpPr>
              <a:spLocks noEditPoints="1" noChangeArrowheads="1"/>
            </p:cNvSpPr>
            <p:nvPr/>
          </p:nvSpPr>
          <p:spPr bwMode="auto">
            <a:xfrm>
              <a:off x="7098277" y="3610414"/>
              <a:ext cx="94188" cy="86943"/>
            </a:xfrm>
            <a:custGeom>
              <a:avLst/>
              <a:gdLst>
                <a:gd name="T0" fmla="*/ 10 w 23"/>
                <a:gd name="T1" fmla="*/ 18 h 21"/>
                <a:gd name="T2" fmla="*/ 12 w 23"/>
                <a:gd name="T3" fmla="*/ 16 h 21"/>
                <a:gd name="T4" fmla="*/ 8 w 23"/>
                <a:gd name="T5" fmla="*/ 18 h 21"/>
                <a:gd name="T6" fmla="*/ 6 w 23"/>
                <a:gd name="T7" fmla="*/ 18 h 21"/>
                <a:gd name="T8" fmla="*/ 5 w 23"/>
                <a:gd name="T9" fmla="*/ 14 h 21"/>
                <a:gd name="T10" fmla="*/ 3 w 23"/>
                <a:gd name="T11" fmla="*/ 13 h 21"/>
                <a:gd name="T12" fmla="*/ 2 w 23"/>
                <a:gd name="T13" fmla="*/ 10 h 21"/>
                <a:gd name="T14" fmla="*/ 2 w 23"/>
                <a:gd name="T15" fmla="*/ 7 h 21"/>
                <a:gd name="T16" fmla="*/ 0 w 23"/>
                <a:gd name="T17" fmla="*/ 6 h 21"/>
                <a:gd name="T18" fmla="*/ 5 w 23"/>
                <a:gd name="T19" fmla="*/ 4 h 21"/>
                <a:gd name="T20" fmla="*/ 6 w 23"/>
                <a:gd name="T21" fmla="*/ 0 h 21"/>
                <a:gd name="T22" fmla="*/ 10 w 23"/>
                <a:gd name="T23" fmla="*/ 3 h 21"/>
                <a:gd name="T24" fmla="*/ 13 w 23"/>
                <a:gd name="T25" fmla="*/ 2 h 21"/>
                <a:gd name="T26" fmla="*/ 15 w 23"/>
                <a:gd name="T27" fmla="*/ 2 h 21"/>
                <a:gd name="T28" fmla="*/ 18 w 23"/>
                <a:gd name="T29" fmla="*/ 7 h 21"/>
                <a:gd name="T30" fmla="*/ 22 w 23"/>
                <a:gd name="T31" fmla="*/ 10 h 21"/>
                <a:gd name="T32" fmla="*/ 21 w 23"/>
                <a:gd name="T33" fmla="*/ 11 h 21"/>
                <a:gd name="T34" fmla="*/ 18 w 23"/>
                <a:gd name="T35" fmla="*/ 16 h 21"/>
                <a:gd name="T36" fmla="*/ 18 w 23"/>
                <a:gd name="T37" fmla="*/ 18 h 21"/>
                <a:gd name="T38" fmla="*/ 17 w 23"/>
                <a:gd name="T39" fmla="*/ 18 h 21"/>
                <a:gd name="T40" fmla="*/ 17 w 23"/>
                <a:gd name="T41" fmla="*/ 21 h 21"/>
                <a:gd name="T42" fmla="*/ 15 w 23"/>
                <a:gd name="T43" fmla="*/ 18 h 21"/>
                <a:gd name="T44" fmla="*/ 15 w 23"/>
                <a:gd name="T45" fmla="*/ 16 h 21"/>
                <a:gd name="T46" fmla="*/ 16 w 23"/>
                <a:gd name="T47" fmla="*/ 15 h 21"/>
                <a:gd name="T48" fmla="*/ 19 w 23"/>
                <a:gd name="T49" fmla="*/ 9 h 21"/>
                <a:gd name="T50" fmla="*/ 16 w 23"/>
                <a:gd name="T51" fmla="*/ 7 h 21"/>
                <a:gd name="T52" fmla="*/ 11 w 23"/>
                <a:gd name="T53" fmla="*/ 6 h 21"/>
                <a:gd name="T54" fmla="*/ 7 w 23"/>
                <a:gd name="T55" fmla="*/ 3 h 21"/>
                <a:gd name="T56" fmla="*/ 8 w 23"/>
                <a:gd name="T57" fmla="*/ 5 h 21"/>
                <a:gd name="T58" fmla="*/ 6 w 23"/>
                <a:gd name="T59" fmla="*/ 6 h 21"/>
                <a:gd name="T60" fmla="*/ 2 w 23"/>
                <a:gd name="T61" fmla="*/ 5 h 21"/>
                <a:gd name="T62" fmla="*/ 3 w 23"/>
                <a:gd name="T63" fmla="*/ 8 h 21"/>
                <a:gd name="T64" fmla="*/ 4 w 23"/>
                <a:gd name="T65" fmla="*/ 11 h 21"/>
                <a:gd name="T66" fmla="*/ 6 w 23"/>
                <a:gd name="T67" fmla="*/ 13 h 21"/>
                <a:gd name="T68" fmla="*/ 7 w 23"/>
                <a:gd name="T69" fmla="*/ 15 h 21"/>
                <a:gd name="T70" fmla="*/ 14 w 23"/>
                <a:gd name="T7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21">
                  <a:moveTo>
                    <a:pt x="17" y="21"/>
                  </a:moveTo>
                  <a:cubicBezTo>
                    <a:pt x="10" y="18"/>
                    <a:pt x="10" y="18"/>
                    <a:pt x="10" y="18"/>
                  </a:cubicBezTo>
                  <a:cubicBezTo>
                    <a:pt x="12" y="17"/>
                    <a:pt x="12" y="17"/>
                    <a:pt x="12" y="17"/>
                  </a:cubicBezTo>
                  <a:cubicBezTo>
                    <a:pt x="12" y="17"/>
                    <a:pt x="12" y="16"/>
                    <a:pt x="12" y="16"/>
                  </a:cubicBezTo>
                  <a:cubicBezTo>
                    <a:pt x="12" y="16"/>
                    <a:pt x="12" y="15"/>
                    <a:pt x="11" y="15"/>
                  </a:cubicBezTo>
                  <a:cubicBezTo>
                    <a:pt x="10" y="15"/>
                    <a:pt x="9" y="16"/>
                    <a:pt x="8" y="18"/>
                  </a:cubicBezTo>
                  <a:cubicBezTo>
                    <a:pt x="7" y="20"/>
                    <a:pt x="7" y="20"/>
                    <a:pt x="7" y="20"/>
                  </a:cubicBezTo>
                  <a:cubicBezTo>
                    <a:pt x="6" y="18"/>
                    <a:pt x="6" y="18"/>
                    <a:pt x="6" y="18"/>
                  </a:cubicBezTo>
                  <a:cubicBezTo>
                    <a:pt x="6" y="18"/>
                    <a:pt x="6" y="16"/>
                    <a:pt x="5" y="16"/>
                  </a:cubicBezTo>
                  <a:cubicBezTo>
                    <a:pt x="5" y="15"/>
                    <a:pt x="5" y="14"/>
                    <a:pt x="5" y="14"/>
                  </a:cubicBezTo>
                  <a:cubicBezTo>
                    <a:pt x="4" y="14"/>
                    <a:pt x="4" y="14"/>
                    <a:pt x="4" y="14"/>
                  </a:cubicBezTo>
                  <a:cubicBezTo>
                    <a:pt x="4" y="13"/>
                    <a:pt x="3" y="13"/>
                    <a:pt x="3" y="13"/>
                  </a:cubicBezTo>
                  <a:cubicBezTo>
                    <a:pt x="2" y="12"/>
                    <a:pt x="3" y="11"/>
                    <a:pt x="3" y="10"/>
                  </a:cubicBezTo>
                  <a:cubicBezTo>
                    <a:pt x="3" y="10"/>
                    <a:pt x="3" y="10"/>
                    <a:pt x="2" y="10"/>
                  </a:cubicBezTo>
                  <a:cubicBezTo>
                    <a:pt x="1" y="9"/>
                    <a:pt x="1" y="8"/>
                    <a:pt x="2" y="8"/>
                  </a:cubicBezTo>
                  <a:cubicBezTo>
                    <a:pt x="2" y="7"/>
                    <a:pt x="2" y="7"/>
                    <a:pt x="2" y="7"/>
                  </a:cubicBezTo>
                  <a:cubicBezTo>
                    <a:pt x="2" y="7"/>
                    <a:pt x="1" y="7"/>
                    <a:pt x="1" y="7"/>
                  </a:cubicBezTo>
                  <a:cubicBezTo>
                    <a:pt x="1" y="7"/>
                    <a:pt x="1" y="7"/>
                    <a:pt x="0" y="6"/>
                  </a:cubicBezTo>
                  <a:cubicBezTo>
                    <a:pt x="0" y="5"/>
                    <a:pt x="0" y="5"/>
                    <a:pt x="0" y="4"/>
                  </a:cubicBezTo>
                  <a:cubicBezTo>
                    <a:pt x="1" y="3"/>
                    <a:pt x="3" y="3"/>
                    <a:pt x="5" y="4"/>
                  </a:cubicBezTo>
                  <a:cubicBezTo>
                    <a:pt x="5" y="3"/>
                    <a:pt x="5" y="2"/>
                    <a:pt x="5" y="1"/>
                  </a:cubicBezTo>
                  <a:cubicBezTo>
                    <a:pt x="6" y="0"/>
                    <a:pt x="6" y="0"/>
                    <a:pt x="6" y="0"/>
                  </a:cubicBezTo>
                  <a:cubicBezTo>
                    <a:pt x="7" y="1"/>
                    <a:pt x="7" y="1"/>
                    <a:pt x="7" y="1"/>
                  </a:cubicBezTo>
                  <a:cubicBezTo>
                    <a:pt x="8" y="1"/>
                    <a:pt x="9" y="2"/>
                    <a:pt x="10" y="3"/>
                  </a:cubicBezTo>
                  <a:cubicBezTo>
                    <a:pt x="10" y="3"/>
                    <a:pt x="11" y="4"/>
                    <a:pt x="11" y="4"/>
                  </a:cubicBezTo>
                  <a:cubicBezTo>
                    <a:pt x="12" y="4"/>
                    <a:pt x="12" y="4"/>
                    <a:pt x="13" y="2"/>
                  </a:cubicBezTo>
                  <a:cubicBezTo>
                    <a:pt x="14" y="1"/>
                    <a:pt x="14" y="1"/>
                    <a:pt x="14" y="1"/>
                  </a:cubicBezTo>
                  <a:cubicBezTo>
                    <a:pt x="15" y="2"/>
                    <a:pt x="15" y="2"/>
                    <a:pt x="15" y="2"/>
                  </a:cubicBezTo>
                  <a:cubicBezTo>
                    <a:pt x="16" y="3"/>
                    <a:pt x="17" y="4"/>
                    <a:pt x="18" y="6"/>
                  </a:cubicBezTo>
                  <a:cubicBezTo>
                    <a:pt x="18" y="7"/>
                    <a:pt x="18" y="7"/>
                    <a:pt x="18" y="7"/>
                  </a:cubicBezTo>
                  <a:cubicBezTo>
                    <a:pt x="19" y="7"/>
                    <a:pt x="19" y="7"/>
                    <a:pt x="20" y="8"/>
                  </a:cubicBezTo>
                  <a:cubicBezTo>
                    <a:pt x="21" y="8"/>
                    <a:pt x="22" y="8"/>
                    <a:pt x="22" y="10"/>
                  </a:cubicBezTo>
                  <a:cubicBezTo>
                    <a:pt x="23" y="12"/>
                    <a:pt x="23" y="12"/>
                    <a:pt x="23" y="12"/>
                  </a:cubicBezTo>
                  <a:cubicBezTo>
                    <a:pt x="21" y="11"/>
                    <a:pt x="21" y="11"/>
                    <a:pt x="21" y="11"/>
                  </a:cubicBezTo>
                  <a:cubicBezTo>
                    <a:pt x="21" y="11"/>
                    <a:pt x="20" y="11"/>
                    <a:pt x="20" y="11"/>
                  </a:cubicBezTo>
                  <a:cubicBezTo>
                    <a:pt x="19" y="11"/>
                    <a:pt x="18" y="14"/>
                    <a:pt x="18" y="16"/>
                  </a:cubicBezTo>
                  <a:cubicBezTo>
                    <a:pt x="18" y="16"/>
                    <a:pt x="18" y="17"/>
                    <a:pt x="18" y="17"/>
                  </a:cubicBezTo>
                  <a:cubicBezTo>
                    <a:pt x="18" y="18"/>
                    <a:pt x="18" y="18"/>
                    <a:pt x="18" y="18"/>
                  </a:cubicBezTo>
                  <a:cubicBezTo>
                    <a:pt x="17" y="18"/>
                    <a:pt x="17" y="18"/>
                    <a:pt x="17" y="18"/>
                  </a:cubicBezTo>
                  <a:cubicBezTo>
                    <a:pt x="17" y="18"/>
                    <a:pt x="17" y="18"/>
                    <a:pt x="17" y="18"/>
                  </a:cubicBezTo>
                  <a:cubicBezTo>
                    <a:pt x="17" y="18"/>
                    <a:pt x="16" y="19"/>
                    <a:pt x="17" y="19"/>
                  </a:cubicBezTo>
                  <a:lnTo>
                    <a:pt x="17" y="21"/>
                  </a:lnTo>
                  <a:close/>
                  <a:moveTo>
                    <a:pt x="14" y="18"/>
                  </a:moveTo>
                  <a:cubicBezTo>
                    <a:pt x="15" y="18"/>
                    <a:pt x="15" y="18"/>
                    <a:pt x="15" y="18"/>
                  </a:cubicBezTo>
                  <a:cubicBezTo>
                    <a:pt x="15" y="18"/>
                    <a:pt x="15" y="18"/>
                    <a:pt x="15" y="18"/>
                  </a:cubicBezTo>
                  <a:cubicBezTo>
                    <a:pt x="15" y="17"/>
                    <a:pt x="15" y="17"/>
                    <a:pt x="15" y="16"/>
                  </a:cubicBezTo>
                  <a:cubicBezTo>
                    <a:pt x="14" y="14"/>
                    <a:pt x="14" y="14"/>
                    <a:pt x="14" y="14"/>
                  </a:cubicBezTo>
                  <a:cubicBezTo>
                    <a:pt x="16" y="15"/>
                    <a:pt x="16" y="15"/>
                    <a:pt x="16" y="15"/>
                  </a:cubicBezTo>
                  <a:cubicBezTo>
                    <a:pt x="16" y="15"/>
                    <a:pt x="16" y="15"/>
                    <a:pt x="16" y="15"/>
                  </a:cubicBezTo>
                  <a:cubicBezTo>
                    <a:pt x="17" y="13"/>
                    <a:pt x="17" y="10"/>
                    <a:pt x="19" y="9"/>
                  </a:cubicBezTo>
                  <a:cubicBezTo>
                    <a:pt x="18" y="9"/>
                    <a:pt x="17" y="9"/>
                    <a:pt x="17" y="8"/>
                  </a:cubicBezTo>
                  <a:cubicBezTo>
                    <a:pt x="16" y="7"/>
                    <a:pt x="16" y="7"/>
                    <a:pt x="16" y="7"/>
                  </a:cubicBezTo>
                  <a:cubicBezTo>
                    <a:pt x="16" y="6"/>
                    <a:pt x="15" y="5"/>
                    <a:pt x="14" y="4"/>
                  </a:cubicBezTo>
                  <a:cubicBezTo>
                    <a:pt x="14" y="5"/>
                    <a:pt x="13" y="6"/>
                    <a:pt x="11" y="6"/>
                  </a:cubicBezTo>
                  <a:cubicBezTo>
                    <a:pt x="10" y="6"/>
                    <a:pt x="9" y="5"/>
                    <a:pt x="8" y="4"/>
                  </a:cubicBezTo>
                  <a:cubicBezTo>
                    <a:pt x="8" y="4"/>
                    <a:pt x="7" y="3"/>
                    <a:pt x="7" y="3"/>
                  </a:cubicBezTo>
                  <a:cubicBezTo>
                    <a:pt x="7" y="3"/>
                    <a:pt x="7" y="4"/>
                    <a:pt x="7" y="4"/>
                  </a:cubicBezTo>
                  <a:cubicBezTo>
                    <a:pt x="7" y="5"/>
                    <a:pt x="8" y="5"/>
                    <a:pt x="8" y="5"/>
                  </a:cubicBezTo>
                  <a:cubicBezTo>
                    <a:pt x="9" y="7"/>
                    <a:pt x="9" y="7"/>
                    <a:pt x="9" y="7"/>
                  </a:cubicBezTo>
                  <a:cubicBezTo>
                    <a:pt x="6" y="6"/>
                    <a:pt x="6" y="6"/>
                    <a:pt x="6" y="6"/>
                  </a:cubicBezTo>
                  <a:cubicBezTo>
                    <a:pt x="5" y="6"/>
                    <a:pt x="4" y="6"/>
                    <a:pt x="2" y="5"/>
                  </a:cubicBezTo>
                  <a:cubicBezTo>
                    <a:pt x="2" y="5"/>
                    <a:pt x="2" y="5"/>
                    <a:pt x="2" y="5"/>
                  </a:cubicBezTo>
                  <a:cubicBezTo>
                    <a:pt x="3" y="6"/>
                    <a:pt x="4" y="6"/>
                    <a:pt x="4" y="7"/>
                  </a:cubicBezTo>
                  <a:cubicBezTo>
                    <a:pt x="4" y="8"/>
                    <a:pt x="4" y="8"/>
                    <a:pt x="3" y="8"/>
                  </a:cubicBezTo>
                  <a:cubicBezTo>
                    <a:pt x="3" y="8"/>
                    <a:pt x="3" y="8"/>
                    <a:pt x="3" y="8"/>
                  </a:cubicBezTo>
                  <a:cubicBezTo>
                    <a:pt x="5" y="9"/>
                    <a:pt x="5" y="10"/>
                    <a:pt x="4" y="11"/>
                  </a:cubicBezTo>
                  <a:cubicBezTo>
                    <a:pt x="5" y="12"/>
                    <a:pt x="5" y="12"/>
                    <a:pt x="5" y="12"/>
                  </a:cubicBezTo>
                  <a:cubicBezTo>
                    <a:pt x="6" y="12"/>
                    <a:pt x="6" y="13"/>
                    <a:pt x="6" y="13"/>
                  </a:cubicBezTo>
                  <a:cubicBezTo>
                    <a:pt x="6" y="13"/>
                    <a:pt x="6" y="13"/>
                    <a:pt x="6" y="13"/>
                  </a:cubicBezTo>
                  <a:cubicBezTo>
                    <a:pt x="6" y="13"/>
                    <a:pt x="7" y="14"/>
                    <a:pt x="7" y="15"/>
                  </a:cubicBezTo>
                  <a:cubicBezTo>
                    <a:pt x="9" y="14"/>
                    <a:pt x="10" y="13"/>
                    <a:pt x="11" y="13"/>
                  </a:cubicBezTo>
                  <a:cubicBezTo>
                    <a:pt x="12" y="13"/>
                    <a:pt x="14" y="14"/>
                    <a:pt x="14" y="16"/>
                  </a:cubicBezTo>
                  <a:cubicBezTo>
                    <a:pt x="14" y="16"/>
                    <a:pt x="14" y="17"/>
                    <a:pt x="14"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0" name="Freeform 700"/>
            <p:cNvSpPr>
              <a:spLocks noChangeArrowheads="1"/>
            </p:cNvSpPr>
            <p:nvPr/>
          </p:nvSpPr>
          <p:spPr bwMode="auto">
            <a:xfrm>
              <a:off x="7013750" y="3581434"/>
              <a:ext cx="113508" cy="57962"/>
            </a:xfrm>
            <a:custGeom>
              <a:avLst/>
              <a:gdLst>
                <a:gd name="T0" fmla="*/ 14 w 27"/>
                <a:gd name="T1" fmla="*/ 14 h 14"/>
                <a:gd name="T2" fmla="*/ 7 w 27"/>
                <a:gd name="T3" fmla="*/ 11 h 14"/>
                <a:gd name="T4" fmla="*/ 0 w 27"/>
                <a:gd name="T5" fmla="*/ 0 h 14"/>
                <a:gd name="T6" fmla="*/ 15 w 27"/>
                <a:gd name="T7" fmla="*/ 3 h 14"/>
                <a:gd name="T8" fmla="*/ 21 w 27"/>
                <a:gd name="T9" fmla="*/ 4 h 14"/>
                <a:gd name="T10" fmla="*/ 26 w 27"/>
                <a:gd name="T11" fmla="*/ 9 h 14"/>
                <a:gd name="T12" fmla="*/ 27 w 27"/>
                <a:gd name="T13" fmla="*/ 13 h 14"/>
                <a:gd name="T14" fmla="*/ 14 w 27"/>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4">
                  <a:moveTo>
                    <a:pt x="14" y="14"/>
                  </a:moveTo>
                  <a:cubicBezTo>
                    <a:pt x="11" y="10"/>
                    <a:pt x="11" y="12"/>
                    <a:pt x="7" y="11"/>
                  </a:cubicBezTo>
                  <a:cubicBezTo>
                    <a:pt x="11" y="7"/>
                    <a:pt x="2" y="3"/>
                    <a:pt x="0" y="0"/>
                  </a:cubicBezTo>
                  <a:cubicBezTo>
                    <a:pt x="4" y="0"/>
                    <a:pt x="12" y="1"/>
                    <a:pt x="15" y="3"/>
                  </a:cubicBezTo>
                  <a:cubicBezTo>
                    <a:pt x="17" y="6"/>
                    <a:pt x="18" y="3"/>
                    <a:pt x="21" y="4"/>
                  </a:cubicBezTo>
                  <a:cubicBezTo>
                    <a:pt x="24" y="6"/>
                    <a:pt x="23" y="8"/>
                    <a:pt x="26" y="9"/>
                  </a:cubicBezTo>
                  <a:cubicBezTo>
                    <a:pt x="25" y="10"/>
                    <a:pt x="26" y="11"/>
                    <a:pt x="27" y="13"/>
                  </a:cubicBezTo>
                  <a:cubicBezTo>
                    <a:pt x="22" y="11"/>
                    <a:pt x="20" y="12"/>
                    <a:pt x="14"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1" name="Freeform 701"/>
            <p:cNvSpPr>
              <a:spLocks noEditPoints="1" noChangeArrowheads="1"/>
            </p:cNvSpPr>
            <p:nvPr/>
          </p:nvSpPr>
          <p:spPr bwMode="auto">
            <a:xfrm>
              <a:off x="7006504" y="3576603"/>
              <a:ext cx="127999" cy="67622"/>
            </a:xfrm>
            <a:custGeom>
              <a:avLst/>
              <a:gdLst>
                <a:gd name="T0" fmla="*/ 16 w 31"/>
                <a:gd name="T1" fmla="*/ 16 h 16"/>
                <a:gd name="T2" fmla="*/ 16 w 31"/>
                <a:gd name="T3" fmla="*/ 15 h 16"/>
                <a:gd name="T4" fmla="*/ 12 w 31"/>
                <a:gd name="T5" fmla="*/ 13 h 16"/>
                <a:gd name="T6" fmla="*/ 8 w 31"/>
                <a:gd name="T7" fmla="*/ 13 h 16"/>
                <a:gd name="T8" fmla="*/ 7 w 31"/>
                <a:gd name="T9" fmla="*/ 12 h 16"/>
                <a:gd name="T10" fmla="*/ 8 w 31"/>
                <a:gd name="T11" fmla="*/ 11 h 16"/>
                <a:gd name="T12" fmla="*/ 9 w 31"/>
                <a:gd name="T13" fmla="*/ 9 h 16"/>
                <a:gd name="T14" fmla="*/ 4 w 31"/>
                <a:gd name="T15" fmla="*/ 4 h 16"/>
                <a:gd name="T16" fmla="*/ 1 w 31"/>
                <a:gd name="T17" fmla="*/ 2 h 16"/>
                <a:gd name="T18" fmla="*/ 0 w 31"/>
                <a:gd name="T19" fmla="*/ 1 h 16"/>
                <a:gd name="T20" fmla="*/ 2 w 31"/>
                <a:gd name="T21" fmla="*/ 1 h 16"/>
                <a:gd name="T22" fmla="*/ 5 w 31"/>
                <a:gd name="T23" fmla="*/ 0 h 16"/>
                <a:gd name="T24" fmla="*/ 17 w 31"/>
                <a:gd name="T25" fmla="*/ 4 h 16"/>
                <a:gd name="T26" fmla="*/ 20 w 31"/>
                <a:gd name="T27" fmla="*/ 4 h 16"/>
                <a:gd name="T28" fmla="*/ 24 w 31"/>
                <a:gd name="T29" fmla="*/ 5 h 16"/>
                <a:gd name="T30" fmla="*/ 26 w 31"/>
                <a:gd name="T31" fmla="*/ 7 h 16"/>
                <a:gd name="T32" fmla="*/ 28 w 31"/>
                <a:gd name="T33" fmla="*/ 9 h 16"/>
                <a:gd name="T34" fmla="*/ 30 w 31"/>
                <a:gd name="T35" fmla="*/ 9 h 16"/>
                <a:gd name="T36" fmla="*/ 29 w 31"/>
                <a:gd name="T37" fmla="*/ 10 h 16"/>
                <a:gd name="T38" fmla="*/ 29 w 31"/>
                <a:gd name="T39" fmla="*/ 12 h 16"/>
                <a:gd name="T40" fmla="*/ 30 w 31"/>
                <a:gd name="T41" fmla="*/ 13 h 16"/>
                <a:gd name="T42" fmla="*/ 31 w 31"/>
                <a:gd name="T43" fmla="*/ 15 h 16"/>
                <a:gd name="T44" fmla="*/ 29 w 31"/>
                <a:gd name="T45" fmla="*/ 15 h 16"/>
                <a:gd name="T46" fmla="*/ 19 w 31"/>
                <a:gd name="T47" fmla="*/ 15 h 16"/>
                <a:gd name="T48" fmla="*/ 17 w 31"/>
                <a:gd name="T49" fmla="*/ 16 h 16"/>
                <a:gd name="T50" fmla="*/ 16 w 31"/>
                <a:gd name="T51" fmla="*/ 16 h 16"/>
                <a:gd name="T52" fmla="*/ 10 w 31"/>
                <a:gd name="T53" fmla="*/ 11 h 16"/>
                <a:gd name="T54" fmla="*/ 12 w 31"/>
                <a:gd name="T55" fmla="*/ 11 h 16"/>
                <a:gd name="T56" fmla="*/ 17 w 31"/>
                <a:gd name="T57" fmla="*/ 14 h 16"/>
                <a:gd name="T58" fmla="*/ 19 w 31"/>
                <a:gd name="T59" fmla="*/ 13 h 16"/>
                <a:gd name="T60" fmla="*/ 27 w 31"/>
                <a:gd name="T61" fmla="*/ 12 h 16"/>
                <a:gd name="T62" fmla="*/ 27 w 31"/>
                <a:gd name="T63" fmla="*/ 10 h 16"/>
                <a:gd name="T64" fmla="*/ 25 w 31"/>
                <a:gd name="T65" fmla="*/ 8 h 16"/>
                <a:gd name="T66" fmla="*/ 23 w 31"/>
                <a:gd name="T67" fmla="*/ 6 h 16"/>
                <a:gd name="T68" fmla="*/ 20 w 31"/>
                <a:gd name="T69" fmla="*/ 6 h 16"/>
                <a:gd name="T70" fmla="*/ 16 w 31"/>
                <a:gd name="T71" fmla="*/ 5 h 16"/>
                <a:gd name="T72" fmla="*/ 5 w 31"/>
                <a:gd name="T73" fmla="*/ 2 h 16"/>
                <a:gd name="T74" fmla="*/ 5 w 31"/>
                <a:gd name="T75" fmla="*/ 2 h 16"/>
                <a:gd name="T76" fmla="*/ 11 w 31"/>
                <a:gd name="T77" fmla="*/ 9 h 16"/>
                <a:gd name="T78" fmla="*/ 10 w 31"/>
                <a:gd name="T7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 h="16">
                  <a:moveTo>
                    <a:pt x="16" y="16"/>
                  </a:moveTo>
                  <a:cubicBezTo>
                    <a:pt x="16" y="15"/>
                    <a:pt x="16" y="15"/>
                    <a:pt x="16" y="15"/>
                  </a:cubicBezTo>
                  <a:cubicBezTo>
                    <a:pt x="14" y="14"/>
                    <a:pt x="13" y="13"/>
                    <a:pt x="12" y="13"/>
                  </a:cubicBezTo>
                  <a:cubicBezTo>
                    <a:pt x="11" y="13"/>
                    <a:pt x="10" y="13"/>
                    <a:pt x="8" y="13"/>
                  </a:cubicBezTo>
                  <a:cubicBezTo>
                    <a:pt x="7" y="12"/>
                    <a:pt x="7" y="12"/>
                    <a:pt x="7" y="12"/>
                  </a:cubicBezTo>
                  <a:cubicBezTo>
                    <a:pt x="8" y="11"/>
                    <a:pt x="8" y="11"/>
                    <a:pt x="8" y="11"/>
                  </a:cubicBezTo>
                  <a:cubicBezTo>
                    <a:pt x="9" y="10"/>
                    <a:pt x="9" y="10"/>
                    <a:pt x="9" y="9"/>
                  </a:cubicBezTo>
                  <a:cubicBezTo>
                    <a:pt x="9" y="8"/>
                    <a:pt x="6" y="5"/>
                    <a:pt x="4" y="4"/>
                  </a:cubicBezTo>
                  <a:cubicBezTo>
                    <a:pt x="3" y="3"/>
                    <a:pt x="2" y="3"/>
                    <a:pt x="1" y="2"/>
                  </a:cubicBezTo>
                  <a:cubicBezTo>
                    <a:pt x="0" y="1"/>
                    <a:pt x="0" y="1"/>
                    <a:pt x="0" y="1"/>
                  </a:cubicBezTo>
                  <a:cubicBezTo>
                    <a:pt x="2" y="1"/>
                    <a:pt x="2" y="1"/>
                    <a:pt x="2" y="1"/>
                  </a:cubicBezTo>
                  <a:cubicBezTo>
                    <a:pt x="3" y="0"/>
                    <a:pt x="4" y="0"/>
                    <a:pt x="5" y="0"/>
                  </a:cubicBezTo>
                  <a:cubicBezTo>
                    <a:pt x="8" y="0"/>
                    <a:pt x="14" y="2"/>
                    <a:pt x="17" y="4"/>
                  </a:cubicBezTo>
                  <a:cubicBezTo>
                    <a:pt x="19" y="5"/>
                    <a:pt x="19" y="4"/>
                    <a:pt x="20" y="4"/>
                  </a:cubicBezTo>
                  <a:cubicBezTo>
                    <a:pt x="21" y="4"/>
                    <a:pt x="22" y="4"/>
                    <a:pt x="24" y="5"/>
                  </a:cubicBezTo>
                  <a:cubicBezTo>
                    <a:pt x="25" y="5"/>
                    <a:pt x="26" y="6"/>
                    <a:pt x="26" y="7"/>
                  </a:cubicBezTo>
                  <a:cubicBezTo>
                    <a:pt x="27" y="8"/>
                    <a:pt x="27" y="8"/>
                    <a:pt x="28" y="9"/>
                  </a:cubicBezTo>
                  <a:cubicBezTo>
                    <a:pt x="30" y="9"/>
                    <a:pt x="30" y="9"/>
                    <a:pt x="30" y="9"/>
                  </a:cubicBezTo>
                  <a:cubicBezTo>
                    <a:pt x="29" y="10"/>
                    <a:pt x="29" y="10"/>
                    <a:pt x="29" y="10"/>
                  </a:cubicBezTo>
                  <a:cubicBezTo>
                    <a:pt x="29" y="11"/>
                    <a:pt x="29" y="11"/>
                    <a:pt x="29" y="12"/>
                  </a:cubicBezTo>
                  <a:cubicBezTo>
                    <a:pt x="29" y="13"/>
                    <a:pt x="30" y="13"/>
                    <a:pt x="30" y="13"/>
                  </a:cubicBezTo>
                  <a:cubicBezTo>
                    <a:pt x="31" y="15"/>
                    <a:pt x="31" y="15"/>
                    <a:pt x="31" y="15"/>
                  </a:cubicBezTo>
                  <a:cubicBezTo>
                    <a:pt x="29" y="15"/>
                    <a:pt x="29" y="15"/>
                    <a:pt x="29" y="15"/>
                  </a:cubicBezTo>
                  <a:cubicBezTo>
                    <a:pt x="25" y="13"/>
                    <a:pt x="23" y="14"/>
                    <a:pt x="19" y="15"/>
                  </a:cubicBezTo>
                  <a:cubicBezTo>
                    <a:pt x="19" y="15"/>
                    <a:pt x="18" y="15"/>
                    <a:pt x="17" y="16"/>
                  </a:cubicBezTo>
                  <a:lnTo>
                    <a:pt x="16" y="16"/>
                  </a:lnTo>
                  <a:close/>
                  <a:moveTo>
                    <a:pt x="10" y="11"/>
                  </a:moveTo>
                  <a:cubicBezTo>
                    <a:pt x="11" y="11"/>
                    <a:pt x="12" y="11"/>
                    <a:pt x="12" y="11"/>
                  </a:cubicBezTo>
                  <a:cubicBezTo>
                    <a:pt x="14" y="12"/>
                    <a:pt x="15" y="12"/>
                    <a:pt x="17" y="14"/>
                  </a:cubicBezTo>
                  <a:cubicBezTo>
                    <a:pt x="18" y="13"/>
                    <a:pt x="18" y="13"/>
                    <a:pt x="19" y="13"/>
                  </a:cubicBezTo>
                  <a:cubicBezTo>
                    <a:pt x="22" y="12"/>
                    <a:pt x="24" y="11"/>
                    <a:pt x="27" y="12"/>
                  </a:cubicBezTo>
                  <a:cubicBezTo>
                    <a:pt x="27" y="12"/>
                    <a:pt x="27" y="11"/>
                    <a:pt x="27" y="10"/>
                  </a:cubicBezTo>
                  <a:cubicBezTo>
                    <a:pt x="26" y="10"/>
                    <a:pt x="25" y="9"/>
                    <a:pt x="25" y="8"/>
                  </a:cubicBezTo>
                  <a:cubicBezTo>
                    <a:pt x="24" y="7"/>
                    <a:pt x="24" y="7"/>
                    <a:pt x="23" y="6"/>
                  </a:cubicBezTo>
                  <a:cubicBezTo>
                    <a:pt x="22" y="6"/>
                    <a:pt x="21" y="6"/>
                    <a:pt x="20" y="6"/>
                  </a:cubicBezTo>
                  <a:cubicBezTo>
                    <a:pt x="19" y="6"/>
                    <a:pt x="18" y="6"/>
                    <a:pt x="16" y="5"/>
                  </a:cubicBezTo>
                  <a:cubicBezTo>
                    <a:pt x="14" y="4"/>
                    <a:pt x="9" y="2"/>
                    <a:pt x="5" y="2"/>
                  </a:cubicBezTo>
                  <a:cubicBezTo>
                    <a:pt x="5" y="2"/>
                    <a:pt x="5" y="2"/>
                    <a:pt x="5" y="2"/>
                  </a:cubicBezTo>
                  <a:cubicBezTo>
                    <a:pt x="7" y="4"/>
                    <a:pt x="11" y="7"/>
                    <a:pt x="11" y="9"/>
                  </a:cubicBezTo>
                  <a:cubicBezTo>
                    <a:pt x="11" y="10"/>
                    <a:pt x="11" y="11"/>
                    <a:pt x="10"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2" name="Freeform 702"/>
            <p:cNvSpPr>
              <a:spLocks noChangeArrowheads="1"/>
            </p:cNvSpPr>
            <p:nvPr/>
          </p:nvSpPr>
          <p:spPr bwMode="auto">
            <a:xfrm>
              <a:off x="7219030" y="3598340"/>
              <a:ext cx="236677" cy="166639"/>
            </a:xfrm>
            <a:custGeom>
              <a:avLst/>
              <a:gdLst>
                <a:gd name="T0" fmla="*/ 56 w 57"/>
                <a:gd name="T1" fmla="*/ 28 h 40"/>
                <a:gd name="T2" fmla="*/ 52 w 57"/>
                <a:gd name="T3" fmla="*/ 23 h 40"/>
                <a:gd name="T4" fmla="*/ 43 w 57"/>
                <a:gd name="T5" fmla="*/ 17 h 40"/>
                <a:gd name="T6" fmla="*/ 37 w 57"/>
                <a:gd name="T7" fmla="*/ 8 h 40"/>
                <a:gd name="T8" fmla="*/ 32 w 57"/>
                <a:gd name="T9" fmla="*/ 5 h 40"/>
                <a:gd name="T10" fmla="*/ 25 w 57"/>
                <a:gd name="T11" fmla="*/ 0 h 40"/>
                <a:gd name="T12" fmla="*/ 24 w 57"/>
                <a:gd name="T13" fmla="*/ 1 h 40"/>
                <a:gd name="T14" fmla="*/ 25 w 57"/>
                <a:gd name="T15" fmla="*/ 2 h 40"/>
                <a:gd name="T16" fmla="*/ 23 w 57"/>
                <a:gd name="T17" fmla="*/ 2 h 40"/>
                <a:gd name="T18" fmla="*/ 19 w 57"/>
                <a:gd name="T19" fmla="*/ 7 h 40"/>
                <a:gd name="T20" fmla="*/ 12 w 57"/>
                <a:gd name="T21" fmla="*/ 8 h 40"/>
                <a:gd name="T22" fmla="*/ 6 w 57"/>
                <a:gd name="T23" fmla="*/ 3 h 40"/>
                <a:gd name="T24" fmla="*/ 2 w 57"/>
                <a:gd name="T25" fmla="*/ 9 h 40"/>
                <a:gd name="T26" fmla="*/ 5 w 57"/>
                <a:gd name="T27" fmla="*/ 5 h 40"/>
                <a:gd name="T28" fmla="*/ 10 w 57"/>
                <a:gd name="T29" fmla="*/ 9 h 40"/>
                <a:gd name="T30" fmla="*/ 8 w 57"/>
                <a:gd name="T31" fmla="*/ 11 h 40"/>
                <a:gd name="T32" fmla="*/ 8 w 57"/>
                <a:gd name="T33" fmla="*/ 11 h 40"/>
                <a:gd name="T34" fmla="*/ 2 w 57"/>
                <a:gd name="T35" fmla="*/ 9 h 40"/>
                <a:gd name="T36" fmla="*/ 5 w 57"/>
                <a:gd name="T37" fmla="*/ 15 h 40"/>
                <a:gd name="T38" fmla="*/ 4 w 57"/>
                <a:gd name="T39" fmla="*/ 16 h 40"/>
                <a:gd name="T40" fmla="*/ 6 w 57"/>
                <a:gd name="T41" fmla="*/ 17 h 40"/>
                <a:gd name="T42" fmla="*/ 4 w 57"/>
                <a:gd name="T43" fmla="*/ 18 h 40"/>
                <a:gd name="T44" fmla="*/ 6 w 57"/>
                <a:gd name="T45" fmla="*/ 28 h 40"/>
                <a:gd name="T46" fmla="*/ 11 w 57"/>
                <a:gd name="T47" fmla="*/ 25 h 40"/>
                <a:gd name="T48" fmla="*/ 18 w 57"/>
                <a:gd name="T49" fmla="*/ 23 h 40"/>
                <a:gd name="T50" fmla="*/ 28 w 57"/>
                <a:gd name="T51" fmla="*/ 28 h 40"/>
                <a:gd name="T52" fmla="*/ 35 w 57"/>
                <a:gd name="T53" fmla="*/ 36 h 40"/>
                <a:gd name="T54" fmla="*/ 43 w 57"/>
                <a:gd name="T55" fmla="*/ 36 h 40"/>
                <a:gd name="T56" fmla="*/ 49 w 57"/>
                <a:gd name="T57" fmla="*/ 30 h 40"/>
                <a:gd name="T58" fmla="*/ 56 w 57"/>
                <a:gd name="T5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 h="40">
                  <a:moveTo>
                    <a:pt x="56" y="28"/>
                  </a:moveTo>
                  <a:cubicBezTo>
                    <a:pt x="57" y="23"/>
                    <a:pt x="55" y="25"/>
                    <a:pt x="52" y="23"/>
                  </a:cubicBezTo>
                  <a:cubicBezTo>
                    <a:pt x="49" y="21"/>
                    <a:pt x="46" y="19"/>
                    <a:pt x="43" y="17"/>
                  </a:cubicBezTo>
                  <a:cubicBezTo>
                    <a:pt x="40" y="15"/>
                    <a:pt x="40" y="9"/>
                    <a:pt x="37" y="8"/>
                  </a:cubicBezTo>
                  <a:cubicBezTo>
                    <a:pt x="37" y="7"/>
                    <a:pt x="28" y="9"/>
                    <a:pt x="32" y="5"/>
                  </a:cubicBezTo>
                  <a:cubicBezTo>
                    <a:pt x="31" y="3"/>
                    <a:pt x="28" y="2"/>
                    <a:pt x="25" y="0"/>
                  </a:cubicBezTo>
                  <a:cubicBezTo>
                    <a:pt x="25" y="1"/>
                    <a:pt x="24" y="1"/>
                    <a:pt x="24" y="1"/>
                  </a:cubicBezTo>
                  <a:cubicBezTo>
                    <a:pt x="24" y="2"/>
                    <a:pt x="24" y="2"/>
                    <a:pt x="25" y="2"/>
                  </a:cubicBezTo>
                  <a:cubicBezTo>
                    <a:pt x="24" y="2"/>
                    <a:pt x="24" y="2"/>
                    <a:pt x="23" y="2"/>
                  </a:cubicBezTo>
                  <a:cubicBezTo>
                    <a:pt x="22" y="5"/>
                    <a:pt x="19" y="2"/>
                    <a:pt x="19" y="7"/>
                  </a:cubicBezTo>
                  <a:cubicBezTo>
                    <a:pt x="20" y="9"/>
                    <a:pt x="13" y="8"/>
                    <a:pt x="12" y="8"/>
                  </a:cubicBezTo>
                  <a:cubicBezTo>
                    <a:pt x="11" y="5"/>
                    <a:pt x="10" y="2"/>
                    <a:pt x="6" y="3"/>
                  </a:cubicBezTo>
                  <a:cubicBezTo>
                    <a:pt x="2" y="4"/>
                    <a:pt x="0" y="4"/>
                    <a:pt x="2" y="9"/>
                  </a:cubicBezTo>
                  <a:cubicBezTo>
                    <a:pt x="1" y="7"/>
                    <a:pt x="3" y="4"/>
                    <a:pt x="5" y="5"/>
                  </a:cubicBezTo>
                  <a:cubicBezTo>
                    <a:pt x="6" y="5"/>
                    <a:pt x="9" y="8"/>
                    <a:pt x="10" y="9"/>
                  </a:cubicBezTo>
                  <a:cubicBezTo>
                    <a:pt x="9" y="10"/>
                    <a:pt x="8" y="10"/>
                    <a:pt x="8" y="11"/>
                  </a:cubicBezTo>
                  <a:cubicBezTo>
                    <a:pt x="8" y="11"/>
                    <a:pt x="8" y="11"/>
                    <a:pt x="8" y="11"/>
                  </a:cubicBezTo>
                  <a:cubicBezTo>
                    <a:pt x="7" y="12"/>
                    <a:pt x="3" y="12"/>
                    <a:pt x="2" y="9"/>
                  </a:cubicBezTo>
                  <a:cubicBezTo>
                    <a:pt x="2" y="13"/>
                    <a:pt x="1" y="15"/>
                    <a:pt x="5" y="15"/>
                  </a:cubicBezTo>
                  <a:cubicBezTo>
                    <a:pt x="5" y="15"/>
                    <a:pt x="5" y="16"/>
                    <a:pt x="4" y="16"/>
                  </a:cubicBezTo>
                  <a:cubicBezTo>
                    <a:pt x="5" y="16"/>
                    <a:pt x="6" y="17"/>
                    <a:pt x="6" y="17"/>
                  </a:cubicBezTo>
                  <a:cubicBezTo>
                    <a:pt x="6" y="17"/>
                    <a:pt x="5" y="18"/>
                    <a:pt x="4" y="18"/>
                  </a:cubicBezTo>
                  <a:cubicBezTo>
                    <a:pt x="8" y="19"/>
                    <a:pt x="6" y="24"/>
                    <a:pt x="6" y="28"/>
                  </a:cubicBezTo>
                  <a:cubicBezTo>
                    <a:pt x="8" y="28"/>
                    <a:pt x="10" y="27"/>
                    <a:pt x="11" y="25"/>
                  </a:cubicBezTo>
                  <a:cubicBezTo>
                    <a:pt x="13" y="24"/>
                    <a:pt x="15" y="24"/>
                    <a:pt x="18" y="23"/>
                  </a:cubicBezTo>
                  <a:cubicBezTo>
                    <a:pt x="19" y="23"/>
                    <a:pt x="27" y="27"/>
                    <a:pt x="28" y="28"/>
                  </a:cubicBezTo>
                  <a:cubicBezTo>
                    <a:pt x="30" y="33"/>
                    <a:pt x="37" y="30"/>
                    <a:pt x="35" y="36"/>
                  </a:cubicBezTo>
                  <a:cubicBezTo>
                    <a:pt x="35" y="38"/>
                    <a:pt x="45" y="40"/>
                    <a:pt x="43" y="36"/>
                  </a:cubicBezTo>
                  <a:cubicBezTo>
                    <a:pt x="46" y="34"/>
                    <a:pt x="48" y="34"/>
                    <a:pt x="49" y="30"/>
                  </a:cubicBezTo>
                  <a:cubicBezTo>
                    <a:pt x="50" y="28"/>
                    <a:pt x="54" y="27"/>
                    <a:pt x="56" y="2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3" name="Freeform 703"/>
            <p:cNvSpPr>
              <a:spLocks noEditPoints="1" noChangeArrowheads="1"/>
            </p:cNvSpPr>
            <p:nvPr/>
          </p:nvSpPr>
          <p:spPr bwMode="auto">
            <a:xfrm>
              <a:off x="7219030" y="3593510"/>
              <a:ext cx="239093" cy="166639"/>
            </a:xfrm>
            <a:custGeom>
              <a:avLst/>
              <a:gdLst>
                <a:gd name="T0" fmla="*/ 35 w 58"/>
                <a:gd name="T1" fmla="*/ 39 h 40"/>
                <a:gd name="T2" fmla="*/ 27 w 58"/>
                <a:gd name="T3" fmla="*/ 30 h 40"/>
                <a:gd name="T4" fmla="*/ 12 w 58"/>
                <a:gd name="T5" fmla="*/ 27 h 40"/>
                <a:gd name="T6" fmla="*/ 6 w 58"/>
                <a:gd name="T7" fmla="*/ 30 h 40"/>
                <a:gd name="T8" fmla="*/ 4 w 58"/>
                <a:gd name="T9" fmla="*/ 20 h 40"/>
                <a:gd name="T10" fmla="*/ 4 w 58"/>
                <a:gd name="T11" fmla="*/ 18 h 40"/>
                <a:gd name="T12" fmla="*/ 3 w 58"/>
                <a:gd name="T13" fmla="*/ 17 h 40"/>
                <a:gd name="T14" fmla="*/ 1 w 58"/>
                <a:gd name="T15" fmla="*/ 10 h 40"/>
                <a:gd name="T16" fmla="*/ 1 w 58"/>
                <a:gd name="T17" fmla="*/ 5 h 40"/>
                <a:gd name="T18" fmla="*/ 13 w 58"/>
                <a:gd name="T19" fmla="*/ 7 h 40"/>
                <a:gd name="T20" fmla="*/ 18 w 58"/>
                <a:gd name="T21" fmla="*/ 8 h 40"/>
                <a:gd name="T22" fmla="*/ 22 w 58"/>
                <a:gd name="T23" fmla="*/ 1 h 40"/>
                <a:gd name="T24" fmla="*/ 24 w 58"/>
                <a:gd name="T25" fmla="*/ 1 h 40"/>
                <a:gd name="T26" fmla="*/ 26 w 58"/>
                <a:gd name="T27" fmla="*/ 0 h 40"/>
                <a:gd name="T28" fmla="*/ 33 w 58"/>
                <a:gd name="T29" fmla="*/ 6 h 40"/>
                <a:gd name="T30" fmla="*/ 33 w 58"/>
                <a:gd name="T31" fmla="*/ 8 h 40"/>
                <a:gd name="T32" fmla="*/ 37 w 58"/>
                <a:gd name="T33" fmla="*/ 8 h 40"/>
                <a:gd name="T34" fmla="*/ 44 w 58"/>
                <a:gd name="T35" fmla="*/ 17 h 40"/>
                <a:gd name="T36" fmla="*/ 57 w 58"/>
                <a:gd name="T37" fmla="*/ 29 h 40"/>
                <a:gd name="T38" fmla="*/ 54 w 58"/>
                <a:gd name="T39" fmla="*/ 30 h 40"/>
                <a:gd name="T40" fmla="*/ 44 w 58"/>
                <a:gd name="T41" fmla="*/ 37 h 40"/>
                <a:gd name="T42" fmla="*/ 18 w 58"/>
                <a:gd name="T43" fmla="*/ 23 h 40"/>
                <a:gd name="T44" fmla="*/ 36 w 58"/>
                <a:gd name="T45" fmla="*/ 37 h 40"/>
                <a:gd name="T46" fmla="*/ 42 w 58"/>
                <a:gd name="T47" fmla="*/ 38 h 40"/>
                <a:gd name="T48" fmla="*/ 42 w 58"/>
                <a:gd name="T49" fmla="*/ 36 h 40"/>
                <a:gd name="T50" fmla="*/ 55 w 58"/>
                <a:gd name="T51" fmla="*/ 28 h 40"/>
                <a:gd name="T52" fmla="*/ 43 w 58"/>
                <a:gd name="T53" fmla="*/ 19 h 40"/>
                <a:gd name="T54" fmla="*/ 36 w 58"/>
                <a:gd name="T55" fmla="*/ 10 h 40"/>
                <a:gd name="T56" fmla="*/ 30 w 58"/>
                <a:gd name="T57" fmla="*/ 6 h 40"/>
                <a:gd name="T58" fmla="*/ 25 w 58"/>
                <a:gd name="T59" fmla="*/ 2 h 40"/>
                <a:gd name="T60" fmla="*/ 24 w 58"/>
                <a:gd name="T61" fmla="*/ 4 h 40"/>
                <a:gd name="T62" fmla="*/ 20 w 58"/>
                <a:gd name="T63" fmla="*/ 8 h 40"/>
                <a:gd name="T64" fmla="*/ 12 w 58"/>
                <a:gd name="T65" fmla="*/ 9 h 40"/>
                <a:gd name="T66" fmla="*/ 6 w 58"/>
                <a:gd name="T67" fmla="*/ 5 h 40"/>
                <a:gd name="T68" fmla="*/ 11 w 58"/>
                <a:gd name="T69" fmla="*/ 10 h 40"/>
                <a:gd name="T70" fmla="*/ 10 w 58"/>
                <a:gd name="T71" fmla="*/ 12 h 40"/>
                <a:gd name="T72" fmla="*/ 3 w 58"/>
                <a:gd name="T73" fmla="*/ 15 h 40"/>
                <a:gd name="T74" fmla="*/ 6 w 58"/>
                <a:gd name="T75" fmla="*/ 17 h 40"/>
                <a:gd name="T76" fmla="*/ 7 w 58"/>
                <a:gd name="T77" fmla="*/ 19 h 40"/>
                <a:gd name="T78" fmla="*/ 7 w 58"/>
                <a:gd name="T79" fmla="*/ 28 h 40"/>
                <a:gd name="T80" fmla="*/ 16 w 58"/>
                <a:gd name="T81" fmla="*/ 24 h 40"/>
                <a:gd name="T82" fmla="*/ 3 w 58"/>
                <a:gd name="T83" fmla="*/ 8 h 40"/>
                <a:gd name="T84" fmla="*/ 7 w 58"/>
                <a:gd name="T85" fmla="*/ 11 h 40"/>
                <a:gd name="T86" fmla="*/ 7 w 58"/>
                <a:gd name="T87" fmla="*/ 9 h 40"/>
                <a:gd name="T88" fmla="*/ 3 w 58"/>
                <a:gd name="T89"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 h="40">
                  <a:moveTo>
                    <a:pt x="40" y="40"/>
                  </a:moveTo>
                  <a:cubicBezTo>
                    <a:pt x="40" y="40"/>
                    <a:pt x="40" y="40"/>
                    <a:pt x="40" y="40"/>
                  </a:cubicBezTo>
                  <a:cubicBezTo>
                    <a:pt x="38" y="40"/>
                    <a:pt x="36" y="40"/>
                    <a:pt x="35" y="39"/>
                  </a:cubicBezTo>
                  <a:cubicBezTo>
                    <a:pt x="34" y="38"/>
                    <a:pt x="34" y="38"/>
                    <a:pt x="34" y="37"/>
                  </a:cubicBezTo>
                  <a:cubicBezTo>
                    <a:pt x="35" y="34"/>
                    <a:pt x="34" y="34"/>
                    <a:pt x="32" y="33"/>
                  </a:cubicBezTo>
                  <a:cubicBezTo>
                    <a:pt x="30" y="33"/>
                    <a:pt x="28" y="32"/>
                    <a:pt x="27" y="30"/>
                  </a:cubicBezTo>
                  <a:cubicBezTo>
                    <a:pt x="27" y="29"/>
                    <a:pt x="20" y="25"/>
                    <a:pt x="18" y="25"/>
                  </a:cubicBezTo>
                  <a:cubicBezTo>
                    <a:pt x="17" y="26"/>
                    <a:pt x="17" y="26"/>
                    <a:pt x="16" y="26"/>
                  </a:cubicBezTo>
                  <a:cubicBezTo>
                    <a:pt x="15" y="26"/>
                    <a:pt x="13" y="26"/>
                    <a:pt x="12" y="27"/>
                  </a:cubicBezTo>
                  <a:cubicBezTo>
                    <a:pt x="11" y="28"/>
                    <a:pt x="11" y="28"/>
                    <a:pt x="11" y="28"/>
                  </a:cubicBezTo>
                  <a:cubicBezTo>
                    <a:pt x="10" y="29"/>
                    <a:pt x="9" y="29"/>
                    <a:pt x="7" y="30"/>
                  </a:cubicBezTo>
                  <a:cubicBezTo>
                    <a:pt x="6" y="30"/>
                    <a:pt x="6" y="30"/>
                    <a:pt x="6" y="30"/>
                  </a:cubicBezTo>
                  <a:cubicBezTo>
                    <a:pt x="5" y="29"/>
                    <a:pt x="5" y="29"/>
                    <a:pt x="5" y="29"/>
                  </a:cubicBezTo>
                  <a:cubicBezTo>
                    <a:pt x="5" y="28"/>
                    <a:pt x="5" y="26"/>
                    <a:pt x="6" y="25"/>
                  </a:cubicBezTo>
                  <a:cubicBezTo>
                    <a:pt x="6" y="22"/>
                    <a:pt x="6" y="21"/>
                    <a:pt x="4" y="20"/>
                  </a:cubicBezTo>
                  <a:cubicBezTo>
                    <a:pt x="1" y="20"/>
                    <a:pt x="1" y="20"/>
                    <a:pt x="1" y="20"/>
                  </a:cubicBezTo>
                  <a:cubicBezTo>
                    <a:pt x="4" y="18"/>
                    <a:pt x="4" y="18"/>
                    <a:pt x="4" y="18"/>
                  </a:cubicBezTo>
                  <a:cubicBezTo>
                    <a:pt x="4" y="18"/>
                    <a:pt x="4" y="18"/>
                    <a:pt x="4" y="18"/>
                  </a:cubicBezTo>
                  <a:cubicBezTo>
                    <a:pt x="4" y="18"/>
                    <a:pt x="4" y="18"/>
                    <a:pt x="4" y="18"/>
                  </a:cubicBezTo>
                  <a:cubicBezTo>
                    <a:pt x="2" y="18"/>
                    <a:pt x="2" y="18"/>
                    <a:pt x="2" y="18"/>
                  </a:cubicBezTo>
                  <a:cubicBezTo>
                    <a:pt x="3" y="17"/>
                    <a:pt x="3" y="17"/>
                    <a:pt x="3" y="17"/>
                  </a:cubicBezTo>
                  <a:cubicBezTo>
                    <a:pt x="2" y="17"/>
                    <a:pt x="2" y="16"/>
                    <a:pt x="2" y="16"/>
                  </a:cubicBezTo>
                  <a:cubicBezTo>
                    <a:pt x="1" y="15"/>
                    <a:pt x="1" y="13"/>
                    <a:pt x="1" y="11"/>
                  </a:cubicBezTo>
                  <a:cubicBezTo>
                    <a:pt x="1" y="10"/>
                    <a:pt x="1" y="10"/>
                    <a:pt x="1" y="10"/>
                  </a:cubicBezTo>
                  <a:cubicBezTo>
                    <a:pt x="1" y="10"/>
                    <a:pt x="1" y="10"/>
                    <a:pt x="1" y="10"/>
                  </a:cubicBezTo>
                  <a:cubicBezTo>
                    <a:pt x="1" y="10"/>
                    <a:pt x="1" y="10"/>
                    <a:pt x="1" y="10"/>
                  </a:cubicBezTo>
                  <a:cubicBezTo>
                    <a:pt x="0" y="8"/>
                    <a:pt x="0" y="6"/>
                    <a:pt x="1" y="5"/>
                  </a:cubicBezTo>
                  <a:cubicBezTo>
                    <a:pt x="2" y="4"/>
                    <a:pt x="3" y="3"/>
                    <a:pt x="6" y="3"/>
                  </a:cubicBezTo>
                  <a:cubicBezTo>
                    <a:pt x="6" y="3"/>
                    <a:pt x="7" y="3"/>
                    <a:pt x="7" y="3"/>
                  </a:cubicBezTo>
                  <a:cubicBezTo>
                    <a:pt x="10" y="3"/>
                    <a:pt x="11" y="5"/>
                    <a:pt x="13" y="7"/>
                  </a:cubicBezTo>
                  <a:cubicBezTo>
                    <a:pt x="13" y="7"/>
                    <a:pt x="13" y="8"/>
                    <a:pt x="13" y="8"/>
                  </a:cubicBezTo>
                  <a:cubicBezTo>
                    <a:pt x="14" y="8"/>
                    <a:pt x="15" y="8"/>
                    <a:pt x="16" y="8"/>
                  </a:cubicBezTo>
                  <a:cubicBezTo>
                    <a:pt x="18" y="8"/>
                    <a:pt x="18" y="8"/>
                    <a:pt x="18" y="8"/>
                  </a:cubicBezTo>
                  <a:cubicBezTo>
                    <a:pt x="18" y="5"/>
                    <a:pt x="19" y="4"/>
                    <a:pt x="21" y="4"/>
                  </a:cubicBezTo>
                  <a:cubicBezTo>
                    <a:pt x="21" y="4"/>
                    <a:pt x="22" y="3"/>
                    <a:pt x="22" y="2"/>
                  </a:cubicBezTo>
                  <a:cubicBezTo>
                    <a:pt x="22" y="1"/>
                    <a:pt x="22" y="1"/>
                    <a:pt x="22" y="1"/>
                  </a:cubicBezTo>
                  <a:cubicBezTo>
                    <a:pt x="23" y="1"/>
                    <a:pt x="23" y="1"/>
                    <a:pt x="23" y="1"/>
                  </a:cubicBezTo>
                  <a:cubicBezTo>
                    <a:pt x="23" y="1"/>
                    <a:pt x="23" y="1"/>
                    <a:pt x="23" y="1"/>
                  </a:cubicBezTo>
                  <a:cubicBezTo>
                    <a:pt x="23" y="1"/>
                    <a:pt x="24" y="1"/>
                    <a:pt x="24" y="1"/>
                  </a:cubicBezTo>
                  <a:cubicBezTo>
                    <a:pt x="24" y="1"/>
                    <a:pt x="24" y="1"/>
                    <a:pt x="24" y="0"/>
                  </a:cubicBezTo>
                  <a:cubicBezTo>
                    <a:pt x="25" y="0"/>
                    <a:pt x="25" y="0"/>
                    <a:pt x="25" y="0"/>
                  </a:cubicBezTo>
                  <a:cubicBezTo>
                    <a:pt x="26" y="0"/>
                    <a:pt x="26" y="0"/>
                    <a:pt x="26" y="0"/>
                  </a:cubicBezTo>
                  <a:cubicBezTo>
                    <a:pt x="27" y="1"/>
                    <a:pt x="28" y="2"/>
                    <a:pt x="29" y="2"/>
                  </a:cubicBezTo>
                  <a:cubicBezTo>
                    <a:pt x="30" y="3"/>
                    <a:pt x="32" y="4"/>
                    <a:pt x="32" y="6"/>
                  </a:cubicBezTo>
                  <a:cubicBezTo>
                    <a:pt x="33" y="6"/>
                    <a:pt x="33" y="6"/>
                    <a:pt x="33" y="6"/>
                  </a:cubicBezTo>
                  <a:cubicBezTo>
                    <a:pt x="32" y="7"/>
                    <a:pt x="32" y="7"/>
                    <a:pt x="32" y="7"/>
                  </a:cubicBezTo>
                  <a:cubicBezTo>
                    <a:pt x="32" y="7"/>
                    <a:pt x="32" y="8"/>
                    <a:pt x="32" y="8"/>
                  </a:cubicBezTo>
                  <a:cubicBezTo>
                    <a:pt x="32" y="8"/>
                    <a:pt x="32" y="8"/>
                    <a:pt x="33" y="8"/>
                  </a:cubicBezTo>
                  <a:cubicBezTo>
                    <a:pt x="34" y="8"/>
                    <a:pt x="35" y="8"/>
                    <a:pt x="36" y="8"/>
                  </a:cubicBezTo>
                  <a:cubicBezTo>
                    <a:pt x="36" y="8"/>
                    <a:pt x="37" y="8"/>
                    <a:pt x="37" y="8"/>
                  </a:cubicBezTo>
                  <a:cubicBezTo>
                    <a:pt x="37" y="8"/>
                    <a:pt x="37" y="8"/>
                    <a:pt x="37" y="8"/>
                  </a:cubicBezTo>
                  <a:cubicBezTo>
                    <a:pt x="37" y="8"/>
                    <a:pt x="37" y="8"/>
                    <a:pt x="37" y="8"/>
                  </a:cubicBezTo>
                  <a:cubicBezTo>
                    <a:pt x="39" y="9"/>
                    <a:pt x="40" y="11"/>
                    <a:pt x="41" y="13"/>
                  </a:cubicBezTo>
                  <a:cubicBezTo>
                    <a:pt x="42" y="14"/>
                    <a:pt x="42" y="16"/>
                    <a:pt x="44" y="17"/>
                  </a:cubicBezTo>
                  <a:cubicBezTo>
                    <a:pt x="47" y="19"/>
                    <a:pt x="50" y="21"/>
                    <a:pt x="53" y="23"/>
                  </a:cubicBezTo>
                  <a:cubicBezTo>
                    <a:pt x="53" y="24"/>
                    <a:pt x="54" y="24"/>
                    <a:pt x="55" y="24"/>
                  </a:cubicBezTo>
                  <a:cubicBezTo>
                    <a:pt x="57" y="25"/>
                    <a:pt x="58" y="25"/>
                    <a:pt x="57" y="29"/>
                  </a:cubicBezTo>
                  <a:cubicBezTo>
                    <a:pt x="57" y="30"/>
                    <a:pt x="57" y="30"/>
                    <a:pt x="57" y="30"/>
                  </a:cubicBezTo>
                  <a:cubicBezTo>
                    <a:pt x="56" y="30"/>
                    <a:pt x="56" y="30"/>
                    <a:pt x="56" y="30"/>
                  </a:cubicBezTo>
                  <a:cubicBezTo>
                    <a:pt x="55" y="30"/>
                    <a:pt x="55" y="30"/>
                    <a:pt x="54" y="30"/>
                  </a:cubicBezTo>
                  <a:cubicBezTo>
                    <a:pt x="52" y="30"/>
                    <a:pt x="50" y="31"/>
                    <a:pt x="50" y="32"/>
                  </a:cubicBezTo>
                  <a:cubicBezTo>
                    <a:pt x="49" y="35"/>
                    <a:pt x="47" y="36"/>
                    <a:pt x="44" y="37"/>
                  </a:cubicBezTo>
                  <a:cubicBezTo>
                    <a:pt x="44" y="37"/>
                    <a:pt x="44" y="37"/>
                    <a:pt x="44" y="37"/>
                  </a:cubicBezTo>
                  <a:cubicBezTo>
                    <a:pt x="44" y="38"/>
                    <a:pt x="44" y="39"/>
                    <a:pt x="44" y="39"/>
                  </a:cubicBezTo>
                  <a:cubicBezTo>
                    <a:pt x="43" y="40"/>
                    <a:pt x="42" y="40"/>
                    <a:pt x="40" y="40"/>
                  </a:cubicBezTo>
                  <a:close/>
                  <a:moveTo>
                    <a:pt x="18" y="23"/>
                  </a:moveTo>
                  <a:cubicBezTo>
                    <a:pt x="20" y="23"/>
                    <a:pt x="28" y="27"/>
                    <a:pt x="29" y="29"/>
                  </a:cubicBezTo>
                  <a:cubicBezTo>
                    <a:pt x="30" y="31"/>
                    <a:pt x="31" y="31"/>
                    <a:pt x="33" y="31"/>
                  </a:cubicBezTo>
                  <a:cubicBezTo>
                    <a:pt x="35" y="32"/>
                    <a:pt x="37" y="33"/>
                    <a:pt x="36" y="37"/>
                  </a:cubicBezTo>
                  <a:cubicBezTo>
                    <a:pt x="36" y="38"/>
                    <a:pt x="38" y="38"/>
                    <a:pt x="40" y="38"/>
                  </a:cubicBezTo>
                  <a:cubicBezTo>
                    <a:pt x="40" y="38"/>
                    <a:pt x="40" y="38"/>
                    <a:pt x="40" y="38"/>
                  </a:cubicBezTo>
                  <a:cubicBezTo>
                    <a:pt x="41" y="38"/>
                    <a:pt x="42" y="38"/>
                    <a:pt x="42" y="38"/>
                  </a:cubicBezTo>
                  <a:cubicBezTo>
                    <a:pt x="42" y="38"/>
                    <a:pt x="42" y="38"/>
                    <a:pt x="42" y="37"/>
                  </a:cubicBezTo>
                  <a:cubicBezTo>
                    <a:pt x="41" y="36"/>
                    <a:pt x="41" y="36"/>
                    <a:pt x="41" y="36"/>
                  </a:cubicBezTo>
                  <a:cubicBezTo>
                    <a:pt x="42" y="36"/>
                    <a:pt x="42" y="36"/>
                    <a:pt x="42" y="36"/>
                  </a:cubicBezTo>
                  <a:cubicBezTo>
                    <a:pt x="43" y="36"/>
                    <a:pt x="43" y="35"/>
                    <a:pt x="44" y="35"/>
                  </a:cubicBezTo>
                  <a:cubicBezTo>
                    <a:pt x="46" y="34"/>
                    <a:pt x="47" y="34"/>
                    <a:pt x="48" y="31"/>
                  </a:cubicBezTo>
                  <a:cubicBezTo>
                    <a:pt x="49" y="28"/>
                    <a:pt x="53" y="27"/>
                    <a:pt x="55" y="28"/>
                  </a:cubicBezTo>
                  <a:cubicBezTo>
                    <a:pt x="56" y="26"/>
                    <a:pt x="55" y="26"/>
                    <a:pt x="55" y="26"/>
                  </a:cubicBezTo>
                  <a:cubicBezTo>
                    <a:pt x="54" y="26"/>
                    <a:pt x="53" y="26"/>
                    <a:pt x="51" y="25"/>
                  </a:cubicBezTo>
                  <a:cubicBezTo>
                    <a:pt x="49" y="23"/>
                    <a:pt x="46" y="20"/>
                    <a:pt x="43" y="19"/>
                  </a:cubicBezTo>
                  <a:cubicBezTo>
                    <a:pt x="41" y="17"/>
                    <a:pt x="40" y="15"/>
                    <a:pt x="39" y="13"/>
                  </a:cubicBezTo>
                  <a:cubicBezTo>
                    <a:pt x="39" y="12"/>
                    <a:pt x="38" y="10"/>
                    <a:pt x="37" y="10"/>
                  </a:cubicBezTo>
                  <a:cubicBezTo>
                    <a:pt x="36" y="10"/>
                    <a:pt x="36" y="10"/>
                    <a:pt x="36" y="10"/>
                  </a:cubicBezTo>
                  <a:cubicBezTo>
                    <a:pt x="35" y="10"/>
                    <a:pt x="34" y="10"/>
                    <a:pt x="33" y="10"/>
                  </a:cubicBezTo>
                  <a:cubicBezTo>
                    <a:pt x="32" y="10"/>
                    <a:pt x="31" y="10"/>
                    <a:pt x="30" y="9"/>
                  </a:cubicBezTo>
                  <a:cubicBezTo>
                    <a:pt x="30" y="8"/>
                    <a:pt x="30" y="7"/>
                    <a:pt x="30" y="6"/>
                  </a:cubicBezTo>
                  <a:cubicBezTo>
                    <a:pt x="30" y="5"/>
                    <a:pt x="29" y="5"/>
                    <a:pt x="28" y="4"/>
                  </a:cubicBezTo>
                  <a:cubicBezTo>
                    <a:pt x="27" y="3"/>
                    <a:pt x="26" y="3"/>
                    <a:pt x="25" y="2"/>
                  </a:cubicBezTo>
                  <a:cubicBezTo>
                    <a:pt x="25" y="2"/>
                    <a:pt x="25" y="2"/>
                    <a:pt x="25" y="2"/>
                  </a:cubicBezTo>
                  <a:cubicBezTo>
                    <a:pt x="25" y="3"/>
                    <a:pt x="25" y="3"/>
                    <a:pt x="25" y="3"/>
                  </a:cubicBezTo>
                  <a:cubicBezTo>
                    <a:pt x="28" y="6"/>
                    <a:pt x="28" y="6"/>
                    <a:pt x="28" y="6"/>
                  </a:cubicBezTo>
                  <a:cubicBezTo>
                    <a:pt x="24" y="4"/>
                    <a:pt x="24" y="4"/>
                    <a:pt x="24" y="4"/>
                  </a:cubicBezTo>
                  <a:cubicBezTo>
                    <a:pt x="24" y="4"/>
                    <a:pt x="24" y="4"/>
                    <a:pt x="24" y="4"/>
                  </a:cubicBezTo>
                  <a:cubicBezTo>
                    <a:pt x="23" y="5"/>
                    <a:pt x="22" y="5"/>
                    <a:pt x="21" y="6"/>
                  </a:cubicBezTo>
                  <a:cubicBezTo>
                    <a:pt x="20" y="6"/>
                    <a:pt x="20" y="6"/>
                    <a:pt x="20" y="8"/>
                  </a:cubicBezTo>
                  <a:cubicBezTo>
                    <a:pt x="20" y="9"/>
                    <a:pt x="20" y="9"/>
                    <a:pt x="20" y="9"/>
                  </a:cubicBezTo>
                  <a:cubicBezTo>
                    <a:pt x="20" y="10"/>
                    <a:pt x="19" y="10"/>
                    <a:pt x="16" y="10"/>
                  </a:cubicBezTo>
                  <a:cubicBezTo>
                    <a:pt x="15" y="10"/>
                    <a:pt x="12" y="10"/>
                    <a:pt x="12" y="9"/>
                  </a:cubicBezTo>
                  <a:cubicBezTo>
                    <a:pt x="11" y="9"/>
                    <a:pt x="11" y="8"/>
                    <a:pt x="11" y="8"/>
                  </a:cubicBezTo>
                  <a:cubicBezTo>
                    <a:pt x="9" y="5"/>
                    <a:pt x="9" y="4"/>
                    <a:pt x="6" y="5"/>
                  </a:cubicBezTo>
                  <a:cubicBezTo>
                    <a:pt x="6" y="5"/>
                    <a:pt x="6" y="5"/>
                    <a:pt x="6" y="5"/>
                  </a:cubicBezTo>
                  <a:cubicBezTo>
                    <a:pt x="7" y="5"/>
                    <a:pt x="8" y="6"/>
                    <a:pt x="9" y="8"/>
                  </a:cubicBezTo>
                  <a:cubicBezTo>
                    <a:pt x="9" y="8"/>
                    <a:pt x="10" y="9"/>
                    <a:pt x="10" y="9"/>
                  </a:cubicBezTo>
                  <a:cubicBezTo>
                    <a:pt x="11" y="10"/>
                    <a:pt x="11" y="10"/>
                    <a:pt x="11" y="10"/>
                  </a:cubicBezTo>
                  <a:cubicBezTo>
                    <a:pt x="10" y="11"/>
                    <a:pt x="10" y="11"/>
                    <a:pt x="10" y="11"/>
                  </a:cubicBezTo>
                  <a:cubicBezTo>
                    <a:pt x="10" y="11"/>
                    <a:pt x="10" y="11"/>
                    <a:pt x="10" y="12"/>
                  </a:cubicBezTo>
                  <a:cubicBezTo>
                    <a:pt x="10" y="12"/>
                    <a:pt x="10" y="12"/>
                    <a:pt x="10" y="12"/>
                  </a:cubicBezTo>
                  <a:cubicBezTo>
                    <a:pt x="9" y="13"/>
                    <a:pt x="9" y="13"/>
                    <a:pt x="9" y="13"/>
                  </a:cubicBezTo>
                  <a:cubicBezTo>
                    <a:pt x="7" y="14"/>
                    <a:pt x="5" y="14"/>
                    <a:pt x="3" y="13"/>
                  </a:cubicBezTo>
                  <a:cubicBezTo>
                    <a:pt x="3" y="14"/>
                    <a:pt x="3" y="14"/>
                    <a:pt x="3" y="15"/>
                  </a:cubicBezTo>
                  <a:cubicBezTo>
                    <a:pt x="3" y="15"/>
                    <a:pt x="4" y="15"/>
                    <a:pt x="5" y="15"/>
                  </a:cubicBezTo>
                  <a:cubicBezTo>
                    <a:pt x="7" y="15"/>
                    <a:pt x="7" y="15"/>
                    <a:pt x="7" y="15"/>
                  </a:cubicBezTo>
                  <a:cubicBezTo>
                    <a:pt x="6" y="17"/>
                    <a:pt x="6" y="17"/>
                    <a:pt x="6" y="17"/>
                  </a:cubicBezTo>
                  <a:cubicBezTo>
                    <a:pt x="6" y="17"/>
                    <a:pt x="6" y="17"/>
                    <a:pt x="7" y="17"/>
                  </a:cubicBezTo>
                  <a:cubicBezTo>
                    <a:pt x="9" y="18"/>
                    <a:pt x="9" y="18"/>
                    <a:pt x="9" y="18"/>
                  </a:cubicBezTo>
                  <a:cubicBezTo>
                    <a:pt x="7" y="19"/>
                    <a:pt x="7" y="19"/>
                    <a:pt x="7" y="19"/>
                  </a:cubicBezTo>
                  <a:cubicBezTo>
                    <a:pt x="6" y="19"/>
                    <a:pt x="6" y="19"/>
                    <a:pt x="6" y="19"/>
                  </a:cubicBezTo>
                  <a:cubicBezTo>
                    <a:pt x="8" y="21"/>
                    <a:pt x="8" y="23"/>
                    <a:pt x="8" y="25"/>
                  </a:cubicBezTo>
                  <a:cubicBezTo>
                    <a:pt x="7" y="26"/>
                    <a:pt x="7" y="27"/>
                    <a:pt x="7" y="28"/>
                  </a:cubicBezTo>
                  <a:cubicBezTo>
                    <a:pt x="8" y="27"/>
                    <a:pt x="9" y="27"/>
                    <a:pt x="10" y="26"/>
                  </a:cubicBezTo>
                  <a:cubicBezTo>
                    <a:pt x="10" y="26"/>
                    <a:pt x="10" y="26"/>
                    <a:pt x="10" y="26"/>
                  </a:cubicBezTo>
                  <a:cubicBezTo>
                    <a:pt x="12" y="24"/>
                    <a:pt x="14" y="24"/>
                    <a:pt x="16" y="24"/>
                  </a:cubicBezTo>
                  <a:cubicBezTo>
                    <a:pt x="17" y="24"/>
                    <a:pt x="17" y="24"/>
                    <a:pt x="17" y="23"/>
                  </a:cubicBezTo>
                  <a:lnTo>
                    <a:pt x="18" y="23"/>
                  </a:lnTo>
                  <a:close/>
                  <a:moveTo>
                    <a:pt x="3" y="8"/>
                  </a:moveTo>
                  <a:cubicBezTo>
                    <a:pt x="3" y="10"/>
                    <a:pt x="3" y="10"/>
                    <a:pt x="3" y="10"/>
                  </a:cubicBezTo>
                  <a:cubicBezTo>
                    <a:pt x="4" y="11"/>
                    <a:pt x="5" y="12"/>
                    <a:pt x="6" y="12"/>
                  </a:cubicBezTo>
                  <a:cubicBezTo>
                    <a:pt x="7" y="11"/>
                    <a:pt x="7" y="11"/>
                    <a:pt x="7" y="11"/>
                  </a:cubicBezTo>
                  <a:cubicBezTo>
                    <a:pt x="8" y="11"/>
                    <a:pt x="8" y="11"/>
                    <a:pt x="8" y="10"/>
                  </a:cubicBezTo>
                  <a:cubicBezTo>
                    <a:pt x="8" y="10"/>
                    <a:pt x="8" y="10"/>
                    <a:pt x="8" y="10"/>
                  </a:cubicBezTo>
                  <a:cubicBezTo>
                    <a:pt x="8" y="10"/>
                    <a:pt x="8" y="9"/>
                    <a:pt x="7" y="9"/>
                  </a:cubicBezTo>
                  <a:cubicBezTo>
                    <a:pt x="7" y="8"/>
                    <a:pt x="5" y="7"/>
                    <a:pt x="5" y="7"/>
                  </a:cubicBezTo>
                  <a:cubicBezTo>
                    <a:pt x="5" y="6"/>
                    <a:pt x="5" y="6"/>
                    <a:pt x="5" y="6"/>
                  </a:cubicBezTo>
                  <a:cubicBezTo>
                    <a:pt x="4" y="6"/>
                    <a:pt x="3" y="7"/>
                    <a:pt x="3" y="7"/>
                  </a:cubicBezTo>
                  <a:cubicBezTo>
                    <a:pt x="3" y="7"/>
                    <a:pt x="3" y="8"/>
                    <a:pt x="3" y="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4" name="Freeform 704"/>
            <p:cNvSpPr>
              <a:spLocks noChangeArrowheads="1"/>
            </p:cNvSpPr>
            <p:nvPr/>
          </p:nvSpPr>
          <p:spPr bwMode="auto">
            <a:xfrm>
              <a:off x="7279408" y="3530718"/>
              <a:ext cx="280148" cy="188376"/>
            </a:xfrm>
            <a:custGeom>
              <a:avLst/>
              <a:gdLst>
                <a:gd name="T0" fmla="*/ 59 w 67"/>
                <a:gd name="T1" fmla="*/ 29 h 45"/>
                <a:gd name="T2" fmla="*/ 55 w 67"/>
                <a:gd name="T3" fmla="*/ 26 h 45"/>
                <a:gd name="T4" fmla="*/ 49 w 67"/>
                <a:gd name="T5" fmla="*/ 32 h 45"/>
                <a:gd name="T6" fmla="*/ 45 w 67"/>
                <a:gd name="T7" fmla="*/ 33 h 45"/>
                <a:gd name="T8" fmla="*/ 47 w 67"/>
                <a:gd name="T9" fmla="*/ 37 h 45"/>
                <a:gd name="T10" fmla="*/ 48 w 67"/>
                <a:gd name="T11" fmla="*/ 41 h 45"/>
                <a:gd name="T12" fmla="*/ 44 w 67"/>
                <a:gd name="T13" fmla="*/ 44 h 45"/>
                <a:gd name="T14" fmla="*/ 42 w 67"/>
                <a:gd name="T15" fmla="*/ 41 h 45"/>
                <a:gd name="T16" fmla="*/ 38 w 67"/>
                <a:gd name="T17" fmla="*/ 39 h 45"/>
                <a:gd name="T18" fmla="*/ 29 w 67"/>
                <a:gd name="T19" fmla="*/ 33 h 45"/>
                <a:gd name="T20" fmla="*/ 23 w 67"/>
                <a:gd name="T21" fmla="*/ 24 h 45"/>
                <a:gd name="T22" fmla="*/ 17 w 67"/>
                <a:gd name="T23" fmla="*/ 21 h 45"/>
                <a:gd name="T24" fmla="*/ 10 w 67"/>
                <a:gd name="T25" fmla="*/ 16 h 45"/>
                <a:gd name="T26" fmla="*/ 9 w 67"/>
                <a:gd name="T27" fmla="*/ 17 h 45"/>
                <a:gd name="T28" fmla="*/ 10 w 67"/>
                <a:gd name="T29" fmla="*/ 18 h 45"/>
                <a:gd name="T30" fmla="*/ 8 w 67"/>
                <a:gd name="T31" fmla="*/ 18 h 45"/>
                <a:gd name="T32" fmla="*/ 4 w 67"/>
                <a:gd name="T33" fmla="*/ 23 h 45"/>
                <a:gd name="T34" fmla="*/ 0 w 67"/>
                <a:gd name="T35" fmla="*/ 21 h 45"/>
                <a:gd name="T36" fmla="*/ 0 w 67"/>
                <a:gd name="T37" fmla="*/ 6 h 45"/>
                <a:gd name="T38" fmla="*/ 7 w 67"/>
                <a:gd name="T39" fmla="*/ 2 h 45"/>
                <a:gd name="T40" fmla="*/ 23 w 67"/>
                <a:gd name="T41" fmla="*/ 12 h 45"/>
                <a:gd name="T42" fmla="*/ 34 w 67"/>
                <a:gd name="T43" fmla="*/ 11 h 45"/>
                <a:gd name="T44" fmla="*/ 40 w 67"/>
                <a:gd name="T45" fmla="*/ 15 h 45"/>
                <a:gd name="T46" fmla="*/ 40 w 67"/>
                <a:gd name="T47" fmla="*/ 21 h 45"/>
                <a:gd name="T48" fmla="*/ 43 w 67"/>
                <a:gd name="T49" fmla="*/ 24 h 45"/>
                <a:gd name="T50" fmla="*/ 50 w 67"/>
                <a:gd name="T51" fmla="*/ 25 h 45"/>
                <a:gd name="T52" fmla="*/ 55 w 67"/>
                <a:gd name="T53" fmla="*/ 21 h 45"/>
                <a:gd name="T54" fmla="*/ 57 w 67"/>
                <a:gd name="T55" fmla="*/ 21 h 45"/>
                <a:gd name="T56" fmla="*/ 61 w 67"/>
                <a:gd name="T57" fmla="*/ 23 h 45"/>
                <a:gd name="T58" fmla="*/ 67 w 67"/>
                <a:gd name="T59" fmla="*/ 26 h 45"/>
                <a:gd name="T60" fmla="*/ 59 w 67"/>
                <a:gd name="T61"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45">
                  <a:moveTo>
                    <a:pt x="59" y="29"/>
                  </a:moveTo>
                  <a:cubicBezTo>
                    <a:pt x="55" y="29"/>
                    <a:pt x="60" y="23"/>
                    <a:pt x="55" y="26"/>
                  </a:cubicBezTo>
                  <a:cubicBezTo>
                    <a:pt x="53" y="28"/>
                    <a:pt x="51" y="29"/>
                    <a:pt x="49" y="32"/>
                  </a:cubicBezTo>
                  <a:cubicBezTo>
                    <a:pt x="49" y="34"/>
                    <a:pt x="46" y="32"/>
                    <a:pt x="45" y="33"/>
                  </a:cubicBezTo>
                  <a:cubicBezTo>
                    <a:pt x="44" y="35"/>
                    <a:pt x="48" y="35"/>
                    <a:pt x="47" y="37"/>
                  </a:cubicBezTo>
                  <a:cubicBezTo>
                    <a:pt x="47" y="39"/>
                    <a:pt x="49" y="39"/>
                    <a:pt x="48" y="41"/>
                  </a:cubicBezTo>
                  <a:cubicBezTo>
                    <a:pt x="46" y="43"/>
                    <a:pt x="46" y="45"/>
                    <a:pt x="44" y="44"/>
                  </a:cubicBezTo>
                  <a:cubicBezTo>
                    <a:pt x="42" y="44"/>
                    <a:pt x="40" y="44"/>
                    <a:pt x="42" y="41"/>
                  </a:cubicBezTo>
                  <a:cubicBezTo>
                    <a:pt x="42" y="40"/>
                    <a:pt x="39" y="39"/>
                    <a:pt x="38" y="39"/>
                  </a:cubicBezTo>
                  <a:cubicBezTo>
                    <a:pt x="36" y="40"/>
                    <a:pt x="31" y="35"/>
                    <a:pt x="29" y="33"/>
                  </a:cubicBezTo>
                  <a:cubicBezTo>
                    <a:pt x="25" y="31"/>
                    <a:pt x="26" y="27"/>
                    <a:pt x="23" y="24"/>
                  </a:cubicBezTo>
                  <a:cubicBezTo>
                    <a:pt x="22" y="24"/>
                    <a:pt x="13" y="25"/>
                    <a:pt x="17" y="21"/>
                  </a:cubicBezTo>
                  <a:cubicBezTo>
                    <a:pt x="16" y="19"/>
                    <a:pt x="13" y="18"/>
                    <a:pt x="10" y="16"/>
                  </a:cubicBezTo>
                  <a:cubicBezTo>
                    <a:pt x="10" y="17"/>
                    <a:pt x="9" y="17"/>
                    <a:pt x="9" y="17"/>
                  </a:cubicBezTo>
                  <a:cubicBezTo>
                    <a:pt x="9" y="18"/>
                    <a:pt x="9" y="18"/>
                    <a:pt x="10" y="18"/>
                  </a:cubicBezTo>
                  <a:cubicBezTo>
                    <a:pt x="9" y="18"/>
                    <a:pt x="9" y="18"/>
                    <a:pt x="8" y="18"/>
                  </a:cubicBezTo>
                  <a:cubicBezTo>
                    <a:pt x="7" y="21"/>
                    <a:pt x="4" y="18"/>
                    <a:pt x="4" y="23"/>
                  </a:cubicBezTo>
                  <a:cubicBezTo>
                    <a:pt x="5" y="25"/>
                    <a:pt x="0" y="24"/>
                    <a:pt x="0" y="21"/>
                  </a:cubicBezTo>
                  <a:cubicBezTo>
                    <a:pt x="0" y="16"/>
                    <a:pt x="0" y="11"/>
                    <a:pt x="0" y="6"/>
                  </a:cubicBezTo>
                  <a:cubicBezTo>
                    <a:pt x="0" y="3"/>
                    <a:pt x="4" y="3"/>
                    <a:pt x="7" y="2"/>
                  </a:cubicBezTo>
                  <a:cubicBezTo>
                    <a:pt x="14" y="0"/>
                    <a:pt x="19" y="7"/>
                    <a:pt x="23" y="12"/>
                  </a:cubicBezTo>
                  <a:cubicBezTo>
                    <a:pt x="25" y="13"/>
                    <a:pt x="32" y="11"/>
                    <a:pt x="34" y="11"/>
                  </a:cubicBezTo>
                  <a:cubicBezTo>
                    <a:pt x="37" y="11"/>
                    <a:pt x="38" y="15"/>
                    <a:pt x="40" y="15"/>
                  </a:cubicBezTo>
                  <a:cubicBezTo>
                    <a:pt x="40" y="17"/>
                    <a:pt x="39" y="21"/>
                    <a:pt x="40" y="21"/>
                  </a:cubicBezTo>
                  <a:cubicBezTo>
                    <a:pt x="43" y="21"/>
                    <a:pt x="42" y="24"/>
                    <a:pt x="43" y="24"/>
                  </a:cubicBezTo>
                  <a:cubicBezTo>
                    <a:pt x="45" y="24"/>
                    <a:pt x="49" y="26"/>
                    <a:pt x="50" y="25"/>
                  </a:cubicBezTo>
                  <a:cubicBezTo>
                    <a:pt x="51" y="25"/>
                    <a:pt x="54" y="22"/>
                    <a:pt x="55" y="21"/>
                  </a:cubicBezTo>
                  <a:cubicBezTo>
                    <a:pt x="58" y="20"/>
                    <a:pt x="62" y="18"/>
                    <a:pt x="57" y="21"/>
                  </a:cubicBezTo>
                  <a:cubicBezTo>
                    <a:pt x="54" y="24"/>
                    <a:pt x="61" y="26"/>
                    <a:pt x="61" y="23"/>
                  </a:cubicBezTo>
                  <a:cubicBezTo>
                    <a:pt x="63" y="25"/>
                    <a:pt x="65" y="26"/>
                    <a:pt x="67" y="26"/>
                  </a:cubicBezTo>
                  <a:cubicBezTo>
                    <a:pt x="64" y="28"/>
                    <a:pt x="63" y="29"/>
                    <a:pt x="59" y="29"/>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5" name="Freeform 705"/>
            <p:cNvSpPr>
              <a:spLocks noEditPoints="1" noChangeArrowheads="1"/>
            </p:cNvSpPr>
            <p:nvPr/>
          </p:nvSpPr>
          <p:spPr bwMode="auto">
            <a:xfrm>
              <a:off x="7276992" y="3530718"/>
              <a:ext cx="294638" cy="188376"/>
            </a:xfrm>
            <a:custGeom>
              <a:avLst/>
              <a:gdLst>
                <a:gd name="T0" fmla="*/ 44 w 71"/>
                <a:gd name="T1" fmla="*/ 45 h 45"/>
                <a:gd name="T2" fmla="*/ 39 w 71"/>
                <a:gd name="T3" fmla="*/ 40 h 45"/>
                <a:gd name="T4" fmla="*/ 30 w 71"/>
                <a:gd name="T5" fmla="*/ 34 h 45"/>
                <a:gd name="T6" fmla="*/ 22 w 71"/>
                <a:gd name="T7" fmla="*/ 25 h 45"/>
                <a:gd name="T8" fmla="*/ 16 w 71"/>
                <a:gd name="T9" fmla="*/ 21 h 45"/>
                <a:gd name="T10" fmla="*/ 11 w 71"/>
                <a:gd name="T11" fmla="*/ 17 h 45"/>
                <a:gd name="T12" fmla="*/ 10 w 71"/>
                <a:gd name="T13" fmla="*/ 19 h 45"/>
                <a:gd name="T14" fmla="*/ 6 w 71"/>
                <a:gd name="T15" fmla="*/ 23 h 45"/>
                <a:gd name="T16" fmla="*/ 0 w 71"/>
                <a:gd name="T17" fmla="*/ 21 h 45"/>
                <a:gd name="T18" fmla="*/ 8 w 71"/>
                <a:gd name="T19" fmla="*/ 1 h 45"/>
                <a:gd name="T20" fmla="*/ 25 w 71"/>
                <a:gd name="T21" fmla="*/ 11 h 45"/>
                <a:gd name="T22" fmla="*/ 35 w 71"/>
                <a:gd name="T23" fmla="*/ 10 h 45"/>
                <a:gd name="T24" fmla="*/ 42 w 71"/>
                <a:gd name="T25" fmla="*/ 15 h 45"/>
                <a:gd name="T26" fmla="*/ 42 w 71"/>
                <a:gd name="T27" fmla="*/ 20 h 45"/>
                <a:gd name="T28" fmla="*/ 48 w 71"/>
                <a:gd name="T29" fmla="*/ 24 h 45"/>
                <a:gd name="T30" fmla="*/ 56 w 71"/>
                <a:gd name="T31" fmla="*/ 20 h 45"/>
                <a:gd name="T32" fmla="*/ 61 w 71"/>
                <a:gd name="T33" fmla="*/ 19 h 45"/>
                <a:gd name="T34" fmla="*/ 60 w 71"/>
                <a:gd name="T35" fmla="*/ 23 h 45"/>
                <a:gd name="T36" fmla="*/ 63 w 71"/>
                <a:gd name="T37" fmla="*/ 22 h 45"/>
                <a:gd name="T38" fmla="*/ 69 w 71"/>
                <a:gd name="T39" fmla="*/ 27 h 45"/>
                <a:gd name="T40" fmla="*/ 57 w 71"/>
                <a:gd name="T41" fmla="*/ 27 h 45"/>
                <a:gd name="T42" fmla="*/ 51 w 71"/>
                <a:gd name="T43" fmla="*/ 32 h 45"/>
                <a:gd name="T44" fmla="*/ 48 w 71"/>
                <a:gd name="T45" fmla="*/ 34 h 45"/>
                <a:gd name="T46" fmla="*/ 49 w 71"/>
                <a:gd name="T47" fmla="*/ 37 h 45"/>
                <a:gd name="T48" fmla="*/ 49 w 71"/>
                <a:gd name="T49" fmla="*/ 43 h 45"/>
                <a:gd name="T50" fmla="*/ 43 w 71"/>
                <a:gd name="T51" fmla="*/ 40 h 45"/>
                <a:gd name="T52" fmla="*/ 45 w 71"/>
                <a:gd name="T53" fmla="*/ 43 h 45"/>
                <a:gd name="T54" fmla="*/ 48 w 71"/>
                <a:gd name="T55" fmla="*/ 41 h 45"/>
                <a:gd name="T56" fmla="*/ 47 w 71"/>
                <a:gd name="T57" fmla="*/ 36 h 45"/>
                <a:gd name="T58" fmla="*/ 48 w 71"/>
                <a:gd name="T59" fmla="*/ 32 h 45"/>
                <a:gd name="T60" fmla="*/ 54 w 71"/>
                <a:gd name="T61" fmla="*/ 26 h 45"/>
                <a:gd name="T62" fmla="*/ 57 w 71"/>
                <a:gd name="T63" fmla="*/ 23 h 45"/>
                <a:gd name="T64" fmla="*/ 51 w 71"/>
                <a:gd name="T65" fmla="*/ 26 h 45"/>
                <a:gd name="T66" fmla="*/ 44 w 71"/>
                <a:gd name="T67" fmla="*/ 25 h 45"/>
                <a:gd name="T68" fmla="*/ 40 w 71"/>
                <a:gd name="T69" fmla="*/ 21 h 45"/>
                <a:gd name="T70" fmla="*/ 38 w 71"/>
                <a:gd name="T71" fmla="*/ 14 h 45"/>
                <a:gd name="T72" fmla="*/ 27 w 71"/>
                <a:gd name="T73" fmla="*/ 13 h 45"/>
                <a:gd name="T74" fmla="*/ 10 w 71"/>
                <a:gd name="T75" fmla="*/ 2 h 45"/>
                <a:gd name="T76" fmla="*/ 2 w 71"/>
                <a:gd name="T77" fmla="*/ 6 h 45"/>
                <a:gd name="T78" fmla="*/ 7 w 71"/>
                <a:gd name="T79" fmla="*/ 19 h 45"/>
                <a:gd name="T80" fmla="*/ 9 w 71"/>
                <a:gd name="T81" fmla="*/ 16 h 45"/>
                <a:gd name="T82" fmla="*/ 10 w 71"/>
                <a:gd name="T83" fmla="*/ 15 h 45"/>
                <a:gd name="T84" fmla="*/ 15 w 71"/>
                <a:gd name="T85" fmla="*/ 17 h 45"/>
                <a:gd name="T86" fmla="*/ 18 w 71"/>
                <a:gd name="T87" fmla="*/ 22 h 45"/>
                <a:gd name="T88" fmla="*/ 22 w 71"/>
                <a:gd name="T89" fmla="*/ 23 h 45"/>
                <a:gd name="T90" fmla="*/ 31 w 71"/>
                <a:gd name="T91" fmla="*/ 33 h 45"/>
                <a:gd name="T92" fmla="*/ 39 w 71"/>
                <a:gd name="T93" fmla="*/ 38 h 45"/>
                <a:gd name="T94" fmla="*/ 59 w 71"/>
                <a:gd name="T95" fmla="*/ 28 h 45"/>
                <a:gd name="T96" fmla="*/ 63 w 71"/>
                <a:gd name="T97"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5">
                  <a:moveTo>
                    <a:pt x="46" y="45"/>
                  </a:moveTo>
                  <a:cubicBezTo>
                    <a:pt x="45" y="45"/>
                    <a:pt x="45" y="45"/>
                    <a:pt x="45" y="45"/>
                  </a:cubicBezTo>
                  <a:cubicBezTo>
                    <a:pt x="44" y="45"/>
                    <a:pt x="44" y="45"/>
                    <a:pt x="44" y="45"/>
                  </a:cubicBezTo>
                  <a:cubicBezTo>
                    <a:pt x="43" y="45"/>
                    <a:pt x="42" y="45"/>
                    <a:pt x="41" y="44"/>
                  </a:cubicBezTo>
                  <a:cubicBezTo>
                    <a:pt x="41" y="43"/>
                    <a:pt x="41" y="42"/>
                    <a:pt x="42" y="41"/>
                  </a:cubicBezTo>
                  <a:cubicBezTo>
                    <a:pt x="41" y="41"/>
                    <a:pt x="40" y="40"/>
                    <a:pt x="39" y="40"/>
                  </a:cubicBezTo>
                  <a:cubicBezTo>
                    <a:pt x="39" y="40"/>
                    <a:pt x="39" y="40"/>
                    <a:pt x="39" y="40"/>
                  </a:cubicBezTo>
                  <a:cubicBezTo>
                    <a:pt x="37" y="40"/>
                    <a:pt x="35" y="39"/>
                    <a:pt x="32" y="36"/>
                  </a:cubicBezTo>
                  <a:cubicBezTo>
                    <a:pt x="31" y="35"/>
                    <a:pt x="30" y="35"/>
                    <a:pt x="30" y="34"/>
                  </a:cubicBezTo>
                  <a:cubicBezTo>
                    <a:pt x="27" y="33"/>
                    <a:pt x="26" y="31"/>
                    <a:pt x="25" y="29"/>
                  </a:cubicBezTo>
                  <a:cubicBezTo>
                    <a:pt x="25" y="28"/>
                    <a:pt x="24" y="26"/>
                    <a:pt x="23" y="25"/>
                  </a:cubicBezTo>
                  <a:cubicBezTo>
                    <a:pt x="23" y="25"/>
                    <a:pt x="23" y="25"/>
                    <a:pt x="22" y="25"/>
                  </a:cubicBezTo>
                  <a:cubicBezTo>
                    <a:pt x="21" y="25"/>
                    <a:pt x="21" y="25"/>
                    <a:pt x="21" y="25"/>
                  </a:cubicBezTo>
                  <a:cubicBezTo>
                    <a:pt x="19" y="25"/>
                    <a:pt x="17" y="25"/>
                    <a:pt x="16" y="24"/>
                  </a:cubicBezTo>
                  <a:cubicBezTo>
                    <a:pt x="16" y="23"/>
                    <a:pt x="16" y="22"/>
                    <a:pt x="16" y="21"/>
                  </a:cubicBezTo>
                  <a:cubicBezTo>
                    <a:pt x="16" y="20"/>
                    <a:pt x="15" y="20"/>
                    <a:pt x="14" y="19"/>
                  </a:cubicBezTo>
                  <a:cubicBezTo>
                    <a:pt x="13" y="18"/>
                    <a:pt x="12" y="18"/>
                    <a:pt x="11" y="17"/>
                  </a:cubicBezTo>
                  <a:cubicBezTo>
                    <a:pt x="11" y="17"/>
                    <a:pt x="11" y="17"/>
                    <a:pt x="11" y="17"/>
                  </a:cubicBezTo>
                  <a:cubicBezTo>
                    <a:pt x="11" y="18"/>
                    <a:pt x="11" y="18"/>
                    <a:pt x="11" y="18"/>
                  </a:cubicBezTo>
                  <a:cubicBezTo>
                    <a:pt x="14" y="21"/>
                    <a:pt x="14" y="21"/>
                    <a:pt x="14" y="21"/>
                  </a:cubicBezTo>
                  <a:cubicBezTo>
                    <a:pt x="10" y="19"/>
                    <a:pt x="10" y="19"/>
                    <a:pt x="10" y="19"/>
                  </a:cubicBezTo>
                  <a:cubicBezTo>
                    <a:pt x="10" y="19"/>
                    <a:pt x="10" y="19"/>
                    <a:pt x="10" y="19"/>
                  </a:cubicBezTo>
                  <a:cubicBezTo>
                    <a:pt x="9" y="20"/>
                    <a:pt x="8" y="20"/>
                    <a:pt x="7" y="21"/>
                  </a:cubicBezTo>
                  <a:cubicBezTo>
                    <a:pt x="6" y="21"/>
                    <a:pt x="6" y="21"/>
                    <a:pt x="6" y="23"/>
                  </a:cubicBezTo>
                  <a:cubicBezTo>
                    <a:pt x="6" y="24"/>
                    <a:pt x="6" y="24"/>
                    <a:pt x="6" y="24"/>
                  </a:cubicBezTo>
                  <a:cubicBezTo>
                    <a:pt x="6" y="25"/>
                    <a:pt x="5" y="25"/>
                    <a:pt x="4" y="25"/>
                  </a:cubicBezTo>
                  <a:cubicBezTo>
                    <a:pt x="2" y="25"/>
                    <a:pt x="0" y="24"/>
                    <a:pt x="0" y="21"/>
                  </a:cubicBezTo>
                  <a:cubicBezTo>
                    <a:pt x="0" y="6"/>
                    <a:pt x="0" y="6"/>
                    <a:pt x="0" y="6"/>
                  </a:cubicBezTo>
                  <a:cubicBezTo>
                    <a:pt x="0" y="3"/>
                    <a:pt x="3" y="2"/>
                    <a:pt x="5" y="1"/>
                  </a:cubicBezTo>
                  <a:cubicBezTo>
                    <a:pt x="6" y="1"/>
                    <a:pt x="7" y="1"/>
                    <a:pt x="8" y="1"/>
                  </a:cubicBezTo>
                  <a:cubicBezTo>
                    <a:pt x="9" y="1"/>
                    <a:pt x="9" y="0"/>
                    <a:pt x="10" y="0"/>
                  </a:cubicBezTo>
                  <a:cubicBezTo>
                    <a:pt x="15" y="0"/>
                    <a:pt x="19" y="5"/>
                    <a:pt x="22" y="8"/>
                  </a:cubicBezTo>
                  <a:cubicBezTo>
                    <a:pt x="23" y="9"/>
                    <a:pt x="24" y="10"/>
                    <a:pt x="25" y="11"/>
                  </a:cubicBezTo>
                  <a:cubicBezTo>
                    <a:pt x="25" y="11"/>
                    <a:pt x="25" y="11"/>
                    <a:pt x="27" y="11"/>
                  </a:cubicBezTo>
                  <a:cubicBezTo>
                    <a:pt x="28" y="11"/>
                    <a:pt x="31" y="11"/>
                    <a:pt x="32" y="11"/>
                  </a:cubicBezTo>
                  <a:cubicBezTo>
                    <a:pt x="33" y="10"/>
                    <a:pt x="34" y="10"/>
                    <a:pt x="35" y="10"/>
                  </a:cubicBezTo>
                  <a:cubicBezTo>
                    <a:pt x="37" y="10"/>
                    <a:pt x="39" y="11"/>
                    <a:pt x="40" y="13"/>
                  </a:cubicBezTo>
                  <a:cubicBezTo>
                    <a:pt x="40" y="14"/>
                    <a:pt x="41" y="14"/>
                    <a:pt x="41" y="14"/>
                  </a:cubicBezTo>
                  <a:cubicBezTo>
                    <a:pt x="42" y="15"/>
                    <a:pt x="42" y="15"/>
                    <a:pt x="42" y="15"/>
                  </a:cubicBezTo>
                  <a:cubicBezTo>
                    <a:pt x="42" y="16"/>
                    <a:pt x="42" y="16"/>
                    <a:pt x="42" y="16"/>
                  </a:cubicBezTo>
                  <a:cubicBezTo>
                    <a:pt x="42" y="16"/>
                    <a:pt x="42" y="16"/>
                    <a:pt x="42" y="17"/>
                  </a:cubicBezTo>
                  <a:cubicBezTo>
                    <a:pt x="42" y="17"/>
                    <a:pt x="41" y="19"/>
                    <a:pt x="42" y="20"/>
                  </a:cubicBezTo>
                  <a:cubicBezTo>
                    <a:pt x="43" y="20"/>
                    <a:pt x="44" y="22"/>
                    <a:pt x="44" y="23"/>
                  </a:cubicBezTo>
                  <a:cubicBezTo>
                    <a:pt x="44" y="23"/>
                    <a:pt x="44" y="23"/>
                    <a:pt x="44" y="23"/>
                  </a:cubicBezTo>
                  <a:cubicBezTo>
                    <a:pt x="45" y="23"/>
                    <a:pt x="47" y="24"/>
                    <a:pt x="48" y="24"/>
                  </a:cubicBezTo>
                  <a:cubicBezTo>
                    <a:pt x="49" y="24"/>
                    <a:pt x="50" y="24"/>
                    <a:pt x="51" y="24"/>
                  </a:cubicBezTo>
                  <a:cubicBezTo>
                    <a:pt x="51" y="24"/>
                    <a:pt x="54" y="22"/>
                    <a:pt x="55" y="21"/>
                  </a:cubicBezTo>
                  <a:cubicBezTo>
                    <a:pt x="55" y="21"/>
                    <a:pt x="56" y="21"/>
                    <a:pt x="56" y="20"/>
                  </a:cubicBezTo>
                  <a:cubicBezTo>
                    <a:pt x="57" y="20"/>
                    <a:pt x="59" y="18"/>
                    <a:pt x="60" y="18"/>
                  </a:cubicBezTo>
                  <a:cubicBezTo>
                    <a:pt x="61" y="18"/>
                    <a:pt x="61" y="18"/>
                    <a:pt x="61" y="18"/>
                  </a:cubicBezTo>
                  <a:cubicBezTo>
                    <a:pt x="61" y="19"/>
                    <a:pt x="61" y="19"/>
                    <a:pt x="61" y="19"/>
                  </a:cubicBezTo>
                  <a:cubicBezTo>
                    <a:pt x="62" y="20"/>
                    <a:pt x="61" y="20"/>
                    <a:pt x="59" y="22"/>
                  </a:cubicBezTo>
                  <a:cubicBezTo>
                    <a:pt x="59" y="22"/>
                    <a:pt x="58" y="22"/>
                    <a:pt x="58" y="23"/>
                  </a:cubicBezTo>
                  <a:cubicBezTo>
                    <a:pt x="59" y="23"/>
                    <a:pt x="59" y="23"/>
                    <a:pt x="60" y="23"/>
                  </a:cubicBezTo>
                  <a:cubicBezTo>
                    <a:pt x="61" y="23"/>
                    <a:pt x="61" y="23"/>
                    <a:pt x="61" y="23"/>
                  </a:cubicBezTo>
                  <a:cubicBezTo>
                    <a:pt x="62" y="20"/>
                    <a:pt x="62" y="20"/>
                    <a:pt x="62" y="20"/>
                  </a:cubicBezTo>
                  <a:cubicBezTo>
                    <a:pt x="63" y="22"/>
                    <a:pt x="63" y="22"/>
                    <a:pt x="63" y="22"/>
                  </a:cubicBezTo>
                  <a:cubicBezTo>
                    <a:pt x="65" y="24"/>
                    <a:pt x="66" y="25"/>
                    <a:pt x="68" y="25"/>
                  </a:cubicBezTo>
                  <a:cubicBezTo>
                    <a:pt x="71" y="26"/>
                    <a:pt x="71" y="26"/>
                    <a:pt x="71" y="26"/>
                  </a:cubicBezTo>
                  <a:cubicBezTo>
                    <a:pt x="69" y="27"/>
                    <a:pt x="69" y="27"/>
                    <a:pt x="69" y="27"/>
                  </a:cubicBezTo>
                  <a:cubicBezTo>
                    <a:pt x="65" y="29"/>
                    <a:pt x="64" y="30"/>
                    <a:pt x="60" y="30"/>
                  </a:cubicBezTo>
                  <a:cubicBezTo>
                    <a:pt x="59" y="30"/>
                    <a:pt x="58" y="30"/>
                    <a:pt x="58" y="30"/>
                  </a:cubicBezTo>
                  <a:cubicBezTo>
                    <a:pt x="57" y="29"/>
                    <a:pt x="57" y="28"/>
                    <a:pt x="57" y="27"/>
                  </a:cubicBezTo>
                  <a:cubicBezTo>
                    <a:pt x="57" y="27"/>
                    <a:pt x="57" y="27"/>
                    <a:pt x="57" y="27"/>
                  </a:cubicBezTo>
                  <a:cubicBezTo>
                    <a:pt x="56" y="27"/>
                    <a:pt x="56" y="28"/>
                    <a:pt x="55" y="28"/>
                  </a:cubicBezTo>
                  <a:cubicBezTo>
                    <a:pt x="54" y="29"/>
                    <a:pt x="52" y="30"/>
                    <a:pt x="51" y="32"/>
                  </a:cubicBezTo>
                  <a:cubicBezTo>
                    <a:pt x="51" y="34"/>
                    <a:pt x="49" y="34"/>
                    <a:pt x="49" y="34"/>
                  </a:cubicBezTo>
                  <a:cubicBezTo>
                    <a:pt x="49" y="34"/>
                    <a:pt x="49" y="34"/>
                    <a:pt x="48" y="34"/>
                  </a:cubicBezTo>
                  <a:cubicBezTo>
                    <a:pt x="48" y="34"/>
                    <a:pt x="48" y="34"/>
                    <a:pt x="48" y="34"/>
                  </a:cubicBezTo>
                  <a:cubicBezTo>
                    <a:pt x="47" y="34"/>
                    <a:pt x="47" y="34"/>
                    <a:pt x="47" y="34"/>
                  </a:cubicBezTo>
                  <a:cubicBezTo>
                    <a:pt x="47" y="34"/>
                    <a:pt x="47" y="34"/>
                    <a:pt x="47" y="34"/>
                  </a:cubicBezTo>
                  <a:cubicBezTo>
                    <a:pt x="48" y="35"/>
                    <a:pt x="49" y="35"/>
                    <a:pt x="49" y="37"/>
                  </a:cubicBezTo>
                  <a:cubicBezTo>
                    <a:pt x="49" y="37"/>
                    <a:pt x="49" y="38"/>
                    <a:pt x="50" y="38"/>
                  </a:cubicBezTo>
                  <a:cubicBezTo>
                    <a:pt x="50" y="39"/>
                    <a:pt x="50" y="40"/>
                    <a:pt x="49" y="42"/>
                  </a:cubicBezTo>
                  <a:cubicBezTo>
                    <a:pt x="49" y="42"/>
                    <a:pt x="49" y="43"/>
                    <a:pt x="49" y="43"/>
                  </a:cubicBezTo>
                  <a:cubicBezTo>
                    <a:pt x="48" y="44"/>
                    <a:pt x="47" y="45"/>
                    <a:pt x="46" y="45"/>
                  </a:cubicBezTo>
                  <a:close/>
                  <a:moveTo>
                    <a:pt x="39" y="38"/>
                  </a:moveTo>
                  <a:cubicBezTo>
                    <a:pt x="40" y="38"/>
                    <a:pt x="43" y="39"/>
                    <a:pt x="43" y="40"/>
                  </a:cubicBezTo>
                  <a:cubicBezTo>
                    <a:pt x="44" y="41"/>
                    <a:pt x="44" y="41"/>
                    <a:pt x="43" y="42"/>
                  </a:cubicBezTo>
                  <a:cubicBezTo>
                    <a:pt x="43" y="43"/>
                    <a:pt x="43" y="43"/>
                    <a:pt x="43" y="43"/>
                  </a:cubicBezTo>
                  <a:cubicBezTo>
                    <a:pt x="43" y="43"/>
                    <a:pt x="44" y="43"/>
                    <a:pt x="45" y="43"/>
                  </a:cubicBezTo>
                  <a:cubicBezTo>
                    <a:pt x="45" y="43"/>
                    <a:pt x="45" y="43"/>
                    <a:pt x="45" y="43"/>
                  </a:cubicBezTo>
                  <a:cubicBezTo>
                    <a:pt x="46" y="44"/>
                    <a:pt x="46" y="43"/>
                    <a:pt x="47" y="42"/>
                  </a:cubicBezTo>
                  <a:cubicBezTo>
                    <a:pt x="47" y="42"/>
                    <a:pt x="47" y="41"/>
                    <a:pt x="48" y="41"/>
                  </a:cubicBezTo>
                  <a:cubicBezTo>
                    <a:pt x="48" y="40"/>
                    <a:pt x="48" y="40"/>
                    <a:pt x="48" y="39"/>
                  </a:cubicBezTo>
                  <a:cubicBezTo>
                    <a:pt x="48" y="39"/>
                    <a:pt x="47" y="38"/>
                    <a:pt x="47" y="36"/>
                  </a:cubicBezTo>
                  <a:cubicBezTo>
                    <a:pt x="47" y="37"/>
                    <a:pt x="47" y="36"/>
                    <a:pt x="47" y="36"/>
                  </a:cubicBezTo>
                  <a:cubicBezTo>
                    <a:pt x="46" y="36"/>
                    <a:pt x="45" y="35"/>
                    <a:pt x="45" y="35"/>
                  </a:cubicBezTo>
                  <a:cubicBezTo>
                    <a:pt x="45" y="34"/>
                    <a:pt x="45" y="33"/>
                    <a:pt x="45" y="33"/>
                  </a:cubicBezTo>
                  <a:cubicBezTo>
                    <a:pt x="46" y="32"/>
                    <a:pt x="47" y="32"/>
                    <a:pt x="48" y="32"/>
                  </a:cubicBezTo>
                  <a:cubicBezTo>
                    <a:pt x="48" y="32"/>
                    <a:pt x="48" y="32"/>
                    <a:pt x="48" y="32"/>
                  </a:cubicBezTo>
                  <a:cubicBezTo>
                    <a:pt x="49" y="32"/>
                    <a:pt x="49" y="32"/>
                    <a:pt x="50" y="32"/>
                  </a:cubicBezTo>
                  <a:cubicBezTo>
                    <a:pt x="51" y="29"/>
                    <a:pt x="52" y="28"/>
                    <a:pt x="54" y="26"/>
                  </a:cubicBezTo>
                  <a:cubicBezTo>
                    <a:pt x="55" y="26"/>
                    <a:pt x="55" y="26"/>
                    <a:pt x="56" y="25"/>
                  </a:cubicBezTo>
                  <a:cubicBezTo>
                    <a:pt x="57" y="25"/>
                    <a:pt x="57" y="25"/>
                    <a:pt x="58" y="24"/>
                  </a:cubicBezTo>
                  <a:cubicBezTo>
                    <a:pt x="57" y="24"/>
                    <a:pt x="57" y="24"/>
                    <a:pt x="57" y="23"/>
                  </a:cubicBezTo>
                  <a:cubicBezTo>
                    <a:pt x="57" y="23"/>
                    <a:pt x="57" y="23"/>
                    <a:pt x="57" y="22"/>
                  </a:cubicBezTo>
                  <a:cubicBezTo>
                    <a:pt x="56" y="23"/>
                    <a:pt x="56" y="23"/>
                    <a:pt x="56" y="23"/>
                  </a:cubicBezTo>
                  <a:cubicBezTo>
                    <a:pt x="53" y="25"/>
                    <a:pt x="52" y="26"/>
                    <a:pt x="51" y="26"/>
                  </a:cubicBezTo>
                  <a:cubicBezTo>
                    <a:pt x="50" y="26"/>
                    <a:pt x="49" y="26"/>
                    <a:pt x="48" y="26"/>
                  </a:cubicBezTo>
                  <a:cubicBezTo>
                    <a:pt x="46" y="26"/>
                    <a:pt x="45" y="25"/>
                    <a:pt x="45" y="25"/>
                  </a:cubicBezTo>
                  <a:cubicBezTo>
                    <a:pt x="44" y="25"/>
                    <a:pt x="44" y="25"/>
                    <a:pt x="44" y="25"/>
                  </a:cubicBezTo>
                  <a:cubicBezTo>
                    <a:pt x="43" y="25"/>
                    <a:pt x="43" y="24"/>
                    <a:pt x="42" y="23"/>
                  </a:cubicBezTo>
                  <a:cubicBezTo>
                    <a:pt x="42" y="22"/>
                    <a:pt x="42" y="22"/>
                    <a:pt x="41" y="22"/>
                  </a:cubicBezTo>
                  <a:cubicBezTo>
                    <a:pt x="41" y="22"/>
                    <a:pt x="40" y="21"/>
                    <a:pt x="40" y="21"/>
                  </a:cubicBezTo>
                  <a:cubicBezTo>
                    <a:pt x="39" y="20"/>
                    <a:pt x="40" y="18"/>
                    <a:pt x="40" y="16"/>
                  </a:cubicBezTo>
                  <a:cubicBezTo>
                    <a:pt x="40" y="16"/>
                    <a:pt x="40" y="16"/>
                    <a:pt x="40" y="16"/>
                  </a:cubicBezTo>
                  <a:cubicBezTo>
                    <a:pt x="39" y="16"/>
                    <a:pt x="39" y="15"/>
                    <a:pt x="38" y="14"/>
                  </a:cubicBezTo>
                  <a:cubicBezTo>
                    <a:pt x="37" y="13"/>
                    <a:pt x="36" y="12"/>
                    <a:pt x="35" y="12"/>
                  </a:cubicBezTo>
                  <a:cubicBezTo>
                    <a:pt x="35" y="12"/>
                    <a:pt x="34" y="12"/>
                    <a:pt x="33" y="12"/>
                  </a:cubicBezTo>
                  <a:cubicBezTo>
                    <a:pt x="31" y="13"/>
                    <a:pt x="29" y="13"/>
                    <a:pt x="27" y="13"/>
                  </a:cubicBezTo>
                  <a:cubicBezTo>
                    <a:pt x="25" y="13"/>
                    <a:pt x="24" y="13"/>
                    <a:pt x="23" y="12"/>
                  </a:cubicBezTo>
                  <a:cubicBezTo>
                    <a:pt x="23" y="12"/>
                    <a:pt x="22" y="11"/>
                    <a:pt x="21" y="10"/>
                  </a:cubicBezTo>
                  <a:cubicBezTo>
                    <a:pt x="18" y="6"/>
                    <a:pt x="14" y="2"/>
                    <a:pt x="10" y="2"/>
                  </a:cubicBezTo>
                  <a:cubicBezTo>
                    <a:pt x="10" y="2"/>
                    <a:pt x="9" y="2"/>
                    <a:pt x="8" y="3"/>
                  </a:cubicBezTo>
                  <a:cubicBezTo>
                    <a:pt x="7" y="3"/>
                    <a:pt x="7" y="3"/>
                    <a:pt x="6" y="3"/>
                  </a:cubicBezTo>
                  <a:cubicBezTo>
                    <a:pt x="3" y="4"/>
                    <a:pt x="2" y="4"/>
                    <a:pt x="2" y="6"/>
                  </a:cubicBezTo>
                  <a:cubicBezTo>
                    <a:pt x="2" y="21"/>
                    <a:pt x="2" y="21"/>
                    <a:pt x="2" y="21"/>
                  </a:cubicBezTo>
                  <a:cubicBezTo>
                    <a:pt x="2" y="23"/>
                    <a:pt x="4" y="23"/>
                    <a:pt x="4" y="23"/>
                  </a:cubicBezTo>
                  <a:cubicBezTo>
                    <a:pt x="4" y="20"/>
                    <a:pt x="5" y="19"/>
                    <a:pt x="7" y="19"/>
                  </a:cubicBezTo>
                  <a:cubicBezTo>
                    <a:pt x="7" y="19"/>
                    <a:pt x="8" y="18"/>
                    <a:pt x="8" y="17"/>
                  </a:cubicBezTo>
                  <a:cubicBezTo>
                    <a:pt x="8" y="16"/>
                    <a:pt x="8" y="16"/>
                    <a:pt x="8" y="16"/>
                  </a:cubicBezTo>
                  <a:cubicBezTo>
                    <a:pt x="9" y="16"/>
                    <a:pt x="9" y="16"/>
                    <a:pt x="9" y="16"/>
                  </a:cubicBezTo>
                  <a:cubicBezTo>
                    <a:pt x="9" y="16"/>
                    <a:pt x="9" y="16"/>
                    <a:pt x="9" y="16"/>
                  </a:cubicBezTo>
                  <a:cubicBezTo>
                    <a:pt x="9" y="16"/>
                    <a:pt x="10" y="16"/>
                    <a:pt x="10" y="16"/>
                  </a:cubicBezTo>
                  <a:cubicBezTo>
                    <a:pt x="10" y="16"/>
                    <a:pt x="10" y="16"/>
                    <a:pt x="10" y="15"/>
                  </a:cubicBezTo>
                  <a:cubicBezTo>
                    <a:pt x="11" y="15"/>
                    <a:pt x="11" y="15"/>
                    <a:pt x="11" y="15"/>
                  </a:cubicBezTo>
                  <a:cubicBezTo>
                    <a:pt x="12" y="15"/>
                    <a:pt x="12" y="15"/>
                    <a:pt x="12" y="15"/>
                  </a:cubicBezTo>
                  <a:cubicBezTo>
                    <a:pt x="13" y="16"/>
                    <a:pt x="14" y="17"/>
                    <a:pt x="15" y="17"/>
                  </a:cubicBezTo>
                  <a:cubicBezTo>
                    <a:pt x="16" y="18"/>
                    <a:pt x="18" y="19"/>
                    <a:pt x="18" y="21"/>
                  </a:cubicBezTo>
                  <a:cubicBezTo>
                    <a:pt x="19" y="21"/>
                    <a:pt x="19" y="21"/>
                    <a:pt x="19" y="21"/>
                  </a:cubicBezTo>
                  <a:cubicBezTo>
                    <a:pt x="18" y="22"/>
                    <a:pt x="18" y="22"/>
                    <a:pt x="18" y="22"/>
                  </a:cubicBezTo>
                  <a:cubicBezTo>
                    <a:pt x="18" y="22"/>
                    <a:pt x="18" y="23"/>
                    <a:pt x="18" y="23"/>
                  </a:cubicBezTo>
                  <a:cubicBezTo>
                    <a:pt x="18" y="23"/>
                    <a:pt x="18" y="23"/>
                    <a:pt x="21" y="23"/>
                  </a:cubicBezTo>
                  <a:cubicBezTo>
                    <a:pt x="22" y="23"/>
                    <a:pt x="22" y="23"/>
                    <a:pt x="22" y="23"/>
                  </a:cubicBezTo>
                  <a:cubicBezTo>
                    <a:pt x="23" y="23"/>
                    <a:pt x="24" y="23"/>
                    <a:pt x="24" y="24"/>
                  </a:cubicBezTo>
                  <a:cubicBezTo>
                    <a:pt x="26" y="25"/>
                    <a:pt x="26" y="27"/>
                    <a:pt x="27" y="28"/>
                  </a:cubicBezTo>
                  <a:cubicBezTo>
                    <a:pt x="28" y="30"/>
                    <a:pt x="29" y="31"/>
                    <a:pt x="31" y="33"/>
                  </a:cubicBezTo>
                  <a:cubicBezTo>
                    <a:pt x="32" y="33"/>
                    <a:pt x="32" y="34"/>
                    <a:pt x="34" y="35"/>
                  </a:cubicBezTo>
                  <a:cubicBezTo>
                    <a:pt x="35" y="36"/>
                    <a:pt x="38" y="38"/>
                    <a:pt x="39" y="38"/>
                  </a:cubicBezTo>
                  <a:cubicBezTo>
                    <a:pt x="39" y="38"/>
                    <a:pt x="39" y="38"/>
                    <a:pt x="39" y="38"/>
                  </a:cubicBezTo>
                  <a:close/>
                  <a:moveTo>
                    <a:pt x="59" y="25"/>
                  </a:moveTo>
                  <a:cubicBezTo>
                    <a:pt x="59" y="26"/>
                    <a:pt x="59" y="26"/>
                    <a:pt x="59" y="27"/>
                  </a:cubicBezTo>
                  <a:cubicBezTo>
                    <a:pt x="59" y="27"/>
                    <a:pt x="59" y="28"/>
                    <a:pt x="59" y="28"/>
                  </a:cubicBezTo>
                  <a:cubicBezTo>
                    <a:pt x="59" y="28"/>
                    <a:pt x="59" y="28"/>
                    <a:pt x="60" y="28"/>
                  </a:cubicBezTo>
                  <a:cubicBezTo>
                    <a:pt x="62" y="28"/>
                    <a:pt x="64" y="28"/>
                    <a:pt x="66" y="27"/>
                  </a:cubicBezTo>
                  <a:cubicBezTo>
                    <a:pt x="65" y="26"/>
                    <a:pt x="64" y="26"/>
                    <a:pt x="63" y="25"/>
                  </a:cubicBezTo>
                  <a:cubicBezTo>
                    <a:pt x="62" y="25"/>
                    <a:pt x="60" y="26"/>
                    <a:pt x="59" y="2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6" name="Freeform 706"/>
            <p:cNvSpPr>
              <a:spLocks noChangeArrowheads="1"/>
            </p:cNvSpPr>
            <p:nvPr/>
          </p:nvSpPr>
          <p:spPr bwMode="auto">
            <a:xfrm>
              <a:off x="7122429" y="3281965"/>
              <a:ext cx="668975" cy="362261"/>
            </a:xfrm>
            <a:custGeom>
              <a:avLst/>
              <a:gdLst>
                <a:gd name="T0" fmla="*/ 32 w 161"/>
                <a:gd name="T1" fmla="*/ 79 h 87"/>
                <a:gd name="T2" fmla="*/ 38 w 161"/>
                <a:gd name="T3" fmla="*/ 70 h 87"/>
                <a:gd name="T4" fmla="*/ 52 w 161"/>
                <a:gd name="T5" fmla="*/ 63 h 87"/>
                <a:gd name="T6" fmla="*/ 71 w 161"/>
                <a:gd name="T7" fmla="*/ 71 h 87"/>
                <a:gd name="T8" fmla="*/ 78 w 161"/>
                <a:gd name="T9" fmla="*/ 81 h 87"/>
                <a:gd name="T10" fmla="*/ 81 w 161"/>
                <a:gd name="T11" fmla="*/ 84 h 87"/>
                <a:gd name="T12" fmla="*/ 90 w 161"/>
                <a:gd name="T13" fmla="*/ 83 h 87"/>
                <a:gd name="T14" fmla="*/ 97 w 161"/>
                <a:gd name="T15" fmla="*/ 77 h 87"/>
                <a:gd name="T16" fmla="*/ 106 w 161"/>
                <a:gd name="T17" fmla="*/ 78 h 87"/>
                <a:gd name="T18" fmla="*/ 126 w 161"/>
                <a:gd name="T19" fmla="*/ 76 h 87"/>
                <a:gd name="T20" fmla="*/ 132 w 161"/>
                <a:gd name="T21" fmla="*/ 65 h 87"/>
                <a:gd name="T22" fmla="*/ 141 w 161"/>
                <a:gd name="T23" fmla="*/ 60 h 87"/>
                <a:gd name="T24" fmla="*/ 148 w 161"/>
                <a:gd name="T25" fmla="*/ 53 h 87"/>
                <a:gd name="T26" fmla="*/ 154 w 161"/>
                <a:gd name="T27" fmla="*/ 48 h 87"/>
                <a:gd name="T28" fmla="*/ 160 w 161"/>
                <a:gd name="T29" fmla="*/ 40 h 87"/>
                <a:gd name="T30" fmla="*/ 152 w 161"/>
                <a:gd name="T31" fmla="*/ 36 h 87"/>
                <a:gd name="T32" fmla="*/ 146 w 161"/>
                <a:gd name="T33" fmla="*/ 29 h 87"/>
                <a:gd name="T34" fmla="*/ 135 w 161"/>
                <a:gd name="T35" fmla="*/ 27 h 87"/>
                <a:gd name="T36" fmla="*/ 124 w 161"/>
                <a:gd name="T37" fmla="*/ 15 h 87"/>
                <a:gd name="T38" fmla="*/ 119 w 161"/>
                <a:gd name="T39" fmla="*/ 7 h 87"/>
                <a:gd name="T40" fmla="*/ 106 w 161"/>
                <a:gd name="T41" fmla="*/ 13 h 87"/>
                <a:gd name="T42" fmla="*/ 103 w 161"/>
                <a:gd name="T43" fmla="*/ 9 h 87"/>
                <a:gd name="T44" fmla="*/ 102 w 161"/>
                <a:gd name="T45" fmla="*/ 10 h 87"/>
                <a:gd name="T46" fmla="*/ 97 w 161"/>
                <a:gd name="T47" fmla="*/ 8 h 87"/>
                <a:gd name="T48" fmla="*/ 92 w 161"/>
                <a:gd name="T49" fmla="*/ 1 h 87"/>
                <a:gd name="T50" fmla="*/ 86 w 161"/>
                <a:gd name="T51" fmla="*/ 3 h 87"/>
                <a:gd name="T52" fmla="*/ 74 w 161"/>
                <a:gd name="T53" fmla="*/ 7 h 87"/>
                <a:gd name="T54" fmla="*/ 67 w 161"/>
                <a:gd name="T55" fmla="*/ 9 h 87"/>
                <a:gd name="T56" fmla="*/ 58 w 161"/>
                <a:gd name="T57" fmla="*/ 10 h 87"/>
                <a:gd name="T58" fmla="*/ 60 w 161"/>
                <a:gd name="T59" fmla="*/ 13 h 87"/>
                <a:gd name="T60" fmla="*/ 56 w 161"/>
                <a:gd name="T61" fmla="*/ 18 h 87"/>
                <a:gd name="T62" fmla="*/ 54 w 161"/>
                <a:gd name="T63" fmla="*/ 23 h 87"/>
                <a:gd name="T64" fmla="*/ 55 w 161"/>
                <a:gd name="T65" fmla="*/ 31 h 87"/>
                <a:gd name="T66" fmla="*/ 47 w 161"/>
                <a:gd name="T67" fmla="*/ 28 h 87"/>
                <a:gd name="T68" fmla="*/ 41 w 161"/>
                <a:gd name="T69" fmla="*/ 29 h 87"/>
                <a:gd name="T70" fmla="*/ 33 w 161"/>
                <a:gd name="T71" fmla="*/ 32 h 87"/>
                <a:gd name="T72" fmla="*/ 26 w 161"/>
                <a:gd name="T73" fmla="*/ 26 h 87"/>
                <a:gd name="T74" fmla="*/ 16 w 161"/>
                <a:gd name="T75" fmla="*/ 27 h 87"/>
                <a:gd name="T76" fmla="*/ 9 w 161"/>
                <a:gd name="T77" fmla="*/ 31 h 87"/>
                <a:gd name="T78" fmla="*/ 5 w 161"/>
                <a:gd name="T79" fmla="*/ 32 h 87"/>
                <a:gd name="T80" fmla="*/ 2 w 161"/>
                <a:gd name="T81" fmla="*/ 41 h 87"/>
                <a:gd name="T82" fmla="*/ 4 w 161"/>
                <a:gd name="T83" fmla="*/ 49 h 87"/>
                <a:gd name="T84" fmla="*/ 11 w 161"/>
                <a:gd name="T85" fmla="*/ 55 h 87"/>
                <a:gd name="T86" fmla="*/ 27 w 161"/>
                <a:gd name="T87" fmla="*/ 54 h 87"/>
                <a:gd name="T88" fmla="*/ 32 w 161"/>
                <a:gd name="T89" fmla="*/ 64 h 87"/>
                <a:gd name="T90" fmla="*/ 15 w 161"/>
                <a:gd name="T91" fmla="*/ 67 h 87"/>
                <a:gd name="T92" fmla="*/ 19 w 161"/>
                <a:gd name="T93" fmla="*/ 7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87">
                  <a:moveTo>
                    <a:pt x="24" y="81"/>
                  </a:moveTo>
                  <a:cubicBezTo>
                    <a:pt x="26" y="79"/>
                    <a:pt x="30" y="78"/>
                    <a:pt x="32" y="79"/>
                  </a:cubicBezTo>
                  <a:cubicBezTo>
                    <a:pt x="32" y="79"/>
                    <a:pt x="38" y="87"/>
                    <a:pt x="38" y="83"/>
                  </a:cubicBezTo>
                  <a:cubicBezTo>
                    <a:pt x="38" y="79"/>
                    <a:pt x="38" y="75"/>
                    <a:pt x="38" y="70"/>
                  </a:cubicBezTo>
                  <a:cubicBezTo>
                    <a:pt x="38" y="65"/>
                    <a:pt x="37" y="64"/>
                    <a:pt x="42" y="63"/>
                  </a:cubicBezTo>
                  <a:cubicBezTo>
                    <a:pt x="46" y="61"/>
                    <a:pt x="48" y="60"/>
                    <a:pt x="52" y="63"/>
                  </a:cubicBezTo>
                  <a:cubicBezTo>
                    <a:pt x="55" y="65"/>
                    <a:pt x="57" y="68"/>
                    <a:pt x="60" y="71"/>
                  </a:cubicBezTo>
                  <a:cubicBezTo>
                    <a:pt x="63" y="73"/>
                    <a:pt x="68" y="72"/>
                    <a:pt x="71" y="71"/>
                  </a:cubicBezTo>
                  <a:cubicBezTo>
                    <a:pt x="75" y="71"/>
                    <a:pt x="75" y="75"/>
                    <a:pt x="78" y="75"/>
                  </a:cubicBezTo>
                  <a:cubicBezTo>
                    <a:pt x="78" y="77"/>
                    <a:pt x="77" y="79"/>
                    <a:pt x="78" y="81"/>
                  </a:cubicBezTo>
                  <a:cubicBezTo>
                    <a:pt x="78" y="81"/>
                    <a:pt x="80" y="81"/>
                    <a:pt x="80" y="81"/>
                  </a:cubicBezTo>
                  <a:cubicBezTo>
                    <a:pt x="80" y="82"/>
                    <a:pt x="80" y="83"/>
                    <a:pt x="81" y="84"/>
                  </a:cubicBezTo>
                  <a:cubicBezTo>
                    <a:pt x="81" y="85"/>
                    <a:pt x="84" y="84"/>
                    <a:pt x="85" y="84"/>
                  </a:cubicBezTo>
                  <a:cubicBezTo>
                    <a:pt x="88" y="85"/>
                    <a:pt x="88" y="85"/>
                    <a:pt x="90" y="83"/>
                  </a:cubicBezTo>
                  <a:cubicBezTo>
                    <a:pt x="92" y="82"/>
                    <a:pt x="93" y="81"/>
                    <a:pt x="94" y="80"/>
                  </a:cubicBezTo>
                  <a:cubicBezTo>
                    <a:pt x="95" y="79"/>
                    <a:pt x="96" y="78"/>
                    <a:pt x="97" y="77"/>
                  </a:cubicBezTo>
                  <a:cubicBezTo>
                    <a:pt x="98" y="76"/>
                    <a:pt x="98" y="76"/>
                    <a:pt x="101" y="76"/>
                  </a:cubicBezTo>
                  <a:cubicBezTo>
                    <a:pt x="103" y="76"/>
                    <a:pt x="104" y="77"/>
                    <a:pt x="106" y="78"/>
                  </a:cubicBezTo>
                  <a:cubicBezTo>
                    <a:pt x="106" y="72"/>
                    <a:pt x="115" y="75"/>
                    <a:pt x="119" y="75"/>
                  </a:cubicBezTo>
                  <a:cubicBezTo>
                    <a:pt x="121" y="75"/>
                    <a:pt x="123" y="75"/>
                    <a:pt x="126" y="76"/>
                  </a:cubicBezTo>
                  <a:cubicBezTo>
                    <a:pt x="129" y="76"/>
                    <a:pt x="130" y="78"/>
                    <a:pt x="133" y="78"/>
                  </a:cubicBezTo>
                  <a:cubicBezTo>
                    <a:pt x="134" y="74"/>
                    <a:pt x="135" y="69"/>
                    <a:pt x="132" y="65"/>
                  </a:cubicBezTo>
                  <a:cubicBezTo>
                    <a:pt x="134" y="65"/>
                    <a:pt x="136" y="64"/>
                    <a:pt x="138" y="64"/>
                  </a:cubicBezTo>
                  <a:cubicBezTo>
                    <a:pt x="141" y="63"/>
                    <a:pt x="141" y="63"/>
                    <a:pt x="141" y="60"/>
                  </a:cubicBezTo>
                  <a:cubicBezTo>
                    <a:pt x="141" y="58"/>
                    <a:pt x="142" y="56"/>
                    <a:pt x="143" y="54"/>
                  </a:cubicBezTo>
                  <a:cubicBezTo>
                    <a:pt x="144" y="51"/>
                    <a:pt x="145" y="52"/>
                    <a:pt x="148" y="53"/>
                  </a:cubicBezTo>
                  <a:cubicBezTo>
                    <a:pt x="151" y="53"/>
                    <a:pt x="150" y="54"/>
                    <a:pt x="153" y="53"/>
                  </a:cubicBezTo>
                  <a:cubicBezTo>
                    <a:pt x="155" y="52"/>
                    <a:pt x="153" y="50"/>
                    <a:pt x="154" y="48"/>
                  </a:cubicBezTo>
                  <a:cubicBezTo>
                    <a:pt x="155" y="44"/>
                    <a:pt x="157" y="47"/>
                    <a:pt x="158" y="45"/>
                  </a:cubicBezTo>
                  <a:cubicBezTo>
                    <a:pt x="158" y="44"/>
                    <a:pt x="161" y="41"/>
                    <a:pt x="160" y="40"/>
                  </a:cubicBezTo>
                  <a:cubicBezTo>
                    <a:pt x="159" y="39"/>
                    <a:pt x="158" y="36"/>
                    <a:pt x="157" y="38"/>
                  </a:cubicBezTo>
                  <a:cubicBezTo>
                    <a:pt x="156" y="40"/>
                    <a:pt x="153" y="37"/>
                    <a:pt x="152" y="36"/>
                  </a:cubicBezTo>
                  <a:cubicBezTo>
                    <a:pt x="151" y="35"/>
                    <a:pt x="150" y="35"/>
                    <a:pt x="149" y="34"/>
                  </a:cubicBezTo>
                  <a:cubicBezTo>
                    <a:pt x="148" y="32"/>
                    <a:pt x="149" y="30"/>
                    <a:pt x="146" y="29"/>
                  </a:cubicBezTo>
                  <a:cubicBezTo>
                    <a:pt x="143" y="29"/>
                    <a:pt x="141" y="33"/>
                    <a:pt x="138" y="31"/>
                  </a:cubicBezTo>
                  <a:cubicBezTo>
                    <a:pt x="137" y="30"/>
                    <a:pt x="137" y="27"/>
                    <a:pt x="135" y="27"/>
                  </a:cubicBezTo>
                  <a:cubicBezTo>
                    <a:pt x="134" y="28"/>
                    <a:pt x="133" y="30"/>
                    <a:pt x="133" y="30"/>
                  </a:cubicBezTo>
                  <a:cubicBezTo>
                    <a:pt x="130" y="25"/>
                    <a:pt x="127" y="20"/>
                    <a:pt x="124" y="15"/>
                  </a:cubicBezTo>
                  <a:cubicBezTo>
                    <a:pt x="123" y="13"/>
                    <a:pt x="121" y="12"/>
                    <a:pt x="119" y="11"/>
                  </a:cubicBezTo>
                  <a:cubicBezTo>
                    <a:pt x="118" y="9"/>
                    <a:pt x="119" y="8"/>
                    <a:pt x="119" y="7"/>
                  </a:cubicBezTo>
                  <a:cubicBezTo>
                    <a:pt x="117" y="9"/>
                    <a:pt x="111" y="10"/>
                    <a:pt x="111" y="13"/>
                  </a:cubicBezTo>
                  <a:cubicBezTo>
                    <a:pt x="109" y="12"/>
                    <a:pt x="108" y="12"/>
                    <a:pt x="106" y="13"/>
                  </a:cubicBezTo>
                  <a:cubicBezTo>
                    <a:pt x="106" y="12"/>
                    <a:pt x="107" y="11"/>
                    <a:pt x="107" y="10"/>
                  </a:cubicBezTo>
                  <a:cubicBezTo>
                    <a:pt x="106" y="11"/>
                    <a:pt x="104" y="10"/>
                    <a:pt x="103" y="9"/>
                  </a:cubicBezTo>
                  <a:cubicBezTo>
                    <a:pt x="103" y="10"/>
                    <a:pt x="103" y="10"/>
                    <a:pt x="103" y="10"/>
                  </a:cubicBezTo>
                  <a:cubicBezTo>
                    <a:pt x="103" y="10"/>
                    <a:pt x="103" y="10"/>
                    <a:pt x="102" y="10"/>
                  </a:cubicBezTo>
                  <a:cubicBezTo>
                    <a:pt x="102" y="9"/>
                    <a:pt x="102" y="8"/>
                    <a:pt x="101" y="7"/>
                  </a:cubicBezTo>
                  <a:cubicBezTo>
                    <a:pt x="101" y="10"/>
                    <a:pt x="98" y="9"/>
                    <a:pt x="97" y="8"/>
                  </a:cubicBezTo>
                  <a:cubicBezTo>
                    <a:pt x="98" y="9"/>
                    <a:pt x="97" y="3"/>
                    <a:pt x="97" y="3"/>
                  </a:cubicBezTo>
                  <a:cubicBezTo>
                    <a:pt x="96" y="0"/>
                    <a:pt x="94" y="2"/>
                    <a:pt x="92" y="1"/>
                  </a:cubicBezTo>
                  <a:cubicBezTo>
                    <a:pt x="90" y="0"/>
                    <a:pt x="89" y="1"/>
                    <a:pt x="87" y="2"/>
                  </a:cubicBezTo>
                  <a:cubicBezTo>
                    <a:pt x="86" y="2"/>
                    <a:pt x="86" y="3"/>
                    <a:pt x="86" y="3"/>
                  </a:cubicBezTo>
                  <a:cubicBezTo>
                    <a:pt x="84" y="4"/>
                    <a:pt x="82" y="4"/>
                    <a:pt x="81" y="5"/>
                  </a:cubicBezTo>
                  <a:cubicBezTo>
                    <a:pt x="79" y="5"/>
                    <a:pt x="75" y="5"/>
                    <a:pt x="74" y="7"/>
                  </a:cubicBezTo>
                  <a:cubicBezTo>
                    <a:pt x="74" y="7"/>
                    <a:pt x="70" y="9"/>
                    <a:pt x="70" y="9"/>
                  </a:cubicBezTo>
                  <a:cubicBezTo>
                    <a:pt x="68" y="9"/>
                    <a:pt x="68" y="8"/>
                    <a:pt x="67" y="9"/>
                  </a:cubicBezTo>
                  <a:cubicBezTo>
                    <a:pt x="66" y="10"/>
                    <a:pt x="65" y="10"/>
                    <a:pt x="64" y="11"/>
                  </a:cubicBezTo>
                  <a:cubicBezTo>
                    <a:pt x="62" y="10"/>
                    <a:pt x="59" y="10"/>
                    <a:pt x="58" y="10"/>
                  </a:cubicBezTo>
                  <a:cubicBezTo>
                    <a:pt x="58" y="11"/>
                    <a:pt x="58" y="11"/>
                    <a:pt x="58" y="13"/>
                  </a:cubicBezTo>
                  <a:cubicBezTo>
                    <a:pt x="59" y="12"/>
                    <a:pt x="59" y="13"/>
                    <a:pt x="60" y="13"/>
                  </a:cubicBezTo>
                  <a:cubicBezTo>
                    <a:pt x="56" y="15"/>
                    <a:pt x="61" y="14"/>
                    <a:pt x="62" y="16"/>
                  </a:cubicBezTo>
                  <a:cubicBezTo>
                    <a:pt x="60" y="17"/>
                    <a:pt x="58" y="16"/>
                    <a:pt x="56" y="18"/>
                  </a:cubicBezTo>
                  <a:cubicBezTo>
                    <a:pt x="56" y="18"/>
                    <a:pt x="58" y="20"/>
                    <a:pt x="57" y="21"/>
                  </a:cubicBezTo>
                  <a:cubicBezTo>
                    <a:pt x="57" y="22"/>
                    <a:pt x="54" y="23"/>
                    <a:pt x="54" y="23"/>
                  </a:cubicBezTo>
                  <a:cubicBezTo>
                    <a:pt x="55" y="25"/>
                    <a:pt x="58" y="27"/>
                    <a:pt x="60" y="27"/>
                  </a:cubicBezTo>
                  <a:cubicBezTo>
                    <a:pt x="60" y="29"/>
                    <a:pt x="58" y="33"/>
                    <a:pt x="55" y="31"/>
                  </a:cubicBezTo>
                  <a:cubicBezTo>
                    <a:pt x="53" y="30"/>
                    <a:pt x="52" y="33"/>
                    <a:pt x="51" y="31"/>
                  </a:cubicBezTo>
                  <a:cubicBezTo>
                    <a:pt x="48" y="32"/>
                    <a:pt x="49" y="29"/>
                    <a:pt x="47" y="28"/>
                  </a:cubicBezTo>
                  <a:cubicBezTo>
                    <a:pt x="45" y="28"/>
                    <a:pt x="45" y="30"/>
                    <a:pt x="44" y="30"/>
                  </a:cubicBezTo>
                  <a:cubicBezTo>
                    <a:pt x="44" y="30"/>
                    <a:pt x="41" y="27"/>
                    <a:pt x="41" y="29"/>
                  </a:cubicBezTo>
                  <a:cubicBezTo>
                    <a:pt x="41" y="30"/>
                    <a:pt x="37" y="32"/>
                    <a:pt x="35" y="31"/>
                  </a:cubicBezTo>
                  <a:cubicBezTo>
                    <a:pt x="34" y="30"/>
                    <a:pt x="32" y="27"/>
                    <a:pt x="33" y="32"/>
                  </a:cubicBezTo>
                  <a:cubicBezTo>
                    <a:pt x="33" y="32"/>
                    <a:pt x="32" y="32"/>
                    <a:pt x="32" y="32"/>
                  </a:cubicBezTo>
                  <a:cubicBezTo>
                    <a:pt x="32" y="29"/>
                    <a:pt x="29" y="26"/>
                    <a:pt x="26" y="26"/>
                  </a:cubicBezTo>
                  <a:cubicBezTo>
                    <a:pt x="24" y="26"/>
                    <a:pt x="23" y="22"/>
                    <a:pt x="21" y="26"/>
                  </a:cubicBezTo>
                  <a:cubicBezTo>
                    <a:pt x="19" y="25"/>
                    <a:pt x="18" y="24"/>
                    <a:pt x="16" y="27"/>
                  </a:cubicBezTo>
                  <a:cubicBezTo>
                    <a:pt x="15" y="28"/>
                    <a:pt x="12" y="28"/>
                    <a:pt x="12" y="29"/>
                  </a:cubicBezTo>
                  <a:cubicBezTo>
                    <a:pt x="12" y="31"/>
                    <a:pt x="10" y="31"/>
                    <a:pt x="9" y="31"/>
                  </a:cubicBezTo>
                  <a:cubicBezTo>
                    <a:pt x="9" y="34"/>
                    <a:pt x="11" y="35"/>
                    <a:pt x="9" y="36"/>
                  </a:cubicBezTo>
                  <a:cubicBezTo>
                    <a:pt x="8" y="37"/>
                    <a:pt x="5" y="33"/>
                    <a:pt x="5" y="32"/>
                  </a:cubicBezTo>
                  <a:cubicBezTo>
                    <a:pt x="5" y="34"/>
                    <a:pt x="3" y="35"/>
                    <a:pt x="3" y="36"/>
                  </a:cubicBezTo>
                  <a:cubicBezTo>
                    <a:pt x="2" y="38"/>
                    <a:pt x="3" y="41"/>
                    <a:pt x="2" y="41"/>
                  </a:cubicBezTo>
                  <a:cubicBezTo>
                    <a:pt x="1" y="42"/>
                    <a:pt x="0" y="44"/>
                    <a:pt x="2" y="45"/>
                  </a:cubicBezTo>
                  <a:cubicBezTo>
                    <a:pt x="3" y="46"/>
                    <a:pt x="3" y="48"/>
                    <a:pt x="4" y="49"/>
                  </a:cubicBezTo>
                  <a:cubicBezTo>
                    <a:pt x="7" y="45"/>
                    <a:pt x="10" y="53"/>
                    <a:pt x="10" y="54"/>
                  </a:cubicBezTo>
                  <a:cubicBezTo>
                    <a:pt x="7" y="54"/>
                    <a:pt x="8" y="56"/>
                    <a:pt x="11" y="55"/>
                  </a:cubicBezTo>
                  <a:cubicBezTo>
                    <a:pt x="14" y="54"/>
                    <a:pt x="17" y="52"/>
                    <a:pt x="20" y="52"/>
                  </a:cubicBezTo>
                  <a:cubicBezTo>
                    <a:pt x="22" y="53"/>
                    <a:pt x="25" y="51"/>
                    <a:pt x="27" y="54"/>
                  </a:cubicBezTo>
                  <a:cubicBezTo>
                    <a:pt x="28" y="57"/>
                    <a:pt x="32" y="60"/>
                    <a:pt x="33" y="63"/>
                  </a:cubicBezTo>
                  <a:cubicBezTo>
                    <a:pt x="33" y="62"/>
                    <a:pt x="33" y="64"/>
                    <a:pt x="32" y="64"/>
                  </a:cubicBezTo>
                  <a:cubicBezTo>
                    <a:pt x="30" y="64"/>
                    <a:pt x="14" y="61"/>
                    <a:pt x="20" y="67"/>
                  </a:cubicBezTo>
                  <a:cubicBezTo>
                    <a:pt x="18" y="67"/>
                    <a:pt x="16" y="67"/>
                    <a:pt x="15" y="67"/>
                  </a:cubicBezTo>
                  <a:cubicBezTo>
                    <a:pt x="16" y="68"/>
                    <a:pt x="17" y="69"/>
                    <a:pt x="18" y="70"/>
                  </a:cubicBezTo>
                  <a:cubicBezTo>
                    <a:pt x="19" y="71"/>
                    <a:pt x="18" y="73"/>
                    <a:pt x="19" y="74"/>
                  </a:cubicBezTo>
                  <a:cubicBezTo>
                    <a:pt x="23" y="79"/>
                    <a:pt x="25" y="74"/>
                    <a:pt x="24" y="8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7" name="Freeform 707"/>
            <p:cNvSpPr>
              <a:spLocks noEditPoints="1" noChangeArrowheads="1"/>
            </p:cNvSpPr>
            <p:nvPr/>
          </p:nvSpPr>
          <p:spPr bwMode="auto">
            <a:xfrm>
              <a:off x="7122429" y="3277135"/>
              <a:ext cx="673805" cy="362261"/>
            </a:xfrm>
            <a:custGeom>
              <a:avLst/>
              <a:gdLst>
                <a:gd name="T0" fmla="*/ 79 w 162"/>
                <a:gd name="T1" fmla="*/ 83 h 87"/>
                <a:gd name="T2" fmla="*/ 71 w 162"/>
                <a:gd name="T3" fmla="*/ 73 h 87"/>
                <a:gd name="T4" fmla="*/ 43 w 162"/>
                <a:gd name="T5" fmla="*/ 65 h 87"/>
                <a:gd name="T6" fmla="*/ 32 w 162"/>
                <a:gd name="T7" fmla="*/ 81 h 87"/>
                <a:gd name="T8" fmla="*/ 19 w 162"/>
                <a:gd name="T9" fmla="*/ 76 h 87"/>
                <a:gd name="T10" fmla="*/ 18 w 162"/>
                <a:gd name="T11" fmla="*/ 65 h 87"/>
                <a:gd name="T12" fmla="*/ 19 w 162"/>
                <a:gd name="T13" fmla="*/ 54 h 87"/>
                <a:gd name="T14" fmla="*/ 5 w 162"/>
                <a:gd name="T15" fmla="*/ 50 h 87"/>
                <a:gd name="T16" fmla="*/ 1 w 162"/>
                <a:gd name="T17" fmla="*/ 40 h 87"/>
                <a:gd name="T18" fmla="*/ 8 w 162"/>
                <a:gd name="T19" fmla="*/ 36 h 87"/>
                <a:gd name="T20" fmla="*/ 15 w 162"/>
                <a:gd name="T21" fmla="*/ 27 h 87"/>
                <a:gd name="T22" fmla="*/ 33 w 162"/>
                <a:gd name="T23" fmla="*/ 29 h 87"/>
                <a:gd name="T24" fmla="*/ 44 w 162"/>
                <a:gd name="T25" fmla="*/ 30 h 87"/>
                <a:gd name="T26" fmla="*/ 52 w 162"/>
                <a:gd name="T27" fmla="*/ 32 h 87"/>
                <a:gd name="T28" fmla="*/ 55 w 162"/>
                <a:gd name="T29" fmla="*/ 22 h 87"/>
                <a:gd name="T30" fmla="*/ 57 w 162"/>
                <a:gd name="T31" fmla="*/ 15 h 87"/>
                <a:gd name="T32" fmla="*/ 64 w 162"/>
                <a:gd name="T33" fmla="*/ 10 h 87"/>
                <a:gd name="T34" fmla="*/ 81 w 162"/>
                <a:gd name="T35" fmla="*/ 5 h 87"/>
                <a:gd name="T36" fmla="*/ 98 w 162"/>
                <a:gd name="T37" fmla="*/ 9 h 87"/>
                <a:gd name="T38" fmla="*/ 107 w 162"/>
                <a:gd name="T39" fmla="*/ 10 h 87"/>
                <a:gd name="T40" fmla="*/ 119 w 162"/>
                <a:gd name="T41" fmla="*/ 7 h 87"/>
                <a:gd name="T42" fmla="*/ 133 w 162"/>
                <a:gd name="T43" fmla="*/ 30 h 87"/>
                <a:gd name="T44" fmla="*/ 149 w 162"/>
                <a:gd name="T45" fmla="*/ 33 h 87"/>
                <a:gd name="T46" fmla="*/ 161 w 162"/>
                <a:gd name="T47" fmla="*/ 40 h 87"/>
                <a:gd name="T48" fmla="*/ 150 w 162"/>
                <a:gd name="T49" fmla="*/ 55 h 87"/>
                <a:gd name="T50" fmla="*/ 142 w 162"/>
                <a:gd name="T51" fmla="*/ 61 h 87"/>
                <a:gd name="T52" fmla="*/ 126 w 162"/>
                <a:gd name="T53" fmla="*/ 78 h 87"/>
                <a:gd name="T54" fmla="*/ 106 w 162"/>
                <a:gd name="T55" fmla="*/ 80 h 87"/>
                <a:gd name="T56" fmla="*/ 95 w 162"/>
                <a:gd name="T57" fmla="*/ 82 h 87"/>
                <a:gd name="T58" fmla="*/ 88 w 162"/>
                <a:gd name="T59" fmla="*/ 85 h 87"/>
                <a:gd name="T60" fmla="*/ 97 w 162"/>
                <a:gd name="T61" fmla="*/ 77 h 87"/>
                <a:gd name="T62" fmla="*/ 119 w 162"/>
                <a:gd name="T63" fmla="*/ 75 h 87"/>
                <a:gd name="T64" fmla="*/ 138 w 162"/>
                <a:gd name="T65" fmla="*/ 64 h 87"/>
                <a:gd name="T66" fmla="*/ 147 w 162"/>
                <a:gd name="T67" fmla="*/ 52 h 87"/>
                <a:gd name="T68" fmla="*/ 156 w 162"/>
                <a:gd name="T69" fmla="*/ 46 h 87"/>
                <a:gd name="T70" fmla="*/ 156 w 162"/>
                <a:gd name="T71" fmla="*/ 40 h 87"/>
                <a:gd name="T72" fmla="*/ 140 w 162"/>
                <a:gd name="T73" fmla="*/ 33 h 87"/>
                <a:gd name="T74" fmla="*/ 132 w 162"/>
                <a:gd name="T75" fmla="*/ 32 h 87"/>
                <a:gd name="T76" fmla="*/ 111 w 162"/>
                <a:gd name="T77" fmla="*/ 16 h 87"/>
                <a:gd name="T78" fmla="*/ 105 w 162"/>
                <a:gd name="T79" fmla="*/ 12 h 87"/>
                <a:gd name="T80" fmla="*/ 97 w 162"/>
                <a:gd name="T81" fmla="*/ 9 h 87"/>
                <a:gd name="T82" fmla="*/ 92 w 162"/>
                <a:gd name="T83" fmla="*/ 3 h 87"/>
                <a:gd name="T84" fmla="*/ 70 w 162"/>
                <a:gd name="T85" fmla="*/ 11 h 87"/>
                <a:gd name="T86" fmla="*/ 61 w 162"/>
                <a:gd name="T87" fmla="*/ 12 h 87"/>
                <a:gd name="T88" fmla="*/ 60 w 162"/>
                <a:gd name="T89" fmla="*/ 15 h 87"/>
                <a:gd name="T90" fmla="*/ 58 w 162"/>
                <a:gd name="T91" fmla="*/ 23 h 87"/>
                <a:gd name="T92" fmla="*/ 55 w 162"/>
                <a:gd name="T93" fmla="*/ 33 h 87"/>
                <a:gd name="T94" fmla="*/ 44 w 162"/>
                <a:gd name="T95" fmla="*/ 32 h 87"/>
                <a:gd name="T96" fmla="*/ 34 w 162"/>
                <a:gd name="T97" fmla="*/ 33 h 87"/>
                <a:gd name="T98" fmla="*/ 23 w 162"/>
                <a:gd name="T99" fmla="*/ 26 h 87"/>
                <a:gd name="T100" fmla="*/ 13 w 162"/>
                <a:gd name="T101" fmla="*/ 31 h 87"/>
                <a:gd name="T102" fmla="*/ 3 w 162"/>
                <a:gd name="T103" fmla="*/ 38 h 87"/>
                <a:gd name="T104" fmla="*/ 6 w 162"/>
                <a:gd name="T105" fmla="*/ 48 h 87"/>
                <a:gd name="T106" fmla="*/ 30 w 162"/>
                <a:gd name="T107" fmla="*/ 58 h 87"/>
                <a:gd name="T108" fmla="*/ 24 w 162"/>
                <a:gd name="T109" fmla="*/ 65 h 87"/>
                <a:gd name="T110" fmla="*/ 20 w 162"/>
                <a:gd name="T111" fmla="*/ 75 h 87"/>
                <a:gd name="T112" fmla="*/ 37 w 162"/>
                <a:gd name="T113" fmla="*/ 79 h 87"/>
                <a:gd name="T114" fmla="*/ 61 w 162"/>
                <a:gd name="T115" fmla="*/ 71 h 87"/>
                <a:gd name="T116" fmla="*/ 79 w 162"/>
                <a:gd name="T117" fmla="*/ 77 h 87"/>
                <a:gd name="T118" fmla="*/ 81 w 162"/>
                <a:gd name="T119" fmla="*/ 8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2" h="87">
                  <a:moveTo>
                    <a:pt x="88" y="87"/>
                  </a:moveTo>
                  <a:cubicBezTo>
                    <a:pt x="87" y="87"/>
                    <a:pt x="86" y="87"/>
                    <a:pt x="85" y="86"/>
                  </a:cubicBezTo>
                  <a:cubicBezTo>
                    <a:pt x="85" y="86"/>
                    <a:pt x="84" y="86"/>
                    <a:pt x="83" y="86"/>
                  </a:cubicBezTo>
                  <a:cubicBezTo>
                    <a:pt x="83" y="86"/>
                    <a:pt x="82" y="86"/>
                    <a:pt x="82" y="86"/>
                  </a:cubicBezTo>
                  <a:cubicBezTo>
                    <a:pt x="80" y="86"/>
                    <a:pt x="80" y="85"/>
                    <a:pt x="80" y="85"/>
                  </a:cubicBezTo>
                  <a:cubicBezTo>
                    <a:pt x="80" y="85"/>
                    <a:pt x="80" y="85"/>
                    <a:pt x="79" y="84"/>
                  </a:cubicBezTo>
                  <a:cubicBezTo>
                    <a:pt x="79" y="84"/>
                    <a:pt x="79" y="83"/>
                    <a:pt x="79" y="83"/>
                  </a:cubicBezTo>
                  <a:cubicBezTo>
                    <a:pt x="79" y="83"/>
                    <a:pt x="79" y="83"/>
                    <a:pt x="79" y="83"/>
                  </a:cubicBezTo>
                  <a:cubicBezTo>
                    <a:pt x="79" y="83"/>
                    <a:pt x="79" y="83"/>
                    <a:pt x="79" y="83"/>
                  </a:cubicBezTo>
                  <a:cubicBezTo>
                    <a:pt x="78" y="83"/>
                    <a:pt x="77" y="83"/>
                    <a:pt x="77" y="82"/>
                  </a:cubicBezTo>
                  <a:cubicBezTo>
                    <a:pt x="76" y="81"/>
                    <a:pt x="77" y="79"/>
                    <a:pt x="77" y="78"/>
                  </a:cubicBezTo>
                  <a:cubicBezTo>
                    <a:pt x="77" y="78"/>
                    <a:pt x="77" y="77"/>
                    <a:pt x="77" y="77"/>
                  </a:cubicBezTo>
                  <a:cubicBezTo>
                    <a:pt x="76" y="77"/>
                    <a:pt x="75" y="76"/>
                    <a:pt x="75" y="75"/>
                  </a:cubicBezTo>
                  <a:cubicBezTo>
                    <a:pt x="74" y="74"/>
                    <a:pt x="73" y="73"/>
                    <a:pt x="71" y="73"/>
                  </a:cubicBezTo>
                  <a:cubicBezTo>
                    <a:pt x="70" y="73"/>
                    <a:pt x="70" y="73"/>
                    <a:pt x="69" y="74"/>
                  </a:cubicBezTo>
                  <a:cubicBezTo>
                    <a:pt x="67" y="74"/>
                    <a:pt x="66" y="74"/>
                    <a:pt x="64" y="74"/>
                  </a:cubicBezTo>
                  <a:cubicBezTo>
                    <a:pt x="62" y="74"/>
                    <a:pt x="61" y="74"/>
                    <a:pt x="60" y="73"/>
                  </a:cubicBezTo>
                  <a:cubicBezTo>
                    <a:pt x="58" y="71"/>
                    <a:pt x="58" y="71"/>
                    <a:pt x="58" y="71"/>
                  </a:cubicBezTo>
                  <a:cubicBezTo>
                    <a:pt x="56" y="69"/>
                    <a:pt x="54" y="66"/>
                    <a:pt x="51" y="65"/>
                  </a:cubicBezTo>
                  <a:cubicBezTo>
                    <a:pt x="48" y="63"/>
                    <a:pt x="47" y="63"/>
                    <a:pt x="44" y="64"/>
                  </a:cubicBezTo>
                  <a:cubicBezTo>
                    <a:pt x="44" y="64"/>
                    <a:pt x="43" y="64"/>
                    <a:pt x="43" y="65"/>
                  </a:cubicBezTo>
                  <a:cubicBezTo>
                    <a:pt x="39" y="66"/>
                    <a:pt x="39" y="66"/>
                    <a:pt x="39" y="69"/>
                  </a:cubicBezTo>
                  <a:cubicBezTo>
                    <a:pt x="39" y="70"/>
                    <a:pt x="39" y="70"/>
                    <a:pt x="39" y="71"/>
                  </a:cubicBezTo>
                  <a:cubicBezTo>
                    <a:pt x="39" y="74"/>
                    <a:pt x="39" y="77"/>
                    <a:pt x="39" y="79"/>
                  </a:cubicBezTo>
                  <a:cubicBezTo>
                    <a:pt x="39" y="84"/>
                    <a:pt x="39" y="84"/>
                    <a:pt x="39" y="84"/>
                  </a:cubicBezTo>
                  <a:cubicBezTo>
                    <a:pt x="39" y="85"/>
                    <a:pt x="39" y="86"/>
                    <a:pt x="39" y="86"/>
                  </a:cubicBezTo>
                  <a:cubicBezTo>
                    <a:pt x="38" y="86"/>
                    <a:pt x="38" y="86"/>
                    <a:pt x="38" y="86"/>
                  </a:cubicBezTo>
                  <a:cubicBezTo>
                    <a:pt x="36" y="86"/>
                    <a:pt x="33" y="83"/>
                    <a:pt x="32" y="81"/>
                  </a:cubicBezTo>
                  <a:cubicBezTo>
                    <a:pt x="30" y="80"/>
                    <a:pt x="27" y="81"/>
                    <a:pt x="24" y="83"/>
                  </a:cubicBezTo>
                  <a:cubicBezTo>
                    <a:pt x="22" y="85"/>
                    <a:pt x="22" y="85"/>
                    <a:pt x="22" y="85"/>
                  </a:cubicBezTo>
                  <a:cubicBezTo>
                    <a:pt x="23" y="82"/>
                    <a:pt x="23" y="82"/>
                    <a:pt x="23" y="82"/>
                  </a:cubicBezTo>
                  <a:cubicBezTo>
                    <a:pt x="23" y="80"/>
                    <a:pt x="23" y="79"/>
                    <a:pt x="23" y="79"/>
                  </a:cubicBezTo>
                  <a:cubicBezTo>
                    <a:pt x="23" y="79"/>
                    <a:pt x="23" y="79"/>
                    <a:pt x="23" y="79"/>
                  </a:cubicBezTo>
                  <a:cubicBezTo>
                    <a:pt x="23" y="79"/>
                    <a:pt x="23" y="79"/>
                    <a:pt x="23" y="79"/>
                  </a:cubicBezTo>
                  <a:cubicBezTo>
                    <a:pt x="22" y="78"/>
                    <a:pt x="20" y="78"/>
                    <a:pt x="19" y="76"/>
                  </a:cubicBezTo>
                  <a:cubicBezTo>
                    <a:pt x="18" y="75"/>
                    <a:pt x="18" y="74"/>
                    <a:pt x="18" y="73"/>
                  </a:cubicBezTo>
                  <a:cubicBezTo>
                    <a:pt x="18" y="73"/>
                    <a:pt x="18" y="72"/>
                    <a:pt x="17" y="72"/>
                  </a:cubicBezTo>
                  <a:cubicBezTo>
                    <a:pt x="17" y="71"/>
                    <a:pt x="16" y="70"/>
                    <a:pt x="15" y="70"/>
                  </a:cubicBezTo>
                  <a:cubicBezTo>
                    <a:pt x="15" y="69"/>
                    <a:pt x="14" y="69"/>
                    <a:pt x="14" y="69"/>
                  </a:cubicBezTo>
                  <a:cubicBezTo>
                    <a:pt x="12" y="67"/>
                    <a:pt x="12" y="67"/>
                    <a:pt x="12" y="67"/>
                  </a:cubicBezTo>
                  <a:cubicBezTo>
                    <a:pt x="18" y="67"/>
                    <a:pt x="18" y="67"/>
                    <a:pt x="18" y="67"/>
                  </a:cubicBezTo>
                  <a:cubicBezTo>
                    <a:pt x="18" y="66"/>
                    <a:pt x="18" y="66"/>
                    <a:pt x="18" y="65"/>
                  </a:cubicBezTo>
                  <a:cubicBezTo>
                    <a:pt x="19" y="64"/>
                    <a:pt x="20" y="63"/>
                    <a:pt x="24" y="63"/>
                  </a:cubicBezTo>
                  <a:cubicBezTo>
                    <a:pt x="26" y="63"/>
                    <a:pt x="30" y="63"/>
                    <a:pt x="32" y="64"/>
                  </a:cubicBezTo>
                  <a:cubicBezTo>
                    <a:pt x="32" y="64"/>
                    <a:pt x="32" y="64"/>
                    <a:pt x="32" y="64"/>
                  </a:cubicBezTo>
                  <a:cubicBezTo>
                    <a:pt x="31" y="62"/>
                    <a:pt x="30" y="61"/>
                    <a:pt x="29" y="59"/>
                  </a:cubicBezTo>
                  <a:cubicBezTo>
                    <a:pt x="28" y="58"/>
                    <a:pt x="27" y="57"/>
                    <a:pt x="26" y="56"/>
                  </a:cubicBezTo>
                  <a:cubicBezTo>
                    <a:pt x="25" y="54"/>
                    <a:pt x="24" y="54"/>
                    <a:pt x="23" y="55"/>
                  </a:cubicBezTo>
                  <a:cubicBezTo>
                    <a:pt x="21" y="55"/>
                    <a:pt x="20" y="55"/>
                    <a:pt x="19" y="54"/>
                  </a:cubicBezTo>
                  <a:cubicBezTo>
                    <a:pt x="18" y="54"/>
                    <a:pt x="17" y="55"/>
                    <a:pt x="15" y="55"/>
                  </a:cubicBezTo>
                  <a:cubicBezTo>
                    <a:pt x="14" y="56"/>
                    <a:pt x="13" y="57"/>
                    <a:pt x="11" y="57"/>
                  </a:cubicBezTo>
                  <a:cubicBezTo>
                    <a:pt x="11" y="57"/>
                    <a:pt x="10" y="57"/>
                    <a:pt x="10" y="57"/>
                  </a:cubicBezTo>
                  <a:cubicBezTo>
                    <a:pt x="7" y="57"/>
                    <a:pt x="7" y="56"/>
                    <a:pt x="7" y="56"/>
                  </a:cubicBezTo>
                  <a:cubicBezTo>
                    <a:pt x="7" y="55"/>
                    <a:pt x="7" y="55"/>
                    <a:pt x="9" y="54"/>
                  </a:cubicBezTo>
                  <a:cubicBezTo>
                    <a:pt x="7" y="51"/>
                    <a:pt x="6" y="50"/>
                    <a:pt x="6" y="50"/>
                  </a:cubicBezTo>
                  <a:cubicBezTo>
                    <a:pt x="5" y="50"/>
                    <a:pt x="5" y="50"/>
                    <a:pt x="5" y="50"/>
                  </a:cubicBezTo>
                  <a:cubicBezTo>
                    <a:pt x="4" y="51"/>
                    <a:pt x="4" y="51"/>
                    <a:pt x="4" y="51"/>
                  </a:cubicBezTo>
                  <a:cubicBezTo>
                    <a:pt x="4" y="50"/>
                    <a:pt x="4" y="50"/>
                    <a:pt x="4" y="50"/>
                  </a:cubicBezTo>
                  <a:cubicBezTo>
                    <a:pt x="3" y="50"/>
                    <a:pt x="3" y="49"/>
                    <a:pt x="2" y="48"/>
                  </a:cubicBezTo>
                  <a:cubicBezTo>
                    <a:pt x="2" y="48"/>
                    <a:pt x="2" y="47"/>
                    <a:pt x="2" y="47"/>
                  </a:cubicBezTo>
                  <a:cubicBezTo>
                    <a:pt x="1" y="47"/>
                    <a:pt x="0" y="46"/>
                    <a:pt x="0" y="45"/>
                  </a:cubicBezTo>
                  <a:cubicBezTo>
                    <a:pt x="0" y="44"/>
                    <a:pt x="0" y="42"/>
                    <a:pt x="1" y="41"/>
                  </a:cubicBezTo>
                  <a:cubicBezTo>
                    <a:pt x="2" y="41"/>
                    <a:pt x="2" y="40"/>
                    <a:pt x="1" y="40"/>
                  </a:cubicBezTo>
                  <a:cubicBezTo>
                    <a:pt x="1" y="39"/>
                    <a:pt x="1" y="38"/>
                    <a:pt x="2" y="37"/>
                  </a:cubicBezTo>
                  <a:cubicBezTo>
                    <a:pt x="2" y="36"/>
                    <a:pt x="2" y="36"/>
                    <a:pt x="3" y="35"/>
                  </a:cubicBezTo>
                  <a:cubicBezTo>
                    <a:pt x="3" y="34"/>
                    <a:pt x="4" y="34"/>
                    <a:pt x="4" y="33"/>
                  </a:cubicBezTo>
                  <a:cubicBezTo>
                    <a:pt x="4" y="30"/>
                    <a:pt x="4" y="30"/>
                    <a:pt x="4" y="30"/>
                  </a:cubicBezTo>
                  <a:cubicBezTo>
                    <a:pt x="5" y="32"/>
                    <a:pt x="5" y="32"/>
                    <a:pt x="5" y="32"/>
                  </a:cubicBezTo>
                  <a:cubicBezTo>
                    <a:pt x="6" y="33"/>
                    <a:pt x="6" y="33"/>
                    <a:pt x="6" y="33"/>
                  </a:cubicBezTo>
                  <a:cubicBezTo>
                    <a:pt x="7" y="34"/>
                    <a:pt x="8" y="36"/>
                    <a:pt x="8" y="36"/>
                  </a:cubicBezTo>
                  <a:cubicBezTo>
                    <a:pt x="9" y="36"/>
                    <a:pt x="9" y="35"/>
                    <a:pt x="8" y="34"/>
                  </a:cubicBezTo>
                  <a:cubicBezTo>
                    <a:pt x="8" y="34"/>
                    <a:pt x="8" y="33"/>
                    <a:pt x="8" y="33"/>
                  </a:cubicBezTo>
                  <a:cubicBezTo>
                    <a:pt x="7" y="32"/>
                    <a:pt x="7" y="32"/>
                    <a:pt x="7" y="32"/>
                  </a:cubicBezTo>
                  <a:cubicBezTo>
                    <a:pt x="9" y="31"/>
                    <a:pt x="9" y="31"/>
                    <a:pt x="9" y="31"/>
                  </a:cubicBezTo>
                  <a:cubicBezTo>
                    <a:pt x="10" y="31"/>
                    <a:pt x="11" y="31"/>
                    <a:pt x="11" y="30"/>
                  </a:cubicBezTo>
                  <a:cubicBezTo>
                    <a:pt x="11" y="29"/>
                    <a:pt x="13" y="28"/>
                    <a:pt x="14" y="28"/>
                  </a:cubicBezTo>
                  <a:cubicBezTo>
                    <a:pt x="14" y="28"/>
                    <a:pt x="15" y="27"/>
                    <a:pt x="15" y="27"/>
                  </a:cubicBezTo>
                  <a:cubicBezTo>
                    <a:pt x="17" y="25"/>
                    <a:pt x="19" y="24"/>
                    <a:pt x="21" y="26"/>
                  </a:cubicBezTo>
                  <a:cubicBezTo>
                    <a:pt x="21" y="25"/>
                    <a:pt x="22" y="24"/>
                    <a:pt x="23" y="24"/>
                  </a:cubicBezTo>
                  <a:cubicBezTo>
                    <a:pt x="23" y="24"/>
                    <a:pt x="24" y="25"/>
                    <a:pt x="25" y="25"/>
                  </a:cubicBezTo>
                  <a:cubicBezTo>
                    <a:pt x="25" y="26"/>
                    <a:pt x="26" y="26"/>
                    <a:pt x="26" y="26"/>
                  </a:cubicBezTo>
                  <a:cubicBezTo>
                    <a:pt x="29" y="26"/>
                    <a:pt x="31" y="27"/>
                    <a:pt x="32" y="30"/>
                  </a:cubicBezTo>
                  <a:cubicBezTo>
                    <a:pt x="32" y="29"/>
                    <a:pt x="32" y="29"/>
                    <a:pt x="32" y="29"/>
                  </a:cubicBezTo>
                  <a:cubicBezTo>
                    <a:pt x="33" y="29"/>
                    <a:pt x="33" y="29"/>
                    <a:pt x="33" y="29"/>
                  </a:cubicBezTo>
                  <a:cubicBezTo>
                    <a:pt x="34" y="29"/>
                    <a:pt x="34" y="30"/>
                    <a:pt x="35" y="30"/>
                  </a:cubicBezTo>
                  <a:cubicBezTo>
                    <a:pt x="35" y="30"/>
                    <a:pt x="35" y="31"/>
                    <a:pt x="36" y="31"/>
                  </a:cubicBezTo>
                  <a:cubicBezTo>
                    <a:pt x="36" y="31"/>
                    <a:pt x="36" y="31"/>
                    <a:pt x="36" y="31"/>
                  </a:cubicBezTo>
                  <a:cubicBezTo>
                    <a:pt x="36" y="31"/>
                    <a:pt x="36" y="31"/>
                    <a:pt x="36" y="31"/>
                  </a:cubicBezTo>
                  <a:cubicBezTo>
                    <a:pt x="37" y="31"/>
                    <a:pt x="39" y="30"/>
                    <a:pt x="40" y="30"/>
                  </a:cubicBezTo>
                  <a:cubicBezTo>
                    <a:pt x="40" y="29"/>
                    <a:pt x="41" y="29"/>
                    <a:pt x="41" y="29"/>
                  </a:cubicBezTo>
                  <a:cubicBezTo>
                    <a:pt x="42" y="29"/>
                    <a:pt x="43" y="29"/>
                    <a:pt x="44" y="30"/>
                  </a:cubicBezTo>
                  <a:cubicBezTo>
                    <a:pt x="44" y="30"/>
                    <a:pt x="44" y="30"/>
                    <a:pt x="44" y="29"/>
                  </a:cubicBezTo>
                  <a:cubicBezTo>
                    <a:pt x="45" y="29"/>
                    <a:pt x="46" y="28"/>
                    <a:pt x="47" y="29"/>
                  </a:cubicBezTo>
                  <a:cubicBezTo>
                    <a:pt x="48" y="29"/>
                    <a:pt x="49" y="30"/>
                    <a:pt x="49" y="31"/>
                  </a:cubicBezTo>
                  <a:cubicBezTo>
                    <a:pt x="50" y="32"/>
                    <a:pt x="50" y="32"/>
                    <a:pt x="51" y="31"/>
                  </a:cubicBezTo>
                  <a:cubicBezTo>
                    <a:pt x="52" y="31"/>
                    <a:pt x="52" y="31"/>
                    <a:pt x="52" y="31"/>
                  </a:cubicBezTo>
                  <a:cubicBezTo>
                    <a:pt x="52" y="32"/>
                    <a:pt x="52" y="32"/>
                    <a:pt x="52" y="32"/>
                  </a:cubicBezTo>
                  <a:cubicBezTo>
                    <a:pt x="52" y="32"/>
                    <a:pt x="52" y="32"/>
                    <a:pt x="52" y="32"/>
                  </a:cubicBezTo>
                  <a:cubicBezTo>
                    <a:pt x="53" y="31"/>
                    <a:pt x="54" y="31"/>
                    <a:pt x="55" y="31"/>
                  </a:cubicBezTo>
                  <a:cubicBezTo>
                    <a:pt x="55" y="31"/>
                    <a:pt x="55" y="31"/>
                    <a:pt x="56" y="31"/>
                  </a:cubicBezTo>
                  <a:cubicBezTo>
                    <a:pt x="57" y="32"/>
                    <a:pt x="59" y="30"/>
                    <a:pt x="59" y="29"/>
                  </a:cubicBezTo>
                  <a:cubicBezTo>
                    <a:pt x="57" y="28"/>
                    <a:pt x="55" y="27"/>
                    <a:pt x="53" y="25"/>
                  </a:cubicBezTo>
                  <a:cubicBezTo>
                    <a:pt x="53" y="25"/>
                    <a:pt x="53" y="25"/>
                    <a:pt x="53" y="25"/>
                  </a:cubicBezTo>
                  <a:cubicBezTo>
                    <a:pt x="53" y="24"/>
                    <a:pt x="53" y="24"/>
                    <a:pt x="53" y="24"/>
                  </a:cubicBezTo>
                  <a:cubicBezTo>
                    <a:pt x="53" y="23"/>
                    <a:pt x="54" y="23"/>
                    <a:pt x="55" y="22"/>
                  </a:cubicBezTo>
                  <a:cubicBezTo>
                    <a:pt x="56" y="22"/>
                    <a:pt x="56" y="22"/>
                    <a:pt x="56" y="22"/>
                  </a:cubicBezTo>
                  <a:cubicBezTo>
                    <a:pt x="57" y="21"/>
                    <a:pt x="56" y="21"/>
                    <a:pt x="56" y="20"/>
                  </a:cubicBezTo>
                  <a:cubicBezTo>
                    <a:pt x="56" y="20"/>
                    <a:pt x="55" y="19"/>
                    <a:pt x="56" y="19"/>
                  </a:cubicBezTo>
                  <a:cubicBezTo>
                    <a:pt x="57" y="17"/>
                    <a:pt x="58" y="17"/>
                    <a:pt x="59" y="17"/>
                  </a:cubicBezTo>
                  <a:cubicBezTo>
                    <a:pt x="58" y="16"/>
                    <a:pt x="58" y="16"/>
                    <a:pt x="58" y="15"/>
                  </a:cubicBezTo>
                  <a:cubicBezTo>
                    <a:pt x="58" y="15"/>
                    <a:pt x="58" y="15"/>
                    <a:pt x="58" y="15"/>
                  </a:cubicBezTo>
                  <a:cubicBezTo>
                    <a:pt x="57" y="15"/>
                    <a:pt x="57" y="15"/>
                    <a:pt x="57" y="15"/>
                  </a:cubicBezTo>
                  <a:cubicBezTo>
                    <a:pt x="57" y="14"/>
                    <a:pt x="57" y="14"/>
                    <a:pt x="57" y="14"/>
                  </a:cubicBezTo>
                  <a:cubicBezTo>
                    <a:pt x="57" y="13"/>
                    <a:pt x="57" y="12"/>
                    <a:pt x="57" y="12"/>
                  </a:cubicBezTo>
                  <a:cubicBezTo>
                    <a:pt x="57" y="12"/>
                    <a:pt x="57" y="12"/>
                    <a:pt x="57" y="11"/>
                  </a:cubicBezTo>
                  <a:cubicBezTo>
                    <a:pt x="57" y="10"/>
                    <a:pt x="57" y="10"/>
                    <a:pt x="57" y="10"/>
                  </a:cubicBezTo>
                  <a:cubicBezTo>
                    <a:pt x="57" y="10"/>
                    <a:pt x="57" y="10"/>
                    <a:pt x="57" y="10"/>
                  </a:cubicBezTo>
                  <a:cubicBezTo>
                    <a:pt x="58" y="10"/>
                    <a:pt x="59" y="10"/>
                    <a:pt x="61" y="10"/>
                  </a:cubicBezTo>
                  <a:cubicBezTo>
                    <a:pt x="62" y="10"/>
                    <a:pt x="63" y="10"/>
                    <a:pt x="64" y="10"/>
                  </a:cubicBezTo>
                  <a:cubicBezTo>
                    <a:pt x="64" y="10"/>
                    <a:pt x="65" y="10"/>
                    <a:pt x="65" y="10"/>
                  </a:cubicBezTo>
                  <a:cubicBezTo>
                    <a:pt x="65" y="10"/>
                    <a:pt x="66" y="10"/>
                    <a:pt x="66" y="9"/>
                  </a:cubicBezTo>
                  <a:cubicBezTo>
                    <a:pt x="67" y="8"/>
                    <a:pt x="68" y="9"/>
                    <a:pt x="69" y="9"/>
                  </a:cubicBezTo>
                  <a:cubicBezTo>
                    <a:pt x="69" y="9"/>
                    <a:pt x="69" y="9"/>
                    <a:pt x="69" y="9"/>
                  </a:cubicBezTo>
                  <a:cubicBezTo>
                    <a:pt x="70" y="9"/>
                    <a:pt x="73" y="8"/>
                    <a:pt x="73" y="7"/>
                  </a:cubicBezTo>
                  <a:cubicBezTo>
                    <a:pt x="74" y="6"/>
                    <a:pt x="76" y="5"/>
                    <a:pt x="79" y="5"/>
                  </a:cubicBezTo>
                  <a:cubicBezTo>
                    <a:pt x="80" y="5"/>
                    <a:pt x="80" y="5"/>
                    <a:pt x="81" y="5"/>
                  </a:cubicBezTo>
                  <a:cubicBezTo>
                    <a:pt x="85" y="4"/>
                    <a:pt x="85" y="4"/>
                    <a:pt x="85" y="4"/>
                  </a:cubicBezTo>
                  <a:cubicBezTo>
                    <a:pt x="85" y="3"/>
                    <a:pt x="85" y="2"/>
                    <a:pt x="87" y="2"/>
                  </a:cubicBezTo>
                  <a:cubicBezTo>
                    <a:pt x="87" y="2"/>
                    <a:pt x="88" y="1"/>
                    <a:pt x="88" y="1"/>
                  </a:cubicBezTo>
                  <a:cubicBezTo>
                    <a:pt x="89" y="1"/>
                    <a:pt x="91" y="0"/>
                    <a:pt x="93" y="1"/>
                  </a:cubicBezTo>
                  <a:cubicBezTo>
                    <a:pt x="93" y="1"/>
                    <a:pt x="94" y="1"/>
                    <a:pt x="94" y="1"/>
                  </a:cubicBezTo>
                  <a:cubicBezTo>
                    <a:pt x="96" y="1"/>
                    <a:pt x="97" y="2"/>
                    <a:pt x="98" y="3"/>
                  </a:cubicBezTo>
                  <a:cubicBezTo>
                    <a:pt x="98" y="6"/>
                    <a:pt x="98" y="8"/>
                    <a:pt x="98" y="9"/>
                  </a:cubicBezTo>
                  <a:cubicBezTo>
                    <a:pt x="99" y="9"/>
                    <a:pt x="99" y="9"/>
                    <a:pt x="99" y="9"/>
                  </a:cubicBezTo>
                  <a:cubicBezTo>
                    <a:pt x="100" y="9"/>
                    <a:pt x="100" y="8"/>
                    <a:pt x="100" y="8"/>
                  </a:cubicBezTo>
                  <a:cubicBezTo>
                    <a:pt x="100" y="6"/>
                    <a:pt x="100" y="6"/>
                    <a:pt x="100" y="6"/>
                  </a:cubicBezTo>
                  <a:cubicBezTo>
                    <a:pt x="102" y="8"/>
                    <a:pt x="102" y="8"/>
                    <a:pt x="102" y="8"/>
                  </a:cubicBezTo>
                  <a:cubicBezTo>
                    <a:pt x="103" y="8"/>
                    <a:pt x="103" y="9"/>
                    <a:pt x="103" y="9"/>
                  </a:cubicBezTo>
                  <a:cubicBezTo>
                    <a:pt x="103" y="9"/>
                    <a:pt x="103" y="9"/>
                    <a:pt x="103" y="9"/>
                  </a:cubicBezTo>
                  <a:cubicBezTo>
                    <a:pt x="105" y="10"/>
                    <a:pt x="106" y="10"/>
                    <a:pt x="107" y="10"/>
                  </a:cubicBezTo>
                  <a:cubicBezTo>
                    <a:pt x="109" y="8"/>
                    <a:pt x="109" y="8"/>
                    <a:pt x="109" y="8"/>
                  </a:cubicBezTo>
                  <a:cubicBezTo>
                    <a:pt x="108" y="11"/>
                    <a:pt x="108" y="11"/>
                    <a:pt x="108" y="11"/>
                  </a:cubicBezTo>
                  <a:cubicBezTo>
                    <a:pt x="108" y="11"/>
                    <a:pt x="108" y="12"/>
                    <a:pt x="108" y="12"/>
                  </a:cubicBezTo>
                  <a:cubicBezTo>
                    <a:pt x="108" y="12"/>
                    <a:pt x="108" y="12"/>
                    <a:pt x="108" y="13"/>
                  </a:cubicBezTo>
                  <a:cubicBezTo>
                    <a:pt x="108" y="12"/>
                    <a:pt x="109" y="12"/>
                    <a:pt x="110" y="13"/>
                  </a:cubicBezTo>
                  <a:cubicBezTo>
                    <a:pt x="111" y="11"/>
                    <a:pt x="114" y="10"/>
                    <a:pt x="116" y="9"/>
                  </a:cubicBezTo>
                  <a:cubicBezTo>
                    <a:pt x="117" y="8"/>
                    <a:pt x="118" y="8"/>
                    <a:pt x="119" y="7"/>
                  </a:cubicBezTo>
                  <a:cubicBezTo>
                    <a:pt x="121" y="6"/>
                    <a:pt x="121" y="6"/>
                    <a:pt x="121" y="6"/>
                  </a:cubicBezTo>
                  <a:cubicBezTo>
                    <a:pt x="120" y="8"/>
                    <a:pt x="120" y="8"/>
                    <a:pt x="120" y="8"/>
                  </a:cubicBezTo>
                  <a:cubicBezTo>
                    <a:pt x="120" y="9"/>
                    <a:pt x="120" y="9"/>
                    <a:pt x="120" y="9"/>
                  </a:cubicBezTo>
                  <a:cubicBezTo>
                    <a:pt x="120" y="10"/>
                    <a:pt x="119" y="11"/>
                    <a:pt x="120" y="11"/>
                  </a:cubicBezTo>
                  <a:cubicBezTo>
                    <a:pt x="120" y="11"/>
                    <a:pt x="121" y="12"/>
                    <a:pt x="121" y="12"/>
                  </a:cubicBezTo>
                  <a:cubicBezTo>
                    <a:pt x="123" y="13"/>
                    <a:pt x="124" y="14"/>
                    <a:pt x="125" y="16"/>
                  </a:cubicBezTo>
                  <a:cubicBezTo>
                    <a:pt x="128" y="20"/>
                    <a:pt x="130" y="25"/>
                    <a:pt x="133" y="30"/>
                  </a:cubicBezTo>
                  <a:cubicBezTo>
                    <a:pt x="133" y="29"/>
                    <a:pt x="134" y="28"/>
                    <a:pt x="135" y="27"/>
                  </a:cubicBezTo>
                  <a:cubicBezTo>
                    <a:pt x="135" y="27"/>
                    <a:pt x="135" y="27"/>
                    <a:pt x="135" y="27"/>
                  </a:cubicBezTo>
                  <a:cubicBezTo>
                    <a:pt x="137" y="27"/>
                    <a:pt x="138" y="29"/>
                    <a:pt x="138" y="30"/>
                  </a:cubicBezTo>
                  <a:cubicBezTo>
                    <a:pt x="138" y="30"/>
                    <a:pt x="138" y="31"/>
                    <a:pt x="138" y="31"/>
                  </a:cubicBezTo>
                  <a:cubicBezTo>
                    <a:pt x="140" y="32"/>
                    <a:pt x="141" y="31"/>
                    <a:pt x="142" y="30"/>
                  </a:cubicBezTo>
                  <a:cubicBezTo>
                    <a:pt x="144" y="30"/>
                    <a:pt x="145" y="29"/>
                    <a:pt x="146" y="30"/>
                  </a:cubicBezTo>
                  <a:cubicBezTo>
                    <a:pt x="149" y="30"/>
                    <a:pt x="149" y="32"/>
                    <a:pt x="149" y="33"/>
                  </a:cubicBezTo>
                  <a:cubicBezTo>
                    <a:pt x="150" y="33"/>
                    <a:pt x="150" y="34"/>
                    <a:pt x="150" y="34"/>
                  </a:cubicBezTo>
                  <a:cubicBezTo>
                    <a:pt x="150" y="35"/>
                    <a:pt x="151" y="35"/>
                    <a:pt x="151" y="35"/>
                  </a:cubicBezTo>
                  <a:cubicBezTo>
                    <a:pt x="151" y="35"/>
                    <a:pt x="152" y="36"/>
                    <a:pt x="152" y="36"/>
                  </a:cubicBezTo>
                  <a:cubicBezTo>
                    <a:pt x="153" y="37"/>
                    <a:pt x="155" y="38"/>
                    <a:pt x="156" y="38"/>
                  </a:cubicBezTo>
                  <a:cubicBezTo>
                    <a:pt x="157" y="38"/>
                    <a:pt x="157" y="37"/>
                    <a:pt x="158" y="37"/>
                  </a:cubicBezTo>
                  <a:cubicBezTo>
                    <a:pt x="159" y="37"/>
                    <a:pt x="160" y="39"/>
                    <a:pt x="161" y="40"/>
                  </a:cubicBezTo>
                  <a:cubicBezTo>
                    <a:pt x="161" y="40"/>
                    <a:pt x="161" y="40"/>
                    <a:pt x="161" y="40"/>
                  </a:cubicBezTo>
                  <a:cubicBezTo>
                    <a:pt x="162" y="41"/>
                    <a:pt x="161" y="43"/>
                    <a:pt x="159" y="45"/>
                  </a:cubicBezTo>
                  <a:cubicBezTo>
                    <a:pt x="159" y="45"/>
                    <a:pt x="159" y="46"/>
                    <a:pt x="159" y="46"/>
                  </a:cubicBezTo>
                  <a:cubicBezTo>
                    <a:pt x="158" y="47"/>
                    <a:pt x="157" y="48"/>
                    <a:pt x="156" y="48"/>
                  </a:cubicBezTo>
                  <a:cubicBezTo>
                    <a:pt x="156" y="48"/>
                    <a:pt x="155" y="48"/>
                    <a:pt x="155" y="49"/>
                  </a:cubicBezTo>
                  <a:cubicBezTo>
                    <a:pt x="155" y="50"/>
                    <a:pt x="155" y="50"/>
                    <a:pt x="155" y="51"/>
                  </a:cubicBezTo>
                  <a:cubicBezTo>
                    <a:pt x="155" y="52"/>
                    <a:pt x="155" y="54"/>
                    <a:pt x="153" y="55"/>
                  </a:cubicBezTo>
                  <a:cubicBezTo>
                    <a:pt x="152" y="56"/>
                    <a:pt x="151" y="56"/>
                    <a:pt x="150" y="55"/>
                  </a:cubicBezTo>
                  <a:cubicBezTo>
                    <a:pt x="149" y="55"/>
                    <a:pt x="149" y="55"/>
                    <a:pt x="148" y="55"/>
                  </a:cubicBezTo>
                  <a:cubicBezTo>
                    <a:pt x="147" y="55"/>
                    <a:pt x="147" y="55"/>
                    <a:pt x="146" y="54"/>
                  </a:cubicBezTo>
                  <a:cubicBezTo>
                    <a:pt x="146" y="54"/>
                    <a:pt x="145" y="54"/>
                    <a:pt x="145" y="54"/>
                  </a:cubicBezTo>
                  <a:cubicBezTo>
                    <a:pt x="145" y="54"/>
                    <a:pt x="144" y="54"/>
                    <a:pt x="144" y="56"/>
                  </a:cubicBezTo>
                  <a:cubicBezTo>
                    <a:pt x="143" y="56"/>
                    <a:pt x="143" y="57"/>
                    <a:pt x="143" y="57"/>
                  </a:cubicBezTo>
                  <a:cubicBezTo>
                    <a:pt x="142" y="58"/>
                    <a:pt x="142" y="60"/>
                    <a:pt x="142" y="61"/>
                  </a:cubicBezTo>
                  <a:cubicBezTo>
                    <a:pt x="142" y="61"/>
                    <a:pt x="142" y="61"/>
                    <a:pt x="142" y="61"/>
                  </a:cubicBezTo>
                  <a:cubicBezTo>
                    <a:pt x="142" y="65"/>
                    <a:pt x="142" y="65"/>
                    <a:pt x="139" y="66"/>
                  </a:cubicBezTo>
                  <a:cubicBezTo>
                    <a:pt x="133" y="67"/>
                    <a:pt x="133" y="67"/>
                    <a:pt x="133" y="67"/>
                  </a:cubicBezTo>
                  <a:cubicBezTo>
                    <a:pt x="136" y="71"/>
                    <a:pt x="135" y="76"/>
                    <a:pt x="134" y="80"/>
                  </a:cubicBezTo>
                  <a:cubicBezTo>
                    <a:pt x="134" y="80"/>
                    <a:pt x="134" y="80"/>
                    <a:pt x="134" y="80"/>
                  </a:cubicBezTo>
                  <a:cubicBezTo>
                    <a:pt x="133" y="80"/>
                    <a:pt x="133" y="80"/>
                    <a:pt x="133" y="80"/>
                  </a:cubicBezTo>
                  <a:cubicBezTo>
                    <a:pt x="131" y="80"/>
                    <a:pt x="130" y="80"/>
                    <a:pt x="129" y="79"/>
                  </a:cubicBezTo>
                  <a:cubicBezTo>
                    <a:pt x="128" y="78"/>
                    <a:pt x="127" y="78"/>
                    <a:pt x="126" y="78"/>
                  </a:cubicBezTo>
                  <a:cubicBezTo>
                    <a:pt x="124" y="77"/>
                    <a:pt x="122" y="77"/>
                    <a:pt x="120" y="77"/>
                  </a:cubicBezTo>
                  <a:cubicBezTo>
                    <a:pt x="119" y="77"/>
                    <a:pt x="119" y="77"/>
                    <a:pt x="119" y="77"/>
                  </a:cubicBezTo>
                  <a:cubicBezTo>
                    <a:pt x="117" y="77"/>
                    <a:pt x="116" y="77"/>
                    <a:pt x="115" y="77"/>
                  </a:cubicBezTo>
                  <a:cubicBezTo>
                    <a:pt x="113" y="77"/>
                    <a:pt x="112" y="76"/>
                    <a:pt x="110" y="76"/>
                  </a:cubicBezTo>
                  <a:cubicBezTo>
                    <a:pt x="108" y="76"/>
                    <a:pt x="107" y="77"/>
                    <a:pt x="107" y="79"/>
                  </a:cubicBezTo>
                  <a:cubicBezTo>
                    <a:pt x="107" y="80"/>
                    <a:pt x="107" y="80"/>
                    <a:pt x="107" y="80"/>
                  </a:cubicBezTo>
                  <a:cubicBezTo>
                    <a:pt x="106" y="80"/>
                    <a:pt x="106" y="80"/>
                    <a:pt x="106" y="80"/>
                  </a:cubicBezTo>
                  <a:cubicBezTo>
                    <a:pt x="105" y="80"/>
                    <a:pt x="105" y="79"/>
                    <a:pt x="104" y="79"/>
                  </a:cubicBezTo>
                  <a:cubicBezTo>
                    <a:pt x="103" y="79"/>
                    <a:pt x="102" y="78"/>
                    <a:pt x="101" y="78"/>
                  </a:cubicBezTo>
                  <a:cubicBezTo>
                    <a:pt x="100" y="78"/>
                    <a:pt x="100" y="78"/>
                    <a:pt x="99" y="78"/>
                  </a:cubicBezTo>
                  <a:cubicBezTo>
                    <a:pt x="99" y="78"/>
                    <a:pt x="99" y="78"/>
                    <a:pt x="98" y="78"/>
                  </a:cubicBezTo>
                  <a:cubicBezTo>
                    <a:pt x="98" y="79"/>
                    <a:pt x="98" y="79"/>
                    <a:pt x="98" y="79"/>
                  </a:cubicBezTo>
                  <a:cubicBezTo>
                    <a:pt x="97" y="80"/>
                    <a:pt x="96" y="80"/>
                    <a:pt x="96" y="81"/>
                  </a:cubicBezTo>
                  <a:cubicBezTo>
                    <a:pt x="96" y="81"/>
                    <a:pt x="95" y="81"/>
                    <a:pt x="95" y="82"/>
                  </a:cubicBezTo>
                  <a:cubicBezTo>
                    <a:pt x="94" y="82"/>
                    <a:pt x="94" y="83"/>
                    <a:pt x="93" y="83"/>
                  </a:cubicBezTo>
                  <a:cubicBezTo>
                    <a:pt x="92" y="84"/>
                    <a:pt x="92" y="84"/>
                    <a:pt x="91" y="85"/>
                  </a:cubicBezTo>
                  <a:cubicBezTo>
                    <a:pt x="91" y="85"/>
                    <a:pt x="91" y="85"/>
                    <a:pt x="91" y="85"/>
                  </a:cubicBezTo>
                  <a:cubicBezTo>
                    <a:pt x="89" y="86"/>
                    <a:pt x="89" y="87"/>
                    <a:pt x="88" y="87"/>
                  </a:cubicBezTo>
                  <a:close/>
                  <a:moveTo>
                    <a:pt x="85" y="84"/>
                  </a:moveTo>
                  <a:cubicBezTo>
                    <a:pt x="85" y="84"/>
                    <a:pt x="85" y="84"/>
                    <a:pt x="86" y="84"/>
                  </a:cubicBezTo>
                  <a:cubicBezTo>
                    <a:pt x="86" y="85"/>
                    <a:pt x="87" y="85"/>
                    <a:pt x="88" y="85"/>
                  </a:cubicBezTo>
                  <a:cubicBezTo>
                    <a:pt x="88" y="85"/>
                    <a:pt x="88" y="85"/>
                    <a:pt x="89" y="84"/>
                  </a:cubicBezTo>
                  <a:cubicBezTo>
                    <a:pt x="90" y="83"/>
                    <a:pt x="90" y="83"/>
                    <a:pt x="90" y="83"/>
                  </a:cubicBezTo>
                  <a:cubicBezTo>
                    <a:pt x="90" y="83"/>
                    <a:pt x="91" y="82"/>
                    <a:pt x="92" y="81"/>
                  </a:cubicBezTo>
                  <a:cubicBezTo>
                    <a:pt x="93" y="81"/>
                    <a:pt x="93" y="81"/>
                    <a:pt x="94" y="80"/>
                  </a:cubicBezTo>
                  <a:cubicBezTo>
                    <a:pt x="94" y="80"/>
                    <a:pt x="94" y="80"/>
                    <a:pt x="94" y="79"/>
                  </a:cubicBezTo>
                  <a:cubicBezTo>
                    <a:pt x="95" y="79"/>
                    <a:pt x="96" y="78"/>
                    <a:pt x="96" y="78"/>
                  </a:cubicBezTo>
                  <a:cubicBezTo>
                    <a:pt x="97" y="77"/>
                    <a:pt x="97" y="77"/>
                    <a:pt x="97" y="77"/>
                  </a:cubicBezTo>
                  <a:cubicBezTo>
                    <a:pt x="98" y="76"/>
                    <a:pt x="98" y="76"/>
                    <a:pt x="99" y="76"/>
                  </a:cubicBezTo>
                  <a:cubicBezTo>
                    <a:pt x="100" y="76"/>
                    <a:pt x="100" y="76"/>
                    <a:pt x="101" y="76"/>
                  </a:cubicBezTo>
                  <a:cubicBezTo>
                    <a:pt x="102" y="76"/>
                    <a:pt x="104" y="77"/>
                    <a:pt x="105" y="77"/>
                  </a:cubicBezTo>
                  <a:cubicBezTo>
                    <a:pt x="105" y="77"/>
                    <a:pt x="105" y="77"/>
                    <a:pt x="105" y="77"/>
                  </a:cubicBezTo>
                  <a:cubicBezTo>
                    <a:pt x="106" y="76"/>
                    <a:pt x="107" y="74"/>
                    <a:pt x="110" y="74"/>
                  </a:cubicBezTo>
                  <a:cubicBezTo>
                    <a:pt x="112" y="74"/>
                    <a:pt x="113" y="75"/>
                    <a:pt x="115" y="75"/>
                  </a:cubicBezTo>
                  <a:cubicBezTo>
                    <a:pt x="116" y="75"/>
                    <a:pt x="118" y="75"/>
                    <a:pt x="119" y="75"/>
                  </a:cubicBezTo>
                  <a:cubicBezTo>
                    <a:pt x="120" y="75"/>
                    <a:pt x="120" y="75"/>
                    <a:pt x="120" y="75"/>
                  </a:cubicBezTo>
                  <a:cubicBezTo>
                    <a:pt x="122" y="75"/>
                    <a:pt x="124" y="75"/>
                    <a:pt x="126" y="76"/>
                  </a:cubicBezTo>
                  <a:cubicBezTo>
                    <a:pt x="127" y="76"/>
                    <a:pt x="129" y="77"/>
                    <a:pt x="130" y="77"/>
                  </a:cubicBezTo>
                  <a:cubicBezTo>
                    <a:pt x="131" y="78"/>
                    <a:pt x="132" y="78"/>
                    <a:pt x="132" y="78"/>
                  </a:cubicBezTo>
                  <a:cubicBezTo>
                    <a:pt x="133" y="75"/>
                    <a:pt x="134" y="70"/>
                    <a:pt x="131" y="67"/>
                  </a:cubicBezTo>
                  <a:cubicBezTo>
                    <a:pt x="130" y="66"/>
                    <a:pt x="130" y="66"/>
                    <a:pt x="130" y="66"/>
                  </a:cubicBezTo>
                  <a:cubicBezTo>
                    <a:pt x="138" y="64"/>
                    <a:pt x="138" y="64"/>
                    <a:pt x="138" y="64"/>
                  </a:cubicBezTo>
                  <a:cubicBezTo>
                    <a:pt x="139" y="64"/>
                    <a:pt x="140" y="63"/>
                    <a:pt x="140" y="63"/>
                  </a:cubicBezTo>
                  <a:cubicBezTo>
                    <a:pt x="140" y="63"/>
                    <a:pt x="140" y="62"/>
                    <a:pt x="140" y="61"/>
                  </a:cubicBezTo>
                  <a:cubicBezTo>
                    <a:pt x="140" y="61"/>
                    <a:pt x="140" y="61"/>
                    <a:pt x="140" y="61"/>
                  </a:cubicBezTo>
                  <a:cubicBezTo>
                    <a:pt x="140" y="59"/>
                    <a:pt x="141" y="58"/>
                    <a:pt x="141" y="56"/>
                  </a:cubicBezTo>
                  <a:cubicBezTo>
                    <a:pt x="141" y="56"/>
                    <a:pt x="142" y="55"/>
                    <a:pt x="142" y="55"/>
                  </a:cubicBezTo>
                  <a:cubicBezTo>
                    <a:pt x="142" y="53"/>
                    <a:pt x="143" y="52"/>
                    <a:pt x="145" y="52"/>
                  </a:cubicBezTo>
                  <a:cubicBezTo>
                    <a:pt x="145" y="52"/>
                    <a:pt x="146" y="52"/>
                    <a:pt x="147" y="52"/>
                  </a:cubicBezTo>
                  <a:cubicBezTo>
                    <a:pt x="147" y="53"/>
                    <a:pt x="148" y="53"/>
                    <a:pt x="148" y="53"/>
                  </a:cubicBezTo>
                  <a:cubicBezTo>
                    <a:pt x="149" y="53"/>
                    <a:pt x="150" y="53"/>
                    <a:pt x="151" y="53"/>
                  </a:cubicBezTo>
                  <a:cubicBezTo>
                    <a:pt x="151" y="54"/>
                    <a:pt x="151" y="54"/>
                    <a:pt x="151" y="54"/>
                  </a:cubicBezTo>
                  <a:cubicBezTo>
                    <a:pt x="152" y="54"/>
                    <a:pt x="152" y="54"/>
                    <a:pt x="153" y="53"/>
                  </a:cubicBezTo>
                  <a:cubicBezTo>
                    <a:pt x="153" y="53"/>
                    <a:pt x="153" y="52"/>
                    <a:pt x="153" y="51"/>
                  </a:cubicBezTo>
                  <a:cubicBezTo>
                    <a:pt x="153" y="50"/>
                    <a:pt x="153" y="50"/>
                    <a:pt x="153" y="49"/>
                  </a:cubicBezTo>
                  <a:cubicBezTo>
                    <a:pt x="154" y="46"/>
                    <a:pt x="155" y="46"/>
                    <a:pt x="156" y="46"/>
                  </a:cubicBezTo>
                  <a:cubicBezTo>
                    <a:pt x="156" y="46"/>
                    <a:pt x="157" y="46"/>
                    <a:pt x="157" y="45"/>
                  </a:cubicBezTo>
                  <a:cubicBezTo>
                    <a:pt x="157" y="45"/>
                    <a:pt x="157" y="44"/>
                    <a:pt x="158" y="44"/>
                  </a:cubicBezTo>
                  <a:cubicBezTo>
                    <a:pt x="158" y="43"/>
                    <a:pt x="159" y="42"/>
                    <a:pt x="159" y="41"/>
                  </a:cubicBezTo>
                  <a:cubicBezTo>
                    <a:pt x="159" y="41"/>
                    <a:pt x="159" y="41"/>
                    <a:pt x="159" y="41"/>
                  </a:cubicBezTo>
                  <a:cubicBezTo>
                    <a:pt x="159" y="40"/>
                    <a:pt x="158" y="40"/>
                    <a:pt x="158" y="39"/>
                  </a:cubicBezTo>
                  <a:cubicBezTo>
                    <a:pt x="158" y="39"/>
                    <a:pt x="158" y="39"/>
                    <a:pt x="158" y="39"/>
                  </a:cubicBezTo>
                  <a:cubicBezTo>
                    <a:pt x="157" y="40"/>
                    <a:pt x="157" y="40"/>
                    <a:pt x="156" y="40"/>
                  </a:cubicBezTo>
                  <a:cubicBezTo>
                    <a:pt x="154" y="40"/>
                    <a:pt x="152" y="39"/>
                    <a:pt x="151" y="38"/>
                  </a:cubicBezTo>
                  <a:cubicBezTo>
                    <a:pt x="151" y="37"/>
                    <a:pt x="150" y="37"/>
                    <a:pt x="150" y="37"/>
                  </a:cubicBezTo>
                  <a:cubicBezTo>
                    <a:pt x="149" y="36"/>
                    <a:pt x="149" y="36"/>
                    <a:pt x="148" y="35"/>
                  </a:cubicBezTo>
                  <a:cubicBezTo>
                    <a:pt x="148" y="35"/>
                    <a:pt x="148" y="34"/>
                    <a:pt x="147" y="33"/>
                  </a:cubicBezTo>
                  <a:cubicBezTo>
                    <a:pt x="147" y="32"/>
                    <a:pt x="147" y="32"/>
                    <a:pt x="146" y="31"/>
                  </a:cubicBezTo>
                  <a:cubicBezTo>
                    <a:pt x="145" y="31"/>
                    <a:pt x="144" y="32"/>
                    <a:pt x="143" y="32"/>
                  </a:cubicBezTo>
                  <a:cubicBezTo>
                    <a:pt x="142" y="33"/>
                    <a:pt x="141" y="33"/>
                    <a:pt x="140" y="33"/>
                  </a:cubicBezTo>
                  <a:cubicBezTo>
                    <a:pt x="139" y="33"/>
                    <a:pt x="138" y="33"/>
                    <a:pt x="137" y="33"/>
                  </a:cubicBezTo>
                  <a:cubicBezTo>
                    <a:pt x="136" y="32"/>
                    <a:pt x="136" y="31"/>
                    <a:pt x="136" y="31"/>
                  </a:cubicBezTo>
                  <a:cubicBezTo>
                    <a:pt x="136" y="29"/>
                    <a:pt x="136" y="29"/>
                    <a:pt x="135" y="29"/>
                  </a:cubicBezTo>
                  <a:cubicBezTo>
                    <a:pt x="135" y="30"/>
                    <a:pt x="135" y="30"/>
                    <a:pt x="134" y="31"/>
                  </a:cubicBezTo>
                  <a:cubicBezTo>
                    <a:pt x="134" y="31"/>
                    <a:pt x="134" y="32"/>
                    <a:pt x="133" y="32"/>
                  </a:cubicBezTo>
                  <a:cubicBezTo>
                    <a:pt x="132" y="33"/>
                    <a:pt x="132" y="33"/>
                    <a:pt x="132" y="33"/>
                  </a:cubicBezTo>
                  <a:cubicBezTo>
                    <a:pt x="132" y="32"/>
                    <a:pt x="132" y="32"/>
                    <a:pt x="132" y="32"/>
                  </a:cubicBezTo>
                  <a:cubicBezTo>
                    <a:pt x="129" y="27"/>
                    <a:pt x="126" y="22"/>
                    <a:pt x="123" y="17"/>
                  </a:cubicBezTo>
                  <a:cubicBezTo>
                    <a:pt x="123" y="16"/>
                    <a:pt x="122" y="15"/>
                    <a:pt x="120" y="14"/>
                  </a:cubicBezTo>
                  <a:cubicBezTo>
                    <a:pt x="120" y="13"/>
                    <a:pt x="119" y="13"/>
                    <a:pt x="119" y="12"/>
                  </a:cubicBezTo>
                  <a:cubicBezTo>
                    <a:pt x="118" y="12"/>
                    <a:pt x="118" y="11"/>
                    <a:pt x="118" y="10"/>
                  </a:cubicBezTo>
                  <a:cubicBezTo>
                    <a:pt x="118" y="10"/>
                    <a:pt x="117" y="10"/>
                    <a:pt x="117" y="10"/>
                  </a:cubicBezTo>
                  <a:cubicBezTo>
                    <a:pt x="115" y="11"/>
                    <a:pt x="112" y="13"/>
                    <a:pt x="112" y="14"/>
                  </a:cubicBezTo>
                  <a:cubicBezTo>
                    <a:pt x="111" y="16"/>
                    <a:pt x="111" y="16"/>
                    <a:pt x="111" y="16"/>
                  </a:cubicBezTo>
                  <a:cubicBezTo>
                    <a:pt x="110" y="15"/>
                    <a:pt x="110" y="15"/>
                    <a:pt x="110" y="15"/>
                  </a:cubicBezTo>
                  <a:cubicBezTo>
                    <a:pt x="109" y="14"/>
                    <a:pt x="108" y="14"/>
                    <a:pt x="107" y="15"/>
                  </a:cubicBezTo>
                  <a:cubicBezTo>
                    <a:pt x="106" y="16"/>
                    <a:pt x="106" y="16"/>
                    <a:pt x="106" y="16"/>
                  </a:cubicBezTo>
                  <a:cubicBezTo>
                    <a:pt x="105" y="15"/>
                    <a:pt x="105" y="15"/>
                    <a:pt x="105" y="15"/>
                  </a:cubicBezTo>
                  <a:cubicBezTo>
                    <a:pt x="105" y="13"/>
                    <a:pt x="105" y="13"/>
                    <a:pt x="106" y="12"/>
                  </a:cubicBezTo>
                  <a:cubicBezTo>
                    <a:pt x="105" y="12"/>
                    <a:pt x="105" y="12"/>
                    <a:pt x="105" y="12"/>
                  </a:cubicBezTo>
                  <a:cubicBezTo>
                    <a:pt x="105" y="12"/>
                    <a:pt x="105" y="12"/>
                    <a:pt x="105" y="12"/>
                  </a:cubicBezTo>
                  <a:cubicBezTo>
                    <a:pt x="101" y="12"/>
                    <a:pt x="101" y="12"/>
                    <a:pt x="101" y="12"/>
                  </a:cubicBezTo>
                  <a:cubicBezTo>
                    <a:pt x="101" y="11"/>
                    <a:pt x="101" y="11"/>
                    <a:pt x="101" y="11"/>
                  </a:cubicBezTo>
                  <a:cubicBezTo>
                    <a:pt x="101" y="11"/>
                    <a:pt x="101" y="10"/>
                    <a:pt x="101" y="10"/>
                  </a:cubicBezTo>
                  <a:cubicBezTo>
                    <a:pt x="100" y="11"/>
                    <a:pt x="98" y="11"/>
                    <a:pt x="97" y="10"/>
                  </a:cubicBezTo>
                  <a:cubicBezTo>
                    <a:pt x="97" y="10"/>
                    <a:pt x="97" y="10"/>
                    <a:pt x="97" y="10"/>
                  </a:cubicBezTo>
                  <a:cubicBezTo>
                    <a:pt x="97" y="10"/>
                    <a:pt x="96" y="10"/>
                    <a:pt x="96" y="10"/>
                  </a:cubicBezTo>
                  <a:cubicBezTo>
                    <a:pt x="97" y="9"/>
                    <a:pt x="97" y="9"/>
                    <a:pt x="97" y="9"/>
                  </a:cubicBezTo>
                  <a:cubicBezTo>
                    <a:pt x="97" y="8"/>
                    <a:pt x="97" y="8"/>
                    <a:pt x="97" y="8"/>
                  </a:cubicBezTo>
                  <a:cubicBezTo>
                    <a:pt x="97" y="8"/>
                    <a:pt x="96" y="8"/>
                    <a:pt x="96" y="9"/>
                  </a:cubicBezTo>
                  <a:cubicBezTo>
                    <a:pt x="96" y="9"/>
                    <a:pt x="96" y="8"/>
                    <a:pt x="96" y="4"/>
                  </a:cubicBezTo>
                  <a:cubicBezTo>
                    <a:pt x="96" y="3"/>
                    <a:pt x="96" y="3"/>
                    <a:pt x="96" y="3"/>
                  </a:cubicBezTo>
                  <a:cubicBezTo>
                    <a:pt x="96" y="3"/>
                    <a:pt x="96" y="3"/>
                    <a:pt x="95" y="3"/>
                  </a:cubicBezTo>
                  <a:cubicBezTo>
                    <a:pt x="95" y="3"/>
                    <a:pt x="95" y="3"/>
                    <a:pt x="94" y="3"/>
                  </a:cubicBezTo>
                  <a:cubicBezTo>
                    <a:pt x="94" y="3"/>
                    <a:pt x="93" y="4"/>
                    <a:pt x="92" y="3"/>
                  </a:cubicBezTo>
                  <a:cubicBezTo>
                    <a:pt x="91" y="2"/>
                    <a:pt x="90" y="2"/>
                    <a:pt x="89" y="3"/>
                  </a:cubicBezTo>
                  <a:cubicBezTo>
                    <a:pt x="88" y="3"/>
                    <a:pt x="88" y="3"/>
                    <a:pt x="87" y="4"/>
                  </a:cubicBezTo>
                  <a:cubicBezTo>
                    <a:pt x="87" y="4"/>
                    <a:pt x="87" y="5"/>
                    <a:pt x="86" y="5"/>
                  </a:cubicBezTo>
                  <a:cubicBezTo>
                    <a:pt x="81" y="7"/>
                    <a:pt x="81" y="7"/>
                    <a:pt x="81" y="7"/>
                  </a:cubicBezTo>
                  <a:cubicBezTo>
                    <a:pt x="81" y="7"/>
                    <a:pt x="80" y="7"/>
                    <a:pt x="80" y="7"/>
                  </a:cubicBezTo>
                  <a:cubicBezTo>
                    <a:pt x="79" y="7"/>
                    <a:pt x="75" y="7"/>
                    <a:pt x="75" y="8"/>
                  </a:cubicBezTo>
                  <a:cubicBezTo>
                    <a:pt x="74" y="9"/>
                    <a:pt x="70" y="11"/>
                    <a:pt x="70" y="11"/>
                  </a:cubicBezTo>
                  <a:cubicBezTo>
                    <a:pt x="69" y="11"/>
                    <a:pt x="68" y="11"/>
                    <a:pt x="68" y="11"/>
                  </a:cubicBezTo>
                  <a:cubicBezTo>
                    <a:pt x="68" y="11"/>
                    <a:pt x="68" y="11"/>
                    <a:pt x="67" y="11"/>
                  </a:cubicBezTo>
                  <a:cubicBezTo>
                    <a:pt x="67" y="11"/>
                    <a:pt x="66" y="12"/>
                    <a:pt x="66" y="12"/>
                  </a:cubicBezTo>
                  <a:cubicBezTo>
                    <a:pt x="65" y="12"/>
                    <a:pt x="65" y="12"/>
                    <a:pt x="64" y="12"/>
                  </a:cubicBezTo>
                  <a:cubicBezTo>
                    <a:pt x="64" y="13"/>
                    <a:pt x="64" y="13"/>
                    <a:pt x="64" y="13"/>
                  </a:cubicBezTo>
                  <a:cubicBezTo>
                    <a:pt x="63" y="12"/>
                    <a:pt x="63" y="12"/>
                    <a:pt x="63" y="12"/>
                  </a:cubicBezTo>
                  <a:cubicBezTo>
                    <a:pt x="63" y="12"/>
                    <a:pt x="62" y="12"/>
                    <a:pt x="61" y="12"/>
                  </a:cubicBezTo>
                  <a:cubicBezTo>
                    <a:pt x="60" y="12"/>
                    <a:pt x="59" y="12"/>
                    <a:pt x="59" y="12"/>
                  </a:cubicBezTo>
                  <a:cubicBezTo>
                    <a:pt x="59" y="12"/>
                    <a:pt x="59" y="12"/>
                    <a:pt x="59" y="13"/>
                  </a:cubicBezTo>
                  <a:cubicBezTo>
                    <a:pt x="59" y="13"/>
                    <a:pt x="59" y="13"/>
                    <a:pt x="59" y="13"/>
                  </a:cubicBezTo>
                  <a:cubicBezTo>
                    <a:pt x="59" y="13"/>
                    <a:pt x="60" y="13"/>
                    <a:pt x="60" y="13"/>
                  </a:cubicBezTo>
                  <a:cubicBezTo>
                    <a:pt x="63" y="13"/>
                    <a:pt x="63" y="13"/>
                    <a:pt x="63" y="13"/>
                  </a:cubicBezTo>
                  <a:cubicBezTo>
                    <a:pt x="60" y="15"/>
                    <a:pt x="60" y="15"/>
                    <a:pt x="60" y="15"/>
                  </a:cubicBezTo>
                  <a:cubicBezTo>
                    <a:pt x="60" y="15"/>
                    <a:pt x="60" y="15"/>
                    <a:pt x="60" y="15"/>
                  </a:cubicBezTo>
                  <a:cubicBezTo>
                    <a:pt x="60" y="15"/>
                    <a:pt x="60" y="15"/>
                    <a:pt x="60" y="15"/>
                  </a:cubicBezTo>
                  <a:cubicBezTo>
                    <a:pt x="61" y="15"/>
                    <a:pt x="62" y="15"/>
                    <a:pt x="63" y="16"/>
                  </a:cubicBezTo>
                  <a:cubicBezTo>
                    <a:pt x="64" y="17"/>
                    <a:pt x="64" y="17"/>
                    <a:pt x="64" y="17"/>
                  </a:cubicBezTo>
                  <a:cubicBezTo>
                    <a:pt x="63" y="18"/>
                    <a:pt x="63" y="18"/>
                    <a:pt x="63" y="18"/>
                  </a:cubicBezTo>
                  <a:cubicBezTo>
                    <a:pt x="62" y="18"/>
                    <a:pt x="61" y="19"/>
                    <a:pt x="60" y="19"/>
                  </a:cubicBezTo>
                  <a:cubicBezTo>
                    <a:pt x="59" y="19"/>
                    <a:pt x="58" y="19"/>
                    <a:pt x="58" y="19"/>
                  </a:cubicBezTo>
                  <a:cubicBezTo>
                    <a:pt x="58" y="20"/>
                    <a:pt x="59" y="21"/>
                    <a:pt x="58" y="23"/>
                  </a:cubicBezTo>
                  <a:cubicBezTo>
                    <a:pt x="58" y="23"/>
                    <a:pt x="57" y="24"/>
                    <a:pt x="56" y="24"/>
                  </a:cubicBezTo>
                  <a:cubicBezTo>
                    <a:pt x="56" y="24"/>
                    <a:pt x="56" y="24"/>
                    <a:pt x="55" y="25"/>
                  </a:cubicBezTo>
                  <a:cubicBezTo>
                    <a:pt x="57" y="26"/>
                    <a:pt x="59" y="27"/>
                    <a:pt x="60" y="27"/>
                  </a:cubicBezTo>
                  <a:cubicBezTo>
                    <a:pt x="61" y="27"/>
                    <a:pt x="61" y="27"/>
                    <a:pt x="61" y="27"/>
                  </a:cubicBezTo>
                  <a:cubicBezTo>
                    <a:pt x="61" y="28"/>
                    <a:pt x="61" y="28"/>
                    <a:pt x="61" y="28"/>
                  </a:cubicBezTo>
                  <a:cubicBezTo>
                    <a:pt x="61" y="30"/>
                    <a:pt x="59" y="33"/>
                    <a:pt x="57" y="33"/>
                  </a:cubicBezTo>
                  <a:cubicBezTo>
                    <a:pt x="56" y="33"/>
                    <a:pt x="56" y="33"/>
                    <a:pt x="55" y="33"/>
                  </a:cubicBezTo>
                  <a:cubicBezTo>
                    <a:pt x="54" y="32"/>
                    <a:pt x="54" y="33"/>
                    <a:pt x="54" y="33"/>
                  </a:cubicBezTo>
                  <a:cubicBezTo>
                    <a:pt x="53" y="34"/>
                    <a:pt x="53" y="34"/>
                    <a:pt x="52" y="34"/>
                  </a:cubicBezTo>
                  <a:cubicBezTo>
                    <a:pt x="52" y="34"/>
                    <a:pt x="51" y="34"/>
                    <a:pt x="51" y="33"/>
                  </a:cubicBezTo>
                  <a:cubicBezTo>
                    <a:pt x="49" y="34"/>
                    <a:pt x="48" y="32"/>
                    <a:pt x="48" y="32"/>
                  </a:cubicBezTo>
                  <a:cubicBezTo>
                    <a:pt x="47" y="31"/>
                    <a:pt x="47" y="31"/>
                    <a:pt x="46" y="30"/>
                  </a:cubicBezTo>
                  <a:cubicBezTo>
                    <a:pt x="46" y="30"/>
                    <a:pt x="46" y="31"/>
                    <a:pt x="46" y="31"/>
                  </a:cubicBezTo>
                  <a:cubicBezTo>
                    <a:pt x="45" y="31"/>
                    <a:pt x="45" y="32"/>
                    <a:pt x="44" y="32"/>
                  </a:cubicBezTo>
                  <a:cubicBezTo>
                    <a:pt x="43" y="32"/>
                    <a:pt x="43" y="32"/>
                    <a:pt x="43" y="31"/>
                  </a:cubicBezTo>
                  <a:cubicBezTo>
                    <a:pt x="42" y="31"/>
                    <a:pt x="42" y="31"/>
                    <a:pt x="42" y="31"/>
                  </a:cubicBezTo>
                  <a:cubicBezTo>
                    <a:pt x="41" y="32"/>
                    <a:pt x="37" y="33"/>
                    <a:pt x="36" y="33"/>
                  </a:cubicBezTo>
                  <a:cubicBezTo>
                    <a:pt x="35" y="33"/>
                    <a:pt x="35" y="33"/>
                    <a:pt x="35" y="33"/>
                  </a:cubicBezTo>
                  <a:cubicBezTo>
                    <a:pt x="34" y="33"/>
                    <a:pt x="34" y="32"/>
                    <a:pt x="34" y="32"/>
                  </a:cubicBezTo>
                  <a:cubicBezTo>
                    <a:pt x="34" y="32"/>
                    <a:pt x="34" y="32"/>
                    <a:pt x="34" y="32"/>
                  </a:cubicBezTo>
                  <a:cubicBezTo>
                    <a:pt x="34" y="33"/>
                    <a:pt x="34" y="33"/>
                    <a:pt x="34" y="33"/>
                  </a:cubicBezTo>
                  <a:cubicBezTo>
                    <a:pt x="33" y="34"/>
                    <a:pt x="33" y="34"/>
                    <a:pt x="33" y="34"/>
                  </a:cubicBezTo>
                  <a:cubicBezTo>
                    <a:pt x="33" y="34"/>
                    <a:pt x="33" y="34"/>
                    <a:pt x="33" y="34"/>
                  </a:cubicBezTo>
                  <a:cubicBezTo>
                    <a:pt x="31" y="34"/>
                    <a:pt x="31" y="34"/>
                    <a:pt x="31" y="34"/>
                  </a:cubicBezTo>
                  <a:cubicBezTo>
                    <a:pt x="31" y="33"/>
                    <a:pt x="31" y="33"/>
                    <a:pt x="31" y="33"/>
                  </a:cubicBezTo>
                  <a:cubicBezTo>
                    <a:pt x="31" y="31"/>
                    <a:pt x="29" y="28"/>
                    <a:pt x="26" y="28"/>
                  </a:cubicBezTo>
                  <a:cubicBezTo>
                    <a:pt x="25" y="28"/>
                    <a:pt x="24" y="27"/>
                    <a:pt x="24" y="27"/>
                  </a:cubicBezTo>
                  <a:cubicBezTo>
                    <a:pt x="23" y="27"/>
                    <a:pt x="23" y="26"/>
                    <a:pt x="23" y="26"/>
                  </a:cubicBezTo>
                  <a:cubicBezTo>
                    <a:pt x="23" y="26"/>
                    <a:pt x="22" y="26"/>
                    <a:pt x="22" y="27"/>
                  </a:cubicBezTo>
                  <a:cubicBezTo>
                    <a:pt x="22" y="29"/>
                    <a:pt x="22" y="29"/>
                    <a:pt x="22" y="29"/>
                  </a:cubicBezTo>
                  <a:cubicBezTo>
                    <a:pt x="20" y="28"/>
                    <a:pt x="20" y="28"/>
                    <a:pt x="20" y="28"/>
                  </a:cubicBezTo>
                  <a:cubicBezTo>
                    <a:pt x="20" y="27"/>
                    <a:pt x="19" y="27"/>
                    <a:pt x="19" y="27"/>
                  </a:cubicBezTo>
                  <a:cubicBezTo>
                    <a:pt x="18" y="27"/>
                    <a:pt x="18" y="27"/>
                    <a:pt x="17" y="28"/>
                  </a:cubicBezTo>
                  <a:cubicBezTo>
                    <a:pt x="16" y="29"/>
                    <a:pt x="15" y="29"/>
                    <a:pt x="14" y="30"/>
                  </a:cubicBezTo>
                  <a:cubicBezTo>
                    <a:pt x="13" y="30"/>
                    <a:pt x="13" y="30"/>
                    <a:pt x="13" y="31"/>
                  </a:cubicBezTo>
                  <a:cubicBezTo>
                    <a:pt x="13" y="32"/>
                    <a:pt x="11" y="33"/>
                    <a:pt x="10" y="33"/>
                  </a:cubicBezTo>
                  <a:cubicBezTo>
                    <a:pt x="10" y="33"/>
                    <a:pt x="10" y="33"/>
                    <a:pt x="10" y="33"/>
                  </a:cubicBezTo>
                  <a:cubicBezTo>
                    <a:pt x="11" y="35"/>
                    <a:pt x="11" y="36"/>
                    <a:pt x="9" y="38"/>
                  </a:cubicBezTo>
                  <a:cubicBezTo>
                    <a:pt x="9" y="38"/>
                    <a:pt x="9" y="38"/>
                    <a:pt x="8" y="38"/>
                  </a:cubicBezTo>
                  <a:cubicBezTo>
                    <a:pt x="7" y="38"/>
                    <a:pt x="6" y="37"/>
                    <a:pt x="5" y="35"/>
                  </a:cubicBezTo>
                  <a:cubicBezTo>
                    <a:pt x="5" y="36"/>
                    <a:pt x="4" y="36"/>
                    <a:pt x="4" y="36"/>
                  </a:cubicBezTo>
                  <a:cubicBezTo>
                    <a:pt x="4" y="37"/>
                    <a:pt x="4" y="37"/>
                    <a:pt x="3" y="38"/>
                  </a:cubicBezTo>
                  <a:cubicBezTo>
                    <a:pt x="3" y="38"/>
                    <a:pt x="3" y="39"/>
                    <a:pt x="3" y="40"/>
                  </a:cubicBezTo>
                  <a:cubicBezTo>
                    <a:pt x="4" y="41"/>
                    <a:pt x="4" y="42"/>
                    <a:pt x="3" y="43"/>
                  </a:cubicBezTo>
                  <a:cubicBezTo>
                    <a:pt x="2" y="43"/>
                    <a:pt x="2" y="44"/>
                    <a:pt x="2" y="45"/>
                  </a:cubicBezTo>
                  <a:cubicBezTo>
                    <a:pt x="2" y="45"/>
                    <a:pt x="2" y="45"/>
                    <a:pt x="3" y="45"/>
                  </a:cubicBezTo>
                  <a:cubicBezTo>
                    <a:pt x="4" y="46"/>
                    <a:pt x="4" y="47"/>
                    <a:pt x="4" y="48"/>
                  </a:cubicBezTo>
                  <a:cubicBezTo>
                    <a:pt x="4" y="48"/>
                    <a:pt x="4" y="48"/>
                    <a:pt x="4" y="48"/>
                  </a:cubicBezTo>
                  <a:cubicBezTo>
                    <a:pt x="5" y="48"/>
                    <a:pt x="5" y="48"/>
                    <a:pt x="6" y="48"/>
                  </a:cubicBezTo>
                  <a:cubicBezTo>
                    <a:pt x="6" y="48"/>
                    <a:pt x="8" y="48"/>
                    <a:pt x="11" y="55"/>
                  </a:cubicBezTo>
                  <a:cubicBezTo>
                    <a:pt x="12" y="55"/>
                    <a:pt x="13" y="54"/>
                    <a:pt x="14" y="54"/>
                  </a:cubicBezTo>
                  <a:cubicBezTo>
                    <a:pt x="16" y="53"/>
                    <a:pt x="18" y="52"/>
                    <a:pt x="20" y="52"/>
                  </a:cubicBezTo>
                  <a:cubicBezTo>
                    <a:pt x="21" y="53"/>
                    <a:pt x="22" y="53"/>
                    <a:pt x="22" y="53"/>
                  </a:cubicBezTo>
                  <a:cubicBezTo>
                    <a:pt x="23" y="53"/>
                    <a:pt x="23" y="52"/>
                    <a:pt x="24" y="52"/>
                  </a:cubicBezTo>
                  <a:cubicBezTo>
                    <a:pt x="25" y="52"/>
                    <a:pt x="27" y="53"/>
                    <a:pt x="28" y="55"/>
                  </a:cubicBezTo>
                  <a:cubicBezTo>
                    <a:pt x="28" y="56"/>
                    <a:pt x="29" y="57"/>
                    <a:pt x="30" y="58"/>
                  </a:cubicBezTo>
                  <a:cubicBezTo>
                    <a:pt x="31" y="59"/>
                    <a:pt x="32" y="60"/>
                    <a:pt x="33" y="61"/>
                  </a:cubicBezTo>
                  <a:cubicBezTo>
                    <a:pt x="33" y="61"/>
                    <a:pt x="33" y="61"/>
                    <a:pt x="33" y="61"/>
                  </a:cubicBezTo>
                  <a:cubicBezTo>
                    <a:pt x="34" y="63"/>
                    <a:pt x="34" y="63"/>
                    <a:pt x="34" y="63"/>
                  </a:cubicBezTo>
                  <a:cubicBezTo>
                    <a:pt x="33" y="68"/>
                    <a:pt x="33" y="68"/>
                    <a:pt x="33" y="68"/>
                  </a:cubicBezTo>
                  <a:cubicBezTo>
                    <a:pt x="33" y="66"/>
                    <a:pt x="33" y="66"/>
                    <a:pt x="33" y="66"/>
                  </a:cubicBezTo>
                  <a:cubicBezTo>
                    <a:pt x="32" y="66"/>
                    <a:pt x="32" y="66"/>
                    <a:pt x="32" y="66"/>
                  </a:cubicBezTo>
                  <a:cubicBezTo>
                    <a:pt x="31" y="66"/>
                    <a:pt x="27" y="65"/>
                    <a:pt x="24" y="65"/>
                  </a:cubicBezTo>
                  <a:cubicBezTo>
                    <a:pt x="21" y="65"/>
                    <a:pt x="20" y="65"/>
                    <a:pt x="20" y="66"/>
                  </a:cubicBezTo>
                  <a:cubicBezTo>
                    <a:pt x="20" y="66"/>
                    <a:pt x="20" y="66"/>
                    <a:pt x="21" y="67"/>
                  </a:cubicBezTo>
                  <a:cubicBezTo>
                    <a:pt x="22" y="69"/>
                    <a:pt x="22" y="69"/>
                    <a:pt x="22" y="69"/>
                  </a:cubicBezTo>
                  <a:cubicBezTo>
                    <a:pt x="17" y="69"/>
                    <a:pt x="17" y="69"/>
                    <a:pt x="17" y="69"/>
                  </a:cubicBezTo>
                  <a:cubicBezTo>
                    <a:pt x="18" y="69"/>
                    <a:pt x="19" y="70"/>
                    <a:pt x="19" y="71"/>
                  </a:cubicBezTo>
                  <a:cubicBezTo>
                    <a:pt x="19" y="71"/>
                    <a:pt x="20" y="72"/>
                    <a:pt x="20" y="73"/>
                  </a:cubicBezTo>
                  <a:cubicBezTo>
                    <a:pt x="20" y="74"/>
                    <a:pt x="20" y="74"/>
                    <a:pt x="20" y="75"/>
                  </a:cubicBezTo>
                  <a:cubicBezTo>
                    <a:pt x="21" y="76"/>
                    <a:pt x="22" y="76"/>
                    <a:pt x="23" y="77"/>
                  </a:cubicBezTo>
                  <a:cubicBezTo>
                    <a:pt x="25" y="77"/>
                    <a:pt x="25" y="78"/>
                    <a:pt x="25" y="80"/>
                  </a:cubicBezTo>
                  <a:cubicBezTo>
                    <a:pt x="28" y="78"/>
                    <a:pt x="31" y="78"/>
                    <a:pt x="33" y="79"/>
                  </a:cubicBezTo>
                  <a:cubicBezTo>
                    <a:pt x="34" y="80"/>
                    <a:pt x="34" y="80"/>
                    <a:pt x="34" y="80"/>
                  </a:cubicBezTo>
                  <a:cubicBezTo>
                    <a:pt x="33" y="80"/>
                    <a:pt x="33" y="80"/>
                    <a:pt x="33" y="80"/>
                  </a:cubicBezTo>
                  <a:cubicBezTo>
                    <a:pt x="34" y="81"/>
                    <a:pt x="36" y="83"/>
                    <a:pt x="37" y="84"/>
                  </a:cubicBezTo>
                  <a:cubicBezTo>
                    <a:pt x="37" y="79"/>
                    <a:pt x="37" y="79"/>
                    <a:pt x="37" y="79"/>
                  </a:cubicBezTo>
                  <a:cubicBezTo>
                    <a:pt x="37" y="77"/>
                    <a:pt x="37" y="74"/>
                    <a:pt x="37" y="71"/>
                  </a:cubicBezTo>
                  <a:cubicBezTo>
                    <a:pt x="37" y="70"/>
                    <a:pt x="37" y="70"/>
                    <a:pt x="37" y="69"/>
                  </a:cubicBezTo>
                  <a:cubicBezTo>
                    <a:pt x="37" y="65"/>
                    <a:pt x="37" y="64"/>
                    <a:pt x="42" y="63"/>
                  </a:cubicBezTo>
                  <a:cubicBezTo>
                    <a:pt x="42" y="63"/>
                    <a:pt x="43" y="62"/>
                    <a:pt x="43" y="62"/>
                  </a:cubicBezTo>
                  <a:cubicBezTo>
                    <a:pt x="47" y="61"/>
                    <a:pt x="49" y="61"/>
                    <a:pt x="52" y="63"/>
                  </a:cubicBezTo>
                  <a:cubicBezTo>
                    <a:pt x="55" y="65"/>
                    <a:pt x="57" y="67"/>
                    <a:pt x="60" y="70"/>
                  </a:cubicBezTo>
                  <a:cubicBezTo>
                    <a:pt x="61" y="71"/>
                    <a:pt x="61" y="71"/>
                    <a:pt x="61" y="71"/>
                  </a:cubicBezTo>
                  <a:cubicBezTo>
                    <a:pt x="62" y="72"/>
                    <a:pt x="63" y="72"/>
                    <a:pt x="64" y="72"/>
                  </a:cubicBezTo>
                  <a:cubicBezTo>
                    <a:pt x="65" y="72"/>
                    <a:pt x="67" y="72"/>
                    <a:pt x="68" y="72"/>
                  </a:cubicBezTo>
                  <a:cubicBezTo>
                    <a:pt x="69" y="71"/>
                    <a:pt x="70" y="71"/>
                    <a:pt x="71" y="71"/>
                  </a:cubicBezTo>
                  <a:cubicBezTo>
                    <a:pt x="74" y="71"/>
                    <a:pt x="75" y="72"/>
                    <a:pt x="76" y="74"/>
                  </a:cubicBezTo>
                  <a:cubicBezTo>
                    <a:pt x="77" y="75"/>
                    <a:pt x="77" y="75"/>
                    <a:pt x="78" y="75"/>
                  </a:cubicBezTo>
                  <a:cubicBezTo>
                    <a:pt x="79" y="76"/>
                    <a:pt x="79" y="76"/>
                    <a:pt x="79" y="76"/>
                  </a:cubicBezTo>
                  <a:cubicBezTo>
                    <a:pt x="79" y="77"/>
                    <a:pt x="79" y="77"/>
                    <a:pt x="79" y="77"/>
                  </a:cubicBezTo>
                  <a:cubicBezTo>
                    <a:pt x="79" y="77"/>
                    <a:pt x="79" y="78"/>
                    <a:pt x="79" y="78"/>
                  </a:cubicBezTo>
                  <a:cubicBezTo>
                    <a:pt x="79" y="79"/>
                    <a:pt x="78" y="80"/>
                    <a:pt x="79" y="81"/>
                  </a:cubicBezTo>
                  <a:cubicBezTo>
                    <a:pt x="79" y="81"/>
                    <a:pt x="79" y="81"/>
                    <a:pt x="79" y="81"/>
                  </a:cubicBezTo>
                  <a:cubicBezTo>
                    <a:pt x="79" y="81"/>
                    <a:pt x="79" y="81"/>
                    <a:pt x="79" y="81"/>
                  </a:cubicBezTo>
                  <a:cubicBezTo>
                    <a:pt x="80" y="81"/>
                    <a:pt x="80" y="81"/>
                    <a:pt x="81" y="82"/>
                  </a:cubicBezTo>
                  <a:cubicBezTo>
                    <a:pt x="81" y="82"/>
                    <a:pt x="81" y="83"/>
                    <a:pt x="81" y="84"/>
                  </a:cubicBezTo>
                  <a:cubicBezTo>
                    <a:pt x="81" y="84"/>
                    <a:pt x="81" y="84"/>
                    <a:pt x="81" y="84"/>
                  </a:cubicBezTo>
                  <a:cubicBezTo>
                    <a:pt x="82" y="84"/>
                    <a:pt x="82" y="84"/>
                    <a:pt x="83" y="84"/>
                  </a:cubicBezTo>
                  <a:cubicBezTo>
                    <a:pt x="83" y="84"/>
                    <a:pt x="84" y="84"/>
                    <a:pt x="85" y="8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8" name="Freeform 708"/>
            <p:cNvSpPr>
              <a:spLocks noChangeArrowheads="1"/>
            </p:cNvSpPr>
            <p:nvPr/>
          </p:nvSpPr>
          <p:spPr bwMode="auto">
            <a:xfrm>
              <a:off x="7489518" y="3581434"/>
              <a:ext cx="185961" cy="94189"/>
            </a:xfrm>
            <a:custGeom>
              <a:avLst/>
              <a:gdLst>
                <a:gd name="T0" fmla="*/ 9 w 45"/>
                <a:gd name="T1" fmla="*/ 17 h 23"/>
                <a:gd name="T2" fmla="*/ 2 w 45"/>
                <a:gd name="T3" fmla="*/ 19 h 23"/>
                <a:gd name="T4" fmla="*/ 8 w 45"/>
                <a:gd name="T5" fmla="*/ 21 h 23"/>
                <a:gd name="T6" fmla="*/ 11 w 45"/>
                <a:gd name="T7" fmla="*/ 21 h 23"/>
                <a:gd name="T8" fmla="*/ 14 w 45"/>
                <a:gd name="T9" fmla="*/ 22 h 23"/>
                <a:gd name="T10" fmla="*/ 18 w 45"/>
                <a:gd name="T11" fmla="*/ 22 h 23"/>
                <a:gd name="T12" fmla="*/ 20 w 45"/>
                <a:gd name="T13" fmla="*/ 19 h 23"/>
                <a:gd name="T14" fmla="*/ 25 w 45"/>
                <a:gd name="T15" fmla="*/ 17 h 23"/>
                <a:gd name="T16" fmla="*/ 29 w 45"/>
                <a:gd name="T17" fmla="*/ 17 h 23"/>
                <a:gd name="T18" fmla="*/ 32 w 45"/>
                <a:gd name="T19" fmla="*/ 15 h 23"/>
                <a:gd name="T20" fmla="*/ 45 w 45"/>
                <a:gd name="T21" fmla="*/ 6 h 23"/>
                <a:gd name="T22" fmla="*/ 39 w 45"/>
                <a:gd name="T23" fmla="*/ 4 h 23"/>
                <a:gd name="T24" fmla="*/ 31 w 45"/>
                <a:gd name="T25" fmla="*/ 3 h 23"/>
                <a:gd name="T26" fmla="*/ 18 w 45"/>
                <a:gd name="T27" fmla="*/ 6 h 23"/>
                <a:gd name="T28" fmla="*/ 8 w 45"/>
                <a:gd name="T29" fmla="*/ 7 h 23"/>
                <a:gd name="T30" fmla="*/ 6 w 45"/>
                <a:gd name="T31" fmla="*/ 11 h 23"/>
                <a:gd name="T32" fmla="*/ 11 w 45"/>
                <a:gd name="T33" fmla="*/ 11 h 23"/>
                <a:gd name="T34" fmla="*/ 17 w 45"/>
                <a:gd name="T35" fmla="*/ 14 h 23"/>
                <a:gd name="T36" fmla="*/ 9 w 45"/>
                <a:gd name="T3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23">
                  <a:moveTo>
                    <a:pt x="9" y="17"/>
                  </a:moveTo>
                  <a:cubicBezTo>
                    <a:pt x="7" y="19"/>
                    <a:pt x="3" y="17"/>
                    <a:pt x="2" y="19"/>
                  </a:cubicBezTo>
                  <a:cubicBezTo>
                    <a:pt x="0" y="21"/>
                    <a:pt x="7" y="21"/>
                    <a:pt x="8" y="21"/>
                  </a:cubicBezTo>
                  <a:cubicBezTo>
                    <a:pt x="9" y="22"/>
                    <a:pt x="10" y="21"/>
                    <a:pt x="11" y="21"/>
                  </a:cubicBezTo>
                  <a:cubicBezTo>
                    <a:pt x="12" y="21"/>
                    <a:pt x="12" y="22"/>
                    <a:pt x="14" y="22"/>
                  </a:cubicBezTo>
                  <a:cubicBezTo>
                    <a:pt x="15" y="23"/>
                    <a:pt x="17" y="22"/>
                    <a:pt x="18" y="22"/>
                  </a:cubicBezTo>
                  <a:cubicBezTo>
                    <a:pt x="21" y="21"/>
                    <a:pt x="18" y="20"/>
                    <a:pt x="20" y="19"/>
                  </a:cubicBezTo>
                  <a:cubicBezTo>
                    <a:pt x="21" y="18"/>
                    <a:pt x="24" y="17"/>
                    <a:pt x="25" y="17"/>
                  </a:cubicBezTo>
                  <a:cubicBezTo>
                    <a:pt x="26" y="17"/>
                    <a:pt x="28" y="18"/>
                    <a:pt x="29" y="17"/>
                  </a:cubicBezTo>
                  <a:cubicBezTo>
                    <a:pt x="30" y="17"/>
                    <a:pt x="31" y="15"/>
                    <a:pt x="32" y="15"/>
                  </a:cubicBezTo>
                  <a:cubicBezTo>
                    <a:pt x="35" y="14"/>
                    <a:pt x="45" y="10"/>
                    <a:pt x="45" y="6"/>
                  </a:cubicBezTo>
                  <a:cubicBezTo>
                    <a:pt x="42" y="6"/>
                    <a:pt x="42" y="4"/>
                    <a:pt x="39" y="4"/>
                  </a:cubicBezTo>
                  <a:cubicBezTo>
                    <a:pt x="36" y="4"/>
                    <a:pt x="34" y="3"/>
                    <a:pt x="31" y="3"/>
                  </a:cubicBezTo>
                  <a:cubicBezTo>
                    <a:pt x="27" y="3"/>
                    <a:pt x="18" y="0"/>
                    <a:pt x="18" y="6"/>
                  </a:cubicBezTo>
                  <a:cubicBezTo>
                    <a:pt x="15" y="5"/>
                    <a:pt x="9" y="2"/>
                    <a:pt x="8" y="7"/>
                  </a:cubicBezTo>
                  <a:cubicBezTo>
                    <a:pt x="12" y="8"/>
                    <a:pt x="6" y="9"/>
                    <a:pt x="6" y="11"/>
                  </a:cubicBezTo>
                  <a:cubicBezTo>
                    <a:pt x="6" y="11"/>
                    <a:pt x="11" y="14"/>
                    <a:pt x="11" y="11"/>
                  </a:cubicBezTo>
                  <a:cubicBezTo>
                    <a:pt x="13" y="13"/>
                    <a:pt x="15" y="14"/>
                    <a:pt x="17" y="14"/>
                  </a:cubicBezTo>
                  <a:cubicBezTo>
                    <a:pt x="14" y="16"/>
                    <a:pt x="13" y="17"/>
                    <a:pt x="9"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09" name="Freeform 709"/>
            <p:cNvSpPr>
              <a:spLocks noEditPoints="1" noChangeArrowheads="1"/>
            </p:cNvSpPr>
            <p:nvPr/>
          </p:nvSpPr>
          <p:spPr bwMode="auto">
            <a:xfrm>
              <a:off x="7491934" y="3583849"/>
              <a:ext cx="188375" cy="91773"/>
            </a:xfrm>
            <a:custGeom>
              <a:avLst/>
              <a:gdLst>
                <a:gd name="T0" fmla="*/ 13 w 45"/>
                <a:gd name="T1" fmla="*/ 22 h 22"/>
                <a:gd name="T2" fmla="*/ 10 w 45"/>
                <a:gd name="T3" fmla="*/ 21 h 22"/>
                <a:gd name="T4" fmla="*/ 8 w 45"/>
                <a:gd name="T5" fmla="*/ 21 h 22"/>
                <a:gd name="T6" fmla="*/ 0 w 45"/>
                <a:gd name="T7" fmla="*/ 19 h 22"/>
                <a:gd name="T8" fmla="*/ 3 w 45"/>
                <a:gd name="T9" fmla="*/ 16 h 22"/>
                <a:gd name="T10" fmla="*/ 7 w 45"/>
                <a:gd name="T11" fmla="*/ 16 h 22"/>
                <a:gd name="T12" fmla="*/ 8 w 45"/>
                <a:gd name="T13" fmla="*/ 15 h 22"/>
                <a:gd name="T14" fmla="*/ 11 w 45"/>
                <a:gd name="T15" fmla="*/ 12 h 22"/>
                <a:gd name="T16" fmla="*/ 4 w 45"/>
                <a:gd name="T17" fmla="*/ 10 h 22"/>
                <a:gd name="T18" fmla="*/ 7 w 45"/>
                <a:gd name="T19" fmla="*/ 7 h 22"/>
                <a:gd name="T20" fmla="*/ 6 w 45"/>
                <a:gd name="T21" fmla="*/ 6 h 22"/>
                <a:gd name="T22" fmla="*/ 16 w 45"/>
                <a:gd name="T23" fmla="*/ 3 h 22"/>
                <a:gd name="T24" fmla="*/ 26 w 45"/>
                <a:gd name="T25" fmla="*/ 1 h 22"/>
                <a:gd name="T26" fmla="*/ 30 w 45"/>
                <a:gd name="T27" fmla="*/ 1 h 22"/>
                <a:gd name="T28" fmla="*/ 41 w 45"/>
                <a:gd name="T29" fmla="*/ 3 h 22"/>
                <a:gd name="T30" fmla="*/ 45 w 45"/>
                <a:gd name="T31" fmla="*/ 5 h 22"/>
                <a:gd name="T32" fmla="*/ 31 w 45"/>
                <a:gd name="T33" fmla="*/ 15 h 22"/>
                <a:gd name="T34" fmla="*/ 29 w 45"/>
                <a:gd name="T35" fmla="*/ 17 h 22"/>
                <a:gd name="T36" fmla="*/ 24 w 45"/>
                <a:gd name="T37" fmla="*/ 17 h 22"/>
                <a:gd name="T38" fmla="*/ 20 w 45"/>
                <a:gd name="T39" fmla="*/ 19 h 22"/>
                <a:gd name="T40" fmla="*/ 19 w 45"/>
                <a:gd name="T41" fmla="*/ 21 h 22"/>
                <a:gd name="T42" fmla="*/ 16 w 45"/>
                <a:gd name="T43" fmla="*/ 22 h 22"/>
                <a:gd name="T44" fmla="*/ 10 w 45"/>
                <a:gd name="T45" fmla="*/ 19 h 22"/>
                <a:gd name="T46" fmla="*/ 12 w 45"/>
                <a:gd name="T47" fmla="*/ 20 h 22"/>
                <a:gd name="T48" fmla="*/ 16 w 45"/>
                <a:gd name="T49" fmla="*/ 20 h 22"/>
                <a:gd name="T50" fmla="*/ 18 w 45"/>
                <a:gd name="T51" fmla="*/ 20 h 22"/>
                <a:gd name="T52" fmla="*/ 24 w 45"/>
                <a:gd name="T53" fmla="*/ 15 h 22"/>
                <a:gd name="T54" fmla="*/ 26 w 45"/>
                <a:gd name="T55" fmla="*/ 15 h 22"/>
                <a:gd name="T56" fmla="*/ 29 w 45"/>
                <a:gd name="T57" fmla="*/ 14 h 22"/>
                <a:gd name="T58" fmla="*/ 43 w 45"/>
                <a:gd name="T59" fmla="*/ 6 h 22"/>
                <a:gd name="T60" fmla="*/ 38 w 45"/>
                <a:gd name="T61" fmla="*/ 4 h 22"/>
                <a:gd name="T62" fmla="*/ 30 w 45"/>
                <a:gd name="T63" fmla="*/ 3 h 22"/>
                <a:gd name="T64" fmla="*/ 26 w 45"/>
                <a:gd name="T65" fmla="*/ 3 h 22"/>
                <a:gd name="T66" fmla="*/ 18 w 45"/>
                <a:gd name="T67" fmla="*/ 5 h 22"/>
                <a:gd name="T68" fmla="*/ 17 w 45"/>
                <a:gd name="T69" fmla="*/ 6 h 22"/>
                <a:gd name="T70" fmla="*/ 10 w 45"/>
                <a:gd name="T71" fmla="*/ 4 h 22"/>
                <a:gd name="T72" fmla="*/ 10 w 45"/>
                <a:gd name="T73" fmla="*/ 6 h 22"/>
                <a:gd name="T74" fmla="*/ 6 w 45"/>
                <a:gd name="T75" fmla="*/ 9 h 22"/>
                <a:gd name="T76" fmla="*/ 9 w 45"/>
                <a:gd name="T77" fmla="*/ 10 h 22"/>
                <a:gd name="T78" fmla="*/ 11 w 45"/>
                <a:gd name="T79" fmla="*/ 9 h 22"/>
                <a:gd name="T80" fmla="*/ 19 w 45"/>
                <a:gd name="T81" fmla="*/ 13 h 22"/>
                <a:gd name="T82" fmla="*/ 8 w 45"/>
                <a:gd name="T83" fmla="*/ 17 h 22"/>
                <a:gd name="T84" fmla="*/ 4 w 45"/>
                <a:gd name="T85" fmla="*/ 18 h 22"/>
                <a:gd name="T86" fmla="*/ 2 w 45"/>
                <a:gd name="T87" fmla="*/ 18 h 22"/>
                <a:gd name="T88" fmla="*/ 8 w 45"/>
                <a:gd name="T89" fmla="*/ 19 h 22"/>
                <a:gd name="T90" fmla="*/ 10 w 45"/>
                <a:gd name="T91"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 h="22">
                  <a:moveTo>
                    <a:pt x="13" y="22"/>
                  </a:moveTo>
                  <a:cubicBezTo>
                    <a:pt x="13" y="22"/>
                    <a:pt x="13" y="22"/>
                    <a:pt x="13" y="22"/>
                  </a:cubicBezTo>
                  <a:cubicBezTo>
                    <a:pt x="11" y="22"/>
                    <a:pt x="11" y="22"/>
                    <a:pt x="10" y="21"/>
                  </a:cubicBezTo>
                  <a:cubicBezTo>
                    <a:pt x="10" y="21"/>
                    <a:pt x="10" y="21"/>
                    <a:pt x="10" y="21"/>
                  </a:cubicBezTo>
                  <a:cubicBezTo>
                    <a:pt x="9" y="21"/>
                    <a:pt x="9" y="21"/>
                    <a:pt x="9" y="21"/>
                  </a:cubicBezTo>
                  <a:cubicBezTo>
                    <a:pt x="9" y="21"/>
                    <a:pt x="8" y="21"/>
                    <a:pt x="8" y="21"/>
                  </a:cubicBezTo>
                  <a:cubicBezTo>
                    <a:pt x="7" y="21"/>
                    <a:pt x="7" y="21"/>
                    <a:pt x="7" y="21"/>
                  </a:cubicBezTo>
                  <a:cubicBezTo>
                    <a:pt x="3" y="21"/>
                    <a:pt x="1" y="21"/>
                    <a:pt x="0" y="19"/>
                  </a:cubicBezTo>
                  <a:cubicBezTo>
                    <a:pt x="0" y="19"/>
                    <a:pt x="0" y="18"/>
                    <a:pt x="0" y="17"/>
                  </a:cubicBezTo>
                  <a:cubicBezTo>
                    <a:pt x="1" y="16"/>
                    <a:pt x="2" y="16"/>
                    <a:pt x="3" y="16"/>
                  </a:cubicBezTo>
                  <a:cubicBezTo>
                    <a:pt x="4" y="16"/>
                    <a:pt x="4" y="16"/>
                    <a:pt x="4" y="16"/>
                  </a:cubicBezTo>
                  <a:cubicBezTo>
                    <a:pt x="5" y="16"/>
                    <a:pt x="6" y="16"/>
                    <a:pt x="7" y="16"/>
                  </a:cubicBezTo>
                  <a:cubicBezTo>
                    <a:pt x="7" y="15"/>
                    <a:pt x="7" y="15"/>
                    <a:pt x="7" y="15"/>
                  </a:cubicBezTo>
                  <a:cubicBezTo>
                    <a:pt x="8" y="15"/>
                    <a:pt x="8" y="15"/>
                    <a:pt x="8" y="15"/>
                  </a:cubicBezTo>
                  <a:cubicBezTo>
                    <a:pt x="10" y="15"/>
                    <a:pt x="12" y="15"/>
                    <a:pt x="14" y="14"/>
                  </a:cubicBezTo>
                  <a:cubicBezTo>
                    <a:pt x="13" y="13"/>
                    <a:pt x="12" y="13"/>
                    <a:pt x="11" y="12"/>
                  </a:cubicBezTo>
                  <a:cubicBezTo>
                    <a:pt x="10" y="12"/>
                    <a:pt x="9" y="12"/>
                    <a:pt x="9" y="12"/>
                  </a:cubicBezTo>
                  <a:cubicBezTo>
                    <a:pt x="7" y="12"/>
                    <a:pt x="4" y="11"/>
                    <a:pt x="4" y="10"/>
                  </a:cubicBezTo>
                  <a:cubicBezTo>
                    <a:pt x="4" y="8"/>
                    <a:pt x="5" y="7"/>
                    <a:pt x="7" y="7"/>
                  </a:cubicBezTo>
                  <a:cubicBezTo>
                    <a:pt x="7" y="7"/>
                    <a:pt x="7" y="7"/>
                    <a:pt x="7" y="7"/>
                  </a:cubicBezTo>
                  <a:cubicBezTo>
                    <a:pt x="6" y="6"/>
                    <a:pt x="6" y="6"/>
                    <a:pt x="6" y="6"/>
                  </a:cubicBezTo>
                  <a:cubicBezTo>
                    <a:pt x="6" y="6"/>
                    <a:pt x="6" y="6"/>
                    <a:pt x="6" y="6"/>
                  </a:cubicBezTo>
                  <a:cubicBezTo>
                    <a:pt x="7" y="3"/>
                    <a:pt x="8" y="2"/>
                    <a:pt x="10" y="2"/>
                  </a:cubicBezTo>
                  <a:cubicBezTo>
                    <a:pt x="12" y="2"/>
                    <a:pt x="14" y="3"/>
                    <a:pt x="16" y="3"/>
                  </a:cubicBezTo>
                  <a:cubicBezTo>
                    <a:pt x="17" y="2"/>
                    <a:pt x="18" y="0"/>
                    <a:pt x="21" y="0"/>
                  </a:cubicBezTo>
                  <a:cubicBezTo>
                    <a:pt x="23" y="0"/>
                    <a:pt x="25" y="1"/>
                    <a:pt x="26" y="1"/>
                  </a:cubicBezTo>
                  <a:cubicBezTo>
                    <a:pt x="28" y="1"/>
                    <a:pt x="29" y="1"/>
                    <a:pt x="30" y="1"/>
                  </a:cubicBezTo>
                  <a:cubicBezTo>
                    <a:pt x="30" y="1"/>
                    <a:pt x="30" y="1"/>
                    <a:pt x="30" y="1"/>
                  </a:cubicBezTo>
                  <a:cubicBezTo>
                    <a:pt x="33" y="1"/>
                    <a:pt x="36" y="2"/>
                    <a:pt x="38" y="2"/>
                  </a:cubicBezTo>
                  <a:cubicBezTo>
                    <a:pt x="40" y="2"/>
                    <a:pt x="41" y="3"/>
                    <a:pt x="41" y="3"/>
                  </a:cubicBezTo>
                  <a:cubicBezTo>
                    <a:pt x="42" y="4"/>
                    <a:pt x="43" y="4"/>
                    <a:pt x="44" y="4"/>
                  </a:cubicBezTo>
                  <a:cubicBezTo>
                    <a:pt x="45" y="5"/>
                    <a:pt x="45" y="5"/>
                    <a:pt x="45" y="5"/>
                  </a:cubicBezTo>
                  <a:cubicBezTo>
                    <a:pt x="45" y="6"/>
                    <a:pt x="45" y="6"/>
                    <a:pt x="45" y="6"/>
                  </a:cubicBezTo>
                  <a:cubicBezTo>
                    <a:pt x="45" y="11"/>
                    <a:pt x="33" y="14"/>
                    <a:pt x="31" y="15"/>
                  </a:cubicBezTo>
                  <a:cubicBezTo>
                    <a:pt x="31" y="15"/>
                    <a:pt x="31" y="15"/>
                    <a:pt x="30" y="15"/>
                  </a:cubicBezTo>
                  <a:cubicBezTo>
                    <a:pt x="30" y="16"/>
                    <a:pt x="29" y="17"/>
                    <a:pt x="29" y="17"/>
                  </a:cubicBezTo>
                  <a:cubicBezTo>
                    <a:pt x="28" y="17"/>
                    <a:pt x="26" y="17"/>
                    <a:pt x="25" y="17"/>
                  </a:cubicBezTo>
                  <a:cubicBezTo>
                    <a:pt x="25" y="17"/>
                    <a:pt x="24" y="17"/>
                    <a:pt x="24" y="17"/>
                  </a:cubicBezTo>
                  <a:cubicBezTo>
                    <a:pt x="24" y="17"/>
                    <a:pt x="24" y="17"/>
                    <a:pt x="24" y="17"/>
                  </a:cubicBezTo>
                  <a:cubicBezTo>
                    <a:pt x="23" y="17"/>
                    <a:pt x="21" y="18"/>
                    <a:pt x="20" y="19"/>
                  </a:cubicBezTo>
                  <a:cubicBezTo>
                    <a:pt x="19" y="19"/>
                    <a:pt x="19" y="19"/>
                    <a:pt x="20" y="19"/>
                  </a:cubicBezTo>
                  <a:cubicBezTo>
                    <a:pt x="20" y="20"/>
                    <a:pt x="20" y="20"/>
                    <a:pt x="19" y="21"/>
                  </a:cubicBezTo>
                  <a:cubicBezTo>
                    <a:pt x="19" y="21"/>
                    <a:pt x="18" y="21"/>
                    <a:pt x="17" y="22"/>
                  </a:cubicBezTo>
                  <a:cubicBezTo>
                    <a:pt x="17" y="22"/>
                    <a:pt x="17" y="22"/>
                    <a:pt x="16" y="22"/>
                  </a:cubicBezTo>
                  <a:cubicBezTo>
                    <a:pt x="15" y="22"/>
                    <a:pt x="14" y="22"/>
                    <a:pt x="13" y="22"/>
                  </a:cubicBezTo>
                  <a:close/>
                  <a:moveTo>
                    <a:pt x="10" y="19"/>
                  </a:moveTo>
                  <a:cubicBezTo>
                    <a:pt x="10" y="19"/>
                    <a:pt x="10" y="19"/>
                    <a:pt x="10" y="19"/>
                  </a:cubicBezTo>
                  <a:cubicBezTo>
                    <a:pt x="11" y="19"/>
                    <a:pt x="12" y="20"/>
                    <a:pt x="12" y="20"/>
                  </a:cubicBezTo>
                  <a:cubicBezTo>
                    <a:pt x="12" y="20"/>
                    <a:pt x="12" y="20"/>
                    <a:pt x="13" y="20"/>
                  </a:cubicBezTo>
                  <a:cubicBezTo>
                    <a:pt x="13" y="20"/>
                    <a:pt x="15" y="20"/>
                    <a:pt x="16" y="20"/>
                  </a:cubicBezTo>
                  <a:cubicBezTo>
                    <a:pt x="16" y="20"/>
                    <a:pt x="17" y="20"/>
                    <a:pt x="17" y="20"/>
                  </a:cubicBezTo>
                  <a:cubicBezTo>
                    <a:pt x="17" y="20"/>
                    <a:pt x="17" y="20"/>
                    <a:pt x="18" y="20"/>
                  </a:cubicBezTo>
                  <a:cubicBezTo>
                    <a:pt x="17" y="19"/>
                    <a:pt x="17" y="18"/>
                    <a:pt x="19" y="17"/>
                  </a:cubicBezTo>
                  <a:cubicBezTo>
                    <a:pt x="20" y="16"/>
                    <a:pt x="22" y="15"/>
                    <a:pt x="24" y="15"/>
                  </a:cubicBezTo>
                  <a:cubicBezTo>
                    <a:pt x="24" y="15"/>
                    <a:pt x="24" y="15"/>
                    <a:pt x="24" y="15"/>
                  </a:cubicBezTo>
                  <a:cubicBezTo>
                    <a:pt x="25" y="15"/>
                    <a:pt x="25" y="15"/>
                    <a:pt x="26" y="15"/>
                  </a:cubicBezTo>
                  <a:cubicBezTo>
                    <a:pt x="27" y="15"/>
                    <a:pt x="28" y="15"/>
                    <a:pt x="28" y="15"/>
                  </a:cubicBezTo>
                  <a:cubicBezTo>
                    <a:pt x="28" y="15"/>
                    <a:pt x="29" y="15"/>
                    <a:pt x="29" y="14"/>
                  </a:cubicBezTo>
                  <a:cubicBezTo>
                    <a:pt x="29" y="14"/>
                    <a:pt x="30" y="13"/>
                    <a:pt x="31" y="13"/>
                  </a:cubicBezTo>
                  <a:cubicBezTo>
                    <a:pt x="35" y="12"/>
                    <a:pt x="42" y="9"/>
                    <a:pt x="43" y="6"/>
                  </a:cubicBezTo>
                  <a:cubicBezTo>
                    <a:pt x="42" y="6"/>
                    <a:pt x="41" y="5"/>
                    <a:pt x="40" y="5"/>
                  </a:cubicBezTo>
                  <a:cubicBezTo>
                    <a:pt x="40" y="5"/>
                    <a:pt x="39" y="4"/>
                    <a:pt x="38" y="4"/>
                  </a:cubicBezTo>
                  <a:cubicBezTo>
                    <a:pt x="35" y="4"/>
                    <a:pt x="33" y="3"/>
                    <a:pt x="30" y="3"/>
                  </a:cubicBezTo>
                  <a:cubicBezTo>
                    <a:pt x="30" y="3"/>
                    <a:pt x="30" y="3"/>
                    <a:pt x="30" y="3"/>
                  </a:cubicBezTo>
                  <a:cubicBezTo>
                    <a:pt x="30" y="3"/>
                    <a:pt x="30" y="3"/>
                    <a:pt x="30" y="3"/>
                  </a:cubicBezTo>
                  <a:cubicBezTo>
                    <a:pt x="29" y="3"/>
                    <a:pt x="28" y="3"/>
                    <a:pt x="26" y="3"/>
                  </a:cubicBezTo>
                  <a:cubicBezTo>
                    <a:pt x="24" y="3"/>
                    <a:pt x="23" y="2"/>
                    <a:pt x="21" y="2"/>
                  </a:cubicBezTo>
                  <a:cubicBezTo>
                    <a:pt x="19" y="2"/>
                    <a:pt x="18" y="3"/>
                    <a:pt x="18" y="5"/>
                  </a:cubicBezTo>
                  <a:cubicBezTo>
                    <a:pt x="18" y="6"/>
                    <a:pt x="18" y="6"/>
                    <a:pt x="18" y="6"/>
                  </a:cubicBezTo>
                  <a:cubicBezTo>
                    <a:pt x="17" y="6"/>
                    <a:pt x="17" y="6"/>
                    <a:pt x="17" y="6"/>
                  </a:cubicBezTo>
                  <a:cubicBezTo>
                    <a:pt x="16" y="6"/>
                    <a:pt x="16" y="6"/>
                    <a:pt x="15" y="5"/>
                  </a:cubicBezTo>
                  <a:cubicBezTo>
                    <a:pt x="14" y="5"/>
                    <a:pt x="12" y="4"/>
                    <a:pt x="10" y="4"/>
                  </a:cubicBezTo>
                  <a:cubicBezTo>
                    <a:pt x="9" y="4"/>
                    <a:pt x="9" y="4"/>
                    <a:pt x="9" y="5"/>
                  </a:cubicBezTo>
                  <a:cubicBezTo>
                    <a:pt x="9" y="5"/>
                    <a:pt x="10" y="6"/>
                    <a:pt x="10" y="6"/>
                  </a:cubicBezTo>
                  <a:cubicBezTo>
                    <a:pt x="10" y="7"/>
                    <a:pt x="9" y="8"/>
                    <a:pt x="8" y="8"/>
                  </a:cubicBezTo>
                  <a:cubicBezTo>
                    <a:pt x="7" y="9"/>
                    <a:pt x="6" y="9"/>
                    <a:pt x="6" y="9"/>
                  </a:cubicBezTo>
                  <a:cubicBezTo>
                    <a:pt x="7" y="10"/>
                    <a:pt x="8" y="10"/>
                    <a:pt x="9" y="10"/>
                  </a:cubicBezTo>
                  <a:cubicBezTo>
                    <a:pt x="9" y="10"/>
                    <a:pt x="9" y="10"/>
                    <a:pt x="9" y="10"/>
                  </a:cubicBezTo>
                  <a:cubicBezTo>
                    <a:pt x="10" y="7"/>
                    <a:pt x="10" y="7"/>
                    <a:pt x="10" y="7"/>
                  </a:cubicBezTo>
                  <a:cubicBezTo>
                    <a:pt x="11" y="9"/>
                    <a:pt x="11" y="9"/>
                    <a:pt x="11" y="9"/>
                  </a:cubicBezTo>
                  <a:cubicBezTo>
                    <a:pt x="13" y="11"/>
                    <a:pt x="14" y="12"/>
                    <a:pt x="16" y="12"/>
                  </a:cubicBezTo>
                  <a:cubicBezTo>
                    <a:pt x="19" y="13"/>
                    <a:pt x="19" y="13"/>
                    <a:pt x="19" y="13"/>
                  </a:cubicBezTo>
                  <a:cubicBezTo>
                    <a:pt x="17" y="14"/>
                    <a:pt x="17" y="14"/>
                    <a:pt x="17" y="14"/>
                  </a:cubicBezTo>
                  <a:cubicBezTo>
                    <a:pt x="13" y="16"/>
                    <a:pt x="12" y="17"/>
                    <a:pt x="8" y="17"/>
                  </a:cubicBezTo>
                  <a:cubicBezTo>
                    <a:pt x="7" y="18"/>
                    <a:pt x="6" y="18"/>
                    <a:pt x="5" y="18"/>
                  </a:cubicBezTo>
                  <a:cubicBezTo>
                    <a:pt x="5" y="18"/>
                    <a:pt x="5" y="18"/>
                    <a:pt x="4" y="18"/>
                  </a:cubicBezTo>
                  <a:cubicBezTo>
                    <a:pt x="4" y="18"/>
                    <a:pt x="3" y="18"/>
                    <a:pt x="3" y="18"/>
                  </a:cubicBezTo>
                  <a:cubicBezTo>
                    <a:pt x="2" y="18"/>
                    <a:pt x="2" y="18"/>
                    <a:pt x="2" y="18"/>
                  </a:cubicBezTo>
                  <a:cubicBezTo>
                    <a:pt x="2" y="19"/>
                    <a:pt x="3" y="19"/>
                    <a:pt x="7" y="19"/>
                  </a:cubicBezTo>
                  <a:cubicBezTo>
                    <a:pt x="7" y="19"/>
                    <a:pt x="7" y="19"/>
                    <a:pt x="8" y="19"/>
                  </a:cubicBezTo>
                  <a:cubicBezTo>
                    <a:pt x="8" y="19"/>
                    <a:pt x="8" y="19"/>
                    <a:pt x="8" y="19"/>
                  </a:cubicBezTo>
                  <a:cubicBezTo>
                    <a:pt x="9" y="19"/>
                    <a:pt x="9" y="19"/>
                    <a:pt x="10" y="19"/>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0" name="Freeform 710"/>
            <p:cNvSpPr>
              <a:spLocks noChangeArrowheads="1"/>
            </p:cNvSpPr>
            <p:nvPr/>
          </p:nvSpPr>
          <p:spPr bwMode="auto">
            <a:xfrm>
              <a:off x="7462953" y="3627321"/>
              <a:ext cx="125584" cy="103847"/>
            </a:xfrm>
            <a:custGeom>
              <a:avLst/>
              <a:gdLst>
                <a:gd name="T0" fmla="*/ 3 w 30"/>
                <a:gd name="T1" fmla="*/ 23 h 25"/>
                <a:gd name="T2" fmla="*/ 8 w 30"/>
                <a:gd name="T3" fmla="*/ 23 h 25"/>
                <a:gd name="T4" fmla="*/ 9 w 30"/>
                <a:gd name="T5" fmla="*/ 20 h 25"/>
                <a:gd name="T6" fmla="*/ 15 w 30"/>
                <a:gd name="T7" fmla="*/ 16 h 25"/>
                <a:gd name="T8" fmla="*/ 17 w 30"/>
                <a:gd name="T9" fmla="*/ 25 h 25"/>
                <a:gd name="T10" fmla="*/ 30 w 30"/>
                <a:gd name="T11" fmla="*/ 21 h 25"/>
                <a:gd name="T12" fmla="*/ 29 w 30"/>
                <a:gd name="T13" fmla="*/ 22 h 25"/>
                <a:gd name="T14" fmla="*/ 30 w 30"/>
                <a:gd name="T15" fmla="*/ 22 h 25"/>
                <a:gd name="T16" fmla="*/ 28 w 30"/>
                <a:gd name="T17" fmla="*/ 16 h 25"/>
                <a:gd name="T18" fmla="*/ 26 w 30"/>
                <a:gd name="T19" fmla="*/ 10 h 25"/>
                <a:gd name="T20" fmla="*/ 18 w 30"/>
                <a:gd name="T21" fmla="*/ 11 h 25"/>
                <a:gd name="T22" fmla="*/ 17 w 30"/>
                <a:gd name="T23" fmla="*/ 10 h 25"/>
                <a:gd name="T24" fmla="*/ 14 w 30"/>
                <a:gd name="T25" fmla="*/ 10 h 25"/>
                <a:gd name="T26" fmla="*/ 8 w 30"/>
                <a:gd name="T27" fmla="*/ 8 h 25"/>
                <a:gd name="T28" fmla="*/ 15 w 30"/>
                <a:gd name="T29" fmla="*/ 6 h 25"/>
                <a:gd name="T30" fmla="*/ 11 w 30"/>
                <a:gd name="T31" fmla="*/ 3 h 25"/>
                <a:gd name="T32" fmla="*/ 5 w 30"/>
                <a:gd name="T33" fmla="*/ 9 h 25"/>
                <a:gd name="T34" fmla="*/ 1 w 30"/>
                <a:gd name="T35" fmla="*/ 10 h 25"/>
                <a:gd name="T36" fmla="*/ 2 w 30"/>
                <a:gd name="T37" fmla="*/ 12 h 25"/>
                <a:gd name="T38" fmla="*/ 3 w 30"/>
                <a:gd name="T39" fmla="*/ 13 h 25"/>
                <a:gd name="T40" fmla="*/ 3 w 30"/>
                <a:gd name="T41" fmla="*/ 14 h 25"/>
                <a:gd name="T42" fmla="*/ 3 w 30"/>
                <a:gd name="T43" fmla="*/ 19 h 25"/>
                <a:gd name="T44" fmla="*/ 3 w 30"/>
                <a:gd name="T4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5">
                  <a:moveTo>
                    <a:pt x="3" y="23"/>
                  </a:moveTo>
                  <a:cubicBezTo>
                    <a:pt x="4" y="22"/>
                    <a:pt x="6" y="21"/>
                    <a:pt x="8" y="23"/>
                  </a:cubicBezTo>
                  <a:cubicBezTo>
                    <a:pt x="8" y="22"/>
                    <a:pt x="9" y="21"/>
                    <a:pt x="9" y="20"/>
                  </a:cubicBezTo>
                  <a:cubicBezTo>
                    <a:pt x="13" y="22"/>
                    <a:pt x="12" y="14"/>
                    <a:pt x="15" y="16"/>
                  </a:cubicBezTo>
                  <a:cubicBezTo>
                    <a:pt x="17" y="18"/>
                    <a:pt x="15" y="22"/>
                    <a:pt x="17" y="25"/>
                  </a:cubicBezTo>
                  <a:cubicBezTo>
                    <a:pt x="23" y="22"/>
                    <a:pt x="24" y="21"/>
                    <a:pt x="30" y="21"/>
                  </a:cubicBezTo>
                  <a:cubicBezTo>
                    <a:pt x="30" y="22"/>
                    <a:pt x="29" y="22"/>
                    <a:pt x="29" y="22"/>
                  </a:cubicBezTo>
                  <a:cubicBezTo>
                    <a:pt x="30" y="22"/>
                    <a:pt x="30" y="22"/>
                    <a:pt x="30" y="22"/>
                  </a:cubicBezTo>
                  <a:cubicBezTo>
                    <a:pt x="30" y="20"/>
                    <a:pt x="30" y="15"/>
                    <a:pt x="28" y="16"/>
                  </a:cubicBezTo>
                  <a:cubicBezTo>
                    <a:pt x="25" y="16"/>
                    <a:pt x="25" y="13"/>
                    <a:pt x="26" y="10"/>
                  </a:cubicBezTo>
                  <a:cubicBezTo>
                    <a:pt x="23" y="11"/>
                    <a:pt x="21" y="11"/>
                    <a:pt x="18" y="11"/>
                  </a:cubicBezTo>
                  <a:cubicBezTo>
                    <a:pt x="18" y="11"/>
                    <a:pt x="17" y="10"/>
                    <a:pt x="17" y="10"/>
                  </a:cubicBezTo>
                  <a:cubicBezTo>
                    <a:pt x="16" y="10"/>
                    <a:pt x="15" y="11"/>
                    <a:pt x="14" y="10"/>
                  </a:cubicBezTo>
                  <a:cubicBezTo>
                    <a:pt x="13" y="10"/>
                    <a:pt x="6" y="10"/>
                    <a:pt x="8" y="8"/>
                  </a:cubicBezTo>
                  <a:cubicBezTo>
                    <a:pt x="9" y="6"/>
                    <a:pt x="13" y="8"/>
                    <a:pt x="15" y="6"/>
                  </a:cubicBezTo>
                  <a:cubicBezTo>
                    <a:pt x="11" y="6"/>
                    <a:pt x="16" y="0"/>
                    <a:pt x="11" y="3"/>
                  </a:cubicBezTo>
                  <a:cubicBezTo>
                    <a:pt x="9" y="5"/>
                    <a:pt x="7" y="6"/>
                    <a:pt x="5" y="9"/>
                  </a:cubicBezTo>
                  <a:cubicBezTo>
                    <a:pt x="5" y="11"/>
                    <a:pt x="2" y="9"/>
                    <a:pt x="1" y="10"/>
                  </a:cubicBezTo>
                  <a:cubicBezTo>
                    <a:pt x="0" y="12"/>
                    <a:pt x="2" y="11"/>
                    <a:pt x="2" y="12"/>
                  </a:cubicBezTo>
                  <a:cubicBezTo>
                    <a:pt x="2" y="13"/>
                    <a:pt x="3" y="13"/>
                    <a:pt x="3" y="13"/>
                  </a:cubicBezTo>
                  <a:cubicBezTo>
                    <a:pt x="3" y="13"/>
                    <a:pt x="3" y="14"/>
                    <a:pt x="3" y="14"/>
                  </a:cubicBezTo>
                  <a:cubicBezTo>
                    <a:pt x="4" y="17"/>
                    <a:pt x="5" y="17"/>
                    <a:pt x="3" y="19"/>
                  </a:cubicBezTo>
                  <a:cubicBezTo>
                    <a:pt x="2" y="21"/>
                    <a:pt x="1" y="22"/>
                    <a:pt x="3" y="2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1" name="Freeform 711"/>
            <p:cNvSpPr>
              <a:spLocks noEditPoints="1" noChangeArrowheads="1"/>
            </p:cNvSpPr>
            <p:nvPr/>
          </p:nvSpPr>
          <p:spPr bwMode="auto">
            <a:xfrm>
              <a:off x="7458123" y="3629735"/>
              <a:ext cx="137658" cy="103849"/>
            </a:xfrm>
            <a:custGeom>
              <a:avLst/>
              <a:gdLst>
                <a:gd name="T0" fmla="*/ 17 w 33"/>
                <a:gd name="T1" fmla="*/ 24 h 25"/>
                <a:gd name="T2" fmla="*/ 15 w 33"/>
                <a:gd name="T3" fmla="*/ 16 h 25"/>
                <a:gd name="T4" fmla="*/ 14 w 33"/>
                <a:gd name="T5" fmla="*/ 17 h 25"/>
                <a:gd name="T6" fmla="*/ 10 w 33"/>
                <a:gd name="T7" fmla="*/ 20 h 25"/>
                <a:gd name="T8" fmla="*/ 10 w 33"/>
                <a:gd name="T9" fmla="*/ 21 h 25"/>
                <a:gd name="T10" fmla="*/ 8 w 33"/>
                <a:gd name="T11" fmla="*/ 22 h 25"/>
                <a:gd name="T12" fmla="*/ 4 w 33"/>
                <a:gd name="T13" fmla="*/ 24 h 25"/>
                <a:gd name="T14" fmla="*/ 2 w 33"/>
                <a:gd name="T15" fmla="*/ 21 h 25"/>
                <a:gd name="T16" fmla="*/ 3 w 33"/>
                <a:gd name="T17" fmla="*/ 18 h 25"/>
                <a:gd name="T18" fmla="*/ 3 w 33"/>
                <a:gd name="T19" fmla="*/ 13 h 25"/>
                <a:gd name="T20" fmla="*/ 3 w 33"/>
                <a:gd name="T21" fmla="*/ 12 h 25"/>
                <a:gd name="T22" fmla="*/ 2 w 33"/>
                <a:gd name="T23" fmla="*/ 12 h 25"/>
                <a:gd name="T24" fmla="*/ 1 w 33"/>
                <a:gd name="T25" fmla="*/ 9 h 25"/>
                <a:gd name="T26" fmla="*/ 4 w 33"/>
                <a:gd name="T27" fmla="*/ 8 h 25"/>
                <a:gd name="T28" fmla="*/ 10 w 33"/>
                <a:gd name="T29" fmla="*/ 2 h 25"/>
                <a:gd name="T30" fmla="*/ 14 w 33"/>
                <a:gd name="T31" fmla="*/ 0 h 25"/>
                <a:gd name="T32" fmla="*/ 15 w 33"/>
                <a:gd name="T33" fmla="*/ 1 h 25"/>
                <a:gd name="T34" fmla="*/ 15 w 33"/>
                <a:gd name="T35" fmla="*/ 4 h 25"/>
                <a:gd name="T36" fmla="*/ 18 w 33"/>
                <a:gd name="T37" fmla="*/ 4 h 25"/>
                <a:gd name="T38" fmla="*/ 13 w 33"/>
                <a:gd name="T39" fmla="*/ 7 h 25"/>
                <a:gd name="T40" fmla="*/ 11 w 33"/>
                <a:gd name="T41" fmla="*/ 7 h 25"/>
                <a:gd name="T42" fmla="*/ 10 w 33"/>
                <a:gd name="T43" fmla="*/ 8 h 25"/>
                <a:gd name="T44" fmla="*/ 15 w 33"/>
                <a:gd name="T45" fmla="*/ 8 h 25"/>
                <a:gd name="T46" fmla="*/ 16 w 33"/>
                <a:gd name="T47" fmla="*/ 8 h 25"/>
                <a:gd name="T48" fmla="*/ 20 w 33"/>
                <a:gd name="T49" fmla="*/ 9 h 25"/>
                <a:gd name="T50" fmla="*/ 28 w 33"/>
                <a:gd name="T51" fmla="*/ 8 h 25"/>
                <a:gd name="T52" fmla="*/ 27 w 33"/>
                <a:gd name="T53" fmla="*/ 13 h 25"/>
                <a:gd name="T54" fmla="*/ 29 w 33"/>
                <a:gd name="T55" fmla="*/ 14 h 25"/>
                <a:gd name="T56" fmla="*/ 33 w 33"/>
                <a:gd name="T57" fmla="*/ 19 h 25"/>
                <a:gd name="T58" fmla="*/ 32 w 33"/>
                <a:gd name="T59" fmla="*/ 21 h 25"/>
                <a:gd name="T60" fmla="*/ 28 w 33"/>
                <a:gd name="T61" fmla="*/ 22 h 25"/>
                <a:gd name="T62" fmla="*/ 19 w 33"/>
                <a:gd name="T63" fmla="*/ 25 h 25"/>
                <a:gd name="T64" fmla="*/ 15 w 33"/>
                <a:gd name="T65" fmla="*/ 14 h 25"/>
                <a:gd name="T66" fmla="*/ 18 w 33"/>
                <a:gd name="T67" fmla="*/ 19 h 25"/>
                <a:gd name="T68" fmla="*/ 30 w 33"/>
                <a:gd name="T69" fmla="*/ 19 h 25"/>
                <a:gd name="T70" fmla="*/ 29 w 33"/>
                <a:gd name="T71" fmla="*/ 16 h 25"/>
                <a:gd name="T72" fmla="*/ 25 w 33"/>
                <a:gd name="T73" fmla="*/ 11 h 25"/>
                <a:gd name="T74" fmla="*/ 19 w 33"/>
                <a:gd name="T75" fmla="*/ 10 h 25"/>
                <a:gd name="T76" fmla="*/ 17 w 33"/>
                <a:gd name="T77" fmla="*/ 10 h 25"/>
                <a:gd name="T78" fmla="*/ 14 w 33"/>
                <a:gd name="T79" fmla="*/ 10 h 25"/>
                <a:gd name="T80" fmla="*/ 8 w 33"/>
                <a:gd name="T81" fmla="*/ 8 h 25"/>
                <a:gd name="T82" fmla="*/ 7 w 33"/>
                <a:gd name="T83" fmla="*/ 8 h 25"/>
                <a:gd name="T84" fmla="*/ 4 w 33"/>
                <a:gd name="T85" fmla="*/ 10 h 25"/>
                <a:gd name="T86" fmla="*/ 3 w 33"/>
                <a:gd name="T87" fmla="*/ 10 h 25"/>
                <a:gd name="T88" fmla="*/ 5 w 33"/>
                <a:gd name="T89" fmla="*/ 11 h 25"/>
                <a:gd name="T90" fmla="*/ 5 w 33"/>
                <a:gd name="T91" fmla="*/ 13 h 25"/>
                <a:gd name="T92" fmla="*/ 5 w 33"/>
                <a:gd name="T93" fmla="*/ 19 h 25"/>
                <a:gd name="T94" fmla="*/ 4 w 33"/>
                <a:gd name="T95" fmla="*/ 21 h 25"/>
                <a:gd name="T96" fmla="*/ 8 w 33"/>
                <a:gd name="T97" fmla="*/ 20 h 25"/>
                <a:gd name="T98" fmla="*/ 9 w 33"/>
                <a:gd name="T99" fmla="*/ 19 h 25"/>
                <a:gd name="T100" fmla="*/ 10 w 33"/>
                <a:gd name="T101" fmla="*/ 18 h 25"/>
                <a:gd name="T102" fmla="*/ 12 w 33"/>
                <a:gd name="T103" fmla="*/ 17 h 25"/>
                <a:gd name="T104" fmla="*/ 13 w 33"/>
                <a:gd name="T105" fmla="*/ 3 h 25"/>
                <a:gd name="T106" fmla="*/ 11 w 33"/>
                <a:gd name="T107" fmla="*/ 4 h 25"/>
                <a:gd name="T108" fmla="*/ 12 w 33"/>
                <a:gd name="T109" fmla="*/ 5 h 25"/>
                <a:gd name="T110" fmla="*/ 13 w 33"/>
                <a:gd name="T111"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 h="25">
                  <a:moveTo>
                    <a:pt x="18" y="25"/>
                  </a:moveTo>
                  <a:cubicBezTo>
                    <a:pt x="17" y="24"/>
                    <a:pt x="17" y="24"/>
                    <a:pt x="17" y="24"/>
                  </a:cubicBezTo>
                  <a:cubicBezTo>
                    <a:pt x="16" y="23"/>
                    <a:pt x="16" y="21"/>
                    <a:pt x="16" y="19"/>
                  </a:cubicBezTo>
                  <a:cubicBezTo>
                    <a:pt x="16" y="18"/>
                    <a:pt x="16" y="17"/>
                    <a:pt x="15" y="16"/>
                  </a:cubicBezTo>
                  <a:cubicBezTo>
                    <a:pt x="15" y="16"/>
                    <a:pt x="15" y="16"/>
                    <a:pt x="15" y="16"/>
                  </a:cubicBezTo>
                  <a:cubicBezTo>
                    <a:pt x="15" y="16"/>
                    <a:pt x="14" y="17"/>
                    <a:pt x="14" y="17"/>
                  </a:cubicBezTo>
                  <a:cubicBezTo>
                    <a:pt x="14" y="19"/>
                    <a:pt x="13" y="20"/>
                    <a:pt x="11" y="20"/>
                  </a:cubicBezTo>
                  <a:cubicBezTo>
                    <a:pt x="11" y="20"/>
                    <a:pt x="11" y="20"/>
                    <a:pt x="10" y="20"/>
                  </a:cubicBezTo>
                  <a:cubicBezTo>
                    <a:pt x="10" y="20"/>
                    <a:pt x="10" y="20"/>
                    <a:pt x="10" y="21"/>
                  </a:cubicBezTo>
                  <a:cubicBezTo>
                    <a:pt x="10" y="21"/>
                    <a:pt x="10" y="21"/>
                    <a:pt x="10" y="21"/>
                  </a:cubicBezTo>
                  <a:cubicBezTo>
                    <a:pt x="10" y="24"/>
                    <a:pt x="10" y="24"/>
                    <a:pt x="10" y="24"/>
                  </a:cubicBezTo>
                  <a:cubicBezTo>
                    <a:pt x="8" y="22"/>
                    <a:pt x="8" y="22"/>
                    <a:pt x="8" y="22"/>
                  </a:cubicBezTo>
                  <a:cubicBezTo>
                    <a:pt x="7" y="21"/>
                    <a:pt x="6" y="22"/>
                    <a:pt x="5" y="23"/>
                  </a:cubicBezTo>
                  <a:cubicBezTo>
                    <a:pt x="4" y="24"/>
                    <a:pt x="4" y="24"/>
                    <a:pt x="4" y="24"/>
                  </a:cubicBezTo>
                  <a:cubicBezTo>
                    <a:pt x="4" y="23"/>
                    <a:pt x="4" y="23"/>
                    <a:pt x="4" y="23"/>
                  </a:cubicBezTo>
                  <a:cubicBezTo>
                    <a:pt x="3" y="23"/>
                    <a:pt x="2" y="22"/>
                    <a:pt x="2" y="21"/>
                  </a:cubicBezTo>
                  <a:cubicBezTo>
                    <a:pt x="2" y="20"/>
                    <a:pt x="2" y="19"/>
                    <a:pt x="3" y="18"/>
                  </a:cubicBezTo>
                  <a:cubicBezTo>
                    <a:pt x="3" y="18"/>
                    <a:pt x="3" y="18"/>
                    <a:pt x="3" y="18"/>
                  </a:cubicBezTo>
                  <a:cubicBezTo>
                    <a:pt x="4" y="16"/>
                    <a:pt x="4" y="16"/>
                    <a:pt x="4" y="15"/>
                  </a:cubicBezTo>
                  <a:cubicBezTo>
                    <a:pt x="3" y="13"/>
                    <a:pt x="3" y="13"/>
                    <a:pt x="3" y="13"/>
                  </a:cubicBezTo>
                  <a:cubicBezTo>
                    <a:pt x="3" y="13"/>
                    <a:pt x="3" y="13"/>
                    <a:pt x="3" y="13"/>
                  </a:cubicBezTo>
                  <a:cubicBezTo>
                    <a:pt x="3" y="12"/>
                    <a:pt x="3" y="12"/>
                    <a:pt x="3" y="12"/>
                  </a:cubicBezTo>
                  <a:cubicBezTo>
                    <a:pt x="2" y="12"/>
                    <a:pt x="2" y="12"/>
                    <a:pt x="2" y="12"/>
                  </a:cubicBezTo>
                  <a:cubicBezTo>
                    <a:pt x="2" y="12"/>
                    <a:pt x="2" y="12"/>
                    <a:pt x="2" y="12"/>
                  </a:cubicBezTo>
                  <a:cubicBezTo>
                    <a:pt x="2" y="12"/>
                    <a:pt x="2" y="12"/>
                    <a:pt x="2" y="11"/>
                  </a:cubicBezTo>
                  <a:cubicBezTo>
                    <a:pt x="1" y="11"/>
                    <a:pt x="0" y="10"/>
                    <a:pt x="1" y="9"/>
                  </a:cubicBezTo>
                  <a:cubicBezTo>
                    <a:pt x="2" y="8"/>
                    <a:pt x="3" y="8"/>
                    <a:pt x="4" y="8"/>
                  </a:cubicBezTo>
                  <a:cubicBezTo>
                    <a:pt x="4" y="8"/>
                    <a:pt x="4" y="8"/>
                    <a:pt x="4" y="8"/>
                  </a:cubicBezTo>
                  <a:cubicBezTo>
                    <a:pt x="5" y="8"/>
                    <a:pt x="5" y="8"/>
                    <a:pt x="6" y="8"/>
                  </a:cubicBezTo>
                  <a:cubicBezTo>
                    <a:pt x="7" y="5"/>
                    <a:pt x="8" y="4"/>
                    <a:pt x="10" y="2"/>
                  </a:cubicBezTo>
                  <a:cubicBezTo>
                    <a:pt x="11" y="2"/>
                    <a:pt x="11" y="2"/>
                    <a:pt x="12" y="1"/>
                  </a:cubicBezTo>
                  <a:cubicBezTo>
                    <a:pt x="13" y="1"/>
                    <a:pt x="13" y="0"/>
                    <a:pt x="14" y="0"/>
                  </a:cubicBezTo>
                  <a:cubicBezTo>
                    <a:pt x="14" y="0"/>
                    <a:pt x="14" y="0"/>
                    <a:pt x="14" y="0"/>
                  </a:cubicBezTo>
                  <a:cubicBezTo>
                    <a:pt x="15" y="1"/>
                    <a:pt x="15" y="1"/>
                    <a:pt x="15" y="1"/>
                  </a:cubicBezTo>
                  <a:cubicBezTo>
                    <a:pt x="15" y="1"/>
                    <a:pt x="15" y="2"/>
                    <a:pt x="15" y="3"/>
                  </a:cubicBezTo>
                  <a:cubicBezTo>
                    <a:pt x="15" y="3"/>
                    <a:pt x="15" y="4"/>
                    <a:pt x="15" y="4"/>
                  </a:cubicBezTo>
                  <a:cubicBezTo>
                    <a:pt x="15" y="4"/>
                    <a:pt x="15" y="4"/>
                    <a:pt x="16" y="4"/>
                  </a:cubicBezTo>
                  <a:cubicBezTo>
                    <a:pt x="18" y="4"/>
                    <a:pt x="18" y="4"/>
                    <a:pt x="18" y="4"/>
                  </a:cubicBezTo>
                  <a:cubicBezTo>
                    <a:pt x="16" y="6"/>
                    <a:pt x="16" y="6"/>
                    <a:pt x="16" y="6"/>
                  </a:cubicBezTo>
                  <a:cubicBezTo>
                    <a:pt x="15" y="7"/>
                    <a:pt x="14" y="7"/>
                    <a:pt x="13" y="7"/>
                  </a:cubicBezTo>
                  <a:cubicBezTo>
                    <a:pt x="13" y="7"/>
                    <a:pt x="13" y="7"/>
                    <a:pt x="12" y="7"/>
                  </a:cubicBezTo>
                  <a:cubicBezTo>
                    <a:pt x="12" y="7"/>
                    <a:pt x="11" y="7"/>
                    <a:pt x="11" y="7"/>
                  </a:cubicBezTo>
                  <a:cubicBezTo>
                    <a:pt x="10" y="7"/>
                    <a:pt x="10" y="7"/>
                    <a:pt x="10" y="7"/>
                  </a:cubicBezTo>
                  <a:cubicBezTo>
                    <a:pt x="10" y="8"/>
                    <a:pt x="10" y="8"/>
                    <a:pt x="10" y="8"/>
                  </a:cubicBezTo>
                  <a:cubicBezTo>
                    <a:pt x="10" y="8"/>
                    <a:pt x="12" y="8"/>
                    <a:pt x="13" y="8"/>
                  </a:cubicBezTo>
                  <a:cubicBezTo>
                    <a:pt x="14" y="8"/>
                    <a:pt x="15" y="8"/>
                    <a:pt x="15" y="8"/>
                  </a:cubicBezTo>
                  <a:cubicBezTo>
                    <a:pt x="15" y="8"/>
                    <a:pt x="15" y="8"/>
                    <a:pt x="15" y="8"/>
                  </a:cubicBezTo>
                  <a:cubicBezTo>
                    <a:pt x="15" y="8"/>
                    <a:pt x="16" y="8"/>
                    <a:pt x="16" y="8"/>
                  </a:cubicBezTo>
                  <a:cubicBezTo>
                    <a:pt x="16" y="8"/>
                    <a:pt x="17" y="8"/>
                    <a:pt x="18" y="8"/>
                  </a:cubicBezTo>
                  <a:cubicBezTo>
                    <a:pt x="18" y="8"/>
                    <a:pt x="19" y="9"/>
                    <a:pt x="20" y="9"/>
                  </a:cubicBezTo>
                  <a:cubicBezTo>
                    <a:pt x="21" y="9"/>
                    <a:pt x="23" y="9"/>
                    <a:pt x="25" y="9"/>
                  </a:cubicBezTo>
                  <a:cubicBezTo>
                    <a:pt x="28" y="8"/>
                    <a:pt x="28" y="8"/>
                    <a:pt x="28" y="8"/>
                  </a:cubicBezTo>
                  <a:cubicBezTo>
                    <a:pt x="28" y="10"/>
                    <a:pt x="28" y="10"/>
                    <a:pt x="28" y="10"/>
                  </a:cubicBezTo>
                  <a:cubicBezTo>
                    <a:pt x="27" y="11"/>
                    <a:pt x="27" y="13"/>
                    <a:pt x="27" y="13"/>
                  </a:cubicBezTo>
                  <a:cubicBezTo>
                    <a:pt x="28" y="14"/>
                    <a:pt x="28" y="14"/>
                    <a:pt x="29" y="14"/>
                  </a:cubicBezTo>
                  <a:cubicBezTo>
                    <a:pt x="29" y="14"/>
                    <a:pt x="29" y="14"/>
                    <a:pt x="29" y="14"/>
                  </a:cubicBezTo>
                  <a:cubicBezTo>
                    <a:pt x="32" y="14"/>
                    <a:pt x="32" y="17"/>
                    <a:pt x="32" y="19"/>
                  </a:cubicBezTo>
                  <a:cubicBezTo>
                    <a:pt x="33" y="19"/>
                    <a:pt x="33" y="19"/>
                    <a:pt x="33" y="19"/>
                  </a:cubicBezTo>
                  <a:cubicBezTo>
                    <a:pt x="32" y="20"/>
                    <a:pt x="32" y="20"/>
                    <a:pt x="32" y="20"/>
                  </a:cubicBezTo>
                  <a:cubicBezTo>
                    <a:pt x="32" y="20"/>
                    <a:pt x="32" y="21"/>
                    <a:pt x="32" y="21"/>
                  </a:cubicBezTo>
                  <a:cubicBezTo>
                    <a:pt x="32" y="22"/>
                    <a:pt x="32" y="22"/>
                    <a:pt x="32" y="22"/>
                  </a:cubicBezTo>
                  <a:cubicBezTo>
                    <a:pt x="28" y="22"/>
                    <a:pt x="28" y="22"/>
                    <a:pt x="28" y="22"/>
                  </a:cubicBezTo>
                  <a:cubicBezTo>
                    <a:pt x="29" y="21"/>
                    <a:pt x="29" y="21"/>
                    <a:pt x="29" y="21"/>
                  </a:cubicBezTo>
                  <a:cubicBezTo>
                    <a:pt x="25" y="21"/>
                    <a:pt x="23" y="22"/>
                    <a:pt x="19" y="25"/>
                  </a:cubicBezTo>
                  <a:lnTo>
                    <a:pt x="18" y="25"/>
                  </a:lnTo>
                  <a:close/>
                  <a:moveTo>
                    <a:pt x="15" y="14"/>
                  </a:moveTo>
                  <a:cubicBezTo>
                    <a:pt x="16" y="14"/>
                    <a:pt x="16" y="14"/>
                    <a:pt x="17" y="14"/>
                  </a:cubicBezTo>
                  <a:cubicBezTo>
                    <a:pt x="18" y="15"/>
                    <a:pt x="18" y="18"/>
                    <a:pt x="18" y="19"/>
                  </a:cubicBezTo>
                  <a:cubicBezTo>
                    <a:pt x="18" y="20"/>
                    <a:pt x="18" y="21"/>
                    <a:pt x="19" y="22"/>
                  </a:cubicBezTo>
                  <a:cubicBezTo>
                    <a:pt x="23" y="20"/>
                    <a:pt x="25" y="19"/>
                    <a:pt x="30" y="19"/>
                  </a:cubicBezTo>
                  <a:cubicBezTo>
                    <a:pt x="30" y="16"/>
                    <a:pt x="30" y="16"/>
                    <a:pt x="29" y="16"/>
                  </a:cubicBezTo>
                  <a:cubicBezTo>
                    <a:pt x="29" y="16"/>
                    <a:pt x="29" y="16"/>
                    <a:pt x="29" y="16"/>
                  </a:cubicBezTo>
                  <a:cubicBezTo>
                    <a:pt x="27" y="16"/>
                    <a:pt x="26" y="15"/>
                    <a:pt x="26" y="14"/>
                  </a:cubicBezTo>
                  <a:cubicBezTo>
                    <a:pt x="25" y="13"/>
                    <a:pt x="25" y="12"/>
                    <a:pt x="25" y="11"/>
                  </a:cubicBezTo>
                  <a:cubicBezTo>
                    <a:pt x="23" y="11"/>
                    <a:pt x="21" y="11"/>
                    <a:pt x="19" y="11"/>
                  </a:cubicBezTo>
                  <a:cubicBezTo>
                    <a:pt x="19" y="10"/>
                    <a:pt x="19" y="10"/>
                    <a:pt x="19" y="10"/>
                  </a:cubicBezTo>
                  <a:cubicBezTo>
                    <a:pt x="18" y="11"/>
                    <a:pt x="18" y="11"/>
                    <a:pt x="18" y="11"/>
                  </a:cubicBezTo>
                  <a:cubicBezTo>
                    <a:pt x="18" y="10"/>
                    <a:pt x="18" y="10"/>
                    <a:pt x="17" y="10"/>
                  </a:cubicBezTo>
                  <a:cubicBezTo>
                    <a:pt x="17" y="10"/>
                    <a:pt x="17" y="10"/>
                    <a:pt x="17" y="10"/>
                  </a:cubicBezTo>
                  <a:cubicBezTo>
                    <a:pt x="16" y="10"/>
                    <a:pt x="15" y="10"/>
                    <a:pt x="14" y="10"/>
                  </a:cubicBezTo>
                  <a:cubicBezTo>
                    <a:pt x="14" y="10"/>
                    <a:pt x="14" y="10"/>
                    <a:pt x="13" y="10"/>
                  </a:cubicBezTo>
                  <a:cubicBezTo>
                    <a:pt x="11" y="10"/>
                    <a:pt x="8" y="10"/>
                    <a:pt x="8" y="8"/>
                  </a:cubicBezTo>
                  <a:cubicBezTo>
                    <a:pt x="8" y="8"/>
                    <a:pt x="8" y="8"/>
                    <a:pt x="8" y="8"/>
                  </a:cubicBezTo>
                  <a:cubicBezTo>
                    <a:pt x="8" y="8"/>
                    <a:pt x="7" y="8"/>
                    <a:pt x="7" y="8"/>
                  </a:cubicBezTo>
                  <a:cubicBezTo>
                    <a:pt x="7" y="10"/>
                    <a:pt x="5" y="10"/>
                    <a:pt x="5" y="10"/>
                  </a:cubicBezTo>
                  <a:cubicBezTo>
                    <a:pt x="5" y="10"/>
                    <a:pt x="5" y="10"/>
                    <a:pt x="4" y="10"/>
                  </a:cubicBezTo>
                  <a:cubicBezTo>
                    <a:pt x="4" y="10"/>
                    <a:pt x="4" y="10"/>
                    <a:pt x="4" y="10"/>
                  </a:cubicBezTo>
                  <a:cubicBezTo>
                    <a:pt x="3" y="10"/>
                    <a:pt x="3" y="10"/>
                    <a:pt x="3" y="10"/>
                  </a:cubicBezTo>
                  <a:cubicBezTo>
                    <a:pt x="3" y="10"/>
                    <a:pt x="3" y="10"/>
                    <a:pt x="4" y="11"/>
                  </a:cubicBezTo>
                  <a:cubicBezTo>
                    <a:pt x="4" y="11"/>
                    <a:pt x="4" y="11"/>
                    <a:pt x="5" y="11"/>
                  </a:cubicBezTo>
                  <a:cubicBezTo>
                    <a:pt x="6" y="11"/>
                    <a:pt x="6" y="11"/>
                    <a:pt x="6" y="11"/>
                  </a:cubicBezTo>
                  <a:cubicBezTo>
                    <a:pt x="5" y="13"/>
                    <a:pt x="5" y="13"/>
                    <a:pt x="5" y="13"/>
                  </a:cubicBezTo>
                  <a:cubicBezTo>
                    <a:pt x="5" y="14"/>
                    <a:pt x="5" y="14"/>
                    <a:pt x="5" y="14"/>
                  </a:cubicBezTo>
                  <a:cubicBezTo>
                    <a:pt x="6" y="16"/>
                    <a:pt x="6" y="16"/>
                    <a:pt x="5" y="19"/>
                  </a:cubicBezTo>
                  <a:cubicBezTo>
                    <a:pt x="4" y="19"/>
                    <a:pt x="4" y="19"/>
                    <a:pt x="4" y="19"/>
                  </a:cubicBezTo>
                  <a:cubicBezTo>
                    <a:pt x="4" y="20"/>
                    <a:pt x="4" y="21"/>
                    <a:pt x="4" y="21"/>
                  </a:cubicBezTo>
                  <a:cubicBezTo>
                    <a:pt x="4" y="21"/>
                    <a:pt x="4" y="21"/>
                    <a:pt x="4" y="21"/>
                  </a:cubicBezTo>
                  <a:cubicBezTo>
                    <a:pt x="5" y="20"/>
                    <a:pt x="7" y="19"/>
                    <a:pt x="8" y="20"/>
                  </a:cubicBezTo>
                  <a:cubicBezTo>
                    <a:pt x="8" y="20"/>
                    <a:pt x="8" y="20"/>
                    <a:pt x="8" y="20"/>
                  </a:cubicBezTo>
                  <a:cubicBezTo>
                    <a:pt x="9" y="20"/>
                    <a:pt x="9" y="19"/>
                    <a:pt x="9" y="19"/>
                  </a:cubicBezTo>
                  <a:cubicBezTo>
                    <a:pt x="9" y="17"/>
                    <a:pt x="9" y="17"/>
                    <a:pt x="9" y="17"/>
                  </a:cubicBezTo>
                  <a:cubicBezTo>
                    <a:pt x="10" y="18"/>
                    <a:pt x="10" y="18"/>
                    <a:pt x="10" y="18"/>
                  </a:cubicBezTo>
                  <a:cubicBezTo>
                    <a:pt x="11" y="18"/>
                    <a:pt x="11" y="18"/>
                    <a:pt x="11" y="18"/>
                  </a:cubicBezTo>
                  <a:cubicBezTo>
                    <a:pt x="12" y="18"/>
                    <a:pt x="12" y="18"/>
                    <a:pt x="12" y="17"/>
                  </a:cubicBezTo>
                  <a:cubicBezTo>
                    <a:pt x="13" y="15"/>
                    <a:pt x="14" y="14"/>
                    <a:pt x="15" y="14"/>
                  </a:cubicBezTo>
                  <a:close/>
                  <a:moveTo>
                    <a:pt x="13" y="3"/>
                  </a:moveTo>
                  <a:cubicBezTo>
                    <a:pt x="13" y="3"/>
                    <a:pt x="13" y="3"/>
                    <a:pt x="13" y="3"/>
                  </a:cubicBezTo>
                  <a:cubicBezTo>
                    <a:pt x="12" y="3"/>
                    <a:pt x="12" y="4"/>
                    <a:pt x="11" y="4"/>
                  </a:cubicBezTo>
                  <a:cubicBezTo>
                    <a:pt x="11" y="4"/>
                    <a:pt x="10" y="5"/>
                    <a:pt x="10" y="5"/>
                  </a:cubicBezTo>
                  <a:cubicBezTo>
                    <a:pt x="11" y="5"/>
                    <a:pt x="12" y="5"/>
                    <a:pt x="12" y="5"/>
                  </a:cubicBezTo>
                  <a:cubicBezTo>
                    <a:pt x="13" y="5"/>
                    <a:pt x="13" y="5"/>
                    <a:pt x="13" y="5"/>
                  </a:cubicBezTo>
                  <a:cubicBezTo>
                    <a:pt x="13" y="4"/>
                    <a:pt x="13" y="4"/>
                    <a:pt x="13"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2" name="Freeform 712"/>
            <p:cNvSpPr>
              <a:spLocks noChangeArrowheads="1"/>
            </p:cNvSpPr>
            <p:nvPr/>
          </p:nvSpPr>
          <p:spPr bwMode="auto">
            <a:xfrm>
              <a:off x="6673226" y="3588680"/>
              <a:ext cx="36227" cy="79697"/>
            </a:xfrm>
            <a:custGeom>
              <a:avLst/>
              <a:gdLst>
                <a:gd name="T0" fmla="*/ 8 w 9"/>
                <a:gd name="T1" fmla="*/ 12 h 19"/>
                <a:gd name="T2" fmla="*/ 5 w 9"/>
                <a:gd name="T3" fmla="*/ 19 h 19"/>
                <a:gd name="T4" fmla="*/ 1 w 9"/>
                <a:gd name="T5" fmla="*/ 15 h 19"/>
                <a:gd name="T6" fmla="*/ 3 w 9"/>
                <a:gd name="T7" fmla="*/ 4 h 19"/>
                <a:gd name="T8" fmla="*/ 8 w 9"/>
                <a:gd name="T9" fmla="*/ 12 h 19"/>
              </a:gdLst>
              <a:ahLst/>
              <a:cxnLst>
                <a:cxn ang="0">
                  <a:pos x="T0" y="T1"/>
                </a:cxn>
                <a:cxn ang="0">
                  <a:pos x="T2" y="T3"/>
                </a:cxn>
                <a:cxn ang="0">
                  <a:pos x="T4" y="T5"/>
                </a:cxn>
                <a:cxn ang="0">
                  <a:pos x="T6" y="T7"/>
                </a:cxn>
                <a:cxn ang="0">
                  <a:pos x="T8" y="T9"/>
                </a:cxn>
              </a:cxnLst>
              <a:rect l="0" t="0" r="r" b="b"/>
              <a:pathLst>
                <a:path w="9" h="19">
                  <a:moveTo>
                    <a:pt x="8" y="12"/>
                  </a:moveTo>
                  <a:cubicBezTo>
                    <a:pt x="9" y="15"/>
                    <a:pt x="7" y="17"/>
                    <a:pt x="5" y="19"/>
                  </a:cubicBezTo>
                  <a:cubicBezTo>
                    <a:pt x="4" y="17"/>
                    <a:pt x="3" y="16"/>
                    <a:pt x="1" y="15"/>
                  </a:cubicBezTo>
                  <a:cubicBezTo>
                    <a:pt x="4" y="12"/>
                    <a:pt x="0" y="6"/>
                    <a:pt x="3" y="4"/>
                  </a:cubicBezTo>
                  <a:cubicBezTo>
                    <a:pt x="6" y="0"/>
                    <a:pt x="7" y="11"/>
                    <a:pt x="8" y="1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3" name="Freeform 713"/>
            <p:cNvSpPr>
              <a:spLocks noEditPoints="1" noChangeArrowheads="1"/>
            </p:cNvSpPr>
            <p:nvPr/>
          </p:nvSpPr>
          <p:spPr bwMode="auto">
            <a:xfrm>
              <a:off x="6673226" y="3598340"/>
              <a:ext cx="41057" cy="74866"/>
            </a:xfrm>
            <a:custGeom>
              <a:avLst/>
              <a:gdLst>
                <a:gd name="T0" fmla="*/ 5 w 10"/>
                <a:gd name="T1" fmla="*/ 18 h 18"/>
                <a:gd name="T2" fmla="*/ 4 w 10"/>
                <a:gd name="T3" fmla="*/ 17 h 18"/>
                <a:gd name="T4" fmla="*/ 1 w 10"/>
                <a:gd name="T5" fmla="*/ 13 h 18"/>
                <a:gd name="T6" fmla="*/ 0 w 10"/>
                <a:gd name="T7" fmla="*/ 13 h 18"/>
                <a:gd name="T8" fmla="*/ 1 w 10"/>
                <a:gd name="T9" fmla="*/ 12 h 18"/>
                <a:gd name="T10" fmla="*/ 1 w 10"/>
                <a:gd name="T11" fmla="*/ 7 h 18"/>
                <a:gd name="T12" fmla="*/ 2 w 10"/>
                <a:gd name="T13" fmla="*/ 1 h 18"/>
                <a:gd name="T14" fmla="*/ 4 w 10"/>
                <a:gd name="T15" fmla="*/ 0 h 18"/>
                <a:gd name="T16" fmla="*/ 8 w 10"/>
                <a:gd name="T17" fmla="*/ 7 h 18"/>
                <a:gd name="T18" fmla="*/ 9 w 10"/>
                <a:gd name="T19" fmla="*/ 10 h 18"/>
                <a:gd name="T20" fmla="*/ 9 w 10"/>
                <a:gd name="T21" fmla="*/ 10 h 18"/>
                <a:gd name="T22" fmla="*/ 7 w 10"/>
                <a:gd name="T23" fmla="*/ 16 h 18"/>
                <a:gd name="T24" fmla="*/ 6 w 10"/>
                <a:gd name="T25" fmla="*/ 17 h 18"/>
                <a:gd name="T26" fmla="*/ 5 w 10"/>
                <a:gd name="T27" fmla="*/ 18 h 18"/>
                <a:gd name="T28" fmla="*/ 3 w 10"/>
                <a:gd name="T29" fmla="*/ 13 h 18"/>
                <a:gd name="T30" fmla="*/ 5 w 10"/>
                <a:gd name="T31" fmla="*/ 15 h 18"/>
                <a:gd name="T32" fmla="*/ 5 w 10"/>
                <a:gd name="T33" fmla="*/ 15 h 18"/>
                <a:gd name="T34" fmla="*/ 7 w 10"/>
                <a:gd name="T35" fmla="*/ 11 h 18"/>
                <a:gd name="T36" fmla="*/ 6 w 10"/>
                <a:gd name="T37" fmla="*/ 7 h 18"/>
                <a:gd name="T38" fmla="*/ 4 w 10"/>
                <a:gd name="T39" fmla="*/ 2 h 18"/>
                <a:gd name="T40" fmla="*/ 3 w 10"/>
                <a:gd name="T41" fmla="*/ 2 h 18"/>
                <a:gd name="T42" fmla="*/ 3 w 10"/>
                <a:gd name="T43" fmla="*/ 7 h 18"/>
                <a:gd name="T44" fmla="*/ 3 w 10"/>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18">
                  <a:moveTo>
                    <a:pt x="5" y="18"/>
                  </a:moveTo>
                  <a:cubicBezTo>
                    <a:pt x="4" y="17"/>
                    <a:pt x="4" y="17"/>
                    <a:pt x="4" y="17"/>
                  </a:cubicBezTo>
                  <a:cubicBezTo>
                    <a:pt x="3" y="16"/>
                    <a:pt x="2" y="15"/>
                    <a:pt x="1" y="13"/>
                  </a:cubicBezTo>
                  <a:cubicBezTo>
                    <a:pt x="0" y="13"/>
                    <a:pt x="0" y="13"/>
                    <a:pt x="0" y="13"/>
                  </a:cubicBezTo>
                  <a:cubicBezTo>
                    <a:pt x="1" y="12"/>
                    <a:pt x="1" y="12"/>
                    <a:pt x="1" y="12"/>
                  </a:cubicBezTo>
                  <a:cubicBezTo>
                    <a:pt x="2" y="11"/>
                    <a:pt x="1" y="9"/>
                    <a:pt x="1" y="7"/>
                  </a:cubicBezTo>
                  <a:cubicBezTo>
                    <a:pt x="1" y="5"/>
                    <a:pt x="0" y="2"/>
                    <a:pt x="2" y="1"/>
                  </a:cubicBezTo>
                  <a:cubicBezTo>
                    <a:pt x="2" y="0"/>
                    <a:pt x="3" y="0"/>
                    <a:pt x="4" y="0"/>
                  </a:cubicBezTo>
                  <a:cubicBezTo>
                    <a:pt x="6" y="0"/>
                    <a:pt x="7" y="3"/>
                    <a:pt x="8" y="7"/>
                  </a:cubicBezTo>
                  <a:cubicBezTo>
                    <a:pt x="8" y="8"/>
                    <a:pt x="9" y="9"/>
                    <a:pt x="9" y="10"/>
                  </a:cubicBezTo>
                  <a:cubicBezTo>
                    <a:pt x="9" y="10"/>
                    <a:pt x="9" y="10"/>
                    <a:pt x="9" y="10"/>
                  </a:cubicBezTo>
                  <a:cubicBezTo>
                    <a:pt x="10" y="13"/>
                    <a:pt x="8" y="14"/>
                    <a:pt x="7" y="16"/>
                  </a:cubicBezTo>
                  <a:cubicBezTo>
                    <a:pt x="7" y="16"/>
                    <a:pt x="6" y="17"/>
                    <a:pt x="6" y="17"/>
                  </a:cubicBezTo>
                  <a:lnTo>
                    <a:pt x="5" y="18"/>
                  </a:lnTo>
                  <a:close/>
                  <a:moveTo>
                    <a:pt x="3" y="13"/>
                  </a:moveTo>
                  <a:cubicBezTo>
                    <a:pt x="4" y="13"/>
                    <a:pt x="4" y="14"/>
                    <a:pt x="5" y="15"/>
                  </a:cubicBezTo>
                  <a:cubicBezTo>
                    <a:pt x="5" y="15"/>
                    <a:pt x="5" y="15"/>
                    <a:pt x="5" y="15"/>
                  </a:cubicBezTo>
                  <a:cubicBezTo>
                    <a:pt x="7" y="13"/>
                    <a:pt x="8" y="12"/>
                    <a:pt x="7" y="11"/>
                  </a:cubicBezTo>
                  <a:cubicBezTo>
                    <a:pt x="7" y="10"/>
                    <a:pt x="7" y="9"/>
                    <a:pt x="6" y="7"/>
                  </a:cubicBezTo>
                  <a:cubicBezTo>
                    <a:pt x="5" y="4"/>
                    <a:pt x="4" y="2"/>
                    <a:pt x="4" y="2"/>
                  </a:cubicBezTo>
                  <a:cubicBezTo>
                    <a:pt x="4" y="2"/>
                    <a:pt x="4" y="2"/>
                    <a:pt x="3" y="2"/>
                  </a:cubicBezTo>
                  <a:cubicBezTo>
                    <a:pt x="2" y="3"/>
                    <a:pt x="3" y="5"/>
                    <a:pt x="3" y="7"/>
                  </a:cubicBezTo>
                  <a:cubicBezTo>
                    <a:pt x="3" y="9"/>
                    <a:pt x="4" y="11"/>
                    <a:pt x="3" y="1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4" name="Freeform 714"/>
            <p:cNvSpPr>
              <a:spLocks noChangeArrowheads="1"/>
            </p:cNvSpPr>
            <p:nvPr/>
          </p:nvSpPr>
          <p:spPr bwMode="auto">
            <a:xfrm>
              <a:off x="6690131" y="3593510"/>
              <a:ext cx="48301" cy="45886"/>
            </a:xfrm>
            <a:custGeom>
              <a:avLst/>
              <a:gdLst>
                <a:gd name="T0" fmla="*/ 4 w 12"/>
                <a:gd name="T1" fmla="*/ 11 h 11"/>
                <a:gd name="T2" fmla="*/ 10 w 12"/>
                <a:gd name="T3" fmla="*/ 3 h 11"/>
                <a:gd name="T4" fmla="*/ 12 w 12"/>
                <a:gd name="T5" fmla="*/ 8 h 11"/>
                <a:gd name="T6" fmla="*/ 4 w 12"/>
                <a:gd name="T7" fmla="*/ 11 h 11"/>
              </a:gdLst>
              <a:ahLst/>
              <a:cxnLst>
                <a:cxn ang="0">
                  <a:pos x="T0" y="T1"/>
                </a:cxn>
                <a:cxn ang="0">
                  <a:pos x="T2" y="T3"/>
                </a:cxn>
                <a:cxn ang="0">
                  <a:pos x="T4" y="T5"/>
                </a:cxn>
                <a:cxn ang="0">
                  <a:pos x="T6" y="T7"/>
                </a:cxn>
              </a:cxnLst>
              <a:rect l="0" t="0" r="r" b="b"/>
              <a:pathLst>
                <a:path w="12" h="11">
                  <a:moveTo>
                    <a:pt x="4" y="11"/>
                  </a:moveTo>
                  <a:cubicBezTo>
                    <a:pt x="0" y="8"/>
                    <a:pt x="5" y="0"/>
                    <a:pt x="10" y="3"/>
                  </a:cubicBezTo>
                  <a:cubicBezTo>
                    <a:pt x="11" y="4"/>
                    <a:pt x="12" y="7"/>
                    <a:pt x="12" y="8"/>
                  </a:cubicBezTo>
                  <a:cubicBezTo>
                    <a:pt x="12" y="10"/>
                    <a:pt x="6" y="11"/>
                    <a:pt x="4" y="1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5" name="Freeform 715"/>
            <p:cNvSpPr>
              <a:spLocks noEditPoints="1" noChangeArrowheads="1"/>
            </p:cNvSpPr>
            <p:nvPr/>
          </p:nvSpPr>
          <p:spPr bwMode="auto">
            <a:xfrm>
              <a:off x="6692545" y="3593510"/>
              <a:ext cx="50717" cy="53132"/>
            </a:xfrm>
            <a:custGeom>
              <a:avLst/>
              <a:gdLst>
                <a:gd name="T0" fmla="*/ 3 w 12"/>
                <a:gd name="T1" fmla="*/ 13 h 13"/>
                <a:gd name="T2" fmla="*/ 3 w 12"/>
                <a:gd name="T3" fmla="*/ 12 h 13"/>
                <a:gd name="T4" fmla="*/ 1 w 12"/>
                <a:gd name="T5" fmla="*/ 5 h 13"/>
                <a:gd name="T6" fmla="*/ 9 w 12"/>
                <a:gd name="T7" fmla="*/ 2 h 13"/>
                <a:gd name="T8" fmla="*/ 12 w 12"/>
                <a:gd name="T9" fmla="*/ 8 h 13"/>
                <a:gd name="T10" fmla="*/ 5 w 12"/>
                <a:gd name="T11" fmla="*/ 12 h 13"/>
                <a:gd name="T12" fmla="*/ 4 w 12"/>
                <a:gd name="T13" fmla="*/ 12 h 13"/>
                <a:gd name="T14" fmla="*/ 3 w 12"/>
                <a:gd name="T15" fmla="*/ 13 h 13"/>
                <a:gd name="T16" fmla="*/ 6 w 12"/>
                <a:gd name="T17" fmla="*/ 3 h 13"/>
                <a:gd name="T18" fmla="*/ 3 w 12"/>
                <a:gd name="T19" fmla="*/ 6 h 13"/>
                <a:gd name="T20" fmla="*/ 4 w 12"/>
                <a:gd name="T21" fmla="*/ 10 h 13"/>
                <a:gd name="T22" fmla="*/ 4 w 12"/>
                <a:gd name="T23" fmla="*/ 10 h 13"/>
                <a:gd name="T24" fmla="*/ 10 w 12"/>
                <a:gd name="T25" fmla="*/ 8 h 13"/>
                <a:gd name="T26" fmla="*/ 8 w 12"/>
                <a:gd name="T27" fmla="*/ 4 h 13"/>
                <a:gd name="T28" fmla="*/ 6 w 12"/>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3">
                  <a:moveTo>
                    <a:pt x="3" y="13"/>
                  </a:moveTo>
                  <a:cubicBezTo>
                    <a:pt x="3" y="12"/>
                    <a:pt x="3" y="12"/>
                    <a:pt x="3" y="12"/>
                  </a:cubicBezTo>
                  <a:cubicBezTo>
                    <a:pt x="1" y="10"/>
                    <a:pt x="0" y="8"/>
                    <a:pt x="1" y="5"/>
                  </a:cubicBezTo>
                  <a:cubicBezTo>
                    <a:pt x="2" y="2"/>
                    <a:pt x="6" y="0"/>
                    <a:pt x="9" y="2"/>
                  </a:cubicBezTo>
                  <a:cubicBezTo>
                    <a:pt x="11" y="3"/>
                    <a:pt x="12" y="8"/>
                    <a:pt x="12" y="8"/>
                  </a:cubicBezTo>
                  <a:cubicBezTo>
                    <a:pt x="12" y="10"/>
                    <a:pt x="10" y="11"/>
                    <a:pt x="5" y="12"/>
                  </a:cubicBezTo>
                  <a:cubicBezTo>
                    <a:pt x="4" y="12"/>
                    <a:pt x="4" y="12"/>
                    <a:pt x="4" y="12"/>
                  </a:cubicBezTo>
                  <a:lnTo>
                    <a:pt x="3" y="13"/>
                  </a:lnTo>
                  <a:close/>
                  <a:moveTo>
                    <a:pt x="6" y="3"/>
                  </a:moveTo>
                  <a:cubicBezTo>
                    <a:pt x="5" y="3"/>
                    <a:pt x="3" y="5"/>
                    <a:pt x="3" y="6"/>
                  </a:cubicBezTo>
                  <a:cubicBezTo>
                    <a:pt x="2" y="8"/>
                    <a:pt x="3" y="9"/>
                    <a:pt x="4" y="10"/>
                  </a:cubicBezTo>
                  <a:cubicBezTo>
                    <a:pt x="4" y="10"/>
                    <a:pt x="4" y="10"/>
                    <a:pt x="4" y="10"/>
                  </a:cubicBezTo>
                  <a:cubicBezTo>
                    <a:pt x="5" y="10"/>
                    <a:pt x="9" y="9"/>
                    <a:pt x="10" y="8"/>
                  </a:cubicBezTo>
                  <a:cubicBezTo>
                    <a:pt x="10" y="6"/>
                    <a:pt x="9" y="4"/>
                    <a:pt x="8" y="4"/>
                  </a:cubicBezTo>
                  <a:cubicBezTo>
                    <a:pt x="8" y="4"/>
                    <a:pt x="7" y="3"/>
                    <a:pt x="6"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6" name="Freeform 716"/>
            <p:cNvSpPr>
              <a:spLocks noChangeArrowheads="1"/>
            </p:cNvSpPr>
            <p:nvPr/>
          </p:nvSpPr>
          <p:spPr bwMode="auto">
            <a:xfrm>
              <a:off x="6719113" y="3564529"/>
              <a:ext cx="115923" cy="70036"/>
            </a:xfrm>
            <a:custGeom>
              <a:avLst/>
              <a:gdLst>
                <a:gd name="T0" fmla="*/ 28 w 28"/>
                <a:gd name="T1" fmla="*/ 3 h 17"/>
                <a:gd name="T2" fmla="*/ 21 w 28"/>
                <a:gd name="T3" fmla="*/ 1 h 17"/>
                <a:gd name="T4" fmla="*/ 15 w 28"/>
                <a:gd name="T5" fmla="*/ 4 h 17"/>
                <a:gd name="T6" fmla="*/ 5 w 28"/>
                <a:gd name="T7" fmla="*/ 1 h 17"/>
                <a:gd name="T8" fmla="*/ 4 w 28"/>
                <a:gd name="T9" fmla="*/ 7 h 17"/>
                <a:gd name="T10" fmla="*/ 5 w 28"/>
                <a:gd name="T11" fmla="*/ 16 h 17"/>
                <a:gd name="T12" fmla="*/ 11 w 28"/>
                <a:gd name="T13" fmla="*/ 15 h 17"/>
                <a:gd name="T14" fmla="*/ 16 w 28"/>
                <a:gd name="T15" fmla="*/ 16 h 17"/>
                <a:gd name="T16" fmla="*/ 19 w 28"/>
                <a:gd name="T17" fmla="*/ 13 h 17"/>
                <a:gd name="T18" fmla="*/ 25 w 28"/>
                <a:gd name="T19" fmla="*/ 13 h 17"/>
                <a:gd name="T20" fmla="*/ 28 w 28"/>
                <a:gd name="T21"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7">
                  <a:moveTo>
                    <a:pt x="28" y="3"/>
                  </a:moveTo>
                  <a:cubicBezTo>
                    <a:pt x="26" y="2"/>
                    <a:pt x="23" y="1"/>
                    <a:pt x="21" y="1"/>
                  </a:cubicBezTo>
                  <a:cubicBezTo>
                    <a:pt x="19" y="1"/>
                    <a:pt x="17" y="3"/>
                    <a:pt x="15" y="4"/>
                  </a:cubicBezTo>
                  <a:cubicBezTo>
                    <a:pt x="13" y="4"/>
                    <a:pt x="4" y="4"/>
                    <a:pt x="5" y="1"/>
                  </a:cubicBezTo>
                  <a:cubicBezTo>
                    <a:pt x="0" y="0"/>
                    <a:pt x="5" y="6"/>
                    <a:pt x="4" y="7"/>
                  </a:cubicBezTo>
                  <a:cubicBezTo>
                    <a:pt x="2" y="11"/>
                    <a:pt x="5" y="12"/>
                    <a:pt x="5" y="16"/>
                  </a:cubicBezTo>
                  <a:cubicBezTo>
                    <a:pt x="7" y="15"/>
                    <a:pt x="9" y="14"/>
                    <a:pt x="11" y="15"/>
                  </a:cubicBezTo>
                  <a:cubicBezTo>
                    <a:pt x="13" y="15"/>
                    <a:pt x="14" y="17"/>
                    <a:pt x="16" y="16"/>
                  </a:cubicBezTo>
                  <a:cubicBezTo>
                    <a:pt x="18" y="15"/>
                    <a:pt x="17" y="14"/>
                    <a:pt x="19" y="13"/>
                  </a:cubicBezTo>
                  <a:cubicBezTo>
                    <a:pt x="21" y="13"/>
                    <a:pt x="22" y="12"/>
                    <a:pt x="25" y="13"/>
                  </a:cubicBezTo>
                  <a:cubicBezTo>
                    <a:pt x="21" y="9"/>
                    <a:pt x="27" y="7"/>
                    <a:pt x="28" y="3"/>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7" name="Freeform 717"/>
            <p:cNvSpPr>
              <a:spLocks noEditPoints="1" noChangeArrowheads="1"/>
            </p:cNvSpPr>
            <p:nvPr/>
          </p:nvSpPr>
          <p:spPr bwMode="auto">
            <a:xfrm>
              <a:off x="6723942" y="3564529"/>
              <a:ext cx="115923" cy="70036"/>
            </a:xfrm>
            <a:custGeom>
              <a:avLst/>
              <a:gdLst>
                <a:gd name="T0" fmla="*/ 3 w 28"/>
                <a:gd name="T1" fmla="*/ 17 h 17"/>
                <a:gd name="T2" fmla="*/ 3 w 28"/>
                <a:gd name="T3" fmla="*/ 16 h 17"/>
                <a:gd name="T4" fmla="*/ 2 w 28"/>
                <a:gd name="T5" fmla="*/ 13 h 17"/>
                <a:gd name="T6" fmla="*/ 2 w 28"/>
                <a:gd name="T7" fmla="*/ 7 h 17"/>
                <a:gd name="T8" fmla="*/ 2 w 28"/>
                <a:gd name="T9" fmla="*/ 6 h 17"/>
                <a:gd name="T10" fmla="*/ 1 w 28"/>
                <a:gd name="T11" fmla="*/ 1 h 17"/>
                <a:gd name="T12" fmla="*/ 4 w 28"/>
                <a:gd name="T13" fmla="*/ 0 h 17"/>
                <a:gd name="T14" fmla="*/ 5 w 28"/>
                <a:gd name="T15" fmla="*/ 0 h 17"/>
                <a:gd name="T16" fmla="*/ 5 w 28"/>
                <a:gd name="T17" fmla="*/ 1 h 17"/>
                <a:gd name="T18" fmla="*/ 11 w 28"/>
                <a:gd name="T19" fmla="*/ 3 h 17"/>
                <a:gd name="T20" fmla="*/ 14 w 28"/>
                <a:gd name="T21" fmla="*/ 3 h 17"/>
                <a:gd name="T22" fmla="*/ 16 w 28"/>
                <a:gd name="T23" fmla="*/ 2 h 17"/>
                <a:gd name="T24" fmla="*/ 20 w 28"/>
                <a:gd name="T25" fmla="*/ 0 h 17"/>
                <a:gd name="T26" fmla="*/ 25 w 28"/>
                <a:gd name="T27" fmla="*/ 1 h 17"/>
                <a:gd name="T28" fmla="*/ 27 w 28"/>
                <a:gd name="T29" fmla="*/ 2 h 17"/>
                <a:gd name="T30" fmla="*/ 28 w 28"/>
                <a:gd name="T31" fmla="*/ 2 h 17"/>
                <a:gd name="T32" fmla="*/ 27 w 28"/>
                <a:gd name="T33" fmla="*/ 3 h 17"/>
                <a:gd name="T34" fmla="*/ 25 w 28"/>
                <a:gd name="T35" fmla="*/ 7 h 17"/>
                <a:gd name="T36" fmla="*/ 25 w 28"/>
                <a:gd name="T37" fmla="*/ 12 h 17"/>
                <a:gd name="T38" fmla="*/ 28 w 28"/>
                <a:gd name="T39" fmla="*/ 15 h 17"/>
                <a:gd name="T40" fmla="*/ 24 w 28"/>
                <a:gd name="T41" fmla="*/ 14 h 17"/>
                <a:gd name="T42" fmla="*/ 18 w 28"/>
                <a:gd name="T43" fmla="*/ 14 h 17"/>
                <a:gd name="T44" fmla="*/ 17 w 28"/>
                <a:gd name="T45" fmla="*/ 15 h 17"/>
                <a:gd name="T46" fmla="*/ 15 w 28"/>
                <a:gd name="T47" fmla="*/ 17 h 17"/>
                <a:gd name="T48" fmla="*/ 12 w 28"/>
                <a:gd name="T49" fmla="*/ 16 h 17"/>
                <a:gd name="T50" fmla="*/ 10 w 28"/>
                <a:gd name="T51" fmla="*/ 16 h 17"/>
                <a:gd name="T52" fmla="*/ 6 w 28"/>
                <a:gd name="T53" fmla="*/ 16 h 17"/>
                <a:gd name="T54" fmla="*/ 4 w 28"/>
                <a:gd name="T55" fmla="*/ 17 h 17"/>
                <a:gd name="T56" fmla="*/ 3 w 28"/>
                <a:gd name="T57" fmla="*/ 17 h 17"/>
                <a:gd name="T58" fmla="*/ 9 w 28"/>
                <a:gd name="T59" fmla="*/ 14 h 17"/>
                <a:gd name="T60" fmla="*/ 10 w 28"/>
                <a:gd name="T61" fmla="*/ 14 h 17"/>
                <a:gd name="T62" fmla="*/ 13 w 28"/>
                <a:gd name="T63" fmla="*/ 14 h 17"/>
                <a:gd name="T64" fmla="*/ 15 w 28"/>
                <a:gd name="T65" fmla="*/ 15 h 17"/>
                <a:gd name="T66" fmla="*/ 16 w 28"/>
                <a:gd name="T67" fmla="*/ 14 h 17"/>
                <a:gd name="T68" fmla="*/ 17 w 28"/>
                <a:gd name="T69" fmla="*/ 13 h 17"/>
                <a:gd name="T70" fmla="*/ 22 w 28"/>
                <a:gd name="T71" fmla="*/ 12 h 17"/>
                <a:gd name="T72" fmla="*/ 24 w 28"/>
                <a:gd name="T73" fmla="*/ 6 h 17"/>
                <a:gd name="T74" fmla="*/ 25 w 28"/>
                <a:gd name="T75" fmla="*/ 4 h 17"/>
                <a:gd name="T76" fmla="*/ 24 w 28"/>
                <a:gd name="T77" fmla="*/ 3 h 17"/>
                <a:gd name="T78" fmla="*/ 20 w 28"/>
                <a:gd name="T79" fmla="*/ 2 h 17"/>
                <a:gd name="T80" fmla="*/ 20 w 28"/>
                <a:gd name="T81" fmla="*/ 2 h 17"/>
                <a:gd name="T82" fmla="*/ 17 w 28"/>
                <a:gd name="T83" fmla="*/ 3 h 17"/>
                <a:gd name="T84" fmla="*/ 14 w 28"/>
                <a:gd name="T85" fmla="*/ 5 h 17"/>
                <a:gd name="T86" fmla="*/ 11 w 28"/>
                <a:gd name="T87" fmla="*/ 5 h 17"/>
                <a:gd name="T88" fmla="*/ 3 w 28"/>
                <a:gd name="T89" fmla="*/ 3 h 17"/>
                <a:gd name="T90" fmla="*/ 3 w 28"/>
                <a:gd name="T91" fmla="*/ 2 h 17"/>
                <a:gd name="T92" fmla="*/ 3 w 28"/>
                <a:gd name="T93" fmla="*/ 2 h 17"/>
                <a:gd name="T94" fmla="*/ 3 w 28"/>
                <a:gd name="T95" fmla="*/ 5 h 17"/>
                <a:gd name="T96" fmla="*/ 4 w 28"/>
                <a:gd name="T97" fmla="*/ 8 h 17"/>
                <a:gd name="T98" fmla="*/ 4 w 28"/>
                <a:gd name="T99" fmla="*/ 12 h 17"/>
                <a:gd name="T100" fmla="*/ 5 w 28"/>
                <a:gd name="T101" fmla="*/ 15 h 17"/>
                <a:gd name="T102" fmla="*/ 6 w 28"/>
                <a:gd name="T103" fmla="*/ 14 h 17"/>
                <a:gd name="T104" fmla="*/ 9 w 28"/>
                <a:gd name="T105"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 h="17">
                  <a:moveTo>
                    <a:pt x="3" y="17"/>
                  </a:moveTo>
                  <a:cubicBezTo>
                    <a:pt x="3" y="16"/>
                    <a:pt x="3" y="16"/>
                    <a:pt x="3" y="16"/>
                  </a:cubicBezTo>
                  <a:cubicBezTo>
                    <a:pt x="3" y="14"/>
                    <a:pt x="2" y="13"/>
                    <a:pt x="2" y="13"/>
                  </a:cubicBezTo>
                  <a:cubicBezTo>
                    <a:pt x="1" y="11"/>
                    <a:pt x="0" y="10"/>
                    <a:pt x="2" y="7"/>
                  </a:cubicBezTo>
                  <a:cubicBezTo>
                    <a:pt x="2" y="7"/>
                    <a:pt x="2" y="6"/>
                    <a:pt x="2" y="6"/>
                  </a:cubicBezTo>
                  <a:cubicBezTo>
                    <a:pt x="1" y="4"/>
                    <a:pt x="0" y="2"/>
                    <a:pt x="1" y="1"/>
                  </a:cubicBezTo>
                  <a:cubicBezTo>
                    <a:pt x="1" y="0"/>
                    <a:pt x="2" y="0"/>
                    <a:pt x="4" y="0"/>
                  </a:cubicBezTo>
                  <a:cubicBezTo>
                    <a:pt x="5" y="0"/>
                    <a:pt x="5" y="0"/>
                    <a:pt x="5" y="0"/>
                  </a:cubicBezTo>
                  <a:cubicBezTo>
                    <a:pt x="5" y="1"/>
                    <a:pt x="5" y="1"/>
                    <a:pt x="5" y="1"/>
                  </a:cubicBezTo>
                  <a:cubicBezTo>
                    <a:pt x="5" y="2"/>
                    <a:pt x="8" y="3"/>
                    <a:pt x="11" y="3"/>
                  </a:cubicBezTo>
                  <a:cubicBezTo>
                    <a:pt x="12" y="3"/>
                    <a:pt x="13" y="3"/>
                    <a:pt x="14" y="3"/>
                  </a:cubicBezTo>
                  <a:cubicBezTo>
                    <a:pt x="14" y="3"/>
                    <a:pt x="15" y="2"/>
                    <a:pt x="16" y="2"/>
                  </a:cubicBezTo>
                  <a:cubicBezTo>
                    <a:pt x="17" y="1"/>
                    <a:pt x="18" y="0"/>
                    <a:pt x="20" y="0"/>
                  </a:cubicBezTo>
                  <a:cubicBezTo>
                    <a:pt x="21" y="0"/>
                    <a:pt x="23" y="1"/>
                    <a:pt x="25" y="1"/>
                  </a:cubicBezTo>
                  <a:cubicBezTo>
                    <a:pt x="26" y="2"/>
                    <a:pt x="26" y="2"/>
                    <a:pt x="27" y="2"/>
                  </a:cubicBezTo>
                  <a:cubicBezTo>
                    <a:pt x="28" y="2"/>
                    <a:pt x="28" y="2"/>
                    <a:pt x="28" y="2"/>
                  </a:cubicBezTo>
                  <a:cubicBezTo>
                    <a:pt x="27" y="3"/>
                    <a:pt x="27" y="3"/>
                    <a:pt x="27" y="3"/>
                  </a:cubicBezTo>
                  <a:cubicBezTo>
                    <a:pt x="27" y="5"/>
                    <a:pt x="26" y="6"/>
                    <a:pt x="25" y="7"/>
                  </a:cubicBezTo>
                  <a:cubicBezTo>
                    <a:pt x="23" y="9"/>
                    <a:pt x="23" y="10"/>
                    <a:pt x="25" y="12"/>
                  </a:cubicBezTo>
                  <a:cubicBezTo>
                    <a:pt x="28" y="15"/>
                    <a:pt x="28" y="15"/>
                    <a:pt x="28" y="15"/>
                  </a:cubicBezTo>
                  <a:cubicBezTo>
                    <a:pt x="24" y="14"/>
                    <a:pt x="24" y="14"/>
                    <a:pt x="24" y="14"/>
                  </a:cubicBezTo>
                  <a:cubicBezTo>
                    <a:pt x="22" y="13"/>
                    <a:pt x="20" y="14"/>
                    <a:pt x="18" y="14"/>
                  </a:cubicBezTo>
                  <a:cubicBezTo>
                    <a:pt x="18" y="15"/>
                    <a:pt x="18" y="15"/>
                    <a:pt x="17" y="15"/>
                  </a:cubicBezTo>
                  <a:cubicBezTo>
                    <a:pt x="17" y="16"/>
                    <a:pt x="17" y="16"/>
                    <a:pt x="15" y="17"/>
                  </a:cubicBezTo>
                  <a:cubicBezTo>
                    <a:pt x="14" y="17"/>
                    <a:pt x="13" y="17"/>
                    <a:pt x="12" y="16"/>
                  </a:cubicBezTo>
                  <a:cubicBezTo>
                    <a:pt x="11" y="16"/>
                    <a:pt x="10" y="16"/>
                    <a:pt x="10" y="16"/>
                  </a:cubicBezTo>
                  <a:cubicBezTo>
                    <a:pt x="9" y="15"/>
                    <a:pt x="7" y="16"/>
                    <a:pt x="6" y="16"/>
                  </a:cubicBezTo>
                  <a:cubicBezTo>
                    <a:pt x="5" y="16"/>
                    <a:pt x="5" y="17"/>
                    <a:pt x="4" y="17"/>
                  </a:cubicBezTo>
                  <a:lnTo>
                    <a:pt x="3" y="17"/>
                  </a:lnTo>
                  <a:close/>
                  <a:moveTo>
                    <a:pt x="9" y="14"/>
                  </a:moveTo>
                  <a:cubicBezTo>
                    <a:pt x="10" y="14"/>
                    <a:pt x="10" y="14"/>
                    <a:pt x="10" y="14"/>
                  </a:cubicBezTo>
                  <a:cubicBezTo>
                    <a:pt x="11" y="14"/>
                    <a:pt x="12" y="14"/>
                    <a:pt x="13" y="14"/>
                  </a:cubicBezTo>
                  <a:cubicBezTo>
                    <a:pt x="13" y="15"/>
                    <a:pt x="14" y="15"/>
                    <a:pt x="15" y="15"/>
                  </a:cubicBezTo>
                  <a:cubicBezTo>
                    <a:pt x="15" y="15"/>
                    <a:pt x="15" y="15"/>
                    <a:pt x="16" y="14"/>
                  </a:cubicBezTo>
                  <a:cubicBezTo>
                    <a:pt x="16" y="14"/>
                    <a:pt x="16" y="13"/>
                    <a:pt x="17" y="13"/>
                  </a:cubicBezTo>
                  <a:cubicBezTo>
                    <a:pt x="19" y="12"/>
                    <a:pt x="20" y="12"/>
                    <a:pt x="22" y="12"/>
                  </a:cubicBezTo>
                  <a:cubicBezTo>
                    <a:pt x="21" y="9"/>
                    <a:pt x="22" y="7"/>
                    <a:pt x="24" y="6"/>
                  </a:cubicBezTo>
                  <a:cubicBezTo>
                    <a:pt x="24" y="5"/>
                    <a:pt x="25" y="4"/>
                    <a:pt x="25" y="4"/>
                  </a:cubicBezTo>
                  <a:cubicBezTo>
                    <a:pt x="25" y="3"/>
                    <a:pt x="25" y="3"/>
                    <a:pt x="24" y="3"/>
                  </a:cubicBezTo>
                  <a:cubicBezTo>
                    <a:pt x="23" y="3"/>
                    <a:pt x="21" y="2"/>
                    <a:pt x="20" y="2"/>
                  </a:cubicBezTo>
                  <a:cubicBezTo>
                    <a:pt x="20" y="2"/>
                    <a:pt x="20" y="2"/>
                    <a:pt x="20" y="2"/>
                  </a:cubicBezTo>
                  <a:cubicBezTo>
                    <a:pt x="19" y="2"/>
                    <a:pt x="18" y="3"/>
                    <a:pt x="17" y="3"/>
                  </a:cubicBezTo>
                  <a:cubicBezTo>
                    <a:pt x="16" y="4"/>
                    <a:pt x="15" y="4"/>
                    <a:pt x="14" y="5"/>
                  </a:cubicBezTo>
                  <a:cubicBezTo>
                    <a:pt x="13" y="5"/>
                    <a:pt x="12" y="5"/>
                    <a:pt x="11" y="5"/>
                  </a:cubicBezTo>
                  <a:cubicBezTo>
                    <a:pt x="9" y="5"/>
                    <a:pt x="4" y="5"/>
                    <a:pt x="3" y="3"/>
                  </a:cubicBezTo>
                  <a:cubicBezTo>
                    <a:pt x="3" y="2"/>
                    <a:pt x="3" y="2"/>
                    <a:pt x="3" y="2"/>
                  </a:cubicBezTo>
                  <a:cubicBezTo>
                    <a:pt x="3" y="2"/>
                    <a:pt x="3" y="2"/>
                    <a:pt x="3" y="2"/>
                  </a:cubicBezTo>
                  <a:cubicBezTo>
                    <a:pt x="2" y="2"/>
                    <a:pt x="3" y="4"/>
                    <a:pt x="3" y="5"/>
                  </a:cubicBezTo>
                  <a:cubicBezTo>
                    <a:pt x="4" y="6"/>
                    <a:pt x="4" y="7"/>
                    <a:pt x="4" y="8"/>
                  </a:cubicBezTo>
                  <a:cubicBezTo>
                    <a:pt x="3" y="10"/>
                    <a:pt x="3" y="10"/>
                    <a:pt x="4" y="12"/>
                  </a:cubicBezTo>
                  <a:cubicBezTo>
                    <a:pt x="4" y="12"/>
                    <a:pt x="5" y="13"/>
                    <a:pt x="5" y="15"/>
                  </a:cubicBezTo>
                  <a:cubicBezTo>
                    <a:pt x="5" y="15"/>
                    <a:pt x="5" y="14"/>
                    <a:pt x="6" y="14"/>
                  </a:cubicBezTo>
                  <a:cubicBezTo>
                    <a:pt x="7" y="14"/>
                    <a:pt x="8" y="14"/>
                    <a:pt x="9" y="1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8" name="Freeform 718"/>
            <p:cNvSpPr>
              <a:spLocks noChangeArrowheads="1"/>
            </p:cNvSpPr>
            <p:nvPr/>
          </p:nvSpPr>
          <p:spPr bwMode="auto">
            <a:xfrm>
              <a:off x="4055291" y="2651632"/>
              <a:ext cx="990178" cy="528898"/>
            </a:xfrm>
            <a:custGeom>
              <a:avLst/>
              <a:gdLst>
                <a:gd name="T0" fmla="*/ 188 w 238"/>
                <a:gd name="T1" fmla="*/ 102 h 127"/>
                <a:gd name="T2" fmla="*/ 194 w 238"/>
                <a:gd name="T3" fmla="*/ 97 h 127"/>
                <a:gd name="T4" fmla="*/ 193 w 238"/>
                <a:gd name="T5" fmla="*/ 87 h 127"/>
                <a:gd name="T6" fmla="*/ 190 w 238"/>
                <a:gd name="T7" fmla="*/ 85 h 127"/>
                <a:gd name="T8" fmla="*/ 214 w 238"/>
                <a:gd name="T9" fmla="*/ 73 h 127"/>
                <a:gd name="T10" fmla="*/ 213 w 238"/>
                <a:gd name="T11" fmla="*/ 71 h 127"/>
                <a:gd name="T12" fmla="*/ 223 w 238"/>
                <a:gd name="T13" fmla="*/ 64 h 127"/>
                <a:gd name="T14" fmla="*/ 225 w 238"/>
                <a:gd name="T15" fmla="*/ 59 h 127"/>
                <a:gd name="T16" fmla="*/ 233 w 238"/>
                <a:gd name="T17" fmla="*/ 44 h 127"/>
                <a:gd name="T18" fmla="*/ 233 w 238"/>
                <a:gd name="T19" fmla="*/ 42 h 127"/>
                <a:gd name="T20" fmla="*/ 230 w 238"/>
                <a:gd name="T21" fmla="*/ 28 h 127"/>
                <a:gd name="T22" fmla="*/ 220 w 238"/>
                <a:gd name="T23" fmla="*/ 37 h 127"/>
                <a:gd name="T24" fmla="*/ 212 w 238"/>
                <a:gd name="T25" fmla="*/ 54 h 127"/>
                <a:gd name="T26" fmla="*/ 205 w 238"/>
                <a:gd name="T27" fmla="*/ 32 h 127"/>
                <a:gd name="T28" fmla="*/ 196 w 238"/>
                <a:gd name="T29" fmla="*/ 31 h 127"/>
                <a:gd name="T30" fmla="*/ 192 w 238"/>
                <a:gd name="T31" fmla="*/ 22 h 127"/>
                <a:gd name="T32" fmla="*/ 189 w 238"/>
                <a:gd name="T33" fmla="*/ 8 h 127"/>
                <a:gd name="T34" fmla="*/ 179 w 238"/>
                <a:gd name="T35" fmla="*/ 4 h 127"/>
                <a:gd name="T36" fmla="*/ 177 w 238"/>
                <a:gd name="T37" fmla="*/ 16 h 127"/>
                <a:gd name="T38" fmla="*/ 186 w 238"/>
                <a:gd name="T39" fmla="*/ 33 h 127"/>
                <a:gd name="T40" fmla="*/ 186 w 238"/>
                <a:gd name="T41" fmla="*/ 37 h 127"/>
                <a:gd name="T42" fmla="*/ 179 w 238"/>
                <a:gd name="T43" fmla="*/ 45 h 127"/>
                <a:gd name="T44" fmla="*/ 180 w 238"/>
                <a:gd name="T45" fmla="*/ 52 h 127"/>
                <a:gd name="T46" fmla="*/ 178 w 238"/>
                <a:gd name="T47" fmla="*/ 43 h 127"/>
                <a:gd name="T48" fmla="*/ 173 w 238"/>
                <a:gd name="T49" fmla="*/ 40 h 127"/>
                <a:gd name="T50" fmla="*/ 168 w 238"/>
                <a:gd name="T51" fmla="*/ 45 h 127"/>
                <a:gd name="T52" fmla="*/ 149 w 238"/>
                <a:gd name="T53" fmla="*/ 45 h 127"/>
                <a:gd name="T54" fmla="*/ 140 w 238"/>
                <a:gd name="T55" fmla="*/ 38 h 127"/>
                <a:gd name="T56" fmla="*/ 132 w 238"/>
                <a:gd name="T57" fmla="*/ 44 h 127"/>
                <a:gd name="T58" fmla="*/ 135 w 238"/>
                <a:gd name="T59" fmla="*/ 40 h 127"/>
                <a:gd name="T60" fmla="*/ 135 w 238"/>
                <a:gd name="T61" fmla="*/ 44 h 127"/>
                <a:gd name="T62" fmla="*/ 133 w 238"/>
                <a:gd name="T63" fmla="*/ 57 h 127"/>
                <a:gd name="T64" fmla="*/ 131 w 238"/>
                <a:gd name="T65" fmla="*/ 54 h 127"/>
                <a:gd name="T66" fmla="*/ 122 w 238"/>
                <a:gd name="T67" fmla="*/ 45 h 127"/>
                <a:gd name="T68" fmla="*/ 103 w 238"/>
                <a:gd name="T69" fmla="*/ 43 h 127"/>
                <a:gd name="T70" fmla="*/ 99 w 238"/>
                <a:gd name="T71" fmla="*/ 37 h 127"/>
                <a:gd name="T72" fmla="*/ 70 w 238"/>
                <a:gd name="T73" fmla="*/ 31 h 127"/>
                <a:gd name="T74" fmla="*/ 65 w 238"/>
                <a:gd name="T75" fmla="*/ 23 h 127"/>
                <a:gd name="T76" fmla="*/ 57 w 238"/>
                <a:gd name="T77" fmla="*/ 27 h 127"/>
                <a:gd name="T78" fmla="*/ 47 w 238"/>
                <a:gd name="T79" fmla="*/ 27 h 127"/>
                <a:gd name="T80" fmla="*/ 40 w 238"/>
                <a:gd name="T81" fmla="*/ 30 h 127"/>
                <a:gd name="T82" fmla="*/ 40 w 238"/>
                <a:gd name="T83" fmla="*/ 29 h 127"/>
                <a:gd name="T84" fmla="*/ 26 w 238"/>
                <a:gd name="T85" fmla="*/ 34 h 127"/>
                <a:gd name="T86" fmla="*/ 24 w 238"/>
                <a:gd name="T87" fmla="*/ 39 h 127"/>
                <a:gd name="T88" fmla="*/ 1 w 238"/>
                <a:gd name="T89" fmla="*/ 27 h 127"/>
                <a:gd name="T90" fmla="*/ 8 w 238"/>
                <a:gd name="T91" fmla="*/ 115 h 127"/>
                <a:gd name="T92" fmla="*/ 27 w 238"/>
                <a:gd name="T93" fmla="*/ 127 h 127"/>
                <a:gd name="T94" fmla="*/ 184 w 238"/>
                <a:gd name="T9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127">
                  <a:moveTo>
                    <a:pt x="184" y="127"/>
                  </a:moveTo>
                  <a:cubicBezTo>
                    <a:pt x="177" y="124"/>
                    <a:pt x="187" y="109"/>
                    <a:pt x="183" y="107"/>
                  </a:cubicBezTo>
                  <a:cubicBezTo>
                    <a:pt x="185" y="106"/>
                    <a:pt x="189" y="105"/>
                    <a:pt x="188" y="102"/>
                  </a:cubicBezTo>
                  <a:cubicBezTo>
                    <a:pt x="188" y="102"/>
                    <a:pt x="189" y="101"/>
                    <a:pt x="190" y="100"/>
                  </a:cubicBezTo>
                  <a:cubicBezTo>
                    <a:pt x="190" y="101"/>
                    <a:pt x="191" y="101"/>
                    <a:pt x="191" y="101"/>
                  </a:cubicBezTo>
                  <a:cubicBezTo>
                    <a:pt x="191" y="99"/>
                    <a:pt x="190" y="96"/>
                    <a:pt x="194" y="97"/>
                  </a:cubicBezTo>
                  <a:cubicBezTo>
                    <a:pt x="192" y="96"/>
                    <a:pt x="192" y="96"/>
                    <a:pt x="192" y="95"/>
                  </a:cubicBezTo>
                  <a:cubicBezTo>
                    <a:pt x="204" y="95"/>
                    <a:pt x="195" y="85"/>
                    <a:pt x="192" y="88"/>
                  </a:cubicBezTo>
                  <a:cubicBezTo>
                    <a:pt x="192" y="88"/>
                    <a:pt x="193" y="88"/>
                    <a:pt x="193" y="87"/>
                  </a:cubicBezTo>
                  <a:cubicBezTo>
                    <a:pt x="191" y="86"/>
                    <a:pt x="190" y="86"/>
                    <a:pt x="188" y="85"/>
                  </a:cubicBezTo>
                  <a:cubicBezTo>
                    <a:pt x="188" y="85"/>
                    <a:pt x="188" y="86"/>
                    <a:pt x="188" y="86"/>
                  </a:cubicBezTo>
                  <a:cubicBezTo>
                    <a:pt x="186" y="83"/>
                    <a:pt x="189" y="84"/>
                    <a:pt x="190" y="85"/>
                  </a:cubicBezTo>
                  <a:cubicBezTo>
                    <a:pt x="192" y="86"/>
                    <a:pt x="195" y="86"/>
                    <a:pt x="196" y="86"/>
                  </a:cubicBezTo>
                  <a:cubicBezTo>
                    <a:pt x="200" y="90"/>
                    <a:pt x="201" y="87"/>
                    <a:pt x="202" y="83"/>
                  </a:cubicBezTo>
                  <a:cubicBezTo>
                    <a:pt x="208" y="88"/>
                    <a:pt x="212" y="77"/>
                    <a:pt x="214" y="73"/>
                  </a:cubicBezTo>
                  <a:cubicBezTo>
                    <a:pt x="211" y="73"/>
                    <a:pt x="206" y="73"/>
                    <a:pt x="204" y="71"/>
                  </a:cubicBezTo>
                  <a:cubicBezTo>
                    <a:pt x="200" y="67"/>
                    <a:pt x="200" y="66"/>
                    <a:pt x="206" y="69"/>
                  </a:cubicBezTo>
                  <a:cubicBezTo>
                    <a:pt x="208" y="69"/>
                    <a:pt x="210" y="75"/>
                    <a:pt x="213" y="71"/>
                  </a:cubicBezTo>
                  <a:cubicBezTo>
                    <a:pt x="214" y="69"/>
                    <a:pt x="220" y="62"/>
                    <a:pt x="214" y="62"/>
                  </a:cubicBezTo>
                  <a:cubicBezTo>
                    <a:pt x="215" y="60"/>
                    <a:pt x="217" y="60"/>
                    <a:pt x="219" y="60"/>
                  </a:cubicBezTo>
                  <a:cubicBezTo>
                    <a:pt x="221" y="60"/>
                    <a:pt x="219" y="64"/>
                    <a:pt x="223" y="64"/>
                  </a:cubicBezTo>
                  <a:cubicBezTo>
                    <a:pt x="223" y="63"/>
                    <a:pt x="223" y="63"/>
                    <a:pt x="223" y="62"/>
                  </a:cubicBezTo>
                  <a:cubicBezTo>
                    <a:pt x="224" y="63"/>
                    <a:pt x="225" y="63"/>
                    <a:pt x="226" y="64"/>
                  </a:cubicBezTo>
                  <a:cubicBezTo>
                    <a:pt x="225" y="62"/>
                    <a:pt x="224" y="61"/>
                    <a:pt x="225" y="59"/>
                  </a:cubicBezTo>
                  <a:cubicBezTo>
                    <a:pt x="227" y="62"/>
                    <a:pt x="227" y="63"/>
                    <a:pt x="230" y="61"/>
                  </a:cubicBezTo>
                  <a:cubicBezTo>
                    <a:pt x="232" y="59"/>
                    <a:pt x="233" y="57"/>
                    <a:pt x="235" y="55"/>
                  </a:cubicBezTo>
                  <a:cubicBezTo>
                    <a:pt x="238" y="50"/>
                    <a:pt x="230" y="48"/>
                    <a:pt x="233" y="44"/>
                  </a:cubicBezTo>
                  <a:cubicBezTo>
                    <a:pt x="232" y="44"/>
                    <a:pt x="232" y="44"/>
                    <a:pt x="232" y="44"/>
                  </a:cubicBezTo>
                  <a:cubicBezTo>
                    <a:pt x="232" y="43"/>
                    <a:pt x="231" y="42"/>
                    <a:pt x="230" y="41"/>
                  </a:cubicBezTo>
                  <a:cubicBezTo>
                    <a:pt x="232" y="41"/>
                    <a:pt x="232" y="40"/>
                    <a:pt x="233" y="42"/>
                  </a:cubicBezTo>
                  <a:cubicBezTo>
                    <a:pt x="235" y="40"/>
                    <a:pt x="237" y="36"/>
                    <a:pt x="233" y="37"/>
                  </a:cubicBezTo>
                  <a:cubicBezTo>
                    <a:pt x="234" y="36"/>
                    <a:pt x="235" y="35"/>
                    <a:pt x="235" y="34"/>
                  </a:cubicBezTo>
                  <a:cubicBezTo>
                    <a:pt x="231" y="32"/>
                    <a:pt x="231" y="32"/>
                    <a:pt x="230" y="28"/>
                  </a:cubicBezTo>
                  <a:cubicBezTo>
                    <a:pt x="230" y="26"/>
                    <a:pt x="221" y="27"/>
                    <a:pt x="219" y="26"/>
                  </a:cubicBezTo>
                  <a:cubicBezTo>
                    <a:pt x="219" y="28"/>
                    <a:pt x="219" y="31"/>
                    <a:pt x="219" y="32"/>
                  </a:cubicBezTo>
                  <a:cubicBezTo>
                    <a:pt x="220" y="34"/>
                    <a:pt x="224" y="34"/>
                    <a:pt x="220" y="37"/>
                  </a:cubicBezTo>
                  <a:cubicBezTo>
                    <a:pt x="221" y="37"/>
                    <a:pt x="222" y="37"/>
                    <a:pt x="222" y="38"/>
                  </a:cubicBezTo>
                  <a:cubicBezTo>
                    <a:pt x="217" y="39"/>
                    <a:pt x="219" y="40"/>
                    <a:pt x="217" y="45"/>
                  </a:cubicBezTo>
                  <a:cubicBezTo>
                    <a:pt x="215" y="48"/>
                    <a:pt x="215" y="52"/>
                    <a:pt x="212" y="54"/>
                  </a:cubicBezTo>
                  <a:cubicBezTo>
                    <a:pt x="209" y="49"/>
                    <a:pt x="207" y="47"/>
                    <a:pt x="208" y="41"/>
                  </a:cubicBezTo>
                  <a:cubicBezTo>
                    <a:pt x="209" y="43"/>
                    <a:pt x="208" y="42"/>
                    <a:pt x="210" y="43"/>
                  </a:cubicBezTo>
                  <a:cubicBezTo>
                    <a:pt x="209" y="41"/>
                    <a:pt x="208" y="33"/>
                    <a:pt x="205" y="32"/>
                  </a:cubicBezTo>
                  <a:cubicBezTo>
                    <a:pt x="202" y="32"/>
                    <a:pt x="201" y="40"/>
                    <a:pt x="200" y="43"/>
                  </a:cubicBezTo>
                  <a:cubicBezTo>
                    <a:pt x="198" y="40"/>
                    <a:pt x="200" y="39"/>
                    <a:pt x="200" y="37"/>
                  </a:cubicBezTo>
                  <a:cubicBezTo>
                    <a:pt x="199" y="35"/>
                    <a:pt x="197" y="33"/>
                    <a:pt x="196" y="31"/>
                  </a:cubicBezTo>
                  <a:cubicBezTo>
                    <a:pt x="196" y="31"/>
                    <a:pt x="197" y="32"/>
                    <a:pt x="198" y="32"/>
                  </a:cubicBezTo>
                  <a:cubicBezTo>
                    <a:pt x="199" y="28"/>
                    <a:pt x="193" y="28"/>
                    <a:pt x="190" y="28"/>
                  </a:cubicBezTo>
                  <a:cubicBezTo>
                    <a:pt x="192" y="26"/>
                    <a:pt x="195" y="24"/>
                    <a:pt x="192" y="22"/>
                  </a:cubicBezTo>
                  <a:cubicBezTo>
                    <a:pt x="193" y="22"/>
                    <a:pt x="194" y="22"/>
                    <a:pt x="195" y="23"/>
                  </a:cubicBezTo>
                  <a:cubicBezTo>
                    <a:pt x="194" y="20"/>
                    <a:pt x="190" y="17"/>
                    <a:pt x="190" y="14"/>
                  </a:cubicBezTo>
                  <a:cubicBezTo>
                    <a:pt x="189" y="12"/>
                    <a:pt x="190" y="9"/>
                    <a:pt x="189" y="8"/>
                  </a:cubicBezTo>
                  <a:cubicBezTo>
                    <a:pt x="187" y="6"/>
                    <a:pt x="186" y="5"/>
                    <a:pt x="186" y="3"/>
                  </a:cubicBezTo>
                  <a:cubicBezTo>
                    <a:pt x="184" y="4"/>
                    <a:pt x="182" y="4"/>
                    <a:pt x="184" y="1"/>
                  </a:cubicBezTo>
                  <a:cubicBezTo>
                    <a:pt x="181" y="0"/>
                    <a:pt x="181" y="2"/>
                    <a:pt x="179" y="4"/>
                  </a:cubicBezTo>
                  <a:cubicBezTo>
                    <a:pt x="178" y="6"/>
                    <a:pt x="180" y="7"/>
                    <a:pt x="179" y="9"/>
                  </a:cubicBezTo>
                  <a:cubicBezTo>
                    <a:pt x="177" y="5"/>
                    <a:pt x="176" y="12"/>
                    <a:pt x="176" y="13"/>
                  </a:cubicBezTo>
                  <a:cubicBezTo>
                    <a:pt x="176" y="15"/>
                    <a:pt x="176" y="15"/>
                    <a:pt x="177" y="16"/>
                  </a:cubicBezTo>
                  <a:cubicBezTo>
                    <a:pt x="178" y="17"/>
                    <a:pt x="176" y="18"/>
                    <a:pt x="175" y="20"/>
                  </a:cubicBezTo>
                  <a:cubicBezTo>
                    <a:pt x="174" y="24"/>
                    <a:pt x="183" y="32"/>
                    <a:pt x="186" y="30"/>
                  </a:cubicBezTo>
                  <a:cubicBezTo>
                    <a:pt x="187" y="31"/>
                    <a:pt x="187" y="32"/>
                    <a:pt x="186" y="33"/>
                  </a:cubicBezTo>
                  <a:cubicBezTo>
                    <a:pt x="186" y="32"/>
                    <a:pt x="186" y="31"/>
                    <a:pt x="186" y="31"/>
                  </a:cubicBezTo>
                  <a:cubicBezTo>
                    <a:pt x="184" y="31"/>
                    <a:pt x="184" y="36"/>
                    <a:pt x="183" y="38"/>
                  </a:cubicBezTo>
                  <a:cubicBezTo>
                    <a:pt x="184" y="38"/>
                    <a:pt x="185" y="38"/>
                    <a:pt x="186" y="37"/>
                  </a:cubicBezTo>
                  <a:cubicBezTo>
                    <a:pt x="186" y="37"/>
                    <a:pt x="185" y="37"/>
                    <a:pt x="185" y="37"/>
                  </a:cubicBezTo>
                  <a:cubicBezTo>
                    <a:pt x="185" y="36"/>
                    <a:pt x="185" y="36"/>
                    <a:pt x="186" y="35"/>
                  </a:cubicBezTo>
                  <a:cubicBezTo>
                    <a:pt x="188" y="40"/>
                    <a:pt x="186" y="45"/>
                    <a:pt x="179" y="45"/>
                  </a:cubicBezTo>
                  <a:cubicBezTo>
                    <a:pt x="180" y="46"/>
                    <a:pt x="179" y="48"/>
                    <a:pt x="179" y="49"/>
                  </a:cubicBezTo>
                  <a:cubicBezTo>
                    <a:pt x="180" y="50"/>
                    <a:pt x="181" y="52"/>
                    <a:pt x="180" y="54"/>
                  </a:cubicBezTo>
                  <a:cubicBezTo>
                    <a:pt x="180" y="52"/>
                    <a:pt x="180" y="53"/>
                    <a:pt x="180" y="52"/>
                  </a:cubicBezTo>
                  <a:cubicBezTo>
                    <a:pt x="179" y="52"/>
                    <a:pt x="178" y="52"/>
                    <a:pt x="178" y="53"/>
                  </a:cubicBezTo>
                  <a:cubicBezTo>
                    <a:pt x="177" y="51"/>
                    <a:pt x="178" y="51"/>
                    <a:pt x="176" y="50"/>
                  </a:cubicBezTo>
                  <a:cubicBezTo>
                    <a:pt x="178" y="49"/>
                    <a:pt x="177" y="46"/>
                    <a:pt x="178" y="43"/>
                  </a:cubicBezTo>
                  <a:cubicBezTo>
                    <a:pt x="177" y="44"/>
                    <a:pt x="176" y="45"/>
                    <a:pt x="175" y="45"/>
                  </a:cubicBezTo>
                  <a:cubicBezTo>
                    <a:pt x="176" y="45"/>
                    <a:pt x="175" y="43"/>
                    <a:pt x="176" y="42"/>
                  </a:cubicBezTo>
                  <a:cubicBezTo>
                    <a:pt x="173" y="43"/>
                    <a:pt x="174" y="41"/>
                    <a:pt x="173" y="40"/>
                  </a:cubicBezTo>
                  <a:cubicBezTo>
                    <a:pt x="171" y="40"/>
                    <a:pt x="169" y="41"/>
                    <a:pt x="167" y="41"/>
                  </a:cubicBezTo>
                  <a:cubicBezTo>
                    <a:pt x="169" y="45"/>
                    <a:pt x="169" y="48"/>
                    <a:pt x="173" y="46"/>
                  </a:cubicBezTo>
                  <a:cubicBezTo>
                    <a:pt x="174" y="52"/>
                    <a:pt x="168" y="48"/>
                    <a:pt x="168" y="45"/>
                  </a:cubicBezTo>
                  <a:cubicBezTo>
                    <a:pt x="167" y="46"/>
                    <a:pt x="167" y="47"/>
                    <a:pt x="168" y="48"/>
                  </a:cubicBezTo>
                  <a:cubicBezTo>
                    <a:pt x="163" y="47"/>
                    <a:pt x="160" y="47"/>
                    <a:pt x="154" y="49"/>
                  </a:cubicBezTo>
                  <a:cubicBezTo>
                    <a:pt x="152" y="49"/>
                    <a:pt x="151" y="46"/>
                    <a:pt x="149" y="45"/>
                  </a:cubicBezTo>
                  <a:cubicBezTo>
                    <a:pt x="148" y="44"/>
                    <a:pt x="145" y="44"/>
                    <a:pt x="143" y="44"/>
                  </a:cubicBezTo>
                  <a:cubicBezTo>
                    <a:pt x="144" y="42"/>
                    <a:pt x="141" y="42"/>
                    <a:pt x="140" y="41"/>
                  </a:cubicBezTo>
                  <a:cubicBezTo>
                    <a:pt x="140" y="40"/>
                    <a:pt x="140" y="38"/>
                    <a:pt x="140" y="38"/>
                  </a:cubicBezTo>
                  <a:cubicBezTo>
                    <a:pt x="138" y="34"/>
                    <a:pt x="137" y="35"/>
                    <a:pt x="134" y="37"/>
                  </a:cubicBezTo>
                  <a:cubicBezTo>
                    <a:pt x="132" y="38"/>
                    <a:pt x="130" y="38"/>
                    <a:pt x="128" y="40"/>
                  </a:cubicBezTo>
                  <a:cubicBezTo>
                    <a:pt x="127" y="42"/>
                    <a:pt x="130" y="45"/>
                    <a:pt x="132" y="44"/>
                  </a:cubicBezTo>
                  <a:cubicBezTo>
                    <a:pt x="131" y="43"/>
                    <a:pt x="131" y="43"/>
                    <a:pt x="131" y="42"/>
                  </a:cubicBezTo>
                  <a:cubicBezTo>
                    <a:pt x="132" y="41"/>
                    <a:pt x="134" y="42"/>
                    <a:pt x="135" y="43"/>
                  </a:cubicBezTo>
                  <a:cubicBezTo>
                    <a:pt x="135" y="41"/>
                    <a:pt x="136" y="41"/>
                    <a:pt x="135" y="40"/>
                  </a:cubicBezTo>
                  <a:cubicBezTo>
                    <a:pt x="136" y="40"/>
                    <a:pt x="136" y="40"/>
                    <a:pt x="136" y="40"/>
                  </a:cubicBezTo>
                  <a:cubicBezTo>
                    <a:pt x="136" y="39"/>
                    <a:pt x="137" y="39"/>
                    <a:pt x="139" y="38"/>
                  </a:cubicBezTo>
                  <a:cubicBezTo>
                    <a:pt x="138" y="41"/>
                    <a:pt x="137" y="43"/>
                    <a:pt x="135" y="44"/>
                  </a:cubicBezTo>
                  <a:cubicBezTo>
                    <a:pt x="132" y="45"/>
                    <a:pt x="132" y="45"/>
                    <a:pt x="132" y="46"/>
                  </a:cubicBezTo>
                  <a:cubicBezTo>
                    <a:pt x="130" y="49"/>
                    <a:pt x="130" y="48"/>
                    <a:pt x="132" y="52"/>
                  </a:cubicBezTo>
                  <a:cubicBezTo>
                    <a:pt x="133" y="54"/>
                    <a:pt x="133" y="55"/>
                    <a:pt x="133" y="57"/>
                  </a:cubicBezTo>
                  <a:cubicBezTo>
                    <a:pt x="132" y="56"/>
                    <a:pt x="131" y="57"/>
                    <a:pt x="131" y="58"/>
                  </a:cubicBezTo>
                  <a:cubicBezTo>
                    <a:pt x="130" y="57"/>
                    <a:pt x="130" y="56"/>
                    <a:pt x="129" y="55"/>
                  </a:cubicBezTo>
                  <a:cubicBezTo>
                    <a:pt x="129" y="55"/>
                    <a:pt x="130" y="54"/>
                    <a:pt x="131" y="54"/>
                  </a:cubicBezTo>
                  <a:cubicBezTo>
                    <a:pt x="131" y="51"/>
                    <a:pt x="127" y="53"/>
                    <a:pt x="128" y="49"/>
                  </a:cubicBezTo>
                  <a:cubicBezTo>
                    <a:pt x="128" y="50"/>
                    <a:pt x="127" y="51"/>
                    <a:pt x="127" y="52"/>
                  </a:cubicBezTo>
                  <a:cubicBezTo>
                    <a:pt x="128" y="46"/>
                    <a:pt x="123" y="50"/>
                    <a:pt x="122" y="45"/>
                  </a:cubicBezTo>
                  <a:cubicBezTo>
                    <a:pt x="115" y="49"/>
                    <a:pt x="108" y="50"/>
                    <a:pt x="101" y="46"/>
                  </a:cubicBezTo>
                  <a:cubicBezTo>
                    <a:pt x="102" y="45"/>
                    <a:pt x="101" y="43"/>
                    <a:pt x="104" y="43"/>
                  </a:cubicBezTo>
                  <a:cubicBezTo>
                    <a:pt x="104" y="43"/>
                    <a:pt x="103" y="43"/>
                    <a:pt x="103" y="43"/>
                  </a:cubicBezTo>
                  <a:cubicBezTo>
                    <a:pt x="104" y="43"/>
                    <a:pt x="105" y="43"/>
                    <a:pt x="107" y="43"/>
                  </a:cubicBezTo>
                  <a:cubicBezTo>
                    <a:pt x="107" y="38"/>
                    <a:pt x="102" y="36"/>
                    <a:pt x="98" y="35"/>
                  </a:cubicBezTo>
                  <a:cubicBezTo>
                    <a:pt x="99" y="36"/>
                    <a:pt x="99" y="37"/>
                    <a:pt x="99" y="37"/>
                  </a:cubicBezTo>
                  <a:cubicBezTo>
                    <a:pt x="93" y="35"/>
                    <a:pt x="86" y="33"/>
                    <a:pt x="81" y="29"/>
                  </a:cubicBezTo>
                  <a:cubicBezTo>
                    <a:pt x="79" y="28"/>
                    <a:pt x="74" y="24"/>
                    <a:pt x="71" y="26"/>
                  </a:cubicBezTo>
                  <a:cubicBezTo>
                    <a:pt x="70" y="27"/>
                    <a:pt x="71" y="30"/>
                    <a:pt x="70" y="31"/>
                  </a:cubicBezTo>
                  <a:cubicBezTo>
                    <a:pt x="69" y="31"/>
                    <a:pt x="67" y="31"/>
                    <a:pt x="66" y="31"/>
                  </a:cubicBezTo>
                  <a:cubicBezTo>
                    <a:pt x="66" y="30"/>
                    <a:pt x="67" y="28"/>
                    <a:pt x="68" y="27"/>
                  </a:cubicBezTo>
                  <a:cubicBezTo>
                    <a:pt x="64" y="27"/>
                    <a:pt x="68" y="23"/>
                    <a:pt x="65" y="23"/>
                  </a:cubicBezTo>
                  <a:cubicBezTo>
                    <a:pt x="65" y="24"/>
                    <a:pt x="65" y="23"/>
                    <a:pt x="65" y="24"/>
                  </a:cubicBezTo>
                  <a:cubicBezTo>
                    <a:pt x="64" y="24"/>
                    <a:pt x="61" y="28"/>
                    <a:pt x="63" y="29"/>
                  </a:cubicBezTo>
                  <a:cubicBezTo>
                    <a:pt x="60" y="32"/>
                    <a:pt x="58" y="30"/>
                    <a:pt x="57" y="27"/>
                  </a:cubicBezTo>
                  <a:cubicBezTo>
                    <a:pt x="55" y="23"/>
                    <a:pt x="55" y="21"/>
                    <a:pt x="52" y="18"/>
                  </a:cubicBezTo>
                  <a:cubicBezTo>
                    <a:pt x="50" y="19"/>
                    <a:pt x="51" y="20"/>
                    <a:pt x="53" y="21"/>
                  </a:cubicBezTo>
                  <a:cubicBezTo>
                    <a:pt x="51" y="23"/>
                    <a:pt x="49" y="25"/>
                    <a:pt x="47" y="27"/>
                  </a:cubicBezTo>
                  <a:cubicBezTo>
                    <a:pt x="48" y="26"/>
                    <a:pt x="48" y="25"/>
                    <a:pt x="48" y="24"/>
                  </a:cubicBezTo>
                  <a:cubicBezTo>
                    <a:pt x="44" y="27"/>
                    <a:pt x="42" y="28"/>
                    <a:pt x="40" y="33"/>
                  </a:cubicBezTo>
                  <a:cubicBezTo>
                    <a:pt x="40" y="32"/>
                    <a:pt x="40" y="31"/>
                    <a:pt x="40" y="30"/>
                  </a:cubicBezTo>
                  <a:cubicBezTo>
                    <a:pt x="37" y="31"/>
                    <a:pt x="35" y="33"/>
                    <a:pt x="33" y="34"/>
                  </a:cubicBezTo>
                  <a:cubicBezTo>
                    <a:pt x="34" y="33"/>
                    <a:pt x="35" y="31"/>
                    <a:pt x="36" y="30"/>
                  </a:cubicBezTo>
                  <a:cubicBezTo>
                    <a:pt x="37" y="28"/>
                    <a:pt x="39" y="30"/>
                    <a:pt x="40" y="29"/>
                  </a:cubicBezTo>
                  <a:cubicBezTo>
                    <a:pt x="43" y="28"/>
                    <a:pt x="48" y="24"/>
                    <a:pt x="45" y="21"/>
                  </a:cubicBezTo>
                  <a:cubicBezTo>
                    <a:pt x="41" y="24"/>
                    <a:pt x="36" y="27"/>
                    <a:pt x="31" y="30"/>
                  </a:cubicBezTo>
                  <a:cubicBezTo>
                    <a:pt x="29" y="31"/>
                    <a:pt x="28" y="33"/>
                    <a:pt x="26" y="34"/>
                  </a:cubicBezTo>
                  <a:cubicBezTo>
                    <a:pt x="25" y="35"/>
                    <a:pt x="28" y="38"/>
                    <a:pt x="28" y="40"/>
                  </a:cubicBezTo>
                  <a:cubicBezTo>
                    <a:pt x="26" y="38"/>
                    <a:pt x="26" y="36"/>
                    <a:pt x="23" y="36"/>
                  </a:cubicBezTo>
                  <a:cubicBezTo>
                    <a:pt x="23" y="37"/>
                    <a:pt x="23" y="38"/>
                    <a:pt x="24" y="39"/>
                  </a:cubicBezTo>
                  <a:cubicBezTo>
                    <a:pt x="22" y="39"/>
                    <a:pt x="20" y="37"/>
                    <a:pt x="19" y="36"/>
                  </a:cubicBezTo>
                  <a:cubicBezTo>
                    <a:pt x="17" y="35"/>
                    <a:pt x="15" y="36"/>
                    <a:pt x="14" y="35"/>
                  </a:cubicBezTo>
                  <a:cubicBezTo>
                    <a:pt x="9" y="30"/>
                    <a:pt x="7" y="29"/>
                    <a:pt x="1" y="27"/>
                  </a:cubicBezTo>
                  <a:cubicBezTo>
                    <a:pt x="1" y="44"/>
                    <a:pt x="1" y="60"/>
                    <a:pt x="1" y="77"/>
                  </a:cubicBezTo>
                  <a:cubicBezTo>
                    <a:pt x="1" y="87"/>
                    <a:pt x="1" y="97"/>
                    <a:pt x="1" y="107"/>
                  </a:cubicBezTo>
                  <a:cubicBezTo>
                    <a:pt x="1" y="112"/>
                    <a:pt x="0" y="120"/>
                    <a:pt x="8" y="115"/>
                  </a:cubicBezTo>
                  <a:cubicBezTo>
                    <a:pt x="7" y="119"/>
                    <a:pt x="13" y="122"/>
                    <a:pt x="15" y="126"/>
                  </a:cubicBezTo>
                  <a:cubicBezTo>
                    <a:pt x="18" y="125"/>
                    <a:pt x="18" y="122"/>
                    <a:pt x="21" y="120"/>
                  </a:cubicBezTo>
                  <a:cubicBezTo>
                    <a:pt x="26" y="118"/>
                    <a:pt x="24" y="127"/>
                    <a:pt x="27" y="127"/>
                  </a:cubicBezTo>
                  <a:cubicBezTo>
                    <a:pt x="30" y="127"/>
                    <a:pt x="33" y="127"/>
                    <a:pt x="36" y="127"/>
                  </a:cubicBezTo>
                  <a:cubicBezTo>
                    <a:pt x="54" y="127"/>
                    <a:pt x="71" y="127"/>
                    <a:pt x="89" y="127"/>
                  </a:cubicBezTo>
                  <a:cubicBezTo>
                    <a:pt x="121" y="127"/>
                    <a:pt x="152" y="127"/>
                    <a:pt x="184" y="12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19" name="Freeform 719"/>
            <p:cNvSpPr>
              <a:spLocks noEditPoints="1" noChangeArrowheads="1"/>
            </p:cNvSpPr>
            <p:nvPr/>
          </p:nvSpPr>
          <p:spPr bwMode="auto">
            <a:xfrm>
              <a:off x="4055291" y="2651632"/>
              <a:ext cx="990178" cy="533730"/>
            </a:xfrm>
            <a:custGeom>
              <a:avLst/>
              <a:gdLst>
                <a:gd name="T0" fmla="*/ 14 w 238"/>
                <a:gd name="T1" fmla="*/ 128 h 128"/>
                <a:gd name="T2" fmla="*/ 16 w 238"/>
                <a:gd name="T3" fmla="*/ 35 h 128"/>
                <a:gd name="T4" fmla="*/ 30 w 238"/>
                <a:gd name="T5" fmla="*/ 29 h 128"/>
                <a:gd name="T6" fmla="*/ 51 w 238"/>
                <a:gd name="T7" fmla="*/ 17 h 128"/>
                <a:gd name="T8" fmla="*/ 66 w 238"/>
                <a:gd name="T9" fmla="*/ 22 h 128"/>
                <a:gd name="T10" fmla="*/ 71 w 238"/>
                <a:gd name="T11" fmla="*/ 26 h 128"/>
                <a:gd name="T12" fmla="*/ 104 w 238"/>
                <a:gd name="T13" fmla="*/ 44 h 128"/>
                <a:gd name="T14" fmla="*/ 130 w 238"/>
                <a:gd name="T15" fmla="*/ 51 h 128"/>
                <a:gd name="T16" fmla="*/ 134 w 238"/>
                <a:gd name="T17" fmla="*/ 36 h 128"/>
                <a:gd name="T18" fmla="*/ 151 w 238"/>
                <a:gd name="T19" fmla="*/ 45 h 128"/>
                <a:gd name="T20" fmla="*/ 173 w 238"/>
                <a:gd name="T21" fmla="*/ 40 h 128"/>
                <a:gd name="T22" fmla="*/ 179 w 238"/>
                <a:gd name="T23" fmla="*/ 44 h 128"/>
                <a:gd name="T24" fmla="*/ 176 w 238"/>
                <a:gd name="T25" fmla="*/ 17 h 128"/>
                <a:gd name="T26" fmla="*/ 184 w 238"/>
                <a:gd name="T27" fmla="*/ 0 h 128"/>
                <a:gd name="T28" fmla="*/ 191 w 238"/>
                <a:gd name="T29" fmla="*/ 14 h 128"/>
                <a:gd name="T30" fmla="*/ 199 w 238"/>
                <a:gd name="T31" fmla="*/ 32 h 128"/>
                <a:gd name="T32" fmla="*/ 209 w 238"/>
                <a:gd name="T33" fmla="*/ 43 h 128"/>
                <a:gd name="T34" fmla="*/ 220 w 238"/>
                <a:gd name="T35" fmla="*/ 34 h 128"/>
                <a:gd name="T36" fmla="*/ 237 w 238"/>
                <a:gd name="T37" fmla="*/ 33 h 128"/>
                <a:gd name="T38" fmla="*/ 228 w 238"/>
                <a:gd name="T39" fmla="*/ 63 h 128"/>
                <a:gd name="T40" fmla="*/ 219 w 238"/>
                <a:gd name="T41" fmla="*/ 61 h 128"/>
                <a:gd name="T42" fmla="*/ 213 w 238"/>
                <a:gd name="T43" fmla="*/ 76 h 128"/>
                <a:gd name="T44" fmla="*/ 193 w 238"/>
                <a:gd name="T45" fmla="*/ 96 h 128"/>
                <a:gd name="T46" fmla="*/ 189 w 238"/>
                <a:gd name="T47" fmla="*/ 103 h 128"/>
                <a:gd name="T48" fmla="*/ 71 w 238"/>
                <a:gd name="T49" fmla="*/ 126 h 128"/>
                <a:gd name="T50" fmla="*/ 187 w 238"/>
                <a:gd name="T51" fmla="*/ 101 h 128"/>
                <a:gd name="T52" fmla="*/ 197 w 238"/>
                <a:gd name="T53" fmla="*/ 93 h 128"/>
                <a:gd name="T54" fmla="*/ 187 w 238"/>
                <a:gd name="T55" fmla="*/ 83 h 128"/>
                <a:gd name="T56" fmla="*/ 212 w 238"/>
                <a:gd name="T57" fmla="*/ 75 h 128"/>
                <a:gd name="T58" fmla="*/ 213 w 238"/>
                <a:gd name="T59" fmla="*/ 69 h 128"/>
                <a:gd name="T60" fmla="*/ 222 w 238"/>
                <a:gd name="T61" fmla="*/ 62 h 128"/>
                <a:gd name="T62" fmla="*/ 234 w 238"/>
                <a:gd name="T63" fmla="*/ 54 h 128"/>
                <a:gd name="T64" fmla="*/ 234 w 238"/>
                <a:gd name="T65" fmla="*/ 38 h 128"/>
                <a:gd name="T66" fmla="*/ 220 w 238"/>
                <a:gd name="T67" fmla="*/ 32 h 128"/>
                <a:gd name="T68" fmla="*/ 211 w 238"/>
                <a:gd name="T69" fmla="*/ 55 h 128"/>
                <a:gd name="T70" fmla="*/ 199 w 238"/>
                <a:gd name="T71" fmla="*/ 39 h 128"/>
                <a:gd name="T72" fmla="*/ 190 w 238"/>
                <a:gd name="T73" fmla="*/ 27 h 128"/>
                <a:gd name="T74" fmla="*/ 188 w 238"/>
                <a:gd name="T75" fmla="*/ 9 h 128"/>
                <a:gd name="T76" fmla="*/ 178 w 238"/>
                <a:gd name="T77" fmla="*/ 10 h 128"/>
                <a:gd name="T78" fmla="*/ 187 w 238"/>
                <a:gd name="T79" fmla="*/ 29 h 128"/>
                <a:gd name="T80" fmla="*/ 186 w 238"/>
                <a:gd name="T81" fmla="*/ 43 h 128"/>
                <a:gd name="T82" fmla="*/ 177 w 238"/>
                <a:gd name="T83" fmla="*/ 54 h 128"/>
                <a:gd name="T84" fmla="*/ 172 w 238"/>
                <a:gd name="T85" fmla="*/ 50 h 128"/>
                <a:gd name="T86" fmla="*/ 147 w 238"/>
                <a:gd name="T87" fmla="*/ 45 h 128"/>
                <a:gd name="T88" fmla="*/ 136 w 238"/>
                <a:gd name="T89" fmla="*/ 44 h 128"/>
                <a:gd name="T90" fmla="*/ 134 w 238"/>
                <a:gd name="T91" fmla="*/ 56 h 128"/>
                <a:gd name="T92" fmla="*/ 130 w 238"/>
                <a:gd name="T93" fmla="*/ 54 h 128"/>
                <a:gd name="T94" fmla="*/ 101 w 238"/>
                <a:gd name="T95" fmla="*/ 43 h 128"/>
                <a:gd name="T96" fmla="*/ 72 w 238"/>
                <a:gd name="T97" fmla="*/ 29 h 128"/>
                <a:gd name="T98" fmla="*/ 63 w 238"/>
                <a:gd name="T99" fmla="*/ 27 h 128"/>
                <a:gd name="T100" fmla="*/ 37 w 238"/>
                <a:gd name="T101" fmla="*/ 40 h 128"/>
                <a:gd name="T102" fmla="*/ 25 w 238"/>
                <a:gd name="T103" fmla="*/ 38 h 128"/>
                <a:gd name="T104" fmla="*/ 3 w 238"/>
                <a:gd name="T105" fmla="*/ 115 h 128"/>
                <a:gd name="T106" fmla="*/ 203 w 238"/>
                <a:gd name="T107" fmla="*/ 69 h 128"/>
                <a:gd name="T108" fmla="*/ 131 w 238"/>
                <a:gd name="T109" fmla="*/ 55 h 128"/>
                <a:gd name="T110" fmla="*/ 169 w 238"/>
                <a:gd name="T111" fmla="*/ 42 h 128"/>
                <a:gd name="T112" fmla="*/ 169 w 238"/>
                <a:gd name="T113" fmla="*/ 42 h 128"/>
                <a:gd name="T114" fmla="*/ 135 w 238"/>
                <a:gd name="T115" fmla="*/ 41 h 128"/>
                <a:gd name="T116" fmla="*/ 27 w 238"/>
                <a:gd name="T117" fmla="*/ 3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8" h="128">
                  <a:moveTo>
                    <a:pt x="188" y="128"/>
                  </a:moveTo>
                  <a:cubicBezTo>
                    <a:pt x="71" y="128"/>
                    <a:pt x="71" y="128"/>
                    <a:pt x="71" y="128"/>
                  </a:cubicBezTo>
                  <a:cubicBezTo>
                    <a:pt x="59" y="128"/>
                    <a:pt x="48" y="128"/>
                    <a:pt x="36" y="128"/>
                  </a:cubicBezTo>
                  <a:cubicBezTo>
                    <a:pt x="33" y="128"/>
                    <a:pt x="30" y="128"/>
                    <a:pt x="27" y="128"/>
                  </a:cubicBezTo>
                  <a:cubicBezTo>
                    <a:pt x="25" y="128"/>
                    <a:pt x="24" y="125"/>
                    <a:pt x="24" y="124"/>
                  </a:cubicBezTo>
                  <a:cubicBezTo>
                    <a:pt x="23" y="122"/>
                    <a:pt x="23" y="121"/>
                    <a:pt x="22" y="121"/>
                  </a:cubicBezTo>
                  <a:cubicBezTo>
                    <a:pt x="22" y="121"/>
                    <a:pt x="22" y="121"/>
                    <a:pt x="22" y="121"/>
                  </a:cubicBezTo>
                  <a:cubicBezTo>
                    <a:pt x="20" y="122"/>
                    <a:pt x="20" y="123"/>
                    <a:pt x="19" y="124"/>
                  </a:cubicBezTo>
                  <a:cubicBezTo>
                    <a:pt x="18" y="125"/>
                    <a:pt x="17" y="126"/>
                    <a:pt x="15" y="127"/>
                  </a:cubicBezTo>
                  <a:cubicBezTo>
                    <a:pt x="14" y="128"/>
                    <a:pt x="14" y="128"/>
                    <a:pt x="14" y="128"/>
                  </a:cubicBezTo>
                  <a:cubicBezTo>
                    <a:pt x="14" y="127"/>
                    <a:pt x="14" y="127"/>
                    <a:pt x="14" y="127"/>
                  </a:cubicBezTo>
                  <a:cubicBezTo>
                    <a:pt x="13" y="125"/>
                    <a:pt x="12" y="124"/>
                    <a:pt x="11" y="122"/>
                  </a:cubicBezTo>
                  <a:cubicBezTo>
                    <a:pt x="9" y="121"/>
                    <a:pt x="7" y="119"/>
                    <a:pt x="7" y="117"/>
                  </a:cubicBezTo>
                  <a:cubicBezTo>
                    <a:pt x="4" y="118"/>
                    <a:pt x="3" y="118"/>
                    <a:pt x="1" y="117"/>
                  </a:cubicBezTo>
                  <a:cubicBezTo>
                    <a:pt x="0" y="115"/>
                    <a:pt x="0" y="112"/>
                    <a:pt x="0" y="109"/>
                  </a:cubicBezTo>
                  <a:cubicBezTo>
                    <a:pt x="0" y="107"/>
                    <a:pt x="0" y="107"/>
                    <a:pt x="0" y="107"/>
                  </a:cubicBezTo>
                  <a:cubicBezTo>
                    <a:pt x="0" y="26"/>
                    <a:pt x="0" y="26"/>
                    <a:pt x="0" y="26"/>
                  </a:cubicBezTo>
                  <a:cubicBezTo>
                    <a:pt x="1" y="26"/>
                    <a:pt x="1" y="26"/>
                    <a:pt x="1" y="26"/>
                  </a:cubicBezTo>
                  <a:cubicBezTo>
                    <a:pt x="8" y="28"/>
                    <a:pt x="10" y="29"/>
                    <a:pt x="15" y="34"/>
                  </a:cubicBezTo>
                  <a:cubicBezTo>
                    <a:pt x="15" y="35"/>
                    <a:pt x="16" y="35"/>
                    <a:pt x="16" y="35"/>
                  </a:cubicBezTo>
                  <a:cubicBezTo>
                    <a:pt x="17" y="35"/>
                    <a:pt x="17" y="35"/>
                    <a:pt x="17" y="35"/>
                  </a:cubicBezTo>
                  <a:cubicBezTo>
                    <a:pt x="18" y="35"/>
                    <a:pt x="19" y="35"/>
                    <a:pt x="19" y="35"/>
                  </a:cubicBezTo>
                  <a:cubicBezTo>
                    <a:pt x="20" y="35"/>
                    <a:pt x="20" y="36"/>
                    <a:pt x="21" y="36"/>
                  </a:cubicBezTo>
                  <a:cubicBezTo>
                    <a:pt x="21" y="36"/>
                    <a:pt x="22" y="37"/>
                    <a:pt x="22" y="37"/>
                  </a:cubicBezTo>
                  <a:cubicBezTo>
                    <a:pt x="22" y="37"/>
                    <a:pt x="22" y="37"/>
                    <a:pt x="22" y="37"/>
                  </a:cubicBezTo>
                  <a:cubicBezTo>
                    <a:pt x="21" y="36"/>
                    <a:pt x="21" y="36"/>
                    <a:pt x="21" y="36"/>
                  </a:cubicBezTo>
                  <a:cubicBezTo>
                    <a:pt x="22" y="35"/>
                    <a:pt x="22" y="35"/>
                    <a:pt x="22" y="35"/>
                  </a:cubicBezTo>
                  <a:cubicBezTo>
                    <a:pt x="24" y="35"/>
                    <a:pt x="25" y="35"/>
                    <a:pt x="25" y="36"/>
                  </a:cubicBezTo>
                  <a:cubicBezTo>
                    <a:pt x="25" y="35"/>
                    <a:pt x="25" y="34"/>
                    <a:pt x="26" y="33"/>
                  </a:cubicBezTo>
                  <a:cubicBezTo>
                    <a:pt x="27" y="32"/>
                    <a:pt x="28" y="31"/>
                    <a:pt x="30" y="29"/>
                  </a:cubicBezTo>
                  <a:cubicBezTo>
                    <a:pt x="46" y="20"/>
                    <a:pt x="46" y="20"/>
                    <a:pt x="46" y="20"/>
                  </a:cubicBezTo>
                  <a:cubicBezTo>
                    <a:pt x="46" y="20"/>
                    <a:pt x="46" y="20"/>
                    <a:pt x="46" y="20"/>
                  </a:cubicBezTo>
                  <a:cubicBezTo>
                    <a:pt x="47" y="21"/>
                    <a:pt x="47" y="22"/>
                    <a:pt x="47" y="24"/>
                  </a:cubicBezTo>
                  <a:cubicBezTo>
                    <a:pt x="47" y="24"/>
                    <a:pt x="47" y="24"/>
                    <a:pt x="47" y="24"/>
                  </a:cubicBezTo>
                  <a:cubicBezTo>
                    <a:pt x="47" y="24"/>
                    <a:pt x="47" y="24"/>
                    <a:pt x="48" y="24"/>
                  </a:cubicBezTo>
                  <a:cubicBezTo>
                    <a:pt x="51" y="22"/>
                    <a:pt x="51" y="22"/>
                    <a:pt x="51" y="22"/>
                  </a:cubicBezTo>
                  <a:cubicBezTo>
                    <a:pt x="50" y="23"/>
                    <a:pt x="50" y="23"/>
                    <a:pt x="50" y="23"/>
                  </a:cubicBezTo>
                  <a:cubicBezTo>
                    <a:pt x="52" y="21"/>
                    <a:pt x="52" y="21"/>
                    <a:pt x="52" y="21"/>
                  </a:cubicBezTo>
                  <a:cubicBezTo>
                    <a:pt x="51" y="21"/>
                    <a:pt x="50" y="20"/>
                    <a:pt x="50" y="19"/>
                  </a:cubicBezTo>
                  <a:cubicBezTo>
                    <a:pt x="50" y="19"/>
                    <a:pt x="50" y="18"/>
                    <a:pt x="51" y="17"/>
                  </a:cubicBezTo>
                  <a:cubicBezTo>
                    <a:pt x="52" y="16"/>
                    <a:pt x="52" y="16"/>
                    <a:pt x="52" y="16"/>
                  </a:cubicBezTo>
                  <a:cubicBezTo>
                    <a:pt x="52" y="17"/>
                    <a:pt x="52" y="17"/>
                    <a:pt x="52" y="17"/>
                  </a:cubicBezTo>
                  <a:cubicBezTo>
                    <a:pt x="56" y="20"/>
                    <a:pt x="56" y="22"/>
                    <a:pt x="58" y="26"/>
                  </a:cubicBezTo>
                  <a:cubicBezTo>
                    <a:pt x="58" y="29"/>
                    <a:pt x="60" y="30"/>
                    <a:pt x="62" y="29"/>
                  </a:cubicBezTo>
                  <a:cubicBezTo>
                    <a:pt x="61" y="28"/>
                    <a:pt x="61" y="28"/>
                    <a:pt x="61" y="27"/>
                  </a:cubicBezTo>
                  <a:cubicBezTo>
                    <a:pt x="62" y="25"/>
                    <a:pt x="63" y="24"/>
                    <a:pt x="64" y="23"/>
                  </a:cubicBezTo>
                  <a:cubicBezTo>
                    <a:pt x="64" y="23"/>
                    <a:pt x="64" y="23"/>
                    <a:pt x="64" y="23"/>
                  </a:cubicBezTo>
                  <a:cubicBezTo>
                    <a:pt x="63" y="21"/>
                    <a:pt x="63" y="21"/>
                    <a:pt x="63" y="21"/>
                  </a:cubicBezTo>
                  <a:cubicBezTo>
                    <a:pt x="65" y="22"/>
                    <a:pt x="65" y="22"/>
                    <a:pt x="65" y="22"/>
                  </a:cubicBezTo>
                  <a:cubicBezTo>
                    <a:pt x="66" y="22"/>
                    <a:pt x="66" y="22"/>
                    <a:pt x="66" y="22"/>
                  </a:cubicBezTo>
                  <a:cubicBezTo>
                    <a:pt x="67" y="23"/>
                    <a:pt x="67" y="24"/>
                    <a:pt x="67" y="25"/>
                  </a:cubicBezTo>
                  <a:cubicBezTo>
                    <a:pt x="67" y="25"/>
                    <a:pt x="67" y="26"/>
                    <a:pt x="67" y="26"/>
                  </a:cubicBezTo>
                  <a:cubicBezTo>
                    <a:pt x="67" y="26"/>
                    <a:pt x="67" y="26"/>
                    <a:pt x="67" y="26"/>
                  </a:cubicBezTo>
                  <a:cubicBezTo>
                    <a:pt x="69" y="26"/>
                    <a:pt x="69" y="26"/>
                    <a:pt x="69" y="26"/>
                  </a:cubicBezTo>
                  <a:cubicBezTo>
                    <a:pt x="68" y="28"/>
                    <a:pt x="68" y="28"/>
                    <a:pt x="68" y="28"/>
                  </a:cubicBezTo>
                  <a:cubicBezTo>
                    <a:pt x="68" y="28"/>
                    <a:pt x="68" y="29"/>
                    <a:pt x="67" y="30"/>
                  </a:cubicBezTo>
                  <a:cubicBezTo>
                    <a:pt x="67" y="30"/>
                    <a:pt x="67" y="30"/>
                    <a:pt x="67" y="30"/>
                  </a:cubicBezTo>
                  <a:cubicBezTo>
                    <a:pt x="69" y="30"/>
                    <a:pt x="69" y="30"/>
                    <a:pt x="69" y="30"/>
                  </a:cubicBezTo>
                  <a:cubicBezTo>
                    <a:pt x="69" y="30"/>
                    <a:pt x="70" y="29"/>
                    <a:pt x="70" y="28"/>
                  </a:cubicBezTo>
                  <a:cubicBezTo>
                    <a:pt x="70" y="27"/>
                    <a:pt x="70" y="26"/>
                    <a:pt x="71" y="26"/>
                  </a:cubicBezTo>
                  <a:cubicBezTo>
                    <a:pt x="72" y="25"/>
                    <a:pt x="72" y="25"/>
                    <a:pt x="73" y="25"/>
                  </a:cubicBezTo>
                  <a:cubicBezTo>
                    <a:pt x="76" y="25"/>
                    <a:pt x="79" y="27"/>
                    <a:pt x="81" y="28"/>
                  </a:cubicBezTo>
                  <a:cubicBezTo>
                    <a:pt x="81" y="29"/>
                    <a:pt x="81" y="29"/>
                    <a:pt x="81" y="29"/>
                  </a:cubicBezTo>
                  <a:cubicBezTo>
                    <a:pt x="86" y="32"/>
                    <a:pt x="92" y="34"/>
                    <a:pt x="97" y="35"/>
                  </a:cubicBezTo>
                  <a:cubicBezTo>
                    <a:pt x="96" y="34"/>
                    <a:pt x="96" y="34"/>
                    <a:pt x="96" y="34"/>
                  </a:cubicBezTo>
                  <a:cubicBezTo>
                    <a:pt x="98" y="34"/>
                    <a:pt x="98" y="34"/>
                    <a:pt x="98" y="34"/>
                  </a:cubicBezTo>
                  <a:cubicBezTo>
                    <a:pt x="103" y="35"/>
                    <a:pt x="108" y="37"/>
                    <a:pt x="108" y="43"/>
                  </a:cubicBezTo>
                  <a:cubicBezTo>
                    <a:pt x="108" y="43"/>
                    <a:pt x="108" y="43"/>
                    <a:pt x="108" y="43"/>
                  </a:cubicBezTo>
                  <a:cubicBezTo>
                    <a:pt x="111" y="44"/>
                    <a:pt x="111" y="44"/>
                    <a:pt x="111" y="44"/>
                  </a:cubicBezTo>
                  <a:cubicBezTo>
                    <a:pt x="104" y="44"/>
                    <a:pt x="104" y="44"/>
                    <a:pt x="104" y="44"/>
                  </a:cubicBezTo>
                  <a:cubicBezTo>
                    <a:pt x="104" y="44"/>
                    <a:pt x="104" y="44"/>
                    <a:pt x="104" y="44"/>
                  </a:cubicBezTo>
                  <a:cubicBezTo>
                    <a:pt x="103" y="44"/>
                    <a:pt x="103" y="44"/>
                    <a:pt x="103" y="45"/>
                  </a:cubicBezTo>
                  <a:cubicBezTo>
                    <a:pt x="102" y="45"/>
                    <a:pt x="102" y="46"/>
                    <a:pt x="102" y="46"/>
                  </a:cubicBezTo>
                  <a:cubicBezTo>
                    <a:pt x="108" y="49"/>
                    <a:pt x="114" y="48"/>
                    <a:pt x="122" y="44"/>
                  </a:cubicBezTo>
                  <a:cubicBezTo>
                    <a:pt x="123" y="44"/>
                    <a:pt x="123" y="44"/>
                    <a:pt x="123" y="44"/>
                  </a:cubicBezTo>
                  <a:cubicBezTo>
                    <a:pt x="123" y="45"/>
                    <a:pt x="123" y="45"/>
                    <a:pt x="123" y="45"/>
                  </a:cubicBezTo>
                  <a:cubicBezTo>
                    <a:pt x="124" y="47"/>
                    <a:pt x="124" y="47"/>
                    <a:pt x="125" y="47"/>
                  </a:cubicBezTo>
                  <a:cubicBezTo>
                    <a:pt x="126" y="48"/>
                    <a:pt x="127" y="48"/>
                    <a:pt x="128" y="49"/>
                  </a:cubicBezTo>
                  <a:cubicBezTo>
                    <a:pt x="129" y="49"/>
                    <a:pt x="129" y="49"/>
                    <a:pt x="129" y="49"/>
                  </a:cubicBezTo>
                  <a:cubicBezTo>
                    <a:pt x="129" y="50"/>
                    <a:pt x="129" y="51"/>
                    <a:pt x="130" y="51"/>
                  </a:cubicBezTo>
                  <a:cubicBezTo>
                    <a:pt x="130" y="51"/>
                    <a:pt x="130" y="52"/>
                    <a:pt x="131" y="52"/>
                  </a:cubicBezTo>
                  <a:cubicBezTo>
                    <a:pt x="131" y="51"/>
                    <a:pt x="131" y="51"/>
                    <a:pt x="131" y="51"/>
                  </a:cubicBezTo>
                  <a:cubicBezTo>
                    <a:pt x="129" y="49"/>
                    <a:pt x="129" y="49"/>
                    <a:pt x="131" y="47"/>
                  </a:cubicBezTo>
                  <a:cubicBezTo>
                    <a:pt x="131" y="46"/>
                    <a:pt x="131" y="46"/>
                    <a:pt x="131" y="46"/>
                  </a:cubicBezTo>
                  <a:cubicBezTo>
                    <a:pt x="131" y="46"/>
                    <a:pt x="131" y="45"/>
                    <a:pt x="131" y="45"/>
                  </a:cubicBezTo>
                  <a:cubicBezTo>
                    <a:pt x="131" y="45"/>
                    <a:pt x="131" y="45"/>
                    <a:pt x="131" y="45"/>
                  </a:cubicBezTo>
                  <a:cubicBezTo>
                    <a:pt x="130" y="45"/>
                    <a:pt x="128" y="44"/>
                    <a:pt x="127" y="43"/>
                  </a:cubicBezTo>
                  <a:cubicBezTo>
                    <a:pt x="127" y="42"/>
                    <a:pt x="127" y="41"/>
                    <a:pt x="127" y="40"/>
                  </a:cubicBezTo>
                  <a:cubicBezTo>
                    <a:pt x="129" y="38"/>
                    <a:pt x="130" y="37"/>
                    <a:pt x="132" y="36"/>
                  </a:cubicBezTo>
                  <a:cubicBezTo>
                    <a:pt x="133" y="36"/>
                    <a:pt x="133" y="36"/>
                    <a:pt x="134" y="36"/>
                  </a:cubicBezTo>
                  <a:cubicBezTo>
                    <a:pt x="134" y="35"/>
                    <a:pt x="134" y="35"/>
                    <a:pt x="134" y="35"/>
                  </a:cubicBezTo>
                  <a:cubicBezTo>
                    <a:pt x="135" y="35"/>
                    <a:pt x="136" y="34"/>
                    <a:pt x="137" y="34"/>
                  </a:cubicBezTo>
                  <a:cubicBezTo>
                    <a:pt x="139" y="34"/>
                    <a:pt x="140" y="36"/>
                    <a:pt x="141" y="37"/>
                  </a:cubicBezTo>
                  <a:cubicBezTo>
                    <a:pt x="141" y="38"/>
                    <a:pt x="141" y="39"/>
                    <a:pt x="141" y="40"/>
                  </a:cubicBezTo>
                  <a:cubicBezTo>
                    <a:pt x="141" y="40"/>
                    <a:pt x="141" y="40"/>
                    <a:pt x="141" y="40"/>
                  </a:cubicBezTo>
                  <a:cubicBezTo>
                    <a:pt x="143" y="41"/>
                    <a:pt x="144" y="42"/>
                    <a:pt x="144" y="43"/>
                  </a:cubicBezTo>
                  <a:cubicBezTo>
                    <a:pt x="144" y="43"/>
                    <a:pt x="145" y="43"/>
                    <a:pt x="145" y="43"/>
                  </a:cubicBezTo>
                  <a:cubicBezTo>
                    <a:pt x="145" y="43"/>
                    <a:pt x="146" y="43"/>
                    <a:pt x="147" y="43"/>
                  </a:cubicBezTo>
                  <a:cubicBezTo>
                    <a:pt x="148" y="43"/>
                    <a:pt x="149" y="43"/>
                    <a:pt x="150" y="44"/>
                  </a:cubicBezTo>
                  <a:cubicBezTo>
                    <a:pt x="150" y="44"/>
                    <a:pt x="151" y="45"/>
                    <a:pt x="151" y="45"/>
                  </a:cubicBezTo>
                  <a:cubicBezTo>
                    <a:pt x="152" y="47"/>
                    <a:pt x="153" y="48"/>
                    <a:pt x="154" y="48"/>
                  </a:cubicBezTo>
                  <a:cubicBezTo>
                    <a:pt x="159" y="46"/>
                    <a:pt x="162" y="46"/>
                    <a:pt x="166" y="47"/>
                  </a:cubicBezTo>
                  <a:cubicBezTo>
                    <a:pt x="166" y="45"/>
                    <a:pt x="167" y="44"/>
                    <a:pt x="167" y="44"/>
                  </a:cubicBezTo>
                  <a:cubicBezTo>
                    <a:pt x="167" y="44"/>
                    <a:pt x="167" y="44"/>
                    <a:pt x="167" y="44"/>
                  </a:cubicBezTo>
                  <a:cubicBezTo>
                    <a:pt x="167" y="44"/>
                    <a:pt x="167" y="44"/>
                    <a:pt x="167" y="44"/>
                  </a:cubicBezTo>
                  <a:cubicBezTo>
                    <a:pt x="167" y="43"/>
                    <a:pt x="167" y="43"/>
                    <a:pt x="166" y="42"/>
                  </a:cubicBezTo>
                  <a:cubicBezTo>
                    <a:pt x="166" y="41"/>
                    <a:pt x="166" y="41"/>
                    <a:pt x="166" y="41"/>
                  </a:cubicBezTo>
                  <a:cubicBezTo>
                    <a:pt x="167" y="41"/>
                    <a:pt x="167" y="41"/>
                    <a:pt x="167" y="41"/>
                  </a:cubicBezTo>
                  <a:cubicBezTo>
                    <a:pt x="167" y="40"/>
                    <a:pt x="168" y="40"/>
                    <a:pt x="169" y="40"/>
                  </a:cubicBezTo>
                  <a:cubicBezTo>
                    <a:pt x="170" y="40"/>
                    <a:pt x="171" y="39"/>
                    <a:pt x="173" y="40"/>
                  </a:cubicBezTo>
                  <a:cubicBezTo>
                    <a:pt x="174" y="40"/>
                    <a:pt x="174" y="41"/>
                    <a:pt x="175" y="41"/>
                  </a:cubicBezTo>
                  <a:cubicBezTo>
                    <a:pt x="175" y="41"/>
                    <a:pt x="175" y="42"/>
                    <a:pt x="175" y="42"/>
                  </a:cubicBezTo>
                  <a:cubicBezTo>
                    <a:pt x="175" y="42"/>
                    <a:pt x="175" y="42"/>
                    <a:pt x="175" y="42"/>
                  </a:cubicBezTo>
                  <a:cubicBezTo>
                    <a:pt x="177" y="41"/>
                    <a:pt x="177" y="41"/>
                    <a:pt x="177" y="41"/>
                  </a:cubicBezTo>
                  <a:cubicBezTo>
                    <a:pt x="177" y="43"/>
                    <a:pt x="177" y="43"/>
                    <a:pt x="177" y="43"/>
                  </a:cubicBezTo>
                  <a:cubicBezTo>
                    <a:pt x="177" y="43"/>
                    <a:pt x="177" y="43"/>
                    <a:pt x="177" y="42"/>
                  </a:cubicBezTo>
                  <a:cubicBezTo>
                    <a:pt x="179" y="40"/>
                    <a:pt x="179" y="40"/>
                    <a:pt x="179" y="40"/>
                  </a:cubicBezTo>
                  <a:cubicBezTo>
                    <a:pt x="179" y="43"/>
                    <a:pt x="179" y="43"/>
                    <a:pt x="179" y="43"/>
                  </a:cubicBezTo>
                  <a:cubicBezTo>
                    <a:pt x="179" y="43"/>
                    <a:pt x="179" y="43"/>
                    <a:pt x="179" y="44"/>
                  </a:cubicBezTo>
                  <a:cubicBezTo>
                    <a:pt x="179" y="44"/>
                    <a:pt x="179" y="44"/>
                    <a:pt x="179" y="44"/>
                  </a:cubicBezTo>
                  <a:cubicBezTo>
                    <a:pt x="182" y="44"/>
                    <a:pt x="183" y="43"/>
                    <a:pt x="184" y="42"/>
                  </a:cubicBezTo>
                  <a:cubicBezTo>
                    <a:pt x="185" y="41"/>
                    <a:pt x="185" y="40"/>
                    <a:pt x="185" y="38"/>
                  </a:cubicBezTo>
                  <a:cubicBezTo>
                    <a:pt x="185" y="39"/>
                    <a:pt x="184" y="39"/>
                    <a:pt x="183" y="39"/>
                  </a:cubicBezTo>
                  <a:cubicBezTo>
                    <a:pt x="182" y="39"/>
                    <a:pt x="182" y="39"/>
                    <a:pt x="182" y="39"/>
                  </a:cubicBezTo>
                  <a:cubicBezTo>
                    <a:pt x="182" y="38"/>
                    <a:pt x="182" y="38"/>
                    <a:pt x="182" y="38"/>
                  </a:cubicBezTo>
                  <a:cubicBezTo>
                    <a:pt x="182" y="37"/>
                    <a:pt x="182" y="36"/>
                    <a:pt x="182" y="36"/>
                  </a:cubicBezTo>
                  <a:cubicBezTo>
                    <a:pt x="183" y="34"/>
                    <a:pt x="183" y="32"/>
                    <a:pt x="184" y="31"/>
                  </a:cubicBezTo>
                  <a:cubicBezTo>
                    <a:pt x="181" y="31"/>
                    <a:pt x="178" y="28"/>
                    <a:pt x="176" y="26"/>
                  </a:cubicBezTo>
                  <a:cubicBezTo>
                    <a:pt x="175" y="24"/>
                    <a:pt x="174" y="22"/>
                    <a:pt x="174" y="19"/>
                  </a:cubicBezTo>
                  <a:cubicBezTo>
                    <a:pt x="175" y="19"/>
                    <a:pt x="175" y="18"/>
                    <a:pt x="176" y="17"/>
                  </a:cubicBezTo>
                  <a:cubicBezTo>
                    <a:pt x="176" y="17"/>
                    <a:pt x="176" y="17"/>
                    <a:pt x="177" y="16"/>
                  </a:cubicBezTo>
                  <a:cubicBezTo>
                    <a:pt x="176" y="16"/>
                    <a:pt x="176" y="16"/>
                    <a:pt x="176" y="16"/>
                  </a:cubicBezTo>
                  <a:cubicBezTo>
                    <a:pt x="175" y="15"/>
                    <a:pt x="175" y="15"/>
                    <a:pt x="175" y="13"/>
                  </a:cubicBezTo>
                  <a:cubicBezTo>
                    <a:pt x="175" y="7"/>
                    <a:pt x="177" y="7"/>
                    <a:pt x="178" y="7"/>
                  </a:cubicBezTo>
                  <a:cubicBezTo>
                    <a:pt x="178" y="7"/>
                    <a:pt x="178" y="7"/>
                    <a:pt x="178" y="7"/>
                  </a:cubicBezTo>
                  <a:cubicBezTo>
                    <a:pt x="178" y="7"/>
                    <a:pt x="178" y="7"/>
                    <a:pt x="178" y="7"/>
                  </a:cubicBezTo>
                  <a:cubicBezTo>
                    <a:pt x="178" y="6"/>
                    <a:pt x="177" y="5"/>
                    <a:pt x="178" y="3"/>
                  </a:cubicBezTo>
                  <a:cubicBezTo>
                    <a:pt x="179" y="3"/>
                    <a:pt x="179" y="3"/>
                    <a:pt x="179" y="2"/>
                  </a:cubicBezTo>
                  <a:cubicBezTo>
                    <a:pt x="180" y="1"/>
                    <a:pt x="181" y="0"/>
                    <a:pt x="182" y="0"/>
                  </a:cubicBezTo>
                  <a:cubicBezTo>
                    <a:pt x="183" y="0"/>
                    <a:pt x="183" y="0"/>
                    <a:pt x="184" y="0"/>
                  </a:cubicBezTo>
                  <a:cubicBezTo>
                    <a:pt x="185" y="1"/>
                    <a:pt x="185" y="1"/>
                    <a:pt x="185" y="1"/>
                  </a:cubicBezTo>
                  <a:cubicBezTo>
                    <a:pt x="185" y="2"/>
                    <a:pt x="185" y="2"/>
                    <a:pt x="185" y="2"/>
                  </a:cubicBezTo>
                  <a:cubicBezTo>
                    <a:pt x="184" y="2"/>
                    <a:pt x="184" y="3"/>
                    <a:pt x="184" y="3"/>
                  </a:cubicBezTo>
                  <a:cubicBezTo>
                    <a:pt x="185" y="3"/>
                    <a:pt x="185" y="2"/>
                    <a:pt x="186" y="2"/>
                  </a:cubicBezTo>
                  <a:cubicBezTo>
                    <a:pt x="188" y="1"/>
                    <a:pt x="188" y="1"/>
                    <a:pt x="188" y="1"/>
                  </a:cubicBezTo>
                  <a:cubicBezTo>
                    <a:pt x="187" y="3"/>
                    <a:pt x="187" y="3"/>
                    <a:pt x="187" y="3"/>
                  </a:cubicBezTo>
                  <a:cubicBezTo>
                    <a:pt x="187" y="5"/>
                    <a:pt x="188" y="6"/>
                    <a:pt x="189" y="7"/>
                  </a:cubicBezTo>
                  <a:cubicBezTo>
                    <a:pt x="190" y="8"/>
                    <a:pt x="190" y="8"/>
                    <a:pt x="190" y="8"/>
                  </a:cubicBezTo>
                  <a:cubicBezTo>
                    <a:pt x="191" y="9"/>
                    <a:pt x="191" y="11"/>
                    <a:pt x="191" y="13"/>
                  </a:cubicBezTo>
                  <a:cubicBezTo>
                    <a:pt x="191" y="13"/>
                    <a:pt x="191" y="14"/>
                    <a:pt x="191" y="14"/>
                  </a:cubicBezTo>
                  <a:cubicBezTo>
                    <a:pt x="191" y="16"/>
                    <a:pt x="193" y="18"/>
                    <a:pt x="194" y="20"/>
                  </a:cubicBezTo>
                  <a:cubicBezTo>
                    <a:pt x="195" y="21"/>
                    <a:pt x="196" y="21"/>
                    <a:pt x="196" y="22"/>
                  </a:cubicBezTo>
                  <a:cubicBezTo>
                    <a:pt x="198" y="24"/>
                    <a:pt x="198" y="24"/>
                    <a:pt x="198" y="24"/>
                  </a:cubicBezTo>
                  <a:cubicBezTo>
                    <a:pt x="195" y="24"/>
                    <a:pt x="195" y="24"/>
                    <a:pt x="195" y="24"/>
                  </a:cubicBezTo>
                  <a:cubicBezTo>
                    <a:pt x="195" y="23"/>
                    <a:pt x="194" y="23"/>
                    <a:pt x="194" y="23"/>
                  </a:cubicBezTo>
                  <a:cubicBezTo>
                    <a:pt x="194" y="24"/>
                    <a:pt x="194" y="24"/>
                    <a:pt x="194" y="24"/>
                  </a:cubicBezTo>
                  <a:cubicBezTo>
                    <a:pt x="194" y="25"/>
                    <a:pt x="193" y="26"/>
                    <a:pt x="193" y="27"/>
                  </a:cubicBezTo>
                  <a:cubicBezTo>
                    <a:pt x="193" y="27"/>
                    <a:pt x="193" y="27"/>
                    <a:pt x="193" y="27"/>
                  </a:cubicBezTo>
                  <a:cubicBezTo>
                    <a:pt x="195" y="27"/>
                    <a:pt x="197" y="28"/>
                    <a:pt x="198" y="29"/>
                  </a:cubicBezTo>
                  <a:cubicBezTo>
                    <a:pt x="199" y="30"/>
                    <a:pt x="199" y="31"/>
                    <a:pt x="199" y="32"/>
                  </a:cubicBezTo>
                  <a:cubicBezTo>
                    <a:pt x="198" y="33"/>
                    <a:pt x="198" y="33"/>
                    <a:pt x="198" y="33"/>
                  </a:cubicBezTo>
                  <a:cubicBezTo>
                    <a:pt x="199" y="34"/>
                    <a:pt x="200" y="35"/>
                    <a:pt x="201" y="37"/>
                  </a:cubicBezTo>
                  <a:cubicBezTo>
                    <a:pt x="201" y="34"/>
                    <a:pt x="202" y="31"/>
                    <a:pt x="205" y="31"/>
                  </a:cubicBezTo>
                  <a:cubicBezTo>
                    <a:pt x="205" y="31"/>
                    <a:pt x="205" y="31"/>
                    <a:pt x="205" y="31"/>
                  </a:cubicBezTo>
                  <a:cubicBezTo>
                    <a:pt x="208" y="32"/>
                    <a:pt x="209" y="37"/>
                    <a:pt x="210" y="41"/>
                  </a:cubicBezTo>
                  <a:cubicBezTo>
                    <a:pt x="211" y="42"/>
                    <a:pt x="211" y="42"/>
                    <a:pt x="211" y="42"/>
                  </a:cubicBezTo>
                  <a:cubicBezTo>
                    <a:pt x="211" y="45"/>
                    <a:pt x="211" y="45"/>
                    <a:pt x="211" y="45"/>
                  </a:cubicBezTo>
                  <a:cubicBezTo>
                    <a:pt x="209" y="44"/>
                    <a:pt x="209" y="44"/>
                    <a:pt x="209" y="44"/>
                  </a:cubicBezTo>
                  <a:cubicBezTo>
                    <a:pt x="209" y="43"/>
                    <a:pt x="209" y="43"/>
                    <a:pt x="209" y="43"/>
                  </a:cubicBezTo>
                  <a:cubicBezTo>
                    <a:pt x="209" y="43"/>
                    <a:pt x="209" y="43"/>
                    <a:pt x="209" y="43"/>
                  </a:cubicBezTo>
                  <a:cubicBezTo>
                    <a:pt x="209" y="47"/>
                    <a:pt x="210" y="49"/>
                    <a:pt x="212" y="52"/>
                  </a:cubicBezTo>
                  <a:cubicBezTo>
                    <a:pt x="212" y="52"/>
                    <a:pt x="212" y="52"/>
                    <a:pt x="212" y="52"/>
                  </a:cubicBezTo>
                  <a:cubicBezTo>
                    <a:pt x="214" y="51"/>
                    <a:pt x="214" y="50"/>
                    <a:pt x="215" y="48"/>
                  </a:cubicBezTo>
                  <a:cubicBezTo>
                    <a:pt x="215" y="47"/>
                    <a:pt x="215" y="45"/>
                    <a:pt x="216" y="44"/>
                  </a:cubicBezTo>
                  <a:cubicBezTo>
                    <a:pt x="216" y="43"/>
                    <a:pt x="216" y="42"/>
                    <a:pt x="217" y="41"/>
                  </a:cubicBezTo>
                  <a:cubicBezTo>
                    <a:pt x="217" y="40"/>
                    <a:pt x="218" y="38"/>
                    <a:pt x="220" y="38"/>
                  </a:cubicBezTo>
                  <a:cubicBezTo>
                    <a:pt x="218" y="37"/>
                    <a:pt x="218" y="37"/>
                    <a:pt x="218" y="37"/>
                  </a:cubicBezTo>
                  <a:cubicBezTo>
                    <a:pt x="220" y="36"/>
                    <a:pt x="220" y="36"/>
                    <a:pt x="220" y="36"/>
                  </a:cubicBezTo>
                  <a:cubicBezTo>
                    <a:pt x="221" y="35"/>
                    <a:pt x="221" y="35"/>
                    <a:pt x="221" y="35"/>
                  </a:cubicBezTo>
                  <a:cubicBezTo>
                    <a:pt x="221" y="35"/>
                    <a:pt x="220" y="35"/>
                    <a:pt x="220" y="34"/>
                  </a:cubicBezTo>
                  <a:cubicBezTo>
                    <a:pt x="219" y="34"/>
                    <a:pt x="219" y="33"/>
                    <a:pt x="218" y="32"/>
                  </a:cubicBezTo>
                  <a:cubicBezTo>
                    <a:pt x="218" y="31"/>
                    <a:pt x="218" y="29"/>
                    <a:pt x="218" y="28"/>
                  </a:cubicBezTo>
                  <a:cubicBezTo>
                    <a:pt x="218" y="27"/>
                    <a:pt x="218" y="27"/>
                    <a:pt x="218" y="26"/>
                  </a:cubicBezTo>
                  <a:cubicBezTo>
                    <a:pt x="218" y="25"/>
                    <a:pt x="218" y="25"/>
                    <a:pt x="218" y="25"/>
                  </a:cubicBezTo>
                  <a:cubicBezTo>
                    <a:pt x="219" y="25"/>
                    <a:pt x="219" y="25"/>
                    <a:pt x="219" y="25"/>
                  </a:cubicBezTo>
                  <a:cubicBezTo>
                    <a:pt x="220" y="25"/>
                    <a:pt x="220" y="25"/>
                    <a:pt x="221" y="25"/>
                  </a:cubicBezTo>
                  <a:cubicBezTo>
                    <a:pt x="228" y="26"/>
                    <a:pt x="231" y="26"/>
                    <a:pt x="231" y="28"/>
                  </a:cubicBezTo>
                  <a:cubicBezTo>
                    <a:pt x="231" y="28"/>
                    <a:pt x="231" y="29"/>
                    <a:pt x="232" y="29"/>
                  </a:cubicBezTo>
                  <a:cubicBezTo>
                    <a:pt x="232" y="31"/>
                    <a:pt x="232" y="32"/>
                    <a:pt x="236" y="33"/>
                  </a:cubicBezTo>
                  <a:cubicBezTo>
                    <a:pt x="237" y="33"/>
                    <a:pt x="237" y="33"/>
                    <a:pt x="237" y="33"/>
                  </a:cubicBezTo>
                  <a:cubicBezTo>
                    <a:pt x="235" y="36"/>
                    <a:pt x="235" y="36"/>
                    <a:pt x="235" y="36"/>
                  </a:cubicBezTo>
                  <a:cubicBezTo>
                    <a:pt x="236" y="36"/>
                    <a:pt x="236" y="37"/>
                    <a:pt x="236" y="37"/>
                  </a:cubicBezTo>
                  <a:cubicBezTo>
                    <a:pt x="237" y="39"/>
                    <a:pt x="236" y="40"/>
                    <a:pt x="235" y="42"/>
                  </a:cubicBezTo>
                  <a:cubicBezTo>
                    <a:pt x="235" y="41"/>
                    <a:pt x="235" y="41"/>
                    <a:pt x="235" y="41"/>
                  </a:cubicBezTo>
                  <a:cubicBezTo>
                    <a:pt x="234" y="44"/>
                    <a:pt x="234" y="44"/>
                    <a:pt x="234" y="44"/>
                  </a:cubicBezTo>
                  <a:cubicBezTo>
                    <a:pt x="233" y="46"/>
                    <a:pt x="234" y="47"/>
                    <a:pt x="235" y="49"/>
                  </a:cubicBezTo>
                  <a:cubicBezTo>
                    <a:pt x="236" y="50"/>
                    <a:pt x="238" y="53"/>
                    <a:pt x="235" y="55"/>
                  </a:cubicBezTo>
                  <a:cubicBezTo>
                    <a:pt x="235" y="56"/>
                    <a:pt x="235" y="57"/>
                    <a:pt x="234" y="57"/>
                  </a:cubicBezTo>
                  <a:cubicBezTo>
                    <a:pt x="233" y="59"/>
                    <a:pt x="232" y="60"/>
                    <a:pt x="230" y="61"/>
                  </a:cubicBezTo>
                  <a:cubicBezTo>
                    <a:pt x="229" y="62"/>
                    <a:pt x="228" y="63"/>
                    <a:pt x="228" y="63"/>
                  </a:cubicBezTo>
                  <a:cubicBezTo>
                    <a:pt x="227" y="63"/>
                    <a:pt x="226" y="62"/>
                    <a:pt x="226" y="62"/>
                  </a:cubicBezTo>
                  <a:cubicBezTo>
                    <a:pt x="226" y="62"/>
                    <a:pt x="226" y="62"/>
                    <a:pt x="226" y="63"/>
                  </a:cubicBezTo>
                  <a:cubicBezTo>
                    <a:pt x="226" y="63"/>
                    <a:pt x="227" y="63"/>
                    <a:pt x="227" y="64"/>
                  </a:cubicBezTo>
                  <a:cubicBezTo>
                    <a:pt x="229" y="69"/>
                    <a:pt x="229" y="69"/>
                    <a:pt x="229" y="69"/>
                  </a:cubicBezTo>
                  <a:cubicBezTo>
                    <a:pt x="225" y="65"/>
                    <a:pt x="225" y="65"/>
                    <a:pt x="225" y="65"/>
                  </a:cubicBezTo>
                  <a:cubicBezTo>
                    <a:pt x="225" y="65"/>
                    <a:pt x="224" y="64"/>
                    <a:pt x="224" y="64"/>
                  </a:cubicBezTo>
                  <a:cubicBezTo>
                    <a:pt x="224" y="65"/>
                    <a:pt x="224" y="65"/>
                    <a:pt x="224" y="65"/>
                  </a:cubicBezTo>
                  <a:cubicBezTo>
                    <a:pt x="223" y="65"/>
                    <a:pt x="223" y="65"/>
                    <a:pt x="223" y="65"/>
                  </a:cubicBezTo>
                  <a:cubicBezTo>
                    <a:pt x="220" y="65"/>
                    <a:pt x="219" y="63"/>
                    <a:pt x="219" y="62"/>
                  </a:cubicBezTo>
                  <a:cubicBezTo>
                    <a:pt x="219" y="62"/>
                    <a:pt x="219" y="62"/>
                    <a:pt x="219" y="61"/>
                  </a:cubicBezTo>
                  <a:cubicBezTo>
                    <a:pt x="219" y="61"/>
                    <a:pt x="218" y="61"/>
                    <a:pt x="218" y="61"/>
                  </a:cubicBezTo>
                  <a:cubicBezTo>
                    <a:pt x="217" y="61"/>
                    <a:pt x="216" y="61"/>
                    <a:pt x="216" y="62"/>
                  </a:cubicBezTo>
                  <a:cubicBezTo>
                    <a:pt x="217" y="62"/>
                    <a:pt x="217" y="62"/>
                    <a:pt x="218" y="63"/>
                  </a:cubicBezTo>
                  <a:cubicBezTo>
                    <a:pt x="219" y="65"/>
                    <a:pt x="216" y="68"/>
                    <a:pt x="214" y="71"/>
                  </a:cubicBezTo>
                  <a:cubicBezTo>
                    <a:pt x="214" y="71"/>
                    <a:pt x="214" y="71"/>
                    <a:pt x="213" y="71"/>
                  </a:cubicBezTo>
                  <a:cubicBezTo>
                    <a:pt x="213" y="72"/>
                    <a:pt x="213" y="72"/>
                    <a:pt x="213" y="72"/>
                  </a:cubicBezTo>
                  <a:cubicBezTo>
                    <a:pt x="213" y="72"/>
                    <a:pt x="213" y="72"/>
                    <a:pt x="214" y="72"/>
                  </a:cubicBezTo>
                  <a:cubicBezTo>
                    <a:pt x="215" y="73"/>
                    <a:pt x="215" y="73"/>
                    <a:pt x="215" y="73"/>
                  </a:cubicBezTo>
                  <a:cubicBezTo>
                    <a:pt x="214" y="74"/>
                    <a:pt x="214" y="74"/>
                    <a:pt x="214" y="74"/>
                  </a:cubicBezTo>
                  <a:cubicBezTo>
                    <a:pt x="214" y="74"/>
                    <a:pt x="214" y="75"/>
                    <a:pt x="213" y="76"/>
                  </a:cubicBezTo>
                  <a:cubicBezTo>
                    <a:pt x="212" y="80"/>
                    <a:pt x="209" y="85"/>
                    <a:pt x="205" y="85"/>
                  </a:cubicBezTo>
                  <a:cubicBezTo>
                    <a:pt x="204" y="85"/>
                    <a:pt x="203" y="85"/>
                    <a:pt x="203" y="85"/>
                  </a:cubicBezTo>
                  <a:cubicBezTo>
                    <a:pt x="202" y="87"/>
                    <a:pt x="201" y="89"/>
                    <a:pt x="199" y="89"/>
                  </a:cubicBezTo>
                  <a:cubicBezTo>
                    <a:pt x="199" y="89"/>
                    <a:pt x="198" y="89"/>
                    <a:pt x="198" y="89"/>
                  </a:cubicBezTo>
                  <a:cubicBezTo>
                    <a:pt x="199" y="90"/>
                    <a:pt x="199" y="91"/>
                    <a:pt x="199" y="92"/>
                  </a:cubicBezTo>
                  <a:cubicBezTo>
                    <a:pt x="199" y="93"/>
                    <a:pt x="199" y="94"/>
                    <a:pt x="198" y="95"/>
                  </a:cubicBezTo>
                  <a:cubicBezTo>
                    <a:pt x="197" y="95"/>
                    <a:pt x="195" y="96"/>
                    <a:pt x="193" y="96"/>
                  </a:cubicBezTo>
                  <a:cubicBezTo>
                    <a:pt x="193" y="96"/>
                    <a:pt x="193" y="96"/>
                    <a:pt x="193" y="96"/>
                  </a:cubicBezTo>
                  <a:cubicBezTo>
                    <a:pt x="193" y="96"/>
                    <a:pt x="193" y="96"/>
                    <a:pt x="193" y="96"/>
                  </a:cubicBezTo>
                  <a:cubicBezTo>
                    <a:pt x="193" y="96"/>
                    <a:pt x="193" y="96"/>
                    <a:pt x="193" y="96"/>
                  </a:cubicBezTo>
                  <a:cubicBezTo>
                    <a:pt x="194" y="96"/>
                    <a:pt x="194" y="96"/>
                    <a:pt x="194" y="96"/>
                  </a:cubicBezTo>
                  <a:cubicBezTo>
                    <a:pt x="193" y="98"/>
                    <a:pt x="193" y="98"/>
                    <a:pt x="193" y="98"/>
                  </a:cubicBezTo>
                  <a:cubicBezTo>
                    <a:pt x="193" y="98"/>
                    <a:pt x="193" y="98"/>
                    <a:pt x="193" y="98"/>
                  </a:cubicBezTo>
                  <a:cubicBezTo>
                    <a:pt x="192" y="98"/>
                    <a:pt x="192" y="98"/>
                    <a:pt x="192" y="98"/>
                  </a:cubicBezTo>
                  <a:cubicBezTo>
                    <a:pt x="192" y="98"/>
                    <a:pt x="192" y="99"/>
                    <a:pt x="192" y="100"/>
                  </a:cubicBezTo>
                  <a:cubicBezTo>
                    <a:pt x="192" y="100"/>
                    <a:pt x="192" y="101"/>
                    <a:pt x="192" y="101"/>
                  </a:cubicBezTo>
                  <a:cubicBezTo>
                    <a:pt x="192" y="103"/>
                    <a:pt x="192" y="103"/>
                    <a:pt x="192" y="103"/>
                  </a:cubicBezTo>
                  <a:cubicBezTo>
                    <a:pt x="190" y="102"/>
                    <a:pt x="190" y="102"/>
                    <a:pt x="190" y="102"/>
                  </a:cubicBezTo>
                  <a:cubicBezTo>
                    <a:pt x="190" y="102"/>
                    <a:pt x="190" y="102"/>
                    <a:pt x="190" y="102"/>
                  </a:cubicBezTo>
                  <a:cubicBezTo>
                    <a:pt x="189" y="102"/>
                    <a:pt x="189" y="102"/>
                    <a:pt x="189" y="103"/>
                  </a:cubicBezTo>
                  <a:cubicBezTo>
                    <a:pt x="189" y="103"/>
                    <a:pt x="189" y="103"/>
                    <a:pt x="189" y="103"/>
                  </a:cubicBezTo>
                  <a:cubicBezTo>
                    <a:pt x="189" y="105"/>
                    <a:pt x="187" y="106"/>
                    <a:pt x="185" y="107"/>
                  </a:cubicBezTo>
                  <a:cubicBezTo>
                    <a:pt x="186" y="109"/>
                    <a:pt x="185" y="112"/>
                    <a:pt x="184" y="116"/>
                  </a:cubicBezTo>
                  <a:cubicBezTo>
                    <a:pt x="183" y="120"/>
                    <a:pt x="181" y="125"/>
                    <a:pt x="184" y="126"/>
                  </a:cubicBezTo>
                  <a:lnTo>
                    <a:pt x="188" y="128"/>
                  </a:lnTo>
                  <a:close/>
                  <a:moveTo>
                    <a:pt x="22" y="119"/>
                  </a:moveTo>
                  <a:cubicBezTo>
                    <a:pt x="25" y="119"/>
                    <a:pt x="25" y="121"/>
                    <a:pt x="26" y="123"/>
                  </a:cubicBezTo>
                  <a:cubicBezTo>
                    <a:pt x="26" y="124"/>
                    <a:pt x="26" y="126"/>
                    <a:pt x="27" y="126"/>
                  </a:cubicBezTo>
                  <a:cubicBezTo>
                    <a:pt x="30" y="126"/>
                    <a:pt x="33" y="126"/>
                    <a:pt x="36" y="126"/>
                  </a:cubicBezTo>
                  <a:cubicBezTo>
                    <a:pt x="48" y="126"/>
                    <a:pt x="59" y="126"/>
                    <a:pt x="71" y="126"/>
                  </a:cubicBezTo>
                  <a:cubicBezTo>
                    <a:pt x="181" y="126"/>
                    <a:pt x="181" y="126"/>
                    <a:pt x="181" y="126"/>
                  </a:cubicBezTo>
                  <a:cubicBezTo>
                    <a:pt x="180" y="123"/>
                    <a:pt x="181" y="119"/>
                    <a:pt x="182" y="115"/>
                  </a:cubicBezTo>
                  <a:cubicBezTo>
                    <a:pt x="183" y="112"/>
                    <a:pt x="184" y="108"/>
                    <a:pt x="183" y="108"/>
                  </a:cubicBezTo>
                  <a:cubicBezTo>
                    <a:pt x="181" y="107"/>
                    <a:pt x="181" y="107"/>
                    <a:pt x="181" y="107"/>
                  </a:cubicBezTo>
                  <a:cubicBezTo>
                    <a:pt x="183" y="106"/>
                    <a:pt x="183" y="106"/>
                    <a:pt x="183" y="106"/>
                  </a:cubicBezTo>
                  <a:cubicBezTo>
                    <a:pt x="183" y="106"/>
                    <a:pt x="184" y="106"/>
                    <a:pt x="184" y="105"/>
                  </a:cubicBezTo>
                  <a:cubicBezTo>
                    <a:pt x="186" y="104"/>
                    <a:pt x="187" y="104"/>
                    <a:pt x="187" y="103"/>
                  </a:cubicBezTo>
                  <a:cubicBezTo>
                    <a:pt x="187" y="102"/>
                    <a:pt x="187" y="102"/>
                    <a:pt x="187" y="102"/>
                  </a:cubicBezTo>
                  <a:cubicBezTo>
                    <a:pt x="187" y="102"/>
                    <a:pt x="187" y="102"/>
                    <a:pt x="187" y="102"/>
                  </a:cubicBezTo>
                  <a:cubicBezTo>
                    <a:pt x="187" y="102"/>
                    <a:pt x="187" y="101"/>
                    <a:pt x="187" y="101"/>
                  </a:cubicBezTo>
                  <a:cubicBezTo>
                    <a:pt x="188" y="101"/>
                    <a:pt x="188" y="100"/>
                    <a:pt x="189" y="100"/>
                  </a:cubicBezTo>
                  <a:cubicBezTo>
                    <a:pt x="189" y="99"/>
                    <a:pt x="189" y="99"/>
                    <a:pt x="189" y="99"/>
                  </a:cubicBezTo>
                  <a:cubicBezTo>
                    <a:pt x="190" y="99"/>
                    <a:pt x="190" y="99"/>
                    <a:pt x="190" y="99"/>
                  </a:cubicBezTo>
                  <a:cubicBezTo>
                    <a:pt x="190" y="98"/>
                    <a:pt x="190" y="97"/>
                    <a:pt x="191" y="96"/>
                  </a:cubicBezTo>
                  <a:cubicBezTo>
                    <a:pt x="191" y="96"/>
                    <a:pt x="191" y="96"/>
                    <a:pt x="191" y="96"/>
                  </a:cubicBezTo>
                  <a:cubicBezTo>
                    <a:pt x="191" y="96"/>
                    <a:pt x="191" y="96"/>
                    <a:pt x="191" y="96"/>
                  </a:cubicBezTo>
                  <a:cubicBezTo>
                    <a:pt x="191" y="96"/>
                    <a:pt x="191" y="95"/>
                    <a:pt x="191" y="95"/>
                  </a:cubicBezTo>
                  <a:cubicBezTo>
                    <a:pt x="190" y="94"/>
                    <a:pt x="190" y="94"/>
                    <a:pt x="190" y="94"/>
                  </a:cubicBezTo>
                  <a:cubicBezTo>
                    <a:pt x="192" y="94"/>
                    <a:pt x="192" y="94"/>
                    <a:pt x="192" y="94"/>
                  </a:cubicBezTo>
                  <a:cubicBezTo>
                    <a:pt x="195" y="94"/>
                    <a:pt x="196" y="93"/>
                    <a:pt x="197" y="93"/>
                  </a:cubicBezTo>
                  <a:cubicBezTo>
                    <a:pt x="197" y="93"/>
                    <a:pt x="197" y="92"/>
                    <a:pt x="197" y="92"/>
                  </a:cubicBezTo>
                  <a:cubicBezTo>
                    <a:pt x="197" y="90"/>
                    <a:pt x="194" y="88"/>
                    <a:pt x="193" y="89"/>
                  </a:cubicBezTo>
                  <a:cubicBezTo>
                    <a:pt x="191" y="88"/>
                    <a:pt x="191" y="88"/>
                    <a:pt x="191" y="88"/>
                  </a:cubicBezTo>
                  <a:cubicBezTo>
                    <a:pt x="191" y="88"/>
                    <a:pt x="191" y="88"/>
                    <a:pt x="191" y="88"/>
                  </a:cubicBezTo>
                  <a:cubicBezTo>
                    <a:pt x="189" y="86"/>
                    <a:pt x="189" y="86"/>
                    <a:pt x="189" y="86"/>
                  </a:cubicBezTo>
                  <a:cubicBezTo>
                    <a:pt x="189" y="89"/>
                    <a:pt x="189" y="89"/>
                    <a:pt x="189" y="89"/>
                  </a:cubicBezTo>
                  <a:cubicBezTo>
                    <a:pt x="187" y="87"/>
                    <a:pt x="187" y="87"/>
                    <a:pt x="187" y="87"/>
                  </a:cubicBezTo>
                  <a:cubicBezTo>
                    <a:pt x="187" y="86"/>
                    <a:pt x="186" y="85"/>
                    <a:pt x="187" y="84"/>
                  </a:cubicBezTo>
                  <a:cubicBezTo>
                    <a:pt x="187" y="84"/>
                    <a:pt x="187" y="84"/>
                    <a:pt x="187" y="83"/>
                  </a:cubicBezTo>
                  <a:cubicBezTo>
                    <a:pt x="187" y="83"/>
                    <a:pt x="187" y="83"/>
                    <a:pt x="187" y="83"/>
                  </a:cubicBezTo>
                  <a:cubicBezTo>
                    <a:pt x="188" y="83"/>
                    <a:pt x="188" y="83"/>
                    <a:pt x="188" y="83"/>
                  </a:cubicBezTo>
                  <a:cubicBezTo>
                    <a:pt x="188" y="83"/>
                    <a:pt x="189" y="84"/>
                    <a:pt x="191" y="84"/>
                  </a:cubicBezTo>
                  <a:cubicBezTo>
                    <a:pt x="191" y="85"/>
                    <a:pt x="192" y="85"/>
                    <a:pt x="193" y="85"/>
                  </a:cubicBezTo>
                  <a:cubicBezTo>
                    <a:pt x="195" y="85"/>
                    <a:pt x="196" y="85"/>
                    <a:pt x="196" y="86"/>
                  </a:cubicBezTo>
                  <a:cubicBezTo>
                    <a:pt x="198" y="87"/>
                    <a:pt x="199" y="87"/>
                    <a:pt x="199" y="87"/>
                  </a:cubicBezTo>
                  <a:cubicBezTo>
                    <a:pt x="199" y="87"/>
                    <a:pt x="200" y="87"/>
                    <a:pt x="201" y="83"/>
                  </a:cubicBezTo>
                  <a:cubicBezTo>
                    <a:pt x="201" y="82"/>
                    <a:pt x="201" y="82"/>
                    <a:pt x="201" y="82"/>
                  </a:cubicBezTo>
                  <a:cubicBezTo>
                    <a:pt x="202" y="83"/>
                    <a:pt x="202" y="83"/>
                    <a:pt x="202" y="83"/>
                  </a:cubicBezTo>
                  <a:cubicBezTo>
                    <a:pt x="203" y="83"/>
                    <a:pt x="204" y="84"/>
                    <a:pt x="205" y="84"/>
                  </a:cubicBezTo>
                  <a:cubicBezTo>
                    <a:pt x="208" y="84"/>
                    <a:pt x="210" y="78"/>
                    <a:pt x="212" y="75"/>
                  </a:cubicBezTo>
                  <a:cubicBezTo>
                    <a:pt x="212" y="75"/>
                    <a:pt x="212" y="74"/>
                    <a:pt x="212" y="74"/>
                  </a:cubicBezTo>
                  <a:cubicBezTo>
                    <a:pt x="212" y="74"/>
                    <a:pt x="211" y="74"/>
                    <a:pt x="211" y="74"/>
                  </a:cubicBezTo>
                  <a:cubicBezTo>
                    <a:pt x="208" y="74"/>
                    <a:pt x="205" y="74"/>
                    <a:pt x="203" y="72"/>
                  </a:cubicBezTo>
                  <a:cubicBezTo>
                    <a:pt x="200" y="69"/>
                    <a:pt x="200" y="68"/>
                    <a:pt x="200" y="67"/>
                  </a:cubicBezTo>
                  <a:cubicBezTo>
                    <a:pt x="200" y="67"/>
                    <a:pt x="201" y="66"/>
                    <a:pt x="202" y="66"/>
                  </a:cubicBezTo>
                  <a:cubicBezTo>
                    <a:pt x="202" y="66"/>
                    <a:pt x="204" y="67"/>
                    <a:pt x="206" y="68"/>
                  </a:cubicBezTo>
                  <a:cubicBezTo>
                    <a:pt x="207" y="68"/>
                    <a:pt x="208" y="69"/>
                    <a:pt x="209" y="70"/>
                  </a:cubicBezTo>
                  <a:cubicBezTo>
                    <a:pt x="209" y="70"/>
                    <a:pt x="210" y="71"/>
                    <a:pt x="211" y="71"/>
                  </a:cubicBezTo>
                  <a:cubicBezTo>
                    <a:pt x="211" y="71"/>
                    <a:pt x="211" y="71"/>
                    <a:pt x="212" y="70"/>
                  </a:cubicBezTo>
                  <a:cubicBezTo>
                    <a:pt x="212" y="70"/>
                    <a:pt x="212" y="70"/>
                    <a:pt x="213" y="69"/>
                  </a:cubicBezTo>
                  <a:cubicBezTo>
                    <a:pt x="215" y="66"/>
                    <a:pt x="216" y="64"/>
                    <a:pt x="216" y="64"/>
                  </a:cubicBezTo>
                  <a:cubicBezTo>
                    <a:pt x="216" y="64"/>
                    <a:pt x="215" y="63"/>
                    <a:pt x="215" y="63"/>
                  </a:cubicBezTo>
                  <a:cubicBezTo>
                    <a:pt x="213" y="63"/>
                    <a:pt x="213" y="63"/>
                    <a:pt x="213" y="63"/>
                  </a:cubicBezTo>
                  <a:cubicBezTo>
                    <a:pt x="213" y="62"/>
                    <a:pt x="213" y="62"/>
                    <a:pt x="213" y="62"/>
                  </a:cubicBezTo>
                  <a:cubicBezTo>
                    <a:pt x="214" y="60"/>
                    <a:pt x="215" y="59"/>
                    <a:pt x="217" y="59"/>
                  </a:cubicBezTo>
                  <a:cubicBezTo>
                    <a:pt x="217" y="59"/>
                    <a:pt x="218" y="59"/>
                    <a:pt x="218" y="59"/>
                  </a:cubicBezTo>
                  <a:cubicBezTo>
                    <a:pt x="218" y="59"/>
                    <a:pt x="219" y="59"/>
                    <a:pt x="219" y="59"/>
                  </a:cubicBezTo>
                  <a:cubicBezTo>
                    <a:pt x="221" y="59"/>
                    <a:pt x="221" y="61"/>
                    <a:pt x="221" y="61"/>
                  </a:cubicBezTo>
                  <a:cubicBezTo>
                    <a:pt x="221" y="62"/>
                    <a:pt x="221" y="63"/>
                    <a:pt x="222" y="63"/>
                  </a:cubicBezTo>
                  <a:cubicBezTo>
                    <a:pt x="222" y="63"/>
                    <a:pt x="222" y="62"/>
                    <a:pt x="222" y="62"/>
                  </a:cubicBezTo>
                  <a:cubicBezTo>
                    <a:pt x="222" y="60"/>
                    <a:pt x="222" y="60"/>
                    <a:pt x="222" y="60"/>
                  </a:cubicBezTo>
                  <a:cubicBezTo>
                    <a:pt x="224" y="61"/>
                    <a:pt x="224" y="61"/>
                    <a:pt x="224" y="61"/>
                  </a:cubicBezTo>
                  <a:cubicBezTo>
                    <a:pt x="223" y="61"/>
                    <a:pt x="224" y="60"/>
                    <a:pt x="224" y="59"/>
                  </a:cubicBezTo>
                  <a:cubicBezTo>
                    <a:pt x="225" y="57"/>
                    <a:pt x="225" y="57"/>
                    <a:pt x="225" y="57"/>
                  </a:cubicBezTo>
                  <a:cubicBezTo>
                    <a:pt x="226" y="58"/>
                    <a:pt x="226" y="58"/>
                    <a:pt x="226" y="58"/>
                  </a:cubicBezTo>
                  <a:cubicBezTo>
                    <a:pt x="226" y="59"/>
                    <a:pt x="226" y="59"/>
                    <a:pt x="227" y="60"/>
                  </a:cubicBezTo>
                  <a:cubicBezTo>
                    <a:pt x="227" y="60"/>
                    <a:pt x="227" y="61"/>
                    <a:pt x="228" y="61"/>
                  </a:cubicBezTo>
                  <a:cubicBezTo>
                    <a:pt x="228" y="61"/>
                    <a:pt x="228" y="61"/>
                    <a:pt x="229" y="60"/>
                  </a:cubicBezTo>
                  <a:cubicBezTo>
                    <a:pt x="230" y="59"/>
                    <a:pt x="231" y="57"/>
                    <a:pt x="233" y="56"/>
                  </a:cubicBezTo>
                  <a:cubicBezTo>
                    <a:pt x="233" y="55"/>
                    <a:pt x="233" y="55"/>
                    <a:pt x="234" y="54"/>
                  </a:cubicBezTo>
                  <a:cubicBezTo>
                    <a:pt x="235" y="53"/>
                    <a:pt x="235" y="52"/>
                    <a:pt x="233" y="50"/>
                  </a:cubicBezTo>
                  <a:cubicBezTo>
                    <a:pt x="232" y="49"/>
                    <a:pt x="231" y="47"/>
                    <a:pt x="231" y="46"/>
                  </a:cubicBezTo>
                  <a:cubicBezTo>
                    <a:pt x="230" y="46"/>
                    <a:pt x="230" y="46"/>
                    <a:pt x="230" y="46"/>
                  </a:cubicBezTo>
                  <a:cubicBezTo>
                    <a:pt x="231" y="44"/>
                    <a:pt x="231" y="44"/>
                    <a:pt x="231" y="44"/>
                  </a:cubicBezTo>
                  <a:cubicBezTo>
                    <a:pt x="231" y="43"/>
                    <a:pt x="231" y="42"/>
                    <a:pt x="230" y="42"/>
                  </a:cubicBezTo>
                  <a:cubicBezTo>
                    <a:pt x="228" y="40"/>
                    <a:pt x="228" y="40"/>
                    <a:pt x="228" y="40"/>
                  </a:cubicBezTo>
                  <a:cubicBezTo>
                    <a:pt x="230" y="40"/>
                    <a:pt x="230" y="40"/>
                    <a:pt x="230" y="40"/>
                  </a:cubicBezTo>
                  <a:cubicBezTo>
                    <a:pt x="230" y="40"/>
                    <a:pt x="231" y="40"/>
                    <a:pt x="231" y="40"/>
                  </a:cubicBezTo>
                  <a:cubicBezTo>
                    <a:pt x="232" y="39"/>
                    <a:pt x="233" y="40"/>
                    <a:pt x="233" y="40"/>
                  </a:cubicBezTo>
                  <a:cubicBezTo>
                    <a:pt x="234" y="39"/>
                    <a:pt x="234" y="38"/>
                    <a:pt x="234" y="38"/>
                  </a:cubicBezTo>
                  <a:cubicBezTo>
                    <a:pt x="234" y="38"/>
                    <a:pt x="234" y="38"/>
                    <a:pt x="233" y="38"/>
                  </a:cubicBezTo>
                  <a:cubicBezTo>
                    <a:pt x="233" y="38"/>
                    <a:pt x="233" y="38"/>
                    <a:pt x="233" y="38"/>
                  </a:cubicBezTo>
                  <a:cubicBezTo>
                    <a:pt x="230" y="38"/>
                    <a:pt x="230" y="38"/>
                    <a:pt x="230" y="38"/>
                  </a:cubicBezTo>
                  <a:cubicBezTo>
                    <a:pt x="234" y="34"/>
                    <a:pt x="234" y="34"/>
                    <a:pt x="234" y="34"/>
                  </a:cubicBezTo>
                  <a:cubicBezTo>
                    <a:pt x="231" y="33"/>
                    <a:pt x="230" y="32"/>
                    <a:pt x="230" y="30"/>
                  </a:cubicBezTo>
                  <a:cubicBezTo>
                    <a:pt x="229" y="29"/>
                    <a:pt x="229" y="29"/>
                    <a:pt x="229" y="28"/>
                  </a:cubicBezTo>
                  <a:cubicBezTo>
                    <a:pt x="229" y="28"/>
                    <a:pt x="223" y="28"/>
                    <a:pt x="221" y="27"/>
                  </a:cubicBezTo>
                  <a:cubicBezTo>
                    <a:pt x="221" y="27"/>
                    <a:pt x="220" y="27"/>
                    <a:pt x="220" y="27"/>
                  </a:cubicBezTo>
                  <a:cubicBezTo>
                    <a:pt x="220" y="28"/>
                    <a:pt x="220" y="28"/>
                    <a:pt x="220" y="28"/>
                  </a:cubicBezTo>
                  <a:cubicBezTo>
                    <a:pt x="220" y="29"/>
                    <a:pt x="220" y="31"/>
                    <a:pt x="220" y="32"/>
                  </a:cubicBezTo>
                  <a:cubicBezTo>
                    <a:pt x="220" y="32"/>
                    <a:pt x="221" y="32"/>
                    <a:pt x="221" y="33"/>
                  </a:cubicBezTo>
                  <a:cubicBezTo>
                    <a:pt x="222" y="33"/>
                    <a:pt x="223" y="34"/>
                    <a:pt x="223" y="35"/>
                  </a:cubicBezTo>
                  <a:cubicBezTo>
                    <a:pt x="223" y="36"/>
                    <a:pt x="222" y="36"/>
                    <a:pt x="222" y="37"/>
                  </a:cubicBezTo>
                  <a:cubicBezTo>
                    <a:pt x="225" y="38"/>
                    <a:pt x="225" y="38"/>
                    <a:pt x="225" y="38"/>
                  </a:cubicBezTo>
                  <a:cubicBezTo>
                    <a:pt x="222" y="39"/>
                    <a:pt x="222" y="39"/>
                    <a:pt x="222" y="39"/>
                  </a:cubicBezTo>
                  <a:cubicBezTo>
                    <a:pt x="219" y="40"/>
                    <a:pt x="219" y="40"/>
                    <a:pt x="219" y="42"/>
                  </a:cubicBezTo>
                  <a:cubicBezTo>
                    <a:pt x="218" y="43"/>
                    <a:pt x="218" y="44"/>
                    <a:pt x="218" y="45"/>
                  </a:cubicBezTo>
                  <a:cubicBezTo>
                    <a:pt x="217" y="46"/>
                    <a:pt x="217" y="47"/>
                    <a:pt x="217" y="48"/>
                  </a:cubicBezTo>
                  <a:cubicBezTo>
                    <a:pt x="216" y="51"/>
                    <a:pt x="215" y="53"/>
                    <a:pt x="212" y="55"/>
                  </a:cubicBezTo>
                  <a:cubicBezTo>
                    <a:pt x="211" y="55"/>
                    <a:pt x="211" y="55"/>
                    <a:pt x="211" y="55"/>
                  </a:cubicBezTo>
                  <a:cubicBezTo>
                    <a:pt x="210" y="53"/>
                    <a:pt x="210" y="53"/>
                    <a:pt x="210" y="53"/>
                  </a:cubicBezTo>
                  <a:cubicBezTo>
                    <a:pt x="208" y="49"/>
                    <a:pt x="207" y="47"/>
                    <a:pt x="207" y="41"/>
                  </a:cubicBezTo>
                  <a:cubicBezTo>
                    <a:pt x="208" y="38"/>
                    <a:pt x="208" y="38"/>
                    <a:pt x="208" y="38"/>
                  </a:cubicBezTo>
                  <a:cubicBezTo>
                    <a:pt x="207" y="36"/>
                    <a:pt x="206" y="34"/>
                    <a:pt x="205" y="33"/>
                  </a:cubicBezTo>
                  <a:cubicBezTo>
                    <a:pt x="205" y="33"/>
                    <a:pt x="205" y="33"/>
                    <a:pt x="205" y="33"/>
                  </a:cubicBezTo>
                  <a:cubicBezTo>
                    <a:pt x="203" y="33"/>
                    <a:pt x="202" y="38"/>
                    <a:pt x="202" y="40"/>
                  </a:cubicBezTo>
                  <a:cubicBezTo>
                    <a:pt x="202" y="41"/>
                    <a:pt x="201" y="42"/>
                    <a:pt x="201" y="43"/>
                  </a:cubicBezTo>
                  <a:cubicBezTo>
                    <a:pt x="200" y="45"/>
                    <a:pt x="200" y="45"/>
                    <a:pt x="200" y="45"/>
                  </a:cubicBezTo>
                  <a:cubicBezTo>
                    <a:pt x="199" y="43"/>
                    <a:pt x="199" y="43"/>
                    <a:pt x="199" y="43"/>
                  </a:cubicBezTo>
                  <a:cubicBezTo>
                    <a:pt x="198" y="42"/>
                    <a:pt x="198" y="40"/>
                    <a:pt x="199" y="39"/>
                  </a:cubicBezTo>
                  <a:cubicBezTo>
                    <a:pt x="199" y="39"/>
                    <a:pt x="199" y="38"/>
                    <a:pt x="199" y="37"/>
                  </a:cubicBezTo>
                  <a:cubicBezTo>
                    <a:pt x="198" y="36"/>
                    <a:pt x="197" y="35"/>
                    <a:pt x="196" y="34"/>
                  </a:cubicBezTo>
                  <a:cubicBezTo>
                    <a:pt x="196" y="33"/>
                    <a:pt x="195" y="32"/>
                    <a:pt x="195" y="32"/>
                  </a:cubicBezTo>
                  <a:cubicBezTo>
                    <a:pt x="194" y="29"/>
                    <a:pt x="194" y="29"/>
                    <a:pt x="194" y="29"/>
                  </a:cubicBezTo>
                  <a:cubicBezTo>
                    <a:pt x="196" y="30"/>
                    <a:pt x="196" y="30"/>
                    <a:pt x="196" y="30"/>
                  </a:cubicBezTo>
                  <a:cubicBezTo>
                    <a:pt x="196" y="30"/>
                    <a:pt x="196" y="30"/>
                    <a:pt x="197" y="30"/>
                  </a:cubicBezTo>
                  <a:cubicBezTo>
                    <a:pt x="196" y="30"/>
                    <a:pt x="194" y="29"/>
                    <a:pt x="192" y="29"/>
                  </a:cubicBezTo>
                  <a:cubicBezTo>
                    <a:pt x="191" y="29"/>
                    <a:pt x="191" y="29"/>
                    <a:pt x="190" y="29"/>
                  </a:cubicBezTo>
                  <a:cubicBezTo>
                    <a:pt x="189" y="28"/>
                    <a:pt x="189" y="28"/>
                    <a:pt x="189" y="28"/>
                  </a:cubicBezTo>
                  <a:cubicBezTo>
                    <a:pt x="190" y="27"/>
                    <a:pt x="190" y="27"/>
                    <a:pt x="190" y="27"/>
                  </a:cubicBezTo>
                  <a:cubicBezTo>
                    <a:pt x="190" y="27"/>
                    <a:pt x="190" y="26"/>
                    <a:pt x="191" y="26"/>
                  </a:cubicBezTo>
                  <a:cubicBezTo>
                    <a:pt x="191" y="25"/>
                    <a:pt x="192" y="25"/>
                    <a:pt x="192" y="24"/>
                  </a:cubicBezTo>
                  <a:cubicBezTo>
                    <a:pt x="192" y="24"/>
                    <a:pt x="192" y="23"/>
                    <a:pt x="191" y="23"/>
                  </a:cubicBezTo>
                  <a:cubicBezTo>
                    <a:pt x="185" y="19"/>
                    <a:pt x="185" y="19"/>
                    <a:pt x="185" y="19"/>
                  </a:cubicBezTo>
                  <a:cubicBezTo>
                    <a:pt x="192" y="21"/>
                    <a:pt x="192" y="21"/>
                    <a:pt x="192" y="21"/>
                  </a:cubicBezTo>
                  <a:cubicBezTo>
                    <a:pt x="192" y="21"/>
                    <a:pt x="193" y="21"/>
                    <a:pt x="193" y="21"/>
                  </a:cubicBezTo>
                  <a:cubicBezTo>
                    <a:pt x="193" y="21"/>
                    <a:pt x="193" y="21"/>
                    <a:pt x="193" y="21"/>
                  </a:cubicBezTo>
                  <a:cubicBezTo>
                    <a:pt x="191" y="19"/>
                    <a:pt x="189" y="16"/>
                    <a:pt x="189" y="14"/>
                  </a:cubicBezTo>
                  <a:cubicBezTo>
                    <a:pt x="189" y="14"/>
                    <a:pt x="189" y="13"/>
                    <a:pt x="189" y="13"/>
                  </a:cubicBezTo>
                  <a:cubicBezTo>
                    <a:pt x="189" y="11"/>
                    <a:pt x="189" y="9"/>
                    <a:pt x="188" y="9"/>
                  </a:cubicBezTo>
                  <a:cubicBezTo>
                    <a:pt x="188" y="8"/>
                    <a:pt x="188" y="8"/>
                    <a:pt x="188" y="8"/>
                  </a:cubicBezTo>
                  <a:cubicBezTo>
                    <a:pt x="187" y="7"/>
                    <a:pt x="186" y="6"/>
                    <a:pt x="186" y="4"/>
                  </a:cubicBezTo>
                  <a:cubicBezTo>
                    <a:pt x="184" y="5"/>
                    <a:pt x="183" y="5"/>
                    <a:pt x="183" y="4"/>
                  </a:cubicBezTo>
                  <a:cubicBezTo>
                    <a:pt x="182" y="3"/>
                    <a:pt x="182" y="3"/>
                    <a:pt x="182" y="2"/>
                  </a:cubicBezTo>
                  <a:cubicBezTo>
                    <a:pt x="182" y="2"/>
                    <a:pt x="182" y="2"/>
                    <a:pt x="181" y="3"/>
                  </a:cubicBezTo>
                  <a:cubicBezTo>
                    <a:pt x="181" y="4"/>
                    <a:pt x="180" y="4"/>
                    <a:pt x="180" y="4"/>
                  </a:cubicBezTo>
                  <a:cubicBezTo>
                    <a:pt x="180" y="5"/>
                    <a:pt x="180" y="5"/>
                    <a:pt x="180" y="6"/>
                  </a:cubicBezTo>
                  <a:cubicBezTo>
                    <a:pt x="180" y="7"/>
                    <a:pt x="181" y="8"/>
                    <a:pt x="180" y="9"/>
                  </a:cubicBezTo>
                  <a:cubicBezTo>
                    <a:pt x="179" y="11"/>
                    <a:pt x="179" y="11"/>
                    <a:pt x="179" y="11"/>
                  </a:cubicBezTo>
                  <a:cubicBezTo>
                    <a:pt x="178" y="10"/>
                    <a:pt x="178" y="10"/>
                    <a:pt x="178" y="10"/>
                  </a:cubicBezTo>
                  <a:cubicBezTo>
                    <a:pt x="178" y="9"/>
                    <a:pt x="178" y="9"/>
                    <a:pt x="178" y="9"/>
                  </a:cubicBezTo>
                  <a:cubicBezTo>
                    <a:pt x="178" y="9"/>
                    <a:pt x="177" y="11"/>
                    <a:pt x="177" y="13"/>
                  </a:cubicBezTo>
                  <a:cubicBezTo>
                    <a:pt x="177" y="14"/>
                    <a:pt x="177" y="14"/>
                    <a:pt x="178" y="15"/>
                  </a:cubicBezTo>
                  <a:cubicBezTo>
                    <a:pt x="178" y="15"/>
                    <a:pt x="178" y="15"/>
                    <a:pt x="178" y="15"/>
                  </a:cubicBezTo>
                  <a:cubicBezTo>
                    <a:pt x="179" y="17"/>
                    <a:pt x="178" y="18"/>
                    <a:pt x="177" y="19"/>
                  </a:cubicBezTo>
                  <a:cubicBezTo>
                    <a:pt x="177" y="19"/>
                    <a:pt x="176" y="20"/>
                    <a:pt x="176" y="20"/>
                  </a:cubicBezTo>
                  <a:cubicBezTo>
                    <a:pt x="176" y="21"/>
                    <a:pt x="177" y="23"/>
                    <a:pt x="178" y="24"/>
                  </a:cubicBezTo>
                  <a:cubicBezTo>
                    <a:pt x="180" y="28"/>
                    <a:pt x="184" y="30"/>
                    <a:pt x="186" y="29"/>
                  </a:cubicBezTo>
                  <a:cubicBezTo>
                    <a:pt x="187" y="28"/>
                    <a:pt x="187" y="28"/>
                    <a:pt x="187" y="28"/>
                  </a:cubicBezTo>
                  <a:cubicBezTo>
                    <a:pt x="187" y="29"/>
                    <a:pt x="187" y="29"/>
                    <a:pt x="187" y="29"/>
                  </a:cubicBezTo>
                  <a:cubicBezTo>
                    <a:pt x="187" y="29"/>
                    <a:pt x="187" y="29"/>
                    <a:pt x="187" y="29"/>
                  </a:cubicBezTo>
                  <a:cubicBezTo>
                    <a:pt x="187" y="29"/>
                    <a:pt x="187" y="29"/>
                    <a:pt x="187" y="29"/>
                  </a:cubicBezTo>
                  <a:cubicBezTo>
                    <a:pt x="187" y="29"/>
                    <a:pt x="187" y="29"/>
                    <a:pt x="187" y="29"/>
                  </a:cubicBezTo>
                  <a:cubicBezTo>
                    <a:pt x="188" y="30"/>
                    <a:pt x="188" y="31"/>
                    <a:pt x="188" y="32"/>
                  </a:cubicBezTo>
                  <a:cubicBezTo>
                    <a:pt x="187" y="33"/>
                    <a:pt x="187" y="33"/>
                    <a:pt x="186" y="34"/>
                  </a:cubicBezTo>
                  <a:cubicBezTo>
                    <a:pt x="187" y="35"/>
                    <a:pt x="187" y="35"/>
                    <a:pt x="187" y="35"/>
                  </a:cubicBezTo>
                  <a:cubicBezTo>
                    <a:pt x="187" y="35"/>
                    <a:pt x="187" y="35"/>
                    <a:pt x="187" y="35"/>
                  </a:cubicBezTo>
                  <a:cubicBezTo>
                    <a:pt x="188" y="35"/>
                    <a:pt x="188" y="35"/>
                    <a:pt x="188" y="35"/>
                  </a:cubicBezTo>
                  <a:cubicBezTo>
                    <a:pt x="187" y="36"/>
                    <a:pt x="187" y="36"/>
                    <a:pt x="187" y="36"/>
                  </a:cubicBezTo>
                  <a:cubicBezTo>
                    <a:pt x="188" y="39"/>
                    <a:pt x="187" y="41"/>
                    <a:pt x="186" y="43"/>
                  </a:cubicBezTo>
                  <a:cubicBezTo>
                    <a:pt x="185" y="44"/>
                    <a:pt x="184" y="46"/>
                    <a:pt x="180" y="46"/>
                  </a:cubicBezTo>
                  <a:cubicBezTo>
                    <a:pt x="180" y="46"/>
                    <a:pt x="180" y="47"/>
                    <a:pt x="180" y="47"/>
                  </a:cubicBezTo>
                  <a:cubicBezTo>
                    <a:pt x="180" y="48"/>
                    <a:pt x="180" y="48"/>
                    <a:pt x="180" y="48"/>
                  </a:cubicBezTo>
                  <a:cubicBezTo>
                    <a:pt x="181" y="50"/>
                    <a:pt x="182" y="52"/>
                    <a:pt x="181" y="54"/>
                  </a:cubicBezTo>
                  <a:cubicBezTo>
                    <a:pt x="181" y="58"/>
                    <a:pt x="181" y="58"/>
                    <a:pt x="181" y="58"/>
                  </a:cubicBezTo>
                  <a:cubicBezTo>
                    <a:pt x="179" y="54"/>
                    <a:pt x="179" y="54"/>
                    <a:pt x="179" y="54"/>
                  </a:cubicBezTo>
                  <a:cubicBezTo>
                    <a:pt x="179" y="54"/>
                    <a:pt x="179" y="54"/>
                    <a:pt x="179" y="54"/>
                  </a:cubicBezTo>
                  <a:cubicBezTo>
                    <a:pt x="179" y="53"/>
                    <a:pt x="179" y="53"/>
                    <a:pt x="179" y="53"/>
                  </a:cubicBezTo>
                  <a:cubicBezTo>
                    <a:pt x="179" y="53"/>
                    <a:pt x="178" y="53"/>
                    <a:pt x="178" y="54"/>
                  </a:cubicBezTo>
                  <a:cubicBezTo>
                    <a:pt x="177" y="54"/>
                    <a:pt x="177" y="54"/>
                    <a:pt x="177" y="54"/>
                  </a:cubicBezTo>
                  <a:cubicBezTo>
                    <a:pt x="177" y="53"/>
                    <a:pt x="177" y="53"/>
                    <a:pt x="177" y="53"/>
                  </a:cubicBezTo>
                  <a:cubicBezTo>
                    <a:pt x="177" y="52"/>
                    <a:pt x="176" y="52"/>
                    <a:pt x="176" y="52"/>
                  </a:cubicBezTo>
                  <a:cubicBezTo>
                    <a:pt x="176" y="52"/>
                    <a:pt x="176" y="51"/>
                    <a:pt x="176" y="51"/>
                  </a:cubicBezTo>
                  <a:cubicBezTo>
                    <a:pt x="174" y="50"/>
                    <a:pt x="174" y="50"/>
                    <a:pt x="174" y="50"/>
                  </a:cubicBezTo>
                  <a:cubicBezTo>
                    <a:pt x="176" y="49"/>
                    <a:pt x="176" y="49"/>
                    <a:pt x="176" y="49"/>
                  </a:cubicBezTo>
                  <a:cubicBezTo>
                    <a:pt x="177" y="49"/>
                    <a:pt x="177" y="47"/>
                    <a:pt x="177" y="45"/>
                  </a:cubicBezTo>
                  <a:cubicBezTo>
                    <a:pt x="176" y="46"/>
                    <a:pt x="176" y="46"/>
                    <a:pt x="176" y="46"/>
                  </a:cubicBezTo>
                  <a:cubicBezTo>
                    <a:pt x="174" y="48"/>
                    <a:pt x="174" y="48"/>
                    <a:pt x="174" y="48"/>
                  </a:cubicBezTo>
                  <a:cubicBezTo>
                    <a:pt x="174" y="49"/>
                    <a:pt x="174" y="49"/>
                    <a:pt x="174" y="50"/>
                  </a:cubicBezTo>
                  <a:cubicBezTo>
                    <a:pt x="173" y="50"/>
                    <a:pt x="173" y="50"/>
                    <a:pt x="172" y="50"/>
                  </a:cubicBezTo>
                  <a:cubicBezTo>
                    <a:pt x="172" y="50"/>
                    <a:pt x="172" y="50"/>
                    <a:pt x="172" y="50"/>
                  </a:cubicBezTo>
                  <a:cubicBezTo>
                    <a:pt x="171" y="51"/>
                    <a:pt x="171" y="51"/>
                    <a:pt x="171" y="51"/>
                  </a:cubicBezTo>
                  <a:cubicBezTo>
                    <a:pt x="172" y="50"/>
                    <a:pt x="172" y="50"/>
                    <a:pt x="172" y="50"/>
                  </a:cubicBezTo>
                  <a:cubicBezTo>
                    <a:pt x="171" y="50"/>
                    <a:pt x="171" y="50"/>
                    <a:pt x="170" y="50"/>
                  </a:cubicBezTo>
                  <a:cubicBezTo>
                    <a:pt x="168" y="49"/>
                    <a:pt x="168" y="49"/>
                    <a:pt x="168" y="49"/>
                  </a:cubicBezTo>
                  <a:cubicBezTo>
                    <a:pt x="163" y="48"/>
                    <a:pt x="160" y="48"/>
                    <a:pt x="154" y="50"/>
                  </a:cubicBezTo>
                  <a:cubicBezTo>
                    <a:pt x="152" y="50"/>
                    <a:pt x="151" y="48"/>
                    <a:pt x="149" y="46"/>
                  </a:cubicBezTo>
                  <a:cubicBezTo>
                    <a:pt x="149" y="46"/>
                    <a:pt x="149" y="46"/>
                    <a:pt x="149" y="45"/>
                  </a:cubicBezTo>
                  <a:cubicBezTo>
                    <a:pt x="149" y="45"/>
                    <a:pt x="149" y="45"/>
                    <a:pt x="149" y="45"/>
                  </a:cubicBezTo>
                  <a:cubicBezTo>
                    <a:pt x="149" y="45"/>
                    <a:pt x="148" y="45"/>
                    <a:pt x="147" y="45"/>
                  </a:cubicBezTo>
                  <a:cubicBezTo>
                    <a:pt x="147" y="45"/>
                    <a:pt x="146" y="45"/>
                    <a:pt x="145" y="45"/>
                  </a:cubicBezTo>
                  <a:cubicBezTo>
                    <a:pt x="144" y="45"/>
                    <a:pt x="144" y="45"/>
                    <a:pt x="143" y="45"/>
                  </a:cubicBezTo>
                  <a:cubicBezTo>
                    <a:pt x="142" y="46"/>
                    <a:pt x="142" y="46"/>
                    <a:pt x="142" y="46"/>
                  </a:cubicBezTo>
                  <a:cubicBezTo>
                    <a:pt x="142" y="44"/>
                    <a:pt x="142" y="44"/>
                    <a:pt x="142" y="44"/>
                  </a:cubicBezTo>
                  <a:cubicBezTo>
                    <a:pt x="143" y="43"/>
                    <a:pt x="142" y="43"/>
                    <a:pt x="140" y="42"/>
                  </a:cubicBezTo>
                  <a:cubicBezTo>
                    <a:pt x="140" y="42"/>
                    <a:pt x="140" y="42"/>
                    <a:pt x="139" y="42"/>
                  </a:cubicBezTo>
                  <a:cubicBezTo>
                    <a:pt x="139" y="41"/>
                    <a:pt x="139" y="41"/>
                    <a:pt x="139" y="41"/>
                  </a:cubicBezTo>
                  <a:cubicBezTo>
                    <a:pt x="139" y="40"/>
                    <a:pt x="139" y="40"/>
                    <a:pt x="139" y="40"/>
                  </a:cubicBezTo>
                  <a:cubicBezTo>
                    <a:pt x="139" y="40"/>
                    <a:pt x="139" y="40"/>
                    <a:pt x="139" y="40"/>
                  </a:cubicBezTo>
                  <a:cubicBezTo>
                    <a:pt x="138" y="42"/>
                    <a:pt x="138" y="43"/>
                    <a:pt x="136" y="44"/>
                  </a:cubicBezTo>
                  <a:cubicBezTo>
                    <a:pt x="136" y="44"/>
                    <a:pt x="136" y="44"/>
                    <a:pt x="136" y="44"/>
                  </a:cubicBezTo>
                  <a:cubicBezTo>
                    <a:pt x="136" y="44"/>
                    <a:pt x="136" y="44"/>
                    <a:pt x="136" y="44"/>
                  </a:cubicBezTo>
                  <a:cubicBezTo>
                    <a:pt x="136" y="44"/>
                    <a:pt x="136" y="44"/>
                    <a:pt x="135" y="45"/>
                  </a:cubicBezTo>
                  <a:cubicBezTo>
                    <a:pt x="133" y="45"/>
                    <a:pt x="133" y="46"/>
                    <a:pt x="133" y="46"/>
                  </a:cubicBezTo>
                  <a:cubicBezTo>
                    <a:pt x="133" y="46"/>
                    <a:pt x="133" y="46"/>
                    <a:pt x="133" y="47"/>
                  </a:cubicBezTo>
                  <a:cubicBezTo>
                    <a:pt x="132" y="48"/>
                    <a:pt x="132" y="48"/>
                    <a:pt x="132" y="48"/>
                  </a:cubicBezTo>
                  <a:cubicBezTo>
                    <a:pt x="131" y="49"/>
                    <a:pt x="131" y="49"/>
                    <a:pt x="132" y="50"/>
                  </a:cubicBezTo>
                  <a:cubicBezTo>
                    <a:pt x="133" y="52"/>
                    <a:pt x="133" y="52"/>
                    <a:pt x="133" y="52"/>
                  </a:cubicBezTo>
                  <a:cubicBezTo>
                    <a:pt x="134" y="53"/>
                    <a:pt x="134" y="54"/>
                    <a:pt x="134" y="55"/>
                  </a:cubicBezTo>
                  <a:cubicBezTo>
                    <a:pt x="134" y="55"/>
                    <a:pt x="134" y="56"/>
                    <a:pt x="134" y="56"/>
                  </a:cubicBezTo>
                  <a:cubicBezTo>
                    <a:pt x="135" y="58"/>
                    <a:pt x="135" y="58"/>
                    <a:pt x="135" y="58"/>
                  </a:cubicBezTo>
                  <a:cubicBezTo>
                    <a:pt x="133" y="58"/>
                    <a:pt x="133" y="58"/>
                    <a:pt x="133" y="58"/>
                  </a:cubicBezTo>
                  <a:cubicBezTo>
                    <a:pt x="133" y="57"/>
                    <a:pt x="132" y="58"/>
                    <a:pt x="132" y="58"/>
                  </a:cubicBezTo>
                  <a:cubicBezTo>
                    <a:pt x="132" y="58"/>
                    <a:pt x="132" y="58"/>
                    <a:pt x="132" y="58"/>
                  </a:cubicBezTo>
                  <a:cubicBezTo>
                    <a:pt x="133" y="62"/>
                    <a:pt x="133" y="62"/>
                    <a:pt x="133" y="62"/>
                  </a:cubicBezTo>
                  <a:cubicBezTo>
                    <a:pt x="127" y="54"/>
                    <a:pt x="127" y="54"/>
                    <a:pt x="127" y="54"/>
                  </a:cubicBezTo>
                  <a:cubicBezTo>
                    <a:pt x="129" y="54"/>
                    <a:pt x="129" y="54"/>
                    <a:pt x="129" y="54"/>
                  </a:cubicBezTo>
                  <a:cubicBezTo>
                    <a:pt x="129" y="54"/>
                    <a:pt x="129" y="54"/>
                    <a:pt x="129" y="54"/>
                  </a:cubicBezTo>
                  <a:cubicBezTo>
                    <a:pt x="129" y="54"/>
                    <a:pt x="129" y="54"/>
                    <a:pt x="130" y="54"/>
                  </a:cubicBezTo>
                  <a:cubicBezTo>
                    <a:pt x="130" y="54"/>
                    <a:pt x="130" y="54"/>
                    <a:pt x="130" y="54"/>
                  </a:cubicBezTo>
                  <a:cubicBezTo>
                    <a:pt x="130" y="53"/>
                    <a:pt x="129" y="53"/>
                    <a:pt x="129" y="53"/>
                  </a:cubicBezTo>
                  <a:cubicBezTo>
                    <a:pt x="128" y="53"/>
                    <a:pt x="128" y="52"/>
                    <a:pt x="127" y="52"/>
                  </a:cubicBezTo>
                  <a:cubicBezTo>
                    <a:pt x="126" y="52"/>
                    <a:pt x="126" y="52"/>
                    <a:pt x="126" y="52"/>
                  </a:cubicBezTo>
                  <a:cubicBezTo>
                    <a:pt x="126" y="50"/>
                    <a:pt x="126" y="49"/>
                    <a:pt x="125" y="49"/>
                  </a:cubicBezTo>
                  <a:cubicBezTo>
                    <a:pt x="124" y="49"/>
                    <a:pt x="122" y="48"/>
                    <a:pt x="122" y="46"/>
                  </a:cubicBezTo>
                  <a:cubicBezTo>
                    <a:pt x="113" y="51"/>
                    <a:pt x="107" y="51"/>
                    <a:pt x="100" y="47"/>
                  </a:cubicBezTo>
                  <a:cubicBezTo>
                    <a:pt x="99" y="46"/>
                    <a:pt x="99" y="46"/>
                    <a:pt x="99" y="46"/>
                  </a:cubicBezTo>
                  <a:cubicBezTo>
                    <a:pt x="100" y="46"/>
                    <a:pt x="100" y="46"/>
                    <a:pt x="100" y="46"/>
                  </a:cubicBezTo>
                  <a:cubicBezTo>
                    <a:pt x="100" y="45"/>
                    <a:pt x="101" y="45"/>
                    <a:pt x="101" y="44"/>
                  </a:cubicBezTo>
                  <a:cubicBezTo>
                    <a:pt x="101" y="44"/>
                    <a:pt x="101" y="44"/>
                    <a:pt x="101" y="43"/>
                  </a:cubicBezTo>
                  <a:cubicBezTo>
                    <a:pt x="96" y="42"/>
                    <a:pt x="96" y="42"/>
                    <a:pt x="96" y="42"/>
                  </a:cubicBezTo>
                  <a:cubicBezTo>
                    <a:pt x="106" y="42"/>
                    <a:pt x="106" y="42"/>
                    <a:pt x="106" y="42"/>
                  </a:cubicBezTo>
                  <a:cubicBezTo>
                    <a:pt x="105" y="39"/>
                    <a:pt x="103" y="37"/>
                    <a:pt x="100" y="36"/>
                  </a:cubicBezTo>
                  <a:cubicBezTo>
                    <a:pt x="100" y="36"/>
                    <a:pt x="100" y="36"/>
                    <a:pt x="100" y="36"/>
                  </a:cubicBezTo>
                  <a:cubicBezTo>
                    <a:pt x="102" y="39"/>
                    <a:pt x="102" y="39"/>
                    <a:pt x="102" y="39"/>
                  </a:cubicBezTo>
                  <a:cubicBezTo>
                    <a:pt x="98" y="38"/>
                    <a:pt x="98" y="38"/>
                    <a:pt x="98" y="38"/>
                  </a:cubicBezTo>
                  <a:cubicBezTo>
                    <a:pt x="92" y="36"/>
                    <a:pt x="86" y="34"/>
                    <a:pt x="80" y="30"/>
                  </a:cubicBezTo>
                  <a:cubicBezTo>
                    <a:pt x="80" y="30"/>
                    <a:pt x="80" y="30"/>
                    <a:pt x="80" y="30"/>
                  </a:cubicBezTo>
                  <a:cubicBezTo>
                    <a:pt x="78" y="28"/>
                    <a:pt x="74" y="26"/>
                    <a:pt x="72" y="27"/>
                  </a:cubicBezTo>
                  <a:cubicBezTo>
                    <a:pt x="72" y="27"/>
                    <a:pt x="72" y="28"/>
                    <a:pt x="72" y="29"/>
                  </a:cubicBezTo>
                  <a:cubicBezTo>
                    <a:pt x="71" y="30"/>
                    <a:pt x="71" y="31"/>
                    <a:pt x="70" y="32"/>
                  </a:cubicBezTo>
                  <a:cubicBezTo>
                    <a:pt x="70" y="32"/>
                    <a:pt x="69" y="32"/>
                    <a:pt x="67" y="32"/>
                  </a:cubicBezTo>
                  <a:cubicBezTo>
                    <a:pt x="66" y="32"/>
                    <a:pt x="66" y="32"/>
                    <a:pt x="66" y="32"/>
                  </a:cubicBezTo>
                  <a:cubicBezTo>
                    <a:pt x="66" y="32"/>
                    <a:pt x="66" y="32"/>
                    <a:pt x="66" y="32"/>
                  </a:cubicBezTo>
                  <a:cubicBezTo>
                    <a:pt x="64" y="32"/>
                    <a:pt x="64" y="32"/>
                    <a:pt x="64" y="32"/>
                  </a:cubicBezTo>
                  <a:cubicBezTo>
                    <a:pt x="65" y="31"/>
                    <a:pt x="65" y="31"/>
                    <a:pt x="65" y="31"/>
                  </a:cubicBezTo>
                  <a:cubicBezTo>
                    <a:pt x="65" y="30"/>
                    <a:pt x="66" y="29"/>
                    <a:pt x="66" y="28"/>
                  </a:cubicBezTo>
                  <a:cubicBezTo>
                    <a:pt x="66" y="28"/>
                    <a:pt x="65" y="28"/>
                    <a:pt x="65" y="27"/>
                  </a:cubicBezTo>
                  <a:cubicBezTo>
                    <a:pt x="65" y="27"/>
                    <a:pt x="65" y="26"/>
                    <a:pt x="65" y="25"/>
                  </a:cubicBezTo>
                  <a:cubicBezTo>
                    <a:pt x="64" y="25"/>
                    <a:pt x="64" y="26"/>
                    <a:pt x="63" y="27"/>
                  </a:cubicBezTo>
                  <a:cubicBezTo>
                    <a:pt x="63" y="28"/>
                    <a:pt x="63" y="28"/>
                    <a:pt x="64" y="28"/>
                  </a:cubicBezTo>
                  <a:cubicBezTo>
                    <a:pt x="65" y="29"/>
                    <a:pt x="65" y="29"/>
                    <a:pt x="65" y="29"/>
                  </a:cubicBezTo>
                  <a:cubicBezTo>
                    <a:pt x="64" y="30"/>
                    <a:pt x="64" y="30"/>
                    <a:pt x="64" y="30"/>
                  </a:cubicBezTo>
                  <a:cubicBezTo>
                    <a:pt x="61" y="33"/>
                    <a:pt x="57" y="31"/>
                    <a:pt x="56" y="27"/>
                  </a:cubicBezTo>
                  <a:cubicBezTo>
                    <a:pt x="55" y="25"/>
                    <a:pt x="55" y="23"/>
                    <a:pt x="54" y="22"/>
                  </a:cubicBezTo>
                  <a:cubicBezTo>
                    <a:pt x="43" y="34"/>
                    <a:pt x="43" y="34"/>
                    <a:pt x="43" y="34"/>
                  </a:cubicBezTo>
                  <a:cubicBezTo>
                    <a:pt x="47" y="27"/>
                    <a:pt x="47" y="27"/>
                    <a:pt x="47" y="27"/>
                  </a:cubicBezTo>
                  <a:cubicBezTo>
                    <a:pt x="47" y="27"/>
                    <a:pt x="47" y="27"/>
                    <a:pt x="47" y="27"/>
                  </a:cubicBezTo>
                  <a:cubicBezTo>
                    <a:pt x="44" y="28"/>
                    <a:pt x="43" y="30"/>
                    <a:pt x="41" y="33"/>
                  </a:cubicBezTo>
                  <a:cubicBezTo>
                    <a:pt x="37" y="40"/>
                    <a:pt x="37" y="40"/>
                    <a:pt x="37" y="40"/>
                  </a:cubicBezTo>
                  <a:cubicBezTo>
                    <a:pt x="39" y="33"/>
                    <a:pt x="39" y="33"/>
                    <a:pt x="39" y="33"/>
                  </a:cubicBezTo>
                  <a:cubicBezTo>
                    <a:pt x="39" y="32"/>
                    <a:pt x="39" y="32"/>
                    <a:pt x="39" y="31"/>
                  </a:cubicBezTo>
                  <a:cubicBezTo>
                    <a:pt x="38" y="32"/>
                    <a:pt x="37" y="33"/>
                    <a:pt x="35" y="33"/>
                  </a:cubicBezTo>
                  <a:cubicBezTo>
                    <a:pt x="28" y="38"/>
                    <a:pt x="28" y="38"/>
                    <a:pt x="28" y="38"/>
                  </a:cubicBezTo>
                  <a:cubicBezTo>
                    <a:pt x="28" y="38"/>
                    <a:pt x="29" y="39"/>
                    <a:pt x="29" y="40"/>
                  </a:cubicBezTo>
                  <a:cubicBezTo>
                    <a:pt x="28" y="42"/>
                    <a:pt x="28" y="42"/>
                    <a:pt x="28" y="42"/>
                  </a:cubicBezTo>
                  <a:cubicBezTo>
                    <a:pt x="27" y="40"/>
                    <a:pt x="27" y="40"/>
                    <a:pt x="27" y="40"/>
                  </a:cubicBezTo>
                  <a:cubicBezTo>
                    <a:pt x="27" y="40"/>
                    <a:pt x="26" y="40"/>
                    <a:pt x="26" y="39"/>
                  </a:cubicBezTo>
                  <a:cubicBezTo>
                    <a:pt x="25" y="38"/>
                    <a:pt x="25" y="38"/>
                    <a:pt x="24" y="37"/>
                  </a:cubicBezTo>
                  <a:cubicBezTo>
                    <a:pt x="24" y="38"/>
                    <a:pt x="25" y="38"/>
                    <a:pt x="25" y="38"/>
                  </a:cubicBezTo>
                  <a:cubicBezTo>
                    <a:pt x="26" y="39"/>
                    <a:pt x="26" y="39"/>
                    <a:pt x="26" y="39"/>
                  </a:cubicBezTo>
                  <a:cubicBezTo>
                    <a:pt x="24" y="40"/>
                    <a:pt x="24" y="40"/>
                    <a:pt x="24" y="40"/>
                  </a:cubicBezTo>
                  <a:cubicBezTo>
                    <a:pt x="22" y="40"/>
                    <a:pt x="21" y="39"/>
                    <a:pt x="19" y="38"/>
                  </a:cubicBezTo>
                  <a:cubicBezTo>
                    <a:pt x="19" y="37"/>
                    <a:pt x="19" y="37"/>
                    <a:pt x="18" y="37"/>
                  </a:cubicBezTo>
                  <a:cubicBezTo>
                    <a:pt x="18" y="37"/>
                    <a:pt x="17" y="37"/>
                    <a:pt x="17" y="37"/>
                  </a:cubicBezTo>
                  <a:cubicBezTo>
                    <a:pt x="16" y="37"/>
                    <a:pt x="16" y="37"/>
                    <a:pt x="16" y="37"/>
                  </a:cubicBezTo>
                  <a:cubicBezTo>
                    <a:pt x="15" y="37"/>
                    <a:pt x="14" y="37"/>
                    <a:pt x="13" y="36"/>
                  </a:cubicBezTo>
                  <a:cubicBezTo>
                    <a:pt x="9" y="31"/>
                    <a:pt x="7" y="30"/>
                    <a:pt x="2" y="28"/>
                  </a:cubicBezTo>
                  <a:cubicBezTo>
                    <a:pt x="2" y="109"/>
                    <a:pt x="2" y="109"/>
                    <a:pt x="2" y="109"/>
                  </a:cubicBezTo>
                  <a:cubicBezTo>
                    <a:pt x="2" y="111"/>
                    <a:pt x="2" y="114"/>
                    <a:pt x="3" y="115"/>
                  </a:cubicBezTo>
                  <a:cubicBezTo>
                    <a:pt x="3" y="116"/>
                    <a:pt x="3" y="116"/>
                    <a:pt x="4" y="116"/>
                  </a:cubicBezTo>
                  <a:cubicBezTo>
                    <a:pt x="5" y="116"/>
                    <a:pt x="6" y="115"/>
                    <a:pt x="8" y="114"/>
                  </a:cubicBezTo>
                  <a:cubicBezTo>
                    <a:pt x="10" y="113"/>
                    <a:pt x="10" y="113"/>
                    <a:pt x="10" y="113"/>
                  </a:cubicBezTo>
                  <a:cubicBezTo>
                    <a:pt x="9" y="116"/>
                    <a:pt x="9" y="116"/>
                    <a:pt x="9" y="116"/>
                  </a:cubicBezTo>
                  <a:cubicBezTo>
                    <a:pt x="8" y="117"/>
                    <a:pt x="10" y="119"/>
                    <a:pt x="12" y="121"/>
                  </a:cubicBezTo>
                  <a:cubicBezTo>
                    <a:pt x="13" y="122"/>
                    <a:pt x="14" y="124"/>
                    <a:pt x="15" y="125"/>
                  </a:cubicBezTo>
                  <a:cubicBezTo>
                    <a:pt x="16" y="124"/>
                    <a:pt x="17" y="124"/>
                    <a:pt x="17" y="123"/>
                  </a:cubicBezTo>
                  <a:cubicBezTo>
                    <a:pt x="18" y="122"/>
                    <a:pt x="19" y="120"/>
                    <a:pt x="21" y="120"/>
                  </a:cubicBezTo>
                  <a:cubicBezTo>
                    <a:pt x="21" y="119"/>
                    <a:pt x="22" y="119"/>
                    <a:pt x="22" y="119"/>
                  </a:cubicBezTo>
                  <a:close/>
                  <a:moveTo>
                    <a:pt x="203" y="69"/>
                  </a:moveTo>
                  <a:cubicBezTo>
                    <a:pt x="203" y="69"/>
                    <a:pt x="204" y="70"/>
                    <a:pt x="205" y="71"/>
                  </a:cubicBezTo>
                  <a:cubicBezTo>
                    <a:pt x="205" y="71"/>
                    <a:pt x="207" y="72"/>
                    <a:pt x="208" y="72"/>
                  </a:cubicBezTo>
                  <a:cubicBezTo>
                    <a:pt x="208" y="72"/>
                    <a:pt x="207" y="71"/>
                    <a:pt x="207" y="71"/>
                  </a:cubicBezTo>
                  <a:cubicBezTo>
                    <a:pt x="207" y="70"/>
                    <a:pt x="206" y="70"/>
                    <a:pt x="206" y="70"/>
                  </a:cubicBezTo>
                  <a:cubicBezTo>
                    <a:pt x="205" y="69"/>
                    <a:pt x="204" y="69"/>
                    <a:pt x="203" y="69"/>
                  </a:cubicBezTo>
                  <a:close/>
                  <a:moveTo>
                    <a:pt x="130" y="56"/>
                  </a:moveTo>
                  <a:cubicBezTo>
                    <a:pt x="131" y="56"/>
                    <a:pt x="131" y="56"/>
                    <a:pt x="131" y="56"/>
                  </a:cubicBezTo>
                  <a:cubicBezTo>
                    <a:pt x="131" y="56"/>
                    <a:pt x="132" y="56"/>
                    <a:pt x="132" y="56"/>
                  </a:cubicBezTo>
                  <a:cubicBezTo>
                    <a:pt x="132" y="56"/>
                    <a:pt x="132" y="55"/>
                    <a:pt x="132" y="55"/>
                  </a:cubicBezTo>
                  <a:cubicBezTo>
                    <a:pt x="131" y="55"/>
                    <a:pt x="131" y="55"/>
                    <a:pt x="131" y="55"/>
                  </a:cubicBezTo>
                  <a:cubicBezTo>
                    <a:pt x="131" y="55"/>
                    <a:pt x="131" y="55"/>
                    <a:pt x="130" y="56"/>
                  </a:cubicBezTo>
                  <a:close/>
                  <a:moveTo>
                    <a:pt x="178" y="50"/>
                  </a:moveTo>
                  <a:cubicBezTo>
                    <a:pt x="178" y="51"/>
                    <a:pt x="178" y="51"/>
                    <a:pt x="178" y="51"/>
                  </a:cubicBezTo>
                  <a:cubicBezTo>
                    <a:pt x="178" y="51"/>
                    <a:pt x="178" y="51"/>
                    <a:pt x="178" y="51"/>
                  </a:cubicBezTo>
                  <a:cubicBezTo>
                    <a:pt x="179" y="51"/>
                    <a:pt x="179" y="51"/>
                    <a:pt x="179" y="51"/>
                  </a:cubicBezTo>
                  <a:cubicBezTo>
                    <a:pt x="179" y="51"/>
                    <a:pt x="179" y="51"/>
                    <a:pt x="179" y="51"/>
                  </a:cubicBezTo>
                  <a:cubicBezTo>
                    <a:pt x="179" y="50"/>
                    <a:pt x="179" y="50"/>
                    <a:pt x="179" y="49"/>
                  </a:cubicBezTo>
                  <a:cubicBezTo>
                    <a:pt x="178" y="49"/>
                    <a:pt x="178" y="49"/>
                    <a:pt x="178" y="49"/>
                  </a:cubicBezTo>
                  <a:cubicBezTo>
                    <a:pt x="178" y="49"/>
                    <a:pt x="178" y="50"/>
                    <a:pt x="178" y="50"/>
                  </a:cubicBezTo>
                  <a:close/>
                  <a:moveTo>
                    <a:pt x="169" y="42"/>
                  </a:moveTo>
                  <a:cubicBezTo>
                    <a:pt x="169" y="42"/>
                    <a:pt x="169" y="43"/>
                    <a:pt x="169" y="43"/>
                  </a:cubicBezTo>
                  <a:cubicBezTo>
                    <a:pt x="170" y="46"/>
                    <a:pt x="171" y="46"/>
                    <a:pt x="173" y="46"/>
                  </a:cubicBezTo>
                  <a:cubicBezTo>
                    <a:pt x="174" y="45"/>
                    <a:pt x="174" y="45"/>
                    <a:pt x="174" y="45"/>
                  </a:cubicBezTo>
                  <a:cubicBezTo>
                    <a:pt x="174" y="46"/>
                    <a:pt x="174" y="46"/>
                    <a:pt x="174" y="46"/>
                  </a:cubicBezTo>
                  <a:cubicBezTo>
                    <a:pt x="174" y="45"/>
                    <a:pt x="174" y="45"/>
                    <a:pt x="174" y="45"/>
                  </a:cubicBezTo>
                  <a:cubicBezTo>
                    <a:pt x="174" y="45"/>
                    <a:pt x="174" y="44"/>
                    <a:pt x="174" y="44"/>
                  </a:cubicBezTo>
                  <a:cubicBezTo>
                    <a:pt x="174" y="44"/>
                    <a:pt x="174" y="44"/>
                    <a:pt x="174" y="44"/>
                  </a:cubicBezTo>
                  <a:cubicBezTo>
                    <a:pt x="173" y="43"/>
                    <a:pt x="173" y="42"/>
                    <a:pt x="173" y="42"/>
                  </a:cubicBezTo>
                  <a:cubicBezTo>
                    <a:pt x="173" y="41"/>
                    <a:pt x="172" y="41"/>
                    <a:pt x="172" y="41"/>
                  </a:cubicBezTo>
                  <a:cubicBezTo>
                    <a:pt x="171" y="41"/>
                    <a:pt x="170" y="42"/>
                    <a:pt x="169" y="42"/>
                  </a:cubicBezTo>
                  <a:cubicBezTo>
                    <a:pt x="169" y="42"/>
                    <a:pt x="169" y="42"/>
                    <a:pt x="169" y="42"/>
                  </a:cubicBezTo>
                  <a:close/>
                  <a:moveTo>
                    <a:pt x="137" y="36"/>
                  </a:moveTo>
                  <a:cubicBezTo>
                    <a:pt x="137" y="36"/>
                    <a:pt x="136" y="37"/>
                    <a:pt x="135" y="37"/>
                  </a:cubicBezTo>
                  <a:cubicBezTo>
                    <a:pt x="134" y="38"/>
                    <a:pt x="134" y="38"/>
                    <a:pt x="134" y="38"/>
                  </a:cubicBezTo>
                  <a:cubicBezTo>
                    <a:pt x="134" y="38"/>
                    <a:pt x="133" y="38"/>
                    <a:pt x="133" y="38"/>
                  </a:cubicBezTo>
                  <a:cubicBezTo>
                    <a:pt x="131" y="39"/>
                    <a:pt x="130" y="39"/>
                    <a:pt x="129" y="41"/>
                  </a:cubicBezTo>
                  <a:cubicBezTo>
                    <a:pt x="129" y="41"/>
                    <a:pt x="129" y="42"/>
                    <a:pt x="129" y="42"/>
                  </a:cubicBezTo>
                  <a:cubicBezTo>
                    <a:pt x="129" y="42"/>
                    <a:pt x="129" y="42"/>
                    <a:pt x="129" y="42"/>
                  </a:cubicBezTo>
                  <a:cubicBezTo>
                    <a:pt x="130" y="42"/>
                    <a:pt x="130" y="42"/>
                    <a:pt x="130" y="42"/>
                  </a:cubicBezTo>
                  <a:cubicBezTo>
                    <a:pt x="131" y="41"/>
                    <a:pt x="133" y="41"/>
                    <a:pt x="135" y="41"/>
                  </a:cubicBezTo>
                  <a:cubicBezTo>
                    <a:pt x="135" y="41"/>
                    <a:pt x="135" y="41"/>
                    <a:pt x="134" y="41"/>
                  </a:cubicBezTo>
                  <a:cubicBezTo>
                    <a:pt x="134" y="39"/>
                    <a:pt x="134" y="39"/>
                    <a:pt x="134" y="39"/>
                  </a:cubicBezTo>
                  <a:cubicBezTo>
                    <a:pt x="135" y="39"/>
                    <a:pt x="135" y="39"/>
                    <a:pt x="135" y="39"/>
                  </a:cubicBezTo>
                  <a:cubicBezTo>
                    <a:pt x="135" y="39"/>
                    <a:pt x="135" y="39"/>
                    <a:pt x="136" y="39"/>
                  </a:cubicBezTo>
                  <a:cubicBezTo>
                    <a:pt x="136" y="38"/>
                    <a:pt x="137" y="38"/>
                    <a:pt x="139" y="38"/>
                  </a:cubicBezTo>
                  <a:cubicBezTo>
                    <a:pt x="139" y="37"/>
                    <a:pt x="139" y="37"/>
                    <a:pt x="139" y="37"/>
                  </a:cubicBezTo>
                  <a:cubicBezTo>
                    <a:pt x="138" y="36"/>
                    <a:pt x="138" y="36"/>
                    <a:pt x="137" y="36"/>
                  </a:cubicBezTo>
                  <a:close/>
                  <a:moveTo>
                    <a:pt x="45" y="22"/>
                  </a:moveTo>
                  <a:cubicBezTo>
                    <a:pt x="31" y="31"/>
                    <a:pt x="31" y="31"/>
                    <a:pt x="31" y="31"/>
                  </a:cubicBezTo>
                  <a:cubicBezTo>
                    <a:pt x="30" y="32"/>
                    <a:pt x="29" y="33"/>
                    <a:pt x="27" y="35"/>
                  </a:cubicBezTo>
                  <a:cubicBezTo>
                    <a:pt x="27" y="35"/>
                    <a:pt x="27" y="36"/>
                    <a:pt x="28" y="36"/>
                  </a:cubicBezTo>
                  <a:cubicBezTo>
                    <a:pt x="28" y="37"/>
                    <a:pt x="28" y="37"/>
                    <a:pt x="28" y="37"/>
                  </a:cubicBezTo>
                  <a:cubicBezTo>
                    <a:pt x="35" y="29"/>
                    <a:pt x="35" y="29"/>
                    <a:pt x="35" y="29"/>
                  </a:cubicBezTo>
                  <a:cubicBezTo>
                    <a:pt x="36" y="28"/>
                    <a:pt x="37" y="28"/>
                    <a:pt x="38" y="28"/>
                  </a:cubicBezTo>
                  <a:cubicBezTo>
                    <a:pt x="39" y="28"/>
                    <a:pt x="39" y="28"/>
                    <a:pt x="39" y="28"/>
                  </a:cubicBezTo>
                  <a:cubicBezTo>
                    <a:pt x="39" y="28"/>
                    <a:pt x="40" y="28"/>
                    <a:pt x="40" y="28"/>
                  </a:cubicBezTo>
                  <a:cubicBezTo>
                    <a:pt x="42" y="27"/>
                    <a:pt x="44" y="25"/>
                    <a:pt x="45" y="23"/>
                  </a:cubicBezTo>
                  <a:cubicBezTo>
                    <a:pt x="45" y="23"/>
                    <a:pt x="45" y="23"/>
                    <a:pt x="45" y="22"/>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0" name="Freeform 720"/>
            <p:cNvSpPr>
              <a:spLocks noChangeArrowheads="1"/>
            </p:cNvSpPr>
            <p:nvPr/>
          </p:nvSpPr>
          <p:spPr bwMode="auto">
            <a:xfrm>
              <a:off x="4168800" y="3052534"/>
              <a:ext cx="1301722" cy="569957"/>
            </a:xfrm>
            <a:custGeom>
              <a:avLst/>
              <a:gdLst>
                <a:gd name="T0" fmla="*/ 17 w 313"/>
                <a:gd name="T1" fmla="*/ 51 h 137"/>
                <a:gd name="T2" fmla="*/ 21 w 313"/>
                <a:gd name="T3" fmla="*/ 69 h 137"/>
                <a:gd name="T4" fmla="*/ 25 w 313"/>
                <a:gd name="T5" fmla="*/ 75 h 137"/>
                <a:gd name="T6" fmla="*/ 28 w 313"/>
                <a:gd name="T7" fmla="*/ 81 h 137"/>
                <a:gd name="T8" fmla="*/ 26 w 313"/>
                <a:gd name="T9" fmla="*/ 83 h 137"/>
                <a:gd name="T10" fmla="*/ 32 w 313"/>
                <a:gd name="T11" fmla="*/ 87 h 137"/>
                <a:gd name="T12" fmla="*/ 42 w 313"/>
                <a:gd name="T13" fmla="*/ 94 h 137"/>
                <a:gd name="T14" fmla="*/ 45 w 313"/>
                <a:gd name="T15" fmla="*/ 96 h 137"/>
                <a:gd name="T16" fmla="*/ 139 w 313"/>
                <a:gd name="T17" fmla="*/ 97 h 137"/>
                <a:gd name="T18" fmla="*/ 167 w 313"/>
                <a:gd name="T19" fmla="*/ 101 h 137"/>
                <a:gd name="T20" fmla="*/ 181 w 313"/>
                <a:gd name="T21" fmla="*/ 98 h 137"/>
                <a:gd name="T22" fmla="*/ 186 w 313"/>
                <a:gd name="T23" fmla="*/ 98 h 137"/>
                <a:gd name="T24" fmla="*/ 197 w 313"/>
                <a:gd name="T25" fmla="*/ 111 h 137"/>
                <a:gd name="T26" fmla="*/ 213 w 313"/>
                <a:gd name="T27" fmla="*/ 120 h 137"/>
                <a:gd name="T28" fmla="*/ 207 w 313"/>
                <a:gd name="T29" fmla="*/ 118 h 137"/>
                <a:gd name="T30" fmla="*/ 201 w 313"/>
                <a:gd name="T31" fmla="*/ 136 h 137"/>
                <a:gd name="T32" fmla="*/ 218 w 313"/>
                <a:gd name="T33" fmla="*/ 132 h 137"/>
                <a:gd name="T34" fmla="*/ 225 w 313"/>
                <a:gd name="T35" fmla="*/ 124 h 137"/>
                <a:gd name="T36" fmla="*/ 251 w 313"/>
                <a:gd name="T37" fmla="*/ 116 h 137"/>
                <a:gd name="T38" fmla="*/ 262 w 313"/>
                <a:gd name="T39" fmla="*/ 116 h 137"/>
                <a:gd name="T40" fmla="*/ 275 w 313"/>
                <a:gd name="T41" fmla="*/ 115 h 137"/>
                <a:gd name="T42" fmla="*/ 268 w 313"/>
                <a:gd name="T43" fmla="*/ 122 h 137"/>
                <a:gd name="T44" fmla="*/ 278 w 313"/>
                <a:gd name="T45" fmla="*/ 122 h 137"/>
                <a:gd name="T46" fmla="*/ 277 w 313"/>
                <a:gd name="T47" fmla="*/ 114 h 137"/>
                <a:gd name="T48" fmla="*/ 272 w 313"/>
                <a:gd name="T49" fmla="*/ 103 h 137"/>
                <a:gd name="T50" fmla="*/ 276 w 313"/>
                <a:gd name="T51" fmla="*/ 99 h 137"/>
                <a:gd name="T52" fmla="*/ 249 w 313"/>
                <a:gd name="T53" fmla="*/ 109 h 137"/>
                <a:gd name="T54" fmla="*/ 264 w 313"/>
                <a:gd name="T55" fmla="*/ 94 h 137"/>
                <a:gd name="T56" fmla="*/ 292 w 313"/>
                <a:gd name="T57" fmla="*/ 88 h 137"/>
                <a:gd name="T58" fmla="*/ 309 w 313"/>
                <a:gd name="T59" fmla="*/ 76 h 137"/>
                <a:gd name="T60" fmla="*/ 309 w 313"/>
                <a:gd name="T61" fmla="*/ 71 h 137"/>
                <a:gd name="T62" fmla="*/ 303 w 313"/>
                <a:gd name="T63" fmla="*/ 64 h 137"/>
                <a:gd name="T64" fmla="*/ 291 w 313"/>
                <a:gd name="T65" fmla="*/ 70 h 137"/>
                <a:gd name="T66" fmla="*/ 297 w 313"/>
                <a:gd name="T67" fmla="*/ 64 h 137"/>
                <a:gd name="T68" fmla="*/ 300 w 313"/>
                <a:gd name="T69" fmla="*/ 59 h 137"/>
                <a:gd name="T70" fmla="*/ 290 w 313"/>
                <a:gd name="T71" fmla="*/ 57 h 137"/>
                <a:gd name="T72" fmla="*/ 285 w 313"/>
                <a:gd name="T73" fmla="*/ 47 h 137"/>
                <a:gd name="T74" fmla="*/ 283 w 313"/>
                <a:gd name="T75" fmla="*/ 46 h 137"/>
                <a:gd name="T76" fmla="*/ 285 w 313"/>
                <a:gd name="T77" fmla="*/ 40 h 137"/>
                <a:gd name="T78" fmla="*/ 282 w 313"/>
                <a:gd name="T79" fmla="*/ 34 h 137"/>
                <a:gd name="T80" fmla="*/ 280 w 313"/>
                <a:gd name="T81" fmla="*/ 29 h 137"/>
                <a:gd name="T82" fmla="*/ 277 w 313"/>
                <a:gd name="T83" fmla="*/ 27 h 137"/>
                <a:gd name="T84" fmla="*/ 270 w 313"/>
                <a:gd name="T85" fmla="*/ 24 h 137"/>
                <a:gd name="T86" fmla="*/ 268 w 313"/>
                <a:gd name="T87" fmla="*/ 30 h 137"/>
                <a:gd name="T88" fmla="*/ 262 w 313"/>
                <a:gd name="T89" fmla="*/ 36 h 137"/>
                <a:gd name="T90" fmla="*/ 261 w 313"/>
                <a:gd name="T91" fmla="*/ 33 h 137"/>
                <a:gd name="T92" fmla="*/ 251 w 313"/>
                <a:gd name="T93" fmla="*/ 32 h 137"/>
                <a:gd name="T94" fmla="*/ 256 w 313"/>
                <a:gd name="T95" fmla="*/ 27 h 137"/>
                <a:gd name="T96" fmla="*/ 255 w 313"/>
                <a:gd name="T97" fmla="*/ 21 h 137"/>
                <a:gd name="T98" fmla="*/ 247 w 313"/>
                <a:gd name="T99" fmla="*/ 9 h 137"/>
                <a:gd name="T100" fmla="*/ 242 w 313"/>
                <a:gd name="T101" fmla="*/ 7 h 137"/>
                <a:gd name="T102" fmla="*/ 222 w 313"/>
                <a:gd name="T103" fmla="*/ 2 h 137"/>
                <a:gd name="T104" fmla="*/ 223 w 313"/>
                <a:gd name="T105" fmla="*/ 16 h 137"/>
                <a:gd name="T106" fmla="*/ 225 w 313"/>
                <a:gd name="T107" fmla="*/ 25 h 137"/>
                <a:gd name="T108" fmla="*/ 223 w 313"/>
                <a:gd name="T109" fmla="*/ 35 h 137"/>
                <a:gd name="T110" fmla="*/ 229 w 313"/>
                <a:gd name="T111" fmla="*/ 50 h 137"/>
                <a:gd name="T112" fmla="*/ 218 w 313"/>
                <a:gd name="T113" fmla="*/ 69 h 137"/>
                <a:gd name="T114" fmla="*/ 218 w 313"/>
                <a:gd name="T115" fmla="*/ 83 h 137"/>
                <a:gd name="T116" fmla="*/ 205 w 313"/>
                <a:gd name="T117" fmla="*/ 78 h 137"/>
                <a:gd name="T118" fmla="*/ 199 w 313"/>
                <a:gd name="T119" fmla="*/ 57 h 137"/>
                <a:gd name="T120" fmla="*/ 181 w 313"/>
                <a:gd name="T121" fmla="*/ 48 h 137"/>
                <a:gd name="T122" fmla="*/ 163 w 313"/>
                <a:gd name="T123" fmla="*/ 36 h 137"/>
                <a:gd name="T124" fmla="*/ 135 w 313"/>
                <a:gd name="T125" fmla="*/ 3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3" h="137">
                  <a:moveTo>
                    <a:pt x="0" y="31"/>
                  </a:moveTo>
                  <a:cubicBezTo>
                    <a:pt x="6" y="33"/>
                    <a:pt x="6" y="43"/>
                    <a:pt x="10" y="47"/>
                  </a:cubicBezTo>
                  <a:cubicBezTo>
                    <a:pt x="11" y="49"/>
                    <a:pt x="16" y="49"/>
                    <a:pt x="17" y="51"/>
                  </a:cubicBezTo>
                  <a:cubicBezTo>
                    <a:pt x="18" y="53"/>
                    <a:pt x="17" y="58"/>
                    <a:pt x="17" y="61"/>
                  </a:cubicBezTo>
                  <a:cubicBezTo>
                    <a:pt x="13" y="62"/>
                    <a:pt x="18" y="63"/>
                    <a:pt x="17" y="65"/>
                  </a:cubicBezTo>
                  <a:cubicBezTo>
                    <a:pt x="17" y="66"/>
                    <a:pt x="19" y="69"/>
                    <a:pt x="21" y="69"/>
                  </a:cubicBezTo>
                  <a:cubicBezTo>
                    <a:pt x="20" y="71"/>
                    <a:pt x="21" y="76"/>
                    <a:pt x="24" y="75"/>
                  </a:cubicBezTo>
                  <a:cubicBezTo>
                    <a:pt x="24" y="75"/>
                    <a:pt x="24" y="75"/>
                    <a:pt x="24" y="76"/>
                  </a:cubicBezTo>
                  <a:cubicBezTo>
                    <a:pt x="24" y="76"/>
                    <a:pt x="25" y="76"/>
                    <a:pt x="25" y="75"/>
                  </a:cubicBezTo>
                  <a:cubicBezTo>
                    <a:pt x="26" y="77"/>
                    <a:pt x="26" y="79"/>
                    <a:pt x="26" y="80"/>
                  </a:cubicBezTo>
                  <a:cubicBezTo>
                    <a:pt x="26" y="80"/>
                    <a:pt x="27" y="80"/>
                    <a:pt x="27" y="80"/>
                  </a:cubicBezTo>
                  <a:cubicBezTo>
                    <a:pt x="28" y="80"/>
                    <a:pt x="28" y="81"/>
                    <a:pt x="28" y="81"/>
                  </a:cubicBezTo>
                  <a:cubicBezTo>
                    <a:pt x="27" y="81"/>
                    <a:pt x="27" y="82"/>
                    <a:pt x="26" y="82"/>
                  </a:cubicBezTo>
                  <a:cubicBezTo>
                    <a:pt x="27" y="82"/>
                    <a:pt x="27" y="82"/>
                    <a:pt x="27" y="82"/>
                  </a:cubicBezTo>
                  <a:cubicBezTo>
                    <a:pt x="27" y="83"/>
                    <a:pt x="27" y="83"/>
                    <a:pt x="26" y="83"/>
                  </a:cubicBezTo>
                  <a:cubicBezTo>
                    <a:pt x="27" y="85"/>
                    <a:pt x="30" y="85"/>
                    <a:pt x="32" y="84"/>
                  </a:cubicBezTo>
                  <a:cubicBezTo>
                    <a:pt x="32" y="85"/>
                    <a:pt x="33" y="86"/>
                    <a:pt x="33" y="86"/>
                  </a:cubicBezTo>
                  <a:cubicBezTo>
                    <a:pt x="33" y="87"/>
                    <a:pt x="33" y="87"/>
                    <a:pt x="32" y="87"/>
                  </a:cubicBezTo>
                  <a:cubicBezTo>
                    <a:pt x="34" y="88"/>
                    <a:pt x="36" y="88"/>
                    <a:pt x="38" y="88"/>
                  </a:cubicBezTo>
                  <a:cubicBezTo>
                    <a:pt x="37" y="91"/>
                    <a:pt x="41" y="93"/>
                    <a:pt x="41" y="90"/>
                  </a:cubicBezTo>
                  <a:cubicBezTo>
                    <a:pt x="42" y="91"/>
                    <a:pt x="42" y="93"/>
                    <a:pt x="42" y="94"/>
                  </a:cubicBezTo>
                  <a:cubicBezTo>
                    <a:pt x="43" y="93"/>
                    <a:pt x="44" y="93"/>
                    <a:pt x="44" y="92"/>
                  </a:cubicBezTo>
                  <a:cubicBezTo>
                    <a:pt x="43" y="95"/>
                    <a:pt x="44" y="96"/>
                    <a:pt x="46" y="95"/>
                  </a:cubicBezTo>
                  <a:cubicBezTo>
                    <a:pt x="46" y="95"/>
                    <a:pt x="45" y="96"/>
                    <a:pt x="45" y="96"/>
                  </a:cubicBezTo>
                  <a:cubicBezTo>
                    <a:pt x="47" y="99"/>
                    <a:pt x="58" y="97"/>
                    <a:pt x="61" y="97"/>
                  </a:cubicBezTo>
                  <a:cubicBezTo>
                    <a:pt x="74" y="97"/>
                    <a:pt x="87" y="97"/>
                    <a:pt x="101" y="97"/>
                  </a:cubicBezTo>
                  <a:cubicBezTo>
                    <a:pt x="113" y="97"/>
                    <a:pt x="126" y="97"/>
                    <a:pt x="139" y="97"/>
                  </a:cubicBezTo>
                  <a:cubicBezTo>
                    <a:pt x="141" y="97"/>
                    <a:pt x="156" y="99"/>
                    <a:pt x="154" y="94"/>
                  </a:cubicBezTo>
                  <a:cubicBezTo>
                    <a:pt x="156" y="97"/>
                    <a:pt x="156" y="98"/>
                    <a:pt x="159" y="99"/>
                  </a:cubicBezTo>
                  <a:cubicBezTo>
                    <a:pt x="162" y="99"/>
                    <a:pt x="164" y="99"/>
                    <a:pt x="167" y="101"/>
                  </a:cubicBezTo>
                  <a:cubicBezTo>
                    <a:pt x="170" y="103"/>
                    <a:pt x="176" y="104"/>
                    <a:pt x="179" y="99"/>
                  </a:cubicBezTo>
                  <a:cubicBezTo>
                    <a:pt x="179" y="100"/>
                    <a:pt x="179" y="100"/>
                    <a:pt x="179" y="100"/>
                  </a:cubicBezTo>
                  <a:cubicBezTo>
                    <a:pt x="180" y="99"/>
                    <a:pt x="180" y="99"/>
                    <a:pt x="181" y="98"/>
                  </a:cubicBezTo>
                  <a:cubicBezTo>
                    <a:pt x="180" y="99"/>
                    <a:pt x="181" y="99"/>
                    <a:pt x="181" y="100"/>
                  </a:cubicBezTo>
                  <a:cubicBezTo>
                    <a:pt x="181" y="95"/>
                    <a:pt x="185" y="97"/>
                    <a:pt x="186" y="101"/>
                  </a:cubicBezTo>
                  <a:cubicBezTo>
                    <a:pt x="185" y="100"/>
                    <a:pt x="186" y="99"/>
                    <a:pt x="186" y="98"/>
                  </a:cubicBezTo>
                  <a:cubicBezTo>
                    <a:pt x="191" y="97"/>
                    <a:pt x="189" y="105"/>
                    <a:pt x="194" y="103"/>
                  </a:cubicBezTo>
                  <a:cubicBezTo>
                    <a:pt x="193" y="106"/>
                    <a:pt x="197" y="108"/>
                    <a:pt x="196" y="112"/>
                  </a:cubicBezTo>
                  <a:cubicBezTo>
                    <a:pt x="197" y="112"/>
                    <a:pt x="196" y="111"/>
                    <a:pt x="197" y="111"/>
                  </a:cubicBezTo>
                  <a:cubicBezTo>
                    <a:pt x="198" y="114"/>
                    <a:pt x="206" y="114"/>
                    <a:pt x="209" y="114"/>
                  </a:cubicBezTo>
                  <a:cubicBezTo>
                    <a:pt x="212" y="115"/>
                    <a:pt x="212" y="118"/>
                    <a:pt x="215" y="121"/>
                  </a:cubicBezTo>
                  <a:cubicBezTo>
                    <a:pt x="214" y="121"/>
                    <a:pt x="214" y="120"/>
                    <a:pt x="213" y="120"/>
                  </a:cubicBezTo>
                  <a:cubicBezTo>
                    <a:pt x="213" y="121"/>
                    <a:pt x="213" y="121"/>
                    <a:pt x="213" y="122"/>
                  </a:cubicBezTo>
                  <a:cubicBezTo>
                    <a:pt x="212" y="121"/>
                    <a:pt x="211" y="121"/>
                    <a:pt x="210" y="122"/>
                  </a:cubicBezTo>
                  <a:cubicBezTo>
                    <a:pt x="209" y="120"/>
                    <a:pt x="209" y="119"/>
                    <a:pt x="207" y="118"/>
                  </a:cubicBezTo>
                  <a:cubicBezTo>
                    <a:pt x="209" y="121"/>
                    <a:pt x="207" y="123"/>
                    <a:pt x="207" y="126"/>
                  </a:cubicBezTo>
                  <a:cubicBezTo>
                    <a:pt x="206" y="129"/>
                    <a:pt x="202" y="131"/>
                    <a:pt x="204" y="134"/>
                  </a:cubicBezTo>
                  <a:cubicBezTo>
                    <a:pt x="202" y="134"/>
                    <a:pt x="201" y="134"/>
                    <a:pt x="201" y="136"/>
                  </a:cubicBezTo>
                  <a:cubicBezTo>
                    <a:pt x="205" y="137"/>
                    <a:pt x="206" y="133"/>
                    <a:pt x="209" y="132"/>
                  </a:cubicBezTo>
                  <a:cubicBezTo>
                    <a:pt x="210" y="132"/>
                    <a:pt x="211" y="133"/>
                    <a:pt x="213" y="132"/>
                  </a:cubicBezTo>
                  <a:cubicBezTo>
                    <a:pt x="214" y="131"/>
                    <a:pt x="216" y="132"/>
                    <a:pt x="218" y="132"/>
                  </a:cubicBezTo>
                  <a:cubicBezTo>
                    <a:pt x="218" y="130"/>
                    <a:pt x="216" y="129"/>
                    <a:pt x="214" y="129"/>
                  </a:cubicBezTo>
                  <a:cubicBezTo>
                    <a:pt x="217" y="126"/>
                    <a:pt x="221" y="125"/>
                    <a:pt x="225" y="126"/>
                  </a:cubicBezTo>
                  <a:cubicBezTo>
                    <a:pt x="225" y="125"/>
                    <a:pt x="225" y="125"/>
                    <a:pt x="225" y="124"/>
                  </a:cubicBezTo>
                  <a:cubicBezTo>
                    <a:pt x="227" y="125"/>
                    <a:pt x="231" y="122"/>
                    <a:pt x="233" y="120"/>
                  </a:cubicBezTo>
                  <a:cubicBezTo>
                    <a:pt x="235" y="119"/>
                    <a:pt x="242" y="120"/>
                    <a:pt x="245" y="120"/>
                  </a:cubicBezTo>
                  <a:cubicBezTo>
                    <a:pt x="247" y="120"/>
                    <a:pt x="250" y="118"/>
                    <a:pt x="251" y="116"/>
                  </a:cubicBezTo>
                  <a:cubicBezTo>
                    <a:pt x="252" y="112"/>
                    <a:pt x="253" y="109"/>
                    <a:pt x="255" y="106"/>
                  </a:cubicBezTo>
                  <a:cubicBezTo>
                    <a:pt x="258" y="109"/>
                    <a:pt x="260" y="105"/>
                    <a:pt x="262" y="108"/>
                  </a:cubicBezTo>
                  <a:cubicBezTo>
                    <a:pt x="262" y="110"/>
                    <a:pt x="260" y="115"/>
                    <a:pt x="262" y="116"/>
                  </a:cubicBezTo>
                  <a:cubicBezTo>
                    <a:pt x="264" y="117"/>
                    <a:pt x="262" y="118"/>
                    <a:pt x="264" y="119"/>
                  </a:cubicBezTo>
                  <a:cubicBezTo>
                    <a:pt x="265" y="119"/>
                    <a:pt x="267" y="118"/>
                    <a:pt x="269" y="118"/>
                  </a:cubicBezTo>
                  <a:cubicBezTo>
                    <a:pt x="271" y="118"/>
                    <a:pt x="273" y="114"/>
                    <a:pt x="275" y="115"/>
                  </a:cubicBezTo>
                  <a:cubicBezTo>
                    <a:pt x="270" y="118"/>
                    <a:pt x="277" y="118"/>
                    <a:pt x="279" y="118"/>
                  </a:cubicBezTo>
                  <a:cubicBezTo>
                    <a:pt x="277" y="119"/>
                    <a:pt x="275" y="118"/>
                    <a:pt x="275" y="118"/>
                  </a:cubicBezTo>
                  <a:cubicBezTo>
                    <a:pt x="273" y="119"/>
                    <a:pt x="271" y="121"/>
                    <a:pt x="268" y="122"/>
                  </a:cubicBezTo>
                  <a:cubicBezTo>
                    <a:pt x="269" y="122"/>
                    <a:pt x="269" y="122"/>
                    <a:pt x="269" y="122"/>
                  </a:cubicBezTo>
                  <a:cubicBezTo>
                    <a:pt x="268" y="124"/>
                    <a:pt x="268" y="128"/>
                    <a:pt x="271" y="128"/>
                  </a:cubicBezTo>
                  <a:cubicBezTo>
                    <a:pt x="274" y="128"/>
                    <a:pt x="275" y="121"/>
                    <a:pt x="278" y="122"/>
                  </a:cubicBezTo>
                  <a:cubicBezTo>
                    <a:pt x="278" y="121"/>
                    <a:pt x="287" y="119"/>
                    <a:pt x="288" y="118"/>
                  </a:cubicBezTo>
                  <a:cubicBezTo>
                    <a:pt x="287" y="117"/>
                    <a:pt x="286" y="116"/>
                    <a:pt x="285" y="115"/>
                  </a:cubicBezTo>
                  <a:cubicBezTo>
                    <a:pt x="282" y="117"/>
                    <a:pt x="280" y="115"/>
                    <a:pt x="277" y="114"/>
                  </a:cubicBezTo>
                  <a:cubicBezTo>
                    <a:pt x="277" y="114"/>
                    <a:pt x="277" y="114"/>
                    <a:pt x="278" y="114"/>
                  </a:cubicBezTo>
                  <a:cubicBezTo>
                    <a:pt x="273" y="113"/>
                    <a:pt x="274" y="108"/>
                    <a:pt x="272" y="108"/>
                  </a:cubicBezTo>
                  <a:cubicBezTo>
                    <a:pt x="273" y="105"/>
                    <a:pt x="274" y="105"/>
                    <a:pt x="272" y="103"/>
                  </a:cubicBezTo>
                  <a:cubicBezTo>
                    <a:pt x="272" y="103"/>
                    <a:pt x="271" y="105"/>
                    <a:pt x="270" y="104"/>
                  </a:cubicBezTo>
                  <a:cubicBezTo>
                    <a:pt x="269" y="103"/>
                    <a:pt x="268" y="102"/>
                    <a:pt x="267" y="102"/>
                  </a:cubicBezTo>
                  <a:cubicBezTo>
                    <a:pt x="269" y="101"/>
                    <a:pt x="275" y="103"/>
                    <a:pt x="276" y="99"/>
                  </a:cubicBezTo>
                  <a:cubicBezTo>
                    <a:pt x="277" y="94"/>
                    <a:pt x="269" y="95"/>
                    <a:pt x="267" y="96"/>
                  </a:cubicBezTo>
                  <a:cubicBezTo>
                    <a:pt x="264" y="96"/>
                    <a:pt x="260" y="99"/>
                    <a:pt x="257" y="101"/>
                  </a:cubicBezTo>
                  <a:cubicBezTo>
                    <a:pt x="254" y="103"/>
                    <a:pt x="252" y="108"/>
                    <a:pt x="249" y="109"/>
                  </a:cubicBezTo>
                  <a:cubicBezTo>
                    <a:pt x="251" y="106"/>
                    <a:pt x="254" y="103"/>
                    <a:pt x="256" y="99"/>
                  </a:cubicBezTo>
                  <a:cubicBezTo>
                    <a:pt x="257" y="97"/>
                    <a:pt x="259" y="96"/>
                    <a:pt x="261" y="95"/>
                  </a:cubicBezTo>
                  <a:cubicBezTo>
                    <a:pt x="261" y="94"/>
                    <a:pt x="263" y="95"/>
                    <a:pt x="264" y="94"/>
                  </a:cubicBezTo>
                  <a:cubicBezTo>
                    <a:pt x="265" y="94"/>
                    <a:pt x="265" y="92"/>
                    <a:pt x="265" y="91"/>
                  </a:cubicBezTo>
                  <a:cubicBezTo>
                    <a:pt x="269" y="87"/>
                    <a:pt x="276" y="89"/>
                    <a:pt x="280" y="89"/>
                  </a:cubicBezTo>
                  <a:cubicBezTo>
                    <a:pt x="285" y="89"/>
                    <a:pt x="287" y="90"/>
                    <a:pt x="292" y="88"/>
                  </a:cubicBezTo>
                  <a:cubicBezTo>
                    <a:pt x="292" y="91"/>
                    <a:pt x="297" y="83"/>
                    <a:pt x="299" y="82"/>
                  </a:cubicBezTo>
                  <a:cubicBezTo>
                    <a:pt x="301" y="82"/>
                    <a:pt x="313" y="79"/>
                    <a:pt x="308" y="76"/>
                  </a:cubicBezTo>
                  <a:cubicBezTo>
                    <a:pt x="308" y="76"/>
                    <a:pt x="309" y="76"/>
                    <a:pt x="309" y="76"/>
                  </a:cubicBezTo>
                  <a:cubicBezTo>
                    <a:pt x="309" y="75"/>
                    <a:pt x="308" y="75"/>
                    <a:pt x="308" y="75"/>
                  </a:cubicBezTo>
                  <a:cubicBezTo>
                    <a:pt x="310" y="73"/>
                    <a:pt x="308" y="71"/>
                    <a:pt x="307" y="71"/>
                  </a:cubicBezTo>
                  <a:cubicBezTo>
                    <a:pt x="307" y="71"/>
                    <a:pt x="308" y="70"/>
                    <a:pt x="309" y="71"/>
                  </a:cubicBezTo>
                  <a:cubicBezTo>
                    <a:pt x="309" y="70"/>
                    <a:pt x="308" y="68"/>
                    <a:pt x="308" y="68"/>
                  </a:cubicBezTo>
                  <a:cubicBezTo>
                    <a:pt x="306" y="67"/>
                    <a:pt x="304" y="65"/>
                    <a:pt x="303" y="69"/>
                  </a:cubicBezTo>
                  <a:cubicBezTo>
                    <a:pt x="303" y="67"/>
                    <a:pt x="303" y="66"/>
                    <a:pt x="303" y="64"/>
                  </a:cubicBezTo>
                  <a:cubicBezTo>
                    <a:pt x="302" y="64"/>
                    <a:pt x="301" y="64"/>
                    <a:pt x="300" y="64"/>
                  </a:cubicBezTo>
                  <a:cubicBezTo>
                    <a:pt x="300" y="64"/>
                    <a:pt x="301" y="64"/>
                    <a:pt x="301" y="65"/>
                  </a:cubicBezTo>
                  <a:cubicBezTo>
                    <a:pt x="297" y="65"/>
                    <a:pt x="295" y="67"/>
                    <a:pt x="291" y="70"/>
                  </a:cubicBezTo>
                  <a:cubicBezTo>
                    <a:pt x="292" y="68"/>
                    <a:pt x="290" y="67"/>
                    <a:pt x="288" y="67"/>
                  </a:cubicBezTo>
                  <a:cubicBezTo>
                    <a:pt x="290" y="66"/>
                    <a:pt x="291" y="69"/>
                    <a:pt x="292" y="67"/>
                  </a:cubicBezTo>
                  <a:cubicBezTo>
                    <a:pt x="293" y="65"/>
                    <a:pt x="296" y="65"/>
                    <a:pt x="297" y="64"/>
                  </a:cubicBezTo>
                  <a:cubicBezTo>
                    <a:pt x="297" y="64"/>
                    <a:pt x="296" y="64"/>
                    <a:pt x="295" y="65"/>
                  </a:cubicBezTo>
                  <a:cubicBezTo>
                    <a:pt x="297" y="63"/>
                    <a:pt x="300" y="62"/>
                    <a:pt x="302" y="61"/>
                  </a:cubicBezTo>
                  <a:cubicBezTo>
                    <a:pt x="302" y="60"/>
                    <a:pt x="301" y="59"/>
                    <a:pt x="300" y="59"/>
                  </a:cubicBezTo>
                  <a:cubicBezTo>
                    <a:pt x="298" y="61"/>
                    <a:pt x="296" y="59"/>
                    <a:pt x="295" y="57"/>
                  </a:cubicBezTo>
                  <a:cubicBezTo>
                    <a:pt x="295" y="58"/>
                    <a:pt x="294" y="58"/>
                    <a:pt x="293" y="59"/>
                  </a:cubicBezTo>
                  <a:cubicBezTo>
                    <a:pt x="295" y="57"/>
                    <a:pt x="293" y="55"/>
                    <a:pt x="290" y="57"/>
                  </a:cubicBezTo>
                  <a:cubicBezTo>
                    <a:pt x="292" y="55"/>
                    <a:pt x="291" y="53"/>
                    <a:pt x="289" y="53"/>
                  </a:cubicBezTo>
                  <a:cubicBezTo>
                    <a:pt x="287" y="52"/>
                    <a:pt x="288" y="49"/>
                    <a:pt x="285" y="50"/>
                  </a:cubicBezTo>
                  <a:cubicBezTo>
                    <a:pt x="285" y="49"/>
                    <a:pt x="285" y="49"/>
                    <a:pt x="285" y="47"/>
                  </a:cubicBezTo>
                  <a:cubicBezTo>
                    <a:pt x="284" y="47"/>
                    <a:pt x="282" y="47"/>
                    <a:pt x="281" y="47"/>
                  </a:cubicBezTo>
                  <a:cubicBezTo>
                    <a:pt x="282" y="47"/>
                    <a:pt x="283" y="47"/>
                    <a:pt x="284" y="46"/>
                  </a:cubicBezTo>
                  <a:cubicBezTo>
                    <a:pt x="284" y="46"/>
                    <a:pt x="283" y="46"/>
                    <a:pt x="283" y="46"/>
                  </a:cubicBezTo>
                  <a:cubicBezTo>
                    <a:pt x="284" y="46"/>
                    <a:pt x="285" y="46"/>
                    <a:pt x="285" y="47"/>
                  </a:cubicBezTo>
                  <a:cubicBezTo>
                    <a:pt x="287" y="45"/>
                    <a:pt x="286" y="40"/>
                    <a:pt x="283" y="41"/>
                  </a:cubicBezTo>
                  <a:cubicBezTo>
                    <a:pt x="284" y="41"/>
                    <a:pt x="284" y="40"/>
                    <a:pt x="285" y="40"/>
                  </a:cubicBezTo>
                  <a:cubicBezTo>
                    <a:pt x="285" y="39"/>
                    <a:pt x="284" y="38"/>
                    <a:pt x="282" y="38"/>
                  </a:cubicBezTo>
                  <a:cubicBezTo>
                    <a:pt x="284" y="36"/>
                    <a:pt x="282" y="36"/>
                    <a:pt x="280" y="37"/>
                  </a:cubicBezTo>
                  <a:cubicBezTo>
                    <a:pt x="281" y="36"/>
                    <a:pt x="281" y="35"/>
                    <a:pt x="282" y="34"/>
                  </a:cubicBezTo>
                  <a:cubicBezTo>
                    <a:pt x="281" y="34"/>
                    <a:pt x="280" y="34"/>
                    <a:pt x="278" y="34"/>
                  </a:cubicBezTo>
                  <a:cubicBezTo>
                    <a:pt x="279" y="33"/>
                    <a:pt x="280" y="33"/>
                    <a:pt x="281" y="32"/>
                  </a:cubicBezTo>
                  <a:cubicBezTo>
                    <a:pt x="280" y="32"/>
                    <a:pt x="279" y="31"/>
                    <a:pt x="280" y="29"/>
                  </a:cubicBezTo>
                  <a:cubicBezTo>
                    <a:pt x="278" y="29"/>
                    <a:pt x="277" y="30"/>
                    <a:pt x="276" y="30"/>
                  </a:cubicBezTo>
                  <a:cubicBezTo>
                    <a:pt x="277" y="29"/>
                    <a:pt x="278" y="29"/>
                    <a:pt x="279" y="28"/>
                  </a:cubicBezTo>
                  <a:cubicBezTo>
                    <a:pt x="278" y="28"/>
                    <a:pt x="277" y="27"/>
                    <a:pt x="277" y="27"/>
                  </a:cubicBezTo>
                  <a:cubicBezTo>
                    <a:pt x="277" y="26"/>
                    <a:pt x="277" y="26"/>
                    <a:pt x="278" y="26"/>
                  </a:cubicBezTo>
                  <a:cubicBezTo>
                    <a:pt x="276" y="25"/>
                    <a:pt x="276" y="24"/>
                    <a:pt x="275" y="23"/>
                  </a:cubicBezTo>
                  <a:cubicBezTo>
                    <a:pt x="277" y="19"/>
                    <a:pt x="272" y="20"/>
                    <a:pt x="270" y="24"/>
                  </a:cubicBezTo>
                  <a:cubicBezTo>
                    <a:pt x="270" y="24"/>
                    <a:pt x="272" y="26"/>
                    <a:pt x="272" y="26"/>
                  </a:cubicBezTo>
                  <a:cubicBezTo>
                    <a:pt x="271" y="27"/>
                    <a:pt x="270" y="27"/>
                    <a:pt x="270" y="27"/>
                  </a:cubicBezTo>
                  <a:cubicBezTo>
                    <a:pt x="269" y="29"/>
                    <a:pt x="271" y="30"/>
                    <a:pt x="268" y="30"/>
                  </a:cubicBezTo>
                  <a:cubicBezTo>
                    <a:pt x="269" y="31"/>
                    <a:pt x="270" y="33"/>
                    <a:pt x="268" y="34"/>
                  </a:cubicBezTo>
                  <a:cubicBezTo>
                    <a:pt x="269" y="32"/>
                    <a:pt x="268" y="31"/>
                    <a:pt x="267" y="31"/>
                  </a:cubicBezTo>
                  <a:cubicBezTo>
                    <a:pt x="266" y="34"/>
                    <a:pt x="264" y="35"/>
                    <a:pt x="262" y="36"/>
                  </a:cubicBezTo>
                  <a:cubicBezTo>
                    <a:pt x="262" y="36"/>
                    <a:pt x="261" y="35"/>
                    <a:pt x="261" y="34"/>
                  </a:cubicBezTo>
                  <a:cubicBezTo>
                    <a:pt x="261" y="34"/>
                    <a:pt x="261" y="34"/>
                    <a:pt x="261" y="35"/>
                  </a:cubicBezTo>
                  <a:cubicBezTo>
                    <a:pt x="261" y="34"/>
                    <a:pt x="261" y="33"/>
                    <a:pt x="261" y="33"/>
                  </a:cubicBezTo>
                  <a:cubicBezTo>
                    <a:pt x="260" y="35"/>
                    <a:pt x="260" y="37"/>
                    <a:pt x="257" y="37"/>
                  </a:cubicBezTo>
                  <a:cubicBezTo>
                    <a:pt x="261" y="37"/>
                    <a:pt x="260" y="34"/>
                    <a:pt x="259" y="31"/>
                  </a:cubicBezTo>
                  <a:cubicBezTo>
                    <a:pt x="259" y="30"/>
                    <a:pt x="253" y="32"/>
                    <a:pt x="251" y="32"/>
                  </a:cubicBezTo>
                  <a:cubicBezTo>
                    <a:pt x="253" y="30"/>
                    <a:pt x="252" y="32"/>
                    <a:pt x="253" y="30"/>
                  </a:cubicBezTo>
                  <a:cubicBezTo>
                    <a:pt x="254" y="31"/>
                    <a:pt x="254" y="30"/>
                    <a:pt x="256" y="30"/>
                  </a:cubicBezTo>
                  <a:cubicBezTo>
                    <a:pt x="255" y="28"/>
                    <a:pt x="255" y="29"/>
                    <a:pt x="256" y="27"/>
                  </a:cubicBezTo>
                  <a:cubicBezTo>
                    <a:pt x="255" y="27"/>
                    <a:pt x="255" y="27"/>
                    <a:pt x="254" y="27"/>
                  </a:cubicBezTo>
                  <a:cubicBezTo>
                    <a:pt x="258" y="22"/>
                    <a:pt x="251" y="22"/>
                    <a:pt x="248" y="22"/>
                  </a:cubicBezTo>
                  <a:cubicBezTo>
                    <a:pt x="250" y="21"/>
                    <a:pt x="253" y="21"/>
                    <a:pt x="255" y="21"/>
                  </a:cubicBezTo>
                  <a:cubicBezTo>
                    <a:pt x="253" y="18"/>
                    <a:pt x="256" y="15"/>
                    <a:pt x="254" y="13"/>
                  </a:cubicBezTo>
                  <a:cubicBezTo>
                    <a:pt x="254" y="14"/>
                    <a:pt x="253" y="14"/>
                    <a:pt x="252" y="15"/>
                  </a:cubicBezTo>
                  <a:cubicBezTo>
                    <a:pt x="252" y="13"/>
                    <a:pt x="242" y="12"/>
                    <a:pt x="247" y="9"/>
                  </a:cubicBezTo>
                  <a:cubicBezTo>
                    <a:pt x="246" y="10"/>
                    <a:pt x="245" y="9"/>
                    <a:pt x="244" y="10"/>
                  </a:cubicBezTo>
                  <a:cubicBezTo>
                    <a:pt x="245" y="8"/>
                    <a:pt x="244" y="8"/>
                    <a:pt x="244" y="6"/>
                  </a:cubicBezTo>
                  <a:cubicBezTo>
                    <a:pt x="243" y="7"/>
                    <a:pt x="242" y="7"/>
                    <a:pt x="242" y="7"/>
                  </a:cubicBezTo>
                  <a:cubicBezTo>
                    <a:pt x="243" y="5"/>
                    <a:pt x="241" y="2"/>
                    <a:pt x="238" y="2"/>
                  </a:cubicBezTo>
                  <a:cubicBezTo>
                    <a:pt x="235" y="2"/>
                    <a:pt x="234" y="5"/>
                    <a:pt x="231" y="4"/>
                  </a:cubicBezTo>
                  <a:cubicBezTo>
                    <a:pt x="228" y="3"/>
                    <a:pt x="224" y="0"/>
                    <a:pt x="222" y="2"/>
                  </a:cubicBezTo>
                  <a:cubicBezTo>
                    <a:pt x="220" y="4"/>
                    <a:pt x="220" y="8"/>
                    <a:pt x="224" y="8"/>
                  </a:cubicBezTo>
                  <a:cubicBezTo>
                    <a:pt x="223" y="10"/>
                    <a:pt x="222" y="13"/>
                    <a:pt x="221" y="15"/>
                  </a:cubicBezTo>
                  <a:cubicBezTo>
                    <a:pt x="222" y="16"/>
                    <a:pt x="222" y="16"/>
                    <a:pt x="223" y="16"/>
                  </a:cubicBezTo>
                  <a:cubicBezTo>
                    <a:pt x="221" y="17"/>
                    <a:pt x="224" y="20"/>
                    <a:pt x="223" y="22"/>
                  </a:cubicBezTo>
                  <a:cubicBezTo>
                    <a:pt x="223" y="22"/>
                    <a:pt x="224" y="22"/>
                    <a:pt x="225" y="22"/>
                  </a:cubicBezTo>
                  <a:cubicBezTo>
                    <a:pt x="223" y="23"/>
                    <a:pt x="223" y="25"/>
                    <a:pt x="225" y="25"/>
                  </a:cubicBezTo>
                  <a:cubicBezTo>
                    <a:pt x="224" y="25"/>
                    <a:pt x="223" y="25"/>
                    <a:pt x="223" y="25"/>
                  </a:cubicBezTo>
                  <a:cubicBezTo>
                    <a:pt x="224" y="28"/>
                    <a:pt x="221" y="28"/>
                    <a:pt x="219" y="29"/>
                  </a:cubicBezTo>
                  <a:cubicBezTo>
                    <a:pt x="216" y="30"/>
                    <a:pt x="222" y="34"/>
                    <a:pt x="223" y="35"/>
                  </a:cubicBezTo>
                  <a:cubicBezTo>
                    <a:pt x="226" y="37"/>
                    <a:pt x="226" y="46"/>
                    <a:pt x="226" y="49"/>
                  </a:cubicBezTo>
                  <a:cubicBezTo>
                    <a:pt x="227" y="49"/>
                    <a:pt x="227" y="48"/>
                    <a:pt x="228" y="47"/>
                  </a:cubicBezTo>
                  <a:cubicBezTo>
                    <a:pt x="228" y="48"/>
                    <a:pt x="228" y="49"/>
                    <a:pt x="229" y="50"/>
                  </a:cubicBezTo>
                  <a:cubicBezTo>
                    <a:pt x="225" y="50"/>
                    <a:pt x="224" y="54"/>
                    <a:pt x="223" y="56"/>
                  </a:cubicBezTo>
                  <a:cubicBezTo>
                    <a:pt x="222" y="58"/>
                    <a:pt x="217" y="60"/>
                    <a:pt x="215" y="62"/>
                  </a:cubicBezTo>
                  <a:cubicBezTo>
                    <a:pt x="216" y="61"/>
                    <a:pt x="218" y="68"/>
                    <a:pt x="218" y="69"/>
                  </a:cubicBezTo>
                  <a:cubicBezTo>
                    <a:pt x="218" y="72"/>
                    <a:pt x="218" y="77"/>
                    <a:pt x="222" y="77"/>
                  </a:cubicBezTo>
                  <a:cubicBezTo>
                    <a:pt x="220" y="77"/>
                    <a:pt x="219" y="78"/>
                    <a:pt x="218" y="79"/>
                  </a:cubicBezTo>
                  <a:cubicBezTo>
                    <a:pt x="217" y="80"/>
                    <a:pt x="219" y="81"/>
                    <a:pt x="218" y="83"/>
                  </a:cubicBezTo>
                  <a:cubicBezTo>
                    <a:pt x="216" y="81"/>
                    <a:pt x="214" y="81"/>
                    <a:pt x="215" y="84"/>
                  </a:cubicBezTo>
                  <a:cubicBezTo>
                    <a:pt x="213" y="82"/>
                    <a:pt x="211" y="82"/>
                    <a:pt x="209" y="84"/>
                  </a:cubicBezTo>
                  <a:cubicBezTo>
                    <a:pt x="214" y="81"/>
                    <a:pt x="209" y="78"/>
                    <a:pt x="205" y="78"/>
                  </a:cubicBezTo>
                  <a:cubicBezTo>
                    <a:pt x="206" y="78"/>
                    <a:pt x="207" y="77"/>
                    <a:pt x="208" y="76"/>
                  </a:cubicBezTo>
                  <a:cubicBezTo>
                    <a:pt x="204" y="71"/>
                    <a:pt x="204" y="67"/>
                    <a:pt x="204" y="60"/>
                  </a:cubicBezTo>
                  <a:cubicBezTo>
                    <a:pt x="205" y="56"/>
                    <a:pt x="202" y="58"/>
                    <a:pt x="199" y="57"/>
                  </a:cubicBezTo>
                  <a:cubicBezTo>
                    <a:pt x="194" y="57"/>
                    <a:pt x="193" y="55"/>
                    <a:pt x="191" y="60"/>
                  </a:cubicBezTo>
                  <a:cubicBezTo>
                    <a:pt x="193" y="56"/>
                    <a:pt x="192" y="55"/>
                    <a:pt x="188" y="53"/>
                  </a:cubicBezTo>
                  <a:cubicBezTo>
                    <a:pt x="184" y="52"/>
                    <a:pt x="184" y="50"/>
                    <a:pt x="181" y="48"/>
                  </a:cubicBezTo>
                  <a:cubicBezTo>
                    <a:pt x="178" y="46"/>
                    <a:pt x="175" y="45"/>
                    <a:pt x="172" y="43"/>
                  </a:cubicBezTo>
                  <a:cubicBezTo>
                    <a:pt x="169" y="42"/>
                    <a:pt x="166" y="44"/>
                    <a:pt x="163" y="45"/>
                  </a:cubicBezTo>
                  <a:cubicBezTo>
                    <a:pt x="166" y="43"/>
                    <a:pt x="164" y="39"/>
                    <a:pt x="163" y="36"/>
                  </a:cubicBezTo>
                  <a:cubicBezTo>
                    <a:pt x="163" y="35"/>
                    <a:pt x="162" y="32"/>
                    <a:pt x="161" y="32"/>
                  </a:cubicBezTo>
                  <a:cubicBezTo>
                    <a:pt x="159" y="31"/>
                    <a:pt x="157" y="31"/>
                    <a:pt x="157" y="34"/>
                  </a:cubicBezTo>
                  <a:cubicBezTo>
                    <a:pt x="158" y="28"/>
                    <a:pt x="138" y="31"/>
                    <a:pt x="135" y="31"/>
                  </a:cubicBezTo>
                  <a:cubicBezTo>
                    <a:pt x="117" y="31"/>
                    <a:pt x="99" y="31"/>
                    <a:pt x="81" y="31"/>
                  </a:cubicBezTo>
                  <a:cubicBezTo>
                    <a:pt x="54" y="31"/>
                    <a:pt x="27" y="31"/>
                    <a:pt x="0" y="3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1" name="Freeform 721"/>
            <p:cNvSpPr>
              <a:spLocks noEditPoints="1" noChangeArrowheads="1"/>
            </p:cNvSpPr>
            <p:nvPr/>
          </p:nvSpPr>
          <p:spPr bwMode="auto">
            <a:xfrm>
              <a:off x="4147063" y="3052534"/>
              <a:ext cx="1318628" cy="569957"/>
            </a:xfrm>
            <a:custGeom>
              <a:avLst/>
              <a:gdLst>
                <a:gd name="T0" fmla="*/ 217 w 317"/>
                <a:gd name="T1" fmla="*/ 120 h 137"/>
                <a:gd name="T2" fmla="*/ 192 w 317"/>
                <a:gd name="T3" fmla="*/ 99 h 137"/>
                <a:gd name="T4" fmla="*/ 171 w 317"/>
                <a:gd name="T5" fmla="*/ 102 h 137"/>
                <a:gd name="T6" fmla="*/ 48 w 317"/>
                <a:gd name="T7" fmla="*/ 95 h 137"/>
                <a:gd name="T8" fmla="*/ 28 w 317"/>
                <a:gd name="T9" fmla="*/ 82 h 137"/>
                <a:gd name="T10" fmla="*/ 21 w 317"/>
                <a:gd name="T11" fmla="*/ 57 h 137"/>
                <a:gd name="T12" fmla="*/ 162 w 317"/>
                <a:gd name="T13" fmla="*/ 31 h 137"/>
                <a:gd name="T14" fmla="*/ 202 w 317"/>
                <a:gd name="T15" fmla="*/ 56 h 137"/>
                <a:gd name="T16" fmla="*/ 219 w 317"/>
                <a:gd name="T17" fmla="*/ 81 h 137"/>
                <a:gd name="T18" fmla="*/ 220 w 317"/>
                <a:gd name="T19" fmla="*/ 61 h 137"/>
                <a:gd name="T20" fmla="*/ 226 w 317"/>
                <a:gd name="T21" fmla="*/ 23 h 137"/>
                <a:gd name="T22" fmla="*/ 229 w 317"/>
                <a:gd name="T23" fmla="*/ 0 h 137"/>
                <a:gd name="T24" fmla="*/ 259 w 317"/>
                <a:gd name="T25" fmla="*/ 6 h 137"/>
                <a:gd name="T26" fmla="*/ 260 w 317"/>
                <a:gd name="T27" fmla="*/ 22 h 137"/>
                <a:gd name="T28" fmla="*/ 268 w 317"/>
                <a:gd name="T29" fmla="*/ 31 h 137"/>
                <a:gd name="T30" fmla="*/ 274 w 317"/>
                <a:gd name="T31" fmla="*/ 24 h 137"/>
                <a:gd name="T32" fmla="*/ 286 w 317"/>
                <a:gd name="T33" fmla="*/ 29 h 137"/>
                <a:gd name="T34" fmla="*/ 292 w 317"/>
                <a:gd name="T35" fmla="*/ 42 h 137"/>
                <a:gd name="T36" fmla="*/ 306 w 317"/>
                <a:gd name="T37" fmla="*/ 58 h 137"/>
                <a:gd name="T38" fmla="*/ 314 w 317"/>
                <a:gd name="T39" fmla="*/ 67 h 137"/>
                <a:gd name="T40" fmla="*/ 296 w 317"/>
                <a:gd name="T41" fmla="*/ 89 h 137"/>
                <a:gd name="T42" fmla="*/ 278 w 317"/>
                <a:gd name="T43" fmla="*/ 103 h 137"/>
                <a:gd name="T44" fmla="*/ 294 w 317"/>
                <a:gd name="T45" fmla="*/ 119 h 137"/>
                <a:gd name="T46" fmla="*/ 277 w 317"/>
                <a:gd name="T47" fmla="*/ 117 h 137"/>
                <a:gd name="T48" fmla="*/ 247 w 317"/>
                <a:gd name="T49" fmla="*/ 121 h 137"/>
                <a:gd name="T50" fmla="*/ 215 w 317"/>
                <a:gd name="T51" fmla="*/ 133 h 137"/>
                <a:gd name="T52" fmla="*/ 211 w 317"/>
                <a:gd name="T53" fmla="*/ 133 h 137"/>
                <a:gd name="T54" fmla="*/ 237 w 317"/>
                <a:gd name="T55" fmla="*/ 119 h 137"/>
                <a:gd name="T56" fmla="*/ 269 w 317"/>
                <a:gd name="T57" fmla="*/ 117 h 137"/>
                <a:gd name="T58" fmla="*/ 277 w 317"/>
                <a:gd name="T59" fmla="*/ 104 h 137"/>
                <a:gd name="T60" fmla="*/ 259 w 317"/>
                <a:gd name="T61" fmla="*/ 105 h 137"/>
                <a:gd name="T62" fmla="*/ 296 w 317"/>
                <a:gd name="T63" fmla="*/ 87 h 137"/>
                <a:gd name="T64" fmla="*/ 312 w 317"/>
                <a:gd name="T65" fmla="*/ 70 h 137"/>
                <a:gd name="T66" fmla="*/ 295 w 317"/>
                <a:gd name="T67" fmla="*/ 69 h 137"/>
                <a:gd name="T68" fmla="*/ 299 w 317"/>
                <a:gd name="T69" fmla="*/ 59 h 137"/>
                <a:gd name="T70" fmla="*/ 288 w 317"/>
                <a:gd name="T71" fmla="*/ 52 h 137"/>
                <a:gd name="T72" fmla="*/ 288 w 317"/>
                <a:gd name="T73" fmla="*/ 40 h 137"/>
                <a:gd name="T74" fmla="*/ 283 w 317"/>
                <a:gd name="T75" fmla="*/ 33 h 137"/>
                <a:gd name="T76" fmla="*/ 266 w 317"/>
                <a:gd name="T77" fmla="*/ 37 h 137"/>
                <a:gd name="T78" fmla="*/ 253 w 317"/>
                <a:gd name="T79" fmla="*/ 34 h 137"/>
                <a:gd name="T80" fmla="*/ 254 w 317"/>
                <a:gd name="T81" fmla="*/ 23 h 137"/>
                <a:gd name="T82" fmla="*/ 249 w 317"/>
                <a:gd name="T83" fmla="*/ 11 h 137"/>
                <a:gd name="T84" fmla="*/ 233 w 317"/>
                <a:gd name="T85" fmla="*/ 4 h 137"/>
                <a:gd name="T86" fmla="*/ 229 w 317"/>
                <a:gd name="T87" fmla="*/ 21 h 137"/>
                <a:gd name="T88" fmla="*/ 232 w 317"/>
                <a:gd name="T89" fmla="*/ 46 h 137"/>
                <a:gd name="T90" fmla="*/ 222 w 317"/>
                <a:gd name="T91" fmla="*/ 62 h 137"/>
                <a:gd name="T92" fmla="*/ 222 w 317"/>
                <a:gd name="T93" fmla="*/ 83 h 137"/>
                <a:gd name="T94" fmla="*/ 211 w 317"/>
                <a:gd name="T95" fmla="*/ 76 h 137"/>
                <a:gd name="T96" fmla="*/ 185 w 317"/>
                <a:gd name="T97" fmla="*/ 49 h 137"/>
                <a:gd name="T98" fmla="*/ 161 w 317"/>
                <a:gd name="T99" fmla="*/ 34 h 137"/>
                <a:gd name="T100" fmla="*/ 23 w 317"/>
                <a:gd name="T101" fmla="*/ 60 h 137"/>
                <a:gd name="T102" fmla="*/ 30 w 317"/>
                <a:gd name="T103" fmla="*/ 74 h 137"/>
                <a:gd name="T104" fmla="*/ 33 w 317"/>
                <a:gd name="T105" fmla="*/ 83 h 137"/>
                <a:gd name="T106" fmla="*/ 45 w 317"/>
                <a:gd name="T107" fmla="*/ 90 h 137"/>
                <a:gd name="T108" fmla="*/ 66 w 317"/>
                <a:gd name="T109" fmla="*/ 96 h 137"/>
                <a:gd name="T110" fmla="*/ 184 w 317"/>
                <a:gd name="T111" fmla="*/ 96 h 137"/>
                <a:gd name="T112" fmla="*/ 201 w 317"/>
                <a:gd name="T113" fmla="*/ 107 h 137"/>
                <a:gd name="T114" fmla="*/ 216 w 317"/>
                <a:gd name="T115" fmla="*/ 123 h 137"/>
                <a:gd name="T116" fmla="*/ 289 w 317"/>
                <a:gd name="T117" fmla="*/ 116 h 137"/>
                <a:gd name="T118" fmla="*/ 280 w 317"/>
                <a:gd name="T119" fmla="*/ 117 h 137"/>
                <a:gd name="T120" fmla="*/ 282 w 317"/>
                <a:gd name="T121" fmla="*/ 28 h 137"/>
                <a:gd name="T122" fmla="*/ 276 w 317"/>
                <a:gd name="T123" fmla="*/ 2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37">
                  <a:moveTo>
                    <a:pt x="208" y="137"/>
                  </a:moveTo>
                  <a:cubicBezTo>
                    <a:pt x="207" y="137"/>
                    <a:pt x="207" y="137"/>
                    <a:pt x="206" y="137"/>
                  </a:cubicBezTo>
                  <a:cubicBezTo>
                    <a:pt x="205" y="137"/>
                    <a:pt x="205" y="137"/>
                    <a:pt x="205" y="137"/>
                  </a:cubicBezTo>
                  <a:cubicBezTo>
                    <a:pt x="205" y="136"/>
                    <a:pt x="205" y="136"/>
                    <a:pt x="205" y="136"/>
                  </a:cubicBezTo>
                  <a:cubicBezTo>
                    <a:pt x="206" y="134"/>
                    <a:pt x="207" y="133"/>
                    <a:pt x="207" y="133"/>
                  </a:cubicBezTo>
                  <a:cubicBezTo>
                    <a:pt x="207" y="131"/>
                    <a:pt x="208" y="130"/>
                    <a:pt x="209" y="129"/>
                  </a:cubicBezTo>
                  <a:cubicBezTo>
                    <a:pt x="210" y="128"/>
                    <a:pt x="211" y="127"/>
                    <a:pt x="211" y="126"/>
                  </a:cubicBezTo>
                  <a:cubicBezTo>
                    <a:pt x="211" y="125"/>
                    <a:pt x="211" y="124"/>
                    <a:pt x="211" y="123"/>
                  </a:cubicBezTo>
                  <a:cubicBezTo>
                    <a:pt x="212" y="121"/>
                    <a:pt x="212" y="120"/>
                    <a:pt x="211" y="119"/>
                  </a:cubicBezTo>
                  <a:cubicBezTo>
                    <a:pt x="209" y="115"/>
                    <a:pt x="209" y="115"/>
                    <a:pt x="209" y="115"/>
                  </a:cubicBezTo>
                  <a:cubicBezTo>
                    <a:pt x="213" y="117"/>
                    <a:pt x="213" y="117"/>
                    <a:pt x="213" y="117"/>
                  </a:cubicBezTo>
                  <a:cubicBezTo>
                    <a:pt x="214" y="118"/>
                    <a:pt x="215" y="119"/>
                    <a:pt x="215" y="120"/>
                  </a:cubicBezTo>
                  <a:cubicBezTo>
                    <a:pt x="216" y="120"/>
                    <a:pt x="217" y="120"/>
                    <a:pt x="217" y="120"/>
                  </a:cubicBezTo>
                  <a:cubicBezTo>
                    <a:pt x="217" y="119"/>
                    <a:pt x="217" y="119"/>
                    <a:pt x="217" y="119"/>
                  </a:cubicBezTo>
                  <a:cubicBezTo>
                    <a:pt x="217" y="119"/>
                    <a:pt x="217" y="119"/>
                    <a:pt x="217" y="119"/>
                  </a:cubicBezTo>
                  <a:cubicBezTo>
                    <a:pt x="217" y="119"/>
                    <a:pt x="217" y="119"/>
                    <a:pt x="217" y="119"/>
                  </a:cubicBezTo>
                  <a:cubicBezTo>
                    <a:pt x="216" y="117"/>
                    <a:pt x="215" y="116"/>
                    <a:pt x="213" y="115"/>
                  </a:cubicBezTo>
                  <a:cubicBezTo>
                    <a:pt x="213" y="115"/>
                    <a:pt x="212" y="115"/>
                    <a:pt x="211" y="115"/>
                  </a:cubicBezTo>
                  <a:cubicBezTo>
                    <a:pt x="207" y="115"/>
                    <a:pt x="203" y="114"/>
                    <a:pt x="201" y="112"/>
                  </a:cubicBezTo>
                  <a:cubicBezTo>
                    <a:pt x="201" y="113"/>
                    <a:pt x="201" y="113"/>
                    <a:pt x="201" y="113"/>
                  </a:cubicBezTo>
                  <a:cubicBezTo>
                    <a:pt x="200" y="113"/>
                    <a:pt x="200" y="113"/>
                    <a:pt x="200" y="113"/>
                  </a:cubicBezTo>
                  <a:cubicBezTo>
                    <a:pt x="200" y="111"/>
                    <a:pt x="200" y="111"/>
                    <a:pt x="200" y="111"/>
                  </a:cubicBezTo>
                  <a:cubicBezTo>
                    <a:pt x="200" y="110"/>
                    <a:pt x="200" y="109"/>
                    <a:pt x="199" y="108"/>
                  </a:cubicBezTo>
                  <a:cubicBezTo>
                    <a:pt x="199" y="107"/>
                    <a:pt x="198" y="105"/>
                    <a:pt x="198" y="104"/>
                  </a:cubicBezTo>
                  <a:cubicBezTo>
                    <a:pt x="196" y="104"/>
                    <a:pt x="195" y="102"/>
                    <a:pt x="194" y="101"/>
                  </a:cubicBezTo>
                  <a:cubicBezTo>
                    <a:pt x="193" y="100"/>
                    <a:pt x="193" y="99"/>
                    <a:pt x="192" y="99"/>
                  </a:cubicBezTo>
                  <a:cubicBezTo>
                    <a:pt x="192" y="99"/>
                    <a:pt x="192" y="99"/>
                    <a:pt x="192" y="99"/>
                  </a:cubicBezTo>
                  <a:cubicBezTo>
                    <a:pt x="192" y="100"/>
                    <a:pt x="192" y="100"/>
                    <a:pt x="192" y="100"/>
                  </a:cubicBezTo>
                  <a:cubicBezTo>
                    <a:pt x="192" y="100"/>
                    <a:pt x="192" y="101"/>
                    <a:pt x="192" y="101"/>
                  </a:cubicBezTo>
                  <a:cubicBezTo>
                    <a:pt x="190" y="101"/>
                    <a:pt x="190" y="101"/>
                    <a:pt x="190" y="101"/>
                  </a:cubicBezTo>
                  <a:cubicBezTo>
                    <a:pt x="190" y="101"/>
                    <a:pt x="190" y="101"/>
                    <a:pt x="190" y="101"/>
                  </a:cubicBezTo>
                  <a:cubicBezTo>
                    <a:pt x="189" y="99"/>
                    <a:pt x="188" y="98"/>
                    <a:pt x="188" y="98"/>
                  </a:cubicBezTo>
                  <a:cubicBezTo>
                    <a:pt x="187" y="98"/>
                    <a:pt x="187" y="99"/>
                    <a:pt x="187" y="100"/>
                  </a:cubicBezTo>
                  <a:cubicBezTo>
                    <a:pt x="185" y="100"/>
                    <a:pt x="185" y="100"/>
                    <a:pt x="185" y="100"/>
                  </a:cubicBezTo>
                  <a:cubicBezTo>
                    <a:pt x="185" y="100"/>
                    <a:pt x="185" y="101"/>
                    <a:pt x="185" y="101"/>
                  </a:cubicBezTo>
                  <a:cubicBezTo>
                    <a:pt x="184" y="103"/>
                    <a:pt x="184" y="103"/>
                    <a:pt x="184" y="103"/>
                  </a:cubicBezTo>
                  <a:cubicBezTo>
                    <a:pt x="183" y="101"/>
                    <a:pt x="183" y="101"/>
                    <a:pt x="183" y="101"/>
                  </a:cubicBezTo>
                  <a:cubicBezTo>
                    <a:pt x="182" y="103"/>
                    <a:pt x="180" y="104"/>
                    <a:pt x="178" y="104"/>
                  </a:cubicBezTo>
                  <a:cubicBezTo>
                    <a:pt x="176" y="104"/>
                    <a:pt x="173" y="103"/>
                    <a:pt x="171" y="102"/>
                  </a:cubicBezTo>
                  <a:cubicBezTo>
                    <a:pt x="168" y="100"/>
                    <a:pt x="167" y="100"/>
                    <a:pt x="164" y="100"/>
                  </a:cubicBezTo>
                  <a:cubicBezTo>
                    <a:pt x="161" y="99"/>
                    <a:pt x="160" y="99"/>
                    <a:pt x="159" y="97"/>
                  </a:cubicBezTo>
                  <a:cubicBezTo>
                    <a:pt x="158" y="98"/>
                    <a:pt x="156" y="99"/>
                    <a:pt x="153" y="99"/>
                  </a:cubicBezTo>
                  <a:cubicBezTo>
                    <a:pt x="150" y="99"/>
                    <a:pt x="148" y="98"/>
                    <a:pt x="146" y="98"/>
                  </a:cubicBezTo>
                  <a:cubicBezTo>
                    <a:pt x="145" y="98"/>
                    <a:pt x="144" y="98"/>
                    <a:pt x="144" y="98"/>
                  </a:cubicBezTo>
                  <a:cubicBezTo>
                    <a:pt x="131" y="98"/>
                    <a:pt x="118" y="98"/>
                    <a:pt x="106" y="98"/>
                  </a:cubicBezTo>
                  <a:cubicBezTo>
                    <a:pt x="66" y="98"/>
                    <a:pt x="66" y="98"/>
                    <a:pt x="66" y="98"/>
                  </a:cubicBezTo>
                  <a:cubicBezTo>
                    <a:pt x="65" y="98"/>
                    <a:pt x="64" y="98"/>
                    <a:pt x="63" y="98"/>
                  </a:cubicBezTo>
                  <a:cubicBezTo>
                    <a:pt x="61" y="98"/>
                    <a:pt x="58" y="98"/>
                    <a:pt x="56" y="98"/>
                  </a:cubicBezTo>
                  <a:cubicBezTo>
                    <a:pt x="52" y="98"/>
                    <a:pt x="50" y="98"/>
                    <a:pt x="49" y="96"/>
                  </a:cubicBezTo>
                  <a:cubicBezTo>
                    <a:pt x="48" y="95"/>
                    <a:pt x="48" y="95"/>
                    <a:pt x="48" y="95"/>
                  </a:cubicBezTo>
                  <a:cubicBezTo>
                    <a:pt x="48" y="95"/>
                    <a:pt x="48" y="95"/>
                    <a:pt x="48" y="95"/>
                  </a:cubicBezTo>
                  <a:cubicBezTo>
                    <a:pt x="48" y="95"/>
                    <a:pt x="48" y="95"/>
                    <a:pt x="48" y="95"/>
                  </a:cubicBezTo>
                  <a:cubicBezTo>
                    <a:pt x="46" y="98"/>
                    <a:pt x="46" y="98"/>
                    <a:pt x="46" y="98"/>
                  </a:cubicBezTo>
                  <a:cubicBezTo>
                    <a:pt x="46" y="94"/>
                    <a:pt x="46" y="94"/>
                    <a:pt x="46" y="94"/>
                  </a:cubicBezTo>
                  <a:cubicBezTo>
                    <a:pt x="46" y="93"/>
                    <a:pt x="46" y="93"/>
                    <a:pt x="46" y="92"/>
                  </a:cubicBezTo>
                  <a:cubicBezTo>
                    <a:pt x="45" y="93"/>
                    <a:pt x="43" y="92"/>
                    <a:pt x="42" y="91"/>
                  </a:cubicBezTo>
                  <a:cubicBezTo>
                    <a:pt x="42" y="90"/>
                    <a:pt x="42" y="90"/>
                    <a:pt x="42" y="89"/>
                  </a:cubicBezTo>
                  <a:cubicBezTo>
                    <a:pt x="40" y="89"/>
                    <a:pt x="39" y="88"/>
                    <a:pt x="37" y="88"/>
                  </a:cubicBezTo>
                  <a:cubicBezTo>
                    <a:pt x="36" y="88"/>
                    <a:pt x="36" y="88"/>
                    <a:pt x="36" y="88"/>
                  </a:cubicBezTo>
                  <a:cubicBezTo>
                    <a:pt x="37" y="86"/>
                    <a:pt x="37" y="86"/>
                    <a:pt x="37" y="86"/>
                  </a:cubicBezTo>
                  <a:cubicBezTo>
                    <a:pt x="37" y="86"/>
                    <a:pt x="37" y="86"/>
                    <a:pt x="37" y="86"/>
                  </a:cubicBezTo>
                  <a:cubicBezTo>
                    <a:pt x="36" y="86"/>
                    <a:pt x="36" y="86"/>
                    <a:pt x="36" y="86"/>
                  </a:cubicBezTo>
                  <a:cubicBezTo>
                    <a:pt x="33" y="86"/>
                    <a:pt x="31" y="86"/>
                    <a:pt x="30" y="83"/>
                  </a:cubicBezTo>
                  <a:cubicBezTo>
                    <a:pt x="30" y="82"/>
                    <a:pt x="30" y="82"/>
                    <a:pt x="30" y="82"/>
                  </a:cubicBezTo>
                  <a:cubicBezTo>
                    <a:pt x="28" y="82"/>
                    <a:pt x="28" y="82"/>
                    <a:pt x="28" y="82"/>
                  </a:cubicBezTo>
                  <a:cubicBezTo>
                    <a:pt x="30" y="81"/>
                    <a:pt x="30" y="81"/>
                    <a:pt x="30" y="81"/>
                  </a:cubicBezTo>
                  <a:cubicBezTo>
                    <a:pt x="30" y="77"/>
                    <a:pt x="30" y="77"/>
                    <a:pt x="30" y="77"/>
                  </a:cubicBezTo>
                  <a:cubicBezTo>
                    <a:pt x="29" y="77"/>
                    <a:pt x="29" y="77"/>
                    <a:pt x="29" y="77"/>
                  </a:cubicBezTo>
                  <a:cubicBezTo>
                    <a:pt x="28" y="77"/>
                    <a:pt x="28" y="77"/>
                    <a:pt x="28" y="77"/>
                  </a:cubicBezTo>
                  <a:cubicBezTo>
                    <a:pt x="28" y="76"/>
                    <a:pt x="28" y="76"/>
                    <a:pt x="28" y="76"/>
                  </a:cubicBezTo>
                  <a:cubicBezTo>
                    <a:pt x="27" y="76"/>
                    <a:pt x="26" y="75"/>
                    <a:pt x="26" y="75"/>
                  </a:cubicBezTo>
                  <a:cubicBezTo>
                    <a:pt x="25" y="73"/>
                    <a:pt x="25" y="71"/>
                    <a:pt x="25" y="69"/>
                  </a:cubicBezTo>
                  <a:cubicBezTo>
                    <a:pt x="24" y="69"/>
                    <a:pt x="23" y="68"/>
                    <a:pt x="22" y="67"/>
                  </a:cubicBezTo>
                  <a:cubicBezTo>
                    <a:pt x="21" y="66"/>
                    <a:pt x="21" y="65"/>
                    <a:pt x="21" y="64"/>
                  </a:cubicBezTo>
                  <a:cubicBezTo>
                    <a:pt x="21" y="64"/>
                    <a:pt x="21" y="64"/>
                    <a:pt x="21" y="63"/>
                  </a:cubicBezTo>
                  <a:cubicBezTo>
                    <a:pt x="20" y="63"/>
                    <a:pt x="19" y="62"/>
                    <a:pt x="20" y="61"/>
                  </a:cubicBezTo>
                  <a:cubicBezTo>
                    <a:pt x="20" y="61"/>
                    <a:pt x="20" y="60"/>
                    <a:pt x="21" y="60"/>
                  </a:cubicBezTo>
                  <a:cubicBezTo>
                    <a:pt x="21" y="59"/>
                    <a:pt x="21" y="58"/>
                    <a:pt x="21" y="57"/>
                  </a:cubicBezTo>
                  <a:cubicBezTo>
                    <a:pt x="21" y="55"/>
                    <a:pt x="21" y="53"/>
                    <a:pt x="21" y="52"/>
                  </a:cubicBezTo>
                  <a:cubicBezTo>
                    <a:pt x="21" y="51"/>
                    <a:pt x="19" y="51"/>
                    <a:pt x="18" y="50"/>
                  </a:cubicBezTo>
                  <a:cubicBezTo>
                    <a:pt x="16" y="49"/>
                    <a:pt x="15" y="49"/>
                    <a:pt x="14" y="48"/>
                  </a:cubicBezTo>
                  <a:cubicBezTo>
                    <a:pt x="12" y="46"/>
                    <a:pt x="11" y="43"/>
                    <a:pt x="10" y="40"/>
                  </a:cubicBezTo>
                  <a:cubicBezTo>
                    <a:pt x="9" y="37"/>
                    <a:pt x="7" y="33"/>
                    <a:pt x="4" y="32"/>
                  </a:cubicBezTo>
                  <a:cubicBezTo>
                    <a:pt x="0" y="30"/>
                    <a:pt x="0" y="30"/>
                    <a:pt x="0" y="30"/>
                  </a:cubicBezTo>
                  <a:cubicBezTo>
                    <a:pt x="5" y="30"/>
                    <a:pt x="5" y="30"/>
                    <a:pt x="5" y="30"/>
                  </a:cubicBezTo>
                  <a:cubicBezTo>
                    <a:pt x="28" y="30"/>
                    <a:pt x="51" y="30"/>
                    <a:pt x="74" y="30"/>
                  </a:cubicBezTo>
                  <a:cubicBezTo>
                    <a:pt x="105" y="30"/>
                    <a:pt x="105" y="30"/>
                    <a:pt x="105" y="30"/>
                  </a:cubicBezTo>
                  <a:cubicBezTo>
                    <a:pt x="117" y="30"/>
                    <a:pt x="129" y="30"/>
                    <a:pt x="140" y="30"/>
                  </a:cubicBezTo>
                  <a:cubicBezTo>
                    <a:pt x="141" y="30"/>
                    <a:pt x="142" y="30"/>
                    <a:pt x="143" y="30"/>
                  </a:cubicBezTo>
                  <a:cubicBezTo>
                    <a:pt x="146" y="30"/>
                    <a:pt x="149" y="29"/>
                    <a:pt x="152" y="29"/>
                  </a:cubicBezTo>
                  <a:cubicBezTo>
                    <a:pt x="157" y="29"/>
                    <a:pt x="160" y="30"/>
                    <a:pt x="162" y="31"/>
                  </a:cubicBezTo>
                  <a:cubicBezTo>
                    <a:pt x="163" y="30"/>
                    <a:pt x="164" y="30"/>
                    <a:pt x="165" y="31"/>
                  </a:cubicBezTo>
                  <a:cubicBezTo>
                    <a:pt x="165" y="31"/>
                    <a:pt x="166" y="31"/>
                    <a:pt x="166" y="31"/>
                  </a:cubicBezTo>
                  <a:cubicBezTo>
                    <a:pt x="168" y="31"/>
                    <a:pt x="168" y="33"/>
                    <a:pt x="169" y="35"/>
                  </a:cubicBezTo>
                  <a:cubicBezTo>
                    <a:pt x="169" y="36"/>
                    <a:pt x="169" y="36"/>
                    <a:pt x="169" y="36"/>
                  </a:cubicBezTo>
                  <a:cubicBezTo>
                    <a:pt x="169" y="37"/>
                    <a:pt x="169" y="37"/>
                    <a:pt x="169" y="37"/>
                  </a:cubicBezTo>
                  <a:cubicBezTo>
                    <a:pt x="170" y="39"/>
                    <a:pt x="171" y="41"/>
                    <a:pt x="171" y="43"/>
                  </a:cubicBezTo>
                  <a:cubicBezTo>
                    <a:pt x="173" y="42"/>
                    <a:pt x="175" y="41"/>
                    <a:pt x="177" y="43"/>
                  </a:cubicBezTo>
                  <a:cubicBezTo>
                    <a:pt x="180" y="44"/>
                    <a:pt x="183" y="45"/>
                    <a:pt x="186" y="47"/>
                  </a:cubicBezTo>
                  <a:cubicBezTo>
                    <a:pt x="188" y="48"/>
                    <a:pt x="189" y="49"/>
                    <a:pt x="189" y="50"/>
                  </a:cubicBezTo>
                  <a:cubicBezTo>
                    <a:pt x="190" y="51"/>
                    <a:pt x="191" y="52"/>
                    <a:pt x="193" y="52"/>
                  </a:cubicBezTo>
                  <a:cubicBezTo>
                    <a:pt x="195" y="53"/>
                    <a:pt x="197" y="54"/>
                    <a:pt x="198" y="55"/>
                  </a:cubicBezTo>
                  <a:cubicBezTo>
                    <a:pt x="198" y="55"/>
                    <a:pt x="198" y="56"/>
                    <a:pt x="198" y="56"/>
                  </a:cubicBezTo>
                  <a:cubicBezTo>
                    <a:pt x="199" y="56"/>
                    <a:pt x="200" y="56"/>
                    <a:pt x="202" y="56"/>
                  </a:cubicBezTo>
                  <a:cubicBezTo>
                    <a:pt x="202" y="56"/>
                    <a:pt x="203" y="56"/>
                    <a:pt x="204" y="56"/>
                  </a:cubicBezTo>
                  <a:cubicBezTo>
                    <a:pt x="204" y="56"/>
                    <a:pt x="205" y="56"/>
                    <a:pt x="206" y="56"/>
                  </a:cubicBezTo>
                  <a:cubicBezTo>
                    <a:pt x="207" y="56"/>
                    <a:pt x="209" y="56"/>
                    <a:pt x="209" y="57"/>
                  </a:cubicBezTo>
                  <a:cubicBezTo>
                    <a:pt x="210" y="58"/>
                    <a:pt x="210" y="59"/>
                    <a:pt x="210" y="60"/>
                  </a:cubicBezTo>
                  <a:cubicBezTo>
                    <a:pt x="210" y="66"/>
                    <a:pt x="210" y="71"/>
                    <a:pt x="214" y="76"/>
                  </a:cubicBezTo>
                  <a:cubicBezTo>
                    <a:pt x="214" y="77"/>
                    <a:pt x="214" y="77"/>
                    <a:pt x="214" y="77"/>
                  </a:cubicBezTo>
                  <a:cubicBezTo>
                    <a:pt x="213" y="77"/>
                    <a:pt x="213" y="77"/>
                    <a:pt x="213" y="77"/>
                  </a:cubicBezTo>
                  <a:cubicBezTo>
                    <a:pt x="213" y="77"/>
                    <a:pt x="213" y="77"/>
                    <a:pt x="213" y="77"/>
                  </a:cubicBezTo>
                  <a:cubicBezTo>
                    <a:pt x="215" y="78"/>
                    <a:pt x="216" y="79"/>
                    <a:pt x="217" y="80"/>
                  </a:cubicBezTo>
                  <a:cubicBezTo>
                    <a:pt x="217" y="81"/>
                    <a:pt x="217" y="81"/>
                    <a:pt x="217" y="82"/>
                  </a:cubicBezTo>
                  <a:cubicBezTo>
                    <a:pt x="217" y="82"/>
                    <a:pt x="217" y="82"/>
                    <a:pt x="217" y="82"/>
                  </a:cubicBezTo>
                  <a:cubicBezTo>
                    <a:pt x="218" y="82"/>
                    <a:pt x="218" y="82"/>
                    <a:pt x="219" y="82"/>
                  </a:cubicBezTo>
                  <a:cubicBezTo>
                    <a:pt x="219" y="82"/>
                    <a:pt x="219" y="82"/>
                    <a:pt x="219" y="81"/>
                  </a:cubicBezTo>
                  <a:cubicBezTo>
                    <a:pt x="220" y="81"/>
                    <a:pt x="221" y="80"/>
                    <a:pt x="222" y="81"/>
                  </a:cubicBezTo>
                  <a:cubicBezTo>
                    <a:pt x="222" y="81"/>
                    <a:pt x="222" y="81"/>
                    <a:pt x="222" y="81"/>
                  </a:cubicBezTo>
                  <a:cubicBezTo>
                    <a:pt x="222" y="80"/>
                    <a:pt x="221" y="79"/>
                    <a:pt x="222" y="78"/>
                  </a:cubicBezTo>
                  <a:cubicBezTo>
                    <a:pt x="222" y="78"/>
                    <a:pt x="222" y="78"/>
                    <a:pt x="222" y="78"/>
                  </a:cubicBezTo>
                  <a:cubicBezTo>
                    <a:pt x="223" y="77"/>
                    <a:pt x="223" y="77"/>
                    <a:pt x="224" y="77"/>
                  </a:cubicBezTo>
                  <a:cubicBezTo>
                    <a:pt x="222" y="75"/>
                    <a:pt x="222" y="73"/>
                    <a:pt x="222" y="71"/>
                  </a:cubicBezTo>
                  <a:cubicBezTo>
                    <a:pt x="222" y="70"/>
                    <a:pt x="222" y="70"/>
                    <a:pt x="222" y="69"/>
                  </a:cubicBezTo>
                  <a:cubicBezTo>
                    <a:pt x="222" y="68"/>
                    <a:pt x="220" y="63"/>
                    <a:pt x="220" y="62"/>
                  </a:cubicBezTo>
                  <a:cubicBezTo>
                    <a:pt x="220" y="62"/>
                    <a:pt x="220" y="63"/>
                    <a:pt x="220" y="63"/>
                  </a:cubicBezTo>
                  <a:cubicBezTo>
                    <a:pt x="220" y="62"/>
                    <a:pt x="220" y="62"/>
                    <a:pt x="220" y="62"/>
                  </a:cubicBezTo>
                  <a:cubicBezTo>
                    <a:pt x="220" y="61"/>
                    <a:pt x="220" y="61"/>
                    <a:pt x="220" y="61"/>
                  </a:cubicBezTo>
                  <a:cubicBezTo>
                    <a:pt x="220" y="61"/>
                    <a:pt x="220" y="61"/>
                    <a:pt x="220" y="61"/>
                  </a:cubicBezTo>
                  <a:cubicBezTo>
                    <a:pt x="220" y="61"/>
                    <a:pt x="220" y="61"/>
                    <a:pt x="220" y="61"/>
                  </a:cubicBezTo>
                  <a:cubicBezTo>
                    <a:pt x="221" y="60"/>
                    <a:pt x="221" y="60"/>
                    <a:pt x="222" y="59"/>
                  </a:cubicBezTo>
                  <a:cubicBezTo>
                    <a:pt x="224" y="58"/>
                    <a:pt x="226" y="57"/>
                    <a:pt x="227" y="55"/>
                  </a:cubicBezTo>
                  <a:cubicBezTo>
                    <a:pt x="227" y="55"/>
                    <a:pt x="228" y="54"/>
                    <a:pt x="228" y="54"/>
                  </a:cubicBezTo>
                  <a:cubicBezTo>
                    <a:pt x="229" y="52"/>
                    <a:pt x="229" y="51"/>
                    <a:pt x="230" y="50"/>
                  </a:cubicBezTo>
                  <a:cubicBezTo>
                    <a:pt x="230" y="50"/>
                    <a:pt x="230" y="50"/>
                    <a:pt x="230" y="50"/>
                  </a:cubicBezTo>
                  <a:cubicBezTo>
                    <a:pt x="230" y="49"/>
                    <a:pt x="230" y="48"/>
                    <a:pt x="230" y="47"/>
                  </a:cubicBezTo>
                  <a:cubicBezTo>
                    <a:pt x="230" y="44"/>
                    <a:pt x="229" y="37"/>
                    <a:pt x="227" y="36"/>
                  </a:cubicBezTo>
                  <a:cubicBezTo>
                    <a:pt x="227" y="35"/>
                    <a:pt x="227" y="35"/>
                    <a:pt x="227" y="35"/>
                  </a:cubicBezTo>
                  <a:cubicBezTo>
                    <a:pt x="224" y="33"/>
                    <a:pt x="222" y="31"/>
                    <a:pt x="222" y="30"/>
                  </a:cubicBezTo>
                  <a:cubicBezTo>
                    <a:pt x="222" y="29"/>
                    <a:pt x="222" y="28"/>
                    <a:pt x="223" y="28"/>
                  </a:cubicBezTo>
                  <a:cubicBezTo>
                    <a:pt x="224" y="28"/>
                    <a:pt x="224" y="28"/>
                    <a:pt x="225" y="28"/>
                  </a:cubicBezTo>
                  <a:cubicBezTo>
                    <a:pt x="227" y="27"/>
                    <a:pt x="227" y="27"/>
                    <a:pt x="227" y="25"/>
                  </a:cubicBezTo>
                  <a:cubicBezTo>
                    <a:pt x="226" y="23"/>
                    <a:pt x="226" y="23"/>
                    <a:pt x="226" y="23"/>
                  </a:cubicBezTo>
                  <a:cubicBezTo>
                    <a:pt x="228" y="24"/>
                    <a:pt x="228" y="24"/>
                    <a:pt x="228" y="24"/>
                  </a:cubicBezTo>
                  <a:cubicBezTo>
                    <a:pt x="228" y="24"/>
                    <a:pt x="228" y="23"/>
                    <a:pt x="228" y="23"/>
                  </a:cubicBezTo>
                  <a:cubicBezTo>
                    <a:pt x="226" y="23"/>
                    <a:pt x="226" y="23"/>
                    <a:pt x="226" y="23"/>
                  </a:cubicBezTo>
                  <a:cubicBezTo>
                    <a:pt x="227" y="22"/>
                    <a:pt x="227" y="22"/>
                    <a:pt x="227" y="22"/>
                  </a:cubicBezTo>
                  <a:cubicBezTo>
                    <a:pt x="227" y="21"/>
                    <a:pt x="227" y="20"/>
                    <a:pt x="227" y="19"/>
                  </a:cubicBezTo>
                  <a:cubicBezTo>
                    <a:pt x="226" y="18"/>
                    <a:pt x="226" y="17"/>
                    <a:pt x="226" y="17"/>
                  </a:cubicBezTo>
                  <a:cubicBezTo>
                    <a:pt x="226" y="16"/>
                    <a:pt x="226" y="16"/>
                    <a:pt x="226" y="16"/>
                  </a:cubicBezTo>
                  <a:cubicBezTo>
                    <a:pt x="224" y="16"/>
                    <a:pt x="224" y="16"/>
                    <a:pt x="224" y="16"/>
                  </a:cubicBezTo>
                  <a:cubicBezTo>
                    <a:pt x="225" y="15"/>
                    <a:pt x="225" y="15"/>
                    <a:pt x="225" y="15"/>
                  </a:cubicBezTo>
                  <a:cubicBezTo>
                    <a:pt x="226" y="13"/>
                    <a:pt x="226" y="11"/>
                    <a:pt x="227" y="9"/>
                  </a:cubicBezTo>
                  <a:cubicBezTo>
                    <a:pt x="226" y="9"/>
                    <a:pt x="225" y="8"/>
                    <a:pt x="225" y="7"/>
                  </a:cubicBezTo>
                  <a:cubicBezTo>
                    <a:pt x="224" y="5"/>
                    <a:pt x="225" y="3"/>
                    <a:pt x="226" y="2"/>
                  </a:cubicBezTo>
                  <a:cubicBezTo>
                    <a:pt x="227" y="1"/>
                    <a:pt x="228" y="0"/>
                    <a:pt x="229" y="0"/>
                  </a:cubicBezTo>
                  <a:cubicBezTo>
                    <a:pt x="231" y="0"/>
                    <a:pt x="232" y="1"/>
                    <a:pt x="234" y="2"/>
                  </a:cubicBezTo>
                  <a:cubicBezTo>
                    <a:pt x="235" y="2"/>
                    <a:pt x="235" y="2"/>
                    <a:pt x="236" y="3"/>
                  </a:cubicBezTo>
                  <a:cubicBezTo>
                    <a:pt x="237" y="3"/>
                    <a:pt x="238" y="3"/>
                    <a:pt x="239" y="2"/>
                  </a:cubicBezTo>
                  <a:cubicBezTo>
                    <a:pt x="240" y="1"/>
                    <a:pt x="241" y="1"/>
                    <a:pt x="243" y="1"/>
                  </a:cubicBezTo>
                  <a:cubicBezTo>
                    <a:pt x="245" y="1"/>
                    <a:pt x="247" y="2"/>
                    <a:pt x="248" y="4"/>
                  </a:cubicBezTo>
                  <a:cubicBezTo>
                    <a:pt x="248" y="4"/>
                    <a:pt x="248" y="5"/>
                    <a:pt x="248" y="6"/>
                  </a:cubicBezTo>
                  <a:cubicBezTo>
                    <a:pt x="248" y="6"/>
                    <a:pt x="248" y="6"/>
                    <a:pt x="248" y="6"/>
                  </a:cubicBezTo>
                  <a:cubicBezTo>
                    <a:pt x="250" y="5"/>
                    <a:pt x="250" y="5"/>
                    <a:pt x="250" y="5"/>
                  </a:cubicBezTo>
                  <a:cubicBezTo>
                    <a:pt x="250" y="6"/>
                    <a:pt x="250" y="6"/>
                    <a:pt x="250" y="6"/>
                  </a:cubicBezTo>
                  <a:cubicBezTo>
                    <a:pt x="250" y="7"/>
                    <a:pt x="250" y="7"/>
                    <a:pt x="250" y="7"/>
                  </a:cubicBezTo>
                  <a:cubicBezTo>
                    <a:pt x="250" y="8"/>
                    <a:pt x="250" y="8"/>
                    <a:pt x="250" y="8"/>
                  </a:cubicBezTo>
                  <a:cubicBezTo>
                    <a:pt x="251" y="8"/>
                    <a:pt x="251" y="8"/>
                    <a:pt x="251" y="8"/>
                  </a:cubicBezTo>
                  <a:cubicBezTo>
                    <a:pt x="259" y="6"/>
                    <a:pt x="259" y="6"/>
                    <a:pt x="259" y="6"/>
                  </a:cubicBezTo>
                  <a:cubicBezTo>
                    <a:pt x="252" y="10"/>
                    <a:pt x="252" y="10"/>
                    <a:pt x="252" y="10"/>
                  </a:cubicBezTo>
                  <a:cubicBezTo>
                    <a:pt x="251" y="11"/>
                    <a:pt x="251" y="11"/>
                    <a:pt x="251" y="11"/>
                  </a:cubicBezTo>
                  <a:cubicBezTo>
                    <a:pt x="252" y="11"/>
                    <a:pt x="253" y="12"/>
                    <a:pt x="254" y="12"/>
                  </a:cubicBezTo>
                  <a:cubicBezTo>
                    <a:pt x="256" y="13"/>
                    <a:pt x="257" y="13"/>
                    <a:pt x="258" y="14"/>
                  </a:cubicBezTo>
                  <a:cubicBezTo>
                    <a:pt x="258" y="14"/>
                    <a:pt x="258" y="14"/>
                    <a:pt x="258" y="13"/>
                  </a:cubicBezTo>
                  <a:cubicBezTo>
                    <a:pt x="258" y="13"/>
                    <a:pt x="258" y="13"/>
                    <a:pt x="258" y="13"/>
                  </a:cubicBezTo>
                  <a:cubicBezTo>
                    <a:pt x="259" y="12"/>
                    <a:pt x="259" y="12"/>
                    <a:pt x="259" y="12"/>
                  </a:cubicBezTo>
                  <a:cubicBezTo>
                    <a:pt x="260" y="13"/>
                    <a:pt x="260" y="13"/>
                    <a:pt x="260" y="13"/>
                  </a:cubicBezTo>
                  <a:cubicBezTo>
                    <a:pt x="261" y="14"/>
                    <a:pt x="261" y="16"/>
                    <a:pt x="261" y="17"/>
                  </a:cubicBezTo>
                  <a:cubicBezTo>
                    <a:pt x="260" y="18"/>
                    <a:pt x="260" y="20"/>
                    <a:pt x="261" y="21"/>
                  </a:cubicBezTo>
                  <a:cubicBezTo>
                    <a:pt x="262" y="22"/>
                    <a:pt x="262" y="22"/>
                    <a:pt x="262" y="22"/>
                  </a:cubicBezTo>
                  <a:cubicBezTo>
                    <a:pt x="260" y="22"/>
                    <a:pt x="260" y="22"/>
                    <a:pt x="260" y="22"/>
                  </a:cubicBezTo>
                  <a:cubicBezTo>
                    <a:pt x="260" y="22"/>
                    <a:pt x="260" y="22"/>
                    <a:pt x="260" y="22"/>
                  </a:cubicBezTo>
                  <a:cubicBezTo>
                    <a:pt x="260" y="23"/>
                    <a:pt x="261" y="23"/>
                    <a:pt x="261" y="24"/>
                  </a:cubicBezTo>
                  <a:cubicBezTo>
                    <a:pt x="261" y="25"/>
                    <a:pt x="261" y="25"/>
                    <a:pt x="261" y="26"/>
                  </a:cubicBezTo>
                  <a:cubicBezTo>
                    <a:pt x="262" y="26"/>
                    <a:pt x="262" y="26"/>
                    <a:pt x="262" y="26"/>
                  </a:cubicBezTo>
                  <a:cubicBezTo>
                    <a:pt x="262" y="28"/>
                    <a:pt x="262" y="28"/>
                    <a:pt x="262" y="28"/>
                  </a:cubicBezTo>
                  <a:cubicBezTo>
                    <a:pt x="262" y="28"/>
                    <a:pt x="261" y="28"/>
                    <a:pt x="261" y="29"/>
                  </a:cubicBezTo>
                  <a:cubicBezTo>
                    <a:pt x="261" y="29"/>
                    <a:pt x="262" y="29"/>
                    <a:pt x="262" y="30"/>
                  </a:cubicBezTo>
                  <a:cubicBezTo>
                    <a:pt x="262" y="30"/>
                    <a:pt x="262" y="30"/>
                    <a:pt x="262" y="30"/>
                  </a:cubicBezTo>
                  <a:cubicBezTo>
                    <a:pt x="262" y="30"/>
                    <a:pt x="263" y="30"/>
                    <a:pt x="263" y="30"/>
                  </a:cubicBezTo>
                  <a:cubicBezTo>
                    <a:pt x="264" y="30"/>
                    <a:pt x="265" y="30"/>
                    <a:pt x="265" y="31"/>
                  </a:cubicBezTo>
                  <a:cubicBezTo>
                    <a:pt x="265" y="31"/>
                    <a:pt x="265" y="31"/>
                    <a:pt x="265" y="31"/>
                  </a:cubicBezTo>
                  <a:cubicBezTo>
                    <a:pt x="265" y="31"/>
                    <a:pt x="265" y="32"/>
                    <a:pt x="265" y="32"/>
                  </a:cubicBezTo>
                  <a:cubicBezTo>
                    <a:pt x="266" y="32"/>
                    <a:pt x="266" y="32"/>
                    <a:pt x="266" y="32"/>
                  </a:cubicBezTo>
                  <a:cubicBezTo>
                    <a:pt x="268" y="31"/>
                    <a:pt x="268" y="31"/>
                    <a:pt x="268" y="31"/>
                  </a:cubicBezTo>
                  <a:cubicBezTo>
                    <a:pt x="267" y="34"/>
                    <a:pt x="267" y="34"/>
                    <a:pt x="267" y="34"/>
                  </a:cubicBezTo>
                  <a:cubicBezTo>
                    <a:pt x="267" y="34"/>
                    <a:pt x="267" y="34"/>
                    <a:pt x="267" y="35"/>
                  </a:cubicBezTo>
                  <a:cubicBezTo>
                    <a:pt x="269" y="34"/>
                    <a:pt x="271" y="33"/>
                    <a:pt x="271" y="31"/>
                  </a:cubicBezTo>
                  <a:cubicBezTo>
                    <a:pt x="271" y="30"/>
                    <a:pt x="271" y="30"/>
                    <a:pt x="271" y="30"/>
                  </a:cubicBezTo>
                  <a:cubicBezTo>
                    <a:pt x="270" y="29"/>
                    <a:pt x="270" y="29"/>
                    <a:pt x="270" y="29"/>
                  </a:cubicBezTo>
                  <a:cubicBezTo>
                    <a:pt x="273" y="29"/>
                    <a:pt x="273" y="29"/>
                    <a:pt x="273" y="29"/>
                  </a:cubicBezTo>
                  <a:cubicBezTo>
                    <a:pt x="274" y="29"/>
                    <a:pt x="274" y="29"/>
                    <a:pt x="274" y="29"/>
                  </a:cubicBezTo>
                  <a:cubicBezTo>
                    <a:pt x="274" y="29"/>
                    <a:pt x="274" y="29"/>
                    <a:pt x="274" y="29"/>
                  </a:cubicBezTo>
                  <a:cubicBezTo>
                    <a:pt x="274" y="28"/>
                    <a:pt x="274" y="28"/>
                    <a:pt x="274" y="27"/>
                  </a:cubicBezTo>
                  <a:cubicBezTo>
                    <a:pt x="274" y="26"/>
                    <a:pt x="275" y="26"/>
                    <a:pt x="275" y="26"/>
                  </a:cubicBezTo>
                  <a:cubicBezTo>
                    <a:pt x="275" y="26"/>
                    <a:pt x="275" y="26"/>
                    <a:pt x="275" y="26"/>
                  </a:cubicBezTo>
                  <a:cubicBezTo>
                    <a:pt x="275" y="26"/>
                    <a:pt x="275" y="26"/>
                    <a:pt x="275" y="26"/>
                  </a:cubicBezTo>
                  <a:cubicBezTo>
                    <a:pt x="275" y="25"/>
                    <a:pt x="274" y="24"/>
                    <a:pt x="274" y="24"/>
                  </a:cubicBezTo>
                  <a:cubicBezTo>
                    <a:pt x="275" y="21"/>
                    <a:pt x="278" y="19"/>
                    <a:pt x="279" y="19"/>
                  </a:cubicBezTo>
                  <a:cubicBezTo>
                    <a:pt x="280" y="19"/>
                    <a:pt x="281" y="19"/>
                    <a:pt x="281" y="20"/>
                  </a:cubicBezTo>
                  <a:cubicBezTo>
                    <a:pt x="281" y="21"/>
                    <a:pt x="281" y="21"/>
                    <a:pt x="281" y="22"/>
                  </a:cubicBezTo>
                  <a:cubicBezTo>
                    <a:pt x="281" y="23"/>
                    <a:pt x="281" y="23"/>
                    <a:pt x="281" y="24"/>
                  </a:cubicBezTo>
                  <a:cubicBezTo>
                    <a:pt x="282" y="24"/>
                    <a:pt x="282" y="25"/>
                    <a:pt x="283" y="25"/>
                  </a:cubicBezTo>
                  <a:cubicBezTo>
                    <a:pt x="285" y="25"/>
                    <a:pt x="285" y="25"/>
                    <a:pt x="285" y="25"/>
                  </a:cubicBezTo>
                  <a:cubicBezTo>
                    <a:pt x="283" y="26"/>
                    <a:pt x="283" y="26"/>
                    <a:pt x="283" y="26"/>
                  </a:cubicBezTo>
                  <a:cubicBezTo>
                    <a:pt x="283" y="26"/>
                    <a:pt x="283" y="26"/>
                    <a:pt x="283" y="26"/>
                  </a:cubicBezTo>
                  <a:cubicBezTo>
                    <a:pt x="283" y="26"/>
                    <a:pt x="283" y="26"/>
                    <a:pt x="283" y="26"/>
                  </a:cubicBezTo>
                  <a:cubicBezTo>
                    <a:pt x="284" y="27"/>
                    <a:pt x="284" y="27"/>
                    <a:pt x="284" y="27"/>
                  </a:cubicBezTo>
                  <a:cubicBezTo>
                    <a:pt x="287" y="28"/>
                    <a:pt x="287" y="28"/>
                    <a:pt x="287" y="28"/>
                  </a:cubicBezTo>
                  <a:cubicBezTo>
                    <a:pt x="286" y="28"/>
                    <a:pt x="286" y="28"/>
                    <a:pt x="286" y="28"/>
                  </a:cubicBezTo>
                  <a:cubicBezTo>
                    <a:pt x="286" y="29"/>
                    <a:pt x="286" y="29"/>
                    <a:pt x="286" y="29"/>
                  </a:cubicBezTo>
                  <a:cubicBezTo>
                    <a:pt x="285" y="30"/>
                    <a:pt x="286" y="31"/>
                    <a:pt x="287" y="31"/>
                  </a:cubicBezTo>
                  <a:cubicBezTo>
                    <a:pt x="289" y="33"/>
                    <a:pt x="289" y="33"/>
                    <a:pt x="289" y="33"/>
                  </a:cubicBezTo>
                  <a:cubicBezTo>
                    <a:pt x="287" y="33"/>
                    <a:pt x="287" y="33"/>
                    <a:pt x="287" y="33"/>
                  </a:cubicBezTo>
                  <a:cubicBezTo>
                    <a:pt x="287" y="33"/>
                    <a:pt x="287" y="33"/>
                    <a:pt x="288" y="33"/>
                  </a:cubicBezTo>
                  <a:cubicBezTo>
                    <a:pt x="290" y="34"/>
                    <a:pt x="290" y="34"/>
                    <a:pt x="290" y="34"/>
                  </a:cubicBezTo>
                  <a:cubicBezTo>
                    <a:pt x="288" y="35"/>
                    <a:pt x="288" y="35"/>
                    <a:pt x="288" y="35"/>
                  </a:cubicBezTo>
                  <a:cubicBezTo>
                    <a:pt x="288" y="35"/>
                    <a:pt x="288" y="35"/>
                    <a:pt x="288" y="35"/>
                  </a:cubicBezTo>
                  <a:cubicBezTo>
                    <a:pt x="288" y="35"/>
                    <a:pt x="288" y="36"/>
                    <a:pt x="288" y="36"/>
                  </a:cubicBezTo>
                  <a:cubicBezTo>
                    <a:pt x="289" y="36"/>
                    <a:pt x="289" y="37"/>
                    <a:pt x="289" y="37"/>
                  </a:cubicBezTo>
                  <a:cubicBezTo>
                    <a:pt x="289" y="37"/>
                    <a:pt x="290" y="38"/>
                    <a:pt x="291" y="40"/>
                  </a:cubicBezTo>
                  <a:cubicBezTo>
                    <a:pt x="291" y="41"/>
                    <a:pt x="291" y="41"/>
                    <a:pt x="291" y="41"/>
                  </a:cubicBezTo>
                  <a:cubicBezTo>
                    <a:pt x="291" y="41"/>
                    <a:pt x="291" y="41"/>
                    <a:pt x="291" y="41"/>
                  </a:cubicBezTo>
                  <a:cubicBezTo>
                    <a:pt x="291" y="41"/>
                    <a:pt x="291" y="41"/>
                    <a:pt x="292" y="42"/>
                  </a:cubicBezTo>
                  <a:cubicBezTo>
                    <a:pt x="292" y="43"/>
                    <a:pt x="292" y="46"/>
                    <a:pt x="291" y="47"/>
                  </a:cubicBezTo>
                  <a:cubicBezTo>
                    <a:pt x="291" y="49"/>
                    <a:pt x="291" y="49"/>
                    <a:pt x="291" y="49"/>
                  </a:cubicBezTo>
                  <a:cubicBezTo>
                    <a:pt x="292" y="49"/>
                    <a:pt x="293" y="50"/>
                    <a:pt x="293" y="51"/>
                  </a:cubicBezTo>
                  <a:cubicBezTo>
                    <a:pt x="293" y="51"/>
                    <a:pt x="294" y="52"/>
                    <a:pt x="294" y="52"/>
                  </a:cubicBezTo>
                  <a:cubicBezTo>
                    <a:pt x="296" y="52"/>
                    <a:pt x="297" y="53"/>
                    <a:pt x="297" y="54"/>
                  </a:cubicBezTo>
                  <a:cubicBezTo>
                    <a:pt x="297" y="54"/>
                    <a:pt x="297" y="55"/>
                    <a:pt x="297" y="55"/>
                  </a:cubicBezTo>
                  <a:cubicBezTo>
                    <a:pt x="298" y="55"/>
                    <a:pt x="299" y="56"/>
                    <a:pt x="300" y="56"/>
                  </a:cubicBezTo>
                  <a:cubicBezTo>
                    <a:pt x="301" y="55"/>
                    <a:pt x="301" y="55"/>
                    <a:pt x="301" y="55"/>
                  </a:cubicBezTo>
                  <a:cubicBezTo>
                    <a:pt x="301" y="57"/>
                    <a:pt x="301" y="57"/>
                    <a:pt x="301" y="57"/>
                  </a:cubicBezTo>
                  <a:cubicBezTo>
                    <a:pt x="302" y="58"/>
                    <a:pt x="303" y="59"/>
                    <a:pt x="303" y="59"/>
                  </a:cubicBezTo>
                  <a:cubicBezTo>
                    <a:pt x="304" y="59"/>
                    <a:pt x="304" y="58"/>
                    <a:pt x="304" y="58"/>
                  </a:cubicBezTo>
                  <a:cubicBezTo>
                    <a:pt x="305" y="57"/>
                    <a:pt x="305" y="57"/>
                    <a:pt x="305" y="57"/>
                  </a:cubicBezTo>
                  <a:cubicBezTo>
                    <a:pt x="306" y="58"/>
                    <a:pt x="306" y="58"/>
                    <a:pt x="306" y="58"/>
                  </a:cubicBezTo>
                  <a:cubicBezTo>
                    <a:pt x="306" y="59"/>
                    <a:pt x="308" y="60"/>
                    <a:pt x="308" y="61"/>
                  </a:cubicBezTo>
                  <a:cubicBezTo>
                    <a:pt x="309" y="62"/>
                    <a:pt x="309" y="62"/>
                    <a:pt x="309" y="62"/>
                  </a:cubicBezTo>
                  <a:cubicBezTo>
                    <a:pt x="308" y="62"/>
                    <a:pt x="308" y="62"/>
                    <a:pt x="308" y="62"/>
                  </a:cubicBezTo>
                  <a:cubicBezTo>
                    <a:pt x="307" y="63"/>
                    <a:pt x="307" y="63"/>
                    <a:pt x="306" y="63"/>
                  </a:cubicBezTo>
                  <a:cubicBezTo>
                    <a:pt x="306" y="63"/>
                    <a:pt x="307" y="63"/>
                    <a:pt x="307" y="63"/>
                  </a:cubicBezTo>
                  <a:cubicBezTo>
                    <a:pt x="309" y="63"/>
                    <a:pt x="309" y="63"/>
                    <a:pt x="309" y="63"/>
                  </a:cubicBezTo>
                  <a:cubicBezTo>
                    <a:pt x="309" y="64"/>
                    <a:pt x="309" y="64"/>
                    <a:pt x="309" y="64"/>
                  </a:cubicBezTo>
                  <a:cubicBezTo>
                    <a:pt x="312" y="65"/>
                    <a:pt x="312" y="65"/>
                    <a:pt x="312" y="65"/>
                  </a:cubicBezTo>
                  <a:cubicBezTo>
                    <a:pt x="309" y="65"/>
                    <a:pt x="309" y="65"/>
                    <a:pt x="309" y="65"/>
                  </a:cubicBezTo>
                  <a:cubicBezTo>
                    <a:pt x="309" y="66"/>
                    <a:pt x="309" y="66"/>
                    <a:pt x="309" y="66"/>
                  </a:cubicBezTo>
                  <a:cubicBezTo>
                    <a:pt x="310" y="66"/>
                    <a:pt x="311" y="66"/>
                    <a:pt x="313" y="67"/>
                  </a:cubicBezTo>
                  <a:cubicBezTo>
                    <a:pt x="313" y="67"/>
                    <a:pt x="313" y="67"/>
                    <a:pt x="314" y="67"/>
                  </a:cubicBezTo>
                  <a:cubicBezTo>
                    <a:pt x="314" y="67"/>
                    <a:pt x="314" y="67"/>
                    <a:pt x="314" y="67"/>
                  </a:cubicBezTo>
                  <a:cubicBezTo>
                    <a:pt x="314" y="68"/>
                    <a:pt x="314" y="68"/>
                    <a:pt x="314" y="68"/>
                  </a:cubicBezTo>
                  <a:cubicBezTo>
                    <a:pt x="315" y="69"/>
                    <a:pt x="315" y="70"/>
                    <a:pt x="315" y="70"/>
                  </a:cubicBezTo>
                  <a:cubicBezTo>
                    <a:pt x="316" y="72"/>
                    <a:pt x="316" y="72"/>
                    <a:pt x="316" y="72"/>
                  </a:cubicBezTo>
                  <a:cubicBezTo>
                    <a:pt x="314" y="72"/>
                    <a:pt x="314" y="72"/>
                    <a:pt x="314" y="72"/>
                  </a:cubicBezTo>
                  <a:cubicBezTo>
                    <a:pt x="315" y="72"/>
                    <a:pt x="315" y="73"/>
                    <a:pt x="315" y="73"/>
                  </a:cubicBezTo>
                  <a:cubicBezTo>
                    <a:pt x="315" y="74"/>
                    <a:pt x="315" y="74"/>
                    <a:pt x="314" y="75"/>
                  </a:cubicBezTo>
                  <a:cubicBezTo>
                    <a:pt x="317" y="77"/>
                    <a:pt x="317" y="77"/>
                    <a:pt x="317" y="77"/>
                  </a:cubicBezTo>
                  <a:cubicBezTo>
                    <a:pt x="315" y="77"/>
                    <a:pt x="315" y="77"/>
                    <a:pt x="315" y="77"/>
                  </a:cubicBezTo>
                  <a:cubicBezTo>
                    <a:pt x="315" y="77"/>
                    <a:pt x="315" y="78"/>
                    <a:pt x="315" y="78"/>
                  </a:cubicBezTo>
                  <a:cubicBezTo>
                    <a:pt x="314" y="81"/>
                    <a:pt x="305" y="83"/>
                    <a:pt x="304" y="83"/>
                  </a:cubicBezTo>
                  <a:cubicBezTo>
                    <a:pt x="304" y="84"/>
                    <a:pt x="302" y="85"/>
                    <a:pt x="301" y="86"/>
                  </a:cubicBezTo>
                  <a:cubicBezTo>
                    <a:pt x="299" y="88"/>
                    <a:pt x="298" y="90"/>
                    <a:pt x="297" y="90"/>
                  </a:cubicBezTo>
                  <a:cubicBezTo>
                    <a:pt x="297" y="90"/>
                    <a:pt x="296" y="90"/>
                    <a:pt x="296" y="89"/>
                  </a:cubicBezTo>
                  <a:cubicBezTo>
                    <a:pt x="292" y="90"/>
                    <a:pt x="291" y="90"/>
                    <a:pt x="288" y="90"/>
                  </a:cubicBezTo>
                  <a:cubicBezTo>
                    <a:pt x="286" y="90"/>
                    <a:pt x="284" y="90"/>
                    <a:pt x="281" y="90"/>
                  </a:cubicBezTo>
                  <a:cubicBezTo>
                    <a:pt x="280" y="90"/>
                    <a:pt x="279" y="90"/>
                    <a:pt x="277" y="90"/>
                  </a:cubicBezTo>
                  <a:cubicBezTo>
                    <a:pt x="274" y="90"/>
                    <a:pt x="272" y="90"/>
                    <a:pt x="271" y="92"/>
                  </a:cubicBezTo>
                  <a:cubicBezTo>
                    <a:pt x="271" y="92"/>
                    <a:pt x="271" y="92"/>
                    <a:pt x="270" y="93"/>
                  </a:cubicBezTo>
                  <a:cubicBezTo>
                    <a:pt x="270" y="94"/>
                    <a:pt x="270" y="95"/>
                    <a:pt x="269" y="95"/>
                  </a:cubicBezTo>
                  <a:cubicBezTo>
                    <a:pt x="269" y="95"/>
                    <a:pt x="269" y="95"/>
                    <a:pt x="269" y="95"/>
                  </a:cubicBezTo>
                  <a:cubicBezTo>
                    <a:pt x="270" y="95"/>
                    <a:pt x="271" y="95"/>
                    <a:pt x="272" y="95"/>
                  </a:cubicBezTo>
                  <a:cubicBezTo>
                    <a:pt x="273" y="95"/>
                    <a:pt x="273" y="95"/>
                    <a:pt x="273" y="95"/>
                  </a:cubicBezTo>
                  <a:cubicBezTo>
                    <a:pt x="274" y="94"/>
                    <a:pt x="275" y="94"/>
                    <a:pt x="276" y="94"/>
                  </a:cubicBezTo>
                  <a:cubicBezTo>
                    <a:pt x="278" y="94"/>
                    <a:pt x="280" y="95"/>
                    <a:pt x="281" y="96"/>
                  </a:cubicBezTo>
                  <a:cubicBezTo>
                    <a:pt x="282" y="97"/>
                    <a:pt x="282" y="98"/>
                    <a:pt x="281" y="99"/>
                  </a:cubicBezTo>
                  <a:cubicBezTo>
                    <a:pt x="281" y="101"/>
                    <a:pt x="280" y="102"/>
                    <a:pt x="278" y="103"/>
                  </a:cubicBezTo>
                  <a:cubicBezTo>
                    <a:pt x="280" y="104"/>
                    <a:pt x="279" y="106"/>
                    <a:pt x="278" y="107"/>
                  </a:cubicBezTo>
                  <a:cubicBezTo>
                    <a:pt x="278" y="107"/>
                    <a:pt x="278" y="107"/>
                    <a:pt x="278" y="107"/>
                  </a:cubicBezTo>
                  <a:cubicBezTo>
                    <a:pt x="279" y="108"/>
                    <a:pt x="279" y="109"/>
                    <a:pt x="280" y="110"/>
                  </a:cubicBezTo>
                  <a:cubicBezTo>
                    <a:pt x="280" y="111"/>
                    <a:pt x="281" y="112"/>
                    <a:pt x="283" y="113"/>
                  </a:cubicBezTo>
                  <a:cubicBezTo>
                    <a:pt x="285" y="113"/>
                    <a:pt x="285" y="113"/>
                    <a:pt x="285" y="113"/>
                  </a:cubicBezTo>
                  <a:cubicBezTo>
                    <a:pt x="284" y="114"/>
                    <a:pt x="284" y="114"/>
                    <a:pt x="284" y="114"/>
                  </a:cubicBezTo>
                  <a:cubicBezTo>
                    <a:pt x="286" y="115"/>
                    <a:pt x="287" y="115"/>
                    <a:pt x="289" y="114"/>
                  </a:cubicBezTo>
                  <a:cubicBezTo>
                    <a:pt x="290" y="113"/>
                    <a:pt x="290" y="113"/>
                    <a:pt x="290" y="113"/>
                  </a:cubicBezTo>
                  <a:cubicBezTo>
                    <a:pt x="290" y="114"/>
                    <a:pt x="290" y="114"/>
                    <a:pt x="290" y="114"/>
                  </a:cubicBezTo>
                  <a:cubicBezTo>
                    <a:pt x="291" y="115"/>
                    <a:pt x="292" y="115"/>
                    <a:pt x="292" y="116"/>
                  </a:cubicBezTo>
                  <a:cubicBezTo>
                    <a:pt x="293" y="116"/>
                    <a:pt x="294" y="117"/>
                    <a:pt x="294" y="117"/>
                  </a:cubicBezTo>
                  <a:cubicBezTo>
                    <a:pt x="295" y="118"/>
                    <a:pt x="295" y="118"/>
                    <a:pt x="295" y="118"/>
                  </a:cubicBezTo>
                  <a:cubicBezTo>
                    <a:pt x="294" y="119"/>
                    <a:pt x="294" y="119"/>
                    <a:pt x="294" y="119"/>
                  </a:cubicBezTo>
                  <a:cubicBezTo>
                    <a:pt x="293" y="119"/>
                    <a:pt x="292" y="119"/>
                    <a:pt x="291" y="120"/>
                  </a:cubicBezTo>
                  <a:cubicBezTo>
                    <a:pt x="289" y="120"/>
                    <a:pt x="285" y="122"/>
                    <a:pt x="284" y="122"/>
                  </a:cubicBezTo>
                  <a:cubicBezTo>
                    <a:pt x="284" y="124"/>
                    <a:pt x="284" y="124"/>
                    <a:pt x="284" y="124"/>
                  </a:cubicBezTo>
                  <a:cubicBezTo>
                    <a:pt x="283" y="123"/>
                    <a:pt x="283" y="123"/>
                    <a:pt x="283" y="123"/>
                  </a:cubicBezTo>
                  <a:cubicBezTo>
                    <a:pt x="283" y="123"/>
                    <a:pt x="282" y="123"/>
                    <a:pt x="282" y="123"/>
                  </a:cubicBezTo>
                  <a:cubicBezTo>
                    <a:pt x="282" y="123"/>
                    <a:pt x="281" y="124"/>
                    <a:pt x="280" y="125"/>
                  </a:cubicBezTo>
                  <a:cubicBezTo>
                    <a:pt x="279" y="127"/>
                    <a:pt x="278" y="129"/>
                    <a:pt x="276" y="129"/>
                  </a:cubicBezTo>
                  <a:cubicBezTo>
                    <a:pt x="275" y="129"/>
                    <a:pt x="274" y="128"/>
                    <a:pt x="273" y="127"/>
                  </a:cubicBezTo>
                  <a:cubicBezTo>
                    <a:pt x="272" y="126"/>
                    <a:pt x="272" y="124"/>
                    <a:pt x="273" y="123"/>
                  </a:cubicBezTo>
                  <a:cubicBezTo>
                    <a:pt x="269" y="124"/>
                    <a:pt x="269" y="124"/>
                    <a:pt x="269" y="124"/>
                  </a:cubicBezTo>
                  <a:cubicBezTo>
                    <a:pt x="278" y="118"/>
                    <a:pt x="278" y="118"/>
                    <a:pt x="278" y="118"/>
                  </a:cubicBezTo>
                  <a:cubicBezTo>
                    <a:pt x="278" y="118"/>
                    <a:pt x="278" y="118"/>
                    <a:pt x="277" y="117"/>
                  </a:cubicBezTo>
                  <a:cubicBezTo>
                    <a:pt x="277" y="117"/>
                    <a:pt x="277" y="117"/>
                    <a:pt x="277" y="117"/>
                  </a:cubicBezTo>
                  <a:cubicBezTo>
                    <a:pt x="276" y="118"/>
                    <a:pt x="275" y="119"/>
                    <a:pt x="274" y="119"/>
                  </a:cubicBezTo>
                  <a:cubicBezTo>
                    <a:pt x="273" y="119"/>
                    <a:pt x="273" y="119"/>
                    <a:pt x="273" y="119"/>
                  </a:cubicBezTo>
                  <a:cubicBezTo>
                    <a:pt x="271" y="120"/>
                    <a:pt x="270" y="120"/>
                    <a:pt x="268" y="119"/>
                  </a:cubicBezTo>
                  <a:cubicBezTo>
                    <a:pt x="267" y="119"/>
                    <a:pt x="267" y="118"/>
                    <a:pt x="267" y="117"/>
                  </a:cubicBezTo>
                  <a:cubicBezTo>
                    <a:pt x="267" y="117"/>
                    <a:pt x="267" y="117"/>
                    <a:pt x="267" y="117"/>
                  </a:cubicBezTo>
                  <a:cubicBezTo>
                    <a:pt x="265" y="116"/>
                    <a:pt x="265" y="114"/>
                    <a:pt x="266" y="112"/>
                  </a:cubicBezTo>
                  <a:cubicBezTo>
                    <a:pt x="266" y="111"/>
                    <a:pt x="266" y="109"/>
                    <a:pt x="266" y="109"/>
                  </a:cubicBezTo>
                  <a:cubicBezTo>
                    <a:pt x="265" y="108"/>
                    <a:pt x="265" y="108"/>
                    <a:pt x="265" y="108"/>
                  </a:cubicBezTo>
                  <a:cubicBezTo>
                    <a:pt x="264" y="108"/>
                    <a:pt x="264" y="108"/>
                    <a:pt x="264" y="108"/>
                  </a:cubicBezTo>
                  <a:cubicBezTo>
                    <a:pt x="263" y="108"/>
                    <a:pt x="261" y="108"/>
                    <a:pt x="260" y="108"/>
                  </a:cubicBezTo>
                  <a:cubicBezTo>
                    <a:pt x="259" y="110"/>
                    <a:pt x="258" y="113"/>
                    <a:pt x="257" y="116"/>
                  </a:cubicBezTo>
                  <a:cubicBezTo>
                    <a:pt x="256" y="119"/>
                    <a:pt x="253" y="121"/>
                    <a:pt x="250" y="121"/>
                  </a:cubicBezTo>
                  <a:cubicBezTo>
                    <a:pt x="249" y="121"/>
                    <a:pt x="248" y="121"/>
                    <a:pt x="247" y="121"/>
                  </a:cubicBezTo>
                  <a:cubicBezTo>
                    <a:pt x="245" y="121"/>
                    <a:pt x="244" y="120"/>
                    <a:pt x="242" y="120"/>
                  </a:cubicBezTo>
                  <a:cubicBezTo>
                    <a:pt x="240" y="120"/>
                    <a:pt x="239" y="121"/>
                    <a:pt x="238" y="121"/>
                  </a:cubicBezTo>
                  <a:cubicBezTo>
                    <a:pt x="238" y="121"/>
                    <a:pt x="238" y="121"/>
                    <a:pt x="237" y="122"/>
                  </a:cubicBezTo>
                  <a:cubicBezTo>
                    <a:pt x="236" y="123"/>
                    <a:pt x="233" y="125"/>
                    <a:pt x="231" y="125"/>
                  </a:cubicBezTo>
                  <a:cubicBezTo>
                    <a:pt x="232" y="127"/>
                    <a:pt x="232" y="127"/>
                    <a:pt x="232" y="127"/>
                  </a:cubicBezTo>
                  <a:cubicBezTo>
                    <a:pt x="230" y="127"/>
                    <a:pt x="230" y="127"/>
                    <a:pt x="230" y="127"/>
                  </a:cubicBezTo>
                  <a:cubicBezTo>
                    <a:pt x="227" y="127"/>
                    <a:pt x="224" y="127"/>
                    <a:pt x="222" y="128"/>
                  </a:cubicBezTo>
                  <a:cubicBezTo>
                    <a:pt x="223" y="129"/>
                    <a:pt x="224" y="130"/>
                    <a:pt x="224" y="132"/>
                  </a:cubicBezTo>
                  <a:cubicBezTo>
                    <a:pt x="224" y="133"/>
                    <a:pt x="224" y="133"/>
                    <a:pt x="224" y="133"/>
                  </a:cubicBezTo>
                  <a:cubicBezTo>
                    <a:pt x="223" y="133"/>
                    <a:pt x="223" y="133"/>
                    <a:pt x="223" y="133"/>
                  </a:cubicBezTo>
                  <a:cubicBezTo>
                    <a:pt x="223" y="133"/>
                    <a:pt x="222" y="133"/>
                    <a:pt x="222" y="133"/>
                  </a:cubicBezTo>
                  <a:cubicBezTo>
                    <a:pt x="220" y="132"/>
                    <a:pt x="219" y="132"/>
                    <a:pt x="218" y="133"/>
                  </a:cubicBezTo>
                  <a:cubicBezTo>
                    <a:pt x="217" y="133"/>
                    <a:pt x="216" y="133"/>
                    <a:pt x="215" y="133"/>
                  </a:cubicBezTo>
                  <a:cubicBezTo>
                    <a:pt x="215" y="133"/>
                    <a:pt x="215" y="133"/>
                    <a:pt x="214" y="133"/>
                  </a:cubicBezTo>
                  <a:cubicBezTo>
                    <a:pt x="213" y="134"/>
                    <a:pt x="213" y="134"/>
                    <a:pt x="212" y="135"/>
                  </a:cubicBezTo>
                  <a:cubicBezTo>
                    <a:pt x="212" y="135"/>
                    <a:pt x="211" y="135"/>
                    <a:pt x="211" y="136"/>
                  </a:cubicBezTo>
                  <a:cubicBezTo>
                    <a:pt x="211" y="136"/>
                    <a:pt x="211" y="136"/>
                    <a:pt x="211" y="136"/>
                  </a:cubicBezTo>
                  <a:cubicBezTo>
                    <a:pt x="211" y="136"/>
                    <a:pt x="211" y="136"/>
                    <a:pt x="211" y="136"/>
                  </a:cubicBezTo>
                  <a:cubicBezTo>
                    <a:pt x="210" y="136"/>
                    <a:pt x="209" y="137"/>
                    <a:pt x="208" y="137"/>
                  </a:cubicBezTo>
                  <a:close/>
                  <a:moveTo>
                    <a:pt x="214" y="121"/>
                  </a:moveTo>
                  <a:cubicBezTo>
                    <a:pt x="214" y="122"/>
                    <a:pt x="213" y="123"/>
                    <a:pt x="213" y="123"/>
                  </a:cubicBezTo>
                  <a:cubicBezTo>
                    <a:pt x="213" y="124"/>
                    <a:pt x="213" y="125"/>
                    <a:pt x="213" y="126"/>
                  </a:cubicBezTo>
                  <a:cubicBezTo>
                    <a:pt x="212" y="128"/>
                    <a:pt x="211" y="129"/>
                    <a:pt x="211" y="130"/>
                  </a:cubicBezTo>
                  <a:cubicBezTo>
                    <a:pt x="209" y="131"/>
                    <a:pt x="209" y="132"/>
                    <a:pt x="210" y="134"/>
                  </a:cubicBezTo>
                  <a:cubicBezTo>
                    <a:pt x="210" y="134"/>
                    <a:pt x="210" y="134"/>
                    <a:pt x="210" y="134"/>
                  </a:cubicBezTo>
                  <a:cubicBezTo>
                    <a:pt x="210" y="134"/>
                    <a:pt x="210" y="134"/>
                    <a:pt x="211" y="133"/>
                  </a:cubicBezTo>
                  <a:cubicBezTo>
                    <a:pt x="211" y="133"/>
                    <a:pt x="212" y="132"/>
                    <a:pt x="214" y="131"/>
                  </a:cubicBezTo>
                  <a:cubicBezTo>
                    <a:pt x="214" y="131"/>
                    <a:pt x="215" y="131"/>
                    <a:pt x="216" y="131"/>
                  </a:cubicBezTo>
                  <a:cubicBezTo>
                    <a:pt x="216" y="131"/>
                    <a:pt x="216" y="132"/>
                    <a:pt x="217" y="131"/>
                  </a:cubicBezTo>
                  <a:cubicBezTo>
                    <a:pt x="218" y="131"/>
                    <a:pt x="219" y="131"/>
                    <a:pt x="220" y="131"/>
                  </a:cubicBezTo>
                  <a:cubicBezTo>
                    <a:pt x="221" y="131"/>
                    <a:pt x="221" y="131"/>
                    <a:pt x="222" y="131"/>
                  </a:cubicBezTo>
                  <a:cubicBezTo>
                    <a:pt x="221" y="130"/>
                    <a:pt x="220" y="130"/>
                    <a:pt x="220" y="130"/>
                  </a:cubicBezTo>
                  <a:cubicBezTo>
                    <a:pt x="217" y="130"/>
                    <a:pt x="217" y="130"/>
                    <a:pt x="217" y="130"/>
                  </a:cubicBezTo>
                  <a:cubicBezTo>
                    <a:pt x="219" y="128"/>
                    <a:pt x="219" y="128"/>
                    <a:pt x="219" y="128"/>
                  </a:cubicBezTo>
                  <a:cubicBezTo>
                    <a:pt x="222" y="125"/>
                    <a:pt x="225" y="125"/>
                    <a:pt x="229" y="125"/>
                  </a:cubicBezTo>
                  <a:cubicBezTo>
                    <a:pt x="228" y="122"/>
                    <a:pt x="228" y="122"/>
                    <a:pt x="228" y="122"/>
                  </a:cubicBezTo>
                  <a:cubicBezTo>
                    <a:pt x="230" y="123"/>
                    <a:pt x="230" y="123"/>
                    <a:pt x="230" y="123"/>
                  </a:cubicBezTo>
                  <a:cubicBezTo>
                    <a:pt x="231" y="124"/>
                    <a:pt x="234" y="122"/>
                    <a:pt x="236" y="120"/>
                  </a:cubicBezTo>
                  <a:cubicBezTo>
                    <a:pt x="237" y="120"/>
                    <a:pt x="237" y="120"/>
                    <a:pt x="237" y="119"/>
                  </a:cubicBezTo>
                  <a:cubicBezTo>
                    <a:pt x="238" y="119"/>
                    <a:pt x="240" y="118"/>
                    <a:pt x="242" y="118"/>
                  </a:cubicBezTo>
                  <a:cubicBezTo>
                    <a:pt x="244" y="118"/>
                    <a:pt x="245" y="119"/>
                    <a:pt x="247" y="119"/>
                  </a:cubicBezTo>
                  <a:cubicBezTo>
                    <a:pt x="248" y="119"/>
                    <a:pt x="249" y="119"/>
                    <a:pt x="250" y="119"/>
                  </a:cubicBezTo>
                  <a:cubicBezTo>
                    <a:pt x="252" y="119"/>
                    <a:pt x="255" y="117"/>
                    <a:pt x="255" y="115"/>
                  </a:cubicBezTo>
                  <a:cubicBezTo>
                    <a:pt x="256" y="112"/>
                    <a:pt x="257" y="109"/>
                    <a:pt x="259" y="105"/>
                  </a:cubicBezTo>
                  <a:cubicBezTo>
                    <a:pt x="260" y="104"/>
                    <a:pt x="260" y="104"/>
                    <a:pt x="260" y="104"/>
                  </a:cubicBezTo>
                  <a:cubicBezTo>
                    <a:pt x="261" y="105"/>
                    <a:pt x="261" y="105"/>
                    <a:pt x="261" y="105"/>
                  </a:cubicBezTo>
                  <a:cubicBezTo>
                    <a:pt x="262" y="107"/>
                    <a:pt x="262" y="106"/>
                    <a:pt x="263" y="106"/>
                  </a:cubicBezTo>
                  <a:cubicBezTo>
                    <a:pt x="264" y="106"/>
                    <a:pt x="264" y="106"/>
                    <a:pt x="265" y="106"/>
                  </a:cubicBezTo>
                  <a:cubicBezTo>
                    <a:pt x="266" y="106"/>
                    <a:pt x="267" y="106"/>
                    <a:pt x="267" y="108"/>
                  </a:cubicBezTo>
                  <a:cubicBezTo>
                    <a:pt x="268" y="109"/>
                    <a:pt x="268" y="110"/>
                    <a:pt x="268" y="112"/>
                  </a:cubicBezTo>
                  <a:cubicBezTo>
                    <a:pt x="267" y="113"/>
                    <a:pt x="267" y="115"/>
                    <a:pt x="267" y="115"/>
                  </a:cubicBezTo>
                  <a:cubicBezTo>
                    <a:pt x="269" y="116"/>
                    <a:pt x="269" y="117"/>
                    <a:pt x="269" y="117"/>
                  </a:cubicBezTo>
                  <a:cubicBezTo>
                    <a:pt x="269" y="117"/>
                    <a:pt x="269" y="117"/>
                    <a:pt x="269" y="118"/>
                  </a:cubicBezTo>
                  <a:cubicBezTo>
                    <a:pt x="269" y="118"/>
                    <a:pt x="269" y="118"/>
                    <a:pt x="269" y="118"/>
                  </a:cubicBezTo>
                  <a:cubicBezTo>
                    <a:pt x="270" y="118"/>
                    <a:pt x="271" y="118"/>
                    <a:pt x="272" y="117"/>
                  </a:cubicBezTo>
                  <a:cubicBezTo>
                    <a:pt x="273" y="117"/>
                    <a:pt x="273" y="117"/>
                    <a:pt x="274" y="117"/>
                  </a:cubicBezTo>
                  <a:cubicBezTo>
                    <a:pt x="274" y="117"/>
                    <a:pt x="275" y="116"/>
                    <a:pt x="276" y="116"/>
                  </a:cubicBezTo>
                  <a:cubicBezTo>
                    <a:pt x="278" y="114"/>
                    <a:pt x="279" y="113"/>
                    <a:pt x="280" y="114"/>
                  </a:cubicBezTo>
                  <a:cubicBezTo>
                    <a:pt x="281" y="114"/>
                    <a:pt x="281" y="114"/>
                    <a:pt x="281" y="114"/>
                  </a:cubicBezTo>
                  <a:cubicBezTo>
                    <a:pt x="279" y="113"/>
                    <a:pt x="279" y="112"/>
                    <a:pt x="278" y="110"/>
                  </a:cubicBezTo>
                  <a:cubicBezTo>
                    <a:pt x="277" y="109"/>
                    <a:pt x="277" y="109"/>
                    <a:pt x="277" y="109"/>
                  </a:cubicBezTo>
                  <a:cubicBezTo>
                    <a:pt x="275" y="109"/>
                    <a:pt x="275" y="109"/>
                    <a:pt x="275" y="109"/>
                  </a:cubicBezTo>
                  <a:cubicBezTo>
                    <a:pt x="276" y="107"/>
                    <a:pt x="276" y="107"/>
                    <a:pt x="276" y="107"/>
                  </a:cubicBezTo>
                  <a:cubicBezTo>
                    <a:pt x="276" y="107"/>
                    <a:pt x="276" y="106"/>
                    <a:pt x="276" y="106"/>
                  </a:cubicBezTo>
                  <a:cubicBezTo>
                    <a:pt x="277" y="105"/>
                    <a:pt x="277" y="105"/>
                    <a:pt x="277" y="104"/>
                  </a:cubicBezTo>
                  <a:cubicBezTo>
                    <a:pt x="277" y="105"/>
                    <a:pt x="276" y="105"/>
                    <a:pt x="275" y="105"/>
                  </a:cubicBezTo>
                  <a:cubicBezTo>
                    <a:pt x="275" y="105"/>
                    <a:pt x="274" y="105"/>
                    <a:pt x="274" y="104"/>
                  </a:cubicBezTo>
                  <a:cubicBezTo>
                    <a:pt x="274" y="104"/>
                    <a:pt x="273" y="103"/>
                    <a:pt x="272" y="103"/>
                  </a:cubicBezTo>
                  <a:cubicBezTo>
                    <a:pt x="267" y="104"/>
                    <a:pt x="267" y="104"/>
                    <a:pt x="267" y="104"/>
                  </a:cubicBezTo>
                  <a:cubicBezTo>
                    <a:pt x="271" y="102"/>
                    <a:pt x="271" y="102"/>
                    <a:pt x="271" y="102"/>
                  </a:cubicBezTo>
                  <a:cubicBezTo>
                    <a:pt x="272" y="101"/>
                    <a:pt x="273" y="101"/>
                    <a:pt x="275" y="101"/>
                  </a:cubicBezTo>
                  <a:cubicBezTo>
                    <a:pt x="278" y="101"/>
                    <a:pt x="279" y="101"/>
                    <a:pt x="280" y="99"/>
                  </a:cubicBezTo>
                  <a:cubicBezTo>
                    <a:pt x="280" y="98"/>
                    <a:pt x="280" y="97"/>
                    <a:pt x="279" y="97"/>
                  </a:cubicBezTo>
                  <a:cubicBezTo>
                    <a:pt x="279" y="97"/>
                    <a:pt x="278" y="96"/>
                    <a:pt x="276" y="96"/>
                  </a:cubicBezTo>
                  <a:cubicBezTo>
                    <a:pt x="275" y="96"/>
                    <a:pt x="274" y="96"/>
                    <a:pt x="273" y="96"/>
                  </a:cubicBezTo>
                  <a:cubicBezTo>
                    <a:pt x="272" y="97"/>
                    <a:pt x="272" y="97"/>
                    <a:pt x="272" y="97"/>
                  </a:cubicBezTo>
                  <a:cubicBezTo>
                    <a:pt x="269" y="97"/>
                    <a:pt x="264" y="100"/>
                    <a:pt x="263" y="102"/>
                  </a:cubicBezTo>
                  <a:cubicBezTo>
                    <a:pt x="262" y="103"/>
                    <a:pt x="261" y="104"/>
                    <a:pt x="259" y="105"/>
                  </a:cubicBezTo>
                  <a:cubicBezTo>
                    <a:pt x="258" y="107"/>
                    <a:pt x="256" y="109"/>
                    <a:pt x="254" y="110"/>
                  </a:cubicBezTo>
                  <a:cubicBezTo>
                    <a:pt x="250" y="112"/>
                    <a:pt x="250" y="112"/>
                    <a:pt x="250" y="112"/>
                  </a:cubicBezTo>
                  <a:cubicBezTo>
                    <a:pt x="253" y="109"/>
                    <a:pt x="253" y="109"/>
                    <a:pt x="253" y="109"/>
                  </a:cubicBezTo>
                  <a:cubicBezTo>
                    <a:pt x="256" y="105"/>
                    <a:pt x="259" y="101"/>
                    <a:pt x="261" y="99"/>
                  </a:cubicBezTo>
                  <a:cubicBezTo>
                    <a:pt x="262" y="97"/>
                    <a:pt x="263" y="95"/>
                    <a:pt x="265" y="94"/>
                  </a:cubicBezTo>
                  <a:cubicBezTo>
                    <a:pt x="266" y="94"/>
                    <a:pt x="267" y="94"/>
                    <a:pt x="267" y="94"/>
                  </a:cubicBezTo>
                  <a:cubicBezTo>
                    <a:pt x="268" y="94"/>
                    <a:pt x="268" y="94"/>
                    <a:pt x="268" y="94"/>
                  </a:cubicBezTo>
                  <a:cubicBezTo>
                    <a:pt x="268" y="93"/>
                    <a:pt x="268" y="93"/>
                    <a:pt x="269" y="92"/>
                  </a:cubicBezTo>
                  <a:cubicBezTo>
                    <a:pt x="269" y="92"/>
                    <a:pt x="269" y="91"/>
                    <a:pt x="270" y="90"/>
                  </a:cubicBezTo>
                  <a:cubicBezTo>
                    <a:pt x="272" y="88"/>
                    <a:pt x="275" y="88"/>
                    <a:pt x="277" y="88"/>
                  </a:cubicBezTo>
                  <a:cubicBezTo>
                    <a:pt x="279" y="88"/>
                    <a:pt x="280" y="88"/>
                    <a:pt x="282" y="88"/>
                  </a:cubicBezTo>
                  <a:cubicBezTo>
                    <a:pt x="284" y="88"/>
                    <a:pt x="286" y="88"/>
                    <a:pt x="288" y="88"/>
                  </a:cubicBezTo>
                  <a:cubicBezTo>
                    <a:pt x="291" y="88"/>
                    <a:pt x="293" y="88"/>
                    <a:pt x="296" y="87"/>
                  </a:cubicBezTo>
                  <a:cubicBezTo>
                    <a:pt x="297" y="87"/>
                    <a:pt x="297" y="87"/>
                    <a:pt x="297" y="87"/>
                  </a:cubicBezTo>
                  <a:cubicBezTo>
                    <a:pt x="298" y="87"/>
                    <a:pt x="298" y="87"/>
                    <a:pt x="298" y="87"/>
                  </a:cubicBezTo>
                  <a:cubicBezTo>
                    <a:pt x="298" y="87"/>
                    <a:pt x="299" y="86"/>
                    <a:pt x="300" y="85"/>
                  </a:cubicBezTo>
                  <a:cubicBezTo>
                    <a:pt x="302" y="83"/>
                    <a:pt x="303" y="82"/>
                    <a:pt x="304" y="81"/>
                  </a:cubicBezTo>
                  <a:cubicBezTo>
                    <a:pt x="308" y="81"/>
                    <a:pt x="313" y="79"/>
                    <a:pt x="313" y="77"/>
                  </a:cubicBezTo>
                  <a:cubicBezTo>
                    <a:pt x="313" y="77"/>
                    <a:pt x="313" y="77"/>
                    <a:pt x="312" y="77"/>
                  </a:cubicBezTo>
                  <a:cubicBezTo>
                    <a:pt x="309" y="74"/>
                    <a:pt x="309" y="74"/>
                    <a:pt x="309" y="74"/>
                  </a:cubicBezTo>
                  <a:cubicBezTo>
                    <a:pt x="312" y="75"/>
                    <a:pt x="312" y="75"/>
                    <a:pt x="312" y="75"/>
                  </a:cubicBezTo>
                  <a:cubicBezTo>
                    <a:pt x="311" y="74"/>
                    <a:pt x="311" y="74"/>
                    <a:pt x="311" y="74"/>
                  </a:cubicBezTo>
                  <a:cubicBezTo>
                    <a:pt x="313" y="74"/>
                    <a:pt x="313" y="74"/>
                    <a:pt x="313" y="74"/>
                  </a:cubicBezTo>
                  <a:cubicBezTo>
                    <a:pt x="313" y="73"/>
                    <a:pt x="313" y="73"/>
                    <a:pt x="313" y="73"/>
                  </a:cubicBezTo>
                  <a:cubicBezTo>
                    <a:pt x="313" y="73"/>
                    <a:pt x="312" y="72"/>
                    <a:pt x="311" y="71"/>
                  </a:cubicBezTo>
                  <a:cubicBezTo>
                    <a:pt x="312" y="70"/>
                    <a:pt x="312" y="70"/>
                    <a:pt x="312" y="70"/>
                  </a:cubicBezTo>
                  <a:cubicBezTo>
                    <a:pt x="312" y="70"/>
                    <a:pt x="312" y="70"/>
                    <a:pt x="313" y="70"/>
                  </a:cubicBezTo>
                  <a:cubicBezTo>
                    <a:pt x="313" y="69"/>
                    <a:pt x="313" y="69"/>
                    <a:pt x="313" y="69"/>
                  </a:cubicBezTo>
                  <a:cubicBezTo>
                    <a:pt x="313" y="69"/>
                    <a:pt x="313" y="69"/>
                    <a:pt x="313" y="69"/>
                  </a:cubicBezTo>
                  <a:cubicBezTo>
                    <a:pt x="312" y="69"/>
                    <a:pt x="312" y="69"/>
                    <a:pt x="312" y="69"/>
                  </a:cubicBezTo>
                  <a:cubicBezTo>
                    <a:pt x="311" y="68"/>
                    <a:pt x="310" y="68"/>
                    <a:pt x="310" y="68"/>
                  </a:cubicBezTo>
                  <a:cubicBezTo>
                    <a:pt x="310" y="68"/>
                    <a:pt x="309" y="68"/>
                    <a:pt x="309" y="69"/>
                  </a:cubicBezTo>
                  <a:cubicBezTo>
                    <a:pt x="307" y="69"/>
                    <a:pt x="307" y="69"/>
                    <a:pt x="307" y="69"/>
                  </a:cubicBezTo>
                  <a:cubicBezTo>
                    <a:pt x="307" y="65"/>
                    <a:pt x="307" y="65"/>
                    <a:pt x="307" y="65"/>
                  </a:cubicBezTo>
                  <a:cubicBezTo>
                    <a:pt x="306" y="66"/>
                    <a:pt x="306" y="66"/>
                    <a:pt x="306" y="66"/>
                  </a:cubicBezTo>
                  <a:cubicBezTo>
                    <a:pt x="303" y="66"/>
                    <a:pt x="301" y="68"/>
                    <a:pt x="298" y="70"/>
                  </a:cubicBezTo>
                  <a:cubicBezTo>
                    <a:pt x="294" y="73"/>
                    <a:pt x="294" y="73"/>
                    <a:pt x="294" y="73"/>
                  </a:cubicBezTo>
                  <a:cubicBezTo>
                    <a:pt x="295" y="70"/>
                    <a:pt x="295" y="70"/>
                    <a:pt x="295" y="70"/>
                  </a:cubicBezTo>
                  <a:cubicBezTo>
                    <a:pt x="295" y="69"/>
                    <a:pt x="295" y="69"/>
                    <a:pt x="295" y="69"/>
                  </a:cubicBezTo>
                  <a:cubicBezTo>
                    <a:pt x="295" y="69"/>
                    <a:pt x="294" y="68"/>
                    <a:pt x="293" y="68"/>
                  </a:cubicBezTo>
                  <a:cubicBezTo>
                    <a:pt x="291" y="68"/>
                    <a:pt x="291" y="68"/>
                    <a:pt x="291" y="68"/>
                  </a:cubicBezTo>
                  <a:cubicBezTo>
                    <a:pt x="292" y="66"/>
                    <a:pt x="292" y="66"/>
                    <a:pt x="292" y="66"/>
                  </a:cubicBezTo>
                  <a:cubicBezTo>
                    <a:pt x="292" y="66"/>
                    <a:pt x="292" y="66"/>
                    <a:pt x="292" y="66"/>
                  </a:cubicBezTo>
                  <a:cubicBezTo>
                    <a:pt x="292" y="66"/>
                    <a:pt x="292" y="66"/>
                    <a:pt x="292" y="66"/>
                  </a:cubicBezTo>
                  <a:cubicBezTo>
                    <a:pt x="292" y="66"/>
                    <a:pt x="292" y="66"/>
                    <a:pt x="292" y="66"/>
                  </a:cubicBezTo>
                  <a:cubicBezTo>
                    <a:pt x="293" y="66"/>
                    <a:pt x="293" y="66"/>
                    <a:pt x="294" y="66"/>
                  </a:cubicBezTo>
                  <a:cubicBezTo>
                    <a:pt x="299" y="64"/>
                    <a:pt x="299" y="64"/>
                    <a:pt x="299" y="64"/>
                  </a:cubicBezTo>
                  <a:cubicBezTo>
                    <a:pt x="301" y="63"/>
                    <a:pt x="304" y="62"/>
                    <a:pt x="306" y="61"/>
                  </a:cubicBezTo>
                  <a:cubicBezTo>
                    <a:pt x="306" y="61"/>
                    <a:pt x="305" y="60"/>
                    <a:pt x="305" y="60"/>
                  </a:cubicBezTo>
                  <a:cubicBezTo>
                    <a:pt x="304" y="61"/>
                    <a:pt x="304" y="61"/>
                    <a:pt x="303" y="61"/>
                  </a:cubicBezTo>
                  <a:cubicBezTo>
                    <a:pt x="302" y="61"/>
                    <a:pt x="301" y="60"/>
                    <a:pt x="300" y="59"/>
                  </a:cubicBezTo>
                  <a:cubicBezTo>
                    <a:pt x="300" y="59"/>
                    <a:pt x="300" y="59"/>
                    <a:pt x="299" y="59"/>
                  </a:cubicBezTo>
                  <a:cubicBezTo>
                    <a:pt x="299" y="60"/>
                    <a:pt x="299" y="60"/>
                    <a:pt x="299" y="60"/>
                  </a:cubicBezTo>
                  <a:cubicBezTo>
                    <a:pt x="298" y="59"/>
                    <a:pt x="298" y="59"/>
                    <a:pt x="298" y="59"/>
                  </a:cubicBezTo>
                  <a:cubicBezTo>
                    <a:pt x="298" y="59"/>
                    <a:pt x="298" y="58"/>
                    <a:pt x="298" y="58"/>
                  </a:cubicBezTo>
                  <a:cubicBezTo>
                    <a:pt x="298" y="58"/>
                    <a:pt x="298" y="57"/>
                    <a:pt x="298" y="57"/>
                  </a:cubicBezTo>
                  <a:cubicBezTo>
                    <a:pt x="298" y="57"/>
                    <a:pt x="297" y="57"/>
                    <a:pt x="296" y="58"/>
                  </a:cubicBezTo>
                  <a:cubicBezTo>
                    <a:pt x="292" y="59"/>
                    <a:pt x="292" y="59"/>
                    <a:pt x="292" y="59"/>
                  </a:cubicBezTo>
                  <a:cubicBezTo>
                    <a:pt x="295" y="56"/>
                    <a:pt x="295" y="56"/>
                    <a:pt x="295" y="56"/>
                  </a:cubicBezTo>
                  <a:cubicBezTo>
                    <a:pt x="295" y="55"/>
                    <a:pt x="295" y="55"/>
                    <a:pt x="295" y="55"/>
                  </a:cubicBezTo>
                  <a:cubicBezTo>
                    <a:pt x="295" y="54"/>
                    <a:pt x="295" y="54"/>
                    <a:pt x="294" y="54"/>
                  </a:cubicBezTo>
                  <a:cubicBezTo>
                    <a:pt x="292" y="53"/>
                    <a:pt x="292" y="52"/>
                    <a:pt x="291" y="52"/>
                  </a:cubicBezTo>
                  <a:cubicBezTo>
                    <a:pt x="291" y="51"/>
                    <a:pt x="291" y="51"/>
                    <a:pt x="291" y="51"/>
                  </a:cubicBezTo>
                  <a:cubicBezTo>
                    <a:pt x="291" y="51"/>
                    <a:pt x="291" y="51"/>
                    <a:pt x="290" y="51"/>
                  </a:cubicBezTo>
                  <a:cubicBezTo>
                    <a:pt x="288" y="52"/>
                    <a:pt x="288" y="52"/>
                    <a:pt x="288" y="52"/>
                  </a:cubicBezTo>
                  <a:cubicBezTo>
                    <a:pt x="289" y="48"/>
                    <a:pt x="289" y="48"/>
                    <a:pt x="289" y="48"/>
                  </a:cubicBezTo>
                  <a:cubicBezTo>
                    <a:pt x="288" y="48"/>
                    <a:pt x="287" y="48"/>
                    <a:pt x="286" y="48"/>
                  </a:cubicBezTo>
                  <a:cubicBezTo>
                    <a:pt x="286" y="46"/>
                    <a:pt x="286" y="46"/>
                    <a:pt x="286" y="46"/>
                  </a:cubicBezTo>
                  <a:cubicBezTo>
                    <a:pt x="286" y="46"/>
                    <a:pt x="287" y="46"/>
                    <a:pt x="287" y="46"/>
                  </a:cubicBezTo>
                  <a:cubicBezTo>
                    <a:pt x="288" y="46"/>
                    <a:pt x="288" y="46"/>
                    <a:pt x="288" y="46"/>
                  </a:cubicBezTo>
                  <a:cubicBezTo>
                    <a:pt x="289" y="45"/>
                    <a:pt x="289" y="45"/>
                    <a:pt x="289" y="45"/>
                  </a:cubicBezTo>
                  <a:cubicBezTo>
                    <a:pt x="289" y="45"/>
                    <a:pt x="289" y="45"/>
                    <a:pt x="290" y="45"/>
                  </a:cubicBezTo>
                  <a:cubicBezTo>
                    <a:pt x="290" y="45"/>
                    <a:pt x="290" y="45"/>
                    <a:pt x="290" y="45"/>
                  </a:cubicBezTo>
                  <a:cubicBezTo>
                    <a:pt x="290" y="45"/>
                    <a:pt x="290" y="43"/>
                    <a:pt x="290" y="43"/>
                  </a:cubicBezTo>
                  <a:cubicBezTo>
                    <a:pt x="289" y="42"/>
                    <a:pt x="289" y="42"/>
                    <a:pt x="288" y="42"/>
                  </a:cubicBezTo>
                  <a:cubicBezTo>
                    <a:pt x="288" y="42"/>
                    <a:pt x="288" y="42"/>
                    <a:pt x="288" y="42"/>
                  </a:cubicBezTo>
                  <a:cubicBezTo>
                    <a:pt x="287" y="41"/>
                    <a:pt x="287" y="41"/>
                    <a:pt x="287" y="41"/>
                  </a:cubicBezTo>
                  <a:cubicBezTo>
                    <a:pt x="287" y="40"/>
                    <a:pt x="288" y="40"/>
                    <a:pt x="288" y="40"/>
                  </a:cubicBezTo>
                  <a:cubicBezTo>
                    <a:pt x="288" y="40"/>
                    <a:pt x="288" y="40"/>
                    <a:pt x="289" y="40"/>
                  </a:cubicBezTo>
                  <a:cubicBezTo>
                    <a:pt x="289" y="40"/>
                    <a:pt x="289" y="40"/>
                    <a:pt x="289" y="40"/>
                  </a:cubicBezTo>
                  <a:cubicBezTo>
                    <a:pt x="288" y="39"/>
                    <a:pt x="288" y="39"/>
                    <a:pt x="288" y="39"/>
                  </a:cubicBezTo>
                  <a:cubicBezTo>
                    <a:pt x="288" y="39"/>
                    <a:pt x="287" y="39"/>
                    <a:pt x="287" y="39"/>
                  </a:cubicBezTo>
                  <a:cubicBezTo>
                    <a:pt x="285" y="40"/>
                    <a:pt x="285" y="40"/>
                    <a:pt x="285" y="40"/>
                  </a:cubicBezTo>
                  <a:cubicBezTo>
                    <a:pt x="286" y="37"/>
                    <a:pt x="286" y="37"/>
                    <a:pt x="286" y="37"/>
                  </a:cubicBezTo>
                  <a:cubicBezTo>
                    <a:pt x="286" y="37"/>
                    <a:pt x="287" y="37"/>
                    <a:pt x="287" y="37"/>
                  </a:cubicBezTo>
                  <a:cubicBezTo>
                    <a:pt x="286" y="37"/>
                    <a:pt x="286" y="37"/>
                    <a:pt x="285" y="38"/>
                  </a:cubicBezTo>
                  <a:cubicBezTo>
                    <a:pt x="284" y="36"/>
                    <a:pt x="284" y="36"/>
                    <a:pt x="284" y="36"/>
                  </a:cubicBezTo>
                  <a:cubicBezTo>
                    <a:pt x="285" y="36"/>
                    <a:pt x="285" y="35"/>
                    <a:pt x="285" y="35"/>
                  </a:cubicBezTo>
                  <a:cubicBezTo>
                    <a:pt x="285" y="35"/>
                    <a:pt x="284" y="35"/>
                    <a:pt x="283" y="34"/>
                  </a:cubicBezTo>
                  <a:cubicBezTo>
                    <a:pt x="278" y="34"/>
                    <a:pt x="278" y="34"/>
                    <a:pt x="278" y="34"/>
                  </a:cubicBezTo>
                  <a:cubicBezTo>
                    <a:pt x="283" y="33"/>
                    <a:pt x="283" y="33"/>
                    <a:pt x="283" y="33"/>
                  </a:cubicBezTo>
                  <a:cubicBezTo>
                    <a:pt x="283" y="32"/>
                    <a:pt x="284" y="32"/>
                    <a:pt x="284" y="32"/>
                  </a:cubicBezTo>
                  <a:cubicBezTo>
                    <a:pt x="284" y="32"/>
                    <a:pt x="284" y="31"/>
                    <a:pt x="284" y="30"/>
                  </a:cubicBezTo>
                  <a:cubicBezTo>
                    <a:pt x="283" y="31"/>
                    <a:pt x="282" y="31"/>
                    <a:pt x="281" y="31"/>
                  </a:cubicBezTo>
                  <a:cubicBezTo>
                    <a:pt x="275" y="32"/>
                    <a:pt x="275" y="32"/>
                    <a:pt x="275" y="32"/>
                  </a:cubicBezTo>
                  <a:cubicBezTo>
                    <a:pt x="275" y="32"/>
                    <a:pt x="275" y="32"/>
                    <a:pt x="275" y="32"/>
                  </a:cubicBezTo>
                  <a:cubicBezTo>
                    <a:pt x="275" y="33"/>
                    <a:pt x="275" y="34"/>
                    <a:pt x="274" y="35"/>
                  </a:cubicBezTo>
                  <a:cubicBezTo>
                    <a:pt x="272" y="37"/>
                    <a:pt x="272" y="37"/>
                    <a:pt x="272" y="37"/>
                  </a:cubicBezTo>
                  <a:cubicBezTo>
                    <a:pt x="272" y="34"/>
                    <a:pt x="272" y="34"/>
                    <a:pt x="272" y="34"/>
                  </a:cubicBezTo>
                  <a:cubicBezTo>
                    <a:pt x="273" y="33"/>
                    <a:pt x="273" y="33"/>
                    <a:pt x="272" y="32"/>
                  </a:cubicBezTo>
                  <a:cubicBezTo>
                    <a:pt x="272" y="34"/>
                    <a:pt x="270" y="35"/>
                    <a:pt x="268" y="36"/>
                  </a:cubicBezTo>
                  <a:cubicBezTo>
                    <a:pt x="268" y="37"/>
                    <a:pt x="268" y="37"/>
                    <a:pt x="267" y="37"/>
                  </a:cubicBezTo>
                  <a:cubicBezTo>
                    <a:pt x="266" y="38"/>
                    <a:pt x="266" y="38"/>
                    <a:pt x="266" y="38"/>
                  </a:cubicBezTo>
                  <a:cubicBezTo>
                    <a:pt x="266" y="37"/>
                    <a:pt x="266" y="37"/>
                    <a:pt x="266" y="37"/>
                  </a:cubicBezTo>
                  <a:cubicBezTo>
                    <a:pt x="266" y="36"/>
                    <a:pt x="266" y="36"/>
                    <a:pt x="266" y="36"/>
                  </a:cubicBezTo>
                  <a:cubicBezTo>
                    <a:pt x="265" y="37"/>
                    <a:pt x="265" y="37"/>
                    <a:pt x="264" y="37"/>
                  </a:cubicBezTo>
                  <a:cubicBezTo>
                    <a:pt x="264" y="37"/>
                    <a:pt x="264" y="37"/>
                    <a:pt x="264" y="37"/>
                  </a:cubicBezTo>
                  <a:cubicBezTo>
                    <a:pt x="264" y="37"/>
                    <a:pt x="264" y="37"/>
                    <a:pt x="264" y="37"/>
                  </a:cubicBezTo>
                  <a:cubicBezTo>
                    <a:pt x="264" y="38"/>
                    <a:pt x="263" y="38"/>
                    <a:pt x="262" y="38"/>
                  </a:cubicBezTo>
                  <a:cubicBezTo>
                    <a:pt x="262" y="36"/>
                    <a:pt x="262" y="36"/>
                    <a:pt x="262" y="36"/>
                  </a:cubicBezTo>
                  <a:cubicBezTo>
                    <a:pt x="263" y="36"/>
                    <a:pt x="263" y="36"/>
                    <a:pt x="264" y="35"/>
                  </a:cubicBezTo>
                  <a:cubicBezTo>
                    <a:pt x="264" y="35"/>
                    <a:pt x="263" y="33"/>
                    <a:pt x="263" y="32"/>
                  </a:cubicBezTo>
                  <a:cubicBezTo>
                    <a:pt x="263" y="32"/>
                    <a:pt x="263" y="32"/>
                    <a:pt x="263" y="32"/>
                  </a:cubicBezTo>
                  <a:cubicBezTo>
                    <a:pt x="263" y="32"/>
                    <a:pt x="263" y="32"/>
                    <a:pt x="263" y="32"/>
                  </a:cubicBezTo>
                  <a:cubicBezTo>
                    <a:pt x="262" y="32"/>
                    <a:pt x="259" y="32"/>
                    <a:pt x="258" y="33"/>
                  </a:cubicBezTo>
                  <a:cubicBezTo>
                    <a:pt x="257" y="33"/>
                    <a:pt x="257" y="33"/>
                    <a:pt x="257" y="33"/>
                  </a:cubicBezTo>
                  <a:cubicBezTo>
                    <a:pt x="253" y="34"/>
                    <a:pt x="253" y="34"/>
                    <a:pt x="253" y="34"/>
                  </a:cubicBezTo>
                  <a:cubicBezTo>
                    <a:pt x="256" y="31"/>
                    <a:pt x="256" y="31"/>
                    <a:pt x="256" y="31"/>
                  </a:cubicBezTo>
                  <a:cubicBezTo>
                    <a:pt x="256" y="31"/>
                    <a:pt x="256" y="31"/>
                    <a:pt x="257" y="31"/>
                  </a:cubicBezTo>
                  <a:cubicBezTo>
                    <a:pt x="257" y="30"/>
                    <a:pt x="257" y="30"/>
                    <a:pt x="257" y="30"/>
                  </a:cubicBezTo>
                  <a:cubicBezTo>
                    <a:pt x="257" y="28"/>
                    <a:pt x="257" y="28"/>
                    <a:pt x="257" y="28"/>
                  </a:cubicBezTo>
                  <a:cubicBezTo>
                    <a:pt x="258" y="29"/>
                    <a:pt x="258" y="29"/>
                    <a:pt x="258" y="29"/>
                  </a:cubicBezTo>
                  <a:cubicBezTo>
                    <a:pt x="259" y="30"/>
                    <a:pt x="259" y="29"/>
                    <a:pt x="259" y="29"/>
                  </a:cubicBezTo>
                  <a:cubicBezTo>
                    <a:pt x="260" y="29"/>
                    <a:pt x="260" y="29"/>
                    <a:pt x="260" y="29"/>
                  </a:cubicBezTo>
                  <a:cubicBezTo>
                    <a:pt x="260" y="29"/>
                    <a:pt x="259" y="29"/>
                    <a:pt x="259" y="29"/>
                  </a:cubicBezTo>
                  <a:cubicBezTo>
                    <a:pt x="259" y="29"/>
                    <a:pt x="259" y="28"/>
                    <a:pt x="259" y="28"/>
                  </a:cubicBezTo>
                  <a:cubicBezTo>
                    <a:pt x="257" y="28"/>
                    <a:pt x="257" y="28"/>
                    <a:pt x="257" y="28"/>
                  </a:cubicBezTo>
                  <a:cubicBezTo>
                    <a:pt x="258" y="27"/>
                    <a:pt x="258" y="27"/>
                    <a:pt x="258" y="27"/>
                  </a:cubicBezTo>
                  <a:cubicBezTo>
                    <a:pt x="259" y="26"/>
                    <a:pt x="259" y="25"/>
                    <a:pt x="259" y="25"/>
                  </a:cubicBezTo>
                  <a:cubicBezTo>
                    <a:pt x="259" y="23"/>
                    <a:pt x="256" y="23"/>
                    <a:pt x="254" y="23"/>
                  </a:cubicBezTo>
                  <a:cubicBezTo>
                    <a:pt x="253" y="23"/>
                    <a:pt x="253" y="23"/>
                    <a:pt x="253" y="23"/>
                  </a:cubicBezTo>
                  <a:cubicBezTo>
                    <a:pt x="243" y="21"/>
                    <a:pt x="243" y="21"/>
                    <a:pt x="243" y="21"/>
                  </a:cubicBezTo>
                  <a:cubicBezTo>
                    <a:pt x="253" y="21"/>
                    <a:pt x="253" y="21"/>
                    <a:pt x="253" y="21"/>
                  </a:cubicBezTo>
                  <a:cubicBezTo>
                    <a:pt x="255" y="21"/>
                    <a:pt x="257" y="20"/>
                    <a:pt x="259" y="20"/>
                  </a:cubicBezTo>
                  <a:cubicBezTo>
                    <a:pt x="258" y="19"/>
                    <a:pt x="259" y="18"/>
                    <a:pt x="259" y="17"/>
                  </a:cubicBezTo>
                  <a:cubicBezTo>
                    <a:pt x="259" y="16"/>
                    <a:pt x="259" y="15"/>
                    <a:pt x="259" y="15"/>
                  </a:cubicBezTo>
                  <a:cubicBezTo>
                    <a:pt x="259" y="15"/>
                    <a:pt x="258" y="15"/>
                    <a:pt x="258" y="16"/>
                  </a:cubicBezTo>
                  <a:cubicBezTo>
                    <a:pt x="257" y="18"/>
                    <a:pt x="257" y="18"/>
                    <a:pt x="257" y="18"/>
                  </a:cubicBezTo>
                  <a:cubicBezTo>
                    <a:pt x="256" y="15"/>
                    <a:pt x="256" y="15"/>
                    <a:pt x="256" y="15"/>
                  </a:cubicBezTo>
                  <a:cubicBezTo>
                    <a:pt x="256" y="15"/>
                    <a:pt x="255" y="14"/>
                    <a:pt x="254" y="14"/>
                  </a:cubicBezTo>
                  <a:cubicBezTo>
                    <a:pt x="252" y="13"/>
                    <a:pt x="250" y="12"/>
                    <a:pt x="249" y="11"/>
                  </a:cubicBezTo>
                  <a:cubicBezTo>
                    <a:pt x="249" y="11"/>
                    <a:pt x="249" y="11"/>
                    <a:pt x="249" y="10"/>
                  </a:cubicBezTo>
                  <a:cubicBezTo>
                    <a:pt x="249" y="11"/>
                    <a:pt x="249" y="11"/>
                    <a:pt x="249" y="11"/>
                  </a:cubicBezTo>
                  <a:cubicBezTo>
                    <a:pt x="247" y="11"/>
                    <a:pt x="247" y="11"/>
                    <a:pt x="247" y="11"/>
                  </a:cubicBezTo>
                  <a:cubicBezTo>
                    <a:pt x="248" y="9"/>
                    <a:pt x="248" y="9"/>
                    <a:pt x="248" y="9"/>
                  </a:cubicBezTo>
                  <a:cubicBezTo>
                    <a:pt x="248" y="9"/>
                    <a:pt x="248" y="8"/>
                    <a:pt x="248" y="8"/>
                  </a:cubicBezTo>
                  <a:cubicBezTo>
                    <a:pt x="248" y="8"/>
                    <a:pt x="248" y="8"/>
                    <a:pt x="248" y="8"/>
                  </a:cubicBezTo>
                  <a:cubicBezTo>
                    <a:pt x="248" y="8"/>
                    <a:pt x="247" y="8"/>
                    <a:pt x="247" y="8"/>
                  </a:cubicBezTo>
                  <a:cubicBezTo>
                    <a:pt x="242" y="12"/>
                    <a:pt x="242" y="12"/>
                    <a:pt x="242" y="12"/>
                  </a:cubicBezTo>
                  <a:cubicBezTo>
                    <a:pt x="246" y="7"/>
                    <a:pt x="246" y="7"/>
                    <a:pt x="246" y="7"/>
                  </a:cubicBezTo>
                  <a:cubicBezTo>
                    <a:pt x="246" y="6"/>
                    <a:pt x="246" y="5"/>
                    <a:pt x="246" y="5"/>
                  </a:cubicBezTo>
                  <a:cubicBezTo>
                    <a:pt x="245" y="3"/>
                    <a:pt x="244" y="3"/>
                    <a:pt x="243" y="3"/>
                  </a:cubicBezTo>
                  <a:cubicBezTo>
                    <a:pt x="243" y="3"/>
                    <a:pt x="243" y="3"/>
                    <a:pt x="243" y="3"/>
                  </a:cubicBezTo>
                  <a:cubicBezTo>
                    <a:pt x="242" y="3"/>
                    <a:pt x="241" y="3"/>
                    <a:pt x="240" y="4"/>
                  </a:cubicBezTo>
                  <a:cubicBezTo>
                    <a:pt x="239" y="5"/>
                    <a:pt x="238" y="5"/>
                    <a:pt x="235" y="5"/>
                  </a:cubicBezTo>
                  <a:cubicBezTo>
                    <a:pt x="235" y="4"/>
                    <a:pt x="234" y="4"/>
                    <a:pt x="233" y="4"/>
                  </a:cubicBezTo>
                  <a:cubicBezTo>
                    <a:pt x="231" y="3"/>
                    <a:pt x="229" y="2"/>
                    <a:pt x="228" y="3"/>
                  </a:cubicBezTo>
                  <a:cubicBezTo>
                    <a:pt x="227" y="4"/>
                    <a:pt x="226" y="5"/>
                    <a:pt x="227" y="6"/>
                  </a:cubicBezTo>
                  <a:cubicBezTo>
                    <a:pt x="227" y="6"/>
                    <a:pt x="227" y="7"/>
                    <a:pt x="228" y="7"/>
                  </a:cubicBezTo>
                  <a:cubicBezTo>
                    <a:pt x="230" y="7"/>
                    <a:pt x="230" y="7"/>
                    <a:pt x="230" y="7"/>
                  </a:cubicBezTo>
                  <a:cubicBezTo>
                    <a:pt x="229" y="8"/>
                    <a:pt x="229" y="8"/>
                    <a:pt x="229" y="8"/>
                  </a:cubicBezTo>
                  <a:cubicBezTo>
                    <a:pt x="229" y="10"/>
                    <a:pt x="228" y="13"/>
                    <a:pt x="227" y="15"/>
                  </a:cubicBezTo>
                  <a:cubicBezTo>
                    <a:pt x="227" y="15"/>
                    <a:pt x="227" y="15"/>
                    <a:pt x="227" y="15"/>
                  </a:cubicBezTo>
                  <a:cubicBezTo>
                    <a:pt x="228" y="15"/>
                    <a:pt x="228" y="15"/>
                    <a:pt x="228" y="15"/>
                  </a:cubicBezTo>
                  <a:cubicBezTo>
                    <a:pt x="234" y="16"/>
                    <a:pt x="234" y="16"/>
                    <a:pt x="234" y="16"/>
                  </a:cubicBezTo>
                  <a:cubicBezTo>
                    <a:pt x="228" y="17"/>
                    <a:pt x="228" y="17"/>
                    <a:pt x="228" y="17"/>
                  </a:cubicBezTo>
                  <a:cubicBezTo>
                    <a:pt x="228" y="17"/>
                    <a:pt x="228" y="17"/>
                    <a:pt x="228" y="17"/>
                  </a:cubicBezTo>
                  <a:cubicBezTo>
                    <a:pt x="228" y="17"/>
                    <a:pt x="228" y="18"/>
                    <a:pt x="228" y="19"/>
                  </a:cubicBezTo>
                  <a:cubicBezTo>
                    <a:pt x="229" y="19"/>
                    <a:pt x="229" y="20"/>
                    <a:pt x="229" y="21"/>
                  </a:cubicBezTo>
                  <a:cubicBezTo>
                    <a:pt x="232" y="21"/>
                    <a:pt x="232" y="21"/>
                    <a:pt x="232" y="21"/>
                  </a:cubicBezTo>
                  <a:cubicBezTo>
                    <a:pt x="230" y="23"/>
                    <a:pt x="230" y="23"/>
                    <a:pt x="230" y="23"/>
                  </a:cubicBezTo>
                  <a:cubicBezTo>
                    <a:pt x="230" y="23"/>
                    <a:pt x="230" y="24"/>
                    <a:pt x="230" y="24"/>
                  </a:cubicBezTo>
                  <a:cubicBezTo>
                    <a:pt x="230" y="24"/>
                    <a:pt x="230" y="24"/>
                    <a:pt x="230" y="24"/>
                  </a:cubicBezTo>
                  <a:cubicBezTo>
                    <a:pt x="230" y="24"/>
                    <a:pt x="230" y="24"/>
                    <a:pt x="230" y="24"/>
                  </a:cubicBezTo>
                  <a:cubicBezTo>
                    <a:pt x="230" y="26"/>
                    <a:pt x="230" y="26"/>
                    <a:pt x="230" y="26"/>
                  </a:cubicBezTo>
                  <a:cubicBezTo>
                    <a:pt x="229" y="26"/>
                    <a:pt x="229" y="26"/>
                    <a:pt x="229" y="26"/>
                  </a:cubicBezTo>
                  <a:cubicBezTo>
                    <a:pt x="229" y="26"/>
                    <a:pt x="229" y="26"/>
                    <a:pt x="229" y="26"/>
                  </a:cubicBezTo>
                  <a:cubicBezTo>
                    <a:pt x="229" y="28"/>
                    <a:pt x="227" y="29"/>
                    <a:pt x="225" y="30"/>
                  </a:cubicBezTo>
                  <a:cubicBezTo>
                    <a:pt x="225" y="30"/>
                    <a:pt x="225" y="30"/>
                    <a:pt x="224" y="30"/>
                  </a:cubicBezTo>
                  <a:cubicBezTo>
                    <a:pt x="224" y="30"/>
                    <a:pt x="224" y="31"/>
                    <a:pt x="228" y="34"/>
                  </a:cubicBezTo>
                  <a:cubicBezTo>
                    <a:pt x="228" y="34"/>
                    <a:pt x="228" y="34"/>
                    <a:pt x="228" y="34"/>
                  </a:cubicBezTo>
                  <a:cubicBezTo>
                    <a:pt x="231" y="36"/>
                    <a:pt x="231" y="41"/>
                    <a:pt x="232" y="46"/>
                  </a:cubicBezTo>
                  <a:cubicBezTo>
                    <a:pt x="232" y="46"/>
                    <a:pt x="232" y="46"/>
                    <a:pt x="232" y="46"/>
                  </a:cubicBezTo>
                  <a:cubicBezTo>
                    <a:pt x="233" y="47"/>
                    <a:pt x="233" y="47"/>
                    <a:pt x="233" y="47"/>
                  </a:cubicBezTo>
                  <a:cubicBezTo>
                    <a:pt x="234" y="48"/>
                    <a:pt x="234" y="49"/>
                    <a:pt x="235" y="50"/>
                  </a:cubicBezTo>
                  <a:cubicBezTo>
                    <a:pt x="235" y="51"/>
                    <a:pt x="235" y="51"/>
                    <a:pt x="235" y="51"/>
                  </a:cubicBezTo>
                  <a:cubicBezTo>
                    <a:pt x="234" y="51"/>
                    <a:pt x="234" y="51"/>
                    <a:pt x="234" y="51"/>
                  </a:cubicBezTo>
                  <a:cubicBezTo>
                    <a:pt x="234" y="51"/>
                    <a:pt x="234" y="51"/>
                    <a:pt x="234" y="51"/>
                  </a:cubicBezTo>
                  <a:cubicBezTo>
                    <a:pt x="233" y="51"/>
                    <a:pt x="232" y="51"/>
                    <a:pt x="232" y="52"/>
                  </a:cubicBezTo>
                  <a:cubicBezTo>
                    <a:pt x="231" y="54"/>
                    <a:pt x="231" y="54"/>
                    <a:pt x="231" y="54"/>
                  </a:cubicBezTo>
                  <a:cubicBezTo>
                    <a:pt x="231" y="53"/>
                    <a:pt x="231" y="53"/>
                    <a:pt x="231" y="53"/>
                  </a:cubicBezTo>
                  <a:cubicBezTo>
                    <a:pt x="230" y="53"/>
                    <a:pt x="230" y="54"/>
                    <a:pt x="230" y="55"/>
                  </a:cubicBezTo>
                  <a:cubicBezTo>
                    <a:pt x="229" y="55"/>
                    <a:pt x="229" y="56"/>
                    <a:pt x="229" y="56"/>
                  </a:cubicBezTo>
                  <a:cubicBezTo>
                    <a:pt x="228" y="58"/>
                    <a:pt x="225" y="60"/>
                    <a:pt x="223" y="61"/>
                  </a:cubicBezTo>
                  <a:cubicBezTo>
                    <a:pt x="223" y="61"/>
                    <a:pt x="222" y="62"/>
                    <a:pt x="222" y="62"/>
                  </a:cubicBezTo>
                  <a:cubicBezTo>
                    <a:pt x="223" y="64"/>
                    <a:pt x="224" y="69"/>
                    <a:pt x="224" y="69"/>
                  </a:cubicBezTo>
                  <a:cubicBezTo>
                    <a:pt x="224" y="69"/>
                    <a:pt x="224" y="70"/>
                    <a:pt x="224" y="71"/>
                  </a:cubicBezTo>
                  <a:cubicBezTo>
                    <a:pt x="224" y="74"/>
                    <a:pt x="224" y="76"/>
                    <a:pt x="227" y="76"/>
                  </a:cubicBezTo>
                  <a:cubicBezTo>
                    <a:pt x="227" y="76"/>
                    <a:pt x="227" y="76"/>
                    <a:pt x="227" y="76"/>
                  </a:cubicBezTo>
                  <a:cubicBezTo>
                    <a:pt x="227" y="78"/>
                    <a:pt x="227" y="78"/>
                    <a:pt x="227" y="78"/>
                  </a:cubicBezTo>
                  <a:cubicBezTo>
                    <a:pt x="227" y="78"/>
                    <a:pt x="226" y="78"/>
                    <a:pt x="226" y="78"/>
                  </a:cubicBezTo>
                  <a:cubicBezTo>
                    <a:pt x="226" y="78"/>
                    <a:pt x="226" y="78"/>
                    <a:pt x="226" y="78"/>
                  </a:cubicBezTo>
                  <a:cubicBezTo>
                    <a:pt x="225" y="78"/>
                    <a:pt x="225" y="78"/>
                    <a:pt x="224" y="79"/>
                  </a:cubicBezTo>
                  <a:cubicBezTo>
                    <a:pt x="223" y="79"/>
                    <a:pt x="223" y="79"/>
                    <a:pt x="223" y="79"/>
                  </a:cubicBezTo>
                  <a:cubicBezTo>
                    <a:pt x="224" y="80"/>
                    <a:pt x="224" y="80"/>
                    <a:pt x="224" y="80"/>
                  </a:cubicBezTo>
                  <a:cubicBezTo>
                    <a:pt x="224" y="80"/>
                    <a:pt x="225" y="82"/>
                    <a:pt x="224" y="83"/>
                  </a:cubicBezTo>
                  <a:cubicBezTo>
                    <a:pt x="223" y="85"/>
                    <a:pt x="223" y="85"/>
                    <a:pt x="223" y="85"/>
                  </a:cubicBezTo>
                  <a:cubicBezTo>
                    <a:pt x="222" y="83"/>
                    <a:pt x="222" y="83"/>
                    <a:pt x="222" y="83"/>
                  </a:cubicBezTo>
                  <a:cubicBezTo>
                    <a:pt x="222" y="83"/>
                    <a:pt x="221" y="83"/>
                    <a:pt x="221" y="83"/>
                  </a:cubicBezTo>
                  <a:cubicBezTo>
                    <a:pt x="221" y="83"/>
                    <a:pt x="221" y="83"/>
                    <a:pt x="221" y="84"/>
                  </a:cubicBezTo>
                  <a:cubicBezTo>
                    <a:pt x="221" y="87"/>
                    <a:pt x="221" y="87"/>
                    <a:pt x="221" y="87"/>
                  </a:cubicBezTo>
                  <a:cubicBezTo>
                    <a:pt x="219" y="85"/>
                    <a:pt x="219" y="85"/>
                    <a:pt x="219" y="85"/>
                  </a:cubicBezTo>
                  <a:cubicBezTo>
                    <a:pt x="218" y="84"/>
                    <a:pt x="217" y="83"/>
                    <a:pt x="216" y="84"/>
                  </a:cubicBezTo>
                  <a:cubicBezTo>
                    <a:pt x="216" y="85"/>
                    <a:pt x="215" y="85"/>
                    <a:pt x="215" y="85"/>
                  </a:cubicBezTo>
                  <a:cubicBezTo>
                    <a:pt x="213" y="84"/>
                    <a:pt x="213" y="84"/>
                    <a:pt x="213" y="84"/>
                  </a:cubicBezTo>
                  <a:cubicBezTo>
                    <a:pt x="214" y="83"/>
                    <a:pt x="214" y="83"/>
                    <a:pt x="215" y="83"/>
                  </a:cubicBezTo>
                  <a:cubicBezTo>
                    <a:pt x="215" y="82"/>
                    <a:pt x="215" y="81"/>
                    <a:pt x="215" y="81"/>
                  </a:cubicBezTo>
                  <a:cubicBezTo>
                    <a:pt x="215" y="80"/>
                    <a:pt x="212" y="79"/>
                    <a:pt x="210" y="79"/>
                  </a:cubicBezTo>
                  <a:cubicBezTo>
                    <a:pt x="202" y="79"/>
                    <a:pt x="202" y="79"/>
                    <a:pt x="202" y="79"/>
                  </a:cubicBezTo>
                  <a:cubicBezTo>
                    <a:pt x="210" y="77"/>
                    <a:pt x="210" y="77"/>
                    <a:pt x="210" y="77"/>
                  </a:cubicBezTo>
                  <a:cubicBezTo>
                    <a:pt x="210" y="77"/>
                    <a:pt x="211" y="77"/>
                    <a:pt x="211" y="76"/>
                  </a:cubicBezTo>
                  <a:cubicBezTo>
                    <a:pt x="211" y="76"/>
                    <a:pt x="211" y="76"/>
                    <a:pt x="211" y="76"/>
                  </a:cubicBezTo>
                  <a:cubicBezTo>
                    <a:pt x="208" y="71"/>
                    <a:pt x="208" y="66"/>
                    <a:pt x="208" y="60"/>
                  </a:cubicBezTo>
                  <a:cubicBezTo>
                    <a:pt x="208" y="59"/>
                    <a:pt x="208" y="59"/>
                    <a:pt x="208" y="59"/>
                  </a:cubicBezTo>
                  <a:cubicBezTo>
                    <a:pt x="208" y="58"/>
                    <a:pt x="207" y="58"/>
                    <a:pt x="206" y="58"/>
                  </a:cubicBezTo>
                  <a:cubicBezTo>
                    <a:pt x="205" y="58"/>
                    <a:pt x="204" y="58"/>
                    <a:pt x="203" y="58"/>
                  </a:cubicBezTo>
                  <a:cubicBezTo>
                    <a:pt x="203" y="58"/>
                    <a:pt x="202" y="58"/>
                    <a:pt x="201" y="58"/>
                  </a:cubicBezTo>
                  <a:cubicBezTo>
                    <a:pt x="201" y="58"/>
                    <a:pt x="200" y="58"/>
                    <a:pt x="199" y="58"/>
                  </a:cubicBezTo>
                  <a:cubicBezTo>
                    <a:pt x="199" y="58"/>
                    <a:pt x="198" y="58"/>
                    <a:pt x="197" y="60"/>
                  </a:cubicBezTo>
                  <a:cubicBezTo>
                    <a:pt x="195" y="59"/>
                    <a:pt x="195" y="59"/>
                    <a:pt x="195" y="59"/>
                  </a:cubicBezTo>
                  <a:cubicBezTo>
                    <a:pt x="196" y="58"/>
                    <a:pt x="196" y="57"/>
                    <a:pt x="196" y="56"/>
                  </a:cubicBezTo>
                  <a:cubicBezTo>
                    <a:pt x="195" y="55"/>
                    <a:pt x="194" y="55"/>
                    <a:pt x="192" y="54"/>
                  </a:cubicBezTo>
                  <a:cubicBezTo>
                    <a:pt x="190" y="53"/>
                    <a:pt x="189" y="52"/>
                    <a:pt x="188" y="51"/>
                  </a:cubicBezTo>
                  <a:cubicBezTo>
                    <a:pt x="187" y="50"/>
                    <a:pt x="187" y="50"/>
                    <a:pt x="185" y="49"/>
                  </a:cubicBezTo>
                  <a:cubicBezTo>
                    <a:pt x="182" y="47"/>
                    <a:pt x="179" y="46"/>
                    <a:pt x="176" y="44"/>
                  </a:cubicBezTo>
                  <a:cubicBezTo>
                    <a:pt x="174" y="43"/>
                    <a:pt x="173" y="44"/>
                    <a:pt x="170" y="45"/>
                  </a:cubicBezTo>
                  <a:cubicBezTo>
                    <a:pt x="170" y="45"/>
                    <a:pt x="169" y="46"/>
                    <a:pt x="168" y="46"/>
                  </a:cubicBezTo>
                  <a:cubicBezTo>
                    <a:pt x="168" y="44"/>
                    <a:pt x="168" y="44"/>
                    <a:pt x="168" y="44"/>
                  </a:cubicBezTo>
                  <a:cubicBezTo>
                    <a:pt x="169" y="43"/>
                    <a:pt x="169" y="41"/>
                    <a:pt x="168" y="38"/>
                  </a:cubicBezTo>
                  <a:cubicBezTo>
                    <a:pt x="167" y="38"/>
                    <a:pt x="167" y="37"/>
                    <a:pt x="167" y="37"/>
                  </a:cubicBezTo>
                  <a:cubicBezTo>
                    <a:pt x="167" y="37"/>
                    <a:pt x="167" y="36"/>
                    <a:pt x="167" y="36"/>
                  </a:cubicBezTo>
                  <a:cubicBezTo>
                    <a:pt x="167" y="35"/>
                    <a:pt x="166" y="33"/>
                    <a:pt x="166" y="33"/>
                  </a:cubicBezTo>
                  <a:cubicBezTo>
                    <a:pt x="165" y="33"/>
                    <a:pt x="165" y="33"/>
                    <a:pt x="165" y="33"/>
                  </a:cubicBezTo>
                  <a:cubicBezTo>
                    <a:pt x="164" y="33"/>
                    <a:pt x="164" y="32"/>
                    <a:pt x="164" y="32"/>
                  </a:cubicBezTo>
                  <a:cubicBezTo>
                    <a:pt x="163" y="32"/>
                    <a:pt x="163" y="33"/>
                    <a:pt x="163" y="33"/>
                  </a:cubicBezTo>
                  <a:cubicBezTo>
                    <a:pt x="163" y="33"/>
                    <a:pt x="163" y="33"/>
                    <a:pt x="163" y="34"/>
                  </a:cubicBezTo>
                  <a:cubicBezTo>
                    <a:pt x="161" y="34"/>
                    <a:pt x="161" y="34"/>
                    <a:pt x="161" y="34"/>
                  </a:cubicBezTo>
                  <a:cubicBezTo>
                    <a:pt x="161" y="33"/>
                    <a:pt x="161" y="33"/>
                    <a:pt x="161" y="33"/>
                  </a:cubicBezTo>
                  <a:cubicBezTo>
                    <a:pt x="161" y="33"/>
                    <a:pt x="161" y="31"/>
                    <a:pt x="152" y="31"/>
                  </a:cubicBezTo>
                  <a:cubicBezTo>
                    <a:pt x="149" y="31"/>
                    <a:pt x="146" y="32"/>
                    <a:pt x="143" y="32"/>
                  </a:cubicBezTo>
                  <a:cubicBezTo>
                    <a:pt x="142" y="32"/>
                    <a:pt x="141" y="32"/>
                    <a:pt x="140" y="32"/>
                  </a:cubicBezTo>
                  <a:cubicBezTo>
                    <a:pt x="129" y="32"/>
                    <a:pt x="117" y="32"/>
                    <a:pt x="105" y="32"/>
                  </a:cubicBezTo>
                  <a:cubicBezTo>
                    <a:pt x="74" y="32"/>
                    <a:pt x="74" y="32"/>
                    <a:pt x="74" y="32"/>
                  </a:cubicBezTo>
                  <a:cubicBezTo>
                    <a:pt x="52" y="32"/>
                    <a:pt x="30" y="32"/>
                    <a:pt x="8" y="32"/>
                  </a:cubicBezTo>
                  <a:cubicBezTo>
                    <a:pt x="10" y="34"/>
                    <a:pt x="11" y="37"/>
                    <a:pt x="12" y="40"/>
                  </a:cubicBezTo>
                  <a:cubicBezTo>
                    <a:pt x="13" y="42"/>
                    <a:pt x="14" y="45"/>
                    <a:pt x="15" y="47"/>
                  </a:cubicBezTo>
                  <a:cubicBezTo>
                    <a:pt x="16" y="47"/>
                    <a:pt x="17" y="48"/>
                    <a:pt x="18" y="48"/>
                  </a:cubicBezTo>
                  <a:cubicBezTo>
                    <a:pt x="20" y="49"/>
                    <a:pt x="22" y="50"/>
                    <a:pt x="23" y="51"/>
                  </a:cubicBezTo>
                  <a:cubicBezTo>
                    <a:pt x="23" y="52"/>
                    <a:pt x="23" y="55"/>
                    <a:pt x="23" y="57"/>
                  </a:cubicBezTo>
                  <a:cubicBezTo>
                    <a:pt x="23" y="58"/>
                    <a:pt x="23" y="60"/>
                    <a:pt x="23" y="60"/>
                  </a:cubicBezTo>
                  <a:cubicBezTo>
                    <a:pt x="23" y="61"/>
                    <a:pt x="23" y="61"/>
                    <a:pt x="23" y="61"/>
                  </a:cubicBezTo>
                  <a:cubicBezTo>
                    <a:pt x="22" y="62"/>
                    <a:pt x="22" y="62"/>
                    <a:pt x="22" y="62"/>
                  </a:cubicBezTo>
                  <a:cubicBezTo>
                    <a:pt x="22" y="62"/>
                    <a:pt x="22" y="62"/>
                    <a:pt x="22" y="62"/>
                  </a:cubicBezTo>
                  <a:cubicBezTo>
                    <a:pt x="22" y="62"/>
                    <a:pt x="22" y="62"/>
                    <a:pt x="22" y="62"/>
                  </a:cubicBezTo>
                  <a:cubicBezTo>
                    <a:pt x="23" y="63"/>
                    <a:pt x="24" y="64"/>
                    <a:pt x="23" y="65"/>
                  </a:cubicBezTo>
                  <a:cubicBezTo>
                    <a:pt x="23" y="65"/>
                    <a:pt x="23" y="66"/>
                    <a:pt x="24" y="66"/>
                  </a:cubicBezTo>
                  <a:cubicBezTo>
                    <a:pt x="24" y="67"/>
                    <a:pt x="25" y="68"/>
                    <a:pt x="25" y="68"/>
                  </a:cubicBezTo>
                  <a:cubicBezTo>
                    <a:pt x="27" y="67"/>
                    <a:pt x="27" y="67"/>
                    <a:pt x="27" y="67"/>
                  </a:cubicBezTo>
                  <a:cubicBezTo>
                    <a:pt x="27" y="69"/>
                    <a:pt x="27" y="69"/>
                    <a:pt x="27" y="69"/>
                  </a:cubicBezTo>
                  <a:cubicBezTo>
                    <a:pt x="26" y="70"/>
                    <a:pt x="27" y="72"/>
                    <a:pt x="27" y="73"/>
                  </a:cubicBezTo>
                  <a:cubicBezTo>
                    <a:pt x="28" y="74"/>
                    <a:pt x="28" y="74"/>
                    <a:pt x="28" y="74"/>
                  </a:cubicBezTo>
                  <a:cubicBezTo>
                    <a:pt x="30" y="73"/>
                    <a:pt x="30" y="73"/>
                    <a:pt x="30" y="73"/>
                  </a:cubicBezTo>
                  <a:cubicBezTo>
                    <a:pt x="30" y="74"/>
                    <a:pt x="30" y="74"/>
                    <a:pt x="30" y="74"/>
                  </a:cubicBezTo>
                  <a:cubicBezTo>
                    <a:pt x="30" y="74"/>
                    <a:pt x="30" y="74"/>
                    <a:pt x="30" y="74"/>
                  </a:cubicBezTo>
                  <a:cubicBezTo>
                    <a:pt x="31" y="74"/>
                    <a:pt x="31" y="74"/>
                    <a:pt x="31" y="74"/>
                  </a:cubicBezTo>
                  <a:cubicBezTo>
                    <a:pt x="32" y="79"/>
                    <a:pt x="32" y="79"/>
                    <a:pt x="32" y="79"/>
                  </a:cubicBezTo>
                  <a:cubicBezTo>
                    <a:pt x="32" y="79"/>
                    <a:pt x="32" y="79"/>
                    <a:pt x="32" y="79"/>
                  </a:cubicBezTo>
                  <a:cubicBezTo>
                    <a:pt x="33" y="78"/>
                    <a:pt x="33" y="78"/>
                    <a:pt x="33" y="78"/>
                  </a:cubicBezTo>
                  <a:cubicBezTo>
                    <a:pt x="33" y="79"/>
                    <a:pt x="33" y="79"/>
                    <a:pt x="33" y="79"/>
                  </a:cubicBezTo>
                  <a:cubicBezTo>
                    <a:pt x="33" y="80"/>
                    <a:pt x="33" y="80"/>
                    <a:pt x="33" y="80"/>
                  </a:cubicBezTo>
                  <a:cubicBezTo>
                    <a:pt x="34" y="80"/>
                    <a:pt x="34" y="81"/>
                    <a:pt x="34" y="81"/>
                  </a:cubicBezTo>
                  <a:cubicBezTo>
                    <a:pt x="34" y="82"/>
                    <a:pt x="34" y="82"/>
                    <a:pt x="34" y="82"/>
                  </a:cubicBezTo>
                  <a:cubicBezTo>
                    <a:pt x="34" y="82"/>
                    <a:pt x="34" y="82"/>
                    <a:pt x="34" y="82"/>
                  </a:cubicBezTo>
                  <a:cubicBezTo>
                    <a:pt x="36" y="83"/>
                    <a:pt x="36" y="83"/>
                    <a:pt x="36" y="83"/>
                  </a:cubicBezTo>
                  <a:cubicBezTo>
                    <a:pt x="33" y="83"/>
                    <a:pt x="33" y="83"/>
                    <a:pt x="33" y="83"/>
                  </a:cubicBezTo>
                  <a:cubicBezTo>
                    <a:pt x="33" y="83"/>
                    <a:pt x="33" y="83"/>
                    <a:pt x="33" y="83"/>
                  </a:cubicBezTo>
                  <a:cubicBezTo>
                    <a:pt x="33" y="84"/>
                    <a:pt x="35" y="84"/>
                    <a:pt x="36" y="84"/>
                  </a:cubicBezTo>
                  <a:cubicBezTo>
                    <a:pt x="37" y="83"/>
                    <a:pt x="37" y="83"/>
                    <a:pt x="37" y="83"/>
                  </a:cubicBezTo>
                  <a:cubicBezTo>
                    <a:pt x="38" y="84"/>
                    <a:pt x="38" y="84"/>
                    <a:pt x="38" y="84"/>
                  </a:cubicBezTo>
                  <a:cubicBezTo>
                    <a:pt x="38" y="84"/>
                    <a:pt x="38" y="84"/>
                    <a:pt x="38" y="84"/>
                  </a:cubicBezTo>
                  <a:cubicBezTo>
                    <a:pt x="38" y="85"/>
                    <a:pt x="39" y="85"/>
                    <a:pt x="39" y="86"/>
                  </a:cubicBezTo>
                  <a:cubicBezTo>
                    <a:pt x="39" y="86"/>
                    <a:pt x="39" y="86"/>
                    <a:pt x="39" y="86"/>
                  </a:cubicBezTo>
                  <a:cubicBezTo>
                    <a:pt x="39" y="87"/>
                    <a:pt x="39" y="87"/>
                    <a:pt x="39" y="87"/>
                  </a:cubicBezTo>
                  <a:cubicBezTo>
                    <a:pt x="40" y="87"/>
                    <a:pt x="42" y="87"/>
                    <a:pt x="43" y="87"/>
                  </a:cubicBezTo>
                  <a:cubicBezTo>
                    <a:pt x="45" y="87"/>
                    <a:pt x="45" y="87"/>
                    <a:pt x="45" y="87"/>
                  </a:cubicBezTo>
                  <a:cubicBezTo>
                    <a:pt x="44" y="89"/>
                    <a:pt x="44" y="89"/>
                    <a:pt x="44" y="89"/>
                  </a:cubicBezTo>
                  <a:cubicBezTo>
                    <a:pt x="44" y="89"/>
                    <a:pt x="44" y="90"/>
                    <a:pt x="44" y="90"/>
                  </a:cubicBezTo>
                  <a:cubicBezTo>
                    <a:pt x="44" y="91"/>
                    <a:pt x="45" y="91"/>
                    <a:pt x="45" y="91"/>
                  </a:cubicBezTo>
                  <a:cubicBezTo>
                    <a:pt x="45" y="91"/>
                    <a:pt x="45" y="91"/>
                    <a:pt x="45" y="90"/>
                  </a:cubicBezTo>
                  <a:cubicBezTo>
                    <a:pt x="45" y="88"/>
                    <a:pt x="45" y="88"/>
                    <a:pt x="45" y="88"/>
                  </a:cubicBezTo>
                  <a:cubicBezTo>
                    <a:pt x="47" y="90"/>
                    <a:pt x="47" y="90"/>
                    <a:pt x="47" y="90"/>
                  </a:cubicBezTo>
                  <a:cubicBezTo>
                    <a:pt x="47" y="90"/>
                    <a:pt x="48" y="91"/>
                    <a:pt x="48" y="92"/>
                  </a:cubicBezTo>
                  <a:cubicBezTo>
                    <a:pt x="48" y="92"/>
                    <a:pt x="48" y="92"/>
                    <a:pt x="48" y="92"/>
                  </a:cubicBezTo>
                  <a:cubicBezTo>
                    <a:pt x="52" y="87"/>
                    <a:pt x="52" y="87"/>
                    <a:pt x="52" y="87"/>
                  </a:cubicBezTo>
                  <a:cubicBezTo>
                    <a:pt x="50" y="93"/>
                    <a:pt x="50" y="93"/>
                    <a:pt x="50" y="93"/>
                  </a:cubicBezTo>
                  <a:cubicBezTo>
                    <a:pt x="50" y="94"/>
                    <a:pt x="50" y="94"/>
                    <a:pt x="50" y="94"/>
                  </a:cubicBezTo>
                  <a:cubicBezTo>
                    <a:pt x="50" y="94"/>
                    <a:pt x="50" y="94"/>
                    <a:pt x="51" y="94"/>
                  </a:cubicBezTo>
                  <a:cubicBezTo>
                    <a:pt x="51" y="94"/>
                    <a:pt x="51" y="94"/>
                    <a:pt x="51" y="94"/>
                  </a:cubicBezTo>
                  <a:cubicBezTo>
                    <a:pt x="52" y="96"/>
                    <a:pt x="52" y="96"/>
                    <a:pt x="52" y="96"/>
                  </a:cubicBezTo>
                  <a:cubicBezTo>
                    <a:pt x="52" y="96"/>
                    <a:pt x="54" y="96"/>
                    <a:pt x="56" y="96"/>
                  </a:cubicBezTo>
                  <a:cubicBezTo>
                    <a:pt x="58" y="96"/>
                    <a:pt x="61" y="96"/>
                    <a:pt x="63" y="96"/>
                  </a:cubicBezTo>
                  <a:cubicBezTo>
                    <a:pt x="64" y="96"/>
                    <a:pt x="65" y="96"/>
                    <a:pt x="66" y="96"/>
                  </a:cubicBezTo>
                  <a:cubicBezTo>
                    <a:pt x="106" y="96"/>
                    <a:pt x="106" y="96"/>
                    <a:pt x="106" y="96"/>
                  </a:cubicBezTo>
                  <a:cubicBezTo>
                    <a:pt x="118" y="96"/>
                    <a:pt x="131" y="96"/>
                    <a:pt x="144" y="96"/>
                  </a:cubicBezTo>
                  <a:cubicBezTo>
                    <a:pt x="144" y="96"/>
                    <a:pt x="145" y="96"/>
                    <a:pt x="146" y="96"/>
                  </a:cubicBezTo>
                  <a:cubicBezTo>
                    <a:pt x="148" y="96"/>
                    <a:pt x="150" y="97"/>
                    <a:pt x="153" y="97"/>
                  </a:cubicBezTo>
                  <a:cubicBezTo>
                    <a:pt x="157" y="97"/>
                    <a:pt x="158" y="96"/>
                    <a:pt x="158" y="95"/>
                  </a:cubicBezTo>
                  <a:cubicBezTo>
                    <a:pt x="158" y="95"/>
                    <a:pt x="158" y="95"/>
                    <a:pt x="158" y="94"/>
                  </a:cubicBezTo>
                  <a:cubicBezTo>
                    <a:pt x="160" y="94"/>
                    <a:pt x="160" y="94"/>
                    <a:pt x="160" y="94"/>
                  </a:cubicBezTo>
                  <a:cubicBezTo>
                    <a:pt x="160" y="94"/>
                    <a:pt x="161" y="95"/>
                    <a:pt x="161" y="95"/>
                  </a:cubicBezTo>
                  <a:cubicBezTo>
                    <a:pt x="162" y="97"/>
                    <a:pt x="162" y="97"/>
                    <a:pt x="164" y="98"/>
                  </a:cubicBezTo>
                  <a:cubicBezTo>
                    <a:pt x="168" y="98"/>
                    <a:pt x="169" y="98"/>
                    <a:pt x="172" y="100"/>
                  </a:cubicBezTo>
                  <a:cubicBezTo>
                    <a:pt x="174" y="101"/>
                    <a:pt x="176" y="102"/>
                    <a:pt x="178" y="102"/>
                  </a:cubicBezTo>
                  <a:cubicBezTo>
                    <a:pt x="179" y="102"/>
                    <a:pt x="182" y="101"/>
                    <a:pt x="183" y="99"/>
                  </a:cubicBezTo>
                  <a:cubicBezTo>
                    <a:pt x="184" y="96"/>
                    <a:pt x="184" y="96"/>
                    <a:pt x="184" y="96"/>
                  </a:cubicBezTo>
                  <a:cubicBezTo>
                    <a:pt x="184" y="98"/>
                    <a:pt x="184" y="98"/>
                    <a:pt x="184" y="98"/>
                  </a:cubicBezTo>
                  <a:cubicBezTo>
                    <a:pt x="185" y="98"/>
                    <a:pt x="185" y="98"/>
                    <a:pt x="185" y="97"/>
                  </a:cubicBezTo>
                  <a:cubicBezTo>
                    <a:pt x="187" y="90"/>
                    <a:pt x="187" y="90"/>
                    <a:pt x="187" y="90"/>
                  </a:cubicBezTo>
                  <a:cubicBezTo>
                    <a:pt x="187" y="96"/>
                    <a:pt x="187" y="96"/>
                    <a:pt x="187" y="96"/>
                  </a:cubicBezTo>
                  <a:cubicBezTo>
                    <a:pt x="187" y="96"/>
                    <a:pt x="188" y="96"/>
                    <a:pt x="188" y="96"/>
                  </a:cubicBezTo>
                  <a:cubicBezTo>
                    <a:pt x="189" y="96"/>
                    <a:pt x="189" y="97"/>
                    <a:pt x="190" y="97"/>
                  </a:cubicBezTo>
                  <a:cubicBezTo>
                    <a:pt x="191" y="97"/>
                    <a:pt x="191" y="97"/>
                    <a:pt x="191" y="97"/>
                  </a:cubicBezTo>
                  <a:cubicBezTo>
                    <a:pt x="191" y="97"/>
                    <a:pt x="191" y="97"/>
                    <a:pt x="192" y="97"/>
                  </a:cubicBezTo>
                  <a:cubicBezTo>
                    <a:pt x="194" y="97"/>
                    <a:pt x="195" y="99"/>
                    <a:pt x="196" y="100"/>
                  </a:cubicBezTo>
                  <a:cubicBezTo>
                    <a:pt x="197" y="102"/>
                    <a:pt x="197" y="102"/>
                    <a:pt x="199" y="102"/>
                  </a:cubicBezTo>
                  <a:cubicBezTo>
                    <a:pt x="201" y="101"/>
                    <a:pt x="201" y="101"/>
                    <a:pt x="201" y="101"/>
                  </a:cubicBezTo>
                  <a:cubicBezTo>
                    <a:pt x="200" y="103"/>
                    <a:pt x="200" y="103"/>
                    <a:pt x="200" y="103"/>
                  </a:cubicBezTo>
                  <a:cubicBezTo>
                    <a:pt x="200" y="104"/>
                    <a:pt x="200" y="106"/>
                    <a:pt x="201" y="107"/>
                  </a:cubicBezTo>
                  <a:cubicBezTo>
                    <a:pt x="201" y="108"/>
                    <a:pt x="202" y="109"/>
                    <a:pt x="202" y="109"/>
                  </a:cubicBezTo>
                  <a:cubicBezTo>
                    <a:pt x="202" y="109"/>
                    <a:pt x="202" y="109"/>
                    <a:pt x="202" y="109"/>
                  </a:cubicBezTo>
                  <a:cubicBezTo>
                    <a:pt x="203" y="111"/>
                    <a:pt x="203" y="111"/>
                    <a:pt x="203" y="111"/>
                  </a:cubicBezTo>
                  <a:cubicBezTo>
                    <a:pt x="203" y="112"/>
                    <a:pt x="208" y="113"/>
                    <a:pt x="211" y="113"/>
                  </a:cubicBezTo>
                  <a:cubicBezTo>
                    <a:pt x="212" y="113"/>
                    <a:pt x="213" y="113"/>
                    <a:pt x="214" y="113"/>
                  </a:cubicBezTo>
                  <a:cubicBezTo>
                    <a:pt x="217" y="114"/>
                    <a:pt x="218" y="116"/>
                    <a:pt x="219" y="118"/>
                  </a:cubicBezTo>
                  <a:cubicBezTo>
                    <a:pt x="219" y="118"/>
                    <a:pt x="220" y="119"/>
                    <a:pt x="220" y="120"/>
                  </a:cubicBezTo>
                  <a:cubicBezTo>
                    <a:pt x="223" y="123"/>
                    <a:pt x="223" y="123"/>
                    <a:pt x="223" y="123"/>
                  </a:cubicBezTo>
                  <a:cubicBezTo>
                    <a:pt x="219" y="122"/>
                    <a:pt x="219" y="122"/>
                    <a:pt x="219" y="122"/>
                  </a:cubicBezTo>
                  <a:cubicBezTo>
                    <a:pt x="219" y="124"/>
                    <a:pt x="219" y="124"/>
                    <a:pt x="219" y="124"/>
                  </a:cubicBezTo>
                  <a:cubicBezTo>
                    <a:pt x="218" y="123"/>
                    <a:pt x="218" y="123"/>
                    <a:pt x="218" y="123"/>
                  </a:cubicBezTo>
                  <a:cubicBezTo>
                    <a:pt x="217" y="122"/>
                    <a:pt x="217" y="122"/>
                    <a:pt x="216" y="122"/>
                  </a:cubicBezTo>
                  <a:cubicBezTo>
                    <a:pt x="216" y="122"/>
                    <a:pt x="216" y="122"/>
                    <a:pt x="216" y="123"/>
                  </a:cubicBezTo>
                  <a:cubicBezTo>
                    <a:pt x="214" y="124"/>
                    <a:pt x="214" y="124"/>
                    <a:pt x="214" y="124"/>
                  </a:cubicBezTo>
                  <a:cubicBezTo>
                    <a:pt x="214" y="122"/>
                    <a:pt x="214" y="122"/>
                    <a:pt x="214" y="122"/>
                  </a:cubicBezTo>
                  <a:cubicBezTo>
                    <a:pt x="214" y="122"/>
                    <a:pt x="214" y="122"/>
                    <a:pt x="214" y="121"/>
                  </a:cubicBezTo>
                  <a:close/>
                  <a:moveTo>
                    <a:pt x="276" y="122"/>
                  </a:moveTo>
                  <a:cubicBezTo>
                    <a:pt x="275" y="122"/>
                    <a:pt x="275" y="122"/>
                    <a:pt x="275" y="122"/>
                  </a:cubicBezTo>
                  <a:cubicBezTo>
                    <a:pt x="275" y="123"/>
                    <a:pt x="274" y="125"/>
                    <a:pt x="275" y="126"/>
                  </a:cubicBezTo>
                  <a:cubicBezTo>
                    <a:pt x="275" y="127"/>
                    <a:pt x="275" y="127"/>
                    <a:pt x="276" y="127"/>
                  </a:cubicBezTo>
                  <a:cubicBezTo>
                    <a:pt x="277" y="127"/>
                    <a:pt x="278" y="126"/>
                    <a:pt x="278" y="124"/>
                  </a:cubicBezTo>
                  <a:cubicBezTo>
                    <a:pt x="279" y="123"/>
                    <a:pt x="281" y="121"/>
                    <a:pt x="283" y="121"/>
                  </a:cubicBezTo>
                  <a:cubicBezTo>
                    <a:pt x="284" y="120"/>
                    <a:pt x="286" y="119"/>
                    <a:pt x="291" y="118"/>
                  </a:cubicBezTo>
                  <a:cubicBezTo>
                    <a:pt x="291" y="118"/>
                    <a:pt x="291" y="118"/>
                    <a:pt x="291" y="118"/>
                  </a:cubicBezTo>
                  <a:cubicBezTo>
                    <a:pt x="291" y="118"/>
                    <a:pt x="291" y="118"/>
                    <a:pt x="291" y="118"/>
                  </a:cubicBezTo>
                  <a:cubicBezTo>
                    <a:pt x="291" y="117"/>
                    <a:pt x="290" y="117"/>
                    <a:pt x="289" y="116"/>
                  </a:cubicBezTo>
                  <a:cubicBezTo>
                    <a:pt x="289" y="116"/>
                    <a:pt x="288" y="117"/>
                    <a:pt x="287" y="117"/>
                  </a:cubicBezTo>
                  <a:cubicBezTo>
                    <a:pt x="285" y="118"/>
                    <a:pt x="285" y="118"/>
                    <a:pt x="285" y="118"/>
                  </a:cubicBezTo>
                  <a:cubicBezTo>
                    <a:pt x="284" y="119"/>
                    <a:pt x="283" y="119"/>
                    <a:pt x="282" y="119"/>
                  </a:cubicBezTo>
                  <a:cubicBezTo>
                    <a:pt x="281" y="119"/>
                    <a:pt x="281" y="119"/>
                    <a:pt x="280" y="119"/>
                  </a:cubicBezTo>
                  <a:cubicBezTo>
                    <a:pt x="280" y="119"/>
                    <a:pt x="280" y="119"/>
                    <a:pt x="280" y="119"/>
                  </a:cubicBezTo>
                  <a:lnTo>
                    <a:pt x="276" y="122"/>
                  </a:lnTo>
                  <a:close/>
                  <a:moveTo>
                    <a:pt x="280" y="117"/>
                  </a:moveTo>
                  <a:cubicBezTo>
                    <a:pt x="280" y="117"/>
                    <a:pt x="282" y="117"/>
                    <a:pt x="283" y="117"/>
                  </a:cubicBezTo>
                  <a:cubicBezTo>
                    <a:pt x="285" y="117"/>
                    <a:pt x="285" y="117"/>
                    <a:pt x="285" y="117"/>
                  </a:cubicBezTo>
                  <a:cubicBezTo>
                    <a:pt x="284" y="116"/>
                    <a:pt x="284" y="116"/>
                    <a:pt x="283" y="116"/>
                  </a:cubicBezTo>
                  <a:cubicBezTo>
                    <a:pt x="282" y="115"/>
                    <a:pt x="282" y="115"/>
                    <a:pt x="282" y="115"/>
                  </a:cubicBezTo>
                  <a:cubicBezTo>
                    <a:pt x="281" y="116"/>
                    <a:pt x="281" y="116"/>
                    <a:pt x="281" y="116"/>
                  </a:cubicBezTo>
                  <a:cubicBezTo>
                    <a:pt x="280" y="116"/>
                    <a:pt x="280" y="116"/>
                    <a:pt x="280" y="117"/>
                  </a:cubicBezTo>
                  <a:close/>
                  <a:moveTo>
                    <a:pt x="266" y="96"/>
                  </a:moveTo>
                  <a:cubicBezTo>
                    <a:pt x="266" y="96"/>
                    <a:pt x="266" y="96"/>
                    <a:pt x="266" y="96"/>
                  </a:cubicBezTo>
                  <a:cubicBezTo>
                    <a:pt x="265" y="97"/>
                    <a:pt x="264" y="98"/>
                    <a:pt x="263" y="99"/>
                  </a:cubicBezTo>
                  <a:cubicBezTo>
                    <a:pt x="264" y="98"/>
                    <a:pt x="266" y="96"/>
                    <a:pt x="268" y="96"/>
                  </a:cubicBezTo>
                  <a:cubicBezTo>
                    <a:pt x="268" y="96"/>
                    <a:pt x="267" y="96"/>
                    <a:pt x="267" y="96"/>
                  </a:cubicBezTo>
                  <a:cubicBezTo>
                    <a:pt x="267" y="96"/>
                    <a:pt x="267" y="96"/>
                    <a:pt x="266" y="96"/>
                  </a:cubicBezTo>
                  <a:close/>
                  <a:moveTo>
                    <a:pt x="300" y="66"/>
                  </a:moveTo>
                  <a:cubicBezTo>
                    <a:pt x="299" y="66"/>
                    <a:pt x="298" y="67"/>
                    <a:pt x="298" y="67"/>
                  </a:cubicBezTo>
                  <a:cubicBezTo>
                    <a:pt x="298" y="67"/>
                    <a:pt x="298" y="67"/>
                    <a:pt x="298" y="67"/>
                  </a:cubicBezTo>
                  <a:cubicBezTo>
                    <a:pt x="299" y="67"/>
                    <a:pt x="299" y="67"/>
                    <a:pt x="300" y="66"/>
                  </a:cubicBezTo>
                  <a:close/>
                  <a:moveTo>
                    <a:pt x="275" y="31"/>
                  </a:moveTo>
                  <a:cubicBezTo>
                    <a:pt x="275" y="31"/>
                    <a:pt x="275" y="32"/>
                    <a:pt x="275" y="32"/>
                  </a:cubicBezTo>
                  <a:cubicBezTo>
                    <a:pt x="282" y="28"/>
                    <a:pt x="282" y="28"/>
                    <a:pt x="282" y="28"/>
                  </a:cubicBezTo>
                  <a:cubicBezTo>
                    <a:pt x="282" y="28"/>
                    <a:pt x="281" y="28"/>
                    <a:pt x="281" y="27"/>
                  </a:cubicBezTo>
                  <a:cubicBezTo>
                    <a:pt x="280" y="27"/>
                    <a:pt x="280" y="27"/>
                    <a:pt x="280" y="27"/>
                  </a:cubicBezTo>
                  <a:cubicBezTo>
                    <a:pt x="281" y="26"/>
                    <a:pt x="281" y="26"/>
                    <a:pt x="281" y="26"/>
                  </a:cubicBezTo>
                  <a:cubicBezTo>
                    <a:pt x="280" y="25"/>
                    <a:pt x="280" y="25"/>
                    <a:pt x="280" y="25"/>
                  </a:cubicBezTo>
                  <a:cubicBezTo>
                    <a:pt x="279" y="24"/>
                    <a:pt x="279" y="24"/>
                    <a:pt x="279" y="24"/>
                  </a:cubicBezTo>
                  <a:cubicBezTo>
                    <a:pt x="278" y="23"/>
                    <a:pt x="278" y="23"/>
                    <a:pt x="278" y="23"/>
                  </a:cubicBezTo>
                  <a:cubicBezTo>
                    <a:pt x="279" y="22"/>
                    <a:pt x="279" y="22"/>
                    <a:pt x="279" y="22"/>
                  </a:cubicBezTo>
                  <a:cubicBezTo>
                    <a:pt x="279" y="22"/>
                    <a:pt x="279" y="21"/>
                    <a:pt x="279" y="21"/>
                  </a:cubicBezTo>
                  <a:cubicBezTo>
                    <a:pt x="278" y="21"/>
                    <a:pt x="277" y="22"/>
                    <a:pt x="276" y="24"/>
                  </a:cubicBezTo>
                  <a:cubicBezTo>
                    <a:pt x="276" y="24"/>
                    <a:pt x="277" y="24"/>
                    <a:pt x="277" y="24"/>
                  </a:cubicBezTo>
                  <a:cubicBezTo>
                    <a:pt x="277" y="25"/>
                    <a:pt x="278" y="26"/>
                    <a:pt x="278" y="26"/>
                  </a:cubicBezTo>
                  <a:cubicBezTo>
                    <a:pt x="277" y="27"/>
                    <a:pt x="277" y="27"/>
                    <a:pt x="276" y="28"/>
                  </a:cubicBezTo>
                  <a:cubicBezTo>
                    <a:pt x="276" y="28"/>
                    <a:pt x="276" y="28"/>
                    <a:pt x="276" y="28"/>
                  </a:cubicBezTo>
                  <a:cubicBezTo>
                    <a:pt x="276" y="28"/>
                    <a:pt x="276" y="28"/>
                    <a:pt x="276" y="29"/>
                  </a:cubicBezTo>
                  <a:cubicBezTo>
                    <a:pt x="276" y="29"/>
                    <a:pt x="276" y="30"/>
                    <a:pt x="275" y="31"/>
                  </a:cubicBezTo>
                  <a:cubicBezTo>
                    <a:pt x="275" y="31"/>
                    <a:pt x="275" y="31"/>
                    <a:pt x="275" y="3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2" name="Freeform 722"/>
            <p:cNvSpPr>
              <a:spLocks noChangeArrowheads="1"/>
            </p:cNvSpPr>
            <p:nvPr/>
          </p:nvSpPr>
          <p:spPr bwMode="auto">
            <a:xfrm>
              <a:off x="6806056" y="2286955"/>
              <a:ext cx="2666235" cy="1347610"/>
            </a:xfrm>
            <a:custGeom>
              <a:avLst/>
              <a:gdLst>
                <a:gd name="T0" fmla="*/ 601 w 641"/>
                <a:gd name="T1" fmla="*/ 153 h 324"/>
                <a:gd name="T2" fmla="*/ 621 w 641"/>
                <a:gd name="T3" fmla="*/ 165 h 324"/>
                <a:gd name="T4" fmla="*/ 628 w 641"/>
                <a:gd name="T5" fmla="*/ 166 h 324"/>
                <a:gd name="T6" fmla="*/ 641 w 641"/>
                <a:gd name="T7" fmla="*/ 153 h 324"/>
                <a:gd name="T8" fmla="*/ 616 w 641"/>
                <a:gd name="T9" fmla="*/ 136 h 324"/>
                <a:gd name="T10" fmla="*/ 592 w 641"/>
                <a:gd name="T11" fmla="*/ 117 h 324"/>
                <a:gd name="T12" fmla="*/ 539 w 641"/>
                <a:gd name="T13" fmla="*/ 115 h 324"/>
                <a:gd name="T14" fmla="*/ 484 w 641"/>
                <a:gd name="T15" fmla="*/ 93 h 324"/>
                <a:gd name="T16" fmla="*/ 436 w 641"/>
                <a:gd name="T17" fmla="*/ 98 h 324"/>
                <a:gd name="T18" fmla="*/ 401 w 641"/>
                <a:gd name="T19" fmla="*/ 80 h 324"/>
                <a:gd name="T20" fmla="*/ 362 w 641"/>
                <a:gd name="T21" fmla="*/ 73 h 324"/>
                <a:gd name="T22" fmla="*/ 331 w 641"/>
                <a:gd name="T23" fmla="*/ 61 h 324"/>
                <a:gd name="T24" fmla="*/ 308 w 641"/>
                <a:gd name="T25" fmla="*/ 77 h 324"/>
                <a:gd name="T26" fmla="*/ 339 w 641"/>
                <a:gd name="T27" fmla="*/ 44 h 324"/>
                <a:gd name="T28" fmla="*/ 318 w 641"/>
                <a:gd name="T29" fmla="*/ 19 h 324"/>
                <a:gd name="T30" fmla="*/ 291 w 641"/>
                <a:gd name="T31" fmla="*/ 20 h 324"/>
                <a:gd name="T32" fmla="*/ 258 w 641"/>
                <a:gd name="T33" fmla="*/ 32 h 324"/>
                <a:gd name="T34" fmla="*/ 234 w 641"/>
                <a:gd name="T35" fmla="*/ 53 h 324"/>
                <a:gd name="T36" fmla="*/ 212 w 641"/>
                <a:gd name="T37" fmla="*/ 76 h 324"/>
                <a:gd name="T38" fmla="*/ 218 w 641"/>
                <a:gd name="T39" fmla="*/ 97 h 324"/>
                <a:gd name="T40" fmla="*/ 200 w 641"/>
                <a:gd name="T41" fmla="*/ 96 h 324"/>
                <a:gd name="T42" fmla="*/ 182 w 641"/>
                <a:gd name="T43" fmla="*/ 90 h 324"/>
                <a:gd name="T44" fmla="*/ 198 w 641"/>
                <a:gd name="T45" fmla="*/ 132 h 324"/>
                <a:gd name="T46" fmla="*/ 176 w 641"/>
                <a:gd name="T47" fmla="*/ 144 h 324"/>
                <a:gd name="T48" fmla="*/ 179 w 641"/>
                <a:gd name="T49" fmla="*/ 82 h 324"/>
                <a:gd name="T50" fmla="*/ 158 w 641"/>
                <a:gd name="T51" fmla="*/ 117 h 324"/>
                <a:gd name="T52" fmla="*/ 127 w 641"/>
                <a:gd name="T53" fmla="*/ 127 h 324"/>
                <a:gd name="T54" fmla="*/ 101 w 641"/>
                <a:gd name="T55" fmla="*/ 126 h 324"/>
                <a:gd name="T56" fmla="*/ 77 w 641"/>
                <a:gd name="T57" fmla="*/ 136 h 324"/>
                <a:gd name="T58" fmla="*/ 55 w 641"/>
                <a:gd name="T59" fmla="*/ 155 h 324"/>
                <a:gd name="T60" fmla="*/ 30 w 641"/>
                <a:gd name="T61" fmla="*/ 169 h 324"/>
                <a:gd name="T62" fmla="*/ 56 w 641"/>
                <a:gd name="T63" fmla="*/ 143 h 324"/>
                <a:gd name="T64" fmla="*/ 23 w 641"/>
                <a:gd name="T65" fmla="*/ 117 h 324"/>
                <a:gd name="T66" fmla="*/ 6 w 641"/>
                <a:gd name="T67" fmla="*/ 128 h 324"/>
                <a:gd name="T68" fmla="*/ 2 w 641"/>
                <a:gd name="T69" fmla="*/ 201 h 324"/>
                <a:gd name="T70" fmla="*/ 3 w 641"/>
                <a:gd name="T71" fmla="*/ 221 h 324"/>
                <a:gd name="T72" fmla="*/ 23 w 641"/>
                <a:gd name="T73" fmla="*/ 252 h 324"/>
                <a:gd name="T74" fmla="*/ 52 w 641"/>
                <a:gd name="T75" fmla="*/ 277 h 324"/>
                <a:gd name="T76" fmla="*/ 42 w 641"/>
                <a:gd name="T77" fmla="*/ 299 h 324"/>
                <a:gd name="T78" fmla="*/ 79 w 641"/>
                <a:gd name="T79" fmla="*/ 321 h 324"/>
                <a:gd name="T80" fmla="*/ 80 w 641"/>
                <a:gd name="T81" fmla="*/ 296 h 324"/>
                <a:gd name="T82" fmla="*/ 81 w 641"/>
                <a:gd name="T83" fmla="*/ 271 h 324"/>
                <a:gd name="T84" fmla="*/ 108 w 641"/>
                <a:gd name="T85" fmla="*/ 271 h 324"/>
                <a:gd name="T86" fmla="*/ 127 w 641"/>
                <a:gd name="T87" fmla="*/ 270 h 324"/>
                <a:gd name="T88" fmla="*/ 134 w 641"/>
                <a:gd name="T89" fmla="*/ 249 h 324"/>
                <a:gd name="T90" fmla="*/ 173 w 641"/>
                <a:gd name="T91" fmla="*/ 241 h 324"/>
                <a:gd name="T92" fmla="*/ 187 w 641"/>
                <a:gd name="T93" fmla="*/ 252 h 324"/>
                <a:gd name="T94" fmla="*/ 229 w 641"/>
                <a:gd name="T95" fmla="*/ 276 h 324"/>
                <a:gd name="T96" fmla="*/ 278 w 641"/>
                <a:gd name="T97" fmla="*/ 274 h 324"/>
                <a:gd name="T98" fmla="*/ 320 w 641"/>
                <a:gd name="T99" fmla="*/ 278 h 324"/>
                <a:gd name="T100" fmla="*/ 372 w 641"/>
                <a:gd name="T101" fmla="*/ 254 h 324"/>
                <a:gd name="T102" fmla="*/ 423 w 641"/>
                <a:gd name="T103" fmla="*/ 284 h 324"/>
                <a:gd name="T104" fmla="*/ 407 w 641"/>
                <a:gd name="T105" fmla="*/ 317 h 324"/>
                <a:gd name="T106" fmla="*/ 449 w 641"/>
                <a:gd name="T107" fmla="*/ 262 h 324"/>
                <a:gd name="T108" fmla="*/ 431 w 641"/>
                <a:gd name="T109" fmla="*/ 245 h 324"/>
                <a:gd name="T110" fmla="*/ 484 w 641"/>
                <a:gd name="T111" fmla="*/ 209 h 324"/>
                <a:gd name="T112" fmla="*/ 509 w 641"/>
                <a:gd name="T113" fmla="*/ 196 h 324"/>
                <a:gd name="T114" fmla="*/ 541 w 641"/>
                <a:gd name="T115" fmla="*/ 186 h 324"/>
                <a:gd name="T116" fmla="*/ 509 w 641"/>
                <a:gd name="T117" fmla="*/ 269 h 324"/>
                <a:gd name="T118" fmla="*/ 533 w 641"/>
                <a:gd name="T119" fmla="*/ 232 h 324"/>
                <a:gd name="T120" fmla="*/ 542 w 641"/>
                <a:gd name="T121" fmla="*/ 207 h 324"/>
                <a:gd name="T122" fmla="*/ 585 w 641"/>
                <a:gd name="T123" fmla="*/ 18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1" h="324">
                  <a:moveTo>
                    <a:pt x="596" y="177"/>
                  </a:moveTo>
                  <a:cubicBezTo>
                    <a:pt x="596" y="175"/>
                    <a:pt x="596" y="173"/>
                    <a:pt x="594" y="172"/>
                  </a:cubicBezTo>
                  <a:cubicBezTo>
                    <a:pt x="595" y="171"/>
                    <a:pt x="594" y="171"/>
                    <a:pt x="594" y="169"/>
                  </a:cubicBezTo>
                  <a:cubicBezTo>
                    <a:pt x="592" y="172"/>
                    <a:pt x="590" y="168"/>
                    <a:pt x="590" y="166"/>
                  </a:cubicBezTo>
                  <a:cubicBezTo>
                    <a:pt x="592" y="165"/>
                    <a:pt x="594" y="166"/>
                    <a:pt x="595" y="167"/>
                  </a:cubicBezTo>
                  <a:cubicBezTo>
                    <a:pt x="597" y="166"/>
                    <a:pt x="599" y="164"/>
                    <a:pt x="601" y="162"/>
                  </a:cubicBezTo>
                  <a:cubicBezTo>
                    <a:pt x="601" y="161"/>
                    <a:pt x="604" y="159"/>
                    <a:pt x="603" y="158"/>
                  </a:cubicBezTo>
                  <a:cubicBezTo>
                    <a:pt x="602" y="156"/>
                    <a:pt x="601" y="155"/>
                    <a:pt x="601" y="153"/>
                  </a:cubicBezTo>
                  <a:cubicBezTo>
                    <a:pt x="603" y="153"/>
                    <a:pt x="603" y="152"/>
                    <a:pt x="603" y="151"/>
                  </a:cubicBezTo>
                  <a:cubicBezTo>
                    <a:pt x="603" y="151"/>
                    <a:pt x="604" y="152"/>
                    <a:pt x="605" y="152"/>
                  </a:cubicBezTo>
                  <a:cubicBezTo>
                    <a:pt x="605" y="152"/>
                    <a:pt x="606" y="151"/>
                    <a:pt x="606" y="150"/>
                  </a:cubicBezTo>
                  <a:cubicBezTo>
                    <a:pt x="607" y="152"/>
                    <a:pt x="606" y="153"/>
                    <a:pt x="604" y="153"/>
                  </a:cubicBezTo>
                  <a:cubicBezTo>
                    <a:pt x="605" y="154"/>
                    <a:pt x="606" y="158"/>
                    <a:pt x="606" y="158"/>
                  </a:cubicBezTo>
                  <a:cubicBezTo>
                    <a:pt x="608" y="159"/>
                    <a:pt x="612" y="158"/>
                    <a:pt x="614" y="158"/>
                  </a:cubicBezTo>
                  <a:cubicBezTo>
                    <a:pt x="618" y="157"/>
                    <a:pt x="615" y="165"/>
                    <a:pt x="620" y="166"/>
                  </a:cubicBezTo>
                  <a:cubicBezTo>
                    <a:pt x="621" y="165"/>
                    <a:pt x="620" y="166"/>
                    <a:pt x="621" y="165"/>
                  </a:cubicBezTo>
                  <a:cubicBezTo>
                    <a:pt x="622" y="166"/>
                    <a:pt x="624" y="167"/>
                    <a:pt x="624" y="169"/>
                  </a:cubicBezTo>
                  <a:cubicBezTo>
                    <a:pt x="624" y="169"/>
                    <a:pt x="625" y="168"/>
                    <a:pt x="625" y="168"/>
                  </a:cubicBezTo>
                  <a:cubicBezTo>
                    <a:pt x="625" y="169"/>
                    <a:pt x="625" y="169"/>
                    <a:pt x="626" y="169"/>
                  </a:cubicBezTo>
                  <a:cubicBezTo>
                    <a:pt x="626" y="168"/>
                    <a:pt x="626" y="168"/>
                    <a:pt x="627" y="167"/>
                  </a:cubicBezTo>
                  <a:cubicBezTo>
                    <a:pt x="626" y="169"/>
                    <a:pt x="626" y="170"/>
                    <a:pt x="628" y="170"/>
                  </a:cubicBezTo>
                  <a:cubicBezTo>
                    <a:pt x="628" y="169"/>
                    <a:pt x="628" y="169"/>
                    <a:pt x="628" y="168"/>
                  </a:cubicBezTo>
                  <a:cubicBezTo>
                    <a:pt x="629" y="168"/>
                    <a:pt x="630" y="168"/>
                    <a:pt x="631" y="169"/>
                  </a:cubicBezTo>
                  <a:cubicBezTo>
                    <a:pt x="630" y="168"/>
                    <a:pt x="629" y="167"/>
                    <a:pt x="628" y="166"/>
                  </a:cubicBezTo>
                  <a:cubicBezTo>
                    <a:pt x="628" y="166"/>
                    <a:pt x="629" y="166"/>
                    <a:pt x="629" y="166"/>
                  </a:cubicBezTo>
                  <a:cubicBezTo>
                    <a:pt x="629" y="165"/>
                    <a:pt x="628" y="165"/>
                    <a:pt x="628" y="165"/>
                  </a:cubicBezTo>
                  <a:cubicBezTo>
                    <a:pt x="629" y="164"/>
                    <a:pt x="630" y="164"/>
                    <a:pt x="632" y="163"/>
                  </a:cubicBezTo>
                  <a:cubicBezTo>
                    <a:pt x="631" y="162"/>
                    <a:pt x="630" y="161"/>
                    <a:pt x="629" y="161"/>
                  </a:cubicBezTo>
                  <a:cubicBezTo>
                    <a:pt x="632" y="162"/>
                    <a:pt x="631" y="157"/>
                    <a:pt x="635" y="159"/>
                  </a:cubicBezTo>
                  <a:cubicBezTo>
                    <a:pt x="634" y="157"/>
                    <a:pt x="635" y="157"/>
                    <a:pt x="634" y="155"/>
                  </a:cubicBezTo>
                  <a:cubicBezTo>
                    <a:pt x="635" y="156"/>
                    <a:pt x="636" y="157"/>
                    <a:pt x="637" y="158"/>
                  </a:cubicBezTo>
                  <a:cubicBezTo>
                    <a:pt x="637" y="154"/>
                    <a:pt x="639" y="154"/>
                    <a:pt x="641" y="153"/>
                  </a:cubicBezTo>
                  <a:cubicBezTo>
                    <a:pt x="640" y="153"/>
                    <a:pt x="639" y="152"/>
                    <a:pt x="638" y="152"/>
                  </a:cubicBezTo>
                  <a:cubicBezTo>
                    <a:pt x="638" y="148"/>
                    <a:pt x="628" y="140"/>
                    <a:pt x="627" y="146"/>
                  </a:cubicBezTo>
                  <a:cubicBezTo>
                    <a:pt x="627" y="145"/>
                    <a:pt x="627" y="145"/>
                    <a:pt x="627" y="144"/>
                  </a:cubicBezTo>
                  <a:cubicBezTo>
                    <a:pt x="626" y="143"/>
                    <a:pt x="626" y="143"/>
                    <a:pt x="625" y="143"/>
                  </a:cubicBezTo>
                  <a:cubicBezTo>
                    <a:pt x="625" y="144"/>
                    <a:pt x="623" y="144"/>
                    <a:pt x="622" y="143"/>
                  </a:cubicBezTo>
                  <a:cubicBezTo>
                    <a:pt x="624" y="144"/>
                    <a:pt x="625" y="149"/>
                    <a:pt x="624" y="151"/>
                  </a:cubicBezTo>
                  <a:cubicBezTo>
                    <a:pt x="624" y="148"/>
                    <a:pt x="621" y="146"/>
                    <a:pt x="620" y="143"/>
                  </a:cubicBezTo>
                  <a:cubicBezTo>
                    <a:pt x="620" y="140"/>
                    <a:pt x="620" y="136"/>
                    <a:pt x="616" y="136"/>
                  </a:cubicBezTo>
                  <a:cubicBezTo>
                    <a:pt x="617" y="138"/>
                    <a:pt x="618" y="139"/>
                    <a:pt x="618" y="140"/>
                  </a:cubicBezTo>
                  <a:cubicBezTo>
                    <a:pt x="617" y="139"/>
                    <a:pt x="616" y="138"/>
                    <a:pt x="614" y="137"/>
                  </a:cubicBezTo>
                  <a:cubicBezTo>
                    <a:pt x="615" y="136"/>
                    <a:pt x="615" y="136"/>
                    <a:pt x="616" y="135"/>
                  </a:cubicBezTo>
                  <a:cubicBezTo>
                    <a:pt x="614" y="135"/>
                    <a:pt x="613" y="135"/>
                    <a:pt x="612" y="134"/>
                  </a:cubicBezTo>
                  <a:cubicBezTo>
                    <a:pt x="613" y="133"/>
                    <a:pt x="612" y="132"/>
                    <a:pt x="610" y="131"/>
                  </a:cubicBezTo>
                  <a:cubicBezTo>
                    <a:pt x="608" y="131"/>
                    <a:pt x="605" y="129"/>
                    <a:pt x="605" y="127"/>
                  </a:cubicBezTo>
                  <a:cubicBezTo>
                    <a:pt x="604" y="125"/>
                    <a:pt x="601" y="124"/>
                    <a:pt x="599" y="123"/>
                  </a:cubicBezTo>
                  <a:cubicBezTo>
                    <a:pt x="597" y="121"/>
                    <a:pt x="595" y="119"/>
                    <a:pt x="592" y="117"/>
                  </a:cubicBezTo>
                  <a:cubicBezTo>
                    <a:pt x="590" y="116"/>
                    <a:pt x="587" y="114"/>
                    <a:pt x="584" y="114"/>
                  </a:cubicBezTo>
                  <a:cubicBezTo>
                    <a:pt x="581" y="114"/>
                    <a:pt x="577" y="114"/>
                    <a:pt x="574" y="114"/>
                  </a:cubicBezTo>
                  <a:cubicBezTo>
                    <a:pt x="571" y="113"/>
                    <a:pt x="568" y="112"/>
                    <a:pt x="565" y="111"/>
                  </a:cubicBezTo>
                  <a:cubicBezTo>
                    <a:pt x="562" y="111"/>
                    <a:pt x="563" y="115"/>
                    <a:pt x="561" y="116"/>
                  </a:cubicBezTo>
                  <a:cubicBezTo>
                    <a:pt x="567" y="116"/>
                    <a:pt x="566" y="126"/>
                    <a:pt x="561" y="126"/>
                  </a:cubicBezTo>
                  <a:cubicBezTo>
                    <a:pt x="559" y="126"/>
                    <a:pt x="556" y="122"/>
                    <a:pt x="555" y="121"/>
                  </a:cubicBezTo>
                  <a:cubicBezTo>
                    <a:pt x="553" y="120"/>
                    <a:pt x="554" y="116"/>
                    <a:pt x="553" y="115"/>
                  </a:cubicBezTo>
                  <a:cubicBezTo>
                    <a:pt x="548" y="118"/>
                    <a:pt x="544" y="118"/>
                    <a:pt x="539" y="115"/>
                  </a:cubicBezTo>
                  <a:cubicBezTo>
                    <a:pt x="535" y="112"/>
                    <a:pt x="530" y="116"/>
                    <a:pt x="527" y="119"/>
                  </a:cubicBezTo>
                  <a:cubicBezTo>
                    <a:pt x="527" y="116"/>
                    <a:pt x="525" y="116"/>
                    <a:pt x="523" y="115"/>
                  </a:cubicBezTo>
                  <a:cubicBezTo>
                    <a:pt x="520" y="114"/>
                    <a:pt x="521" y="113"/>
                    <a:pt x="522" y="110"/>
                  </a:cubicBezTo>
                  <a:cubicBezTo>
                    <a:pt x="523" y="107"/>
                    <a:pt x="519" y="101"/>
                    <a:pt x="517" y="101"/>
                  </a:cubicBezTo>
                  <a:cubicBezTo>
                    <a:pt x="512" y="101"/>
                    <a:pt x="506" y="101"/>
                    <a:pt x="501" y="100"/>
                  </a:cubicBezTo>
                  <a:cubicBezTo>
                    <a:pt x="496" y="100"/>
                    <a:pt x="494" y="104"/>
                    <a:pt x="490" y="101"/>
                  </a:cubicBezTo>
                  <a:cubicBezTo>
                    <a:pt x="493" y="98"/>
                    <a:pt x="491" y="95"/>
                    <a:pt x="487" y="95"/>
                  </a:cubicBezTo>
                  <a:cubicBezTo>
                    <a:pt x="485" y="95"/>
                    <a:pt x="485" y="95"/>
                    <a:pt x="484" y="93"/>
                  </a:cubicBezTo>
                  <a:cubicBezTo>
                    <a:pt x="483" y="92"/>
                    <a:pt x="480" y="92"/>
                    <a:pt x="479" y="92"/>
                  </a:cubicBezTo>
                  <a:cubicBezTo>
                    <a:pt x="480" y="90"/>
                    <a:pt x="481" y="88"/>
                    <a:pt x="483" y="90"/>
                  </a:cubicBezTo>
                  <a:cubicBezTo>
                    <a:pt x="481" y="84"/>
                    <a:pt x="480" y="85"/>
                    <a:pt x="475" y="83"/>
                  </a:cubicBezTo>
                  <a:cubicBezTo>
                    <a:pt x="467" y="82"/>
                    <a:pt x="460" y="80"/>
                    <a:pt x="453" y="78"/>
                  </a:cubicBezTo>
                  <a:cubicBezTo>
                    <a:pt x="451" y="78"/>
                    <a:pt x="449" y="77"/>
                    <a:pt x="448" y="77"/>
                  </a:cubicBezTo>
                  <a:cubicBezTo>
                    <a:pt x="446" y="77"/>
                    <a:pt x="448" y="81"/>
                    <a:pt x="447" y="81"/>
                  </a:cubicBezTo>
                  <a:cubicBezTo>
                    <a:pt x="443" y="86"/>
                    <a:pt x="441" y="89"/>
                    <a:pt x="443" y="95"/>
                  </a:cubicBezTo>
                  <a:cubicBezTo>
                    <a:pt x="441" y="93"/>
                    <a:pt x="438" y="97"/>
                    <a:pt x="436" y="98"/>
                  </a:cubicBezTo>
                  <a:cubicBezTo>
                    <a:pt x="435" y="99"/>
                    <a:pt x="428" y="93"/>
                    <a:pt x="426" y="93"/>
                  </a:cubicBezTo>
                  <a:cubicBezTo>
                    <a:pt x="423" y="91"/>
                    <a:pt x="424" y="96"/>
                    <a:pt x="421" y="96"/>
                  </a:cubicBezTo>
                  <a:cubicBezTo>
                    <a:pt x="417" y="95"/>
                    <a:pt x="417" y="92"/>
                    <a:pt x="415" y="88"/>
                  </a:cubicBezTo>
                  <a:cubicBezTo>
                    <a:pt x="412" y="93"/>
                    <a:pt x="412" y="98"/>
                    <a:pt x="409" y="104"/>
                  </a:cubicBezTo>
                  <a:cubicBezTo>
                    <a:pt x="409" y="100"/>
                    <a:pt x="405" y="102"/>
                    <a:pt x="404" y="99"/>
                  </a:cubicBezTo>
                  <a:cubicBezTo>
                    <a:pt x="403" y="97"/>
                    <a:pt x="402" y="92"/>
                    <a:pt x="400" y="92"/>
                  </a:cubicBezTo>
                  <a:cubicBezTo>
                    <a:pt x="398" y="89"/>
                    <a:pt x="401" y="87"/>
                    <a:pt x="402" y="85"/>
                  </a:cubicBezTo>
                  <a:cubicBezTo>
                    <a:pt x="403" y="83"/>
                    <a:pt x="401" y="81"/>
                    <a:pt x="401" y="80"/>
                  </a:cubicBezTo>
                  <a:cubicBezTo>
                    <a:pt x="402" y="78"/>
                    <a:pt x="403" y="76"/>
                    <a:pt x="401" y="74"/>
                  </a:cubicBezTo>
                  <a:cubicBezTo>
                    <a:pt x="399" y="72"/>
                    <a:pt x="395" y="64"/>
                    <a:pt x="391" y="69"/>
                  </a:cubicBezTo>
                  <a:cubicBezTo>
                    <a:pt x="390" y="70"/>
                    <a:pt x="382" y="64"/>
                    <a:pt x="380" y="63"/>
                  </a:cubicBezTo>
                  <a:cubicBezTo>
                    <a:pt x="380" y="64"/>
                    <a:pt x="380" y="65"/>
                    <a:pt x="380" y="65"/>
                  </a:cubicBezTo>
                  <a:cubicBezTo>
                    <a:pt x="379" y="65"/>
                    <a:pt x="379" y="65"/>
                    <a:pt x="378" y="65"/>
                  </a:cubicBezTo>
                  <a:cubicBezTo>
                    <a:pt x="377" y="68"/>
                    <a:pt x="377" y="69"/>
                    <a:pt x="378" y="72"/>
                  </a:cubicBezTo>
                  <a:cubicBezTo>
                    <a:pt x="379" y="75"/>
                    <a:pt x="371" y="75"/>
                    <a:pt x="370" y="76"/>
                  </a:cubicBezTo>
                  <a:cubicBezTo>
                    <a:pt x="368" y="76"/>
                    <a:pt x="365" y="74"/>
                    <a:pt x="362" y="73"/>
                  </a:cubicBezTo>
                  <a:cubicBezTo>
                    <a:pt x="360" y="73"/>
                    <a:pt x="356" y="69"/>
                    <a:pt x="361" y="68"/>
                  </a:cubicBezTo>
                  <a:cubicBezTo>
                    <a:pt x="357" y="67"/>
                    <a:pt x="353" y="66"/>
                    <a:pt x="349" y="65"/>
                  </a:cubicBezTo>
                  <a:cubicBezTo>
                    <a:pt x="346" y="65"/>
                    <a:pt x="342" y="67"/>
                    <a:pt x="339" y="68"/>
                  </a:cubicBezTo>
                  <a:cubicBezTo>
                    <a:pt x="340" y="69"/>
                    <a:pt x="341" y="70"/>
                    <a:pt x="342" y="71"/>
                  </a:cubicBezTo>
                  <a:cubicBezTo>
                    <a:pt x="341" y="71"/>
                    <a:pt x="339" y="72"/>
                    <a:pt x="338" y="72"/>
                  </a:cubicBezTo>
                  <a:cubicBezTo>
                    <a:pt x="338" y="71"/>
                    <a:pt x="339" y="71"/>
                    <a:pt x="339" y="71"/>
                  </a:cubicBezTo>
                  <a:cubicBezTo>
                    <a:pt x="338" y="70"/>
                    <a:pt x="337" y="63"/>
                    <a:pt x="336" y="61"/>
                  </a:cubicBezTo>
                  <a:cubicBezTo>
                    <a:pt x="339" y="68"/>
                    <a:pt x="328" y="64"/>
                    <a:pt x="331" y="61"/>
                  </a:cubicBezTo>
                  <a:cubicBezTo>
                    <a:pt x="328" y="65"/>
                    <a:pt x="328" y="60"/>
                    <a:pt x="326" y="61"/>
                  </a:cubicBezTo>
                  <a:cubicBezTo>
                    <a:pt x="324" y="62"/>
                    <a:pt x="323" y="65"/>
                    <a:pt x="324" y="67"/>
                  </a:cubicBezTo>
                  <a:cubicBezTo>
                    <a:pt x="326" y="65"/>
                    <a:pt x="328" y="63"/>
                    <a:pt x="329" y="66"/>
                  </a:cubicBezTo>
                  <a:cubicBezTo>
                    <a:pt x="327" y="67"/>
                    <a:pt x="324" y="70"/>
                    <a:pt x="322" y="67"/>
                  </a:cubicBezTo>
                  <a:cubicBezTo>
                    <a:pt x="325" y="70"/>
                    <a:pt x="318" y="72"/>
                    <a:pt x="316" y="73"/>
                  </a:cubicBezTo>
                  <a:cubicBezTo>
                    <a:pt x="315" y="73"/>
                    <a:pt x="312" y="72"/>
                    <a:pt x="311" y="73"/>
                  </a:cubicBezTo>
                  <a:cubicBezTo>
                    <a:pt x="311" y="75"/>
                    <a:pt x="311" y="76"/>
                    <a:pt x="313" y="77"/>
                  </a:cubicBezTo>
                  <a:cubicBezTo>
                    <a:pt x="311" y="75"/>
                    <a:pt x="309" y="75"/>
                    <a:pt x="308" y="77"/>
                  </a:cubicBezTo>
                  <a:cubicBezTo>
                    <a:pt x="310" y="74"/>
                    <a:pt x="312" y="70"/>
                    <a:pt x="314" y="67"/>
                  </a:cubicBezTo>
                  <a:cubicBezTo>
                    <a:pt x="315" y="66"/>
                    <a:pt x="316" y="67"/>
                    <a:pt x="318" y="67"/>
                  </a:cubicBezTo>
                  <a:cubicBezTo>
                    <a:pt x="319" y="67"/>
                    <a:pt x="320" y="65"/>
                    <a:pt x="320" y="64"/>
                  </a:cubicBezTo>
                  <a:cubicBezTo>
                    <a:pt x="322" y="61"/>
                    <a:pt x="325" y="56"/>
                    <a:pt x="327" y="54"/>
                  </a:cubicBezTo>
                  <a:cubicBezTo>
                    <a:pt x="329" y="53"/>
                    <a:pt x="331" y="52"/>
                    <a:pt x="332" y="52"/>
                  </a:cubicBezTo>
                  <a:cubicBezTo>
                    <a:pt x="334" y="51"/>
                    <a:pt x="332" y="49"/>
                    <a:pt x="335" y="49"/>
                  </a:cubicBezTo>
                  <a:cubicBezTo>
                    <a:pt x="335" y="49"/>
                    <a:pt x="335" y="48"/>
                    <a:pt x="334" y="48"/>
                  </a:cubicBezTo>
                  <a:cubicBezTo>
                    <a:pt x="336" y="47"/>
                    <a:pt x="338" y="46"/>
                    <a:pt x="339" y="44"/>
                  </a:cubicBezTo>
                  <a:cubicBezTo>
                    <a:pt x="340" y="42"/>
                    <a:pt x="339" y="40"/>
                    <a:pt x="340" y="38"/>
                  </a:cubicBezTo>
                  <a:cubicBezTo>
                    <a:pt x="337" y="38"/>
                    <a:pt x="337" y="36"/>
                    <a:pt x="335" y="34"/>
                  </a:cubicBezTo>
                  <a:cubicBezTo>
                    <a:pt x="337" y="35"/>
                    <a:pt x="338" y="36"/>
                    <a:pt x="339" y="37"/>
                  </a:cubicBezTo>
                  <a:cubicBezTo>
                    <a:pt x="342" y="33"/>
                    <a:pt x="339" y="31"/>
                    <a:pt x="338" y="27"/>
                  </a:cubicBezTo>
                  <a:cubicBezTo>
                    <a:pt x="338" y="28"/>
                    <a:pt x="337" y="29"/>
                    <a:pt x="337" y="29"/>
                  </a:cubicBezTo>
                  <a:cubicBezTo>
                    <a:pt x="335" y="27"/>
                    <a:pt x="336" y="26"/>
                    <a:pt x="334" y="23"/>
                  </a:cubicBezTo>
                  <a:cubicBezTo>
                    <a:pt x="332" y="21"/>
                    <a:pt x="331" y="19"/>
                    <a:pt x="328" y="19"/>
                  </a:cubicBezTo>
                  <a:cubicBezTo>
                    <a:pt x="326" y="19"/>
                    <a:pt x="319" y="17"/>
                    <a:pt x="318" y="19"/>
                  </a:cubicBezTo>
                  <a:cubicBezTo>
                    <a:pt x="315" y="23"/>
                    <a:pt x="315" y="23"/>
                    <a:pt x="310" y="23"/>
                  </a:cubicBezTo>
                  <a:cubicBezTo>
                    <a:pt x="312" y="22"/>
                    <a:pt x="316" y="18"/>
                    <a:pt x="315" y="16"/>
                  </a:cubicBezTo>
                  <a:cubicBezTo>
                    <a:pt x="314" y="12"/>
                    <a:pt x="308" y="16"/>
                    <a:pt x="309" y="11"/>
                  </a:cubicBezTo>
                  <a:cubicBezTo>
                    <a:pt x="307" y="13"/>
                    <a:pt x="305" y="14"/>
                    <a:pt x="303" y="15"/>
                  </a:cubicBezTo>
                  <a:cubicBezTo>
                    <a:pt x="305" y="13"/>
                    <a:pt x="310" y="9"/>
                    <a:pt x="310" y="7"/>
                  </a:cubicBezTo>
                  <a:cubicBezTo>
                    <a:pt x="309" y="4"/>
                    <a:pt x="305" y="0"/>
                    <a:pt x="301" y="2"/>
                  </a:cubicBezTo>
                  <a:cubicBezTo>
                    <a:pt x="296" y="4"/>
                    <a:pt x="287" y="15"/>
                    <a:pt x="292" y="20"/>
                  </a:cubicBezTo>
                  <a:cubicBezTo>
                    <a:pt x="291" y="20"/>
                    <a:pt x="291" y="20"/>
                    <a:pt x="291" y="20"/>
                  </a:cubicBezTo>
                  <a:cubicBezTo>
                    <a:pt x="291" y="23"/>
                    <a:pt x="284" y="23"/>
                    <a:pt x="282" y="23"/>
                  </a:cubicBezTo>
                  <a:cubicBezTo>
                    <a:pt x="284" y="26"/>
                    <a:pt x="286" y="26"/>
                    <a:pt x="285" y="30"/>
                  </a:cubicBezTo>
                  <a:cubicBezTo>
                    <a:pt x="282" y="28"/>
                    <a:pt x="282" y="26"/>
                    <a:pt x="278" y="28"/>
                  </a:cubicBezTo>
                  <a:cubicBezTo>
                    <a:pt x="277" y="29"/>
                    <a:pt x="277" y="31"/>
                    <a:pt x="277" y="31"/>
                  </a:cubicBezTo>
                  <a:cubicBezTo>
                    <a:pt x="276" y="32"/>
                    <a:pt x="274" y="32"/>
                    <a:pt x="273" y="33"/>
                  </a:cubicBezTo>
                  <a:cubicBezTo>
                    <a:pt x="273" y="30"/>
                    <a:pt x="271" y="31"/>
                    <a:pt x="269" y="33"/>
                  </a:cubicBezTo>
                  <a:cubicBezTo>
                    <a:pt x="271" y="30"/>
                    <a:pt x="271" y="28"/>
                    <a:pt x="267" y="29"/>
                  </a:cubicBezTo>
                  <a:cubicBezTo>
                    <a:pt x="265" y="29"/>
                    <a:pt x="258" y="28"/>
                    <a:pt x="258" y="32"/>
                  </a:cubicBezTo>
                  <a:cubicBezTo>
                    <a:pt x="259" y="31"/>
                    <a:pt x="260" y="32"/>
                    <a:pt x="261" y="31"/>
                  </a:cubicBezTo>
                  <a:cubicBezTo>
                    <a:pt x="260" y="35"/>
                    <a:pt x="248" y="37"/>
                    <a:pt x="245" y="38"/>
                  </a:cubicBezTo>
                  <a:cubicBezTo>
                    <a:pt x="243" y="39"/>
                    <a:pt x="242" y="41"/>
                    <a:pt x="241" y="43"/>
                  </a:cubicBezTo>
                  <a:cubicBezTo>
                    <a:pt x="239" y="45"/>
                    <a:pt x="238" y="45"/>
                    <a:pt x="235" y="45"/>
                  </a:cubicBezTo>
                  <a:cubicBezTo>
                    <a:pt x="236" y="45"/>
                    <a:pt x="237" y="46"/>
                    <a:pt x="238" y="46"/>
                  </a:cubicBezTo>
                  <a:cubicBezTo>
                    <a:pt x="235" y="47"/>
                    <a:pt x="235" y="49"/>
                    <a:pt x="234" y="51"/>
                  </a:cubicBezTo>
                  <a:cubicBezTo>
                    <a:pt x="233" y="51"/>
                    <a:pt x="232" y="50"/>
                    <a:pt x="231" y="49"/>
                  </a:cubicBezTo>
                  <a:cubicBezTo>
                    <a:pt x="229" y="52"/>
                    <a:pt x="232" y="52"/>
                    <a:pt x="234" y="53"/>
                  </a:cubicBezTo>
                  <a:cubicBezTo>
                    <a:pt x="233" y="54"/>
                    <a:pt x="232" y="55"/>
                    <a:pt x="231" y="56"/>
                  </a:cubicBezTo>
                  <a:cubicBezTo>
                    <a:pt x="233" y="56"/>
                    <a:pt x="235" y="58"/>
                    <a:pt x="235" y="60"/>
                  </a:cubicBezTo>
                  <a:cubicBezTo>
                    <a:pt x="233" y="61"/>
                    <a:pt x="235" y="62"/>
                    <a:pt x="233" y="63"/>
                  </a:cubicBezTo>
                  <a:cubicBezTo>
                    <a:pt x="230" y="63"/>
                    <a:pt x="227" y="64"/>
                    <a:pt x="224" y="64"/>
                  </a:cubicBezTo>
                  <a:cubicBezTo>
                    <a:pt x="220" y="65"/>
                    <a:pt x="214" y="65"/>
                    <a:pt x="210" y="67"/>
                  </a:cubicBezTo>
                  <a:cubicBezTo>
                    <a:pt x="211" y="69"/>
                    <a:pt x="211" y="70"/>
                    <a:pt x="209" y="71"/>
                  </a:cubicBezTo>
                  <a:cubicBezTo>
                    <a:pt x="209" y="71"/>
                    <a:pt x="210" y="71"/>
                    <a:pt x="210" y="71"/>
                  </a:cubicBezTo>
                  <a:cubicBezTo>
                    <a:pt x="208" y="73"/>
                    <a:pt x="211" y="74"/>
                    <a:pt x="212" y="76"/>
                  </a:cubicBezTo>
                  <a:cubicBezTo>
                    <a:pt x="212" y="78"/>
                    <a:pt x="210" y="80"/>
                    <a:pt x="212" y="82"/>
                  </a:cubicBezTo>
                  <a:cubicBezTo>
                    <a:pt x="213" y="84"/>
                    <a:pt x="217" y="83"/>
                    <a:pt x="217" y="85"/>
                  </a:cubicBezTo>
                  <a:cubicBezTo>
                    <a:pt x="218" y="88"/>
                    <a:pt x="218" y="87"/>
                    <a:pt x="220" y="89"/>
                  </a:cubicBezTo>
                  <a:cubicBezTo>
                    <a:pt x="224" y="91"/>
                    <a:pt x="221" y="97"/>
                    <a:pt x="222" y="101"/>
                  </a:cubicBezTo>
                  <a:cubicBezTo>
                    <a:pt x="222" y="103"/>
                    <a:pt x="222" y="105"/>
                    <a:pt x="222" y="107"/>
                  </a:cubicBezTo>
                  <a:cubicBezTo>
                    <a:pt x="222" y="109"/>
                    <a:pt x="219" y="108"/>
                    <a:pt x="220" y="111"/>
                  </a:cubicBezTo>
                  <a:cubicBezTo>
                    <a:pt x="216" y="108"/>
                    <a:pt x="217" y="107"/>
                    <a:pt x="217" y="102"/>
                  </a:cubicBezTo>
                  <a:cubicBezTo>
                    <a:pt x="217" y="100"/>
                    <a:pt x="216" y="98"/>
                    <a:pt x="218" y="97"/>
                  </a:cubicBezTo>
                  <a:cubicBezTo>
                    <a:pt x="220" y="96"/>
                    <a:pt x="220" y="94"/>
                    <a:pt x="221" y="92"/>
                  </a:cubicBezTo>
                  <a:cubicBezTo>
                    <a:pt x="219" y="92"/>
                    <a:pt x="214" y="92"/>
                    <a:pt x="214" y="91"/>
                  </a:cubicBezTo>
                  <a:cubicBezTo>
                    <a:pt x="212" y="88"/>
                    <a:pt x="210" y="87"/>
                    <a:pt x="207" y="85"/>
                  </a:cubicBezTo>
                  <a:cubicBezTo>
                    <a:pt x="204" y="83"/>
                    <a:pt x="204" y="84"/>
                    <a:pt x="200" y="85"/>
                  </a:cubicBezTo>
                  <a:cubicBezTo>
                    <a:pt x="198" y="86"/>
                    <a:pt x="196" y="88"/>
                    <a:pt x="200" y="88"/>
                  </a:cubicBezTo>
                  <a:cubicBezTo>
                    <a:pt x="199" y="89"/>
                    <a:pt x="198" y="91"/>
                    <a:pt x="196" y="91"/>
                  </a:cubicBezTo>
                  <a:cubicBezTo>
                    <a:pt x="194" y="92"/>
                    <a:pt x="195" y="88"/>
                    <a:pt x="193" y="89"/>
                  </a:cubicBezTo>
                  <a:cubicBezTo>
                    <a:pt x="190" y="90"/>
                    <a:pt x="196" y="99"/>
                    <a:pt x="200" y="96"/>
                  </a:cubicBezTo>
                  <a:cubicBezTo>
                    <a:pt x="200" y="97"/>
                    <a:pt x="201" y="99"/>
                    <a:pt x="202" y="101"/>
                  </a:cubicBezTo>
                  <a:cubicBezTo>
                    <a:pt x="198" y="99"/>
                    <a:pt x="191" y="98"/>
                    <a:pt x="189" y="95"/>
                  </a:cubicBezTo>
                  <a:cubicBezTo>
                    <a:pt x="191" y="94"/>
                    <a:pt x="190" y="91"/>
                    <a:pt x="189" y="90"/>
                  </a:cubicBezTo>
                  <a:cubicBezTo>
                    <a:pt x="189" y="87"/>
                    <a:pt x="191" y="86"/>
                    <a:pt x="190" y="84"/>
                  </a:cubicBezTo>
                  <a:cubicBezTo>
                    <a:pt x="190" y="82"/>
                    <a:pt x="191" y="81"/>
                    <a:pt x="190" y="79"/>
                  </a:cubicBezTo>
                  <a:cubicBezTo>
                    <a:pt x="189" y="78"/>
                    <a:pt x="187" y="75"/>
                    <a:pt x="187" y="78"/>
                  </a:cubicBezTo>
                  <a:cubicBezTo>
                    <a:pt x="187" y="79"/>
                    <a:pt x="189" y="84"/>
                    <a:pt x="188" y="85"/>
                  </a:cubicBezTo>
                  <a:cubicBezTo>
                    <a:pt x="186" y="86"/>
                    <a:pt x="183" y="88"/>
                    <a:pt x="182" y="90"/>
                  </a:cubicBezTo>
                  <a:cubicBezTo>
                    <a:pt x="179" y="94"/>
                    <a:pt x="183" y="100"/>
                    <a:pt x="185" y="104"/>
                  </a:cubicBezTo>
                  <a:cubicBezTo>
                    <a:pt x="187" y="107"/>
                    <a:pt x="182" y="112"/>
                    <a:pt x="183" y="116"/>
                  </a:cubicBezTo>
                  <a:cubicBezTo>
                    <a:pt x="184" y="119"/>
                    <a:pt x="182" y="121"/>
                    <a:pt x="185" y="121"/>
                  </a:cubicBezTo>
                  <a:cubicBezTo>
                    <a:pt x="188" y="122"/>
                    <a:pt x="189" y="122"/>
                    <a:pt x="192" y="121"/>
                  </a:cubicBezTo>
                  <a:cubicBezTo>
                    <a:pt x="196" y="119"/>
                    <a:pt x="199" y="127"/>
                    <a:pt x="200" y="130"/>
                  </a:cubicBezTo>
                  <a:cubicBezTo>
                    <a:pt x="201" y="132"/>
                    <a:pt x="198" y="132"/>
                    <a:pt x="198" y="134"/>
                  </a:cubicBezTo>
                  <a:cubicBezTo>
                    <a:pt x="198" y="137"/>
                    <a:pt x="201" y="137"/>
                    <a:pt x="203" y="138"/>
                  </a:cubicBezTo>
                  <a:cubicBezTo>
                    <a:pt x="198" y="139"/>
                    <a:pt x="197" y="138"/>
                    <a:pt x="198" y="132"/>
                  </a:cubicBezTo>
                  <a:cubicBezTo>
                    <a:pt x="198" y="129"/>
                    <a:pt x="195" y="127"/>
                    <a:pt x="194" y="124"/>
                  </a:cubicBezTo>
                  <a:cubicBezTo>
                    <a:pt x="190" y="125"/>
                    <a:pt x="183" y="125"/>
                    <a:pt x="186" y="131"/>
                  </a:cubicBezTo>
                  <a:cubicBezTo>
                    <a:pt x="188" y="137"/>
                    <a:pt x="185" y="137"/>
                    <a:pt x="183" y="142"/>
                  </a:cubicBezTo>
                  <a:cubicBezTo>
                    <a:pt x="182" y="146"/>
                    <a:pt x="181" y="146"/>
                    <a:pt x="178" y="148"/>
                  </a:cubicBezTo>
                  <a:cubicBezTo>
                    <a:pt x="177" y="149"/>
                    <a:pt x="178" y="151"/>
                    <a:pt x="177" y="152"/>
                  </a:cubicBezTo>
                  <a:cubicBezTo>
                    <a:pt x="175" y="152"/>
                    <a:pt x="171" y="151"/>
                    <a:pt x="169" y="150"/>
                  </a:cubicBezTo>
                  <a:cubicBezTo>
                    <a:pt x="169" y="150"/>
                    <a:pt x="169" y="147"/>
                    <a:pt x="168" y="146"/>
                  </a:cubicBezTo>
                  <a:cubicBezTo>
                    <a:pt x="171" y="148"/>
                    <a:pt x="174" y="146"/>
                    <a:pt x="176" y="144"/>
                  </a:cubicBezTo>
                  <a:cubicBezTo>
                    <a:pt x="175" y="144"/>
                    <a:pt x="175" y="143"/>
                    <a:pt x="174" y="142"/>
                  </a:cubicBezTo>
                  <a:cubicBezTo>
                    <a:pt x="178" y="144"/>
                    <a:pt x="181" y="137"/>
                    <a:pt x="181" y="134"/>
                  </a:cubicBezTo>
                  <a:cubicBezTo>
                    <a:pt x="181" y="132"/>
                    <a:pt x="182" y="130"/>
                    <a:pt x="182" y="128"/>
                  </a:cubicBezTo>
                  <a:cubicBezTo>
                    <a:pt x="182" y="126"/>
                    <a:pt x="178" y="125"/>
                    <a:pt x="178" y="123"/>
                  </a:cubicBezTo>
                  <a:cubicBezTo>
                    <a:pt x="178" y="120"/>
                    <a:pt x="179" y="117"/>
                    <a:pt x="179" y="114"/>
                  </a:cubicBezTo>
                  <a:cubicBezTo>
                    <a:pt x="179" y="112"/>
                    <a:pt x="177" y="110"/>
                    <a:pt x="179" y="108"/>
                  </a:cubicBezTo>
                  <a:cubicBezTo>
                    <a:pt x="182" y="104"/>
                    <a:pt x="178" y="98"/>
                    <a:pt x="176" y="94"/>
                  </a:cubicBezTo>
                  <a:cubicBezTo>
                    <a:pt x="175" y="93"/>
                    <a:pt x="179" y="85"/>
                    <a:pt x="179" y="82"/>
                  </a:cubicBezTo>
                  <a:cubicBezTo>
                    <a:pt x="179" y="80"/>
                    <a:pt x="179" y="79"/>
                    <a:pt x="177" y="78"/>
                  </a:cubicBezTo>
                  <a:cubicBezTo>
                    <a:pt x="174" y="77"/>
                    <a:pt x="170" y="77"/>
                    <a:pt x="167" y="76"/>
                  </a:cubicBezTo>
                  <a:cubicBezTo>
                    <a:pt x="164" y="75"/>
                    <a:pt x="163" y="87"/>
                    <a:pt x="163" y="89"/>
                  </a:cubicBezTo>
                  <a:cubicBezTo>
                    <a:pt x="162" y="93"/>
                    <a:pt x="155" y="95"/>
                    <a:pt x="155" y="100"/>
                  </a:cubicBezTo>
                  <a:cubicBezTo>
                    <a:pt x="156" y="100"/>
                    <a:pt x="157" y="100"/>
                    <a:pt x="157" y="100"/>
                  </a:cubicBezTo>
                  <a:cubicBezTo>
                    <a:pt x="156" y="100"/>
                    <a:pt x="156" y="102"/>
                    <a:pt x="155" y="103"/>
                  </a:cubicBezTo>
                  <a:cubicBezTo>
                    <a:pt x="161" y="103"/>
                    <a:pt x="157" y="106"/>
                    <a:pt x="158" y="109"/>
                  </a:cubicBezTo>
                  <a:cubicBezTo>
                    <a:pt x="158" y="111"/>
                    <a:pt x="154" y="116"/>
                    <a:pt x="158" y="117"/>
                  </a:cubicBezTo>
                  <a:cubicBezTo>
                    <a:pt x="162" y="118"/>
                    <a:pt x="161" y="119"/>
                    <a:pt x="163" y="123"/>
                  </a:cubicBezTo>
                  <a:cubicBezTo>
                    <a:pt x="163" y="125"/>
                    <a:pt x="165" y="124"/>
                    <a:pt x="165" y="126"/>
                  </a:cubicBezTo>
                  <a:cubicBezTo>
                    <a:pt x="164" y="128"/>
                    <a:pt x="163" y="130"/>
                    <a:pt x="162" y="132"/>
                  </a:cubicBezTo>
                  <a:cubicBezTo>
                    <a:pt x="158" y="126"/>
                    <a:pt x="155" y="123"/>
                    <a:pt x="149" y="119"/>
                  </a:cubicBezTo>
                  <a:cubicBezTo>
                    <a:pt x="146" y="117"/>
                    <a:pt x="138" y="113"/>
                    <a:pt x="134" y="114"/>
                  </a:cubicBezTo>
                  <a:cubicBezTo>
                    <a:pt x="127" y="115"/>
                    <a:pt x="136" y="122"/>
                    <a:pt x="130" y="126"/>
                  </a:cubicBezTo>
                  <a:cubicBezTo>
                    <a:pt x="129" y="126"/>
                    <a:pt x="129" y="131"/>
                    <a:pt x="127" y="130"/>
                  </a:cubicBezTo>
                  <a:cubicBezTo>
                    <a:pt x="126" y="129"/>
                    <a:pt x="126" y="129"/>
                    <a:pt x="127" y="127"/>
                  </a:cubicBezTo>
                  <a:cubicBezTo>
                    <a:pt x="127" y="126"/>
                    <a:pt x="126" y="124"/>
                    <a:pt x="125" y="123"/>
                  </a:cubicBezTo>
                  <a:cubicBezTo>
                    <a:pt x="123" y="124"/>
                    <a:pt x="121" y="127"/>
                    <a:pt x="119" y="128"/>
                  </a:cubicBezTo>
                  <a:cubicBezTo>
                    <a:pt x="117" y="129"/>
                    <a:pt x="112" y="127"/>
                    <a:pt x="111" y="128"/>
                  </a:cubicBezTo>
                  <a:cubicBezTo>
                    <a:pt x="109" y="131"/>
                    <a:pt x="109" y="133"/>
                    <a:pt x="106" y="131"/>
                  </a:cubicBezTo>
                  <a:cubicBezTo>
                    <a:pt x="104" y="129"/>
                    <a:pt x="108" y="126"/>
                    <a:pt x="105" y="125"/>
                  </a:cubicBezTo>
                  <a:cubicBezTo>
                    <a:pt x="106" y="124"/>
                    <a:pt x="107" y="124"/>
                    <a:pt x="108" y="124"/>
                  </a:cubicBezTo>
                  <a:cubicBezTo>
                    <a:pt x="104" y="124"/>
                    <a:pt x="103" y="125"/>
                    <a:pt x="102" y="127"/>
                  </a:cubicBezTo>
                  <a:cubicBezTo>
                    <a:pt x="102" y="127"/>
                    <a:pt x="101" y="126"/>
                    <a:pt x="101" y="126"/>
                  </a:cubicBezTo>
                  <a:cubicBezTo>
                    <a:pt x="100" y="126"/>
                    <a:pt x="100" y="127"/>
                    <a:pt x="100" y="128"/>
                  </a:cubicBezTo>
                  <a:cubicBezTo>
                    <a:pt x="100" y="129"/>
                    <a:pt x="100" y="128"/>
                    <a:pt x="100" y="130"/>
                  </a:cubicBezTo>
                  <a:cubicBezTo>
                    <a:pt x="98" y="126"/>
                    <a:pt x="88" y="135"/>
                    <a:pt x="85" y="136"/>
                  </a:cubicBezTo>
                  <a:cubicBezTo>
                    <a:pt x="83" y="138"/>
                    <a:pt x="82" y="139"/>
                    <a:pt x="81" y="142"/>
                  </a:cubicBezTo>
                  <a:cubicBezTo>
                    <a:pt x="80" y="145"/>
                    <a:pt x="80" y="145"/>
                    <a:pt x="77" y="148"/>
                  </a:cubicBezTo>
                  <a:cubicBezTo>
                    <a:pt x="77" y="146"/>
                    <a:pt x="76" y="145"/>
                    <a:pt x="75" y="146"/>
                  </a:cubicBezTo>
                  <a:cubicBezTo>
                    <a:pt x="74" y="146"/>
                    <a:pt x="73" y="143"/>
                    <a:pt x="72" y="142"/>
                  </a:cubicBezTo>
                  <a:cubicBezTo>
                    <a:pt x="69" y="137"/>
                    <a:pt x="73" y="137"/>
                    <a:pt x="77" y="136"/>
                  </a:cubicBezTo>
                  <a:cubicBezTo>
                    <a:pt x="75" y="128"/>
                    <a:pt x="71" y="128"/>
                    <a:pt x="64" y="127"/>
                  </a:cubicBezTo>
                  <a:cubicBezTo>
                    <a:pt x="66" y="129"/>
                    <a:pt x="67" y="130"/>
                    <a:pt x="67" y="133"/>
                  </a:cubicBezTo>
                  <a:cubicBezTo>
                    <a:pt x="67" y="135"/>
                    <a:pt x="65" y="139"/>
                    <a:pt x="66" y="141"/>
                  </a:cubicBezTo>
                  <a:cubicBezTo>
                    <a:pt x="67" y="144"/>
                    <a:pt x="69" y="143"/>
                    <a:pt x="68" y="147"/>
                  </a:cubicBezTo>
                  <a:cubicBezTo>
                    <a:pt x="67" y="150"/>
                    <a:pt x="67" y="152"/>
                    <a:pt x="67" y="155"/>
                  </a:cubicBezTo>
                  <a:cubicBezTo>
                    <a:pt x="67" y="153"/>
                    <a:pt x="66" y="152"/>
                    <a:pt x="64" y="153"/>
                  </a:cubicBezTo>
                  <a:cubicBezTo>
                    <a:pt x="65" y="151"/>
                    <a:pt x="62" y="148"/>
                    <a:pt x="60" y="149"/>
                  </a:cubicBezTo>
                  <a:cubicBezTo>
                    <a:pt x="59" y="149"/>
                    <a:pt x="56" y="154"/>
                    <a:pt x="55" y="155"/>
                  </a:cubicBezTo>
                  <a:cubicBezTo>
                    <a:pt x="52" y="157"/>
                    <a:pt x="50" y="157"/>
                    <a:pt x="51" y="160"/>
                  </a:cubicBezTo>
                  <a:cubicBezTo>
                    <a:pt x="51" y="163"/>
                    <a:pt x="53" y="166"/>
                    <a:pt x="54" y="168"/>
                  </a:cubicBezTo>
                  <a:cubicBezTo>
                    <a:pt x="52" y="167"/>
                    <a:pt x="45" y="164"/>
                    <a:pt x="44" y="167"/>
                  </a:cubicBezTo>
                  <a:cubicBezTo>
                    <a:pt x="44" y="165"/>
                    <a:pt x="43" y="166"/>
                    <a:pt x="44" y="165"/>
                  </a:cubicBezTo>
                  <a:cubicBezTo>
                    <a:pt x="42" y="163"/>
                    <a:pt x="40" y="161"/>
                    <a:pt x="38" y="164"/>
                  </a:cubicBezTo>
                  <a:cubicBezTo>
                    <a:pt x="36" y="166"/>
                    <a:pt x="40" y="170"/>
                    <a:pt x="43" y="169"/>
                  </a:cubicBezTo>
                  <a:cubicBezTo>
                    <a:pt x="44" y="173"/>
                    <a:pt x="44" y="176"/>
                    <a:pt x="39" y="173"/>
                  </a:cubicBezTo>
                  <a:cubicBezTo>
                    <a:pt x="35" y="172"/>
                    <a:pt x="34" y="169"/>
                    <a:pt x="30" y="169"/>
                  </a:cubicBezTo>
                  <a:cubicBezTo>
                    <a:pt x="32" y="166"/>
                    <a:pt x="30" y="164"/>
                    <a:pt x="29" y="162"/>
                  </a:cubicBezTo>
                  <a:cubicBezTo>
                    <a:pt x="29" y="160"/>
                    <a:pt x="30" y="158"/>
                    <a:pt x="30" y="155"/>
                  </a:cubicBezTo>
                  <a:cubicBezTo>
                    <a:pt x="31" y="153"/>
                    <a:pt x="21" y="146"/>
                    <a:pt x="19" y="143"/>
                  </a:cubicBezTo>
                  <a:cubicBezTo>
                    <a:pt x="22" y="142"/>
                    <a:pt x="25" y="147"/>
                    <a:pt x="28" y="147"/>
                  </a:cubicBezTo>
                  <a:cubicBezTo>
                    <a:pt x="29" y="147"/>
                    <a:pt x="29" y="149"/>
                    <a:pt x="30" y="149"/>
                  </a:cubicBezTo>
                  <a:cubicBezTo>
                    <a:pt x="33" y="150"/>
                    <a:pt x="35" y="150"/>
                    <a:pt x="38" y="151"/>
                  </a:cubicBezTo>
                  <a:cubicBezTo>
                    <a:pt x="42" y="152"/>
                    <a:pt x="45" y="154"/>
                    <a:pt x="49" y="152"/>
                  </a:cubicBezTo>
                  <a:cubicBezTo>
                    <a:pt x="53" y="150"/>
                    <a:pt x="55" y="147"/>
                    <a:pt x="56" y="143"/>
                  </a:cubicBezTo>
                  <a:cubicBezTo>
                    <a:pt x="56" y="143"/>
                    <a:pt x="55" y="140"/>
                    <a:pt x="55" y="139"/>
                  </a:cubicBezTo>
                  <a:cubicBezTo>
                    <a:pt x="55" y="137"/>
                    <a:pt x="54" y="136"/>
                    <a:pt x="52" y="135"/>
                  </a:cubicBezTo>
                  <a:cubicBezTo>
                    <a:pt x="50" y="132"/>
                    <a:pt x="46" y="132"/>
                    <a:pt x="44" y="130"/>
                  </a:cubicBezTo>
                  <a:cubicBezTo>
                    <a:pt x="42" y="128"/>
                    <a:pt x="37" y="121"/>
                    <a:pt x="34" y="121"/>
                  </a:cubicBezTo>
                  <a:cubicBezTo>
                    <a:pt x="32" y="121"/>
                    <a:pt x="24" y="122"/>
                    <a:pt x="24" y="119"/>
                  </a:cubicBezTo>
                  <a:cubicBezTo>
                    <a:pt x="24" y="119"/>
                    <a:pt x="23" y="119"/>
                    <a:pt x="23" y="120"/>
                  </a:cubicBezTo>
                  <a:cubicBezTo>
                    <a:pt x="23" y="117"/>
                    <a:pt x="18" y="118"/>
                    <a:pt x="20" y="115"/>
                  </a:cubicBezTo>
                  <a:cubicBezTo>
                    <a:pt x="21" y="116"/>
                    <a:pt x="22" y="116"/>
                    <a:pt x="23" y="117"/>
                  </a:cubicBezTo>
                  <a:cubicBezTo>
                    <a:pt x="25" y="114"/>
                    <a:pt x="21" y="114"/>
                    <a:pt x="19" y="113"/>
                  </a:cubicBezTo>
                  <a:cubicBezTo>
                    <a:pt x="19" y="113"/>
                    <a:pt x="19" y="114"/>
                    <a:pt x="19" y="115"/>
                  </a:cubicBezTo>
                  <a:cubicBezTo>
                    <a:pt x="19" y="114"/>
                    <a:pt x="18" y="116"/>
                    <a:pt x="18" y="116"/>
                  </a:cubicBezTo>
                  <a:cubicBezTo>
                    <a:pt x="17" y="115"/>
                    <a:pt x="16" y="115"/>
                    <a:pt x="15" y="115"/>
                  </a:cubicBezTo>
                  <a:cubicBezTo>
                    <a:pt x="15" y="115"/>
                    <a:pt x="15" y="116"/>
                    <a:pt x="15" y="117"/>
                  </a:cubicBezTo>
                  <a:cubicBezTo>
                    <a:pt x="14" y="116"/>
                    <a:pt x="13" y="116"/>
                    <a:pt x="12" y="116"/>
                  </a:cubicBezTo>
                  <a:cubicBezTo>
                    <a:pt x="12" y="119"/>
                    <a:pt x="8" y="122"/>
                    <a:pt x="6" y="124"/>
                  </a:cubicBezTo>
                  <a:cubicBezTo>
                    <a:pt x="7" y="125"/>
                    <a:pt x="6" y="126"/>
                    <a:pt x="6" y="128"/>
                  </a:cubicBezTo>
                  <a:cubicBezTo>
                    <a:pt x="6" y="130"/>
                    <a:pt x="7" y="131"/>
                    <a:pt x="9" y="132"/>
                  </a:cubicBezTo>
                  <a:cubicBezTo>
                    <a:pt x="12" y="136"/>
                    <a:pt x="11" y="139"/>
                    <a:pt x="10" y="142"/>
                  </a:cubicBezTo>
                  <a:cubicBezTo>
                    <a:pt x="8" y="146"/>
                    <a:pt x="10" y="150"/>
                    <a:pt x="12" y="154"/>
                  </a:cubicBezTo>
                  <a:cubicBezTo>
                    <a:pt x="13" y="157"/>
                    <a:pt x="11" y="161"/>
                    <a:pt x="11" y="164"/>
                  </a:cubicBezTo>
                  <a:cubicBezTo>
                    <a:pt x="11" y="164"/>
                    <a:pt x="12" y="167"/>
                    <a:pt x="12" y="168"/>
                  </a:cubicBezTo>
                  <a:cubicBezTo>
                    <a:pt x="13" y="170"/>
                    <a:pt x="14" y="169"/>
                    <a:pt x="13" y="173"/>
                  </a:cubicBezTo>
                  <a:cubicBezTo>
                    <a:pt x="12" y="177"/>
                    <a:pt x="17" y="179"/>
                    <a:pt x="17" y="183"/>
                  </a:cubicBezTo>
                  <a:cubicBezTo>
                    <a:pt x="17" y="189"/>
                    <a:pt x="6" y="197"/>
                    <a:pt x="2" y="201"/>
                  </a:cubicBezTo>
                  <a:cubicBezTo>
                    <a:pt x="3" y="200"/>
                    <a:pt x="5" y="200"/>
                    <a:pt x="6" y="200"/>
                  </a:cubicBezTo>
                  <a:cubicBezTo>
                    <a:pt x="6" y="201"/>
                    <a:pt x="6" y="201"/>
                    <a:pt x="6" y="202"/>
                  </a:cubicBezTo>
                  <a:cubicBezTo>
                    <a:pt x="6" y="202"/>
                    <a:pt x="5" y="202"/>
                    <a:pt x="5" y="201"/>
                  </a:cubicBezTo>
                  <a:cubicBezTo>
                    <a:pt x="6" y="205"/>
                    <a:pt x="11" y="203"/>
                    <a:pt x="12" y="206"/>
                  </a:cubicBezTo>
                  <a:cubicBezTo>
                    <a:pt x="10" y="206"/>
                    <a:pt x="8" y="206"/>
                    <a:pt x="6" y="207"/>
                  </a:cubicBezTo>
                  <a:cubicBezTo>
                    <a:pt x="4" y="209"/>
                    <a:pt x="5" y="210"/>
                    <a:pt x="4" y="212"/>
                  </a:cubicBezTo>
                  <a:cubicBezTo>
                    <a:pt x="2" y="215"/>
                    <a:pt x="0" y="212"/>
                    <a:pt x="1" y="216"/>
                  </a:cubicBezTo>
                  <a:cubicBezTo>
                    <a:pt x="1" y="218"/>
                    <a:pt x="3" y="219"/>
                    <a:pt x="3" y="221"/>
                  </a:cubicBezTo>
                  <a:cubicBezTo>
                    <a:pt x="3" y="222"/>
                    <a:pt x="2" y="223"/>
                    <a:pt x="2" y="224"/>
                  </a:cubicBezTo>
                  <a:cubicBezTo>
                    <a:pt x="2" y="225"/>
                    <a:pt x="4" y="228"/>
                    <a:pt x="4" y="229"/>
                  </a:cubicBezTo>
                  <a:cubicBezTo>
                    <a:pt x="4" y="230"/>
                    <a:pt x="5" y="234"/>
                    <a:pt x="5" y="235"/>
                  </a:cubicBezTo>
                  <a:cubicBezTo>
                    <a:pt x="7" y="236"/>
                    <a:pt x="10" y="234"/>
                    <a:pt x="10" y="237"/>
                  </a:cubicBezTo>
                  <a:cubicBezTo>
                    <a:pt x="13" y="235"/>
                    <a:pt x="17" y="238"/>
                    <a:pt x="16" y="242"/>
                  </a:cubicBezTo>
                  <a:cubicBezTo>
                    <a:pt x="15" y="244"/>
                    <a:pt x="16" y="245"/>
                    <a:pt x="18" y="247"/>
                  </a:cubicBezTo>
                  <a:cubicBezTo>
                    <a:pt x="19" y="250"/>
                    <a:pt x="19" y="249"/>
                    <a:pt x="22" y="250"/>
                  </a:cubicBezTo>
                  <a:cubicBezTo>
                    <a:pt x="22" y="250"/>
                    <a:pt x="23" y="252"/>
                    <a:pt x="23" y="252"/>
                  </a:cubicBezTo>
                  <a:cubicBezTo>
                    <a:pt x="23" y="256"/>
                    <a:pt x="19" y="253"/>
                    <a:pt x="18" y="254"/>
                  </a:cubicBezTo>
                  <a:cubicBezTo>
                    <a:pt x="17" y="255"/>
                    <a:pt x="18" y="264"/>
                    <a:pt x="21" y="260"/>
                  </a:cubicBezTo>
                  <a:cubicBezTo>
                    <a:pt x="24" y="257"/>
                    <a:pt x="30" y="263"/>
                    <a:pt x="29" y="263"/>
                  </a:cubicBezTo>
                  <a:cubicBezTo>
                    <a:pt x="26" y="264"/>
                    <a:pt x="31" y="266"/>
                    <a:pt x="31" y="267"/>
                  </a:cubicBezTo>
                  <a:cubicBezTo>
                    <a:pt x="31" y="267"/>
                    <a:pt x="32" y="266"/>
                    <a:pt x="32" y="267"/>
                  </a:cubicBezTo>
                  <a:cubicBezTo>
                    <a:pt x="33" y="268"/>
                    <a:pt x="33" y="270"/>
                    <a:pt x="33" y="270"/>
                  </a:cubicBezTo>
                  <a:cubicBezTo>
                    <a:pt x="36" y="273"/>
                    <a:pt x="40" y="270"/>
                    <a:pt x="42" y="273"/>
                  </a:cubicBezTo>
                  <a:cubicBezTo>
                    <a:pt x="44" y="275"/>
                    <a:pt x="49" y="275"/>
                    <a:pt x="52" y="277"/>
                  </a:cubicBezTo>
                  <a:cubicBezTo>
                    <a:pt x="52" y="278"/>
                    <a:pt x="52" y="280"/>
                    <a:pt x="50" y="280"/>
                  </a:cubicBezTo>
                  <a:cubicBezTo>
                    <a:pt x="51" y="280"/>
                    <a:pt x="51" y="281"/>
                    <a:pt x="52" y="281"/>
                  </a:cubicBezTo>
                  <a:cubicBezTo>
                    <a:pt x="48" y="282"/>
                    <a:pt x="53" y="287"/>
                    <a:pt x="49" y="287"/>
                  </a:cubicBezTo>
                  <a:cubicBezTo>
                    <a:pt x="46" y="287"/>
                    <a:pt x="43" y="288"/>
                    <a:pt x="44" y="292"/>
                  </a:cubicBezTo>
                  <a:cubicBezTo>
                    <a:pt x="46" y="291"/>
                    <a:pt x="47" y="290"/>
                    <a:pt x="48" y="292"/>
                  </a:cubicBezTo>
                  <a:cubicBezTo>
                    <a:pt x="47" y="292"/>
                    <a:pt x="45" y="294"/>
                    <a:pt x="44" y="294"/>
                  </a:cubicBezTo>
                  <a:cubicBezTo>
                    <a:pt x="40" y="294"/>
                    <a:pt x="43" y="296"/>
                    <a:pt x="45" y="297"/>
                  </a:cubicBezTo>
                  <a:cubicBezTo>
                    <a:pt x="43" y="297"/>
                    <a:pt x="43" y="298"/>
                    <a:pt x="42" y="299"/>
                  </a:cubicBezTo>
                  <a:cubicBezTo>
                    <a:pt x="40" y="302"/>
                    <a:pt x="39" y="300"/>
                    <a:pt x="38" y="302"/>
                  </a:cubicBezTo>
                  <a:cubicBezTo>
                    <a:pt x="37" y="303"/>
                    <a:pt x="44" y="307"/>
                    <a:pt x="45" y="307"/>
                  </a:cubicBezTo>
                  <a:cubicBezTo>
                    <a:pt x="47" y="308"/>
                    <a:pt x="48" y="309"/>
                    <a:pt x="49" y="311"/>
                  </a:cubicBezTo>
                  <a:cubicBezTo>
                    <a:pt x="51" y="312"/>
                    <a:pt x="51" y="311"/>
                    <a:pt x="54" y="311"/>
                  </a:cubicBezTo>
                  <a:cubicBezTo>
                    <a:pt x="56" y="311"/>
                    <a:pt x="62" y="312"/>
                    <a:pt x="64" y="314"/>
                  </a:cubicBezTo>
                  <a:cubicBezTo>
                    <a:pt x="67" y="317"/>
                    <a:pt x="69" y="314"/>
                    <a:pt x="73" y="316"/>
                  </a:cubicBezTo>
                  <a:cubicBezTo>
                    <a:pt x="74" y="317"/>
                    <a:pt x="73" y="318"/>
                    <a:pt x="75" y="319"/>
                  </a:cubicBezTo>
                  <a:cubicBezTo>
                    <a:pt x="76" y="320"/>
                    <a:pt x="78" y="321"/>
                    <a:pt x="79" y="321"/>
                  </a:cubicBezTo>
                  <a:cubicBezTo>
                    <a:pt x="80" y="322"/>
                    <a:pt x="80" y="324"/>
                    <a:pt x="82" y="323"/>
                  </a:cubicBezTo>
                  <a:cubicBezTo>
                    <a:pt x="84" y="323"/>
                    <a:pt x="83" y="321"/>
                    <a:pt x="83" y="320"/>
                  </a:cubicBezTo>
                  <a:cubicBezTo>
                    <a:pt x="83" y="316"/>
                    <a:pt x="80" y="314"/>
                    <a:pt x="81" y="309"/>
                  </a:cubicBezTo>
                  <a:cubicBezTo>
                    <a:pt x="80" y="310"/>
                    <a:pt x="80" y="310"/>
                    <a:pt x="80" y="311"/>
                  </a:cubicBezTo>
                  <a:cubicBezTo>
                    <a:pt x="80" y="310"/>
                    <a:pt x="77" y="306"/>
                    <a:pt x="77" y="306"/>
                  </a:cubicBezTo>
                  <a:cubicBezTo>
                    <a:pt x="77" y="304"/>
                    <a:pt x="80" y="302"/>
                    <a:pt x="80" y="299"/>
                  </a:cubicBezTo>
                  <a:cubicBezTo>
                    <a:pt x="80" y="299"/>
                    <a:pt x="80" y="299"/>
                    <a:pt x="80" y="300"/>
                  </a:cubicBezTo>
                  <a:cubicBezTo>
                    <a:pt x="81" y="298"/>
                    <a:pt x="81" y="297"/>
                    <a:pt x="80" y="296"/>
                  </a:cubicBezTo>
                  <a:cubicBezTo>
                    <a:pt x="82" y="296"/>
                    <a:pt x="83" y="297"/>
                    <a:pt x="83" y="299"/>
                  </a:cubicBezTo>
                  <a:cubicBezTo>
                    <a:pt x="83" y="297"/>
                    <a:pt x="85" y="296"/>
                    <a:pt x="86" y="296"/>
                  </a:cubicBezTo>
                  <a:cubicBezTo>
                    <a:pt x="84" y="295"/>
                    <a:pt x="83" y="293"/>
                    <a:pt x="86" y="293"/>
                  </a:cubicBezTo>
                  <a:cubicBezTo>
                    <a:pt x="86" y="292"/>
                    <a:pt x="83" y="284"/>
                    <a:pt x="80" y="288"/>
                  </a:cubicBezTo>
                  <a:cubicBezTo>
                    <a:pt x="79" y="287"/>
                    <a:pt x="79" y="285"/>
                    <a:pt x="78" y="284"/>
                  </a:cubicBezTo>
                  <a:cubicBezTo>
                    <a:pt x="76" y="283"/>
                    <a:pt x="77" y="281"/>
                    <a:pt x="78" y="280"/>
                  </a:cubicBezTo>
                  <a:cubicBezTo>
                    <a:pt x="79" y="280"/>
                    <a:pt x="78" y="277"/>
                    <a:pt x="79" y="275"/>
                  </a:cubicBezTo>
                  <a:cubicBezTo>
                    <a:pt x="79" y="274"/>
                    <a:pt x="81" y="273"/>
                    <a:pt x="81" y="271"/>
                  </a:cubicBezTo>
                  <a:cubicBezTo>
                    <a:pt x="81" y="272"/>
                    <a:pt x="83" y="276"/>
                    <a:pt x="84" y="276"/>
                  </a:cubicBezTo>
                  <a:cubicBezTo>
                    <a:pt x="87" y="276"/>
                    <a:pt x="85" y="272"/>
                    <a:pt x="85" y="270"/>
                  </a:cubicBezTo>
                  <a:cubicBezTo>
                    <a:pt x="86" y="270"/>
                    <a:pt x="87" y="270"/>
                    <a:pt x="88" y="269"/>
                  </a:cubicBezTo>
                  <a:cubicBezTo>
                    <a:pt x="88" y="269"/>
                    <a:pt x="88" y="268"/>
                    <a:pt x="89" y="267"/>
                  </a:cubicBezTo>
                  <a:cubicBezTo>
                    <a:pt x="89" y="267"/>
                    <a:pt x="91" y="267"/>
                    <a:pt x="91" y="266"/>
                  </a:cubicBezTo>
                  <a:cubicBezTo>
                    <a:pt x="94" y="264"/>
                    <a:pt x="94" y="263"/>
                    <a:pt x="97" y="265"/>
                  </a:cubicBezTo>
                  <a:cubicBezTo>
                    <a:pt x="99" y="261"/>
                    <a:pt x="100" y="265"/>
                    <a:pt x="102" y="265"/>
                  </a:cubicBezTo>
                  <a:cubicBezTo>
                    <a:pt x="105" y="265"/>
                    <a:pt x="108" y="268"/>
                    <a:pt x="108" y="271"/>
                  </a:cubicBezTo>
                  <a:cubicBezTo>
                    <a:pt x="108" y="271"/>
                    <a:pt x="109" y="271"/>
                    <a:pt x="109" y="271"/>
                  </a:cubicBezTo>
                  <a:cubicBezTo>
                    <a:pt x="108" y="266"/>
                    <a:pt x="110" y="270"/>
                    <a:pt x="111" y="270"/>
                  </a:cubicBezTo>
                  <a:cubicBezTo>
                    <a:pt x="112" y="270"/>
                    <a:pt x="112" y="271"/>
                    <a:pt x="113" y="270"/>
                  </a:cubicBezTo>
                  <a:cubicBezTo>
                    <a:pt x="115" y="269"/>
                    <a:pt x="115" y="269"/>
                    <a:pt x="117" y="268"/>
                  </a:cubicBezTo>
                  <a:cubicBezTo>
                    <a:pt x="117" y="269"/>
                    <a:pt x="118" y="268"/>
                    <a:pt x="118" y="268"/>
                  </a:cubicBezTo>
                  <a:cubicBezTo>
                    <a:pt x="119" y="268"/>
                    <a:pt x="119" y="268"/>
                    <a:pt x="120" y="269"/>
                  </a:cubicBezTo>
                  <a:cubicBezTo>
                    <a:pt x="121" y="269"/>
                    <a:pt x="121" y="268"/>
                    <a:pt x="122" y="268"/>
                  </a:cubicBezTo>
                  <a:cubicBezTo>
                    <a:pt x="125" y="267"/>
                    <a:pt x="124" y="271"/>
                    <a:pt x="127" y="270"/>
                  </a:cubicBezTo>
                  <a:cubicBezTo>
                    <a:pt x="128" y="273"/>
                    <a:pt x="129" y="269"/>
                    <a:pt x="130" y="269"/>
                  </a:cubicBezTo>
                  <a:cubicBezTo>
                    <a:pt x="133" y="271"/>
                    <a:pt x="136" y="269"/>
                    <a:pt x="136" y="266"/>
                  </a:cubicBezTo>
                  <a:cubicBezTo>
                    <a:pt x="134" y="266"/>
                    <a:pt x="131" y="264"/>
                    <a:pt x="130" y="262"/>
                  </a:cubicBezTo>
                  <a:cubicBezTo>
                    <a:pt x="131" y="260"/>
                    <a:pt x="135" y="261"/>
                    <a:pt x="133" y="258"/>
                  </a:cubicBezTo>
                  <a:cubicBezTo>
                    <a:pt x="131" y="256"/>
                    <a:pt x="138" y="255"/>
                    <a:pt x="138" y="255"/>
                  </a:cubicBezTo>
                  <a:cubicBezTo>
                    <a:pt x="137" y="253"/>
                    <a:pt x="132" y="254"/>
                    <a:pt x="136" y="252"/>
                  </a:cubicBezTo>
                  <a:cubicBezTo>
                    <a:pt x="135" y="252"/>
                    <a:pt x="135" y="251"/>
                    <a:pt x="134" y="252"/>
                  </a:cubicBezTo>
                  <a:cubicBezTo>
                    <a:pt x="134" y="250"/>
                    <a:pt x="134" y="250"/>
                    <a:pt x="134" y="249"/>
                  </a:cubicBezTo>
                  <a:cubicBezTo>
                    <a:pt x="135" y="249"/>
                    <a:pt x="138" y="249"/>
                    <a:pt x="140" y="250"/>
                  </a:cubicBezTo>
                  <a:cubicBezTo>
                    <a:pt x="143" y="247"/>
                    <a:pt x="146" y="248"/>
                    <a:pt x="150" y="247"/>
                  </a:cubicBezTo>
                  <a:cubicBezTo>
                    <a:pt x="151" y="246"/>
                    <a:pt x="150" y="245"/>
                    <a:pt x="152" y="245"/>
                  </a:cubicBezTo>
                  <a:cubicBezTo>
                    <a:pt x="153" y="244"/>
                    <a:pt x="154" y="244"/>
                    <a:pt x="155" y="244"/>
                  </a:cubicBezTo>
                  <a:cubicBezTo>
                    <a:pt x="157" y="243"/>
                    <a:pt x="159" y="243"/>
                    <a:pt x="161" y="243"/>
                  </a:cubicBezTo>
                  <a:cubicBezTo>
                    <a:pt x="162" y="242"/>
                    <a:pt x="161" y="241"/>
                    <a:pt x="162" y="241"/>
                  </a:cubicBezTo>
                  <a:cubicBezTo>
                    <a:pt x="164" y="240"/>
                    <a:pt x="165" y="240"/>
                    <a:pt x="168" y="240"/>
                  </a:cubicBezTo>
                  <a:cubicBezTo>
                    <a:pt x="168" y="240"/>
                    <a:pt x="172" y="240"/>
                    <a:pt x="173" y="241"/>
                  </a:cubicBezTo>
                  <a:cubicBezTo>
                    <a:pt x="173" y="241"/>
                    <a:pt x="174" y="246"/>
                    <a:pt x="173" y="246"/>
                  </a:cubicBezTo>
                  <a:cubicBezTo>
                    <a:pt x="172" y="248"/>
                    <a:pt x="177" y="249"/>
                    <a:pt x="177" y="246"/>
                  </a:cubicBezTo>
                  <a:cubicBezTo>
                    <a:pt x="178" y="247"/>
                    <a:pt x="178" y="248"/>
                    <a:pt x="178" y="249"/>
                  </a:cubicBezTo>
                  <a:cubicBezTo>
                    <a:pt x="179" y="249"/>
                    <a:pt x="179" y="249"/>
                    <a:pt x="179" y="249"/>
                  </a:cubicBezTo>
                  <a:cubicBezTo>
                    <a:pt x="179" y="249"/>
                    <a:pt x="179" y="249"/>
                    <a:pt x="179" y="248"/>
                  </a:cubicBezTo>
                  <a:cubicBezTo>
                    <a:pt x="180" y="249"/>
                    <a:pt x="182" y="250"/>
                    <a:pt x="183" y="249"/>
                  </a:cubicBezTo>
                  <a:cubicBezTo>
                    <a:pt x="183" y="250"/>
                    <a:pt x="182" y="251"/>
                    <a:pt x="182" y="252"/>
                  </a:cubicBezTo>
                  <a:cubicBezTo>
                    <a:pt x="184" y="251"/>
                    <a:pt x="185" y="251"/>
                    <a:pt x="187" y="252"/>
                  </a:cubicBezTo>
                  <a:cubicBezTo>
                    <a:pt x="187" y="249"/>
                    <a:pt x="193" y="248"/>
                    <a:pt x="195" y="246"/>
                  </a:cubicBezTo>
                  <a:cubicBezTo>
                    <a:pt x="195" y="247"/>
                    <a:pt x="194" y="248"/>
                    <a:pt x="195" y="250"/>
                  </a:cubicBezTo>
                  <a:cubicBezTo>
                    <a:pt x="197" y="251"/>
                    <a:pt x="199" y="252"/>
                    <a:pt x="200" y="254"/>
                  </a:cubicBezTo>
                  <a:cubicBezTo>
                    <a:pt x="203" y="259"/>
                    <a:pt x="206" y="264"/>
                    <a:pt x="209" y="269"/>
                  </a:cubicBezTo>
                  <a:cubicBezTo>
                    <a:pt x="209" y="269"/>
                    <a:pt x="210" y="267"/>
                    <a:pt x="211" y="266"/>
                  </a:cubicBezTo>
                  <a:cubicBezTo>
                    <a:pt x="213" y="266"/>
                    <a:pt x="213" y="269"/>
                    <a:pt x="214" y="270"/>
                  </a:cubicBezTo>
                  <a:cubicBezTo>
                    <a:pt x="217" y="272"/>
                    <a:pt x="220" y="267"/>
                    <a:pt x="222" y="269"/>
                  </a:cubicBezTo>
                  <a:cubicBezTo>
                    <a:pt x="225" y="271"/>
                    <a:pt x="226" y="274"/>
                    <a:pt x="229" y="276"/>
                  </a:cubicBezTo>
                  <a:cubicBezTo>
                    <a:pt x="231" y="278"/>
                    <a:pt x="232" y="277"/>
                    <a:pt x="234" y="276"/>
                  </a:cubicBezTo>
                  <a:cubicBezTo>
                    <a:pt x="235" y="276"/>
                    <a:pt x="237" y="280"/>
                    <a:pt x="235" y="281"/>
                  </a:cubicBezTo>
                  <a:cubicBezTo>
                    <a:pt x="238" y="283"/>
                    <a:pt x="240" y="278"/>
                    <a:pt x="242" y="277"/>
                  </a:cubicBezTo>
                  <a:cubicBezTo>
                    <a:pt x="246" y="275"/>
                    <a:pt x="249" y="273"/>
                    <a:pt x="253" y="271"/>
                  </a:cubicBezTo>
                  <a:cubicBezTo>
                    <a:pt x="256" y="270"/>
                    <a:pt x="260" y="271"/>
                    <a:pt x="264" y="272"/>
                  </a:cubicBezTo>
                  <a:cubicBezTo>
                    <a:pt x="265" y="272"/>
                    <a:pt x="265" y="274"/>
                    <a:pt x="266" y="274"/>
                  </a:cubicBezTo>
                  <a:cubicBezTo>
                    <a:pt x="269" y="274"/>
                    <a:pt x="271" y="274"/>
                    <a:pt x="273" y="274"/>
                  </a:cubicBezTo>
                  <a:cubicBezTo>
                    <a:pt x="274" y="274"/>
                    <a:pt x="277" y="275"/>
                    <a:pt x="278" y="274"/>
                  </a:cubicBezTo>
                  <a:cubicBezTo>
                    <a:pt x="279" y="273"/>
                    <a:pt x="278" y="272"/>
                    <a:pt x="279" y="271"/>
                  </a:cubicBezTo>
                  <a:cubicBezTo>
                    <a:pt x="279" y="269"/>
                    <a:pt x="277" y="267"/>
                    <a:pt x="278" y="266"/>
                  </a:cubicBezTo>
                  <a:cubicBezTo>
                    <a:pt x="278" y="264"/>
                    <a:pt x="282" y="262"/>
                    <a:pt x="283" y="261"/>
                  </a:cubicBezTo>
                  <a:cubicBezTo>
                    <a:pt x="284" y="260"/>
                    <a:pt x="292" y="265"/>
                    <a:pt x="294" y="265"/>
                  </a:cubicBezTo>
                  <a:cubicBezTo>
                    <a:pt x="295" y="266"/>
                    <a:pt x="294" y="269"/>
                    <a:pt x="295" y="270"/>
                  </a:cubicBezTo>
                  <a:cubicBezTo>
                    <a:pt x="296" y="272"/>
                    <a:pt x="298" y="272"/>
                    <a:pt x="300" y="273"/>
                  </a:cubicBezTo>
                  <a:cubicBezTo>
                    <a:pt x="303" y="274"/>
                    <a:pt x="305" y="269"/>
                    <a:pt x="309" y="271"/>
                  </a:cubicBezTo>
                  <a:cubicBezTo>
                    <a:pt x="313" y="273"/>
                    <a:pt x="317" y="275"/>
                    <a:pt x="320" y="278"/>
                  </a:cubicBezTo>
                  <a:cubicBezTo>
                    <a:pt x="325" y="282"/>
                    <a:pt x="335" y="279"/>
                    <a:pt x="339" y="276"/>
                  </a:cubicBezTo>
                  <a:cubicBezTo>
                    <a:pt x="340" y="275"/>
                    <a:pt x="342" y="273"/>
                    <a:pt x="343" y="273"/>
                  </a:cubicBezTo>
                  <a:cubicBezTo>
                    <a:pt x="345" y="273"/>
                    <a:pt x="347" y="275"/>
                    <a:pt x="349" y="275"/>
                  </a:cubicBezTo>
                  <a:cubicBezTo>
                    <a:pt x="351" y="275"/>
                    <a:pt x="352" y="276"/>
                    <a:pt x="355" y="277"/>
                  </a:cubicBezTo>
                  <a:cubicBezTo>
                    <a:pt x="357" y="278"/>
                    <a:pt x="358" y="276"/>
                    <a:pt x="360" y="275"/>
                  </a:cubicBezTo>
                  <a:cubicBezTo>
                    <a:pt x="363" y="273"/>
                    <a:pt x="363" y="268"/>
                    <a:pt x="364" y="265"/>
                  </a:cubicBezTo>
                  <a:cubicBezTo>
                    <a:pt x="365" y="264"/>
                    <a:pt x="372" y="257"/>
                    <a:pt x="365" y="259"/>
                  </a:cubicBezTo>
                  <a:cubicBezTo>
                    <a:pt x="366" y="256"/>
                    <a:pt x="368" y="255"/>
                    <a:pt x="372" y="254"/>
                  </a:cubicBezTo>
                  <a:cubicBezTo>
                    <a:pt x="374" y="254"/>
                    <a:pt x="376" y="253"/>
                    <a:pt x="378" y="253"/>
                  </a:cubicBezTo>
                  <a:cubicBezTo>
                    <a:pt x="380" y="253"/>
                    <a:pt x="381" y="254"/>
                    <a:pt x="382" y="255"/>
                  </a:cubicBezTo>
                  <a:cubicBezTo>
                    <a:pt x="386" y="257"/>
                    <a:pt x="389" y="256"/>
                    <a:pt x="390" y="261"/>
                  </a:cubicBezTo>
                  <a:cubicBezTo>
                    <a:pt x="391" y="264"/>
                    <a:pt x="393" y="267"/>
                    <a:pt x="393" y="270"/>
                  </a:cubicBezTo>
                  <a:cubicBezTo>
                    <a:pt x="394" y="276"/>
                    <a:pt x="394" y="277"/>
                    <a:pt x="400" y="278"/>
                  </a:cubicBezTo>
                  <a:cubicBezTo>
                    <a:pt x="403" y="278"/>
                    <a:pt x="406" y="280"/>
                    <a:pt x="407" y="284"/>
                  </a:cubicBezTo>
                  <a:cubicBezTo>
                    <a:pt x="408" y="286"/>
                    <a:pt x="408" y="290"/>
                    <a:pt x="413" y="288"/>
                  </a:cubicBezTo>
                  <a:cubicBezTo>
                    <a:pt x="416" y="287"/>
                    <a:pt x="420" y="285"/>
                    <a:pt x="423" y="284"/>
                  </a:cubicBezTo>
                  <a:cubicBezTo>
                    <a:pt x="422" y="286"/>
                    <a:pt x="423" y="287"/>
                    <a:pt x="423" y="289"/>
                  </a:cubicBezTo>
                  <a:cubicBezTo>
                    <a:pt x="423" y="290"/>
                    <a:pt x="421" y="292"/>
                    <a:pt x="420" y="293"/>
                  </a:cubicBezTo>
                  <a:cubicBezTo>
                    <a:pt x="420" y="295"/>
                    <a:pt x="417" y="304"/>
                    <a:pt x="415" y="304"/>
                  </a:cubicBezTo>
                  <a:cubicBezTo>
                    <a:pt x="413" y="303"/>
                    <a:pt x="412" y="302"/>
                    <a:pt x="410" y="303"/>
                  </a:cubicBezTo>
                  <a:cubicBezTo>
                    <a:pt x="408" y="306"/>
                    <a:pt x="409" y="305"/>
                    <a:pt x="409" y="308"/>
                  </a:cubicBezTo>
                  <a:cubicBezTo>
                    <a:pt x="409" y="310"/>
                    <a:pt x="410" y="312"/>
                    <a:pt x="409" y="313"/>
                  </a:cubicBezTo>
                  <a:cubicBezTo>
                    <a:pt x="407" y="315"/>
                    <a:pt x="406" y="316"/>
                    <a:pt x="407" y="318"/>
                  </a:cubicBezTo>
                  <a:cubicBezTo>
                    <a:pt x="407" y="318"/>
                    <a:pt x="407" y="317"/>
                    <a:pt x="407" y="317"/>
                  </a:cubicBezTo>
                  <a:cubicBezTo>
                    <a:pt x="410" y="317"/>
                    <a:pt x="410" y="314"/>
                    <a:pt x="412" y="312"/>
                  </a:cubicBezTo>
                  <a:cubicBezTo>
                    <a:pt x="412" y="313"/>
                    <a:pt x="412" y="313"/>
                    <a:pt x="412" y="314"/>
                  </a:cubicBezTo>
                  <a:cubicBezTo>
                    <a:pt x="413" y="314"/>
                    <a:pt x="413" y="313"/>
                    <a:pt x="414" y="313"/>
                  </a:cubicBezTo>
                  <a:cubicBezTo>
                    <a:pt x="412" y="318"/>
                    <a:pt x="419" y="316"/>
                    <a:pt x="421" y="314"/>
                  </a:cubicBezTo>
                  <a:cubicBezTo>
                    <a:pt x="425" y="311"/>
                    <a:pt x="428" y="308"/>
                    <a:pt x="431" y="304"/>
                  </a:cubicBezTo>
                  <a:cubicBezTo>
                    <a:pt x="436" y="298"/>
                    <a:pt x="439" y="290"/>
                    <a:pt x="445" y="284"/>
                  </a:cubicBezTo>
                  <a:cubicBezTo>
                    <a:pt x="446" y="283"/>
                    <a:pt x="446" y="276"/>
                    <a:pt x="446" y="274"/>
                  </a:cubicBezTo>
                  <a:cubicBezTo>
                    <a:pt x="445" y="269"/>
                    <a:pt x="446" y="266"/>
                    <a:pt x="449" y="262"/>
                  </a:cubicBezTo>
                  <a:cubicBezTo>
                    <a:pt x="449" y="261"/>
                    <a:pt x="449" y="254"/>
                    <a:pt x="448" y="253"/>
                  </a:cubicBezTo>
                  <a:cubicBezTo>
                    <a:pt x="443" y="250"/>
                    <a:pt x="444" y="247"/>
                    <a:pt x="438" y="247"/>
                  </a:cubicBezTo>
                  <a:cubicBezTo>
                    <a:pt x="439" y="249"/>
                    <a:pt x="439" y="251"/>
                    <a:pt x="437" y="252"/>
                  </a:cubicBezTo>
                  <a:cubicBezTo>
                    <a:pt x="437" y="252"/>
                    <a:pt x="437" y="251"/>
                    <a:pt x="437" y="251"/>
                  </a:cubicBezTo>
                  <a:cubicBezTo>
                    <a:pt x="436" y="252"/>
                    <a:pt x="434" y="252"/>
                    <a:pt x="433" y="252"/>
                  </a:cubicBezTo>
                  <a:cubicBezTo>
                    <a:pt x="435" y="250"/>
                    <a:pt x="432" y="249"/>
                    <a:pt x="434" y="247"/>
                  </a:cubicBezTo>
                  <a:cubicBezTo>
                    <a:pt x="432" y="248"/>
                    <a:pt x="433" y="250"/>
                    <a:pt x="431" y="251"/>
                  </a:cubicBezTo>
                  <a:cubicBezTo>
                    <a:pt x="431" y="249"/>
                    <a:pt x="431" y="247"/>
                    <a:pt x="431" y="245"/>
                  </a:cubicBezTo>
                  <a:cubicBezTo>
                    <a:pt x="422" y="246"/>
                    <a:pt x="426" y="242"/>
                    <a:pt x="430" y="238"/>
                  </a:cubicBezTo>
                  <a:cubicBezTo>
                    <a:pt x="434" y="235"/>
                    <a:pt x="437" y="229"/>
                    <a:pt x="441" y="226"/>
                  </a:cubicBezTo>
                  <a:cubicBezTo>
                    <a:pt x="445" y="222"/>
                    <a:pt x="448" y="218"/>
                    <a:pt x="452" y="213"/>
                  </a:cubicBezTo>
                  <a:cubicBezTo>
                    <a:pt x="455" y="210"/>
                    <a:pt x="465" y="209"/>
                    <a:pt x="467" y="213"/>
                  </a:cubicBezTo>
                  <a:cubicBezTo>
                    <a:pt x="469" y="209"/>
                    <a:pt x="471" y="212"/>
                    <a:pt x="473" y="212"/>
                  </a:cubicBezTo>
                  <a:cubicBezTo>
                    <a:pt x="476" y="212"/>
                    <a:pt x="476" y="211"/>
                    <a:pt x="478" y="212"/>
                  </a:cubicBezTo>
                  <a:cubicBezTo>
                    <a:pt x="478" y="211"/>
                    <a:pt x="478" y="211"/>
                    <a:pt x="478" y="211"/>
                  </a:cubicBezTo>
                  <a:cubicBezTo>
                    <a:pt x="481" y="209"/>
                    <a:pt x="478" y="208"/>
                    <a:pt x="484" y="209"/>
                  </a:cubicBezTo>
                  <a:cubicBezTo>
                    <a:pt x="487" y="211"/>
                    <a:pt x="489" y="209"/>
                    <a:pt x="491" y="212"/>
                  </a:cubicBezTo>
                  <a:cubicBezTo>
                    <a:pt x="490" y="212"/>
                    <a:pt x="489" y="213"/>
                    <a:pt x="487" y="213"/>
                  </a:cubicBezTo>
                  <a:cubicBezTo>
                    <a:pt x="489" y="217"/>
                    <a:pt x="495" y="212"/>
                    <a:pt x="497" y="212"/>
                  </a:cubicBezTo>
                  <a:cubicBezTo>
                    <a:pt x="499" y="212"/>
                    <a:pt x="501" y="213"/>
                    <a:pt x="502" y="213"/>
                  </a:cubicBezTo>
                  <a:cubicBezTo>
                    <a:pt x="505" y="212"/>
                    <a:pt x="500" y="210"/>
                    <a:pt x="499" y="210"/>
                  </a:cubicBezTo>
                  <a:cubicBezTo>
                    <a:pt x="499" y="209"/>
                    <a:pt x="499" y="208"/>
                    <a:pt x="499" y="207"/>
                  </a:cubicBezTo>
                  <a:cubicBezTo>
                    <a:pt x="501" y="207"/>
                    <a:pt x="501" y="204"/>
                    <a:pt x="503" y="203"/>
                  </a:cubicBezTo>
                  <a:cubicBezTo>
                    <a:pt x="506" y="200"/>
                    <a:pt x="507" y="199"/>
                    <a:pt x="509" y="196"/>
                  </a:cubicBezTo>
                  <a:cubicBezTo>
                    <a:pt x="511" y="192"/>
                    <a:pt x="512" y="192"/>
                    <a:pt x="517" y="191"/>
                  </a:cubicBezTo>
                  <a:cubicBezTo>
                    <a:pt x="520" y="190"/>
                    <a:pt x="521" y="194"/>
                    <a:pt x="524" y="190"/>
                  </a:cubicBezTo>
                  <a:cubicBezTo>
                    <a:pt x="523" y="193"/>
                    <a:pt x="522" y="195"/>
                    <a:pt x="521" y="198"/>
                  </a:cubicBezTo>
                  <a:cubicBezTo>
                    <a:pt x="522" y="198"/>
                    <a:pt x="523" y="198"/>
                    <a:pt x="524" y="198"/>
                  </a:cubicBezTo>
                  <a:cubicBezTo>
                    <a:pt x="523" y="199"/>
                    <a:pt x="523" y="200"/>
                    <a:pt x="523" y="201"/>
                  </a:cubicBezTo>
                  <a:cubicBezTo>
                    <a:pt x="525" y="200"/>
                    <a:pt x="532" y="190"/>
                    <a:pt x="534" y="194"/>
                  </a:cubicBezTo>
                  <a:cubicBezTo>
                    <a:pt x="535" y="191"/>
                    <a:pt x="533" y="190"/>
                    <a:pt x="535" y="187"/>
                  </a:cubicBezTo>
                  <a:cubicBezTo>
                    <a:pt x="536" y="185"/>
                    <a:pt x="542" y="183"/>
                    <a:pt x="541" y="186"/>
                  </a:cubicBezTo>
                  <a:cubicBezTo>
                    <a:pt x="541" y="187"/>
                    <a:pt x="539" y="187"/>
                    <a:pt x="538" y="188"/>
                  </a:cubicBezTo>
                  <a:cubicBezTo>
                    <a:pt x="538" y="189"/>
                    <a:pt x="538" y="191"/>
                    <a:pt x="538" y="192"/>
                  </a:cubicBezTo>
                  <a:cubicBezTo>
                    <a:pt x="538" y="193"/>
                    <a:pt x="536" y="199"/>
                    <a:pt x="536" y="199"/>
                  </a:cubicBezTo>
                  <a:cubicBezTo>
                    <a:pt x="531" y="202"/>
                    <a:pt x="527" y="205"/>
                    <a:pt x="523" y="210"/>
                  </a:cubicBezTo>
                  <a:cubicBezTo>
                    <a:pt x="521" y="214"/>
                    <a:pt x="516" y="224"/>
                    <a:pt x="510" y="222"/>
                  </a:cubicBezTo>
                  <a:cubicBezTo>
                    <a:pt x="512" y="227"/>
                    <a:pt x="508" y="228"/>
                    <a:pt x="506" y="231"/>
                  </a:cubicBezTo>
                  <a:cubicBezTo>
                    <a:pt x="504" y="234"/>
                    <a:pt x="505" y="240"/>
                    <a:pt x="505" y="244"/>
                  </a:cubicBezTo>
                  <a:cubicBezTo>
                    <a:pt x="505" y="252"/>
                    <a:pt x="508" y="261"/>
                    <a:pt x="509" y="269"/>
                  </a:cubicBezTo>
                  <a:cubicBezTo>
                    <a:pt x="512" y="266"/>
                    <a:pt x="515" y="264"/>
                    <a:pt x="516" y="260"/>
                  </a:cubicBezTo>
                  <a:cubicBezTo>
                    <a:pt x="516" y="258"/>
                    <a:pt x="518" y="253"/>
                    <a:pt x="522" y="255"/>
                  </a:cubicBezTo>
                  <a:cubicBezTo>
                    <a:pt x="522" y="253"/>
                    <a:pt x="521" y="250"/>
                    <a:pt x="523" y="248"/>
                  </a:cubicBezTo>
                  <a:cubicBezTo>
                    <a:pt x="524" y="247"/>
                    <a:pt x="525" y="246"/>
                    <a:pt x="526" y="245"/>
                  </a:cubicBezTo>
                  <a:cubicBezTo>
                    <a:pt x="527" y="245"/>
                    <a:pt x="527" y="246"/>
                    <a:pt x="529" y="246"/>
                  </a:cubicBezTo>
                  <a:cubicBezTo>
                    <a:pt x="531" y="243"/>
                    <a:pt x="528" y="242"/>
                    <a:pt x="528" y="239"/>
                  </a:cubicBezTo>
                  <a:cubicBezTo>
                    <a:pt x="529" y="237"/>
                    <a:pt x="532" y="235"/>
                    <a:pt x="531" y="233"/>
                  </a:cubicBezTo>
                  <a:cubicBezTo>
                    <a:pt x="531" y="233"/>
                    <a:pt x="533" y="232"/>
                    <a:pt x="533" y="232"/>
                  </a:cubicBezTo>
                  <a:cubicBezTo>
                    <a:pt x="532" y="233"/>
                    <a:pt x="532" y="235"/>
                    <a:pt x="534" y="236"/>
                  </a:cubicBezTo>
                  <a:cubicBezTo>
                    <a:pt x="537" y="233"/>
                    <a:pt x="533" y="231"/>
                    <a:pt x="533" y="228"/>
                  </a:cubicBezTo>
                  <a:cubicBezTo>
                    <a:pt x="533" y="226"/>
                    <a:pt x="535" y="224"/>
                    <a:pt x="535" y="223"/>
                  </a:cubicBezTo>
                  <a:cubicBezTo>
                    <a:pt x="534" y="221"/>
                    <a:pt x="531" y="222"/>
                    <a:pt x="531" y="223"/>
                  </a:cubicBezTo>
                  <a:cubicBezTo>
                    <a:pt x="528" y="220"/>
                    <a:pt x="532" y="216"/>
                    <a:pt x="533" y="213"/>
                  </a:cubicBezTo>
                  <a:cubicBezTo>
                    <a:pt x="534" y="212"/>
                    <a:pt x="536" y="204"/>
                    <a:pt x="538" y="207"/>
                  </a:cubicBezTo>
                  <a:cubicBezTo>
                    <a:pt x="539" y="207"/>
                    <a:pt x="539" y="206"/>
                    <a:pt x="540" y="206"/>
                  </a:cubicBezTo>
                  <a:cubicBezTo>
                    <a:pt x="540" y="206"/>
                    <a:pt x="541" y="207"/>
                    <a:pt x="542" y="207"/>
                  </a:cubicBezTo>
                  <a:cubicBezTo>
                    <a:pt x="542" y="205"/>
                    <a:pt x="543" y="204"/>
                    <a:pt x="545" y="202"/>
                  </a:cubicBezTo>
                  <a:cubicBezTo>
                    <a:pt x="547" y="201"/>
                    <a:pt x="546" y="206"/>
                    <a:pt x="546" y="207"/>
                  </a:cubicBezTo>
                  <a:cubicBezTo>
                    <a:pt x="551" y="200"/>
                    <a:pt x="557" y="199"/>
                    <a:pt x="562" y="206"/>
                  </a:cubicBezTo>
                  <a:cubicBezTo>
                    <a:pt x="563" y="204"/>
                    <a:pt x="563" y="203"/>
                    <a:pt x="564" y="202"/>
                  </a:cubicBezTo>
                  <a:cubicBezTo>
                    <a:pt x="566" y="200"/>
                    <a:pt x="570" y="200"/>
                    <a:pt x="569" y="197"/>
                  </a:cubicBezTo>
                  <a:cubicBezTo>
                    <a:pt x="570" y="197"/>
                    <a:pt x="570" y="197"/>
                    <a:pt x="571" y="198"/>
                  </a:cubicBezTo>
                  <a:cubicBezTo>
                    <a:pt x="570" y="194"/>
                    <a:pt x="578" y="192"/>
                    <a:pt x="580" y="190"/>
                  </a:cubicBezTo>
                  <a:cubicBezTo>
                    <a:pt x="582" y="189"/>
                    <a:pt x="582" y="188"/>
                    <a:pt x="585" y="187"/>
                  </a:cubicBezTo>
                  <a:cubicBezTo>
                    <a:pt x="587" y="186"/>
                    <a:pt x="591" y="186"/>
                    <a:pt x="589" y="182"/>
                  </a:cubicBezTo>
                  <a:cubicBezTo>
                    <a:pt x="589" y="183"/>
                    <a:pt x="590" y="184"/>
                    <a:pt x="590" y="185"/>
                  </a:cubicBezTo>
                  <a:cubicBezTo>
                    <a:pt x="593" y="183"/>
                    <a:pt x="594" y="188"/>
                    <a:pt x="597" y="187"/>
                  </a:cubicBezTo>
                  <a:cubicBezTo>
                    <a:pt x="599" y="186"/>
                    <a:pt x="598" y="182"/>
                    <a:pt x="597" y="181"/>
                  </a:cubicBezTo>
                  <a:cubicBezTo>
                    <a:pt x="597" y="181"/>
                    <a:pt x="598" y="181"/>
                    <a:pt x="598" y="181"/>
                  </a:cubicBezTo>
                  <a:cubicBezTo>
                    <a:pt x="597" y="179"/>
                    <a:pt x="597" y="178"/>
                    <a:pt x="596" y="17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3" name="Freeform 723"/>
            <p:cNvSpPr>
              <a:spLocks noEditPoints="1" noChangeArrowheads="1"/>
            </p:cNvSpPr>
            <p:nvPr/>
          </p:nvSpPr>
          <p:spPr bwMode="auto">
            <a:xfrm>
              <a:off x="6801225" y="2291785"/>
              <a:ext cx="2687972" cy="1342778"/>
            </a:xfrm>
            <a:custGeom>
              <a:avLst/>
              <a:gdLst>
                <a:gd name="T0" fmla="*/ 49 w 646"/>
                <a:gd name="T1" fmla="*/ 275 h 323"/>
                <a:gd name="T2" fmla="*/ 3 w 646"/>
                <a:gd name="T3" fmla="*/ 227 h 323"/>
                <a:gd name="T4" fmla="*/ 6 w 646"/>
                <a:gd name="T5" fmla="*/ 127 h 323"/>
                <a:gd name="T6" fmla="*/ 55 w 646"/>
                <a:gd name="T7" fmla="*/ 134 h 323"/>
                <a:gd name="T8" fmla="*/ 66 w 646"/>
                <a:gd name="T9" fmla="*/ 150 h 323"/>
                <a:gd name="T10" fmla="*/ 108 w 646"/>
                <a:gd name="T11" fmla="*/ 122 h 323"/>
                <a:gd name="T12" fmla="*/ 158 w 646"/>
                <a:gd name="T13" fmla="*/ 108 h 323"/>
                <a:gd name="T14" fmla="*/ 171 w 646"/>
                <a:gd name="T15" fmla="*/ 149 h 323"/>
                <a:gd name="T16" fmla="*/ 192 w 646"/>
                <a:gd name="T17" fmla="*/ 94 h 323"/>
                <a:gd name="T18" fmla="*/ 225 w 646"/>
                <a:gd name="T19" fmla="*/ 62 h 323"/>
                <a:gd name="T20" fmla="*/ 275 w 646"/>
                <a:gd name="T21" fmla="*/ 30 h 323"/>
                <a:gd name="T22" fmla="*/ 338 w 646"/>
                <a:gd name="T23" fmla="*/ 26 h 323"/>
                <a:gd name="T24" fmla="*/ 324 w 646"/>
                <a:gd name="T25" fmla="*/ 66 h 323"/>
                <a:gd name="T26" fmla="*/ 392 w 646"/>
                <a:gd name="T27" fmla="*/ 67 h 323"/>
                <a:gd name="T28" fmla="*/ 478 w 646"/>
                <a:gd name="T29" fmla="*/ 82 h 323"/>
                <a:gd name="T30" fmla="*/ 563 w 646"/>
                <a:gd name="T31" fmla="*/ 112 h 323"/>
                <a:gd name="T32" fmla="*/ 640 w 646"/>
                <a:gd name="T33" fmla="*/ 150 h 323"/>
                <a:gd name="T34" fmla="*/ 624 w 646"/>
                <a:gd name="T35" fmla="*/ 169 h 323"/>
                <a:gd name="T36" fmla="*/ 592 w 646"/>
                <a:gd name="T37" fmla="*/ 185 h 323"/>
                <a:gd name="T38" fmla="*/ 532 w 646"/>
                <a:gd name="T39" fmla="*/ 220 h 323"/>
                <a:gd name="T40" fmla="*/ 510 w 646"/>
                <a:gd name="T41" fmla="*/ 222 h 323"/>
                <a:gd name="T42" fmla="*/ 504 w 646"/>
                <a:gd name="T43" fmla="*/ 202 h 323"/>
                <a:gd name="T44" fmla="*/ 442 w 646"/>
                <a:gd name="T45" fmla="*/ 226 h 323"/>
                <a:gd name="T46" fmla="*/ 409 w 646"/>
                <a:gd name="T47" fmla="*/ 305 h 323"/>
                <a:gd name="T48" fmla="*/ 346 w 646"/>
                <a:gd name="T49" fmla="*/ 274 h 323"/>
                <a:gd name="T50" fmla="*/ 236 w 646"/>
                <a:gd name="T51" fmla="*/ 279 h 323"/>
                <a:gd name="T52" fmla="*/ 174 w 646"/>
                <a:gd name="T53" fmla="*/ 245 h 323"/>
                <a:gd name="T54" fmla="*/ 131 w 646"/>
                <a:gd name="T55" fmla="*/ 269 h 323"/>
                <a:gd name="T56" fmla="*/ 87 w 646"/>
                <a:gd name="T57" fmla="*/ 275 h 323"/>
                <a:gd name="T58" fmla="*/ 82 w 646"/>
                <a:gd name="T59" fmla="*/ 323 h 323"/>
                <a:gd name="T60" fmla="*/ 81 w 646"/>
                <a:gd name="T61" fmla="*/ 287 h 323"/>
                <a:gd name="T62" fmla="*/ 119 w 646"/>
                <a:gd name="T63" fmla="*/ 266 h 323"/>
                <a:gd name="T64" fmla="*/ 151 w 646"/>
                <a:gd name="T65" fmla="*/ 244 h 323"/>
                <a:gd name="T66" fmla="*/ 215 w 646"/>
                <a:gd name="T67" fmla="*/ 267 h 323"/>
                <a:gd name="T68" fmla="*/ 308 w 646"/>
                <a:gd name="T69" fmla="*/ 269 h 323"/>
                <a:gd name="T70" fmla="*/ 411 w 646"/>
                <a:gd name="T71" fmla="*/ 287 h 323"/>
                <a:gd name="T72" fmla="*/ 431 w 646"/>
                <a:gd name="T73" fmla="*/ 302 h 323"/>
                <a:gd name="T74" fmla="*/ 485 w 646"/>
                <a:gd name="T75" fmla="*/ 208 h 323"/>
                <a:gd name="T76" fmla="*/ 541 w 646"/>
                <a:gd name="T77" fmla="*/ 182 h 323"/>
                <a:gd name="T78" fmla="*/ 531 w 646"/>
                <a:gd name="T79" fmla="*/ 231 h 323"/>
                <a:gd name="T80" fmla="*/ 589 w 646"/>
                <a:gd name="T81" fmla="*/ 182 h 323"/>
                <a:gd name="T82" fmla="*/ 601 w 646"/>
                <a:gd name="T83" fmla="*/ 150 h 323"/>
                <a:gd name="T84" fmla="*/ 626 w 646"/>
                <a:gd name="T85" fmla="*/ 165 h 323"/>
                <a:gd name="T86" fmla="*/ 613 w 646"/>
                <a:gd name="T87" fmla="*/ 134 h 323"/>
                <a:gd name="T88" fmla="*/ 502 w 646"/>
                <a:gd name="T89" fmla="*/ 100 h 323"/>
                <a:gd name="T90" fmla="*/ 422 w 646"/>
                <a:gd name="T91" fmla="*/ 96 h 323"/>
                <a:gd name="T92" fmla="*/ 359 w 646"/>
                <a:gd name="T93" fmla="*/ 68 h 323"/>
                <a:gd name="T94" fmla="*/ 310 w 646"/>
                <a:gd name="T95" fmla="*/ 76 h 323"/>
                <a:gd name="T96" fmla="*/ 309 w 646"/>
                <a:gd name="T97" fmla="*/ 23 h 323"/>
                <a:gd name="T98" fmla="*/ 270 w 646"/>
                <a:gd name="T99" fmla="*/ 28 h 323"/>
                <a:gd name="T100" fmla="*/ 215 w 646"/>
                <a:gd name="T101" fmla="*/ 82 h 323"/>
                <a:gd name="T102" fmla="*/ 204 w 646"/>
                <a:gd name="T103" fmla="*/ 102 h 323"/>
                <a:gd name="T104" fmla="*/ 198 w 646"/>
                <a:gd name="T105" fmla="*/ 131 h 323"/>
                <a:gd name="T106" fmla="*/ 178 w 646"/>
                <a:gd name="T107" fmla="*/ 78 h 323"/>
                <a:gd name="T108" fmla="*/ 126 w 646"/>
                <a:gd name="T109" fmla="*/ 123 h 323"/>
                <a:gd name="T110" fmla="*/ 77 w 646"/>
                <a:gd name="T111" fmla="*/ 134 h 323"/>
                <a:gd name="T112" fmla="*/ 45 w 646"/>
                <a:gd name="T113" fmla="*/ 167 h 323"/>
                <a:gd name="T114" fmla="*/ 30 w 646"/>
                <a:gd name="T115" fmla="*/ 121 h 323"/>
                <a:gd name="T116" fmla="*/ 8 w 646"/>
                <a:gd name="T117" fmla="*/ 198 h 323"/>
                <a:gd name="T118" fmla="*/ 20 w 646"/>
                <a:gd name="T119" fmla="*/ 253 h 323"/>
                <a:gd name="T120" fmla="*/ 45 w 646"/>
                <a:gd name="T121" fmla="*/ 294 h 323"/>
                <a:gd name="T122" fmla="*/ 222 w 646"/>
                <a:gd name="T123" fmla="*/ 94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6" h="323">
                  <a:moveTo>
                    <a:pt x="82" y="323"/>
                  </a:moveTo>
                  <a:cubicBezTo>
                    <a:pt x="81" y="323"/>
                    <a:pt x="80" y="322"/>
                    <a:pt x="80" y="322"/>
                  </a:cubicBezTo>
                  <a:cubicBezTo>
                    <a:pt x="80" y="322"/>
                    <a:pt x="80" y="321"/>
                    <a:pt x="79" y="321"/>
                  </a:cubicBezTo>
                  <a:cubicBezTo>
                    <a:pt x="78" y="320"/>
                    <a:pt x="78" y="320"/>
                    <a:pt x="78" y="320"/>
                  </a:cubicBezTo>
                  <a:cubicBezTo>
                    <a:pt x="77" y="320"/>
                    <a:pt x="76" y="319"/>
                    <a:pt x="75" y="319"/>
                  </a:cubicBezTo>
                  <a:cubicBezTo>
                    <a:pt x="74" y="318"/>
                    <a:pt x="74" y="317"/>
                    <a:pt x="74" y="317"/>
                  </a:cubicBezTo>
                  <a:cubicBezTo>
                    <a:pt x="74" y="316"/>
                    <a:pt x="74" y="316"/>
                    <a:pt x="73" y="316"/>
                  </a:cubicBezTo>
                  <a:cubicBezTo>
                    <a:pt x="72" y="315"/>
                    <a:pt x="71" y="315"/>
                    <a:pt x="70" y="315"/>
                  </a:cubicBezTo>
                  <a:cubicBezTo>
                    <a:pt x="68" y="315"/>
                    <a:pt x="66" y="315"/>
                    <a:pt x="64" y="313"/>
                  </a:cubicBezTo>
                  <a:cubicBezTo>
                    <a:pt x="62" y="312"/>
                    <a:pt x="56" y="311"/>
                    <a:pt x="54" y="311"/>
                  </a:cubicBezTo>
                  <a:cubicBezTo>
                    <a:pt x="54" y="311"/>
                    <a:pt x="54" y="311"/>
                    <a:pt x="54" y="311"/>
                  </a:cubicBezTo>
                  <a:cubicBezTo>
                    <a:pt x="53" y="311"/>
                    <a:pt x="53" y="311"/>
                    <a:pt x="53" y="311"/>
                  </a:cubicBezTo>
                  <a:cubicBezTo>
                    <a:pt x="52" y="311"/>
                    <a:pt x="50" y="311"/>
                    <a:pt x="49" y="310"/>
                  </a:cubicBezTo>
                  <a:cubicBezTo>
                    <a:pt x="49" y="310"/>
                    <a:pt x="49" y="310"/>
                    <a:pt x="48" y="309"/>
                  </a:cubicBezTo>
                  <a:cubicBezTo>
                    <a:pt x="48" y="309"/>
                    <a:pt x="47" y="308"/>
                    <a:pt x="46" y="307"/>
                  </a:cubicBezTo>
                  <a:cubicBezTo>
                    <a:pt x="46" y="307"/>
                    <a:pt x="45" y="307"/>
                    <a:pt x="45" y="307"/>
                  </a:cubicBezTo>
                  <a:cubicBezTo>
                    <a:pt x="41" y="305"/>
                    <a:pt x="38" y="303"/>
                    <a:pt x="38" y="301"/>
                  </a:cubicBezTo>
                  <a:cubicBezTo>
                    <a:pt x="38" y="301"/>
                    <a:pt x="38" y="300"/>
                    <a:pt x="38" y="300"/>
                  </a:cubicBezTo>
                  <a:cubicBezTo>
                    <a:pt x="39" y="299"/>
                    <a:pt x="40" y="299"/>
                    <a:pt x="41" y="299"/>
                  </a:cubicBezTo>
                  <a:cubicBezTo>
                    <a:pt x="41" y="299"/>
                    <a:pt x="41" y="299"/>
                    <a:pt x="42" y="298"/>
                  </a:cubicBezTo>
                  <a:cubicBezTo>
                    <a:pt x="42" y="297"/>
                    <a:pt x="43" y="296"/>
                    <a:pt x="44" y="296"/>
                  </a:cubicBezTo>
                  <a:cubicBezTo>
                    <a:pt x="43" y="295"/>
                    <a:pt x="42" y="294"/>
                    <a:pt x="42" y="293"/>
                  </a:cubicBezTo>
                  <a:cubicBezTo>
                    <a:pt x="43" y="292"/>
                    <a:pt x="44" y="292"/>
                    <a:pt x="45" y="292"/>
                  </a:cubicBezTo>
                  <a:cubicBezTo>
                    <a:pt x="44" y="291"/>
                    <a:pt x="44" y="291"/>
                    <a:pt x="44" y="291"/>
                  </a:cubicBezTo>
                  <a:cubicBezTo>
                    <a:pt x="44" y="289"/>
                    <a:pt x="44" y="288"/>
                    <a:pt x="45" y="287"/>
                  </a:cubicBezTo>
                  <a:cubicBezTo>
                    <a:pt x="46" y="286"/>
                    <a:pt x="48" y="285"/>
                    <a:pt x="50" y="285"/>
                  </a:cubicBezTo>
                  <a:cubicBezTo>
                    <a:pt x="50" y="285"/>
                    <a:pt x="51" y="285"/>
                    <a:pt x="51" y="285"/>
                  </a:cubicBezTo>
                  <a:cubicBezTo>
                    <a:pt x="51" y="285"/>
                    <a:pt x="51" y="284"/>
                    <a:pt x="51" y="283"/>
                  </a:cubicBezTo>
                  <a:cubicBezTo>
                    <a:pt x="50" y="282"/>
                    <a:pt x="50" y="281"/>
                    <a:pt x="51" y="280"/>
                  </a:cubicBezTo>
                  <a:cubicBezTo>
                    <a:pt x="51" y="280"/>
                    <a:pt x="51" y="280"/>
                    <a:pt x="51" y="280"/>
                  </a:cubicBezTo>
                  <a:cubicBezTo>
                    <a:pt x="49" y="279"/>
                    <a:pt x="49" y="279"/>
                    <a:pt x="49" y="279"/>
                  </a:cubicBezTo>
                  <a:cubicBezTo>
                    <a:pt x="51" y="278"/>
                    <a:pt x="51" y="278"/>
                    <a:pt x="51" y="278"/>
                  </a:cubicBezTo>
                  <a:cubicBezTo>
                    <a:pt x="51" y="278"/>
                    <a:pt x="52" y="278"/>
                    <a:pt x="52" y="278"/>
                  </a:cubicBezTo>
                  <a:cubicBezTo>
                    <a:pt x="52" y="277"/>
                    <a:pt x="52" y="277"/>
                    <a:pt x="52" y="276"/>
                  </a:cubicBezTo>
                  <a:cubicBezTo>
                    <a:pt x="51" y="276"/>
                    <a:pt x="50" y="276"/>
                    <a:pt x="49" y="275"/>
                  </a:cubicBezTo>
                  <a:cubicBezTo>
                    <a:pt x="46" y="275"/>
                    <a:pt x="44" y="274"/>
                    <a:pt x="42" y="272"/>
                  </a:cubicBezTo>
                  <a:cubicBezTo>
                    <a:pt x="42" y="272"/>
                    <a:pt x="41" y="272"/>
                    <a:pt x="40" y="272"/>
                  </a:cubicBezTo>
                  <a:cubicBezTo>
                    <a:pt x="40" y="272"/>
                    <a:pt x="39" y="272"/>
                    <a:pt x="39" y="272"/>
                  </a:cubicBezTo>
                  <a:cubicBezTo>
                    <a:pt x="39" y="272"/>
                    <a:pt x="38" y="272"/>
                    <a:pt x="38" y="272"/>
                  </a:cubicBezTo>
                  <a:cubicBezTo>
                    <a:pt x="36" y="272"/>
                    <a:pt x="35" y="272"/>
                    <a:pt x="33" y="270"/>
                  </a:cubicBezTo>
                  <a:cubicBezTo>
                    <a:pt x="33" y="270"/>
                    <a:pt x="33" y="269"/>
                    <a:pt x="33" y="268"/>
                  </a:cubicBezTo>
                  <a:cubicBezTo>
                    <a:pt x="33" y="268"/>
                    <a:pt x="33" y="267"/>
                    <a:pt x="33" y="267"/>
                  </a:cubicBezTo>
                  <a:cubicBezTo>
                    <a:pt x="33" y="267"/>
                    <a:pt x="32" y="267"/>
                    <a:pt x="32" y="267"/>
                  </a:cubicBezTo>
                  <a:cubicBezTo>
                    <a:pt x="32" y="267"/>
                    <a:pt x="31" y="267"/>
                    <a:pt x="31" y="266"/>
                  </a:cubicBezTo>
                  <a:cubicBezTo>
                    <a:pt x="31" y="266"/>
                    <a:pt x="31" y="266"/>
                    <a:pt x="31" y="266"/>
                  </a:cubicBezTo>
                  <a:cubicBezTo>
                    <a:pt x="29" y="265"/>
                    <a:pt x="28" y="264"/>
                    <a:pt x="28" y="263"/>
                  </a:cubicBezTo>
                  <a:cubicBezTo>
                    <a:pt x="28" y="263"/>
                    <a:pt x="28" y="262"/>
                    <a:pt x="29" y="262"/>
                  </a:cubicBezTo>
                  <a:cubicBezTo>
                    <a:pt x="28" y="261"/>
                    <a:pt x="26" y="259"/>
                    <a:pt x="25" y="259"/>
                  </a:cubicBezTo>
                  <a:cubicBezTo>
                    <a:pt x="24" y="259"/>
                    <a:pt x="23" y="259"/>
                    <a:pt x="23" y="260"/>
                  </a:cubicBezTo>
                  <a:cubicBezTo>
                    <a:pt x="22" y="261"/>
                    <a:pt x="22" y="261"/>
                    <a:pt x="21" y="261"/>
                  </a:cubicBezTo>
                  <a:cubicBezTo>
                    <a:pt x="20" y="261"/>
                    <a:pt x="19" y="261"/>
                    <a:pt x="19" y="259"/>
                  </a:cubicBezTo>
                  <a:cubicBezTo>
                    <a:pt x="18" y="257"/>
                    <a:pt x="17" y="253"/>
                    <a:pt x="18" y="252"/>
                  </a:cubicBezTo>
                  <a:cubicBezTo>
                    <a:pt x="19" y="252"/>
                    <a:pt x="19" y="251"/>
                    <a:pt x="21" y="252"/>
                  </a:cubicBezTo>
                  <a:cubicBezTo>
                    <a:pt x="21" y="252"/>
                    <a:pt x="22" y="252"/>
                    <a:pt x="22" y="252"/>
                  </a:cubicBezTo>
                  <a:cubicBezTo>
                    <a:pt x="23" y="252"/>
                    <a:pt x="23" y="252"/>
                    <a:pt x="23" y="251"/>
                  </a:cubicBezTo>
                  <a:cubicBezTo>
                    <a:pt x="23" y="251"/>
                    <a:pt x="22" y="250"/>
                    <a:pt x="22" y="250"/>
                  </a:cubicBezTo>
                  <a:cubicBezTo>
                    <a:pt x="22" y="250"/>
                    <a:pt x="21" y="250"/>
                    <a:pt x="21" y="250"/>
                  </a:cubicBezTo>
                  <a:cubicBezTo>
                    <a:pt x="20" y="249"/>
                    <a:pt x="19" y="249"/>
                    <a:pt x="18" y="247"/>
                  </a:cubicBezTo>
                  <a:cubicBezTo>
                    <a:pt x="16" y="245"/>
                    <a:pt x="15" y="243"/>
                    <a:pt x="16" y="240"/>
                  </a:cubicBezTo>
                  <a:cubicBezTo>
                    <a:pt x="16" y="239"/>
                    <a:pt x="16" y="238"/>
                    <a:pt x="16" y="238"/>
                  </a:cubicBezTo>
                  <a:cubicBezTo>
                    <a:pt x="15" y="236"/>
                    <a:pt x="13" y="236"/>
                    <a:pt x="11" y="237"/>
                  </a:cubicBezTo>
                  <a:cubicBezTo>
                    <a:pt x="9" y="238"/>
                    <a:pt x="9" y="238"/>
                    <a:pt x="9" y="238"/>
                  </a:cubicBezTo>
                  <a:cubicBezTo>
                    <a:pt x="10" y="236"/>
                    <a:pt x="10" y="236"/>
                    <a:pt x="10" y="236"/>
                  </a:cubicBezTo>
                  <a:cubicBezTo>
                    <a:pt x="10" y="235"/>
                    <a:pt x="10" y="235"/>
                    <a:pt x="10" y="235"/>
                  </a:cubicBezTo>
                  <a:cubicBezTo>
                    <a:pt x="10" y="235"/>
                    <a:pt x="10" y="235"/>
                    <a:pt x="9" y="235"/>
                  </a:cubicBezTo>
                  <a:cubicBezTo>
                    <a:pt x="8" y="235"/>
                    <a:pt x="8" y="235"/>
                    <a:pt x="8" y="235"/>
                  </a:cubicBezTo>
                  <a:cubicBezTo>
                    <a:pt x="7" y="235"/>
                    <a:pt x="6" y="235"/>
                    <a:pt x="6" y="234"/>
                  </a:cubicBezTo>
                  <a:cubicBezTo>
                    <a:pt x="5" y="234"/>
                    <a:pt x="5" y="233"/>
                    <a:pt x="4" y="229"/>
                  </a:cubicBezTo>
                  <a:cubicBezTo>
                    <a:pt x="4" y="228"/>
                    <a:pt x="4" y="228"/>
                    <a:pt x="4" y="228"/>
                  </a:cubicBezTo>
                  <a:cubicBezTo>
                    <a:pt x="4" y="228"/>
                    <a:pt x="4" y="227"/>
                    <a:pt x="3" y="227"/>
                  </a:cubicBezTo>
                  <a:cubicBezTo>
                    <a:pt x="2" y="225"/>
                    <a:pt x="2" y="224"/>
                    <a:pt x="2" y="223"/>
                  </a:cubicBezTo>
                  <a:cubicBezTo>
                    <a:pt x="2" y="222"/>
                    <a:pt x="2" y="222"/>
                    <a:pt x="3" y="221"/>
                  </a:cubicBezTo>
                  <a:cubicBezTo>
                    <a:pt x="3" y="221"/>
                    <a:pt x="3" y="220"/>
                    <a:pt x="3" y="220"/>
                  </a:cubicBezTo>
                  <a:cubicBezTo>
                    <a:pt x="3" y="219"/>
                    <a:pt x="2" y="219"/>
                    <a:pt x="2" y="218"/>
                  </a:cubicBezTo>
                  <a:cubicBezTo>
                    <a:pt x="1" y="217"/>
                    <a:pt x="1" y="216"/>
                    <a:pt x="1" y="215"/>
                  </a:cubicBezTo>
                  <a:cubicBezTo>
                    <a:pt x="0" y="214"/>
                    <a:pt x="0" y="213"/>
                    <a:pt x="1" y="213"/>
                  </a:cubicBezTo>
                  <a:cubicBezTo>
                    <a:pt x="1" y="212"/>
                    <a:pt x="2" y="212"/>
                    <a:pt x="2" y="212"/>
                  </a:cubicBezTo>
                  <a:cubicBezTo>
                    <a:pt x="3" y="212"/>
                    <a:pt x="3" y="212"/>
                    <a:pt x="4" y="211"/>
                  </a:cubicBezTo>
                  <a:cubicBezTo>
                    <a:pt x="4" y="210"/>
                    <a:pt x="5" y="209"/>
                    <a:pt x="5" y="209"/>
                  </a:cubicBezTo>
                  <a:cubicBezTo>
                    <a:pt x="5" y="208"/>
                    <a:pt x="5" y="206"/>
                    <a:pt x="7" y="205"/>
                  </a:cubicBezTo>
                  <a:cubicBezTo>
                    <a:pt x="8" y="205"/>
                    <a:pt x="9" y="204"/>
                    <a:pt x="10" y="204"/>
                  </a:cubicBezTo>
                  <a:cubicBezTo>
                    <a:pt x="10" y="204"/>
                    <a:pt x="10" y="204"/>
                    <a:pt x="9" y="204"/>
                  </a:cubicBezTo>
                  <a:cubicBezTo>
                    <a:pt x="8" y="204"/>
                    <a:pt x="6" y="203"/>
                    <a:pt x="5" y="201"/>
                  </a:cubicBezTo>
                  <a:cubicBezTo>
                    <a:pt x="5" y="200"/>
                    <a:pt x="5" y="200"/>
                    <a:pt x="5" y="200"/>
                  </a:cubicBezTo>
                  <a:cubicBezTo>
                    <a:pt x="5" y="200"/>
                    <a:pt x="4" y="201"/>
                    <a:pt x="3" y="201"/>
                  </a:cubicBezTo>
                  <a:cubicBezTo>
                    <a:pt x="0" y="202"/>
                    <a:pt x="0" y="202"/>
                    <a:pt x="0" y="202"/>
                  </a:cubicBezTo>
                  <a:cubicBezTo>
                    <a:pt x="2" y="199"/>
                    <a:pt x="2" y="199"/>
                    <a:pt x="2" y="199"/>
                  </a:cubicBezTo>
                  <a:cubicBezTo>
                    <a:pt x="3" y="198"/>
                    <a:pt x="4" y="198"/>
                    <a:pt x="5" y="197"/>
                  </a:cubicBezTo>
                  <a:cubicBezTo>
                    <a:pt x="10" y="193"/>
                    <a:pt x="17" y="186"/>
                    <a:pt x="17" y="182"/>
                  </a:cubicBezTo>
                  <a:cubicBezTo>
                    <a:pt x="17" y="180"/>
                    <a:pt x="16" y="179"/>
                    <a:pt x="15" y="178"/>
                  </a:cubicBezTo>
                  <a:cubicBezTo>
                    <a:pt x="14" y="176"/>
                    <a:pt x="13" y="174"/>
                    <a:pt x="13" y="172"/>
                  </a:cubicBezTo>
                  <a:cubicBezTo>
                    <a:pt x="14" y="170"/>
                    <a:pt x="14" y="170"/>
                    <a:pt x="13" y="169"/>
                  </a:cubicBezTo>
                  <a:cubicBezTo>
                    <a:pt x="13" y="168"/>
                    <a:pt x="13" y="168"/>
                    <a:pt x="12" y="167"/>
                  </a:cubicBezTo>
                  <a:cubicBezTo>
                    <a:pt x="12" y="166"/>
                    <a:pt x="12" y="166"/>
                    <a:pt x="12" y="166"/>
                  </a:cubicBezTo>
                  <a:cubicBezTo>
                    <a:pt x="12" y="165"/>
                    <a:pt x="11" y="164"/>
                    <a:pt x="11" y="164"/>
                  </a:cubicBezTo>
                  <a:cubicBezTo>
                    <a:pt x="12" y="163"/>
                    <a:pt x="12" y="163"/>
                    <a:pt x="12" y="163"/>
                  </a:cubicBezTo>
                  <a:cubicBezTo>
                    <a:pt x="11" y="163"/>
                    <a:pt x="11" y="163"/>
                    <a:pt x="11" y="163"/>
                  </a:cubicBezTo>
                  <a:cubicBezTo>
                    <a:pt x="11" y="162"/>
                    <a:pt x="11" y="162"/>
                    <a:pt x="11" y="162"/>
                  </a:cubicBezTo>
                  <a:cubicBezTo>
                    <a:pt x="11" y="161"/>
                    <a:pt x="11" y="160"/>
                    <a:pt x="11" y="159"/>
                  </a:cubicBezTo>
                  <a:cubicBezTo>
                    <a:pt x="12" y="157"/>
                    <a:pt x="12" y="155"/>
                    <a:pt x="12" y="153"/>
                  </a:cubicBezTo>
                  <a:cubicBezTo>
                    <a:pt x="11" y="152"/>
                    <a:pt x="11" y="151"/>
                    <a:pt x="11" y="151"/>
                  </a:cubicBezTo>
                  <a:cubicBezTo>
                    <a:pt x="9" y="148"/>
                    <a:pt x="8" y="144"/>
                    <a:pt x="10" y="141"/>
                  </a:cubicBezTo>
                  <a:cubicBezTo>
                    <a:pt x="12" y="137"/>
                    <a:pt x="12" y="135"/>
                    <a:pt x="9" y="132"/>
                  </a:cubicBezTo>
                  <a:cubicBezTo>
                    <a:pt x="9" y="132"/>
                    <a:pt x="8" y="131"/>
                    <a:pt x="8" y="131"/>
                  </a:cubicBezTo>
                  <a:cubicBezTo>
                    <a:pt x="7" y="130"/>
                    <a:pt x="6" y="129"/>
                    <a:pt x="6" y="127"/>
                  </a:cubicBezTo>
                  <a:cubicBezTo>
                    <a:pt x="6" y="126"/>
                    <a:pt x="6" y="126"/>
                    <a:pt x="6" y="126"/>
                  </a:cubicBezTo>
                  <a:cubicBezTo>
                    <a:pt x="7" y="125"/>
                    <a:pt x="7" y="124"/>
                    <a:pt x="6" y="124"/>
                  </a:cubicBezTo>
                  <a:cubicBezTo>
                    <a:pt x="6" y="123"/>
                    <a:pt x="6" y="123"/>
                    <a:pt x="6" y="123"/>
                  </a:cubicBezTo>
                  <a:cubicBezTo>
                    <a:pt x="6" y="123"/>
                    <a:pt x="6" y="123"/>
                    <a:pt x="6" y="123"/>
                  </a:cubicBezTo>
                  <a:cubicBezTo>
                    <a:pt x="7" y="122"/>
                    <a:pt x="7" y="122"/>
                    <a:pt x="8" y="121"/>
                  </a:cubicBezTo>
                  <a:cubicBezTo>
                    <a:pt x="10" y="119"/>
                    <a:pt x="12" y="117"/>
                    <a:pt x="12" y="115"/>
                  </a:cubicBezTo>
                  <a:cubicBezTo>
                    <a:pt x="13" y="113"/>
                    <a:pt x="13" y="113"/>
                    <a:pt x="13" y="113"/>
                  </a:cubicBezTo>
                  <a:cubicBezTo>
                    <a:pt x="14" y="114"/>
                    <a:pt x="14" y="114"/>
                    <a:pt x="14" y="114"/>
                  </a:cubicBezTo>
                  <a:cubicBezTo>
                    <a:pt x="14" y="114"/>
                    <a:pt x="15" y="114"/>
                    <a:pt x="15" y="114"/>
                  </a:cubicBezTo>
                  <a:cubicBezTo>
                    <a:pt x="15" y="114"/>
                    <a:pt x="15" y="114"/>
                    <a:pt x="15" y="114"/>
                  </a:cubicBezTo>
                  <a:cubicBezTo>
                    <a:pt x="15" y="114"/>
                    <a:pt x="15" y="114"/>
                    <a:pt x="15" y="114"/>
                  </a:cubicBezTo>
                  <a:cubicBezTo>
                    <a:pt x="14" y="111"/>
                    <a:pt x="14" y="111"/>
                    <a:pt x="14" y="111"/>
                  </a:cubicBezTo>
                  <a:cubicBezTo>
                    <a:pt x="17" y="113"/>
                    <a:pt x="17" y="113"/>
                    <a:pt x="17" y="113"/>
                  </a:cubicBezTo>
                  <a:cubicBezTo>
                    <a:pt x="17" y="113"/>
                    <a:pt x="17" y="113"/>
                    <a:pt x="18" y="113"/>
                  </a:cubicBezTo>
                  <a:cubicBezTo>
                    <a:pt x="18" y="113"/>
                    <a:pt x="18" y="114"/>
                    <a:pt x="19" y="114"/>
                  </a:cubicBezTo>
                  <a:cubicBezTo>
                    <a:pt x="19" y="114"/>
                    <a:pt x="19" y="114"/>
                    <a:pt x="19" y="114"/>
                  </a:cubicBezTo>
                  <a:cubicBezTo>
                    <a:pt x="19" y="114"/>
                    <a:pt x="19" y="113"/>
                    <a:pt x="19" y="113"/>
                  </a:cubicBezTo>
                  <a:cubicBezTo>
                    <a:pt x="19" y="110"/>
                    <a:pt x="19" y="110"/>
                    <a:pt x="19" y="110"/>
                  </a:cubicBezTo>
                  <a:cubicBezTo>
                    <a:pt x="20" y="111"/>
                    <a:pt x="20" y="111"/>
                    <a:pt x="20" y="111"/>
                  </a:cubicBezTo>
                  <a:cubicBezTo>
                    <a:pt x="21" y="111"/>
                    <a:pt x="21" y="111"/>
                    <a:pt x="22" y="111"/>
                  </a:cubicBezTo>
                  <a:cubicBezTo>
                    <a:pt x="23" y="112"/>
                    <a:pt x="25" y="112"/>
                    <a:pt x="25" y="114"/>
                  </a:cubicBezTo>
                  <a:cubicBezTo>
                    <a:pt x="25" y="115"/>
                    <a:pt x="25" y="115"/>
                    <a:pt x="25" y="116"/>
                  </a:cubicBezTo>
                  <a:cubicBezTo>
                    <a:pt x="24" y="117"/>
                    <a:pt x="24" y="117"/>
                    <a:pt x="24" y="117"/>
                  </a:cubicBezTo>
                  <a:cubicBezTo>
                    <a:pt x="24" y="117"/>
                    <a:pt x="24" y="117"/>
                    <a:pt x="24" y="117"/>
                  </a:cubicBezTo>
                  <a:cubicBezTo>
                    <a:pt x="26" y="116"/>
                    <a:pt x="26" y="116"/>
                    <a:pt x="26" y="116"/>
                  </a:cubicBezTo>
                  <a:cubicBezTo>
                    <a:pt x="26" y="118"/>
                    <a:pt x="26" y="118"/>
                    <a:pt x="26" y="118"/>
                  </a:cubicBezTo>
                  <a:cubicBezTo>
                    <a:pt x="26" y="118"/>
                    <a:pt x="27" y="119"/>
                    <a:pt x="30" y="119"/>
                  </a:cubicBezTo>
                  <a:cubicBezTo>
                    <a:pt x="31" y="119"/>
                    <a:pt x="32" y="119"/>
                    <a:pt x="33" y="119"/>
                  </a:cubicBezTo>
                  <a:cubicBezTo>
                    <a:pt x="34" y="119"/>
                    <a:pt x="34" y="119"/>
                    <a:pt x="35" y="119"/>
                  </a:cubicBezTo>
                  <a:cubicBezTo>
                    <a:pt x="35" y="119"/>
                    <a:pt x="35" y="119"/>
                    <a:pt x="35" y="119"/>
                  </a:cubicBezTo>
                  <a:cubicBezTo>
                    <a:pt x="37" y="119"/>
                    <a:pt x="40" y="122"/>
                    <a:pt x="43" y="126"/>
                  </a:cubicBezTo>
                  <a:cubicBezTo>
                    <a:pt x="44" y="127"/>
                    <a:pt x="45" y="128"/>
                    <a:pt x="45" y="128"/>
                  </a:cubicBezTo>
                  <a:cubicBezTo>
                    <a:pt x="46" y="129"/>
                    <a:pt x="48" y="130"/>
                    <a:pt x="49" y="130"/>
                  </a:cubicBezTo>
                  <a:cubicBezTo>
                    <a:pt x="51" y="131"/>
                    <a:pt x="52" y="131"/>
                    <a:pt x="54" y="133"/>
                  </a:cubicBezTo>
                  <a:cubicBezTo>
                    <a:pt x="54" y="133"/>
                    <a:pt x="54" y="134"/>
                    <a:pt x="55" y="134"/>
                  </a:cubicBezTo>
                  <a:cubicBezTo>
                    <a:pt x="56" y="135"/>
                    <a:pt x="57" y="136"/>
                    <a:pt x="57" y="138"/>
                  </a:cubicBezTo>
                  <a:cubicBezTo>
                    <a:pt x="57" y="138"/>
                    <a:pt x="57" y="139"/>
                    <a:pt x="58" y="140"/>
                  </a:cubicBezTo>
                  <a:cubicBezTo>
                    <a:pt x="58" y="141"/>
                    <a:pt x="58" y="142"/>
                    <a:pt x="58" y="142"/>
                  </a:cubicBezTo>
                  <a:cubicBezTo>
                    <a:pt x="57" y="147"/>
                    <a:pt x="54" y="150"/>
                    <a:pt x="51" y="152"/>
                  </a:cubicBezTo>
                  <a:cubicBezTo>
                    <a:pt x="47" y="153"/>
                    <a:pt x="44" y="152"/>
                    <a:pt x="41" y="151"/>
                  </a:cubicBezTo>
                  <a:cubicBezTo>
                    <a:pt x="40" y="151"/>
                    <a:pt x="39" y="151"/>
                    <a:pt x="38" y="151"/>
                  </a:cubicBezTo>
                  <a:cubicBezTo>
                    <a:pt x="37" y="151"/>
                    <a:pt x="37" y="151"/>
                    <a:pt x="37" y="151"/>
                  </a:cubicBezTo>
                  <a:cubicBezTo>
                    <a:pt x="35" y="150"/>
                    <a:pt x="33" y="149"/>
                    <a:pt x="31" y="149"/>
                  </a:cubicBezTo>
                  <a:cubicBezTo>
                    <a:pt x="30" y="149"/>
                    <a:pt x="29" y="147"/>
                    <a:pt x="29" y="147"/>
                  </a:cubicBezTo>
                  <a:cubicBezTo>
                    <a:pt x="29" y="147"/>
                    <a:pt x="29" y="147"/>
                    <a:pt x="29" y="147"/>
                  </a:cubicBezTo>
                  <a:cubicBezTo>
                    <a:pt x="27" y="147"/>
                    <a:pt x="26" y="146"/>
                    <a:pt x="24" y="145"/>
                  </a:cubicBezTo>
                  <a:cubicBezTo>
                    <a:pt x="24" y="144"/>
                    <a:pt x="24" y="144"/>
                    <a:pt x="23" y="144"/>
                  </a:cubicBezTo>
                  <a:cubicBezTo>
                    <a:pt x="23" y="144"/>
                    <a:pt x="23" y="144"/>
                    <a:pt x="24" y="144"/>
                  </a:cubicBezTo>
                  <a:cubicBezTo>
                    <a:pt x="29" y="149"/>
                    <a:pt x="33" y="152"/>
                    <a:pt x="32" y="155"/>
                  </a:cubicBezTo>
                  <a:cubicBezTo>
                    <a:pt x="32" y="156"/>
                    <a:pt x="32" y="157"/>
                    <a:pt x="32" y="158"/>
                  </a:cubicBezTo>
                  <a:cubicBezTo>
                    <a:pt x="31" y="159"/>
                    <a:pt x="31" y="160"/>
                    <a:pt x="31" y="160"/>
                  </a:cubicBezTo>
                  <a:cubicBezTo>
                    <a:pt x="31" y="161"/>
                    <a:pt x="31" y="161"/>
                    <a:pt x="31" y="161"/>
                  </a:cubicBezTo>
                  <a:cubicBezTo>
                    <a:pt x="32" y="163"/>
                    <a:pt x="33" y="165"/>
                    <a:pt x="32" y="167"/>
                  </a:cubicBezTo>
                  <a:cubicBezTo>
                    <a:pt x="34" y="168"/>
                    <a:pt x="35" y="168"/>
                    <a:pt x="37" y="169"/>
                  </a:cubicBezTo>
                  <a:cubicBezTo>
                    <a:pt x="38" y="170"/>
                    <a:pt x="39" y="171"/>
                    <a:pt x="40" y="171"/>
                  </a:cubicBezTo>
                  <a:cubicBezTo>
                    <a:pt x="42" y="172"/>
                    <a:pt x="43" y="172"/>
                    <a:pt x="43" y="172"/>
                  </a:cubicBezTo>
                  <a:cubicBezTo>
                    <a:pt x="43" y="172"/>
                    <a:pt x="43" y="171"/>
                    <a:pt x="43" y="169"/>
                  </a:cubicBezTo>
                  <a:cubicBezTo>
                    <a:pt x="41" y="169"/>
                    <a:pt x="39" y="168"/>
                    <a:pt x="38" y="166"/>
                  </a:cubicBezTo>
                  <a:cubicBezTo>
                    <a:pt x="37" y="165"/>
                    <a:pt x="37" y="163"/>
                    <a:pt x="38" y="162"/>
                  </a:cubicBezTo>
                  <a:cubicBezTo>
                    <a:pt x="39" y="161"/>
                    <a:pt x="39" y="160"/>
                    <a:pt x="41" y="160"/>
                  </a:cubicBezTo>
                  <a:cubicBezTo>
                    <a:pt x="42" y="160"/>
                    <a:pt x="43" y="161"/>
                    <a:pt x="44" y="162"/>
                  </a:cubicBezTo>
                  <a:cubicBezTo>
                    <a:pt x="45" y="162"/>
                    <a:pt x="45" y="163"/>
                    <a:pt x="46" y="163"/>
                  </a:cubicBezTo>
                  <a:cubicBezTo>
                    <a:pt x="47" y="164"/>
                    <a:pt x="47" y="164"/>
                    <a:pt x="47" y="164"/>
                  </a:cubicBezTo>
                  <a:cubicBezTo>
                    <a:pt x="49" y="164"/>
                    <a:pt x="51" y="164"/>
                    <a:pt x="53" y="165"/>
                  </a:cubicBezTo>
                  <a:cubicBezTo>
                    <a:pt x="52" y="163"/>
                    <a:pt x="51" y="161"/>
                    <a:pt x="51" y="159"/>
                  </a:cubicBezTo>
                  <a:cubicBezTo>
                    <a:pt x="50" y="156"/>
                    <a:pt x="52" y="155"/>
                    <a:pt x="54" y="154"/>
                  </a:cubicBezTo>
                  <a:cubicBezTo>
                    <a:pt x="54" y="154"/>
                    <a:pt x="54" y="153"/>
                    <a:pt x="55" y="153"/>
                  </a:cubicBezTo>
                  <a:cubicBezTo>
                    <a:pt x="56" y="152"/>
                    <a:pt x="57" y="151"/>
                    <a:pt x="57" y="150"/>
                  </a:cubicBezTo>
                  <a:cubicBezTo>
                    <a:pt x="59" y="148"/>
                    <a:pt x="60" y="147"/>
                    <a:pt x="61" y="147"/>
                  </a:cubicBezTo>
                  <a:cubicBezTo>
                    <a:pt x="63" y="146"/>
                    <a:pt x="65" y="148"/>
                    <a:pt x="66" y="150"/>
                  </a:cubicBezTo>
                  <a:cubicBezTo>
                    <a:pt x="66" y="150"/>
                    <a:pt x="66" y="150"/>
                    <a:pt x="66" y="151"/>
                  </a:cubicBezTo>
                  <a:cubicBezTo>
                    <a:pt x="67" y="151"/>
                    <a:pt x="67" y="151"/>
                    <a:pt x="67" y="151"/>
                  </a:cubicBezTo>
                  <a:cubicBezTo>
                    <a:pt x="67" y="149"/>
                    <a:pt x="67" y="148"/>
                    <a:pt x="68" y="146"/>
                  </a:cubicBezTo>
                  <a:cubicBezTo>
                    <a:pt x="68" y="144"/>
                    <a:pt x="68" y="144"/>
                    <a:pt x="68" y="143"/>
                  </a:cubicBezTo>
                  <a:cubicBezTo>
                    <a:pt x="67" y="143"/>
                    <a:pt x="66" y="142"/>
                    <a:pt x="66" y="140"/>
                  </a:cubicBezTo>
                  <a:cubicBezTo>
                    <a:pt x="66" y="139"/>
                    <a:pt x="66" y="137"/>
                    <a:pt x="66" y="135"/>
                  </a:cubicBezTo>
                  <a:cubicBezTo>
                    <a:pt x="67" y="134"/>
                    <a:pt x="67" y="133"/>
                    <a:pt x="67" y="132"/>
                  </a:cubicBezTo>
                  <a:cubicBezTo>
                    <a:pt x="67" y="130"/>
                    <a:pt x="67" y="129"/>
                    <a:pt x="65" y="127"/>
                  </a:cubicBezTo>
                  <a:cubicBezTo>
                    <a:pt x="62" y="124"/>
                    <a:pt x="62" y="124"/>
                    <a:pt x="62" y="124"/>
                  </a:cubicBezTo>
                  <a:cubicBezTo>
                    <a:pt x="65" y="125"/>
                    <a:pt x="65" y="125"/>
                    <a:pt x="65" y="125"/>
                  </a:cubicBezTo>
                  <a:cubicBezTo>
                    <a:pt x="66" y="125"/>
                    <a:pt x="67" y="125"/>
                    <a:pt x="67" y="125"/>
                  </a:cubicBezTo>
                  <a:cubicBezTo>
                    <a:pt x="73" y="126"/>
                    <a:pt x="77" y="127"/>
                    <a:pt x="79" y="134"/>
                  </a:cubicBezTo>
                  <a:cubicBezTo>
                    <a:pt x="79" y="135"/>
                    <a:pt x="79" y="135"/>
                    <a:pt x="79" y="135"/>
                  </a:cubicBezTo>
                  <a:cubicBezTo>
                    <a:pt x="78" y="136"/>
                    <a:pt x="78" y="136"/>
                    <a:pt x="78" y="136"/>
                  </a:cubicBezTo>
                  <a:cubicBezTo>
                    <a:pt x="76" y="136"/>
                    <a:pt x="73" y="137"/>
                    <a:pt x="73" y="138"/>
                  </a:cubicBezTo>
                  <a:cubicBezTo>
                    <a:pt x="73" y="138"/>
                    <a:pt x="73" y="140"/>
                    <a:pt x="74" y="140"/>
                  </a:cubicBezTo>
                  <a:cubicBezTo>
                    <a:pt x="74" y="141"/>
                    <a:pt x="74" y="141"/>
                    <a:pt x="74" y="141"/>
                  </a:cubicBezTo>
                  <a:cubicBezTo>
                    <a:pt x="75" y="142"/>
                    <a:pt x="75" y="143"/>
                    <a:pt x="76" y="144"/>
                  </a:cubicBezTo>
                  <a:cubicBezTo>
                    <a:pt x="77" y="143"/>
                    <a:pt x="78" y="143"/>
                    <a:pt x="78" y="144"/>
                  </a:cubicBezTo>
                  <a:cubicBezTo>
                    <a:pt x="78" y="144"/>
                    <a:pt x="79" y="145"/>
                    <a:pt x="79" y="145"/>
                  </a:cubicBezTo>
                  <a:cubicBezTo>
                    <a:pt x="80" y="143"/>
                    <a:pt x="80" y="143"/>
                    <a:pt x="81" y="140"/>
                  </a:cubicBezTo>
                  <a:cubicBezTo>
                    <a:pt x="82" y="137"/>
                    <a:pt x="83" y="136"/>
                    <a:pt x="86" y="134"/>
                  </a:cubicBezTo>
                  <a:cubicBezTo>
                    <a:pt x="86" y="134"/>
                    <a:pt x="87" y="134"/>
                    <a:pt x="87" y="133"/>
                  </a:cubicBezTo>
                  <a:cubicBezTo>
                    <a:pt x="92" y="130"/>
                    <a:pt x="97" y="126"/>
                    <a:pt x="100" y="127"/>
                  </a:cubicBezTo>
                  <a:cubicBezTo>
                    <a:pt x="100" y="127"/>
                    <a:pt x="100" y="127"/>
                    <a:pt x="100" y="127"/>
                  </a:cubicBezTo>
                  <a:cubicBezTo>
                    <a:pt x="99" y="127"/>
                    <a:pt x="99" y="127"/>
                    <a:pt x="99" y="127"/>
                  </a:cubicBezTo>
                  <a:cubicBezTo>
                    <a:pt x="100" y="126"/>
                    <a:pt x="100" y="126"/>
                    <a:pt x="100" y="126"/>
                  </a:cubicBezTo>
                  <a:cubicBezTo>
                    <a:pt x="100" y="126"/>
                    <a:pt x="101" y="125"/>
                    <a:pt x="101" y="124"/>
                  </a:cubicBezTo>
                  <a:cubicBezTo>
                    <a:pt x="102" y="123"/>
                    <a:pt x="102" y="123"/>
                    <a:pt x="102" y="123"/>
                  </a:cubicBezTo>
                  <a:cubicBezTo>
                    <a:pt x="103" y="124"/>
                    <a:pt x="103" y="124"/>
                    <a:pt x="103" y="124"/>
                  </a:cubicBezTo>
                  <a:cubicBezTo>
                    <a:pt x="103" y="124"/>
                    <a:pt x="103" y="125"/>
                    <a:pt x="103" y="125"/>
                  </a:cubicBezTo>
                  <a:cubicBezTo>
                    <a:pt x="103" y="125"/>
                    <a:pt x="103" y="124"/>
                    <a:pt x="103" y="124"/>
                  </a:cubicBezTo>
                  <a:cubicBezTo>
                    <a:pt x="103" y="124"/>
                    <a:pt x="103" y="124"/>
                    <a:pt x="103" y="124"/>
                  </a:cubicBezTo>
                  <a:cubicBezTo>
                    <a:pt x="103" y="124"/>
                    <a:pt x="103" y="124"/>
                    <a:pt x="103" y="124"/>
                  </a:cubicBezTo>
                  <a:cubicBezTo>
                    <a:pt x="104" y="123"/>
                    <a:pt x="106" y="122"/>
                    <a:pt x="108" y="122"/>
                  </a:cubicBezTo>
                  <a:cubicBezTo>
                    <a:pt x="109" y="123"/>
                    <a:pt x="109" y="123"/>
                    <a:pt x="109" y="123"/>
                  </a:cubicBezTo>
                  <a:cubicBezTo>
                    <a:pt x="108" y="124"/>
                    <a:pt x="108" y="124"/>
                    <a:pt x="108" y="124"/>
                  </a:cubicBezTo>
                  <a:cubicBezTo>
                    <a:pt x="108" y="125"/>
                    <a:pt x="108" y="126"/>
                    <a:pt x="107" y="127"/>
                  </a:cubicBezTo>
                  <a:cubicBezTo>
                    <a:pt x="107" y="128"/>
                    <a:pt x="107" y="129"/>
                    <a:pt x="108" y="129"/>
                  </a:cubicBezTo>
                  <a:cubicBezTo>
                    <a:pt x="109" y="130"/>
                    <a:pt x="109" y="130"/>
                    <a:pt x="109" y="130"/>
                  </a:cubicBezTo>
                  <a:cubicBezTo>
                    <a:pt x="110" y="130"/>
                    <a:pt x="110" y="129"/>
                    <a:pt x="110" y="128"/>
                  </a:cubicBezTo>
                  <a:cubicBezTo>
                    <a:pt x="111" y="128"/>
                    <a:pt x="111" y="127"/>
                    <a:pt x="111" y="127"/>
                  </a:cubicBezTo>
                  <a:cubicBezTo>
                    <a:pt x="112" y="126"/>
                    <a:pt x="113" y="126"/>
                    <a:pt x="114" y="126"/>
                  </a:cubicBezTo>
                  <a:cubicBezTo>
                    <a:pt x="115" y="126"/>
                    <a:pt x="116" y="126"/>
                    <a:pt x="117" y="126"/>
                  </a:cubicBezTo>
                  <a:cubicBezTo>
                    <a:pt x="118" y="126"/>
                    <a:pt x="119" y="126"/>
                    <a:pt x="119" y="126"/>
                  </a:cubicBezTo>
                  <a:cubicBezTo>
                    <a:pt x="121" y="126"/>
                    <a:pt x="122" y="124"/>
                    <a:pt x="123" y="123"/>
                  </a:cubicBezTo>
                  <a:cubicBezTo>
                    <a:pt x="124" y="122"/>
                    <a:pt x="125" y="122"/>
                    <a:pt x="125" y="121"/>
                  </a:cubicBezTo>
                  <a:cubicBezTo>
                    <a:pt x="126" y="120"/>
                    <a:pt x="126" y="120"/>
                    <a:pt x="126" y="120"/>
                  </a:cubicBezTo>
                  <a:cubicBezTo>
                    <a:pt x="127" y="121"/>
                    <a:pt x="127" y="121"/>
                    <a:pt x="127" y="121"/>
                  </a:cubicBezTo>
                  <a:cubicBezTo>
                    <a:pt x="127" y="122"/>
                    <a:pt x="127" y="122"/>
                    <a:pt x="127" y="122"/>
                  </a:cubicBezTo>
                  <a:cubicBezTo>
                    <a:pt x="128" y="123"/>
                    <a:pt x="129" y="125"/>
                    <a:pt x="129" y="126"/>
                  </a:cubicBezTo>
                  <a:cubicBezTo>
                    <a:pt x="129" y="127"/>
                    <a:pt x="129" y="127"/>
                    <a:pt x="128" y="127"/>
                  </a:cubicBezTo>
                  <a:cubicBezTo>
                    <a:pt x="128" y="127"/>
                    <a:pt x="128" y="128"/>
                    <a:pt x="128" y="128"/>
                  </a:cubicBezTo>
                  <a:cubicBezTo>
                    <a:pt x="128" y="128"/>
                    <a:pt x="128" y="128"/>
                    <a:pt x="129" y="128"/>
                  </a:cubicBezTo>
                  <a:cubicBezTo>
                    <a:pt x="129" y="128"/>
                    <a:pt x="129" y="127"/>
                    <a:pt x="129" y="126"/>
                  </a:cubicBezTo>
                  <a:cubicBezTo>
                    <a:pt x="130" y="125"/>
                    <a:pt x="130" y="124"/>
                    <a:pt x="131" y="124"/>
                  </a:cubicBezTo>
                  <a:cubicBezTo>
                    <a:pt x="133" y="123"/>
                    <a:pt x="133" y="121"/>
                    <a:pt x="132" y="118"/>
                  </a:cubicBezTo>
                  <a:cubicBezTo>
                    <a:pt x="131" y="117"/>
                    <a:pt x="131" y="115"/>
                    <a:pt x="132" y="114"/>
                  </a:cubicBezTo>
                  <a:cubicBezTo>
                    <a:pt x="132" y="113"/>
                    <a:pt x="133" y="112"/>
                    <a:pt x="135" y="112"/>
                  </a:cubicBezTo>
                  <a:cubicBezTo>
                    <a:pt x="139" y="111"/>
                    <a:pt x="147" y="115"/>
                    <a:pt x="150" y="118"/>
                  </a:cubicBezTo>
                  <a:cubicBezTo>
                    <a:pt x="156" y="121"/>
                    <a:pt x="159" y="124"/>
                    <a:pt x="163" y="129"/>
                  </a:cubicBezTo>
                  <a:cubicBezTo>
                    <a:pt x="165" y="124"/>
                    <a:pt x="165" y="124"/>
                    <a:pt x="165" y="124"/>
                  </a:cubicBezTo>
                  <a:cubicBezTo>
                    <a:pt x="165" y="124"/>
                    <a:pt x="165" y="124"/>
                    <a:pt x="165" y="124"/>
                  </a:cubicBezTo>
                  <a:cubicBezTo>
                    <a:pt x="165" y="124"/>
                    <a:pt x="165" y="124"/>
                    <a:pt x="165" y="124"/>
                  </a:cubicBezTo>
                  <a:cubicBezTo>
                    <a:pt x="164" y="124"/>
                    <a:pt x="163" y="124"/>
                    <a:pt x="163" y="123"/>
                  </a:cubicBezTo>
                  <a:cubicBezTo>
                    <a:pt x="162" y="121"/>
                    <a:pt x="162" y="120"/>
                    <a:pt x="162" y="119"/>
                  </a:cubicBezTo>
                  <a:cubicBezTo>
                    <a:pt x="161" y="118"/>
                    <a:pt x="161" y="117"/>
                    <a:pt x="159" y="117"/>
                  </a:cubicBezTo>
                  <a:cubicBezTo>
                    <a:pt x="158" y="116"/>
                    <a:pt x="157" y="116"/>
                    <a:pt x="156" y="115"/>
                  </a:cubicBezTo>
                  <a:cubicBezTo>
                    <a:pt x="156" y="114"/>
                    <a:pt x="156" y="112"/>
                    <a:pt x="157" y="111"/>
                  </a:cubicBezTo>
                  <a:cubicBezTo>
                    <a:pt x="157" y="110"/>
                    <a:pt x="158" y="109"/>
                    <a:pt x="158" y="108"/>
                  </a:cubicBezTo>
                  <a:cubicBezTo>
                    <a:pt x="157" y="107"/>
                    <a:pt x="158" y="106"/>
                    <a:pt x="158" y="105"/>
                  </a:cubicBezTo>
                  <a:cubicBezTo>
                    <a:pt x="158" y="104"/>
                    <a:pt x="158" y="103"/>
                    <a:pt x="158" y="103"/>
                  </a:cubicBezTo>
                  <a:cubicBezTo>
                    <a:pt x="158" y="103"/>
                    <a:pt x="158" y="103"/>
                    <a:pt x="156" y="103"/>
                  </a:cubicBezTo>
                  <a:cubicBezTo>
                    <a:pt x="154" y="102"/>
                    <a:pt x="154" y="102"/>
                    <a:pt x="154" y="102"/>
                  </a:cubicBezTo>
                  <a:cubicBezTo>
                    <a:pt x="155" y="101"/>
                    <a:pt x="155" y="101"/>
                    <a:pt x="155" y="101"/>
                  </a:cubicBezTo>
                  <a:cubicBezTo>
                    <a:pt x="156" y="101"/>
                    <a:pt x="156" y="100"/>
                    <a:pt x="156" y="100"/>
                  </a:cubicBezTo>
                  <a:cubicBezTo>
                    <a:pt x="156" y="100"/>
                    <a:pt x="156" y="100"/>
                    <a:pt x="156" y="100"/>
                  </a:cubicBezTo>
                  <a:cubicBezTo>
                    <a:pt x="155" y="100"/>
                    <a:pt x="155" y="100"/>
                    <a:pt x="155" y="100"/>
                  </a:cubicBezTo>
                  <a:cubicBezTo>
                    <a:pt x="155" y="99"/>
                    <a:pt x="155" y="99"/>
                    <a:pt x="155" y="99"/>
                  </a:cubicBezTo>
                  <a:cubicBezTo>
                    <a:pt x="155" y="96"/>
                    <a:pt x="158" y="94"/>
                    <a:pt x="159" y="92"/>
                  </a:cubicBezTo>
                  <a:cubicBezTo>
                    <a:pt x="161" y="91"/>
                    <a:pt x="162" y="89"/>
                    <a:pt x="163" y="87"/>
                  </a:cubicBezTo>
                  <a:cubicBezTo>
                    <a:pt x="163" y="87"/>
                    <a:pt x="163" y="87"/>
                    <a:pt x="163" y="86"/>
                  </a:cubicBezTo>
                  <a:cubicBezTo>
                    <a:pt x="164" y="79"/>
                    <a:pt x="165" y="74"/>
                    <a:pt x="168" y="74"/>
                  </a:cubicBezTo>
                  <a:cubicBezTo>
                    <a:pt x="168" y="74"/>
                    <a:pt x="168" y="74"/>
                    <a:pt x="168" y="74"/>
                  </a:cubicBezTo>
                  <a:cubicBezTo>
                    <a:pt x="171" y="75"/>
                    <a:pt x="175" y="75"/>
                    <a:pt x="178" y="76"/>
                  </a:cubicBezTo>
                  <a:cubicBezTo>
                    <a:pt x="181" y="77"/>
                    <a:pt x="181" y="78"/>
                    <a:pt x="181" y="80"/>
                  </a:cubicBezTo>
                  <a:cubicBezTo>
                    <a:pt x="181" y="80"/>
                    <a:pt x="181" y="81"/>
                    <a:pt x="181" y="81"/>
                  </a:cubicBezTo>
                  <a:cubicBezTo>
                    <a:pt x="181" y="83"/>
                    <a:pt x="180" y="85"/>
                    <a:pt x="179" y="88"/>
                  </a:cubicBezTo>
                  <a:cubicBezTo>
                    <a:pt x="178" y="90"/>
                    <a:pt x="177" y="92"/>
                    <a:pt x="178" y="93"/>
                  </a:cubicBezTo>
                  <a:cubicBezTo>
                    <a:pt x="180" y="96"/>
                    <a:pt x="184" y="103"/>
                    <a:pt x="180" y="108"/>
                  </a:cubicBezTo>
                  <a:cubicBezTo>
                    <a:pt x="180" y="108"/>
                    <a:pt x="180" y="109"/>
                    <a:pt x="180" y="110"/>
                  </a:cubicBezTo>
                  <a:cubicBezTo>
                    <a:pt x="181" y="111"/>
                    <a:pt x="181" y="112"/>
                    <a:pt x="181" y="113"/>
                  </a:cubicBezTo>
                  <a:cubicBezTo>
                    <a:pt x="180" y="122"/>
                    <a:pt x="180" y="122"/>
                    <a:pt x="180" y="122"/>
                  </a:cubicBezTo>
                  <a:cubicBezTo>
                    <a:pt x="180" y="122"/>
                    <a:pt x="181" y="123"/>
                    <a:pt x="182" y="124"/>
                  </a:cubicBezTo>
                  <a:cubicBezTo>
                    <a:pt x="183" y="125"/>
                    <a:pt x="184" y="126"/>
                    <a:pt x="184" y="127"/>
                  </a:cubicBezTo>
                  <a:cubicBezTo>
                    <a:pt x="184" y="129"/>
                    <a:pt x="184" y="130"/>
                    <a:pt x="183" y="131"/>
                  </a:cubicBezTo>
                  <a:cubicBezTo>
                    <a:pt x="183" y="131"/>
                    <a:pt x="183" y="132"/>
                    <a:pt x="183" y="133"/>
                  </a:cubicBezTo>
                  <a:cubicBezTo>
                    <a:pt x="183" y="135"/>
                    <a:pt x="181" y="141"/>
                    <a:pt x="177" y="142"/>
                  </a:cubicBezTo>
                  <a:cubicBezTo>
                    <a:pt x="178" y="142"/>
                    <a:pt x="178" y="143"/>
                    <a:pt x="178" y="143"/>
                  </a:cubicBezTo>
                  <a:cubicBezTo>
                    <a:pt x="179" y="144"/>
                    <a:pt x="179" y="144"/>
                    <a:pt x="179" y="144"/>
                  </a:cubicBezTo>
                  <a:cubicBezTo>
                    <a:pt x="178" y="144"/>
                    <a:pt x="178" y="144"/>
                    <a:pt x="178" y="144"/>
                  </a:cubicBezTo>
                  <a:cubicBezTo>
                    <a:pt x="177" y="145"/>
                    <a:pt x="176" y="145"/>
                    <a:pt x="176" y="145"/>
                  </a:cubicBezTo>
                  <a:cubicBezTo>
                    <a:pt x="174" y="146"/>
                    <a:pt x="172" y="147"/>
                    <a:pt x="170" y="147"/>
                  </a:cubicBezTo>
                  <a:cubicBezTo>
                    <a:pt x="171" y="147"/>
                    <a:pt x="171" y="147"/>
                    <a:pt x="171" y="147"/>
                  </a:cubicBezTo>
                  <a:cubicBezTo>
                    <a:pt x="171" y="148"/>
                    <a:pt x="171" y="148"/>
                    <a:pt x="171" y="149"/>
                  </a:cubicBezTo>
                  <a:cubicBezTo>
                    <a:pt x="171" y="149"/>
                    <a:pt x="172" y="149"/>
                    <a:pt x="172" y="149"/>
                  </a:cubicBezTo>
                  <a:cubicBezTo>
                    <a:pt x="174" y="149"/>
                    <a:pt x="176" y="150"/>
                    <a:pt x="177" y="150"/>
                  </a:cubicBezTo>
                  <a:cubicBezTo>
                    <a:pt x="177" y="150"/>
                    <a:pt x="177" y="150"/>
                    <a:pt x="177" y="150"/>
                  </a:cubicBezTo>
                  <a:cubicBezTo>
                    <a:pt x="177" y="150"/>
                    <a:pt x="177" y="149"/>
                    <a:pt x="177" y="149"/>
                  </a:cubicBezTo>
                  <a:cubicBezTo>
                    <a:pt x="178" y="148"/>
                    <a:pt x="178" y="147"/>
                    <a:pt x="179" y="146"/>
                  </a:cubicBezTo>
                  <a:cubicBezTo>
                    <a:pt x="179" y="146"/>
                    <a:pt x="179" y="146"/>
                    <a:pt x="179" y="146"/>
                  </a:cubicBezTo>
                  <a:cubicBezTo>
                    <a:pt x="182" y="144"/>
                    <a:pt x="182" y="144"/>
                    <a:pt x="183" y="141"/>
                  </a:cubicBezTo>
                  <a:cubicBezTo>
                    <a:pt x="184" y="139"/>
                    <a:pt x="185" y="138"/>
                    <a:pt x="185" y="137"/>
                  </a:cubicBezTo>
                  <a:cubicBezTo>
                    <a:pt x="187" y="135"/>
                    <a:pt x="187" y="134"/>
                    <a:pt x="186" y="131"/>
                  </a:cubicBezTo>
                  <a:cubicBezTo>
                    <a:pt x="185" y="129"/>
                    <a:pt x="185" y="127"/>
                    <a:pt x="186" y="126"/>
                  </a:cubicBezTo>
                  <a:cubicBezTo>
                    <a:pt x="187" y="124"/>
                    <a:pt x="190" y="123"/>
                    <a:pt x="193" y="122"/>
                  </a:cubicBezTo>
                  <a:cubicBezTo>
                    <a:pt x="194" y="122"/>
                    <a:pt x="194" y="122"/>
                    <a:pt x="195" y="122"/>
                  </a:cubicBezTo>
                  <a:cubicBezTo>
                    <a:pt x="196" y="121"/>
                    <a:pt x="196" y="121"/>
                    <a:pt x="196" y="121"/>
                  </a:cubicBezTo>
                  <a:cubicBezTo>
                    <a:pt x="195" y="121"/>
                    <a:pt x="194" y="120"/>
                    <a:pt x="193" y="121"/>
                  </a:cubicBezTo>
                  <a:cubicBezTo>
                    <a:pt x="190" y="122"/>
                    <a:pt x="189" y="122"/>
                    <a:pt x="185" y="121"/>
                  </a:cubicBezTo>
                  <a:cubicBezTo>
                    <a:pt x="183" y="121"/>
                    <a:pt x="183" y="119"/>
                    <a:pt x="184" y="118"/>
                  </a:cubicBezTo>
                  <a:cubicBezTo>
                    <a:pt x="184" y="117"/>
                    <a:pt x="184" y="116"/>
                    <a:pt x="183" y="116"/>
                  </a:cubicBezTo>
                  <a:cubicBezTo>
                    <a:pt x="183" y="113"/>
                    <a:pt x="184" y="111"/>
                    <a:pt x="185" y="108"/>
                  </a:cubicBezTo>
                  <a:cubicBezTo>
                    <a:pt x="185" y="106"/>
                    <a:pt x="186" y="104"/>
                    <a:pt x="185" y="103"/>
                  </a:cubicBezTo>
                  <a:cubicBezTo>
                    <a:pt x="185" y="102"/>
                    <a:pt x="184" y="101"/>
                    <a:pt x="184" y="101"/>
                  </a:cubicBezTo>
                  <a:cubicBezTo>
                    <a:pt x="182" y="97"/>
                    <a:pt x="179" y="92"/>
                    <a:pt x="182" y="88"/>
                  </a:cubicBezTo>
                  <a:cubicBezTo>
                    <a:pt x="183" y="87"/>
                    <a:pt x="185" y="86"/>
                    <a:pt x="186" y="84"/>
                  </a:cubicBezTo>
                  <a:cubicBezTo>
                    <a:pt x="187" y="84"/>
                    <a:pt x="188" y="83"/>
                    <a:pt x="188" y="83"/>
                  </a:cubicBezTo>
                  <a:cubicBezTo>
                    <a:pt x="188" y="82"/>
                    <a:pt x="188" y="80"/>
                    <a:pt x="188" y="79"/>
                  </a:cubicBezTo>
                  <a:cubicBezTo>
                    <a:pt x="187" y="78"/>
                    <a:pt x="187" y="78"/>
                    <a:pt x="187" y="77"/>
                  </a:cubicBezTo>
                  <a:cubicBezTo>
                    <a:pt x="187" y="76"/>
                    <a:pt x="187" y="76"/>
                    <a:pt x="188" y="75"/>
                  </a:cubicBezTo>
                  <a:cubicBezTo>
                    <a:pt x="188" y="75"/>
                    <a:pt x="188" y="75"/>
                    <a:pt x="188" y="75"/>
                  </a:cubicBezTo>
                  <a:cubicBezTo>
                    <a:pt x="189" y="75"/>
                    <a:pt x="189" y="75"/>
                    <a:pt x="189" y="75"/>
                  </a:cubicBezTo>
                  <a:cubicBezTo>
                    <a:pt x="190" y="75"/>
                    <a:pt x="192" y="78"/>
                    <a:pt x="192" y="78"/>
                  </a:cubicBezTo>
                  <a:cubicBezTo>
                    <a:pt x="192" y="79"/>
                    <a:pt x="192" y="80"/>
                    <a:pt x="192" y="81"/>
                  </a:cubicBezTo>
                  <a:cubicBezTo>
                    <a:pt x="192" y="81"/>
                    <a:pt x="192" y="82"/>
                    <a:pt x="192" y="83"/>
                  </a:cubicBezTo>
                  <a:cubicBezTo>
                    <a:pt x="193" y="84"/>
                    <a:pt x="192" y="85"/>
                    <a:pt x="192" y="86"/>
                  </a:cubicBezTo>
                  <a:cubicBezTo>
                    <a:pt x="191" y="87"/>
                    <a:pt x="191" y="87"/>
                    <a:pt x="191" y="88"/>
                  </a:cubicBezTo>
                  <a:cubicBezTo>
                    <a:pt x="191" y="89"/>
                    <a:pt x="191" y="89"/>
                    <a:pt x="192" y="89"/>
                  </a:cubicBezTo>
                  <a:cubicBezTo>
                    <a:pt x="192" y="91"/>
                    <a:pt x="193" y="92"/>
                    <a:pt x="192" y="94"/>
                  </a:cubicBezTo>
                  <a:cubicBezTo>
                    <a:pt x="192" y="94"/>
                    <a:pt x="192" y="94"/>
                    <a:pt x="191" y="94"/>
                  </a:cubicBezTo>
                  <a:cubicBezTo>
                    <a:pt x="193" y="96"/>
                    <a:pt x="197" y="97"/>
                    <a:pt x="199" y="98"/>
                  </a:cubicBezTo>
                  <a:cubicBezTo>
                    <a:pt x="200" y="98"/>
                    <a:pt x="200" y="98"/>
                    <a:pt x="201" y="98"/>
                  </a:cubicBezTo>
                  <a:cubicBezTo>
                    <a:pt x="200" y="96"/>
                    <a:pt x="200" y="96"/>
                    <a:pt x="200" y="96"/>
                  </a:cubicBezTo>
                  <a:cubicBezTo>
                    <a:pt x="200" y="96"/>
                    <a:pt x="199" y="96"/>
                    <a:pt x="199" y="96"/>
                  </a:cubicBezTo>
                  <a:cubicBezTo>
                    <a:pt x="196" y="96"/>
                    <a:pt x="193" y="93"/>
                    <a:pt x="192" y="90"/>
                  </a:cubicBezTo>
                  <a:cubicBezTo>
                    <a:pt x="192" y="88"/>
                    <a:pt x="193" y="87"/>
                    <a:pt x="193" y="87"/>
                  </a:cubicBezTo>
                  <a:cubicBezTo>
                    <a:pt x="194" y="87"/>
                    <a:pt x="194" y="87"/>
                    <a:pt x="194" y="87"/>
                  </a:cubicBezTo>
                  <a:cubicBezTo>
                    <a:pt x="196" y="87"/>
                    <a:pt x="196" y="88"/>
                    <a:pt x="196" y="89"/>
                  </a:cubicBezTo>
                  <a:cubicBezTo>
                    <a:pt x="197" y="89"/>
                    <a:pt x="197" y="89"/>
                    <a:pt x="197" y="90"/>
                  </a:cubicBezTo>
                  <a:cubicBezTo>
                    <a:pt x="198" y="89"/>
                    <a:pt x="199" y="88"/>
                    <a:pt x="199" y="88"/>
                  </a:cubicBezTo>
                  <a:cubicBezTo>
                    <a:pt x="198" y="87"/>
                    <a:pt x="198" y="87"/>
                    <a:pt x="198" y="86"/>
                  </a:cubicBezTo>
                  <a:cubicBezTo>
                    <a:pt x="198" y="85"/>
                    <a:pt x="199" y="84"/>
                    <a:pt x="201" y="83"/>
                  </a:cubicBezTo>
                  <a:cubicBezTo>
                    <a:pt x="201" y="83"/>
                    <a:pt x="202" y="83"/>
                    <a:pt x="202" y="82"/>
                  </a:cubicBezTo>
                  <a:cubicBezTo>
                    <a:pt x="205" y="82"/>
                    <a:pt x="206" y="81"/>
                    <a:pt x="209" y="83"/>
                  </a:cubicBezTo>
                  <a:cubicBezTo>
                    <a:pt x="212" y="85"/>
                    <a:pt x="213" y="86"/>
                    <a:pt x="215" y="89"/>
                  </a:cubicBezTo>
                  <a:cubicBezTo>
                    <a:pt x="216" y="90"/>
                    <a:pt x="219" y="90"/>
                    <a:pt x="220" y="90"/>
                  </a:cubicBezTo>
                  <a:cubicBezTo>
                    <a:pt x="221" y="90"/>
                    <a:pt x="221" y="90"/>
                    <a:pt x="222" y="90"/>
                  </a:cubicBezTo>
                  <a:cubicBezTo>
                    <a:pt x="222" y="90"/>
                    <a:pt x="221" y="89"/>
                    <a:pt x="221" y="89"/>
                  </a:cubicBezTo>
                  <a:cubicBezTo>
                    <a:pt x="220" y="88"/>
                    <a:pt x="220" y="88"/>
                    <a:pt x="220" y="88"/>
                  </a:cubicBezTo>
                  <a:cubicBezTo>
                    <a:pt x="218" y="87"/>
                    <a:pt x="218" y="87"/>
                    <a:pt x="217" y="85"/>
                  </a:cubicBezTo>
                  <a:cubicBezTo>
                    <a:pt x="217" y="84"/>
                    <a:pt x="216" y="84"/>
                    <a:pt x="215" y="83"/>
                  </a:cubicBezTo>
                  <a:cubicBezTo>
                    <a:pt x="214" y="83"/>
                    <a:pt x="212" y="83"/>
                    <a:pt x="212" y="82"/>
                  </a:cubicBezTo>
                  <a:cubicBezTo>
                    <a:pt x="211" y="80"/>
                    <a:pt x="211" y="78"/>
                    <a:pt x="212" y="77"/>
                  </a:cubicBezTo>
                  <a:cubicBezTo>
                    <a:pt x="212" y="76"/>
                    <a:pt x="212" y="76"/>
                    <a:pt x="212" y="75"/>
                  </a:cubicBezTo>
                  <a:cubicBezTo>
                    <a:pt x="212" y="75"/>
                    <a:pt x="211" y="74"/>
                    <a:pt x="211" y="74"/>
                  </a:cubicBezTo>
                  <a:cubicBezTo>
                    <a:pt x="210" y="73"/>
                    <a:pt x="209" y="72"/>
                    <a:pt x="210" y="70"/>
                  </a:cubicBezTo>
                  <a:cubicBezTo>
                    <a:pt x="208" y="70"/>
                    <a:pt x="208" y="70"/>
                    <a:pt x="208" y="70"/>
                  </a:cubicBezTo>
                  <a:cubicBezTo>
                    <a:pt x="210" y="69"/>
                    <a:pt x="210" y="69"/>
                    <a:pt x="210" y="69"/>
                  </a:cubicBezTo>
                  <a:cubicBezTo>
                    <a:pt x="211" y="68"/>
                    <a:pt x="211" y="68"/>
                    <a:pt x="211" y="68"/>
                  </a:cubicBezTo>
                  <a:cubicBezTo>
                    <a:pt x="211" y="68"/>
                    <a:pt x="211" y="67"/>
                    <a:pt x="210" y="67"/>
                  </a:cubicBezTo>
                  <a:cubicBezTo>
                    <a:pt x="209" y="66"/>
                    <a:pt x="209" y="66"/>
                    <a:pt x="209" y="66"/>
                  </a:cubicBezTo>
                  <a:cubicBezTo>
                    <a:pt x="211" y="65"/>
                    <a:pt x="211" y="65"/>
                    <a:pt x="211" y="65"/>
                  </a:cubicBezTo>
                  <a:cubicBezTo>
                    <a:pt x="214" y="64"/>
                    <a:pt x="218" y="63"/>
                    <a:pt x="221" y="63"/>
                  </a:cubicBezTo>
                  <a:cubicBezTo>
                    <a:pt x="223" y="63"/>
                    <a:pt x="224" y="63"/>
                    <a:pt x="225" y="62"/>
                  </a:cubicBezTo>
                  <a:cubicBezTo>
                    <a:pt x="228" y="62"/>
                    <a:pt x="228" y="62"/>
                    <a:pt x="228" y="62"/>
                  </a:cubicBezTo>
                  <a:cubicBezTo>
                    <a:pt x="230" y="62"/>
                    <a:pt x="232" y="61"/>
                    <a:pt x="234" y="61"/>
                  </a:cubicBezTo>
                  <a:cubicBezTo>
                    <a:pt x="234" y="61"/>
                    <a:pt x="234" y="61"/>
                    <a:pt x="234" y="61"/>
                  </a:cubicBezTo>
                  <a:cubicBezTo>
                    <a:pt x="234" y="61"/>
                    <a:pt x="234" y="61"/>
                    <a:pt x="234" y="60"/>
                  </a:cubicBezTo>
                  <a:cubicBezTo>
                    <a:pt x="234" y="60"/>
                    <a:pt x="234" y="59"/>
                    <a:pt x="235" y="59"/>
                  </a:cubicBezTo>
                  <a:cubicBezTo>
                    <a:pt x="235" y="57"/>
                    <a:pt x="233" y="56"/>
                    <a:pt x="231" y="56"/>
                  </a:cubicBezTo>
                  <a:cubicBezTo>
                    <a:pt x="230" y="55"/>
                    <a:pt x="230" y="55"/>
                    <a:pt x="230" y="55"/>
                  </a:cubicBezTo>
                  <a:cubicBezTo>
                    <a:pt x="231" y="54"/>
                    <a:pt x="231" y="54"/>
                    <a:pt x="231" y="54"/>
                  </a:cubicBezTo>
                  <a:cubicBezTo>
                    <a:pt x="232" y="53"/>
                    <a:pt x="232" y="53"/>
                    <a:pt x="233" y="52"/>
                  </a:cubicBezTo>
                  <a:cubicBezTo>
                    <a:pt x="232" y="52"/>
                    <a:pt x="231" y="51"/>
                    <a:pt x="230" y="50"/>
                  </a:cubicBezTo>
                  <a:cubicBezTo>
                    <a:pt x="230" y="49"/>
                    <a:pt x="230" y="48"/>
                    <a:pt x="231" y="47"/>
                  </a:cubicBezTo>
                  <a:cubicBezTo>
                    <a:pt x="232" y="46"/>
                    <a:pt x="232" y="46"/>
                    <a:pt x="232" y="46"/>
                  </a:cubicBezTo>
                  <a:cubicBezTo>
                    <a:pt x="235" y="49"/>
                    <a:pt x="235" y="49"/>
                    <a:pt x="235" y="49"/>
                  </a:cubicBezTo>
                  <a:cubicBezTo>
                    <a:pt x="235" y="47"/>
                    <a:pt x="235" y="46"/>
                    <a:pt x="237" y="45"/>
                  </a:cubicBezTo>
                  <a:cubicBezTo>
                    <a:pt x="236" y="45"/>
                    <a:pt x="236" y="45"/>
                    <a:pt x="236" y="45"/>
                  </a:cubicBezTo>
                  <a:cubicBezTo>
                    <a:pt x="229" y="43"/>
                    <a:pt x="229" y="43"/>
                    <a:pt x="229" y="43"/>
                  </a:cubicBezTo>
                  <a:cubicBezTo>
                    <a:pt x="236" y="43"/>
                    <a:pt x="236" y="43"/>
                    <a:pt x="236" y="43"/>
                  </a:cubicBezTo>
                  <a:cubicBezTo>
                    <a:pt x="236" y="43"/>
                    <a:pt x="237" y="43"/>
                    <a:pt x="237" y="43"/>
                  </a:cubicBezTo>
                  <a:cubicBezTo>
                    <a:pt x="238" y="43"/>
                    <a:pt x="238" y="43"/>
                    <a:pt x="238" y="43"/>
                  </a:cubicBezTo>
                  <a:cubicBezTo>
                    <a:pt x="239" y="43"/>
                    <a:pt x="240" y="43"/>
                    <a:pt x="241" y="41"/>
                  </a:cubicBezTo>
                  <a:cubicBezTo>
                    <a:pt x="241" y="41"/>
                    <a:pt x="241" y="40"/>
                    <a:pt x="242" y="40"/>
                  </a:cubicBezTo>
                  <a:cubicBezTo>
                    <a:pt x="243" y="39"/>
                    <a:pt x="244" y="37"/>
                    <a:pt x="246" y="36"/>
                  </a:cubicBezTo>
                  <a:cubicBezTo>
                    <a:pt x="247" y="36"/>
                    <a:pt x="248" y="36"/>
                    <a:pt x="249" y="36"/>
                  </a:cubicBezTo>
                  <a:cubicBezTo>
                    <a:pt x="252" y="35"/>
                    <a:pt x="258" y="33"/>
                    <a:pt x="260" y="31"/>
                  </a:cubicBezTo>
                  <a:cubicBezTo>
                    <a:pt x="260" y="31"/>
                    <a:pt x="260" y="31"/>
                    <a:pt x="260" y="31"/>
                  </a:cubicBezTo>
                  <a:cubicBezTo>
                    <a:pt x="258" y="32"/>
                    <a:pt x="258" y="32"/>
                    <a:pt x="258" y="32"/>
                  </a:cubicBezTo>
                  <a:cubicBezTo>
                    <a:pt x="258" y="31"/>
                    <a:pt x="258" y="31"/>
                    <a:pt x="258" y="31"/>
                  </a:cubicBezTo>
                  <a:cubicBezTo>
                    <a:pt x="258" y="30"/>
                    <a:pt x="258" y="29"/>
                    <a:pt x="259" y="29"/>
                  </a:cubicBezTo>
                  <a:cubicBezTo>
                    <a:pt x="260" y="27"/>
                    <a:pt x="264" y="27"/>
                    <a:pt x="266" y="27"/>
                  </a:cubicBezTo>
                  <a:cubicBezTo>
                    <a:pt x="267" y="27"/>
                    <a:pt x="268" y="27"/>
                    <a:pt x="268" y="27"/>
                  </a:cubicBezTo>
                  <a:cubicBezTo>
                    <a:pt x="269" y="27"/>
                    <a:pt x="269" y="27"/>
                    <a:pt x="270" y="27"/>
                  </a:cubicBezTo>
                  <a:cubicBezTo>
                    <a:pt x="270" y="27"/>
                    <a:pt x="271" y="27"/>
                    <a:pt x="272" y="27"/>
                  </a:cubicBezTo>
                  <a:cubicBezTo>
                    <a:pt x="272" y="28"/>
                    <a:pt x="272" y="28"/>
                    <a:pt x="272" y="29"/>
                  </a:cubicBezTo>
                  <a:cubicBezTo>
                    <a:pt x="273" y="29"/>
                    <a:pt x="274" y="29"/>
                    <a:pt x="274" y="29"/>
                  </a:cubicBezTo>
                  <a:cubicBezTo>
                    <a:pt x="274" y="30"/>
                    <a:pt x="275" y="30"/>
                    <a:pt x="275" y="30"/>
                  </a:cubicBezTo>
                  <a:cubicBezTo>
                    <a:pt x="275" y="30"/>
                    <a:pt x="276" y="30"/>
                    <a:pt x="276" y="30"/>
                  </a:cubicBezTo>
                  <a:cubicBezTo>
                    <a:pt x="277" y="30"/>
                    <a:pt x="277" y="30"/>
                    <a:pt x="277" y="30"/>
                  </a:cubicBezTo>
                  <a:cubicBezTo>
                    <a:pt x="277" y="29"/>
                    <a:pt x="278" y="27"/>
                    <a:pt x="279" y="26"/>
                  </a:cubicBezTo>
                  <a:cubicBezTo>
                    <a:pt x="282" y="24"/>
                    <a:pt x="283" y="25"/>
                    <a:pt x="285" y="27"/>
                  </a:cubicBezTo>
                  <a:cubicBezTo>
                    <a:pt x="285" y="27"/>
                    <a:pt x="285" y="27"/>
                    <a:pt x="285" y="27"/>
                  </a:cubicBezTo>
                  <a:cubicBezTo>
                    <a:pt x="285" y="26"/>
                    <a:pt x="285" y="25"/>
                    <a:pt x="283" y="24"/>
                  </a:cubicBezTo>
                  <a:cubicBezTo>
                    <a:pt x="283" y="23"/>
                    <a:pt x="282" y="23"/>
                    <a:pt x="282" y="23"/>
                  </a:cubicBezTo>
                  <a:cubicBezTo>
                    <a:pt x="281" y="21"/>
                    <a:pt x="281" y="21"/>
                    <a:pt x="281" y="21"/>
                  </a:cubicBezTo>
                  <a:cubicBezTo>
                    <a:pt x="283" y="21"/>
                    <a:pt x="283" y="21"/>
                    <a:pt x="283" y="21"/>
                  </a:cubicBezTo>
                  <a:cubicBezTo>
                    <a:pt x="283" y="21"/>
                    <a:pt x="284" y="21"/>
                    <a:pt x="285" y="21"/>
                  </a:cubicBezTo>
                  <a:cubicBezTo>
                    <a:pt x="287" y="21"/>
                    <a:pt x="290" y="21"/>
                    <a:pt x="291" y="20"/>
                  </a:cubicBezTo>
                  <a:cubicBezTo>
                    <a:pt x="291" y="19"/>
                    <a:pt x="291" y="19"/>
                    <a:pt x="291" y="19"/>
                  </a:cubicBezTo>
                  <a:cubicBezTo>
                    <a:pt x="290" y="17"/>
                    <a:pt x="290" y="17"/>
                    <a:pt x="290" y="17"/>
                  </a:cubicBezTo>
                  <a:cubicBezTo>
                    <a:pt x="291" y="17"/>
                    <a:pt x="291" y="17"/>
                    <a:pt x="291" y="17"/>
                  </a:cubicBezTo>
                  <a:cubicBezTo>
                    <a:pt x="290" y="16"/>
                    <a:pt x="290" y="15"/>
                    <a:pt x="291" y="13"/>
                  </a:cubicBezTo>
                  <a:cubicBezTo>
                    <a:pt x="292" y="8"/>
                    <a:pt x="298" y="1"/>
                    <a:pt x="302" y="0"/>
                  </a:cubicBezTo>
                  <a:cubicBezTo>
                    <a:pt x="302" y="0"/>
                    <a:pt x="303" y="0"/>
                    <a:pt x="304" y="0"/>
                  </a:cubicBezTo>
                  <a:cubicBezTo>
                    <a:pt x="307" y="0"/>
                    <a:pt x="311" y="3"/>
                    <a:pt x="312" y="6"/>
                  </a:cubicBezTo>
                  <a:cubicBezTo>
                    <a:pt x="312" y="7"/>
                    <a:pt x="312" y="8"/>
                    <a:pt x="311" y="8"/>
                  </a:cubicBezTo>
                  <a:cubicBezTo>
                    <a:pt x="311" y="8"/>
                    <a:pt x="311" y="8"/>
                    <a:pt x="311" y="8"/>
                  </a:cubicBezTo>
                  <a:cubicBezTo>
                    <a:pt x="311" y="11"/>
                    <a:pt x="311" y="11"/>
                    <a:pt x="311" y="11"/>
                  </a:cubicBezTo>
                  <a:cubicBezTo>
                    <a:pt x="311" y="11"/>
                    <a:pt x="311" y="12"/>
                    <a:pt x="311" y="12"/>
                  </a:cubicBezTo>
                  <a:cubicBezTo>
                    <a:pt x="311" y="12"/>
                    <a:pt x="312" y="12"/>
                    <a:pt x="313" y="12"/>
                  </a:cubicBezTo>
                  <a:cubicBezTo>
                    <a:pt x="314" y="12"/>
                    <a:pt x="317" y="12"/>
                    <a:pt x="317" y="14"/>
                  </a:cubicBezTo>
                  <a:cubicBezTo>
                    <a:pt x="318" y="17"/>
                    <a:pt x="315" y="19"/>
                    <a:pt x="314" y="21"/>
                  </a:cubicBezTo>
                  <a:cubicBezTo>
                    <a:pt x="316" y="21"/>
                    <a:pt x="316" y="20"/>
                    <a:pt x="318" y="18"/>
                  </a:cubicBezTo>
                  <a:cubicBezTo>
                    <a:pt x="318" y="17"/>
                    <a:pt x="318" y="17"/>
                    <a:pt x="318" y="17"/>
                  </a:cubicBezTo>
                  <a:cubicBezTo>
                    <a:pt x="319" y="16"/>
                    <a:pt x="320" y="16"/>
                    <a:pt x="321" y="16"/>
                  </a:cubicBezTo>
                  <a:cubicBezTo>
                    <a:pt x="323" y="16"/>
                    <a:pt x="325" y="16"/>
                    <a:pt x="327" y="16"/>
                  </a:cubicBezTo>
                  <a:cubicBezTo>
                    <a:pt x="328" y="17"/>
                    <a:pt x="328" y="17"/>
                    <a:pt x="329" y="17"/>
                  </a:cubicBezTo>
                  <a:cubicBezTo>
                    <a:pt x="332" y="17"/>
                    <a:pt x="333" y="18"/>
                    <a:pt x="334" y="20"/>
                  </a:cubicBezTo>
                  <a:cubicBezTo>
                    <a:pt x="335" y="21"/>
                    <a:pt x="335" y="21"/>
                    <a:pt x="336" y="21"/>
                  </a:cubicBezTo>
                  <a:cubicBezTo>
                    <a:pt x="337" y="23"/>
                    <a:pt x="337" y="24"/>
                    <a:pt x="337" y="25"/>
                  </a:cubicBezTo>
                  <a:cubicBezTo>
                    <a:pt x="337" y="26"/>
                    <a:pt x="337" y="26"/>
                    <a:pt x="338" y="26"/>
                  </a:cubicBezTo>
                  <a:cubicBezTo>
                    <a:pt x="338" y="26"/>
                    <a:pt x="338" y="26"/>
                    <a:pt x="338" y="26"/>
                  </a:cubicBezTo>
                  <a:cubicBezTo>
                    <a:pt x="339" y="22"/>
                    <a:pt x="339" y="22"/>
                    <a:pt x="339" y="22"/>
                  </a:cubicBezTo>
                  <a:cubicBezTo>
                    <a:pt x="340" y="26"/>
                    <a:pt x="340" y="26"/>
                    <a:pt x="340" y="26"/>
                  </a:cubicBezTo>
                  <a:cubicBezTo>
                    <a:pt x="340" y="27"/>
                    <a:pt x="341" y="28"/>
                    <a:pt x="341" y="29"/>
                  </a:cubicBezTo>
                  <a:cubicBezTo>
                    <a:pt x="342" y="31"/>
                    <a:pt x="343" y="33"/>
                    <a:pt x="341" y="36"/>
                  </a:cubicBezTo>
                  <a:cubicBezTo>
                    <a:pt x="341" y="36"/>
                    <a:pt x="341" y="36"/>
                    <a:pt x="341" y="36"/>
                  </a:cubicBezTo>
                  <a:cubicBezTo>
                    <a:pt x="343" y="37"/>
                    <a:pt x="343" y="37"/>
                    <a:pt x="343" y="37"/>
                  </a:cubicBezTo>
                  <a:cubicBezTo>
                    <a:pt x="342" y="38"/>
                    <a:pt x="342" y="38"/>
                    <a:pt x="342" y="38"/>
                  </a:cubicBezTo>
                  <a:cubicBezTo>
                    <a:pt x="342" y="38"/>
                    <a:pt x="342" y="39"/>
                    <a:pt x="342" y="40"/>
                  </a:cubicBezTo>
                  <a:cubicBezTo>
                    <a:pt x="341" y="41"/>
                    <a:pt x="341" y="43"/>
                    <a:pt x="341" y="44"/>
                  </a:cubicBezTo>
                  <a:cubicBezTo>
                    <a:pt x="340" y="46"/>
                    <a:pt x="338" y="46"/>
                    <a:pt x="337" y="47"/>
                  </a:cubicBezTo>
                  <a:cubicBezTo>
                    <a:pt x="339" y="49"/>
                    <a:pt x="339" y="49"/>
                    <a:pt x="339" y="49"/>
                  </a:cubicBezTo>
                  <a:cubicBezTo>
                    <a:pt x="336" y="49"/>
                    <a:pt x="336" y="49"/>
                    <a:pt x="336" y="49"/>
                  </a:cubicBezTo>
                  <a:cubicBezTo>
                    <a:pt x="336" y="49"/>
                    <a:pt x="336" y="49"/>
                    <a:pt x="336" y="49"/>
                  </a:cubicBezTo>
                  <a:cubicBezTo>
                    <a:pt x="335" y="49"/>
                    <a:pt x="335" y="49"/>
                    <a:pt x="335" y="49"/>
                  </a:cubicBezTo>
                  <a:cubicBezTo>
                    <a:pt x="335" y="49"/>
                    <a:pt x="335" y="49"/>
                    <a:pt x="335" y="49"/>
                  </a:cubicBezTo>
                  <a:cubicBezTo>
                    <a:pt x="335" y="50"/>
                    <a:pt x="335" y="51"/>
                    <a:pt x="334" y="52"/>
                  </a:cubicBezTo>
                  <a:cubicBezTo>
                    <a:pt x="333" y="52"/>
                    <a:pt x="333" y="52"/>
                    <a:pt x="332" y="52"/>
                  </a:cubicBezTo>
                  <a:cubicBezTo>
                    <a:pt x="331" y="53"/>
                    <a:pt x="330" y="53"/>
                    <a:pt x="329" y="54"/>
                  </a:cubicBezTo>
                  <a:cubicBezTo>
                    <a:pt x="327" y="55"/>
                    <a:pt x="326" y="58"/>
                    <a:pt x="324" y="60"/>
                  </a:cubicBezTo>
                  <a:cubicBezTo>
                    <a:pt x="324" y="61"/>
                    <a:pt x="323" y="62"/>
                    <a:pt x="322" y="63"/>
                  </a:cubicBezTo>
                  <a:cubicBezTo>
                    <a:pt x="322" y="64"/>
                    <a:pt x="322" y="64"/>
                    <a:pt x="322" y="64"/>
                  </a:cubicBezTo>
                  <a:cubicBezTo>
                    <a:pt x="321" y="65"/>
                    <a:pt x="320" y="67"/>
                    <a:pt x="319" y="67"/>
                  </a:cubicBezTo>
                  <a:cubicBezTo>
                    <a:pt x="318" y="67"/>
                    <a:pt x="318" y="67"/>
                    <a:pt x="318" y="67"/>
                  </a:cubicBezTo>
                  <a:cubicBezTo>
                    <a:pt x="317" y="67"/>
                    <a:pt x="317" y="67"/>
                    <a:pt x="317" y="67"/>
                  </a:cubicBezTo>
                  <a:cubicBezTo>
                    <a:pt x="316" y="67"/>
                    <a:pt x="316" y="67"/>
                    <a:pt x="316" y="67"/>
                  </a:cubicBezTo>
                  <a:cubicBezTo>
                    <a:pt x="315" y="68"/>
                    <a:pt x="314" y="69"/>
                    <a:pt x="313" y="71"/>
                  </a:cubicBezTo>
                  <a:cubicBezTo>
                    <a:pt x="314" y="71"/>
                    <a:pt x="315" y="71"/>
                    <a:pt x="315" y="71"/>
                  </a:cubicBezTo>
                  <a:cubicBezTo>
                    <a:pt x="316" y="71"/>
                    <a:pt x="316" y="71"/>
                    <a:pt x="317" y="71"/>
                  </a:cubicBezTo>
                  <a:cubicBezTo>
                    <a:pt x="319" y="71"/>
                    <a:pt x="322" y="69"/>
                    <a:pt x="323" y="68"/>
                  </a:cubicBezTo>
                  <a:cubicBezTo>
                    <a:pt x="323" y="68"/>
                    <a:pt x="323" y="68"/>
                    <a:pt x="322" y="67"/>
                  </a:cubicBezTo>
                  <a:cubicBezTo>
                    <a:pt x="322" y="67"/>
                    <a:pt x="322" y="67"/>
                    <a:pt x="322" y="67"/>
                  </a:cubicBezTo>
                  <a:cubicBezTo>
                    <a:pt x="324" y="66"/>
                    <a:pt x="324" y="66"/>
                    <a:pt x="324" y="66"/>
                  </a:cubicBezTo>
                  <a:cubicBezTo>
                    <a:pt x="324" y="66"/>
                    <a:pt x="324" y="66"/>
                    <a:pt x="324" y="66"/>
                  </a:cubicBezTo>
                  <a:cubicBezTo>
                    <a:pt x="324" y="66"/>
                    <a:pt x="325" y="67"/>
                    <a:pt x="325" y="67"/>
                  </a:cubicBezTo>
                  <a:cubicBezTo>
                    <a:pt x="324" y="66"/>
                    <a:pt x="324" y="66"/>
                    <a:pt x="324" y="66"/>
                  </a:cubicBezTo>
                  <a:cubicBezTo>
                    <a:pt x="324" y="65"/>
                    <a:pt x="324" y="63"/>
                    <a:pt x="324" y="61"/>
                  </a:cubicBezTo>
                  <a:cubicBezTo>
                    <a:pt x="324" y="60"/>
                    <a:pt x="325" y="59"/>
                    <a:pt x="326" y="59"/>
                  </a:cubicBezTo>
                  <a:cubicBezTo>
                    <a:pt x="328" y="58"/>
                    <a:pt x="329" y="59"/>
                    <a:pt x="329" y="60"/>
                  </a:cubicBezTo>
                  <a:cubicBezTo>
                    <a:pt x="330" y="60"/>
                    <a:pt x="330" y="60"/>
                    <a:pt x="330" y="60"/>
                  </a:cubicBezTo>
                  <a:cubicBezTo>
                    <a:pt x="330" y="60"/>
                    <a:pt x="330" y="60"/>
                    <a:pt x="331" y="60"/>
                  </a:cubicBezTo>
                  <a:cubicBezTo>
                    <a:pt x="331" y="59"/>
                    <a:pt x="331" y="59"/>
                    <a:pt x="331" y="59"/>
                  </a:cubicBezTo>
                  <a:cubicBezTo>
                    <a:pt x="333" y="60"/>
                    <a:pt x="333" y="60"/>
                    <a:pt x="333" y="60"/>
                  </a:cubicBezTo>
                  <a:cubicBezTo>
                    <a:pt x="333" y="61"/>
                    <a:pt x="333" y="61"/>
                    <a:pt x="333" y="61"/>
                  </a:cubicBezTo>
                  <a:cubicBezTo>
                    <a:pt x="332" y="61"/>
                    <a:pt x="332" y="61"/>
                    <a:pt x="333" y="62"/>
                  </a:cubicBezTo>
                  <a:cubicBezTo>
                    <a:pt x="333" y="62"/>
                    <a:pt x="334" y="63"/>
                    <a:pt x="335" y="63"/>
                  </a:cubicBezTo>
                  <a:cubicBezTo>
                    <a:pt x="336" y="63"/>
                    <a:pt x="336" y="63"/>
                    <a:pt x="337" y="63"/>
                  </a:cubicBezTo>
                  <a:cubicBezTo>
                    <a:pt x="337" y="62"/>
                    <a:pt x="337" y="61"/>
                    <a:pt x="337" y="60"/>
                  </a:cubicBezTo>
                  <a:cubicBezTo>
                    <a:pt x="338" y="59"/>
                    <a:pt x="338" y="59"/>
                    <a:pt x="338" y="59"/>
                  </a:cubicBezTo>
                  <a:cubicBezTo>
                    <a:pt x="339" y="60"/>
                    <a:pt x="339" y="62"/>
                    <a:pt x="339" y="64"/>
                  </a:cubicBezTo>
                  <a:cubicBezTo>
                    <a:pt x="340" y="64"/>
                    <a:pt x="340" y="65"/>
                    <a:pt x="340" y="66"/>
                  </a:cubicBezTo>
                  <a:cubicBezTo>
                    <a:pt x="340" y="66"/>
                    <a:pt x="340" y="66"/>
                    <a:pt x="340" y="66"/>
                  </a:cubicBezTo>
                  <a:cubicBezTo>
                    <a:pt x="341" y="66"/>
                    <a:pt x="342" y="65"/>
                    <a:pt x="342" y="65"/>
                  </a:cubicBezTo>
                  <a:cubicBezTo>
                    <a:pt x="345" y="64"/>
                    <a:pt x="348" y="63"/>
                    <a:pt x="350" y="63"/>
                  </a:cubicBezTo>
                  <a:cubicBezTo>
                    <a:pt x="354" y="64"/>
                    <a:pt x="358" y="65"/>
                    <a:pt x="362" y="66"/>
                  </a:cubicBezTo>
                  <a:cubicBezTo>
                    <a:pt x="367" y="67"/>
                    <a:pt x="367" y="67"/>
                    <a:pt x="367" y="67"/>
                  </a:cubicBezTo>
                  <a:cubicBezTo>
                    <a:pt x="362" y="68"/>
                    <a:pt x="362" y="68"/>
                    <a:pt x="362" y="68"/>
                  </a:cubicBezTo>
                  <a:cubicBezTo>
                    <a:pt x="361" y="68"/>
                    <a:pt x="360" y="68"/>
                    <a:pt x="360" y="69"/>
                  </a:cubicBezTo>
                  <a:cubicBezTo>
                    <a:pt x="360" y="69"/>
                    <a:pt x="362" y="71"/>
                    <a:pt x="363" y="72"/>
                  </a:cubicBezTo>
                  <a:cubicBezTo>
                    <a:pt x="364" y="72"/>
                    <a:pt x="365" y="72"/>
                    <a:pt x="365" y="72"/>
                  </a:cubicBezTo>
                  <a:cubicBezTo>
                    <a:pt x="367" y="73"/>
                    <a:pt x="369" y="74"/>
                    <a:pt x="371" y="74"/>
                  </a:cubicBezTo>
                  <a:cubicBezTo>
                    <a:pt x="371" y="74"/>
                    <a:pt x="372" y="73"/>
                    <a:pt x="372" y="73"/>
                  </a:cubicBezTo>
                  <a:cubicBezTo>
                    <a:pt x="378" y="73"/>
                    <a:pt x="378" y="72"/>
                    <a:pt x="378" y="72"/>
                  </a:cubicBezTo>
                  <a:cubicBezTo>
                    <a:pt x="377" y="68"/>
                    <a:pt x="377" y="67"/>
                    <a:pt x="378" y="63"/>
                  </a:cubicBezTo>
                  <a:cubicBezTo>
                    <a:pt x="378" y="62"/>
                    <a:pt x="378" y="62"/>
                    <a:pt x="378" y="62"/>
                  </a:cubicBezTo>
                  <a:cubicBezTo>
                    <a:pt x="379" y="63"/>
                    <a:pt x="379" y="63"/>
                    <a:pt x="379" y="63"/>
                  </a:cubicBezTo>
                  <a:cubicBezTo>
                    <a:pt x="380" y="63"/>
                    <a:pt x="380" y="63"/>
                    <a:pt x="380" y="63"/>
                  </a:cubicBezTo>
                  <a:cubicBezTo>
                    <a:pt x="380" y="61"/>
                    <a:pt x="380" y="61"/>
                    <a:pt x="380" y="61"/>
                  </a:cubicBezTo>
                  <a:cubicBezTo>
                    <a:pt x="382" y="61"/>
                    <a:pt x="382" y="61"/>
                    <a:pt x="382" y="61"/>
                  </a:cubicBezTo>
                  <a:cubicBezTo>
                    <a:pt x="382" y="61"/>
                    <a:pt x="383" y="62"/>
                    <a:pt x="383" y="62"/>
                  </a:cubicBezTo>
                  <a:cubicBezTo>
                    <a:pt x="385" y="64"/>
                    <a:pt x="390" y="67"/>
                    <a:pt x="392" y="67"/>
                  </a:cubicBezTo>
                  <a:cubicBezTo>
                    <a:pt x="393" y="66"/>
                    <a:pt x="394" y="65"/>
                    <a:pt x="395" y="65"/>
                  </a:cubicBezTo>
                  <a:cubicBezTo>
                    <a:pt x="398" y="65"/>
                    <a:pt x="401" y="69"/>
                    <a:pt x="402" y="71"/>
                  </a:cubicBezTo>
                  <a:cubicBezTo>
                    <a:pt x="403" y="72"/>
                    <a:pt x="403" y="72"/>
                    <a:pt x="403" y="72"/>
                  </a:cubicBezTo>
                  <a:cubicBezTo>
                    <a:pt x="404" y="74"/>
                    <a:pt x="404" y="76"/>
                    <a:pt x="404" y="78"/>
                  </a:cubicBezTo>
                  <a:cubicBezTo>
                    <a:pt x="403" y="78"/>
                    <a:pt x="403" y="78"/>
                    <a:pt x="403" y="79"/>
                  </a:cubicBezTo>
                  <a:cubicBezTo>
                    <a:pt x="403" y="79"/>
                    <a:pt x="403" y="80"/>
                    <a:pt x="404" y="80"/>
                  </a:cubicBezTo>
                  <a:cubicBezTo>
                    <a:pt x="404" y="81"/>
                    <a:pt x="404" y="82"/>
                    <a:pt x="404" y="84"/>
                  </a:cubicBezTo>
                  <a:cubicBezTo>
                    <a:pt x="404" y="85"/>
                    <a:pt x="403" y="86"/>
                    <a:pt x="403" y="87"/>
                  </a:cubicBezTo>
                  <a:cubicBezTo>
                    <a:pt x="402" y="88"/>
                    <a:pt x="401" y="89"/>
                    <a:pt x="401" y="91"/>
                  </a:cubicBezTo>
                  <a:cubicBezTo>
                    <a:pt x="403" y="91"/>
                    <a:pt x="404" y="94"/>
                    <a:pt x="405" y="96"/>
                  </a:cubicBezTo>
                  <a:cubicBezTo>
                    <a:pt x="405" y="97"/>
                    <a:pt x="405" y="97"/>
                    <a:pt x="406" y="98"/>
                  </a:cubicBezTo>
                  <a:cubicBezTo>
                    <a:pt x="406" y="98"/>
                    <a:pt x="407" y="99"/>
                    <a:pt x="407" y="99"/>
                  </a:cubicBezTo>
                  <a:cubicBezTo>
                    <a:pt x="408" y="99"/>
                    <a:pt x="409" y="99"/>
                    <a:pt x="410" y="100"/>
                  </a:cubicBezTo>
                  <a:cubicBezTo>
                    <a:pt x="411" y="98"/>
                    <a:pt x="412" y="96"/>
                    <a:pt x="412" y="94"/>
                  </a:cubicBezTo>
                  <a:cubicBezTo>
                    <a:pt x="413" y="92"/>
                    <a:pt x="414" y="89"/>
                    <a:pt x="415" y="87"/>
                  </a:cubicBezTo>
                  <a:cubicBezTo>
                    <a:pt x="416" y="85"/>
                    <a:pt x="416" y="85"/>
                    <a:pt x="416" y="85"/>
                  </a:cubicBezTo>
                  <a:cubicBezTo>
                    <a:pt x="417" y="87"/>
                    <a:pt x="417" y="87"/>
                    <a:pt x="417" y="87"/>
                  </a:cubicBezTo>
                  <a:cubicBezTo>
                    <a:pt x="417" y="87"/>
                    <a:pt x="418" y="88"/>
                    <a:pt x="418" y="89"/>
                  </a:cubicBezTo>
                  <a:cubicBezTo>
                    <a:pt x="419" y="91"/>
                    <a:pt x="420" y="93"/>
                    <a:pt x="423" y="94"/>
                  </a:cubicBezTo>
                  <a:cubicBezTo>
                    <a:pt x="423" y="94"/>
                    <a:pt x="423" y="93"/>
                    <a:pt x="424" y="92"/>
                  </a:cubicBezTo>
                  <a:cubicBezTo>
                    <a:pt x="424" y="92"/>
                    <a:pt x="425" y="90"/>
                    <a:pt x="426" y="90"/>
                  </a:cubicBezTo>
                  <a:cubicBezTo>
                    <a:pt x="427" y="90"/>
                    <a:pt x="427" y="90"/>
                    <a:pt x="428" y="91"/>
                  </a:cubicBezTo>
                  <a:cubicBezTo>
                    <a:pt x="428" y="91"/>
                    <a:pt x="429" y="91"/>
                    <a:pt x="429" y="92"/>
                  </a:cubicBezTo>
                  <a:cubicBezTo>
                    <a:pt x="431" y="93"/>
                    <a:pt x="435" y="96"/>
                    <a:pt x="436" y="96"/>
                  </a:cubicBezTo>
                  <a:cubicBezTo>
                    <a:pt x="437" y="96"/>
                    <a:pt x="437" y="96"/>
                    <a:pt x="437" y="95"/>
                  </a:cubicBezTo>
                  <a:cubicBezTo>
                    <a:pt x="439" y="94"/>
                    <a:pt x="441" y="92"/>
                    <a:pt x="443" y="92"/>
                  </a:cubicBezTo>
                  <a:cubicBezTo>
                    <a:pt x="442" y="87"/>
                    <a:pt x="444" y="84"/>
                    <a:pt x="448" y="80"/>
                  </a:cubicBezTo>
                  <a:cubicBezTo>
                    <a:pt x="447" y="80"/>
                    <a:pt x="447" y="79"/>
                    <a:pt x="447" y="78"/>
                  </a:cubicBezTo>
                  <a:cubicBezTo>
                    <a:pt x="447" y="77"/>
                    <a:pt x="447" y="76"/>
                    <a:pt x="448" y="75"/>
                  </a:cubicBezTo>
                  <a:cubicBezTo>
                    <a:pt x="448" y="75"/>
                    <a:pt x="448" y="75"/>
                    <a:pt x="449" y="75"/>
                  </a:cubicBezTo>
                  <a:cubicBezTo>
                    <a:pt x="449" y="75"/>
                    <a:pt x="449" y="75"/>
                    <a:pt x="449" y="75"/>
                  </a:cubicBezTo>
                  <a:cubicBezTo>
                    <a:pt x="454" y="76"/>
                    <a:pt x="454" y="76"/>
                    <a:pt x="454" y="76"/>
                  </a:cubicBezTo>
                  <a:cubicBezTo>
                    <a:pt x="461" y="78"/>
                    <a:pt x="468" y="79"/>
                    <a:pt x="475" y="81"/>
                  </a:cubicBezTo>
                  <a:cubicBezTo>
                    <a:pt x="476" y="81"/>
                    <a:pt x="476" y="81"/>
                    <a:pt x="476" y="81"/>
                  </a:cubicBezTo>
                  <a:cubicBezTo>
                    <a:pt x="476" y="82"/>
                    <a:pt x="477" y="82"/>
                    <a:pt x="478" y="82"/>
                  </a:cubicBezTo>
                  <a:cubicBezTo>
                    <a:pt x="481" y="83"/>
                    <a:pt x="483" y="83"/>
                    <a:pt x="485" y="88"/>
                  </a:cubicBezTo>
                  <a:cubicBezTo>
                    <a:pt x="485" y="91"/>
                    <a:pt x="485" y="91"/>
                    <a:pt x="485" y="91"/>
                  </a:cubicBezTo>
                  <a:cubicBezTo>
                    <a:pt x="483" y="90"/>
                    <a:pt x="483" y="90"/>
                    <a:pt x="483" y="90"/>
                  </a:cubicBezTo>
                  <a:cubicBezTo>
                    <a:pt x="482" y="89"/>
                    <a:pt x="482" y="89"/>
                    <a:pt x="481" y="90"/>
                  </a:cubicBezTo>
                  <a:cubicBezTo>
                    <a:pt x="483" y="90"/>
                    <a:pt x="485" y="90"/>
                    <a:pt x="486" y="91"/>
                  </a:cubicBezTo>
                  <a:cubicBezTo>
                    <a:pt x="486" y="92"/>
                    <a:pt x="486" y="92"/>
                    <a:pt x="486" y="92"/>
                  </a:cubicBezTo>
                  <a:cubicBezTo>
                    <a:pt x="487" y="93"/>
                    <a:pt x="487" y="93"/>
                    <a:pt x="487" y="93"/>
                  </a:cubicBezTo>
                  <a:cubicBezTo>
                    <a:pt x="488" y="93"/>
                    <a:pt x="488" y="93"/>
                    <a:pt x="488" y="93"/>
                  </a:cubicBezTo>
                  <a:cubicBezTo>
                    <a:pt x="490" y="93"/>
                    <a:pt x="492" y="94"/>
                    <a:pt x="493" y="96"/>
                  </a:cubicBezTo>
                  <a:cubicBezTo>
                    <a:pt x="494" y="97"/>
                    <a:pt x="493" y="98"/>
                    <a:pt x="492" y="99"/>
                  </a:cubicBezTo>
                  <a:cubicBezTo>
                    <a:pt x="493" y="100"/>
                    <a:pt x="494" y="100"/>
                    <a:pt x="494" y="100"/>
                  </a:cubicBezTo>
                  <a:cubicBezTo>
                    <a:pt x="495" y="100"/>
                    <a:pt x="496" y="100"/>
                    <a:pt x="497" y="99"/>
                  </a:cubicBezTo>
                  <a:cubicBezTo>
                    <a:pt x="499" y="99"/>
                    <a:pt x="500" y="98"/>
                    <a:pt x="502" y="98"/>
                  </a:cubicBezTo>
                  <a:cubicBezTo>
                    <a:pt x="518" y="99"/>
                    <a:pt x="518" y="99"/>
                    <a:pt x="518" y="99"/>
                  </a:cubicBezTo>
                  <a:cubicBezTo>
                    <a:pt x="519" y="99"/>
                    <a:pt x="520" y="100"/>
                    <a:pt x="521" y="101"/>
                  </a:cubicBezTo>
                  <a:cubicBezTo>
                    <a:pt x="523" y="104"/>
                    <a:pt x="524" y="107"/>
                    <a:pt x="524" y="109"/>
                  </a:cubicBezTo>
                  <a:cubicBezTo>
                    <a:pt x="524" y="110"/>
                    <a:pt x="523" y="110"/>
                    <a:pt x="523" y="111"/>
                  </a:cubicBezTo>
                  <a:cubicBezTo>
                    <a:pt x="523" y="112"/>
                    <a:pt x="523" y="112"/>
                    <a:pt x="525" y="113"/>
                  </a:cubicBezTo>
                  <a:cubicBezTo>
                    <a:pt x="525" y="113"/>
                    <a:pt x="525" y="114"/>
                    <a:pt x="526" y="114"/>
                  </a:cubicBezTo>
                  <a:cubicBezTo>
                    <a:pt x="527" y="114"/>
                    <a:pt x="528" y="115"/>
                    <a:pt x="529" y="116"/>
                  </a:cubicBezTo>
                  <a:cubicBezTo>
                    <a:pt x="531" y="114"/>
                    <a:pt x="534" y="112"/>
                    <a:pt x="537" y="112"/>
                  </a:cubicBezTo>
                  <a:cubicBezTo>
                    <a:pt x="538" y="112"/>
                    <a:pt x="539" y="113"/>
                    <a:pt x="541" y="113"/>
                  </a:cubicBezTo>
                  <a:cubicBezTo>
                    <a:pt x="545" y="116"/>
                    <a:pt x="549" y="116"/>
                    <a:pt x="553" y="113"/>
                  </a:cubicBezTo>
                  <a:cubicBezTo>
                    <a:pt x="554" y="112"/>
                    <a:pt x="554" y="112"/>
                    <a:pt x="554" y="112"/>
                  </a:cubicBezTo>
                  <a:cubicBezTo>
                    <a:pt x="554" y="113"/>
                    <a:pt x="554" y="113"/>
                    <a:pt x="554" y="113"/>
                  </a:cubicBezTo>
                  <a:cubicBezTo>
                    <a:pt x="555" y="114"/>
                    <a:pt x="555" y="115"/>
                    <a:pt x="556" y="117"/>
                  </a:cubicBezTo>
                  <a:cubicBezTo>
                    <a:pt x="556" y="118"/>
                    <a:pt x="556" y="119"/>
                    <a:pt x="556" y="119"/>
                  </a:cubicBezTo>
                  <a:cubicBezTo>
                    <a:pt x="557" y="119"/>
                    <a:pt x="557" y="120"/>
                    <a:pt x="558" y="121"/>
                  </a:cubicBezTo>
                  <a:cubicBezTo>
                    <a:pt x="559" y="121"/>
                    <a:pt x="561" y="124"/>
                    <a:pt x="562" y="124"/>
                  </a:cubicBezTo>
                  <a:cubicBezTo>
                    <a:pt x="562" y="124"/>
                    <a:pt x="562" y="124"/>
                    <a:pt x="562" y="124"/>
                  </a:cubicBezTo>
                  <a:cubicBezTo>
                    <a:pt x="564" y="124"/>
                    <a:pt x="565" y="121"/>
                    <a:pt x="565" y="120"/>
                  </a:cubicBezTo>
                  <a:cubicBezTo>
                    <a:pt x="565" y="119"/>
                    <a:pt x="565" y="116"/>
                    <a:pt x="562" y="116"/>
                  </a:cubicBezTo>
                  <a:cubicBezTo>
                    <a:pt x="560" y="116"/>
                    <a:pt x="560" y="116"/>
                    <a:pt x="560" y="116"/>
                  </a:cubicBezTo>
                  <a:cubicBezTo>
                    <a:pt x="562" y="115"/>
                    <a:pt x="562" y="115"/>
                    <a:pt x="562" y="115"/>
                  </a:cubicBezTo>
                  <a:cubicBezTo>
                    <a:pt x="562" y="114"/>
                    <a:pt x="563" y="113"/>
                    <a:pt x="563" y="112"/>
                  </a:cubicBezTo>
                  <a:cubicBezTo>
                    <a:pt x="563" y="111"/>
                    <a:pt x="563" y="109"/>
                    <a:pt x="565" y="109"/>
                  </a:cubicBezTo>
                  <a:cubicBezTo>
                    <a:pt x="565" y="109"/>
                    <a:pt x="566" y="109"/>
                    <a:pt x="566" y="109"/>
                  </a:cubicBezTo>
                  <a:cubicBezTo>
                    <a:pt x="567" y="110"/>
                    <a:pt x="568" y="110"/>
                    <a:pt x="569" y="110"/>
                  </a:cubicBezTo>
                  <a:cubicBezTo>
                    <a:pt x="571" y="111"/>
                    <a:pt x="573" y="112"/>
                    <a:pt x="575" y="112"/>
                  </a:cubicBezTo>
                  <a:cubicBezTo>
                    <a:pt x="577" y="112"/>
                    <a:pt x="579" y="112"/>
                    <a:pt x="582" y="112"/>
                  </a:cubicBezTo>
                  <a:cubicBezTo>
                    <a:pt x="583" y="112"/>
                    <a:pt x="584" y="112"/>
                    <a:pt x="585" y="112"/>
                  </a:cubicBezTo>
                  <a:cubicBezTo>
                    <a:pt x="587" y="112"/>
                    <a:pt x="590" y="113"/>
                    <a:pt x="592" y="114"/>
                  </a:cubicBezTo>
                  <a:cubicBezTo>
                    <a:pt x="592" y="115"/>
                    <a:pt x="593" y="115"/>
                    <a:pt x="594" y="116"/>
                  </a:cubicBezTo>
                  <a:cubicBezTo>
                    <a:pt x="596" y="117"/>
                    <a:pt x="598" y="119"/>
                    <a:pt x="600" y="120"/>
                  </a:cubicBezTo>
                  <a:cubicBezTo>
                    <a:pt x="601" y="121"/>
                    <a:pt x="601" y="121"/>
                    <a:pt x="601" y="121"/>
                  </a:cubicBezTo>
                  <a:cubicBezTo>
                    <a:pt x="601" y="122"/>
                    <a:pt x="602" y="122"/>
                    <a:pt x="603" y="122"/>
                  </a:cubicBezTo>
                  <a:cubicBezTo>
                    <a:pt x="605" y="123"/>
                    <a:pt x="606" y="124"/>
                    <a:pt x="607" y="125"/>
                  </a:cubicBezTo>
                  <a:cubicBezTo>
                    <a:pt x="607" y="127"/>
                    <a:pt x="610" y="129"/>
                    <a:pt x="611" y="129"/>
                  </a:cubicBezTo>
                  <a:cubicBezTo>
                    <a:pt x="613" y="130"/>
                    <a:pt x="614" y="130"/>
                    <a:pt x="614" y="131"/>
                  </a:cubicBezTo>
                  <a:cubicBezTo>
                    <a:pt x="614" y="132"/>
                    <a:pt x="614" y="132"/>
                    <a:pt x="614" y="133"/>
                  </a:cubicBezTo>
                  <a:cubicBezTo>
                    <a:pt x="615" y="133"/>
                    <a:pt x="615" y="133"/>
                    <a:pt x="615" y="133"/>
                  </a:cubicBezTo>
                  <a:cubicBezTo>
                    <a:pt x="616" y="133"/>
                    <a:pt x="616" y="133"/>
                    <a:pt x="617" y="133"/>
                  </a:cubicBezTo>
                  <a:cubicBezTo>
                    <a:pt x="619" y="134"/>
                    <a:pt x="619" y="134"/>
                    <a:pt x="619" y="134"/>
                  </a:cubicBezTo>
                  <a:cubicBezTo>
                    <a:pt x="618" y="134"/>
                    <a:pt x="618" y="134"/>
                    <a:pt x="618" y="134"/>
                  </a:cubicBezTo>
                  <a:cubicBezTo>
                    <a:pt x="622" y="135"/>
                    <a:pt x="622" y="138"/>
                    <a:pt x="622" y="140"/>
                  </a:cubicBezTo>
                  <a:cubicBezTo>
                    <a:pt x="622" y="141"/>
                    <a:pt x="622" y="141"/>
                    <a:pt x="622" y="141"/>
                  </a:cubicBezTo>
                  <a:cubicBezTo>
                    <a:pt x="622" y="142"/>
                    <a:pt x="622" y="142"/>
                    <a:pt x="623" y="142"/>
                  </a:cubicBezTo>
                  <a:cubicBezTo>
                    <a:pt x="623" y="142"/>
                    <a:pt x="623" y="142"/>
                    <a:pt x="623" y="142"/>
                  </a:cubicBezTo>
                  <a:cubicBezTo>
                    <a:pt x="623" y="142"/>
                    <a:pt x="623" y="142"/>
                    <a:pt x="623" y="142"/>
                  </a:cubicBezTo>
                  <a:cubicBezTo>
                    <a:pt x="623" y="142"/>
                    <a:pt x="623" y="142"/>
                    <a:pt x="623" y="143"/>
                  </a:cubicBezTo>
                  <a:cubicBezTo>
                    <a:pt x="623" y="141"/>
                    <a:pt x="623" y="141"/>
                    <a:pt x="623" y="141"/>
                  </a:cubicBezTo>
                  <a:cubicBezTo>
                    <a:pt x="623" y="142"/>
                    <a:pt x="624" y="142"/>
                    <a:pt x="624" y="142"/>
                  </a:cubicBezTo>
                  <a:cubicBezTo>
                    <a:pt x="624" y="142"/>
                    <a:pt x="624" y="142"/>
                    <a:pt x="625" y="142"/>
                  </a:cubicBezTo>
                  <a:cubicBezTo>
                    <a:pt x="625" y="142"/>
                    <a:pt x="625" y="142"/>
                    <a:pt x="625" y="141"/>
                  </a:cubicBezTo>
                  <a:cubicBezTo>
                    <a:pt x="625" y="140"/>
                    <a:pt x="625" y="140"/>
                    <a:pt x="625" y="140"/>
                  </a:cubicBezTo>
                  <a:cubicBezTo>
                    <a:pt x="626" y="141"/>
                    <a:pt x="626" y="141"/>
                    <a:pt x="626" y="141"/>
                  </a:cubicBezTo>
                  <a:cubicBezTo>
                    <a:pt x="627" y="141"/>
                    <a:pt x="628" y="141"/>
                    <a:pt x="629" y="142"/>
                  </a:cubicBezTo>
                  <a:cubicBezTo>
                    <a:pt x="629" y="142"/>
                    <a:pt x="629" y="142"/>
                    <a:pt x="629" y="142"/>
                  </a:cubicBezTo>
                  <a:cubicBezTo>
                    <a:pt x="631" y="141"/>
                    <a:pt x="636" y="144"/>
                    <a:pt x="638" y="146"/>
                  </a:cubicBezTo>
                  <a:cubicBezTo>
                    <a:pt x="639" y="148"/>
                    <a:pt x="639" y="149"/>
                    <a:pt x="640" y="150"/>
                  </a:cubicBezTo>
                  <a:cubicBezTo>
                    <a:pt x="640" y="150"/>
                    <a:pt x="640" y="150"/>
                    <a:pt x="641" y="150"/>
                  </a:cubicBezTo>
                  <a:cubicBezTo>
                    <a:pt x="641" y="151"/>
                    <a:pt x="642" y="151"/>
                    <a:pt x="642" y="151"/>
                  </a:cubicBezTo>
                  <a:cubicBezTo>
                    <a:pt x="646" y="151"/>
                    <a:pt x="646" y="151"/>
                    <a:pt x="646" y="151"/>
                  </a:cubicBezTo>
                  <a:cubicBezTo>
                    <a:pt x="643" y="153"/>
                    <a:pt x="643" y="153"/>
                    <a:pt x="643" y="153"/>
                  </a:cubicBezTo>
                  <a:cubicBezTo>
                    <a:pt x="642" y="153"/>
                    <a:pt x="642" y="153"/>
                    <a:pt x="642" y="153"/>
                  </a:cubicBezTo>
                  <a:cubicBezTo>
                    <a:pt x="640" y="154"/>
                    <a:pt x="639" y="154"/>
                    <a:pt x="639" y="156"/>
                  </a:cubicBezTo>
                  <a:cubicBezTo>
                    <a:pt x="640" y="160"/>
                    <a:pt x="640" y="160"/>
                    <a:pt x="640" y="160"/>
                  </a:cubicBezTo>
                  <a:cubicBezTo>
                    <a:pt x="638" y="157"/>
                    <a:pt x="638" y="157"/>
                    <a:pt x="638" y="157"/>
                  </a:cubicBezTo>
                  <a:cubicBezTo>
                    <a:pt x="637" y="157"/>
                    <a:pt x="637" y="157"/>
                    <a:pt x="637" y="157"/>
                  </a:cubicBezTo>
                  <a:cubicBezTo>
                    <a:pt x="637" y="157"/>
                    <a:pt x="637" y="157"/>
                    <a:pt x="637" y="157"/>
                  </a:cubicBezTo>
                  <a:cubicBezTo>
                    <a:pt x="639" y="160"/>
                    <a:pt x="639" y="160"/>
                    <a:pt x="639" y="160"/>
                  </a:cubicBezTo>
                  <a:cubicBezTo>
                    <a:pt x="636" y="159"/>
                    <a:pt x="636" y="159"/>
                    <a:pt x="636" y="159"/>
                  </a:cubicBezTo>
                  <a:cubicBezTo>
                    <a:pt x="635" y="158"/>
                    <a:pt x="634" y="158"/>
                    <a:pt x="634" y="159"/>
                  </a:cubicBezTo>
                  <a:cubicBezTo>
                    <a:pt x="633" y="160"/>
                    <a:pt x="633" y="160"/>
                    <a:pt x="633" y="161"/>
                  </a:cubicBezTo>
                  <a:cubicBezTo>
                    <a:pt x="633" y="161"/>
                    <a:pt x="633" y="161"/>
                    <a:pt x="633" y="161"/>
                  </a:cubicBezTo>
                  <a:cubicBezTo>
                    <a:pt x="634" y="162"/>
                    <a:pt x="634" y="162"/>
                    <a:pt x="634" y="162"/>
                  </a:cubicBezTo>
                  <a:cubicBezTo>
                    <a:pt x="633" y="163"/>
                    <a:pt x="633" y="163"/>
                    <a:pt x="633" y="163"/>
                  </a:cubicBezTo>
                  <a:cubicBezTo>
                    <a:pt x="632" y="163"/>
                    <a:pt x="632" y="163"/>
                    <a:pt x="631" y="164"/>
                  </a:cubicBezTo>
                  <a:cubicBezTo>
                    <a:pt x="633" y="164"/>
                    <a:pt x="633" y="164"/>
                    <a:pt x="633" y="164"/>
                  </a:cubicBezTo>
                  <a:cubicBezTo>
                    <a:pt x="631" y="165"/>
                    <a:pt x="631" y="165"/>
                    <a:pt x="631" y="165"/>
                  </a:cubicBezTo>
                  <a:cubicBezTo>
                    <a:pt x="631" y="165"/>
                    <a:pt x="631" y="166"/>
                    <a:pt x="631" y="166"/>
                  </a:cubicBezTo>
                  <a:cubicBezTo>
                    <a:pt x="631" y="166"/>
                    <a:pt x="632" y="166"/>
                    <a:pt x="632" y="167"/>
                  </a:cubicBezTo>
                  <a:cubicBezTo>
                    <a:pt x="637" y="170"/>
                    <a:pt x="637" y="170"/>
                    <a:pt x="637" y="170"/>
                  </a:cubicBezTo>
                  <a:cubicBezTo>
                    <a:pt x="631" y="168"/>
                    <a:pt x="631" y="168"/>
                    <a:pt x="631" y="168"/>
                  </a:cubicBezTo>
                  <a:cubicBezTo>
                    <a:pt x="631" y="168"/>
                    <a:pt x="631" y="168"/>
                    <a:pt x="630" y="168"/>
                  </a:cubicBezTo>
                  <a:cubicBezTo>
                    <a:pt x="630" y="168"/>
                    <a:pt x="630" y="168"/>
                    <a:pt x="630" y="168"/>
                  </a:cubicBezTo>
                  <a:cubicBezTo>
                    <a:pt x="630" y="168"/>
                    <a:pt x="630" y="168"/>
                    <a:pt x="630" y="168"/>
                  </a:cubicBezTo>
                  <a:cubicBezTo>
                    <a:pt x="630" y="168"/>
                    <a:pt x="630" y="169"/>
                    <a:pt x="630" y="169"/>
                  </a:cubicBezTo>
                  <a:cubicBezTo>
                    <a:pt x="630" y="170"/>
                    <a:pt x="630" y="170"/>
                    <a:pt x="630" y="170"/>
                  </a:cubicBezTo>
                  <a:cubicBezTo>
                    <a:pt x="629" y="170"/>
                    <a:pt x="629" y="170"/>
                    <a:pt x="629" y="170"/>
                  </a:cubicBezTo>
                  <a:cubicBezTo>
                    <a:pt x="628" y="170"/>
                    <a:pt x="628" y="170"/>
                    <a:pt x="627" y="169"/>
                  </a:cubicBezTo>
                  <a:cubicBezTo>
                    <a:pt x="627" y="172"/>
                    <a:pt x="627" y="172"/>
                    <a:pt x="627" y="172"/>
                  </a:cubicBezTo>
                  <a:cubicBezTo>
                    <a:pt x="626" y="169"/>
                    <a:pt x="626" y="169"/>
                    <a:pt x="626" y="169"/>
                  </a:cubicBezTo>
                  <a:cubicBezTo>
                    <a:pt x="626" y="169"/>
                    <a:pt x="626" y="169"/>
                    <a:pt x="626" y="169"/>
                  </a:cubicBezTo>
                  <a:cubicBezTo>
                    <a:pt x="624" y="169"/>
                    <a:pt x="624" y="169"/>
                    <a:pt x="624" y="169"/>
                  </a:cubicBezTo>
                  <a:cubicBezTo>
                    <a:pt x="624" y="168"/>
                    <a:pt x="624" y="168"/>
                    <a:pt x="624" y="168"/>
                  </a:cubicBezTo>
                  <a:cubicBezTo>
                    <a:pt x="624" y="167"/>
                    <a:pt x="623" y="166"/>
                    <a:pt x="623" y="166"/>
                  </a:cubicBezTo>
                  <a:cubicBezTo>
                    <a:pt x="623" y="166"/>
                    <a:pt x="622" y="165"/>
                    <a:pt x="622" y="165"/>
                  </a:cubicBezTo>
                  <a:cubicBezTo>
                    <a:pt x="622" y="166"/>
                    <a:pt x="622" y="166"/>
                    <a:pt x="622" y="166"/>
                  </a:cubicBezTo>
                  <a:cubicBezTo>
                    <a:pt x="621" y="166"/>
                    <a:pt x="621" y="166"/>
                    <a:pt x="621" y="166"/>
                  </a:cubicBezTo>
                  <a:cubicBezTo>
                    <a:pt x="618" y="165"/>
                    <a:pt x="617" y="162"/>
                    <a:pt x="617" y="160"/>
                  </a:cubicBezTo>
                  <a:cubicBezTo>
                    <a:pt x="616" y="158"/>
                    <a:pt x="616" y="158"/>
                    <a:pt x="615" y="158"/>
                  </a:cubicBezTo>
                  <a:cubicBezTo>
                    <a:pt x="615" y="158"/>
                    <a:pt x="614" y="158"/>
                    <a:pt x="613" y="158"/>
                  </a:cubicBezTo>
                  <a:cubicBezTo>
                    <a:pt x="611" y="158"/>
                    <a:pt x="608" y="159"/>
                    <a:pt x="607" y="158"/>
                  </a:cubicBezTo>
                  <a:cubicBezTo>
                    <a:pt x="606" y="157"/>
                    <a:pt x="606" y="156"/>
                    <a:pt x="605" y="154"/>
                  </a:cubicBezTo>
                  <a:cubicBezTo>
                    <a:pt x="605" y="153"/>
                    <a:pt x="605" y="153"/>
                    <a:pt x="605" y="152"/>
                  </a:cubicBezTo>
                  <a:cubicBezTo>
                    <a:pt x="604" y="152"/>
                    <a:pt x="604" y="152"/>
                    <a:pt x="604" y="152"/>
                  </a:cubicBezTo>
                  <a:cubicBezTo>
                    <a:pt x="604" y="152"/>
                    <a:pt x="604" y="153"/>
                    <a:pt x="603" y="153"/>
                  </a:cubicBezTo>
                  <a:cubicBezTo>
                    <a:pt x="603" y="154"/>
                    <a:pt x="604" y="155"/>
                    <a:pt x="604" y="156"/>
                  </a:cubicBezTo>
                  <a:cubicBezTo>
                    <a:pt x="605" y="156"/>
                    <a:pt x="605" y="156"/>
                    <a:pt x="605" y="156"/>
                  </a:cubicBezTo>
                  <a:cubicBezTo>
                    <a:pt x="606" y="158"/>
                    <a:pt x="604" y="160"/>
                    <a:pt x="603" y="161"/>
                  </a:cubicBezTo>
                  <a:cubicBezTo>
                    <a:pt x="603" y="161"/>
                    <a:pt x="603" y="161"/>
                    <a:pt x="603" y="162"/>
                  </a:cubicBezTo>
                  <a:cubicBezTo>
                    <a:pt x="601" y="163"/>
                    <a:pt x="600" y="165"/>
                    <a:pt x="598" y="166"/>
                  </a:cubicBezTo>
                  <a:cubicBezTo>
                    <a:pt x="597" y="166"/>
                    <a:pt x="597" y="167"/>
                    <a:pt x="596" y="167"/>
                  </a:cubicBezTo>
                  <a:cubicBezTo>
                    <a:pt x="596" y="168"/>
                    <a:pt x="596" y="168"/>
                    <a:pt x="596" y="168"/>
                  </a:cubicBezTo>
                  <a:cubicBezTo>
                    <a:pt x="596" y="168"/>
                    <a:pt x="596" y="168"/>
                    <a:pt x="596" y="168"/>
                  </a:cubicBezTo>
                  <a:cubicBezTo>
                    <a:pt x="596" y="169"/>
                    <a:pt x="596" y="169"/>
                    <a:pt x="596" y="169"/>
                  </a:cubicBezTo>
                  <a:cubicBezTo>
                    <a:pt x="596" y="170"/>
                    <a:pt x="596" y="170"/>
                    <a:pt x="596" y="171"/>
                  </a:cubicBezTo>
                  <a:cubicBezTo>
                    <a:pt x="598" y="172"/>
                    <a:pt x="598" y="173"/>
                    <a:pt x="598" y="175"/>
                  </a:cubicBezTo>
                  <a:cubicBezTo>
                    <a:pt x="598" y="175"/>
                    <a:pt x="598" y="175"/>
                    <a:pt x="598" y="176"/>
                  </a:cubicBezTo>
                  <a:cubicBezTo>
                    <a:pt x="599" y="177"/>
                    <a:pt x="599" y="178"/>
                    <a:pt x="600" y="179"/>
                  </a:cubicBezTo>
                  <a:cubicBezTo>
                    <a:pt x="601" y="180"/>
                    <a:pt x="601" y="180"/>
                    <a:pt x="601" y="180"/>
                  </a:cubicBezTo>
                  <a:cubicBezTo>
                    <a:pt x="599" y="181"/>
                    <a:pt x="599" y="181"/>
                    <a:pt x="599" y="181"/>
                  </a:cubicBezTo>
                  <a:cubicBezTo>
                    <a:pt x="600" y="182"/>
                    <a:pt x="600" y="183"/>
                    <a:pt x="600" y="184"/>
                  </a:cubicBezTo>
                  <a:cubicBezTo>
                    <a:pt x="600" y="185"/>
                    <a:pt x="599" y="186"/>
                    <a:pt x="598" y="187"/>
                  </a:cubicBezTo>
                  <a:cubicBezTo>
                    <a:pt x="598" y="187"/>
                    <a:pt x="597" y="187"/>
                    <a:pt x="597" y="187"/>
                  </a:cubicBezTo>
                  <a:cubicBezTo>
                    <a:pt x="597" y="187"/>
                    <a:pt x="597" y="187"/>
                    <a:pt x="597" y="187"/>
                  </a:cubicBezTo>
                  <a:cubicBezTo>
                    <a:pt x="596" y="187"/>
                    <a:pt x="595" y="186"/>
                    <a:pt x="594" y="185"/>
                  </a:cubicBezTo>
                  <a:cubicBezTo>
                    <a:pt x="594" y="185"/>
                    <a:pt x="593" y="184"/>
                    <a:pt x="592" y="184"/>
                  </a:cubicBezTo>
                  <a:cubicBezTo>
                    <a:pt x="592" y="184"/>
                    <a:pt x="592" y="184"/>
                    <a:pt x="592" y="185"/>
                  </a:cubicBezTo>
                  <a:cubicBezTo>
                    <a:pt x="591" y="185"/>
                    <a:pt x="591" y="185"/>
                    <a:pt x="591" y="185"/>
                  </a:cubicBezTo>
                  <a:cubicBezTo>
                    <a:pt x="591" y="185"/>
                    <a:pt x="591" y="185"/>
                    <a:pt x="591" y="185"/>
                  </a:cubicBezTo>
                  <a:cubicBezTo>
                    <a:pt x="590" y="186"/>
                    <a:pt x="589" y="186"/>
                    <a:pt x="587" y="187"/>
                  </a:cubicBezTo>
                  <a:cubicBezTo>
                    <a:pt x="587" y="187"/>
                    <a:pt x="586" y="187"/>
                    <a:pt x="586" y="187"/>
                  </a:cubicBezTo>
                  <a:cubicBezTo>
                    <a:pt x="585" y="188"/>
                    <a:pt x="584" y="188"/>
                    <a:pt x="584" y="189"/>
                  </a:cubicBezTo>
                  <a:cubicBezTo>
                    <a:pt x="583" y="189"/>
                    <a:pt x="583" y="190"/>
                    <a:pt x="582" y="190"/>
                  </a:cubicBezTo>
                  <a:cubicBezTo>
                    <a:pt x="581" y="190"/>
                    <a:pt x="580" y="191"/>
                    <a:pt x="579" y="191"/>
                  </a:cubicBezTo>
                  <a:cubicBezTo>
                    <a:pt x="577" y="193"/>
                    <a:pt x="572" y="195"/>
                    <a:pt x="573" y="196"/>
                  </a:cubicBezTo>
                  <a:cubicBezTo>
                    <a:pt x="573" y="198"/>
                    <a:pt x="573" y="198"/>
                    <a:pt x="573" y="198"/>
                  </a:cubicBezTo>
                  <a:cubicBezTo>
                    <a:pt x="571" y="198"/>
                    <a:pt x="571" y="198"/>
                    <a:pt x="571" y="198"/>
                  </a:cubicBezTo>
                  <a:cubicBezTo>
                    <a:pt x="571" y="198"/>
                    <a:pt x="571" y="198"/>
                    <a:pt x="571" y="197"/>
                  </a:cubicBezTo>
                  <a:cubicBezTo>
                    <a:pt x="571" y="199"/>
                    <a:pt x="569" y="200"/>
                    <a:pt x="567" y="201"/>
                  </a:cubicBezTo>
                  <a:cubicBezTo>
                    <a:pt x="567" y="201"/>
                    <a:pt x="566" y="201"/>
                    <a:pt x="566" y="201"/>
                  </a:cubicBezTo>
                  <a:cubicBezTo>
                    <a:pt x="565" y="202"/>
                    <a:pt x="565" y="203"/>
                    <a:pt x="565" y="204"/>
                  </a:cubicBezTo>
                  <a:cubicBezTo>
                    <a:pt x="565" y="205"/>
                    <a:pt x="565" y="205"/>
                    <a:pt x="564" y="206"/>
                  </a:cubicBezTo>
                  <a:cubicBezTo>
                    <a:pt x="564" y="207"/>
                    <a:pt x="564" y="207"/>
                    <a:pt x="564" y="207"/>
                  </a:cubicBezTo>
                  <a:cubicBezTo>
                    <a:pt x="563" y="206"/>
                    <a:pt x="563" y="206"/>
                    <a:pt x="563" y="206"/>
                  </a:cubicBezTo>
                  <a:cubicBezTo>
                    <a:pt x="557" y="200"/>
                    <a:pt x="553" y="200"/>
                    <a:pt x="548" y="207"/>
                  </a:cubicBezTo>
                  <a:cubicBezTo>
                    <a:pt x="546" y="210"/>
                    <a:pt x="546" y="210"/>
                    <a:pt x="546" y="210"/>
                  </a:cubicBezTo>
                  <a:cubicBezTo>
                    <a:pt x="546" y="206"/>
                    <a:pt x="546" y="206"/>
                    <a:pt x="546" y="206"/>
                  </a:cubicBezTo>
                  <a:cubicBezTo>
                    <a:pt x="546" y="206"/>
                    <a:pt x="546" y="206"/>
                    <a:pt x="546" y="206"/>
                  </a:cubicBezTo>
                  <a:cubicBezTo>
                    <a:pt x="547" y="204"/>
                    <a:pt x="547" y="203"/>
                    <a:pt x="547" y="202"/>
                  </a:cubicBezTo>
                  <a:cubicBezTo>
                    <a:pt x="545" y="204"/>
                    <a:pt x="544" y="204"/>
                    <a:pt x="544" y="206"/>
                  </a:cubicBezTo>
                  <a:cubicBezTo>
                    <a:pt x="543" y="209"/>
                    <a:pt x="543" y="209"/>
                    <a:pt x="543" y="209"/>
                  </a:cubicBezTo>
                  <a:cubicBezTo>
                    <a:pt x="542" y="207"/>
                    <a:pt x="542" y="207"/>
                    <a:pt x="542" y="207"/>
                  </a:cubicBezTo>
                  <a:cubicBezTo>
                    <a:pt x="542" y="207"/>
                    <a:pt x="541" y="206"/>
                    <a:pt x="541" y="206"/>
                  </a:cubicBezTo>
                  <a:cubicBezTo>
                    <a:pt x="541" y="206"/>
                    <a:pt x="541" y="206"/>
                    <a:pt x="541" y="206"/>
                  </a:cubicBezTo>
                  <a:cubicBezTo>
                    <a:pt x="541" y="206"/>
                    <a:pt x="540" y="206"/>
                    <a:pt x="540" y="207"/>
                  </a:cubicBezTo>
                  <a:cubicBezTo>
                    <a:pt x="540" y="208"/>
                    <a:pt x="540" y="208"/>
                    <a:pt x="540" y="208"/>
                  </a:cubicBezTo>
                  <a:cubicBezTo>
                    <a:pt x="539" y="207"/>
                    <a:pt x="539" y="207"/>
                    <a:pt x="539" y="207"/>
                  </a:cubicBezTo>
                  <a:cubicBezTo>
                    <a:pt x="538" y="207"/>
                    <a:pt x="538" y="206"/>
                    <a:pt x="538" y="206"/>
                  </a:cubicBezTo>
                  <a:cubicBezTo>
                    <a:pt x="538" y="207"/>
                    <a:pt x="537" y="207"/>
                    <a:pt x="536" y="212"/>
                  </a:cubicBezTo>
                  <a:cubicBezTo>
                    <a:pt x="535" y="212"/>
                    <a:pt x="535" y="212"/>
                    <a:pt x="535" y="213"/>
                  </a:cubicBezTo>
                  <a:cubicBezTo>
                    <a:pt x="535" y="213"/>
                    <a:pt x="535" y="214"/>
                    <a:pt x="534" y="214"/>
                  </a:cubicBezTo>
                  <a:cubicBezTo>
                    <a:pt x="533" y="216"/>
                    <a:pt x="532" y="219"/>
                    <a:pt x="532" y="220"/>
                  </a:cubicBezTo>
                  <a:cubicBezTo>
                    <a:pt x="533" y="219"/>
                    <a:pt x="536" y="220"/>
                    <a:pt x="536" y="221"/>
                  </a:cubicBezTo>
                  <a:cubicBezTo>
                    <a:pt x="537" y="222"/>
                    <a:pt x="536" y="223"/>
                    <a:pt x="536" y="225"/>
                  </a:cubicBezTo>
                  <a:cubicBezTo>
                    <a:pt x="535" y="225"/>
                    <a:pt x="535" y="226"/>
                    <a:pt x="535" y="227"/>
                  </a:cubicBezTo>
                  <a:cubicBezTo>
                    <a:pt x="535" y="228"/>
                    <a:pt x="535" y="228"/>
                    <a:pt x="536" y="229"/>
                  </a:cubicBezTo>
                  <a:cubicBezTo>
                    <a:pt x="536" y="229"/>
                    <a:pt x="536" y="230"/>
                    <a:pt x="536" y="230"/>
                  </a:cubicBezTo>
                  <a:cubicBezTo>
                    <a:pt x="537" y="230"/>
                    <a:pt x="537" y="230"/>
                    <a:pt x="537" y="230"/>
                  </a:cubicBezTo>
                  <a:cubicBezTo>
                    <a:pt x="536" y="230"/>
                    <a:pt x="536" y="230"/>
                    <a:pt x="536" y="230"/>
                  </a:cubicBezTo>
                  <a:cubicBezTo>
                    <a:pt x="537" y="232"/>
                    <a:pt x="537" y="233"/>
                    <a:pt x="535" y="235"/>
                  </a:cubicBezTo>
                  <a:cubicBezTo>
                    <a:pt x="535" y="236"/>
                    <a:pt x="535" y="236"/>
                    <a:pt x="535" y="236"/>
                  </a:cubicBezTo>
                  <a:cubicBezTo>
                    <a:pt x="534" y="236"/>
                    <a:pt x="534" y="236"/>
                    <a:pt x="534" y="236"/>
                  </a:cubicBezTo>
                  <a:cubicBezTo>
                    <a:pt x="533" y="235"/>
                    <a:pt x="533" y="235"/>
                    <a:pt x="533" y="234"/>
                  </a:cubicBezTo>
                  <a:cubicBezTo>
                    <a:pt x="532" y="235"/>
                    <a:pt x="532" y="235"/>
                    <a:pt x="532" y="236"/>
                  </a:cubicBezTo>
                  <a:cubicBezTo>
                    <a:pt x="531" y="236"/>
                    <a:pt x="530" y="237"/>
                    <a:pt x="530" y="238"/>
                  </a:cubicBezTo>
                  <a:cubicBezTo>
                    <a:pt x="530" y="239"/>
                    <a:pt x="531" y="240"/>
                    <a:pt x="531" y="241"/>
                  </a:cubicBezTo>
                  <a:cubicBezTo>
                    <a:pt x="532" y="242"/>
                    <a:pt x="532" y="243"/>
                    <a:pt x="530" y="245"/>
                  </a:cubicBezTo>
                  <a:cubicBezTo>
                    <a:pt x="529" y="246"/>
                    <a:pt x="528" y="246"/>
                    <a:pt x="527" y="245"/>
                  </a:cubicBezTo>
                  <a:cubicBezTo>
                    <a:pt x="527" y="245"/>
                    <a:pt x="527" y="245"/>
                    <a:pt x="527" y="245"/>
                  </a:cubicBezTo>
                  <a:cubicBezTo>
                    <a:pt x="527" y="246"/>
                    <a:pt x="526" y="246"/>
                    <a:pt x="525" y="247"/>
                  </a:cubicBezTo>
                  <a:cubicBezTo>
                    <a:pt x="525" y="247"/>
                    <a:pt x="525" y="248"/>
                    <a:pt x="524" y="248"/>
                  </a:cubicBezTo>
                  <a:cubicBezTo>
                    <a:pt x="523" y="249"/>
                    <a:pt x="523" y="250"/>
                    <a:pt x="524" y="252"/>
                  </a:cubicBezTo>
                  <a:cubicBezTo>
                    <a:pt x="524" y="253"/>
                    <a:pt x="524" y="253"/>
                    <a:pt x="524" y="254"/>
                  </a:cubicBezTo>
                  <a:cubicBezTo>
                    <a:pt x="524" y="256"/>
                    <a:pt x="524" y="256"/>
                    <a:pt x="524" y="256"/>
                  </a:cubicBezTo>
                  <a:cubicBezTo>
                    <a:pt x="522" y="255"/>
                    <a:pt x="522" y="255"/>
                    <a:pt x="522" y="255"/>
                  </a:cubicBezTo>
                  <a:cubicBezTo>
                    <a:pt x="522" y="254"/>
                    <a:pt x="521" y="254"/>
                    <a:pt x="521" y="254"/>
                  </a:cubicBezTo>
                  <a:cubicBezTo>
                    <a:pt x="519" y="254"/>
                    <a:pt x="518" y="258"/>
                    <a:pt x="518" y="260"/>
                  </a:cubicBezTo>
                  <a:cubicBezTo>
                    <a:pt x="517" y="263"/>
                    <a:pt x="515" y="265"/>
                    <a:pt x="513" y="267"/>
                  </a:cubicBezTo>
                  <a:cubicBezTo>
                    <a:pt x="512" y="268"/>
                    <a:pt x="512" y="268"/>
                    <a:pt x="511" y="269"/>
                  </a:cubicBezTo>
                  <a:cubicBezTo>
                    <a:pt x="510" y="270"/>
                    <a:pt x="510" y="270"/>
                    <a:pt x="510" y="270"/>
                  </a:cubicBezTo>
                  <a:cubicBezTo>
                    <a:pt x="510" y="268"/>
                    <a:pt x="510" y="268"/>
                    <a:pt x="510" y="268"/>
                  </a:cubicBezTo>
                  <a:cubicBezTo>
                    <a:pt x="509" y="266"/>
                    <a:pt x="508" y="263"/>
                    <a:pt x="508" y="260"/>
                  </a:cubicBezTo>
                  <a:cubicBezTo>
                    <a:pt x="506" y="255"/>
                    <a:pt x="505" y="249"/>
                    <a:pt x="505" y="243"/>
                  </a:cubicBezTo>
                  <a:cubicBezTo>
                    <a:pt x="505" y="241"/>
                    <a:pt x="505" y="241"/>
                    <a:pt x="505" y="241"/>
                  </a:cubicBezTo>
                  <a:cubicBezTo>
                    <a:pt x="505" y="237"/>
                    <a:pt x="504" y="232"/>
                    <a:pt x="506" y="229"/>
                  </a:cubicBezTo>
                  <a:cubicBezTo>
                    <a:pt x="507" y="228"/>
                    <a:pt x="508" y="227"/>
                    <a:pt x="508" y="227"/>
                  </a:cubicBezTo>
                  <a:cubicBezTo>
                    <a:pt x="510" y="225"/>
                    <a:pt x="511" y="224"/>
                    <a:pt x="510" y="222"/>
                  </a:cubicBezTo>
                  <a:cubicBezTo>
                    <a:pt x="509" y="220"/>
                    <a:pt x="509" y="220"/>
                    <a:pt x="509" y="220"/>
                  </a:cubicBezTo>
                  <a:cubicBezTo>
                    <a:pt x="511" y="221"/>
                    <a:pt x="511" y="221"/>
                    <a:pt x="511" y="221"/>
                  </a:cubicBezTo>
                  <a:cubicBezTo>
                    <a:pt x="515" y="222"/>
                    <a:pt x="519" y="216"/>
                    <a:pt x="522" y="211"/>
                  </a:cubicBezTo>
                  <a:cubicBezTo>
                    <a:pt x="522" y="210"/>
                    <a:pt x="523" y="209"/>
                    <a:pt x="524" y="209"/>
                  </a:cubicBezTo>
                  <a:cubicBezTo>
                    <a:pt x="527" y="203"/>
                    <a:pt x="531" y="200"/>
                    <a:pt x="536" y="197"/>
                  </a:cubicBezTo>
                  <a:cubicBezTo>
                    <a:pt x="536" y="197"/>
                    <a:pt x="537" y="195"/>
                    <a:pt x="537" y="193"/>
                  </a:cubicBezTo>
                  <a:cubicBezTo>
                    <a:pt x="538" y="192"/>
                    <a:pt x="538" y="191"/>
                    <a:pt x="538" y="191"/>
                  </a:cubicBezTo>
                  <a:cubicBezTo>
                    <a:pt x="538" y="191"/>
                    <a:pt x="538" y="190"/>
                    <a:pt x="538" y="190"/>
                  </a:cubicBezTo>
                  <a:cubicBezTo>
                    <a:pt x="538" y="189"/>
                    <a:pt x="538" y="187"/>
                    <a:pt x="539" y="187"/>
                  </a:cubicBezTo>
                  <a:cubicBezTo>
                    <a:pt x="539" y="186"/>
                    <a:pt x="540" y="185"/>
                    <a:pt x="540" y="185"/>
                  </a:cubicBezTo>
                  <a:cubicBezTo>
                    <a:pt x="541" y="185"/>
                    <a:pt x="541" y="185"/>
                    <a:pt x="542" y="185"/>
                  </a:cubicBezTo>
                  <a:cubicBezTo>
                    <a:pt x="542" y="184"/>
                    <a:pt x="542" y="184"/>
                    <a:pt x="542" y="184"/>
                  </a:cubicBezTo>
                  <a:cubicBezTo>
                    <a:pt x="542" y="184"/>
                    <a:pt x="541" y="184"/>
                    <a:pt x="541" y="184"/>
                  </a:cubicBezTo>
                  <a:cubicBezTo>
                    <a:pt x="540" y="184"/>
                    <a:pt x="537" y="186"/>
                    <a:pt x="537" y="186"/>
                  </a:cubicBezTo>
                  <a:cubicBezTo>
                    <a:pt x="536" y="188"/>
                    <a:pt x="536" y="189"/>
                    <a:pt x="536" y="190"/>
                  </a:cubicBezTo>
                  <a:cubicBezTo>
                    <a:pt x="536" y="191"/>
                    <a:pt x="536" y="192"/>
                    <a:pt x="536" y="193"/>
                  </a:cubicBezTo>
                  <a:cubicBezTo>
                    <a:pt x="535" y="195"/>
                    <a:pt x="535" y="195"/>
                    <a:pt x="535" y="195"/>
                  </a:cubicBezTo>
                  <a:cubicBezTo>
                    <a:pt x="534" y="193"/>
                    <a:pt x="534" y="193"/>
                    <a:pt x="534" y="193"/>
                  </a:cubicBezTo>
                  <a:cubicBezTo>
                    <a:pt x="534" y="193"/>
                    <a:pt x="534" y="193"/>
                    <a:pt x="534" y="193"/>
                  </a:cubicBezTo>
                  <a:cubicBezTo>
                    <a:pt x="532" y="193"/>
                    <a:pt x="528" y="197"/>
                    <a:pt x="526" y="199"/>
                  </a:cubicBezTo>
                  <a:cubicBezTo>
                    <a:pt x="525" y="200"/>
                    <a:pt x="525" y="201"/>
                    <a:pt x="524" y="201"/>
                  </a:cubicBezTo>
                  <a:cubicBezTo>
                    <a:pt x="520" y="205"/>
                    <a:pt x="520" y="205"/>
                    <a:pt x="520" y="205"/>
                  </a:cubicBezTo>
                  <a:cubicBezTo>
                    <a:pt x="523" y="200"/>
                    <a:pt x="523" y="200"/>
                    <a:pt x="523" y="200"/>
                  </a:cubicBezTo>
                  <a:cubicBezTo>
                    <a:pt x="523" y="199"/>
                    <a:pt x="523" y="199"/>
                    <a:pt x="523" y="198"/>
                  </a:cubicBezTo>
                  <a:cubicBezTo>
                    <a:pt x="523" y="198"/>
                    <a:pt x="523" y="198"/>
                    <a:pt x="523" y="198"/>
                  </a:cubicBezTo>
                  <a:cubicBezTo>
                    <a:pt x="523" y="198"/>
                    <a:pt x="523" y="198"/>
                    <a:pt x="523" y="198"/>
                  </a:cubicBezTo>
                  <a:cubicBezTo>
                    <a:pt x="521" y="199"/>
                    <a:pt x="521" y="199"/>
                    <a:pt x="521" y="199"/>
                  </a:cubicBezTo>
                  <a:cubicBezTo>
                    <a:pt x="521" y="197"/>
                    <a:pt x="521" y="197"/>
                    <a:pt x="521" y="197"/>
                  </a:cubicBezTo>
                  <a:cubicBezTo>
                    <a:pt x="522" y="195"/>
                    <a:pt x="522" y="194"/>
                    <a:pt x="523" y="193"/>
                  </a:cubicBezTo>
                  <a:cubicBezTo>
                    <a:pt x="523" y="192"/>
                    <a:pt x="523" y="192"/>
                    <a:pt x="523" y="192"/>
                  </a:cubicBezTo>
                  <a:cubicBezTo>
                    <a:pt x="522" y="192"/>
                    <a:pt x="521" y="192"/>
                    <a:pt x="520" y="191"/>
                  </a:cubicBezTo>
                  <a:cubicBezTo>
                    <a:pt x="520" y="191"/>
                    <a:pt x="519" y="191"/>
                    <a:pt x="518" y="191"/>
                  </a:cubicBezTo>
                  <a:cubicBezTo>
                    <a:pt x="517" y="191"/>
                    <a:pt x="517" y="191"/>
                    <a:pt x="517" y="191"/>
                  </a:cubicBezTo>
                  <a:cubicBezTo>
                    <a:pt x="514" y="192"/>
                    <a:pt x="513" y="192"/>
                    <a:pt x="511" y="195"/>
                  </a:cubicBezTo>
                  <a:cubicBezTo>
                    <a:pt x="509" y="198"/>
                    <a:pt x="507" y="200"/>
                    <a:pt x="504" y="202"/>
                  </a:cubicBezTo>
                  <a:cubicBezTo>
                    <a:pt x="504" y="203"/>
                    <a:pt x="503" y="204"/>
                    <a:pt x="503" y="204"/>
                  </a:cubicBezTo>
                  <a:cubicBezTo>
                    <a:pt x="503" y="205"/>
                    <a:pt x="502" y="206"/>
                    <a:pt x="501" y="207"/>
                  </a:cubicBezTo>
                  <a:cubicBezTo>
                    <a:pt x="501" y="207"/>
                    <a:pt x="501" y="208"/>
                    <a:pt x="501" y="208"/>
                  </a:cubicBezTo>
                  <a:cubicBezTo>
                    <a:pt x="501" y="208"/>
                    <a:pt x="501" y="208"/>
                    <a:pt x="501" y="208"/>
                  </a:cubicBezTo>
                  <a:cubicBezTo>
                    <a:pt x="502" y="209"/>
                    <a:pt x="505" y="209"/>
                    <a:pt x="505" y="211"/>
                  </a:cubicBezTo>
                  <a:cubicBezTo>
                    <a:pt x="505" y="211"/>
                    <a:pt x="505" y="212"/>
                    <a:pt x="504" y="212"/>
                  </a:cubicBezTo>
                  <a:cubicBezTo>
                    <a:pt x="503" y="213"/>
                    <a:pt x="501" y="213"/>
                    <a:pt x="500" y="212"/>
                  </a:cubicBezTo>
                  <a:cubicBezTo>
                    <a:pt x="499" y="212"/>
                    <a:pt x="499" y="212"/>
                    <a:pt x="498" y="212"/>
                  </a:cubicBezTo>
                  <a:cubicBezTo>
                    <a:pt x="498" y="212"/>
                    <a:pt x="497" y="213"/>
                    <a:pt x="496" y="213"/>
                  </a:cubicBezTo>
                  <a:cubicBezTo>
                    <a:pt x="494" y="214"/>
                    <a:pt x="492" y="215"/>
                    <a:pt x="491" y="215"/>
                  </a:cubicBezTo>
                  <a:cubicBezTo>
                    <a:pt x="489" y="215"/>
                    <a:pt x="488" y="214"/>
                    <a:pt x="487" y="213"/>
                  </a:cubicBezTo>
                  <a:cubicBezTo>
                    <a:pt x="487" y="212"/>
                    <a:pt x="487" y="212"/>
                    <a:pt x="487" y="212"/>
                  </a:cubicBezTo>
                  <a:cubicBezTo>
                    <a:pt x="488" y="211"/>
                    <a:pt x="488" y="211"/>
                    <a:pt x="488" y="211"/>
                  </a:cubicBezTo>
                  <a:cubicBezTo>
                    <a:pt x="489" y="211"/>
                    <a:pt x="489" y="211"/>
                    <a:pt x="490" y="210"/>
                  </a:cubicBezTo>
                  <a:cubicBezTo>
                    <a:pt x="490" y="210"/>
                    <a:pt x="489" y="210"/>
                    <a:pt x="488" y="210"/>
                  </a:cubicBezTo>
                  <a:cubicBezTo>
                    <a:pt x="487" y="210"/>
                    <a:pt x="487" y="210"/>
                    <a:pt x="487" y="210"/>
                  </a:cubicBezTo>
                  <a:cubicBezTo>
                    <a:pt x="486" y="210"/>
                    <a:pt x="486" y="210"/>
                    <a:pt x="484" y="209"/>
                  </a:cubicBezTo>
                  <a:cubicBezTo>
                    <a:pt x="483" y="209"/>
                    <a:pt x="482" y="209"/>
                    <a:pt x="481" y="209"/>
                  </a:cubicBezTo>
                  <a:cubicBezTo>
                    <a:pt x="481" y="209"/>
                    <a:pt x="481" y="209"/>
                    <a:pt x="481" y="209"/>
                  </a:cubicBezTo>
                  <a:cubicBezTo>
                    <a:pt x="481" y="209"/>
                    <a:pt x="481" y="210"/>
                    <a:pt x="480" y="210"/>
                  </a:cubicBezTo>
                  <a:cubicBezTo>
                    <a:pt x="480" y="210"/>
                    <a:pt x="480" y="210"/>
                    <a:pt x="480" y="211"/>
                  </a:cubicBezTo>
                  <a:cubicBezTo>
                    <a:pt x="481" y="213"/>
                    <a:pt x="481" y="213"/>
                    <a:pt x="481" y="213"/>
                  </a:cubicBezTo>
                  <a:cubicBezTo>
                    <a:pt x="479" y="212"/>
                    <a:pt x="479" y="212"/>
                    <a:pt x="479" y="212"/>
                  </a:cubicBezTo>
                  <a:cubicBezTo>
                    <a:pt x="478" y="211"/>
                    <a:pt x="478" y="211"/>
                    <a:pt x="478" y="211"/>
                  </a:cubicBezTo>
                  <a:cubicBezTo>
                    <a:pt x="477" y="211"/>
                    <a:pt x="477" y="211"/>
                    <a:pt x="477" y="212"/>
                  </a:cubicBezTo>
                  <a:cubicBezTo>
                    <a:pt x="476" y="212"/>
                    <a:pt x="475" y="212"/>
                    <a:pt x="474" y="212"/>
                  </a:cubicBezTo>
                  <a:cubicBezTo>
                    <a:pt x="473" y="212"/>
                    <a:pt x="472" y="211"/>
                    <a:pt x="472" y="211"/>
                  </a:cubicBezTo>
                  <a:cubicBezTo>
                    <a:pt x="471" y="211"/>
                    <a:pt x="470" y="211"/>
                    <a:pt x="470" y="211"/>
                  </a:cubicBezTo>
                  <a:cubicBezTo>
                    <a:pt x="470" y="211"/>
                    <a:pt x="469" y="211"/>
                    <a:pt x="469" y="212"/>
                  </a:cubicBezTo>
                  <a:cubicBezTo>
                    <a:pt x="469" y="214"/>
                    <a:pt x="469" y="214"/>
                    <a:pt x="469" y="214"/>
                  </a:cubicBezTo>
                  <a:cubicBezTo>
                    <a:pt x="467" y="212"/>
                    <a:pt x="467" y="212"/>
                    <a:pt x="467" y="212"/>
                  </a:cubicBezTo>
                  <a:cubicBezTo>
                    <a:pt x="467" y="211"/>
                    <a:pt x="465" y="210"/>
                    <a:pt x="462" y="210"/>
                  </a:cubicBezTo>
                  <a:cubicBezTo>
                    <a:pt x="459" y="210"/>
                    <a:pt x="455" y="211"/>
                    <a:pt x="454" y="213"/>
                  </a:cubicBezTo>
                  <a:cubicBezTo>
                    <a:pt x="452" y="215"/>
                    <a:pt x="451" y="216"/>
                    <a:pt x="450" y="218"/>
                  </a:cubicBezTo>
                  <a:cubicBezTo>
                    <a:pt x="447" y="221"/>
                    <a:pt x="445" y="224"/>
                    <a:pt x="442" y="226"/>
                  </a:cubicBezTo>
                  <a:cubicBezTo>
                    <a:pt x="440" y="228"/>
                    <a:pt x="439" y="230"/>
                    <a:pt x="437" y="232"/>
                  </a:cubicBezTo>
                  <a:cubicBezTo>
                    <a:pt x="435" y="234"/>
                    <a:pt x="434" y="236"/>
                    <a:pt x="432" y="238"/>
                  </a:cubicBezTo>
                  <a:cubicBezTo>
                    <a:pt x="430" y="239"/>
                    <a:pt x="427" y="242"/>
                    <a:pt x="428" y="243"/>
                  </a:cubicBezTo>
                  <a:cubicBezTo>
                    <a:pt x="428" y="243"/>
                    <a:pt x="428" y="243"/>
                    <a:pt x="428" y="243"/>
                  </a:cubicBezTo>
                  <a:cubicBezTo>
                    <a:pt x="428" y="243"/>
                    <a:pt x="428" y="243"/>
                    <a:pt x="430" y="243"/>
                  </a:cubicBezTo>
                  <a:cubicBezTo>
                    <a:pt x="431" y="243"/>
                    <a:pt x="431" y="243"/>
                    <a:pt x="432" y="243"/>
                  </a:cubicBezTo>
                  <a:cubicBezTo>
                    <a:pt x="433" y="243"/>
                    <a:pt x="433" y="243"/>
                    <a:pt x="433" y="243"/>
                  </a:cubicBezTo>
                  <a:cubicBezTo>
                    <a:pt x="433" y="247"/>
                    <a:pt x="433" y="247"/>
                    <a:pt x="433" y="247"/>
                  </a:cubicBezTo>
                  <a:cubicBezTo>
                    <a:pt x="433" y="246"/>
                    <a:pt x="434" y="245"/>
                    <a:pt x="435" y="245"/>
                  </a:cubicBezTo>
                  <a:cubicBezTo>
                    <a:pt x="439" y="245"/>
                    <a:pt x="439" y="245"/>
                    <a:pt x="439" y="245"/>
                  </a:cubicBezTo>
                  <a:cubicBezTo>
                    <a:pt x="438" y="245"/>
                    <a:pt x="438" y="245"/>
                    <a:pt x="438" y="245"/>
                  </a:cubicBezTo>
                  <a:cubicBezTo>
                    <a:pt x="439" y="245"/>
                    <a:pt x="439" y="245"/>
                    <a:pt x="439" y="245"/>
                  </a:cubicBezTo>
                  <a:cubicBezTo>
                    <a:pt x="443" y="245"/>
                    <a:pt x="445" y="247"/>
                    <a:pt x="446" y="248"/>
                  </a:cubicBezTo>
                  <a:cubicBezTo>
                    <a:pt x="447" y="249"/>
                    <a:pt x="448" y="250"/>
                    <a:pt x="449" y="251"/>
                  </a:cubicBezTo>
                  <a:cubicBezTo>
                    <a:pt x="451" y="252"/>
                    <a:pt x="451" y="260"/>
                    <a:pt x="450" y="262"/>
                  </a:cubicBezTo>
                  <a:cubicBezTo>
                    <a:pt x="448" y="266"/>
                    <a:pt x="447" y="268"/>
                    <a:pt x="448" y="273"/>
                  </a:cubicBezTo>
                  <a:cubicBezTo>
                    <a:pt x="448" y="275"/>
                    <a:pt x="448" y="282"/>
                    <a:pt x="446" y="284"/>
                  </a:cubicBezTo>
                  <a:cubicBezTo>
                    <a:pt x="443" y="287"/>
                    <a:pt x="441" y="291"/>
                    <a:pt x="438" y="295"/>
                  </a:cubicBezTo>
                  <a:cubicBezTo>
                    <a:pt x="437" y="298"/>
                    <a:pt x="435" y="301"/>
                    <a:pt x="432" y="304"/>
                  </a:cubicBezTo>
                  <a:cubicBezTo>
                    <a:pt x="432" y="304"/>
                    <a:pt x="431" y="305"/>
                    <a:pt x="431" y="306"/>
                  </a:cubicBezTo>
                  <a:cubicBezTo>
                    <a:pt x="428" y="309"/>
                    <a:pt x="426" y="312"/>
                    <a:pt x="423" y="314"/>
                  </a:cubicBezTo>
                  <a:cubicBezTo>
                    <a:pt x="422" y="315"/>
                    <a:pt x="419" y="316"/>
                    <a:pt x="417" y="316"/>
                  </a:cubicBezTo>
                  <a:cubicBezTo>
                    <a:pt x="415" y="316"/>
                    <a:pt x="414" y="315"/>
                    <a:pt x="414" y="315"/>
                  </a:cubicBezTo>
                  <a:cubicBezTo>
                    <a:pt x="414" y="315"/>
                    <a:pt x="414" y="314"/>
                    <a:pt x="414" y="314"/>
                  </a:cubicBezTo>
                  <a:cubicBezTo>
                    <a:pt x="413" y="315"/>
                    <a:pt x="413" y="315"/>
                    <a:pt x="413" y="315"/>
                  </a:cubicBezTo>
                  <a:cubicBezTo>
                    <a:pt x="413" y="314"/>
                    <a:pt x="413" y="314"/>
                    <a:pt x="413" y="314"/>
                  </a:cubicBezTo>
                  <a:cubicBezTo>
                    <a:pt x="412" y="315"/>
                    <a:pt x="411" y="317"/>
                    <a:pt x="409" y="317"/>
                  </a:cubicBezTo>
                  <a:cubicBezTo>
                    <a:pt x="409" y="317"/>
                    <a:pt x="409" y="317"/>
                    <a:pt x="409" y="317"/>
                  </a:cubicBezTo>
                  <a:cubicBezTo>
                    <a:pt x="408" y="319"/>
                    <a:pt x="408" y="319"/>
                    <a:pt x="408" y="319"/>
                  </a:cubicBezTo>
                  <a:cubicBezTo>
                    <a:pt x="407" y="317"/>
                    <a:pt x="407" y="317"/>
                    <a:pt x="407" y="317"/>
                  </a:cubicBezTo>
                  <a:cubicBezTo>
                    <a:pt x="406" y="315"/>
                    <a:pt x="407" y="313"/>
                    <a:pt x="408" y="312"/>
                  </a:cubicBezTo>
                  <a:cubicBezTo>
                    <a:pt x="409" y="312"/>
                    <a:pt x="409" y="312"/>
                    <a:pt x="409" y="311"/>
                  </a:cubicBezTo>
                  <a:cubicBezTo>
                    <a:pt x="409" y="311"/>
                    <a:pt x="409" y="310"/>
                    <a:pt x="409" y="309"/>
                  </a:cubicBezTo>
                  <a:cubicBezTo>
                    <a:pt x="409" y="308"/>
                    <a:pt x="409" y="308"/>
                    <a:pt x="409" y="307"/>
                  </a:cubicBezTo>
                  <a:cubicBezTo>
                    <a:pt x="409" y="306"/>
                    <a:pt x="409" y="306"/>
                    <a:pt x="409" y="305"/>
                  </a:cubicBezTo>
                  <a:cubicBezTo>
                    <a:pt x="408" y="304"/>
                    <a:pt x="409" y="303"/>
                    <a:pt x="411" y="302"/>
                  </a:cubicBezTo>
                  <a:cubicBezTo>
                    <a:pt x="412" y="300"/>
                    <a:pt x="414" y="301"/>
                    <a:pt x="415" y="301"/>
                  </a:cubicBezTo>
                  <a:cubicBezTo>
                    <a:pt x="416" y="301"/>
                    <a:pt x="416" y="301"/>
                    <a:pt x="416" y="302"/>
                  </a:cubicBezTo>
                  <a:cubicBezTo>
                    <a:pt x="417" y="302"/>
                    <a:pt x="418" y="301"/>
                    <a:pt x="420" y="293"/>
                  </a:cubicBezTo>
                  <a:cubicBezTo>
                    <a:pt x="420" y="292"/>
                    <a:pt x="420" y="292"/>
                    <a:pt x="420" y="292"/>
                  </a:cubicBezTo>
                  <a:cubicBezTo>
                    <a:pt x="421" y="291"/>
                    <a:pt x="421" y="290"/>
                    <a:pt x="422" y="289"/>
                  </a:cubicBezTo>
                  <a:cubicBezTo>
                    <a:pt x="422" y="289"/>
                    <a:pt x="423" y="288"/>
                    <a:pt x="423" y="288"/>
                  </a:cubicBezTo>
                  <a:cubicBezTo>
                    <a:pt x="423" y="287"/>
                    <a:pt x="423" y="287"/>
                    <a:pt x="423" y="286"/>
                  </a:cubicBezTo>
                  <a:cubicBezTo>
                    <a:pt x="423" y="285"/>
                    <a:pt x="423" y="285"/>
                    <a:pt x="423" y="284"/>
                  </a:cubicBezTo>
                  <a:cubicBezTo>
                    <a:pt x="420" y="285"/>
                    <a:pt x="418" y="286"/>
                    <a:pt x="416" y="287"/>
                  </a:cubicBezTo>
                  <a:cubicBezTo>
                    <a:pt x="414" y="288"/>
                    <a:pt x="414" y="288"/>
                    <a:pt x="414" y="288"/>
                  </a:cubicBezTo>
                  <a:cubicBezTo>
                    <a:pt x="413" y="289"/>
                    <a:pt x="412" y="289"/>
                    <a:pt x="411" y="289"/>
                  </a:cubicBezTo>
                  <a:cubicBezTo>
                    <a:pt x="409" y="289"/>
                    <a:pt x="408" y="287"/>
                    <a:pt x="408" y="285"/>
                  </a:cubicBezTo>
                  <a:cubicBezTo>
                    <a:pt x="408" y="284"/>
                    <a:pt x="408" y="284"/>
                    <a:pt x="407" y="283"/>
                  </a:cubicBezTo>
                  <a:cubicBezTo>
                    <a:pt x="406" y="280"/>
                    <a:pt x="404" y="278"/>
                    <a:pt x="400" y="278"/>
                  </a:cubicBezTo>
                  <a:cubicBezTo>
                    <a:pt x="395" y="277"/>
                    <a:pt x="394" y="276"/>
                    <a:pt x="394" y="271"/>
                  </a:cubicBezTo>
                  <a:cubicBezTo>
                    <a:pt x="393" y="270"/>
                    <a:pt x="393" y="270"/>
                    <a:pt x="393" y="270"/>
                  </a:cubicBezTo>
                  <a:cubicBezTo>
                    <a:pt x="393" y="268"/>
                    <a:pt x="392" y="267"/>
                    <a:pt x="392" y="265"/>
                  </a:cubicBezTo>
                  <a:cubicBezTo>
                    <a:pt x="391" y="264"/>
                    <a:pt x="390" y="262"/>
                    <a:pt x="390" y="260"/>
                  </a:cubicBezTo>
                  <a:cubicBezTo>
                    <a:pt x="390" y="257"/>
                    <a:pt x="388" y="257"/>
                    <a:pt x="386" y="256"/>
                  </a:cubicBezTo>
                  <a:cubicBezTo>
                    <a:pt x="385" y="256"/>
                    <a:pt x="384" y="255"/>
                    <a:pt x="383" y="255"/>
                  </a:cubicBezTo>
                  <a:cubicBezTo>
                    <a:pt x="382" y="255"/>
                    <a:pt x="382" y="254"/>
                    <a:pt x="381" y="254"/>
                  </a:cubicBezTo>
                  <a:cubicBezTo>
                    <a:pt x="380" y="253"/>
                    <a:pt x="380" y="253"/>
                    <a:pt x="380" y="253"/>
                  </a:cubicBezTo>
                  <a:cubicBezTo>
                    <a:pt x="373" y="254"/>
                    <a:pt x="373" y="254"/>
                    <a:pt x="373" y="254"/>
                  </a:cubicBezTo>
                  <a:cubicBezTo>
                    <a:pt x="370" y="254"/>
                    <a:pt x="368" y="255"/>
                    <a:pt x="367" y="257"/>
                  </a:cubicBezTo>
                  <a:cubicBezTo>
                    <a:pt x="369" y="257"/>
                    <a:pt x="369" y="257"/>
                    <a:pt x="370" y="258"/>
                  </a:cubicBezTo>
                  <a:cubicBezTo>
                    <a:pt x="370" y="259"/>
                    <a:pt x="369" y="261"/>
                    <a:pt x="367" y="264"/>
                  </a:cubicBezTo>
                  <a:cubicBezTo>
                    <a:pt x="367" y="264"/>
                    <a:pt x="366" y="265"/>
                    <a:pt x="366" y="265"/>
                  </a:cubicBezTo>
                  <a:cubicBezTo>
                    <a:pt x="366" y="265"/>
                    <a:pt x="366" y="266"/>
                    <a:pt x="366" y="267"/>
                  </a:cubicBezTo>
                  <a:cubicBezTo>
                    <a:pt x="365" y="270"/>
                    <a:pt x="364" y="273"/>
                    <a:pt x="362" y="275"/>
                  </a:cubicBezTo>
                  <a:cubicBezTo>
                    <a:pt x="361" y="275"/>
                    <a:pt x="361" y="275"/>
                    <a:pt x="361" y="275"/>
                  </a:cubicBezTo>
                  <a:cubicBezTo>
                    <a:pt x="359" y="277"/>
                    <a:pt x="358" y="277"/>
                    <a:pt x="355" y="277"/>
                  </a:cubicBezTo>
                  <a:cubicBezTo>
                    <a:pt x="354" y="276"/>
                    <a:pt x="354" y="276"/>
                    <a:pt x="354" y="276"/>
                  </a:cubicBezTo>
                  <a:cubicBezTo>
                    <a:pt x="353" y="275"/>
                    <a:pt x="352" y="275"/>
                    <a:pt x="350" y="275"/>
                  </a:cubicBezTo>
                  <a:cubicBezTo>
                    <a:pt x="348" y="275"/>
                    <a:pt x="347" y="275"/>
                    <a:pt x="346" y="274"/>
                  </a:cubicBezTo>
                  <a:cubicBezTo>
                    <a:pt x="346" y="274"/>
                    <a:pt x="345" y="273"/>
                    <a:pt x="345" y="273"/>
                  </a:cubicBezTo>
                  <a:cubicBezTo>
                    <a:pt x="344" y="273"/>
                    <a:pt x="343" y="274"/>
                    <a:pt x="342" y="275"/>
                  </a:cubicBezTo>
                  <a:cubicBezTo>
                    <a:pt x="341" y="275"/>
                    <a:pt x="341" y="276"/>
                    <a:pt x="341" y="276"/>
                  </a:cubicBezTo>
                  <a:cubicBezTo>
                    <a:pt x="338" y="278"/>
                    <a:pt x="333" y="280"/>
                    <a:pt x="328" y="280"/>
                  </a:cubicBezTo>
                  <a:cubicBezTo>
                    <a:pt x="325" y="280"/>
                    <a:pt x="322" y="279"/>
                    <a:pt x="320" y="277"/>
                  </a:cubicBezTo>
                  <a:cubicBezTo>
                    <a:pt x="318" y="275"/>
                    <a:pt x="315" y="274"/>
                    <a:pt x="311" y="272"/>
                  </a:cubicBezTo>
                  <a:cubicBezTo>
                    <a:pt x="309" y="271"/>
                    <a:pt x="309" y="271"/>
                    <a:pt x="309" y="271"/>
                  </a:cubicBezTo>
                  <a:cubicBezTo>
                    <a:pt x="308" y="270"/>
                    <a:pt x="306" y="271"/>
                    <a:pt x="305" y="272"/>
                  </a:cubicBezTo>
                  <a:cubicBezTo>
                    <a:pt x="304" y="273"/>
                    <a:pt x="302" y="273"/>
                    <a:pt x="300" y="273"/>
                  </a:cubicBezTo>
                  <a:cubicBezTo>
                    <a:pt x="298" y="272"/>
                    <a:pt x="296" y="271"/>
                    <a:pt x="295" y="270"/>
                  </a:cubicBezTo>
                  <a:cubicBezTo>
                    <a:pt x="295" y="269"/>
                    <a:pt x="295" y="268"/>
                    <a:pt x="294" y="267"/>
                  </a:cubicBezTo>
                  <a:cubicBezTo>
                    <a:pt x="294" y="266"/>
                    <a:pt x="294" y="265"/>
                    <a:pt x="294" y="265"/>
                  </a:cubicBezTo>
                  <a:cubicBezTo>
                    <a:pt x="294" y="265"/>
                    <a:pt x="293" y="265"/>
                    <a:pt x="292" y="264"/>
                  </a:cubicBezTo>
                  <a:cubicBezTo>
                    <a:pt x="290" y="263"/>
                    <a:pt x="286" y="261"/>
                    <a:pt x="285" y="261"/>
                  </a:cubicBezTo>
                  <a:cubicBezTo>
                    <a:pt x="284" y="261"/>
                    <a:pt x="284" y="262"/>
                    <a:pt x="283" y="262"/>
                  </a:cubicBezTo>
                  <a:cubicBezTo>
                    <a:pt x="282" y="263"/>
                    <a:pt x="280" y="264"/>
                    <a:pt x="280" y="265"/>
                  </a:cubicBezTo>
                  <a:cubicBezTo>
                    <a:pt x="280" y="265"/>
                    <a:pt x="280" y="266"/>
                    <a:pt x="280" y="267"/>
                  </a:cubicBezTo>
                  <a:cubicBezTo>
                    <a:pt x="281" y="268"/>
                    <a:pt x="281" y="269"/>
                    <a:pt x="280" y="270"/>
                  </a:cubicBezTo>
                  <a:cubicBezTo>
                    <a:pt x="280" y="271"/>
                    <a:pt x="280" y="271"/>
                    <a:pt x="280" y="272"/>
                  </a:cubicBezTo>
                  <a:cubicBezTo>
                    <a:pt x="280" y="272"/>
                    <a:pt x="281" y="273"/>
                    <a:pt x="279" y="274"/>
                  </a:cubicBezTo>
                  <a:cubicBezTo>
                    <a:pt x="279" y="275"/>
                    <a:pt x="278" y="275"/>
                    <a:pt x="277" y="275"/>
                  </a:cubicBezTo>
                  <a:cubicBezTo>
                    <a:pt x="277" y="275"/>
                    <a:pt x="276" y="275"/>
                    <a:pt x="275" y="274"/>
                  </a:cubicBezTo>
                  <a:cubicBezTo>
                    <a:pt x="275" y="274"/>
                    <a:pt x="275" y="274"/>
                    <a:pt x="274" y="274"/>
                  </a:cubicBezTo>
                  <a:cubicBezTo>
                    <a:pt x="267" y="274"/>
                    <a:pt x="267" y="274"/>
                    <a:pt x="267" y="274"/>
                  </a:cubicBezTo>
                  <a:cubicBezTo>
                    <a:pt x="266" y="274"/>
                    <a:pt x="266" y="273"/>
                    <a:pt x="265" y="273"/>
                  </a:cubicBezTo>
                  <a:cubicBezTo>
                    <a:pt x="265" y="272"/>
                    <a:pt x="265" y="272"/>
                    <a:pt x="264" y="272"/>
                  </a:cubicBezTo>
                  <a:cubicBezTo>
                    <a:pt x="264" y="272"/>
                    <a:pt x="263" y="272"/>
                    <a:pt x="262" y="271"/>
                  </a:cubicBezTo>
                  <a:cubicBezTo>
                    <a:pt x="259" y="271"/>
                    <a:pt x="256" y="271"/>
                    <a:pt x="254" y="271"/>
                  </a:cubicBezTo>
                  <a:cubicBezTo>
                    <a:pt x="251" y="272"/>
                    <a:pt x="248" y="274"/>
                    <a:pt x="245" y="276"/>
                  </a:cubicBezTo>
                  <a:cubicBezTo>
                    <a:pt x="243" y="277"/>
                    <a:pt x="243" y="277"/>
                    <a:pt x="243" y="277"/>
                  </a:cubicBezTo>
                  <a:cubicBezTo>
                    <a:pt x="243" y="277"/>
                    <a:pt x="242" y="278"/>
                    <a:pt x="242" y="279"/>
                  </a:cubicBezTo>
                  <a:cubicBezTo>
                    <a:pt x="240" y="280"/>
                    <a:pt x="239" y="282"/>
                    <a:pt x="237" y="282"/>
                  </a:cubicBezTo>
                  <a:cubicBezTo>
                    <a:pt x="237" y="282"/>
                    <a:pt x="236" y="281"/>
                    <a:pt x="236" y="281"/>
                  </a:cubicBezTo>
                  <a:cubicBezTo>
                    <a:pt x="234" y="280"/>
                    <a:pt x="234" y="280"/>
                    <a:pt x="234" y="280"/>
                  </a:cubicBezTo>
                  <a:cubicBezTo>
                    <a:pt x="236" y="279"/>
                    <a:pt x="236" y="279"/>
                    <a:pt x="236" y="279"/>
                  </a:cubicBezTo>
                  <a:cubicBezTo>
                    <a:pt x="236" y="279"/>
                    <a:pt x="236" y="278"/>
                    <a:pt x="236" y="278"/>
                  </a:cubicBezTo>
                  <a:cubicBezTo>
                    <a:pt x="236" y="277"/>
                    <a:pt x="235" y="276"/>
                    <a:pt x="235" y="276"/>
                  </a:cubicBezTo>
                  <a:cubicBezTo>
                    <a:pt x="235" y="276"/>
                    <a:pt x="235" y="276"/>
                    <a:pt x="234" y="277"/>
                  </a:cubicBezTo>
                  <a:cubicBezTo>
                    <a:pt x="233" y="277"/>
                    <a:pt x="231" y="278"/>
                    <a:pt x="229" y="276"/>
                  </a:cubicBezTo>
                  <a:cubicBezTo>
                    <a:pt x="227" y="275"/>
                    <a:pt x="227" y="274"/>
                    <a:pt x="226" y="272"/>
                  </a:cubicBezTo>
                  <a:cubicBezTo>
                    <a:pt x="225" y="271"/>
                    <a:pt x="224" y="270"/>
                    <a:pt x="223" y="269"/>
                  </a:cubicBezTo>
                  <a:cubicBezTo>
                    <a:pt x="222" y="268"/>
                    <a:pt x="221" y="269"/>
                    <a:pt x="220" y="269"/>
                  </a:cubicBezTo>
                  <a:cubicBezTo>
                    <a:pt x="219" y="270"/>
                    <a:pt x="218" y="270"/>
                    <a:pt x="216" y="270"/>
                  </a:cubicBezTo>
                  <a:cubicBezTo>
                    <a:pt x="216" y="270"/>
                    <a:pt x="215" y="270"/>
                    <a:pt x="214" y="270"/>
                  </a:cubicBezTo>
                  <a:cubicBezTo>
                    <a:pt x="213" y="269"/>
                    <a:pt x="213" y="268"/>
                    <a:pt x="213" y="268"/>
                  </a:cubicBezTo>
                  <a:cubicBezTo>
                    <a:pt x="213" y="266"/>
                    <a:pt x="213" y="266"/>
                    <a:pt x="212" y="266"/>
                  </a:cubicBezTo>
                  <a:cubicBezTo>
                    <a:pt x="212" y="267"/>
                    <a:pt x="212" y="267"/>
                    <a:pt x="211" y="268"/>
                  </a:cubicBezTo>
                  <a:cubicBezTo>
                    <a:pt x="211" y="268"/>
                    <a:pt x="211" y="269"/>
                    <a:pt x="210" y="269"/>
                  </a:cubicBezTo>
                  <a:cubicBezTo>
                    <a:pt x="209" y="270"/>
                    <a:pt x="209" y="270"/>
                    <a:pt x="209" y="270"/>
                  </a:cubicBezTo>
                  <a:cubicBezTo>
                    <a:pt x="209" y="269"/>
                    <a:pt x="209" y="269"/>
                    <a:pt x="209" y="269"/>
                  </a:cubicBezTo>
                  <a:cubicBezTo>
                    <a:pt x="206" y="264"/>
                    <a:pt x="203" y="259"/>
                    <a:pt x="200" y="254"/>
                  </a:cubicBezTo>
                  <a:cubicBezTo>
                    <a:pt x="200" y="253"/>
                    <a:pt x="199" y="252"/>
                    <a:pt x="197" y="251"/>
                  </a:cubicBezTo>
                  <a:cubicBezTo>
                    <a:pt x="197" y="250"/>
                    <a:pt x="196" y="250"/>
                    <a:pt x="196" y="249"/>
                  </a:cubicBezTo>
                  <a:cubicBezTo>
                    <a:pt x="195" y="249"/>
                    <a:pt x="195" y="248"/>
                    <a:pt x="195" y="247"/>
                  </a:cubicBezTo>
                  <a:cubicBezTo>
                    <a:pt x="195" y="247"/>
                    <a:pt x="194" y="247"/>
                    <a:pt x="194" y="247"/>
                  </a:cubicBezTo>
                  <a:cubicBezTo>
                    <a:pt x="192" y="248"/>
                    <a:pt x="189" y="250"/>
                    <a:pt x="189" y="251"/>
                  </a:cubicBezTo>
                  <a:cubicBezTo>
                    <a:pt x="188" y="253"/>
                    <a:pt x="188" y="253"/>
                    <a:pt x="188" y="253"/>
                  </a:cubicBezTo>
                  <a:cubicBezTo>
                    <a:pt x="187" y="252"/>
                    <a:pt x="187" y="252"/>
                    <a:pt x="187" y="252"/>
                  </a:cubicBezTo>
                  <a:cubicBezTo>
                    <a:pt x="186" y="251"/>
                    <a:pt x="185" y="251"/>
                    <a:pt x="184" y="252"/>
                  </a:cubicBezTo>
                  <a:cubicBezTo>
                    <a:pt x="183" y="253"/>
                    <a:pt x="183" y="253"/>
                    <a:pt x="183" y="253"/>
                  </a:cubicBezTo>
                  <a:cubicBezTo>
                    <a:pt x="182" y="252"/>
                    <a:pt x="182" y="252"/>
                    <a:pt x="182" y="252"/>
                  </a:cubicBezTo>
                  <a:cubicBezTo>
                    <a:pt x="182" y="250"/>
                    <a:pt x="182" y="250"/>
                    <a:pt x="183" y="249"/>
                  </a:cubicBezTo>
                  <a:cubicBezTo>
                    <a:pt x="182" y="249"/>
                    <a:pt x="182" y="249"/>
                    <a:pt x="182" y="249"/>
                  </a:cubicBezTo>
                  <a:cubicBezTo>
                    <a:pt x="182" y="249"/>
                    <a:pt x="182" y="249"/>
                    <a:pt x="182" y="249"/>
                  </a:cubicBezTo>
                  <a:cubicBezTo>
                    <a:pt x="178" y="249"/>
                    <a:pt x="178" y="249"/>
                    <a:pt x="178" y="249"/>
                  </a:cubicBezTo>
                  <a:cubicBezTo>
                    <a:pt x="178" y="248"/>
                    <a:pt x="178" y="248"/>
                    <a:pt x="178" y="248"/>
                  </a:cubicBezTo>
                  <a:cubicBezTo>
                    <a:pt x="178" y="248"/>
                    <a:pt x="178" y="247"/>
                    <a:pt x="178" y="247"/>
                  </a:cubicBezTo>
                  <a:cubicBezTo>
                    <a:pt x="178" y="248"/>
                    <a:pt x="177" y="248"/>
                    <a:pt x="176" y="248"/>
                  </a:cubicBezTo>
                  <a:cubicBezTo>
                    <a:pt x="175" y="248"/>
                    <a:pt x="174" y="248"/>
                    <a:pt x="173" y="247"/>
                  </a:cubicBezTo>
                  <a:cubicBezTo>
                    <a:pt x="173" y="246"/>
                    <a:pt x="173" y="245"/>
                    <a:pt x="174" y="245"/>
                  </a:cubicBezTo>
                  <a:cubicBezTo>
                    <a:pt x="174" y="244"/>
                    <a:pt x="173" y="241"/>
                    <a:pt x="173" y="241"/>
                  </a:cubicBezTo>
                  <a:cubicBezTo>
                    <a:pt x="173" y="240"/>
                    <a:pt x="169" y="240"/>
                    <a:pt x="169" y="240"/>
                  </a:cubicBezTo>
                  <a:cubicBezTo>
                    <a:pt x="167" y="240"/>
                    <a:pt x="167" y="240"/>
                    <a:pt x="167" y="240"/>
                  </a:cubicBezTo>
                  <a:cubicBezTo>
                    <a:pt x="166" y="240"/>
                    <a:pt x="165" y="240"/>
                    <a:pt x="164" y="241"/>
                  </a:cubicBezTo>
                  <a:cubicBezTo>
                    <a:pt x="164" y="241"/>
                    <a:pt x="163" y="242"/>
                    <a:pt x="162" y="243"/>
                  </a:cubicBezTo>
                  <a:cubicBezTo>
                    <a:pt x="161" y="243"/>
                    <a:pt x="161" y="243"/>
                    <a:pt x="161" y="243"/>
                  </a:cubicBezTo>
                  <a:cubicBezTo>
                    <a:pt x="160" y="243"/>
                    <a:pt x="158" y="243"/>
                    <a:pt x="157" y="244"/>
                  </a:cubicBezTo>
                  <a:cubicBezTo>
                    <a:pt x="156" y="244"/>
                    <a:pt x="155" y="244"/>
                    <a:pt x="154" y="244"/>
                  </a:cubicBezTo>
                  <a:cubicBezTo>
                    <a:pt x="153" y="245"/>
                    <a:pt x="153" y="245"/>
                    <a:pt x="152" y="245"/>
                  </a:cubicBezTo>
                  <a:cubicBezTo>
                    <a:pt x="152" y="246"/>
                    <a:pt x="152" y="246"/>
                    <a:pt x="151" y="246"/>
                  </a:cubicBezTo>
                  <a:cubicBezTo>
                    <a:pt x="149" y="247"/>
                    <a:pt x="148" y="247"/>
                    <a:pt x="147" y="248"/>
                  </a:cubicBezTo>
                  <a:cubicBezTo>
                    <a:pt x="145" y="248"/>
                    <a:pt x="143" y="248"/>
                    <a:pt x="141" y="249"/>
                  </a:cubicBezTo>
                  <a:cubicBezTo>
                    <a:pt x="141" y="250"/>
                    <a:pt x="141" y="250"/>
                    <a:pt x="141" y="250"/>
                  </a:cubicBezTo>
                  <a:cubicBezTo>
                    <a:pt x="140" y="249"/>
                    <a:pt x="140" y="249"/>
                    <a:pt x="140" y="249"/>
                  </a:cubicBezTo>
                  <a:cubicBezTo>
                    <a:pt x="140" y="249"/>
                    <a:pt x="139" y="249"/>
                    <a:pt x="138" y="249"/>
                  </a:cubicBezTo>
                  <a:cubicBezTo>
                    <a:pt x="137" y="249"/>
                    <a:pt x="136" y="249"/>
                    <a:pt x="136" y="249"/>
                  </a:cubicBezTo>
                  <a:cubicBezTo>
                    <a:pt x="136" y="249"/>
                    <a:pt x="136" y="249"/>
                    <a:pt x="136" y="250"/>
                  </a:cubicBezTo>
                  <a:cubicBezTo>
                    <a:pt x="136" y="250"/>
                    <a:pt x="136" y="250"/>
                    <a:pt x="136" y="250"/>
                  </a:cubicBezTo>
                  <a:cubicBezTo>
                    <a:pt x="136" y="250"/>
                    <a:pt x="137" y="250"/>
                    <a:pt x="137" y="250"/>
                  </a:cubicBezTo>
                  <a:cubicBezTo>
                    <a:pt x="140" y="250"/>
                    <a:pt x="140" y="250"/>
                    <a:pt x="140" y="250"/>
                  </a:cubicBezTo>
                  <a:cubicBezTo>
                    <a:pt x="137" y="252"/>
                    <a:pt x="137" y="252"/>
                    <a:pt x="137" y="252"/>
                  </a:cubicBezTo>
                  <a:cubicBezTo>
                    <a:pt x="137" y="252"/>
                    <a:pt x="137" y="252"/>
                    <a:pt x="137" y="252"/>
                  </a:cubicBezTo>
                  <a:cubicBezTo>
                    <a:pt x="137" y="252"/>
                    <a:pt x="137" y="252"/>
                    <a:pt x="137" y="252"/>
                  </a:cubicBezTo>
                  <a:cubicBezTo>
                    <a:pt x="138" y="252"/>
                    <a:pt x="139" y="252"/>
                    <a:pt x="140" y="253"/>
                  </a:cubicBezTo>
                  <a:cubicBezTo>
                    <a:pt x="141" y="254"/>
                    <a:pt x="141" y="254"/>
                    <a:pt x="141" y="254"/>
                  </a:cubicBezTo>
                  <a:cubicBezTo>
                    <a:pt x="140" y="255"/>
                    <a:pt x="140" y="255"/>
                    <a:pt x="140" y="255"/>
                  </a:cubicBezTo>
                  <a:cubicBezTo>
                    <a:pt x="139" y="255"/>
                    <a:pt x="139" y="255"/>
                    <a:pt x="138" y="255"/>
                  </a:cubicBezTo>
                  <a:cubicBezTo>
                    <a:pt x="137" y="255"/>
                    <a:pt x="135" y="256"/>
                    <a:pt x="135" y="256"/>
                  </a:cubicBezTo>
                  <a:cubicBezTo>
                    <a:pt x="135" y="257"/>
                    <a:pt x="136" y="258"/>
                    <a:pt x="135" y="259"/>
                  </a:cubicBezTo>
                  <a:cubicBezTo>
                    <a:pt x="135" y="260"/>
                    <a:pt x="134" y="260"/>
                    <a:pt x="133" y="261"/>
                  </a:cubicBezTo>
                  <a:cubicBezTo>
                    <a:pt x="133" y="261"/>
                    <a:pt x="133" y="261"/>
                    <a:pt x="132" y="261"/>
                  </a:cubicBezTo>
                  <a:cubicBezTo>
                    <a:pt x="134" y="263"/>
                    <a:pt x="136" y="264"/>
                    <a:pt x="137" y="264"/>
                  </a:cubicBezTo>
                  <a:cubicBezTo>
                    <a:pt x="139" y="264"/>
                    <a:pt x="139" y="264"/>
                    <a:pt x="139" y="264"/>
                  </a:cubicBezTo>
                  <a:cubicBezTo>
                    <a:pt x="138" y="265"/>
                    <a:pt x="138" y="265"/>
                    <a:pt x="138" y="265"/>
                  </a:cubicBezTo>
                  <a:cubicBezTo>
                    <a:pt x="138" y="269"/>
                    <a:pt x="135" y="271"/>
                    <a:pt x="131" y="269"/>
                  </a:cubicBezTo>
                  <a:cubicBezTo>
                    <a:pt x="131" y="270"/>
                    <a:pt x="131" y="270"/>
                    <a:pt x="131" y="270"/>
                  </a:cubicBezTo>
                  <a:cubicBezTo>
                    <a:pt x="130" y="270"/>
                    <a:pt x="130" y="271"/>
                    <a:pt x="129" y="271"/>
                  </a:cubicBezTo>
                  <a:cubicBezTo>
                    <a:pt x="129" y="271"/>
                    <a:pt x="128" y="271"/>
                    <a:pt x="128" y="270"/>
                  </a:cubicBezTo>
                  <a:cubicBezTo>
                    <a:pt x="126" y="271"/>
                    <a:pt x="125" y="269"/>
                    <a:pt x="125" y="269"/>
                  </a:cubicBezTo>
                  <a:cubicBezTo>
                    <a:pt x="124" y="268"/>
                    <a:pt x="124" y="267"/>
                    <a:pt x="123" y="268"/>
                  </a:cubicBezTo>
                  <a:cubicBezTo>
                    <a:pt x="123" y="268"/>
                    <a:pt x="123" y="268"/>
                    <a:pt x="122" y="268"/>
                  </a:cubicBezTo>
                  <a:cubicBezTo>
                    <a:pt x="122" y="268"/>
                    <a:pt x="122" y="269"/>
                    <a:pt x="121" y="269"/>
                  </a:cubicBezTo>
                  <a:cubicBezTo>
                    <a:pt x="121" y="269"/>
                    <a:pt x="121" y="269"/>
                    <a:pt x="121" y="269"/>
                  </a:cubicBezTo>
                  <a:cubicBezTo>
                    <a:pt x="119" y="268"/>
                    <a:pt x="119" y="268"/>
                    <a:pt x="119" y="268"/>
                  </a:cubicBezTo>
                  <a:cubicBezTo>
                    <a:pt x="119" y="268"/>
                    <a:pt x="119" y="268"/>
                    <a:pt x="118" y="268"/>
                  </a:cubicBezTo>
                  <a:cubicBezTo>
                    <a:pt x="118" y="267"/>
                    <a:pt x="118" y="267"/>
                    <a:pt x="118" y="267"/>
                  </a:cubicBezTo>
                  <a:cubicBezTo>
                    <a:pt x="118" y="268"/>
                    <a:pt x="118" y="268"/>
                    <a:pt x="118" y="268"/>
                  </a:cubicBezTo>
                  <a:cubicBezTo>
                    <a:pt x="117" y="269"/>
                    <a:pt x="116" y="269"/>
                    <a:pt x="115" y="270"/>
                  </a:cubicBezTo>
                  <a:cubicBezTo>
                    <a:pt x="114" y="271"/>
                    <a:pt x="113" y="270"/>
                    <a:pt x="112" y="270"/>
                  </a:cubicBezTo>
                  <a:cubicBezTo>
                    <a:pt x="112" y="270"/>
                    <a:pt x="112" y="270"/>
                    <a:pt x="112" y="270"/>
                  </a:cubicBezTo>
                  <a:cubicBezTo>
                    <a:pt x="111" y="270"/>
                    <a:pt x="111" y="270"/>
                    <a:pt x="111" y="269"/>
                  </a:cubicBezTo>
                  <a:cubicBezTo>
                    <a:pt x="111" y="269"/>
                    <a:pt x="111" y="269"/>
                    <a:pt x="111" y="269"/>
                  </a:cubicBezTo>
                  <a:cubicBezTo>
                    <a:pt x="111" y="270"/>
                    <a:pt x="111" y="270"/>
                    <a:pt x="111" y="270"/>
                  </a:cubicBezTo>
                  <a:cubicBezTo>
                    <a:pt x="110" y="271"/>
                    <a:pt x="110" y="271"/>
                    <a:pt x="110" y="271"/>
                  </a:cubicBezTo>
                  <a:cubicBezTo>
                    <a:pt x="110" y="271"/>
                    <a:pt x="110" y="271"/>
                    <a:pt x="110" y="271"/>
                  </a:cubicBezTo>
                  <a:cubicBezTo>
                    <a:pt x="108" y="271"/>
                    <a:pt x="108" y="271"/>
                    <a:pt x="108" y="271"/>
                  </a:cubicBezTo>
                  <a:cubicBezTo>
                    <a:pt x="108" y="270"/>
                    <a:pt x="108" y="270"/>
                    <a:pt x="108" y="270"/>
                  </a:cubicBezTo>
                  <a:cubicBezTo>
                    <a:pt x="108" y="268"/>
                    <a:pt x="106" y="265"/>
                    <a:pt x="103" y="265"/>
                  </a:cubicBezTo>
                  <a:cubicBezTo>
                    <a:pt x="102" y="265"/>
                    <a:pt x="101" y="264"/>
                    <a:pt x="101" y="264"/>
                  </a:cubicBezTo>
                  <a:cubicBezTo>
                    <a:pt x="100" y="264"/>
                    <a:pt x="100" y="263"/>
                    <a:pt x="100" y="263"/>
                  </a:cubicBezTo>
                  <a:cubicBezTo>
                    <a:pt x="100" y="263"/>
                    <a:pt x="99" y="263"/>
                    <a:pt x="99" y="264"/>
                  </a:cubicBezTo>
                  <a:cubicBezTo>
                    <a:pt x="99" y="266"/>
                    <a:pt x="99" y="266"/>
                    <a:pt x="99" y="266"/>
                  </a:cubicBezTo>
                  <a:cubicBezTo>
                    <a:pt x="97" y="265"/>
                    <a:pt x="97" y="265"/>
                    <a:pt x="97" y="265"/>
                  </a:cubicBezTo>
                  <a:cubicBezTo>
                    <a:pt x="96" y="264"/>
                    <a:pt x="96" y="264"/>
                    <a:pt x="94" y="265"/>
                  </a:cubicBezTo>
                  <a:cubicBezTo>
                    <a:pt x="94" y="265"/>
                    <a:pt x="94" y="266"/>
                    <a:pt x="93" y="266"/>
                  </a:cubicBezTo>
                  <a:cubicBezTo>
                    <a:pt x="92" y="267"/>
                    <a:pt x="91" y="267"/>
                    <a:pt x="91" y="267"/>
                  </a:cubicBezTo>
                  <a:cubicBezTo>
                    <a:pt x="90" y="267"/>
                    <a:pt x="90" y="267"/>
                    <a:pt x="90" y="267"/>
                  </a:cubicBezTo>
                  <a:cubicBezTo>
                    <a:pt x="90" y="268"/>
                    <a:pt x="90" y="268"/>
                    <a:pt x="89" y="269"/>
                  </a:cubicBezTo>
                  <a:cubicBezTo>
                    <a:pt x="89" y="269"/>
                    <a:pt x="88" y="270"/>
                    <a:pt x="87" y="270"/>
                  </a:cubicBezTo>
                  <a:cubicBezTo>
                    <a:pt x="88" y="272"/>
                    <a:pt x="88" y="273"/>
                    <a:pt x="87" y="275"/>
                  </a:cubicBezTo>
                  <a:cubicBezTo>
                    <a:pt x="87" y="275"/>
                    <a:pt x="86" y="276"/>
                    <a:pt x="85" y="276"/>
                  </a:cubicBezTo>
                  <a:cubicBezTo>
                    <a:pt x="84" y="276"/>
                    <a:pt x="84" y="275"/>
                    <a:pt x="82" y="272"/>
                  </a:cubicBezTo>
                  <a:cubicBezTo>
                    <a:pt x="82" y="273"/>
                    <a:pt x="81" y="273"/>
                    <a:pt x="81" y="273"/>
                  </a:cubicBezTo>
                  <a:cubicBezTo>
                    <a:pt x="81" y="274"/>
                    <a:pt x="81" y="274"/>
                    <a:pt x="80" y="275"/>
                  </a:cubicBezTo>
                  <a:cubicBezTo>
                    <a:pt x="80" y="275"/>
                    <a:pt x="80" y="276"/>
                    <a:pt x="80" y="277"/>
                  </a:cubicBezTo>
                  <a:cubicBezTo>
                    <a:pt x="81" y="278"/>
                    <a:pt x="81" y="279"/>
                    <a:pt x="80" y="280"/>
                  </a:cubicBezTo>
                  <a:cubicBezTo>
                    <a:pt x="79" y="280"/>
                    <a:pt x="79" y="281"/>
                    <a:pt x="79" y="282"/>
                  </a:cubicBezTo>
                  <a:cubicBezTo>
                    <a:pt x="79" y="282"/>
                    <a:pt x="79" y="282"/>
                    <a:pt x="80" y="282"/>
                  </a:cubicBezTo>
                  <a:cubicBezTo>
                    <a:pt x="81" y="283"/>
                    <a:pt x="81" y="284"/>
                    <a:pt x="81" y="285"/>
                  </a:cubicBezTo>
                  <a:cubicBezTo>
                    <a:pt x="81" y="285"/>
                    <a:pt x="81" y="285"/>
                    <a:pt x="81" y="285"/>
                  </a:cubicBezTo>
                  <a:cubicBezTo>
                    <a:pt x="82" y="285"/>
                    <a:pt x="82" y="285"/>
                    <a:pt x="83" y="285"/>
                  </a:cubicBezTo>
                  <a:cubicBezTo>
                    <a:pt x="83" y="285"/>
                    <a:pt x="85" y="285"/>
                    <a:pt x="88" y="292"/>
                  </a:cubicBezTo>
                  <a:cubicBezTo>
                    <a:pt x="89" y="294"/>
                    <a:pt x="89" y="294"/>
                    <a:pt x="89" y="294"/>
                  </a:cubicBezTo>
                  <a:cubicBezTo>
                    <a:pt x="87" y="293"/>
                    <a:pt x="87" y="293"/>
                    <a:pt x="87" y="293"/>
                  </a:cubicBezTo>
                  <a:cubicBezTo>
                    <a:pt x="87" y="293"/>
                    <a:pt x="87" y="293"/>
                    <a:pt x="87" y="293"/>
                  </a:cubicBezTo>
                  <a:cubicBezTo>
                    <a:pt x="87" y="293"/>
                    <a:pt x="87" y="294"/>
                    <a:pt x="88" y="294"/>
                  </a:cubicBezTo>
                  <a:cubicBezTo>
                    <a:pt x="92" y="295"/>
                    <a:pt x="92" y="295"/>
                    <a:pt x="92" y="295"/>
                  </a:cubicBezTo>
                  <a:cubicBezTo>
                    <a:pt x="88" y="296"/>
                    <a:pt x="88" y="296"/>
                    <a:pt x="88" y="296"/>
                  </a:cubicBezTo>
                  <a:cubicBezTo>
                    <a:pt x="86" y="296"/>
                    <a:pt x="85" y="297"/>
                    <a:pt x="85" y="298"/>
                  </a:cubicBezTo>
                  <a:cubicBezTo>
                    <a:pt x="83" y="301"/>
                    <a:pt x="83" y="301"/>
                    <a:pt x="83" y="301"/>
                  </a:cubicBezTo>
                  <a:cubicBezTo>
                    <a:pt x="83" y="298"/>
                    <a:pt x="83" y="298"/>
                    <a:pt x="83" y="298"/>
                  </a:cubicBezTo>
                  <a:cubicBezTo>
                    <a:pt x="83" y="298"/>
                    <a:pt x="83" y="298"/>
                    <a:pt x="83" y="297"/>
                  </a:cubicBezTo>
                  <a:cubicBezTo>
                    <a:pt x="83" y="298"/>
                    <a:pt x="83" y="298"/>
                    <a:pt x="82" y="299"/>
                  </a:cubicBezTo>
                  <a:cubicBezTo>
                    <a:pt x="82" y="300"/>
                    <a:pt x="82" y="300"/>
                    <a:pt x="82" y="300"/>
                  </a:cubicBezTo>
                  <a:cubicBezTo>
                    <a:pt x="81" y="300"/>
                    <a:pt x="81" y="300"/>
                    <a:pt x="81" y="300"/>
                  </a:cubicBezTo>
                  <a:cubicBezTo>
                    <a:pt x="81" y="301"/>
                    <a:pt x="81" y="302"/>
                    <a:pt x="80" y="302"/>
                  </a:cubicBezTo>
                  <a:cubicBezTo>
                    <a:pt x="79" y="303"/>
                    <a:pt x="79" y="304"/>
                    <a:pt x="79" y="305"/>
                  </a:cubicBezTo>
                  <a:cubicBezTo>
                    <a:pt x="79" y="305"/>
                    <a:pt x="80" y="306"/>
                    <a:pt x="80" y="307"/>
                  </a:cubicBezTo>
                  <a:cubicBezTo>
                    <a:pt x="81" y="307"/>
                    <a:pt x="81" y="307"/>
                    <a:pt x="81" y="308"/>
                  </a:cubicBezTo>
                  <a:cubicBezTo>
                    <a:pt x="83" y="301"/>
                    <a:pt x="83" y="301"/>
                    <a:pt x="83" y="301"/>
                  </a:cubicBezTo>
                  <a:cubicBezTo>
                    <a:pt x="83" y="309"/>
                    <a:pt x="83" y="309"/>
                    <a:pt x="83" y="309"/>
                  </a:cubicBezTo>
                  <a:cubicBezTo>
                    <a:pt x="82" y="311"/>
                    <a:pt x="83" y="312"/>
                    <a:pt x="84" y="314"/>
                  </a:cubicBezTo>
                  <a:cubicBezTo>
                    <a:pt x="85" y="315"/>
                    <a:pt x="85" y="317"/>
                    <a:pt x="85" y="319"/>
                  </a:cubicBezTo>
                  <a:cubicBezTo>
                    <a:pt x="86" y="322"/>
                    <a:pt x="84" y="323"/>
                    <a:pt x="83" y="323"/>
                  </a:cubicBezTo>
                  <a:cubicBezTo>
                    <a:pt x="83" y="323"/>
                    <a:pt x="82" y="323"/>
                    <a:pt x="82" y="323"/>
                  </a:cubicBezTo>
                  <a:close/>
                  <a:moveTo>
                    <a:pt x="54" y="309"/>
                  </a:moveTo>
                  <a:cubicBezTo>
                    <a:pt x="54" y="309"/>
                    <a:pt x="54" y="309"/>
                    <a:pt x="55" y="309"/>
                  </a:cubicBezTo>
                  <a:cubicBezTo>
                    <a:pt x="59" y="310"/>
                    <a:pt x="63" y="311"/>
                    <a:pt x="65" y="312"/>
                  </a:cubicBezTo>
                  <a:cubicBezTo>
                    <a:pt x="67" y="313"/>
                    <a:pt x="68" y="313"/>
                    <a:pt x="70" y="313"/>
                  </a:cubicBezTo>
                  <a:cubicBezTo>
                    <a:pt x="71" y="313"/>
                    <a:pt x="72" y="313"/>
                    <a:pt x="74" y="314"/>
                  </a:cubicBezTo>
                  <a:cubicBezTo>
                    <a:pt x="75" y="315"/>
                    <a:pt x="75" y="316"/>
                    <a:pt x="76" y="316"/>
                  </a:cubicBezTo>
                  <a:cubicBezTo>
                    <a:pt x="76" y="316"/>
                    <a:pt x="76" y="317"/>
                    <a:pt x="76" y="317"/>
                  </a:cubicBezTo>
                  <a:cubicBezTo>
                    <a:pt x="77" y="318"/>
                    <a:pt x="78" y="318"/>
                    <a:pt x="79" y="319"/>
                  </a:cubicBezTo>
                  <a:cubicBezTo>
                    <a:pt x="81" y="320"/>
                    <a:pt x="81" y="320"/>
                    <a:pt x="81" y="320"/>
                  </a:cubicBezTo>
                  <a:cubicBezTo>
                    <a:pt x="81" y="320"/>
                    <a:pt x="81" y="321"/>
                    <a:pt x="82" y="321"/>
                  </a:cubicBezTo>
                  <a:cubicBezTo>
                    <a:pt x="82" y="321"/>
                    <a:pt x="82" y="321"/>
                    <a:pt x="82" y="321"/>
                  </a:cubicBezTo>
                  <a:cubicBezTo>
                    <a:pt x="82" y="321"/>
                    <a:pt x="82" y="321"/>
                    <a:pt x="82" y="321"/>
                  </a:cubicBezTo>
                  <a:cubicBezTo>
                    <a:pt x="82" y="321"/>
                    <a:pt x="82" y="321"/>
                    <a:pt x="83" y="321"/>
                  </a:cubicBezTo>
                  <a:cubicBezTo>
                    <a:pt x="83" y="321"/>
                    <a:pt x="84" y="320"/>
                    <a:pt x="83" y="319"/>
                  </a:cubicBezTo>
                  <a:cubicBezTo>
                    <a:pt x="83" y="317"/>
                    <a:pt x="83" y="316"/>
                    <a:pt x="82" y="315"/>
                  </a:cubicBezTo>
                  <a:cubicBezTo>
                    <a:pt x="82" y="314"/>
                    <a:pt x="82" y="314"/>
                    <a:pt x="81" y="313"/>
                  </a:cubicBezTo>
                  <a:cubicBezTo>
                    <a:pt x="81" y="313"/>
                    <a:pt x="81" y="313"/>
                    <a:pt x="81" y="313"/>
                  </a:cubicBezTo>
                  <a:cubicBezTo>
                    <a:pt x="80" y="310"/>
                    <a:pt x="80" y="310"/>
                    <a:pt x="80" y="310"/>
                  </a:cubicBezTo>
                  <a:cubicBezTo>
                    <a:pt x="80" y="310"/>
                    <a:pt x="79" y="309"/>
                    <a:pt x="79" y="308"/>
                  </a:cubicBezTo>
                  <a:cubicBezTo>
                    <a:pt x="77" y="306"/>
                    <a:pt x="77" y="305"/>
                    <a:pt x="77" y="305"/>
                  </a:cubicBezTo>
                  <a:cubicBezTo>
                    <a:pt x="77" y="303"/>
                    <a:pt x="78" y="302"/>
                    <a:pt x="78" y="301"/>
                  </a:cubicBezTo>
                  <a:cubicBezTo>
                    <a:pt x="79" y="300"/>
                    <a:pt x="80" y="299"/>
                    <a:pt x="80" y="298"/>
                  </a:cubicBezTo>
                  <a:cubicBezTo>
                    <a:pt x="80" y="296"/>
                    <a:pt x="80" y="296"/>
                    <a:pt x="80" y="296"/>
                  </a:cubicBezTo>
                  <a:cubicBezTo>
                    <a:pt x="81" y="297"/>
                    <a:pt x="81" y="297"/>
                    <a:pt x="81" y="297"/>
                  </a:cubicBezTo>
                  <a:cubicBezTo>
                    <a:pt x="81" y="296"/>
                    <a:pt x="81" y="296"/>
                    <a:pt x="80" y="295"/>
                  </a:cubicBezTo>
                  <a:cubicBezTo>
                    <a:pt x="79" y="294"/>
                    <a:pt x="79" y="294"/>
                    <a:pt x="79" y="294"/>
                  </a:cubicBezTo>
                  <a:cubicBezTo>
                    <a:pt x="81" y="294"/>
                    <a:pt x="81" y="294"/>
                    <a:pt x="81" y="294"/>
                  </a:cubicBezTo>
                  <a:cubicBezTo>
                    <a:pt x="82" y="294"/>
                    <a:pt x="83" y="295"/>
                    <a:pt x="84" y="296"/>
                  </a:cubicBezTo>
                  <a:cubicBezTo>
                    <a:pt x="84" y="295"/>
                    <a:pt x="85" y="295"/>
                    <a:pt x="85" y="295"/>
                  </a:cubicBezTo>
                  <a:cubicBezTo>
                    <a:pt x="84" y="294"/>
                    <a:pt x="84" y="293"/>
                    <a:pt x="84" y="293"/>
                  </a:cubicBezTo>
                  <a:cubicBezTo>
                    <a:pt x="84" y="292"/>
                    <a:pt x="85" y="292"/>
                    <a:pt x="86" y="291"/>
                  </a:cubicBezTo>
                  <a:cubicBezTo>
                    <a:pt x="84" y="288"/>
                    <a:pt x="83" y="287"/>
                    <a:pt x="83" y="287"/>
                  </a:cubicBezTo>
                  <a:cubicBezTo>
                    <a:pt x="82" y="287"/>
                    <a:pt x="82" y="287"/>
                    <a:pt x="82" y="287"/>
                  </a:cubicBezTo>
                  <a:cubicBezTo>
                    <a:pt x="81" y="288"/>
                    <a:pt x="81" y="288"/>
                    <a:pt x="81" y="288"/>
                  </a:cubicBezTo>
                  <a:cubicBezTo>
                    <a:pt x="81" y="287"/>
                    <a:pt x="81" y="287"/>
                    <a:pt x="81" y="287"/>
                  </a:cubicBezTo>
                  <a:cubicBezTo>
                    <a:pt x="80" y="287"/>
                    <a:pt x="80" y="286"/>
                    <a:pt x="79" y="285"/>
                  </a:cubicBezTo>
                  <a:cubicBezTo>
                    <a:pt x="79" y="285"/>
                    <a:pt x="79" y="284"/>
                    <a:pt x="79" y="284"/>
                  </a:cubicBezTo>
                  <a:cubicBezTo>
                    <a:pt x="78" y="284"/>
                    <a:pt x="77" y="283"/>
                    <a:pt x="77" y="282"/>
                  </a:cubicBezTo>
                  <a:cubicBezTo>
                    <a:pt x="77" y="281"/>
                    <a:pt x="77" y="279"/>
                    <a:pt x="78" y="278"/>
                  </a:cubicBezTo>
                  <a:cubicBezTo>
                    <a:pt x="79" y="278"/>
                    <a:pt x="79" y="277"/>
                    <a:pt x="78" y="277"/>
                  </a:cubicBezTo>
                  <a:cubicBezTo>
                    <a:pt x="78" y="276"/>
                    <a:pt x="78" y="275"/>
                    <a:pt x="79" y="274"/>
                  </a:cubicBezTo>
                  <a:cubicBezTo>
                    <a:pt x="79" y="273"/>
                    <a:pt x="79" y="273"/>
                    <a:pt x="80" y="272"/>
                  </a:cubicBezTo>
                  <a:cubicBezTo>
                    <a:pt x="80" y="271"/>
                    <a:pt x="81" y="271"/>
                    <a:pt x="81" y="270"/>
                  </a:cubicBezTo>
                  <a:cubicBezTo>
                    <a:pt x="81" y="267"/>
                    <a:pt x="81" y="267"/>
                    <a:pt x="81" y="267"/>
                  </a:cubicBezTo>
                  <a:cubicBezTo>
                    <a:pt x="82" y="269"/>
                    <a:pt x="82" y="269"/>
                    <a:pt x="82" y="269"/>
                  </a:cubicBezTo>
                  <a:cubicBezTo>
                    <a:pt x="83" y="270"/>
                    <a:pt x="83" y="270"/>
                    <a:pt x="83" y="271"/>
                  </a:cubicBezTo>
                  <a:cubicBezTo>
                    <a:pt x="84" y="271"/>
                    <a:pt x="85" y="273"/>
                    <a:pt x="85" y="274"/>
                  </a:cubicBezTo>
                  <a:cubicBezTo>
                    <a:pt x="86" y="274"/>
                    <a:pt x="86" y="274"/>
                    <a:pt x="86" y="274"/>
                  </a:cubicBezTo>
                  <a:cubicBezTo>
                    <a:pt x="86" y="273"/>
                    <a:pt x="85" y="271"/>
                    <a:pt x="85" y="270"/>
                  </a:cubicBezTo>
                  <a:cubicBezTo>
                    <a:pt x="85" y="270"/>
                    <a:pt x="85" y="270"/>
                    <a:pt x="85" y="270"/>
                  </a:cubicBezTo>
                  <a:cubicBezTo>
                    <a:pt x="84" y="269"/>
                    <a:pt x="84" y="269"/>
                    <a:pt x="84" y="269"/>
                  </a:cubicBezTo>
                  <a:cubicBezTo>
                    <a:pt x="86" y="268"/>
                    <a:pt x="86" y="268"/>
                    <a:pt x="86" y="268"/>
                  </a:cubicBezTo>
                  <a:cubicBezTo>
                    <a:pt x="86" y="268"/>
                    <a:pt x="87" y="268"/>
                    <a:pt x="88" y="267"/>
                  </a:cubicBezTo>
                  <a:cubicBezTo>
                    <a:pt x="88" y="267"/>
                    <a:pt x="88" y="266"/>
                    <a:pt x="89" y="265"/>
                  </a:cubicBezTo>
                  <a:cubicBezTo>
                    <a:pt x="90" y="265"/>
                    <a:pt x="90" y="265"/>
                    <a:pt x="90" y="265"/>
                  </a:cubicBezTo>
                  <a:cubicBezTo>
                    <a:pt x="91" y="265"/>
                    <a:pt x="91" y="265"/>
                    <a:pt x="92" y="264"/>
                  </a:cubicBezTo>
                  <a:cubicBezTo>
                    <a:pt x="92" y="264"/>
                    <a:pt x="93" y="264"/>
                    <a:pt x="93" y="263"/>
                  </a:cubicBezTo>
                  <a:cubicBezTo>
                    <a:pt x="95" y="262"/>
                    <a:pt x="96" y="262"/>
                    <a:pt x="98" y="263"/>
                  </a:cubicBezTo>
                  <a:cubicBezTo>
                    <a:pt x="98" y="262"/>
                    <a:pt x="99" y="261"/>
                    <a:pt x="100" y="261"/>
                  </a:cubicBezTo>
                  <a:cubicBezTo>
                    <a:pt x="100" y="261"/>
                    <a:pt x="101" y="262"/>
                    <a:pt x="102" y="262"/>
                  </a:cubicBezTo>
                  <a:cubicBezTo>
                    <a:pt x="102" y="263"/>
                    <a:pt x="103" y="263"/>
                    <a:pt x="103" y="263"/>
                  </a:cubicBezTo>
                  <a:cubicBezTo>
                    <a:pt x="106" y="263"/>
                    <a:pt x="108" y="264"/>
                    <a:pt x="109" y="266"/>
                  </a:cubicBezTo>
                  <a:cubicBezTo>
                    <a:pt x="109" y="266"/>
                    <a:pt x="109" y="266"/>
                    <a:pt x="109" y="266"/>
                  </a:cubicBezTo>
                  <a:cubicBezTo>
                    <a:pt x="110" y="266"/>
                    <a:pt x="110" y="266"/>
                    <a:pt x="110" y="266"/>
                  </a:cubicBezTo>
                  <a:cubicBezTo>
                    <a:pt x="110" y="266"/>
                    <a:pt x="111" y="267"/>
                    <a:pt x="111" y="267"/>
                  </a:cubicBezTo>
                  <a:cubicBezTo>
                    <a:pt x="112" y="267"/>
                    <a:pt x="112" y="268"/>
                    <a:pt x="112" y="268"/>
                  </a:cubicBezTo>
                  <a:cubicBezTo>
                    <a:pt x="113" y="268"/>
                    <a:pt x="113" y="268"/>
                    <a:pt x="113" y="268"/>
                  </a:cubicBezTo>
                  <a:cubicBezTo>
                    <a:pt x="114" y="268"/>
                    <a:pt x="114" y="269"/>
                    <a:pt x="114" y="269"/>
                  </a:cubicBezTo>
                  <a:cubicBezTo>
                    <a:pt x="115" y="267"/>
                    <a:pt x="116" y="267"/>
                    <a:pt x="117" y="267"/>
                  </a:cubicBezTo>
                  <a:cubicBezTo>
                    <a:pt x="118" y="266"/>
                    <a:pt x="119" y="266"/>
                    <a:pt x="119" y="266"/>
                  </a:cubicBezTo>
                  <a:cubicBezTo>
                    <a:pt x="120" y="266"/>
                    <a:pt x="120" y="266"/>
                    <a:pt x="120" y="266"/>
                  </a:cubicBezTo>
                  <a:cubicBezTo>
                    <a:pt x="121" y="267"/>
                    <a:pt x="121" y="267"/>
                    <a:pt x="121" y="267"/>
                  </a:cubicBezTo>
                  <a:cubicBezTo>
                    <a:pt x="121" y="267"/>
                    <a:pt x="121" y="267"/>
                    <a:pt x="121" y="267"/>
                  </a:cubicBezTo>
                  <a:cubicBezTo>
                    <a:pt x="122" y="266"/>
                    <a:pt x="122" y="266"/>
                    <a:pt x="123" y="266"/>
                  </a:cubicBezTo>
                  <a:cubicBezTo>
                    <a:pt x="123" y="266"/>
                    <a:pt x="123" y="266"/>
                    <a:pt x="123" y="266"/>
                  </a:cubicBezTo>
                  <a:cubicBezTo>
                    <a:pt x="125" y="266"/>
                    <a:pt x="126" y="267"/>
                    <a:pt x="126" y="267"/>
                  </a:cubicBezTo>
                  <a:cubicBezTo>
                    <a:pt x="127" y="269"/>
                    <a:pt x="127" y="269"/>
                    <a:pt x="128" y="268"/>
                  </a:cubicBezTo>
                  <a:cubicBezTo>
                    <a:pt x="129" y="268"/>
                    <a:pt x="129" y="268"/>
                    <a:pt x="129" y="268"/>
                  </a:cubicBezTo>
                  <a:cubicBezTo>
                    <a:pt x="129" y="269"/>
                    <a:pt x="129" y="269"/>
                    <a:pt x="129" y="269"/>
                  </a:cubicBezTo>
                  <a:cubicBezTo>
                    <a:pt x="129" y="269"/>
                    <a:pt x="129" y="269"/>
                    <a:pt x="129" y="269"/>
                  </a:cubicBezTo>
                  <a:cubicBezTo>
                    <a:pt x="130" y="268"/>
                    <a:pt x="130" y="267"/>
                    <a:pt x="131" y="267"/>
                  </a:cubicBezTo>
                  <a:cubicBezTo>
                    <a:pt x="131" y="267"/>
                    <a:pt x="132" y="267"/>
                    <a:pt x="132" y="268"/>
                  </a:cubicBezTo>
                  <a:cubicBezTo>
                    <a:pt x="133" y="268"/>
                    <a:pt x="133" y="268"/>
                    <a:pt x="134" y="268"/>
                  </a:cubicBezTo>
                  <a:cubicBezTo>
                    <a:pt x="135" y="268"/>
                    <a:pt x="136" y="267"/>
                    <a:pt x="136" y="266"/>
                  </a:cubicBezTo>
                  <a:cubicBezTo>
                    <a:pt x="134" y="265"/>
                    <a:pt x="132" y="264"/>
                    <a:pt x="130" y="262"/>
                  </a:cubicBezTo>
                  <a:cubicBezTo>
                    <a:pt x="130" y="262"/>
                    <a:pt x="130" y="262"/>
                    <a:pt x="130" y="262"/>
                  </a:cubicBezTo>
                  <a:cubicBezTo>
                    <a:pt x="130" y="261"/>
                    <a:pt x="130" y="261"/>
                    <a:pt x="130" y="261"/>
                  </a:cubicBezTo>
                  <a:cubicBezTo>
                    <a:pt x="131" y="260"/>
                    <a:pt x="132" y="260"/>
                    <a:pt x="132" y="259"/>
                  </a:cubicBezTo>
                  <a:cubicBezTo>
                    <a:pt x="133" y="259"/>
                    <a:pt x="133" y="258"/>
                    <a:pt x="133" y="258"/>
                  </a:cubicBezTo>
                  <a:cubicBezTo>
                    <a:pt x="133" y="258"/>
                    <a:pt x="134" y="258"/>
                    <a:pt x="133" y="257"/>
                  </a:cubicBezTo>
                  <a:cubicBezTo>
                    <a:pt x="132" y="256"/>
                    <a:pt x="132" y="256"/>
                    <a:pt x="133" y="255"/>
                  </a:cubicBezTo>
                  <a:cubicBezTo>
                    <a:pt x="133" y="254"/>
                    <a:pt x="134" y="254"/>
                    <a:pt x="136" y="254"/>
                  </a:cubicBezTo>
                  <a:cubicBezTo>
                    <a:pt x="135" y="253"/>
                    <a:pt x="135" y="253"/>
                    <a:pt x="135" y="252"/>
                  </a:cubicBezTo>
                  <a:cubicBezTo>
                    <a:pt x="135" y="252"/>
                    <a:pt x="135" y="252"/>
                    <a:pt x="135" y="252"/>
                  </a:cubicBezTo>
                  <a:cubicBezTo>
                    <a:pt x="134" y="252"/>
                    <a:pt x="134" y="252"/>
                    <a:pt x="134" y="252"/>
                  </a:cubicBezTo>
                  <a:cubicBezTo>
                    <a:pt x="134" y="251"/>
                    <a:pt x="134" y="251"/>
                    <a:pt x="134" y="251"/>
                  </a:cubicBezTo>
                  <a:cubicBezTo>
                    <a:pt x="134" y="250"/>
                    <a:pt x="134" y="249"/>
                    <a:pt x="134" y="249"/>
                  </a:cubicBezTo>
                  <a:cubicBezTo>
                    <a:pt x="134" y="249"/>
                    <a:pt x="134" y="249"/>
                    <a:pt x="134" y="248"/>
                  </a:cubicBezTo>
                  <a:cubicBezTo>
                    <a:pt x="134" y="247"/>
                    <a:pt x="134" y="247"/>
                    <a:pt x="134" y="247"/>
                  </a:cubicBezTo>
                  <a:cubicBezTo>
                    <a:pt x="134" y="247"/>
                    <a:pt x="134" y="247"/>
                    <a:pt x="134" y="247"/>
                  </a:cubicBezTo>
                  <a:cubicBezTo>
                    <a:pt x="135" y="247"/>
                    <a:pt x="136" y="247"/>
                    <a:pt x="138" y="247"/>
                  </a:cubicBezTo>
                  <a:cubicBezTo>
                    <a:pt x="139" y="247"/>
                    <a:pt x="140" y="247"/>
                    <a:pt x="141" y="247"/>
                  </a:cubicBezTo>
                  <a:cubicBezTo>
                    <a:pt x="143" y="246"/>
                    <a:pt x="144" y="246"/>
                    <a:pt x="146" y="246"/>
                  </a:cubicBezTo>
                  <a:cubicBezTo>
                    <a:pt x="148" y="245"/>
                    <a:pt x="149" y="245"/>
                    <a:pt x="150" y="245"/>
                  </a:cubicBezTo>
                  <a:cubicBezTo>
                    <a:pt x="151" y="245"/>
                    <a:pt x="151" y="244"/>
                    <a:pt x="151" y="244"/>
                  </a:cubicBezTo>
                  <a:cubicBezTo>
                    <a:pt x="151" y="244"/>
                    <a:pt x="152" y="243"/>
                    <a:pt x="153" y="243"/>
                  </a:cubicBezTo>
                  <a:cubicBezTo>
                    <a:pt x="154" y="242"/>
                    <a:pt x="155" y="242"/>
                    <a:pt x="156" y="242"/>
                  </a:cubicBezTo>
                  <a:cubicBezTo>
                    <a:pt x="158" y="242"/>
                    <a:pt x="159" y="241"/>
                    <a:pt x="161" y="241"/>
                  </a:cubicBezTo>
                  <a:cubicBezTo>
                    <a:pt x="162" y="241"/>
                    <a:pt x="162" y="241"/>
                    <a:pt x="162" y="241"/>
                  </a:cubicBezTo>
                  <a:cubicBezTo>
                    <a:pt x="162" y="241"/>
                    <a:pt x="162" y="241"/>
                    <a:pt x="162" y="241"/>
                  </a:cubicBezTo>
                  <a:cubicBezTo>
                    <a:pt x="162" y="240"/>
                    <a:pt x="162" y="239"/>
                    <a:pt x="163" y="239"/>
                  </a:cubicBezTo>
                  <a:cubicBezTo>
                    <a:pt x="164" y="238"/>
                    <a:pt x="166" y="238"/>
                    <a:pt x="167" y="238"/>
                  </a:cubicBezTo>
                  <a:cubicBezTo>
                    <a:pt x="169" y="238"/>
                    <a:pt x="169" y="238"/>
                    <a:pt x="169" y="238"/>
                  </a:cubicBezTo>
                  <a:cubicBezTo>
                    <a:pt x="169" y="238"/>
                    <a:pt x="173" y="238"/>
                    <a:pt x="174" y="239"/>
                  </a:cubicBezTo>
                  <a:cubicBezTo>
                    <a:pt x="175" y="240"/>
                    <a:pt x="175" y="241"/>
                    <a:pt x="175" y="242"/>
                  </a:cubicBezTo>
                  <a:cubicBezTo>
                    <a:pt x="176" y="244"/>
                    <a:pt x="176" y="245"/>
                    <a:pt x="175" y="246"/>
                  </a:cubicBezTo>
                  <a:cubicBezTo>
                    <a:pt x="175" y="246"/>
                    <a:pt x="176" y="246"/>
                    <a:pt x="176" y="246"/>
                  </a:cubicBezTo>
                  <a:cubicBezTo>
                    <a:pt x="176" y="246"/>
                    <a:pt x="177" y="246"/>
                    <a:pt x="177" y="245"/>
                  </a:cubicBezTo>
                  <a:cubicBezTo>
                    <a:pt x="177" y="243"/>
                    <a:pt x="177" y="243"/>
                    <a:pt x="177" y="243"/>
                  </a:cubicBezTo>
                  <a:cubicBezTo>
                    <a:pt x="179" y="245"/>
                    <a:pt x="179" y="245"/>
                    <a:pt x="179" y="245"/>
                  </a:cubicBezTo>
                  <a:cubicBezTo>
                    <a:pt x="180" y="245"/>
                    <a:pt x="180" y="246"/>
                    <a:pt x="180" y="246"/>
                  </a:cubicBezTo>
                  <a:cubicBezTo>
                    <a:pt x="180" y="246"/>
                    <a:pt x="180" y="246"/>
                    <a:pt x="180" y="246"/>
                  </a:cubicBezTo>
                  <a:cubicBezTo>
                    <a:pt x="182" y="247"/>
                    <a:pt x="183" y="247"/>
                    <a:pt x="184" y="247"/>
                  </a:cubicBezTo>
                  <a:cubicBezTo>
                    <a:pt x="186" y="245"/>
                    <a:pt x="186" y="245"/>
                    <a:pt x="186" y="245"/>
                  </a:cubicBezTo>
                  <a:cubicBezTo>
                    <a:pt x="185" y="248"/>
                    <a:pt x="185" y="248"/>
                    <a:pt x="185" y="248"/>
                  </a:cubicBezTo>
                  <a:cubicBezTo>
                    <a:pt x="185" y="248"/>
                    <a:pt x="185" y="249"/>
                    <a:pt x="185" y="249"/>
                  </a:cubicBezTo>
                  <a:cubicBezTo>
                    <a:pt x="185" y="249"/>
                    <a:pt x="185" y="249"/>
                    <a:pt x="185" y="250"/>
                  </a:cubicBezTo>
                  <a:cubicBezTo>
                    <a:pt x="185" y="249"/>
                    <a:pt x="186" y="249"/>
                    <a:pt x="187" y="250"/>
                  </a:cubicBezTo>
                  <a:cubicBezTo>
                    <a:pt x="188" y="248"/>
                    <a:pt x="191" y="247"/>
                    <a:pt x="193" y="246"/>
                  </a:cubicBezTo>
                  <a:cubicBezTo>
                    <a:pt x="194" y="245"/>
                    <a:pt x="195" y="245"/>
                    <a:pt x="196" y="244"/>
                  </a:cubicBezTo>
                  <a:cubicBezTo>
                    <a:pt x="198" y="243"/>
                    <a:pt x="198" y="243"/>
                    <a:pt x="198" y="243"/>
                  </a:cubicBezTo>
                  <a:cubicBezTo>
                    <a:pt x="197" y="245"/>
                    <a:pt x="197" y="245"/>
                    <a:pt x="197" y="245"/>
                  </a:cubicBezTo>
                  <a:cubicBezTo>
                    <a:pt x="197" y="246"/>
                    <a:pt x="197" y="246"/>
                    <a:pt x="197" y="246"/>
                  </a:cubicBezTo>
                  <a:cubicBezTo>
                    <a:pt x="197" y="247"/>
                    <a:pt x="196" y="248"/>
                    <a:pt x="197" y="248"/>
                  </a:cubicBezTo>
                  <a:cubicBezTo>
                    <a:pt x="197" y="248"/>
                    <a:pt x="198" y="249"/>
                    <a:pt x="198" y="249"/>
                  </a:cubicBezTo>
                  <a:cubicBezTo>
                    <a:pt x="200" y="250"/>
                    <a:pt x="201" y="251"/>
                    <a:pt x="202" y="253"/>
                  </a:cubicBezTo>
                  <a:cubicBezTo>
                    <a:pt x="205" y="257"/>
                    <a:pt x="207" y="262"/>
                    <a:pt x="210" y="267"/>
                  </a:cubicBezTo>
                  <a:cubicBezTo>
                    <a:pt x="210" y="266"/>
                    <a:pt x="211" y="265"/>
                    <a:pt x="212" y="264"/>
                  </a:cubicBezTo>
                  <a:cubicBezTo>
                    <a:pt x="212" y="264"/>
                    <a:pt x="212" y="264"/>
                    <a:pt x="212" y="264"/>
                  </a:cubicBezTo>
                  <a:cubicBezTo>
                    <a:pt x="214" y="264"/>
                    <a:pt x="215" y="266"/>
                    <a:pt x="215" y="267"/>
                  </a:cubicBezTo>
                  <a:cubicBezTo>
                    <a:pt x="215" y="267"/>
                    <a:pt x="215" y="268"/>
                    <a:pt x="215" y="268"/>
                  </a:cubicBezTo>
                  <a:cubicBezTo>
                    <a:pt x="217" y="269"/>
                    <a:pt x="218" y="268"/>
                    <a:pt x="219" y="267"/>
                  </a:cubicBezTo>
                  <a:cubicBezTo>
                    <a:pt x="221" y="267"/>
                    <a:pt x="223" y="266"/>
                    <a:pt x="224" y="267"/>
                  </a:cubicBezTo>
                  <a:cubicBezTo>
                    <a:pt x="226" y="268"/>
                    <a:pt x="227" y="270"/>
                    <a:pt x="227" y="271"/>
                  </a:cubicBezTo>
                  <a:cubicBezTo>
                    <a:pt x="228" y="272"/>
                    <a:pt x="229" y="274"/>
                    <a:pt x="230" y="275"/>
                  </a:cubicBezTo>
                  <a:cubicBezTo>
                    <a:pt x="232" y="276"/>
                    <a:pt x="232" y="275"/>
                    <a:pt x="234" y="275"/>
                  </a:cubicBezTo>
                  <a:cubicBezTo>
                    <a:pt x="234" y="275"/>
                    <a:pt x="234" y="274"/>
                    <a:pt x="234" y="274"/>
                  </a:cubicBezTo>
                  <a:cubicBezTo>
                    <a:pt x="236" y="274"/>
                    <a:pt x="237" y="275"/>
                    <a:pt x="238" y="277"/>
                  </a:cubicBezTo>
                  <a:cubicBezTo>
                    <a:pt x="238" y="277"/>
                    <a:pt x="238" y="279"/>
                    <a:pt x="238" y="280"/>
                  </a:cubicBezTo>
                  <a:cubicBezTo>
                    <a:pt x="239" y="279"/>
                    <a:pt x="239" y="278"/>
                    <a:pt x="240" y="277"/>
                  </a:cubicBezTo>
                  <a:cubicBezTo>
                    <a:pt x="241" y="277"/>
                    <a:pt x="242" y="276"/>
                    <a:pt x="242" y="275"/>
                  </a:cubicBezTo>
                  <a:cubicBezTo>
                    <a:pt x="244" y="274"/>
                    <a:pt x="244" y="274"/>
                    <a:pt x="244" y="274"/>
                  </a:cubicBezTo>
                  <a:cubicBezTo>
                    <a:pt x="247" y="272"/>
                    <a:pt x="250" y="271"/>
                    <a:pt x="253" y="269"/>
                  </a:cubicBezTo>
                  <a:cubicBezTo>
                    <a:pt x="256" y="269"/>
                    <a:pt x="259" y="269"/>
                    <a:pt x="262" y="269"/>
                  </a:cubicBezTo>
                  <a:cubicBezTo>
                    <a:pt x="263" y="270"/>
                    <a:pt x="264" y="270"/>
                    <a:pt x="265" y="270"/>
                  </a:cubicBezTo>
                  <a:cubicBezTo>
                    <a:pt x="266" y="270"/>
                    <a:pt x="266" y="271"/>
                    <a:pt x="267" y="272"/>
                  </a:cubicBezTo>
                  <a:cubicBezTo>
                    <a:pt x="267" y="272"/>
                    <a:pt x="267" y="272"/>
                    <a:pt x="267" y="272"/>
                  </a:cubicBezTo>
                  <a:cubicBezTo>
                    <a:pt x="274" y="272"/>
                    <a:pt x="274" y="272"/>
                    <a:pt x="274" y="272"/>
                  </a:cubicBezTo>
                  <a:cubicBezTo>
                    <a:pt x="275" y="272"/>
                    <a:pt x="275" y="272"/>
                    <a:pt x="275" y="273"/>
                  </a:cubicBezTo>
                  <a:cubicBezTo>
                    <a:pt x="276" y="273"/>
                    <a:pt x="277" y="273"/>
                    <a:pt x="277" y="273"/>
                  </a:cubicBezTo>
                  <a:cubicBezTo>
                    <a:pt x="278" y="273"/>
                    <a:pt x="278" y="273"/>
                    <a:pt x="278" y="273"/>
                  </a:cubicBezTo>
                  <a:cubicBezTo>
                    <a:pt x="278" y="272"/>
                    <a:pt x="278" y="272"/>
                    <a:pt x="278" y="272"/>
                  </a:cubicBezTo>
                  <a:cubicBezTo>
                    <a:pt x="278" y="271"/>
                    <a:pt x="278" y="270"/>
                    <a:pt x="279" y="269"/>
                  </a:cubicBezTo>
                  <a:cubicBezTo>
                    <a:pt x="279" y="269"/>
                    <a:pt x="279" y="268"/>
                    <a:pt x="278" y="267"/>
                  </a:cubicBezTo>
                  <a:cubicBezTo>
                    <a:pt x="278" y="267"/>
                    <a:pt x="278" y="265"/>
                    <a:pt x="278" y="264"/>
                  </a:cubicBezTo>
                  <a:cubicBezTo>
                    <a:pt x="278" y="263"/>
                    <a:pt x="280" y="262"/>
                    <a:pt x="282" y="261"/>
                  </a:cubicBezTo>
                  <a:cubicBezTo>
                    <a:pt x="283" y="260"/>
                    <a:pt x="283" y="260"/>
                    <a:pt x="283" y="260"/>
                  </a:cubicBezTo>
                  <a:cubicBezTo>
                    <a:pt x="284" y="259"/>
                    <a:pt x="284" y="259"/>
                    <a:pt x="285" y="259"/>
                  </a:cubicBezTo>
                  <a:cubicBezTo>
                    <a:pt x="286" y="259"/>
                    <a:pt x="290" y="261"/>
                    <a:pt x="293" y="262"/>
                  </a:cubicBezTo>
                  <a:cubicBezTo>
                    <a:pt x="294" y="263"/>
                    <a:pt x="295" y="263"/>
                    <a:pt x="295" y="263"/>
                  </a:cubicBezTo>
                  <a:cubicBezTo>
                    <a:pt x="296" y="264"/>
                    <a:pt x="296" y="265"/>
                    <a:pt x="296" y="267"/>
                  </a:cubicBezTo>
                  <a:cubicBezTo>
                    <a:pt x="296" y="267"/>
                    <a:pt x="297" y="268"/>
                    <a:pt x="297" y="269"/>
                  </a:cubicBezTo>
                  <a:cubicBezTo>
                    <a:pt x="297" y="269"/>
                    <a:pt x="299" y="270"/>
                    <a:pt x="301" y="271"/>
                  </a:cubicBezTo>
                  <a:cubicBezTo>
                    <a:pt x="302" y="271"/>
                    <a:pt x="303" y="271"/>
                    <a:pt x="304" y="270"/>
                  </a:cubicBezTo>
                  <a:cubicBezTo>
                    <a:pt x="305" y="269"/>
                    <a:pt x="306" y="269"/>
                    <a:pt x="308" y="269"/>
                  </a:cubicBezTo>
                  <a:cubicBezTo>
                    <a:pt x="309" y="269"/>
                    <a:pt x="309" y="269"/>
                    <a:pt x="310" y="269"/>
                  </a:cubicBezTo>
                  <a:cubicBezTo>
                    <a:pt x="312" y="270"/>
                    <a:pt x="312" y="270"/>
                    <a:pt x="312" y="270"/>
                  </a:cubicBezTo>
                  <a:cubicBezTo>
                    <a:pt x="316" y="272"/>
                    <a:pt x="319" y="274"/>
                    <a:pt x="322" y="276"/>
                  </a:cubicBezTo>
                  <a:cubicBezTo>
                    <a:pt x="323" y="277"/>
                    <a:pt x="325" y="278"/>
                    <a:pt x="328" y="278"/>
                  </a:cubicBezTo>
                  <a:cubicBezTo>
                    <a:pt x="332" y="278"/>
                    <a:pt x="337" y="276"/>
                    <a:pt x="340" y="274"/>
                  </a:cubicBezTo>
                  <a:cubicBezTo>
                    <a:pt x="340" y="274"/>
                    <a:pt x="340" y="274"/>
                    <a:pt x="341" y="273"/>
                  </a:cubicBezTo>
                  <a:cubicBezTo>
                    <a:pt x="342" y="272"/>
                    <a:pt x="343" y="271"/>
                    <a:pt x="344" y="271"/>
                  </a:cubicBezTo>
                  <a:cubicBezTo>
                    <a:pt x="344" y="271"/>
                    <a:pt x="344" y="271"/>
                    <a:pt x="344" y="271"/>
                  </a:cubicBezTo>
                  <a:cubicBezTo>
                    <a:pt x="346" y="271"/>
                    <a:pt x="347" y="272"/>
                    <a:pt x="347" y="272"/>
                  </a:cubicBezTo>
                  <a:cubicBezTo>
                    <a:pt x="348" y="273"/>
                    <a:pt x="349" y="273"/>
                    <a:pt x="349" y="273"/>
                  </a:cubicBezTo>
                  <a:cubicBezTo>
                    <a:pt x="350" y="273"/>
                    <a:pt x="350" y="273"/>
                    <a:pt x="351" y="273"/>
                  </a:cubicBezTo>
                  <a:cubicBezTo>
                    <a:pt x="352" y="273"/>
                    <a:pt x="354" y="274"/>
                    <a:pt x="355" y="274"/>
                  </a:cubicBezTo>
                  <a:cubicBezTo>
                    <a:pt x="356" y="275"/>
                    <a:pt x="356" y="275"/>
                    <a:pt x="356" y="275"/>
                  </a:cubicBezTo>
                  <a:cubicBezTo>
                    <a:pt x="358" y="275"/>
                    <a:pt x="358" y="275"/>
                    <a:pt x="360" y="274"/>
                  </a:cubicBezTo>
                  <a:cubicBezTo>
                    <a:pt x="360" y="274"/>
                    <a:pt x="360" y="273"/>
                    <a:pt x="361" y="273"/>
                  </a:cubicBezTo>
                  <a:cubicBezTo>
                    <a:pt x="362" y="272"/>
                    <a:pt x="363" y="269"/>
                    <a:pt x="364" y="267"/>
                  </a:cubicBezTo>
                  <a:cubicBezTo>
                    <a:pt x="364" y="266"/>
                    <a:pt x="364" y="265"/>
                    <a:pt x="364" y="264"/>
                  </a:cubicBezTo>
                  <a:cubicBezTo>
                    <a:pt x="365" y="264"/>
                    <a:pt x="365" y="263"/>
                    <a:pt x="366" y="262"/>
                  </a:cubicBezTo>
                  <a:cubicBezTo>
                    <a:pt x="366" y="262"/>
                    <a:pt x="368" y="260"/>
                    <a:pt x="368" y="259"/>
                  </a:cubicBezTo>
                  <a:cubicBezTo>
                    <a:pt x="368" y="259"/>
                    <a:pt x="367" y="259"/>
                    <a:pt x="366" y="259"/>
                  </a:cubicBezTo>
                  <a:cubicBezTo>
                    <a:pt x="364" y="260"/>
                    <a:pt x="364" y="260"/>
                    <a:pt x="364" y="260"/>
                  </a:cubicBezTo>
                  <a:cubicBezTo>
                    <a:pt x="365" y="258"/>
                    <a:pt x="365" y="258"/>
                    <a:pt x="365" y="258"/>
                  </a:cubicBezTo>
                  <a:cubicBezTo>
                    <a:pt x="366" y="254"/>
                    <a:pt x="370" y="252"/>
                    <a:pt x="372" y="252"/>
                  </a:cubicBezTo>
                  <a:cubicBezTo>
                    <a:pt x="379" y="251"/>
                    <a:pt x="379" y="251"/>
                    <a:pt x="379" y="251"/>
                  </a:cubicBezTo>
                  <a:cubicBezTo>
                    <a:pt x="381" y="251"/>
                    <a:pt x="382" y="252"/>
                    <a:pt x="382" y="252"/>
                  </a:cubicBezTo>
                  <a:cubicBezTo>
                    <a:pt x="383" y="253"/>
                    <a:pt x="383" y="253"/>
                    <a:pt x="384" y="253"/>
                  </a:cubicBezTo>
                  <a:cubicBezTo>
                    <a:pt x="384" y="254"/>
                    <a:pt x="385" y="254"/>
                    <a:pt x="386" y="254"/>
                  </a:cubicBezTo>
                  <a:cubicBezTo>
                    <a:pt x="389" y="255"/>
                    <a:pt x="391" y="255"/>
                    <a:pt x="392" y="260"/>
                  </a:cubicBezTo>
                  <a:cubicBezTo>
                    <a:pt x="392" y="261"/>
                    <a:pt x="393" y="263"/>
                    <a:pt x="394" y="264"/>
                  </a:cubicBezTo>
                  <a:cubicBezTo>
                    <a:pt x="394" y="266"/>
                    <a:pt x="395" y="268"/>
                    <a:pt x="395" y="269"/>
                  </a:cubicBezTo>
                  <a:cubicBezTo>
                    <a:pt x="395" y="271"/>
                    <a:pt x="395" y="271"/>
                    <a:pt x="395" y="271"/>
                  </a:cubicBezTo>
                  <a:cubicBezTo>
                    <a:pt x="396" y="275"/>
                    <a:pt x="396" y="275"/>
                    <a:pt x="401" y="276"/>
                  </a:cubicBezTo>
                  <a:cubicBezTo>
                    <a:pt x="405" y="277"/>
                    <a:pt x="408" y="279"/>
                    <a:pt x="409" y="282"/>
                  </a:cubicBezTo>
                  <a:cubicBezTo>
                    <a:pt x="410" y="283"/>
                    <a:pt x="410" y="284"/>
                    <a:pt x="410" y="284"/>
                  </a:cubicBezTo>
                  <a:cubicBezTo>
                    <a:pt x="410" y="286"/>
                    <a:pt x="411" y="287"/>
                    <a:pt x="411" y="287"/>
                  </a:cubicBezTo>
                  <a:cubicBezTo>
                    <a:pt x="412" y="287"/>
                    <a:pt x="412" y="287"/>
                    <a:pt x="413" y="286"/>
                  </a:cubicBezTo>
                  <a:cubicBezTo>
                    <a:pt x="415" y="286"/>
                    <a:pt x="415" y="286"/>
                    <a:pt x="415" y="286"/>
                  </a:cubicBezTo>
                  <a:cubicBezTo>
                    <a:pt x="418" y="284"/>
                    <a:pt x="421" y="283"/>
                    <a:pt x="424" y="282"/>
                  </a:cubicBezTo>
                  <a:cubicBezTo>
                    <a:pt x="426" y="281"/>
                    <a:pt x="426" y="281"/>
                    <a:pt x="426" y="281"/>
                  </a:cubicBezTo>
                  <a:cubicBezTo>
                    <a:pt x="425" y="283"/>
                    <a:pt x="425" y="283"/>
                    <a:pt x="425" y="283"/>
                  </a:cubicBezTo>
                  <a:cubicBezTo>
                    <a:pt x="425" y="284"/>
                    <a:pt x="425" y="285"/>
                    <a:pt x="425" y="286"/>
                  </a:cubicBezTo>
                  <a:cubicBezTo>
                    <a:pt x="425" y="286"/>
                    <a:pt x="425" y="287"/>
                    <a:pt x="425" y="288"/>
                  </a:cubicBezTo>
                  <a:cubicBezTo>
                    <a:pt x="425" y="289"/>
                    <a:pt x="424" y="290"/>
                    <a:pt x="424" y="291"/>
                  </a:cubicBezTo>
                  <a:cubicBezTo>
                    <a:pt x="423" y="291"/>
                    <a:pt x="422" y="292"/>
                    <a:pt x="422" y="293"/>
                  </a:cubicBezTo>
                  <a:cubicBezTo>
                    <a:pt x="422" y="293"/>
                    <a:pt x="422" y="293"/>
                    <a:pt x="422" y="293"/>
                  </a:cubicBezTo>
                  <a:cubicBezTo>
                    <a:pt x="420" y="300"/>
                    <a:pt x="419" y="304"/>
                    <a:pt x="416" y="304"/>
                  </a:cubicBezTo>
                  <a:cubicBezTo>
                    <a:pt x="416" y="304"/>
                    <a:pt x="416" y="304"/>
                    <a:pt x="416" y="303"/>
                  </a:cubicBezTo>
                  <a:cubicBezTo>
                    <a:pt x="415" y="303"/>
                    <a:pt x="415" y="303"/>
                    <a:pt x="414" y="303"/>
                  </a:cubicBezTo>
                  <a:cubicBezTo>
                    <a:pt x="414" y="303"/>
                    <a:pt x="413" y="303"/>
                    <a:pt x="413" y="303"/>
                  </a:cubicBezTo>
                  <a:cubicBezTo>
                    <a:pt x="413" y="303"/>
                    <a:pt x="413" y="303"/>
                    <a:pt x="412" y="303"/>
                  </a:cubicBezTo>
                  <a:cubicBezTo>
                    <a:pt x="412" y="303"/>
                    <a:pt x="411" y="304"/>
                    <a:pt x="411" y="305"/>
                  </a:cubicBezTo>
                  <a:cubicBezTo>
                    <a:pt x="411" y="305"/>
                    <a:pt x="411" y="305"/>
                    <a:pt x="411" y="305"/>
                  </a:cubicBezTo>
                  <a:cubicBezTo>
                    <a:pt x="411" y="305"/>
                    <a:pt x="411" y="305"/>
                    <a:pt x="411" y="305"/>
                  </a:cubicBezTo>
                  <a:cubicBezTo>
                    <a:pt x="411" y="305"/>
                    <a:pt x="411" y="306"/>
                    <a:pt x="411" y="307"/>
                  </a:cubicBezTo>
                  <a:cubicBezTo>
                    <a:pt x="411" y="308"/>
                    <a:pt x="411" y="308"/>
                    <a:pt x="411" y="308"/>
                  </a:cubicBezTo>
                  <a:cubicBezTo>
                    <a:pt x="411" y="310"/>
                    <a:pt x="411" y="312"/>
                    <a:pt x="410" y="313"/>
                  </a:cubicBezTo>
                  <a:cubicBezTo>
                    <a:pt x="410" y="313"/>
                    <a:pt x="410" y="313"/>
                    <a:pt x="410" y="314"/>
                  </a:cubicBezTo>
                  <a:cubicBezTo>
                    <a:pt x="409" y="314"/>
                    <a:pt x="409" y="314"/>
                    <a:pt x="409" y="315"/>
                  </a:cubicBezTo>
                  <a:cubicBezTo>
                    <a:pt x="410" y="315"/>
                    <a:pt x="410" y="314"/>
                    <a:pt x="411" y="312"/>
                  </a:cubicBezTo>
                  <a:cubicBezTo>
                    <a:pt x="411" y="312"/>
                    <a:pt x="411" y="311"/>
                    <a:pt x="412" y="311"/>
                  </a:cubicBezTo>
                  <a:cubicBezTo>
                    <a:pt x="413" y="309"/>
                    <a:pt x="413" y="309"/>
                    <a:pt x="413" y="309"/>
                  </a:cubicBezTo>
                  <a:cubicBezTo>
                    <a:pt x="413" y="311"/>
                    <a:pt x="413" y="311"/>
                    <a:pt x="413" y="311"/>
                  </a:cubicBezTo>
                  <a:cubicBezTo>
                    <a:pt x="414" y="311"/>
                    <a:pt x="414" y="311"/>
                    <a:pt x="414" y="311"/>
                  </a:cubicBezTo>
                  <a:cubicBezTo>
                    <a:pt x="416" y="309"/>
                    <a:pt x="416" y="309"/>
                    <a:pt x="416" y="309"/>
                  </a:cubicBezTo>
                  <a:cubicBezTo>
                    <a:pt x="415" y="312"/>
                    <a:pt x="415" y="312"/>
                    <a:pt x="415" y="312"/>
                  </a:cubicBezTo>
                  <a:cubicBezTo>
                    <a:pt x="415" y="313"/>
                    <a:pt x="415" y="313"/>
                    <a:pt x="415" y="314"/>
                  </a:cubicBezTo>
                  <a:cubicBezTo>
                    <a:pt x="416" y="314"/>
                    <a:pt x="416" y="314"/>
                    <a:pt x="417" y="314"/>
                  </a:cubicBezTo>
                  <a:cubicBezTo>
                    <a:pt x="419" y="314"/>
                    <a:pt x="421" y="313"/>
                    <a:pt x="422" y="313"/>
                  </a:cubicBezTo>
                  <a:cubicBezTo>
                    <a:pt x="425" y="310"/>
                    <a:pt x="427" y="307"/>
                    <a:pt x="429" y="304"/>
                  </a:cubicBezTo>
                  <a:cubicBezTo>
                    <a:pt x="430" y="304"/>
                    <a:pt x="430" y="303"/>
                    <a:pt x="431" y="302"/>
                  </a:cubicBezTo>
                  <a:cubicBezTo>
                    <a:pt x="433" y="300"/>
                    <a:pt x="435" y="297"/>
                    <a:pt x="437" y="294"/>
                  </a:cubicBezTo>
                  <a:cubicBezTo>
                    <a:pt x="439" y="290"/>
                    <a:pt x="442" y="286"/>
                    <a:pt x="445" y="282"/>
                  </a:cubicBezTo>
                  <a:cubicBezTo>
                    <a:pt x="446" y="281"/>
                    <a:pt x="446" y="275"/>
                    <a:pt x="446" y="273"/>
                  </a:cubicBezTo>
                  <a:cubicBezTo>
                    <a:pt x="445" y="268"/>
                    <a:pt x="447" y="265"/>
                    <a:pt x="449" y="261"/>
                  </a:cubicBezTo>
                  <a:cubicBezTo>
                    <a:pt x="449" y="260"/>
                    <a:pt x="449" y="254"/>
                    <a:pt x="448" y="253"/>
                  </a:cubicBezTo>
                  <a:cubicBezTo>
                    <a:pt x="447" y="252"/>
                    <a:pt x="446" y="251"/>
                    <a:pt x="445" y="250"/>
                  </a:cubicBezTo>
                  <a:cubicBezTo>
                    <a:pt x="444" y="248"/>
                    <a:pt x="443" y="248"/>
                    <a:pt x="440" y="247"/>
                  </a:cubicBezTo>
                  <a:cubicBezTo>
                    <a:pt x="441" y="249"/>
                    <a:pt x="440" y="251"/>
                    <a:pt x="439" y="252"/>
                  </a:cubicBezTo>
                  <a:cubicBezTo>
                    <a:pt x="437" y="254"/>
                    <a:pt x="437" y="254"/>
                    <a:pt x="437" y="254"/>
                  </a:cubicBezTo>
                  <a:cubicBezTo>
                    <a:pt x="437" y="251"/>
                    <a:pt x="437" y="251"/>
                    <a:pt x="437" y="251"/>
                  </a:cubicBezTo>
                  <a:cubicBezTo>
                    <a:pt x="436" y="252"/>
                    <a:pt x="435" y="252"/>
                    <a:pt x="434" y="252"/>
                  </a:cubicBezTo>
                  <a:cubicBezTo>
                    <a:pt x="431" y="252"/>
                    <a:pt x="431" y="252"/>
                    <a:pt x="431" y="252"/>
                  </a:cubicBezTo>
                  <a:cubicBezTo>
                    <a:pt x="433" y="250"/>
                    <a:pt x="433" y="250"/>
                    <a:pt x="433" y="250"/>
                  </a:cubicBezTo>
                  <a:cubicBezTo>
                    <a:pt x="434" y="250"/>
                    <a:pt x="434" y="250"/>
                    <a:pt x="434" y="249"/>
                  </a:cubicBezTo>
                  <a:cubicBezTo>
                    <a:pt x="434" y="250"/>
                    <a:pt x="433" y="250"/>
                    <a:pt x="432" y="251"/>
                  </a:cubicBezTo>
                  <a:cubicBezTo>
                    <a:pt x="431" y="251"/>
                    <a:pt x="431" y="251"/>
                    <a:pt x="431" y="251"/>
                  </a:cubicBezTo>
                  <a:cubicBezTo>
                    <a:pt x="431" y="245"/>
                    <a:pt x="431" y="245"/>
                    <a:pt x="431" y="245"/>
                  </a:cubicBezTo>
                  <a:cubicBezTo>
                    <a:pt x="429" y="245"/>
                    <a:pt x="426" y="245"/>
                    <a:pt x="426" y="243"/>
                  </a:cubicBezTo>
                  <a:cubicBezTo>
                    <a:pt x="425" y="242"/>
                    <a:pt x="427" y="239"/>
                    <a:pt x="431" y="236"/>
                  </a:cubicBezTo>
                  <a:cubicBezTo>
                    <a:pt x="432" y="235"/>
                    <a:pt x="434" y="233"/>
                    <a:pt x="435" y="231"/>
                  </a:cubicBezTo>
                  <a:cubicBezTo>
                    <a:pt x="437" y="229"/>
                    <a:pt x="439" y="226"/>
                    <a:pt x="441" y="224"/>
                  </a:cubicBezTo>
                  <a:cubicBezTo>
                    <a:pt x="444" y="222"/>
                    <a:pt x="446" y="220"/>
                    <a:pt x="448" y="217"/>
                  </a:cubicBezTo>
                  <a:cubicBezTo>
                    <a:pt x="449" y="215"/>
                    <a:pt x="451" y="213"/>
                    <a:pt x="452" y="212"/>
                  </a:cubicBezTo>
                  <a:cubicBezTo>
                    <a:pt x="454" y="210"/>
                    <a:pt x="459" y="208"/>
                    <a:pt x="462" y="208"/>
                  </a:cubicBezTo>
                  <a:cubicBezTo>
                    <a:pt x="465" y="208"/>
                    <a:pt x="467" y="209"/>
                    <a:pt x="468" y="210"/>
                  </a:cubicBezTo>
                  <a:cubicBezTo>
                    <a:pt x="468" y="209"/>
                    <a:pt x="469" y="209"/>
                    <a:pt x="470" y="209"/>
                  </a:cubicBezTo>
                  <a:cubicBezTo>
                    <a:pt x="471" y="209"/>
                    <a:pt x="472" y="209"/>
                    <a:pt x="472" y="209"/>
                  </a:cubicBezTo>
                  <a:cubicBezTo>
                    <a:pt x="473" y="210"/>
                    <a:pt x="474" y="210"/>
                    <a:pt x="474" y="210"/>
                  </a:cubicBezTo>
                  <a:cubicBezTo>
                    <a:pt x="475" y="210"/>
                    <a:pt x="476" y="210"/>
                    <a:pt x="476" y="210"/>
                  </a:cubicBezTo>
                  <a:cubicBezTo>
                    <a:pt x="477" y="210"/>
                    <a:pt x="477" y="209"/>
                    <a:pt x="478" y="209"/>
                  </a:cubicBezTo>
                  <a:cubicBezTo>
                    <a:pt x="478" y="209"/>
                    <a:pt x="478" y="209"/>
                    <a:pt x="478" y="209"/>
                  </a:cubicBezTo>
                  <a:cubicBezTo>
                    <a:pt x="478" y="209"/>
                    <a:pt x="478" y="209"/>
                    <a:pt x="478" y="209"/>
                  </a:cubicBezTo>
                  <a:cubicBezTo>
                    <a:pt x="479" y="208"/>
                    <a:pt x="480" y="208"/>
                    <a:pt x="480" y="208"/>
                  </a:cubicBezTo>
                  <a:cubicBezTo>
                    <a:pt x="480" y="207"/>
                    <a:pt x="481" y="207"/>
                    <a:pt x="481" y="207"/>
                  </a:cubicBezTo>
                  <a:cubicBezTo>
                    <a:pt x="482" y="207"/>
                    <a:pt x="483" y="207"/>
                    <a:pt x="485" y="208"/>
                  </a:cubicBezTo>
                  <a:cubicBezTo>
                    <a:pt x="486" y="208"/>
                    <a:pt x="487" y="208"/>
                    <a:pt x="487" y="208"/>
                  </a:cubicBezTo>
                  <a:cubicBezTo>
                    <a:pt x="488" y="208"/>
                    <a:pt x="488" y="208"/>
                    <a:pt x="488" y="208"/>
                  </a:cubicBezTo>
                  <a:cubicBezTo>
                    <a:pt x="490" y="208"/>
                    <a:pt x="491" y="208"/>
                    <a:pt x="493" y="210"/>
                  </a:cubicBezTo>
                  <a:cubicBezTo>
                    <a:pt x="494" y="211"/>
                    <a:pt x="494" y="211"/>
                    <a:pt x="494" y="211"/>
                  </a:cubicBezTo>
                  <a:cubicBezTo>
                    <a:pt x="491" y="212"/>
                    <a:pt x="491" y="212"/>
                    <a:pt x="491" y="212"/>
                  </a:cubicBezTo>
                  <a:cubicBezTo>
                    <a:pt x="491" y="212"/>
                    <a:pt x="490" y="212"/>
                    <a:pt x="490" y="213"/>
                  </a:cubicBezTo>
                  <a:cubicBezTo>
                    <a:pt x="491" y="213"/>
                    <a:pt x="493" y="212"/>
                    <a:pt x="495" y="211"/>
                  </a:cubicBezTo>
                  <a:cubicBezTo>
                    <a:pt x="496" y="211"/>
                    <a:pt x="497" y="210"/>
                    <a:pt x="498" y="210"/>
                  </a:cubicBezTo>
                  <a:cubicBezTo>
                    <a:pt x="499" y="210"/>
                    <a:pt x="500" y="210"/>
                    <a:pt x="501" y="210"/>
                  </a:cubicBezTo>
                  <a:cubicBezTo>
                    <a:pt x="501" y="211"/>
                    <a:pt x="502" y="211"/>
                    <a:pt x="502" y="211"/>
                  </a:cubicBezTo>
                  <a:cubicBezTo>
                    <a:pt x="501" y="210"/>
                    <a:pt x="500" y="210"/>
                    <a:pt x="500" y="210"/>
                  </a:cubicBezTo>
                  <a:cubicBezTo>
                    <a:pt x="499" y="210"/>
                    <a:pt x="499" y="210"/>
                    <a:pt x="499" y="210"/>
                  </a:cubicBezTo>
                  <a:cubicBezTo>
                    <a:pt x="499" y="209"/>
                    <a:pt x="499" y="209"/>
                    <a:pt x="499" y="209"/>
                  </a:cubicBezTo>
                  <a:cubicBezTo>
                    <a:pt x="499" y="209"/>
                    <a:pt x="499" y="208"/>
                    <a:pt x="499" y="208"/>
                  </a:cubicBezTo>
                  <a:cubicBezTo>
                    <a:pt x="499" y="207"/>
                    <a:pt x="499" y="207"/>
                    <a:pt x="499" y="206"/>
                  </a:cubicBezTo>
                  <a:cubicBezTo>
                    <a:pt x="499" y="206"/>
                    <a:pt x="499" y="206"/>
                    <a:pt x="499" y="206"/>
                  </a:cubicBezTo>
                  <a:cubicBezTo>
                    <a:pt x="500" y="205"/>
                    <a:pt x="500" y="205"/>
                    <a:pt x="500" y="205"/>
                  </a:cubicBezTo>
                  <a:cubicBezTo>
                    <a:pt x="500" y="205"/>
                    <a:pt x="501" y="204"/>
                    <a:pt x="501" y="204"/>
                  </a:cubicBezTo>
                  <a:cubicBezTo>
                    <a:pt x="502" y="203"/>
                    <a:pt x="502" y="202"/>
                    <a:pt x="503" y="201"/>
                  </a:cubicBezTo>
                  <a:cubicBezTo>
                    <a:pt x="506" y="199"/>
                    <a:pt x="507" y="197"/>
                    <a:pt x="509" y="194"/>
                  </a:cubicBezTo>
                  <a:cubicBezTo>
                    <a:pt x="511" y="191"/>
                    <a:pt x="513" y="190"/>
                    <a:pt x="516" y="189"/>
                  </a:cubicBezTo>
                  <a:cubicBezTo>
                    <a:pt x="517" y="189"/>
                    <a:pt x="517" y="189"/>
                    <a:pt x="517" y="189"/>
                  </a:cubicBezTo>
                  <a:cubicBezTo>
                    <a:pt x="519" y="188"/>
                    <a:pt x="520" y="189"/>
                    <a:pt x="521" y="190"/>
                  </a:cubicBezTo>
                  <a:cubicBezTo>
                    <a:pt x="522" y="190"/>
                    <a:pt x="523" y="190"/>
                    <a:pt x="524" y="189"/>
                  </a:cubicBezTo>
                  <a:cubicBezTo>
                    <a:pt x="527" y="183"/>
                    <a:pt x="527" y="183"/>
                    <a:pt x="527" y="183"/>
                  </a:cubicBezTo>
                  <a:cubicBezTo>
                    <a:pt x="526" y="189"/>
                    <a:pt x="526" y="189"/>
                    <a:pt x="526" y="189"/>
                  </a:cubicBezTo>
                  <a:cubicBezTo>
                    <a:pt x="525" y="191"/>
                    <a:pt x="525" y="192"/>
                    <a:pt x="524" y="193"/>
                  </a:cubicBezTo>
                  <a:cubicBezTo>
                    <a:pt x="524" y="194"/>
                    <a:pt x="524" y="195"/>
                    <a:pt x="524" y="196"/>
                  </a:cubicBezTo>
                  <a:cubicBezTo>
                    <a:pt x="524" y="196"/>
                    <a:pt x="524" y="196"/>
                    <a:pt x="524" y="196"/>
                  </a:cubicBezTo>
                  <a:cubicBezTo>
                    <a:pt x="526" y="195"/>
                    <a:pt x="526" y="195"/>
                    <a:pt x="526" y="195"/>
                  </a:cubicBezTo>
                  <a:cubicBezTo>
                    <a:pt x="526" y="196"/>
                    <a:pt x="526" y="196"/>
                    <a:pt x="526" y="196"/>
                  </a:cubicBezTo>
                  <a:cubicBezTo>
                    <a:pt x="529" y="193"/>
                    <a:pt x="532" y="190"/>
                    <a:pt x="534" y="191"/>
                  </a:cubicBezTo>
                  <a:cubicBezTo>
                    <a:pt x="534" y="191"/>
                    <a:pt x="534" y="190"/>
                    <a:pt x="534" y="190"/>
                  </a:cubicBezTo>
                  <a:cubicBezTo>
                    <a:pt x="534" y="189"/>
                    <a:pt x="534" y="187"/>
                    <a:pt x="535" y="185"/>
                  </a:cubicBezTo>
                  <a:cubicBezTo>
                    <a:pt x="536" y="184"/>
                    <a:pt x="539" y="182"/>
                    <a:pt x="541" y="182"/>
                  </a:cubicBezTo>
                  <a:cubicBezTo>
                    <a:pt x="542" y="182"/>
                    <a:pt x="543" y="183"/>
                    <a:pt x="543" y="183"/>
                  </a:cubicBezTo>
                  <a:cubicBezTo>
                    <a:pt x="543" y="183"/>
                    <a:pt x="544" y="184"/>
                    <a:pt x="543" y="185"/>
                  </a:cubicBezTo>
                  <a:cubicBezTo>
                    <a:pt x="543" y="186"/>
                    <a:pt x="542" y="187"/>
                    <a:pt x="541" y="187"/>
                  </a:cubicBezTo>
                  <a:cubicBezTo>
                    <a:pt x="541" y="187"/>
                    <a:pt x="540" y="187"/>
                    <a:pt x="540" y="188"/>
                  </a:cubicBezTo>
                  <a:cubicBezTo>
                    <a:pt x="540" y="188"/>
                    <a:pt x="540" y="189"/>
                    <a:pt x="540" y="190"/>
                  </a:cubicBezTo>
                  <a:cubicBezTo>
                    <a:pt x="540" y="191"/>
                    <a:pt x="540" y="191"/>
                    <a:pt x="540" y="192"/>
                  </a:cubicBezTo>
                  <a:cubicBezTo>
                    <a:pt x="540" y="192"/>
                    <a:pt x="539" y="193"/>
                    <a:pt x="539" y="194"/>
                  </a:cubicBezTo>
                  <a:cubicBezTo>
                    <a:pt x="539" y="195"/>
                    <a:pt x="538" y="197"/>
                    <a:pt x="538" y="198"/>
                  </a:cubicBezTo>
                  <a:cubicBezTo>
                    <a:pt x="539" y="198"/>
                    <a:pt x="539" y="198"/>
                    <a:pt x="539" y="198"/>
                  </a:cubicBezTo>
                  <a:cubicBezTo>
                    <a:pt x="538" y="199"/>
                    <a:pt x="538" y="199"/>
                    <a:pt x="538" y="199"/>
                  </a:cubicBezTo>
                  <a:cubicBezTo>
                    <a:pt x="533" y="201"/>
                    <a:pt x="529" y="205"/>
                    <a:pt x="525" y="210"/>
                  </a:cubicBezTo>
                  <a:cubicBezTo>
                    <a:pt x="525" y="210"/>
                    <a:pt x="524" y="211"/>
                    <a:pt x="523" y="212"/>
                  </a:cubicBezTo>
                  <a:cubicBezTo>
                    <a:pt x="521" y="217"/>
                    <a:pt x="517" y="222"/>
                    <a:pt x="512" y="223"/>
                  </a:cubicBezTo>
                  <a:cubicBezTo>
                    <a:pt x="513" y="225"/>
                    <a:pt x="511" y="227"/>
                    <a:pt x="510" y="228"/>
                  </a:cubicBezTo>
                  <a:cubicBezTo>
                    <a:pt x="509" y="229"/>
                    <a:pt x="508" y="229"/>
                    <a:pt x="508" y="230"/>
                  </a:cubicBezTo>
                  <a:cubicBezTo>
                    <a:pt x="506" y="232"/>
                    <a:pt x="507" y="238"/>
                    <a:pt x="507" y="241"/>
                  </a:cubicBezTo>
                  <a:cubicBezTo>
                    <a:pt x="507" y="242"/>
                    <a:pt x="507" y="242"/>
                    <a:pt x="507" y="242"/>
                  </a:cubicBezTo>
                  <a:cubicBezTo>
                    <a:pt x="507" y="248"/>
                    <a:pt x="508" y="254"/>
                    <a:pt x="510" y="260"/>
                  </a:cubicBezTo>
                  <a:cubicBezTo>
                    <a:pt x="510" y="262"/>
                    <a:pt x="511" y="264"/>
                    <a:pt x="511" y="266"/>
                  </a:cubicBezTo>
                  <a:cubicBezTo>
                    <a:pt x="511" y="266"/>
                    <a:pt x="511" y="266"/>
                    <a:pt x="511" y="266"/>
                  </a:cubicBezTo>
                  <a:cubicBezTo>
                    <a:pt x="513" y="264"/>
                    <a:pt x="515" y="262"/>
                    <a:pt x="516" y="259"/>
                  </a:cubicBezTo>
                  <a:cubicBezTo>
                    <a:pt x="516" y="257"/>
                    <a:pt x="518" y="252"/>
                    <a:pt x="521" y="252"/>
                  </a:cubicBezTo>
                  <a:cubicBezTo>
                    <a:pt x="521" y="252"/>
                    <a:pt x="521" y="252"/>
                    <a:pt x="522" y="252"/>
                  </a:cubicBezTo>
                  <a:cubicBezTo>
                    <a:pt x="522" y="252"/>
                    <a:pt x="522" y="252"/>
                    <a:pt x="522" y="252"/>
                  </a:cubicBezTo>
                  <a:cubicBezTo>
                    <a:pt x="522" y="250"/>
                    <a:pt x="521" y="248"/>
                    <a:pt x="523" y="246"/>
                  </a:cubicBezTo>
                  <a:cubicBezTo>
                    <a:pt x="523" y="246"/>
                    <a:pt x="524" y="246"/>
                    <a:pt x="524" y="246"/>
                  </a:cubicBezTo>
                  <a:cubicBezTo>
                    <a:pt x="525" y="245"/>
                    <a:pt x="525" y="244"/>
                    <a:pt x="526" y="243"/>
                  </a:cubicBezTo>
                  <a:cubicBezTo>
                    <a:pt x="527" y="243"/>
                    <a:pt x="528" y="243"/>
                    <a:pt x="528" y="244"/>
                  </a:cubicBezTo>
                  <a:cubicBezTo>
                    <a:pt x="528" y="244"/>
                    <a:pt x="529" y="244"/>
                    <a:pt x="529" y="244"/>
                  </a:cubicBezTo>
                  <a:cubicBezTo>
                    <a:pt x="530" y="243"/>
                    <a:pt x="530" y="243"/>
                    <a:pt x="529" y="241"/>
                  </a:cubicBezTo>
                  <a:cubicBezTo>
                    <a:pt x="529" y="240"/>
                    <a:pt x="528" y="239"/>
                    <a:pt x="528" y="238"/>
                  </a:cubicBezTo>
                  <a:cubicBezTo>
                    <a:pt x="529" y="237"/>
                    <a:pt x="529" y="235"/>
                    <a:pt x="530" y="234"/>
                  </a:cubicBezTo>
                  <a:cubicBezTo>
                    <a:pt x="531" y="233"/>
                    <a:pt x="531" y="233"/>
                    <a:pt x="531" y="233"/>
                  </a:cubicBezTo>
                  <a:cubicBezTo>
                    <a:pt x="530" y="232"/>
                    <a:pt x="530" y="232"/>
                    <a:pt x="530" y="232"/>
                  </a:cubicBezTo>
                  <a:cubicBezTo>
                    <a:pt x="531" y="231"/>
                    <a:pt x="531" y="231"/>
                    <a:pt x="531" y="231"/>
                  </a:cubicBezTo>
                  <a:cubicBezTo>
                    <a:pt x="532" y="231"/>
                    <a:pt x="533" y="230"/>
                    <a:pt x="534" y="230"/>
                  </a:cubicBezTo>
                  <a:cubicBezTo>
                    <a:pt x="533" y="229"/>
                    <a:pt x="533" y="228"/>
                    <a:pt x="533" y="227"/>
                  </a:cubicBezTo>
                  <a:cubicBezTo>
                    <a:pt x="533" y="226"/>
                    <a:pt x="533" y="225"/>
                    <a:pt x="534" y="224"/>
                  </a:cubicBezTo>
                  <a:cubicBezTo>
                    <a:pt x="534" y="223"/>
                    <a:pt x="535" y="222"/>
                    <a:pt x="535" y="222"/>
                  </a:cubicBezTo>
                  <a:cubicBezTo>
                    <a:pt x="534" y="222"/>
                    <a:pt x="534" y="222"/>
                    <a:pt x="534" y="222"/>
                  </a:cubicBezTo>
                  <a:cubicBezTo>
                    <a:pt x="533" y="222"/>
                    <a:pt x="533" y="222"/>
                    <a:pt x="532" y="223"/>
                  </a:cubicBezTo>
                  <a:cubicBezTo>
                    <a:pt x="532" y="224"/>
                    <a:pt x="532" y="224"/>
                    <a:pt x="532" y="224"/>
                  </a:cubicBezTo>
                  <a:cubicBezTo>
                    <a:pt x="531" y="223"/>
                    <a:pt x="531" y="223"/>
                    <a:pt x="531" y="223"/>
                  </a:cubicBezTo>
                  <a:cubicBezTo>
                    <a:pt x="528" y="220"/>
                    <a:pt x="531" y="216"/>
                    <a:pt x="533" y="213"/>
                  </a:cubicBezTo>
                  <a:cubicBezTo>
                    <a:pt x="533" y="213"/>
                    <a:pt x="533" y="212"/>
                    <a:pt x="534" y="212"/>
                  </a:cubicBezTo>
                  <a:cubicBezTo>
                    <a:pt x="534" y="212"/>
                    <a:pt x="534" y="211"/>
                    <a:pt x="534" y="211"/>
                  </a:cubicBezTo>
                  <a:cubicBezTo>
                    <a:pt x="535" y="208"/>
                    <a:pt x="536" y="205"/>
                    <a:pt x="538" y="205"/>
                  </a:cubicBezTo>
                  <a:cubicBezTo>
                    <a:pt x="539" y="205"/>
                    <a:pt x="539" y="205"/>
                    <a:pt x="539" y="205"/>
                  </a:cubicBezTo>
                  <a:cubicBezTo>
                    <a:pt x="539" y="205"/>
                    <a:pt x="539" y="205"/>
                    <a:pt x="539" y="204"/>
                  </a:cubicBezTo>
                  <a:cubicBezTo>
                    <a:pt x="540" y="204"/>
                    <a:pt x="540" y="204"/>
                    <a:pt x="540" y="204"/>
                  </a:cubicBezTo>
                  <a:cubicBezTo>
                    <a:pt x="541" y="203"/>
                    <a:pt x="541" y="203"/>
                    <a:pt x="541" y="203"/>
                  </a:cubicBezTo>
                  <a:cubicBezTo>
                    <a:pt x="542" y="204"/>
                    <a:pt x="542" y="204"/>
                    <a:pt x="542" y="204"/>
                  </a:cubicBezTo>
                  <a:cubicBezTo>
                    <a:pt x="542" y="204"/>
                    <a:pt x="542" y="204"/>
                    <a:pt x="542" y="204"/>
                  </a:cubicBezTo>
                  <a:cubicBezTo>
                    <a:pt x="543" y="203"/>
                    <a:pt x="544" y="202"/>
                    <a:pt x="545" y="201"/>
                  </a:cubicBezTo>
                  <a:cubicBezTo>
                    <a:pt x="546" y="201"/>
                    <a:pt x="546" y="201"/>
                    <a:pt x="546" y="201"/>
                  </a:cubicBezTo>
                  <a:cubicBezTo>
                    <a:pt x="547" y="200"/>
                    <a:pt x="547" y="200"/>
                    <a:pt x="548" y="201"/>
                  </a:cubicBezTo>
                  <a:cubicBezTo>
                    <a:pt x="548" y="201"/>
                    <a:pt x="549" y="202"/>
                    <a:pt x="549" y="203"/>
                  </a:cubicBezTo>
                  <a:cubicBezTo>
                    <a:pt x="553" y="198"/>
                    <a:pt x="558" y="198"/>
                    <a:pt x="563" y="203"/>
                  </a:cubicBezTo>
                  <a:cubicBezTo>
                    <a:pt x="563" y="202"/>
                    <a:pt x="563" y="201"/>
                    <a:pt x="565" y="200"/>
                  </a:cubicBezTo>
                  <a:cubicBezTo>
                    <a:pt x="565" y="199"/>
                    <a:pt x="566" y="199"/>
                    <a:pt x="566" y="199"/>
                  </a:cubicBezTo>
                  <a:cubicBezTo>
                    <a:pt x="568" y="198"/>
                    <a:pt x="570" y="197"/>
                    <a:pt x="569" y="196"/>
                  </a:cubicBezTo>
                  <a:cubicBezTo>
                    <a:pt x="569" y="195"/>
                    <a:pt x="569" y="195"/>
                    <a:pt x="569" y="195"/>
                  </a:cubicBezTo>
                  <a:cubicBezTo>
                    <a:pt x="571" y="195"/>
                    <a:pt x="571" y="195"/>
                    <a:pt x="571" y="195"/>
                  </a:cubicBezTo>
                  <a:cubicBezTo>
                    <a:pt x="572" y="193"/>
                    <a:pt x="576" y="191"/>
                    <a:pt x="579" y="190"/>
                  </a:cubicBezTo>
                  <a:cubicBezTo>
                    <a:pt x="579" y="189"/>
                    <a:pt x="580" y="189"/>
                    <a:pt x="581" y="188"/>
                  </a:cubicBezTo>
                  <a:cubicBezTo>
                    <a:pt x="581" y="188"/>
                    <a:pt x="582" y="188"/>
                    <a:pt x="582" y="187"/>
                  </a:cubicBezTo>
                  <a:cubicBezTo>
                    <a:pt x="583" y="187"/>
                    <a:pt x="583" y="186"/>
                    <a:pt x="585" y="185"/>
                  </a:cubicBezTo>
                  <a:cubicBezTo>
                    <a:pt x="586" y="185"/>
                    <a:pt x="586" y="185"/>
                    <a:pt x="587" y="185"/>
                  </a:cubicBezTo>
                  <a:cubicBezTo>
                    <a:pt x="588" y="184"/>
                    <a:pt x="589" y="184"/>
                    <a:pt x="589" y="183"/>
                  </a:cubicBezTo>
                  <a:cubicBezTo>
                    <a:pt x="589" y="183"/>
                    <a:pt x="589" y="183"/>
                    <a:pt x="589" y="182"/>
                  </a:cubicBezTo>
                  <a:cubicBezTo>
                    <a:pt x="589" y="182"/>
                    <a:pt x="589" y="182"/>
                    <a:pt x="589" y="182"/>
                  </a:cubicBezTo>
                  <a:cubicBezTo>
                    <a:pt x="586" y="173"/>
                    <a:pt x="586" y="173"/>
                    <a:pt x="586" y="173"/>
                  </a:cubicBezTo>
                  <a:cubicBezTo>
                    <a:pt x="590" y="181"/>
                    <a:pt x="590" y="181"/>
                    <a:pt x="590" y="181"/>
                  </a:cubicBezTo>
                  <a:cubicBezTo>
                    <a:pt x="591" y="181"/>
                    <a:pt x="591" y="181"/>
                    <a:pt x="591" y="182"/>
                  </a:cubicBezTo>
                  <a:cubicBezTo>
                    <a:pt x="591" y="182"/>
                    <a:pt x="591" y="182"/>
                    <a:pt x="591" y="182"/>
                  </a:cubicBezTo>
                  <a:cubicBezTo>
                    <a:pt x="591" y="182"/>
                    <a:pt x="592" y="182"/>
                    <a:pt x="592" y="183"/>
                  </a:cubicBezTo>
                  <a:cubicBezTo>
                    <a:pt x="593" y="182"/>
                    <a:pt x="594" y="183"/>
                    <a:pt x="595" y="184"/>
                  </a:cubicBezTo>
                  <a:cubicBezTo>
                    <a:pt x="596" y="184"/>
                    <a:pt x="597" y="185"/>
                    <a:pt x="597" y="185"/>
                  </a:cubicBezTo>
                  <a:cubicBezTo>
                    <a:pt x="598" y="185"/>
                    <a:pt x="598" y="184"/>
                    <a:pt x="598" y="184"/>
                  </a:cubicBezTo>
                  <a:cubicBezTo>
                    <a:pt x="598" y="183"/>
                    <a:pt x="598" y="181"/>
                    <a:pt x="597" y="181"/>
                  </a:cubicBezTo>
                  <a:cubicBezTo>
                    <a:pt x="595" y="179"/>
                    <a:pt x="595" y="179"/>
                    <a:pt x="595" y="179"/>
                  </a:cubicBezTo>
                  <a:cubicBezTo>
                    <a:pt x="597" y="179"/>
                    <a:pt x="597" y="179"/>
                    <a:pt x="597" y="179"/>
                  </a:cubicBezTo>
                  <a:cubicBezTo>
                    <a:pt x="597" y="179"/>
                    <a:pt x="597" y="179"/>
                    <a:pt x="597" y="179"/>
                  </a:cubicBezTo>
                  <a:cubicBezTo>
                    <a:pt x="597" y="178"/>
                    <a:pt x="597" y="177"/>
                    <a:pt x="596" y="176"/>
                  </a:cubicBezTo>
                  <a:cubicBezTo>
                    <a:pt x="596" y="176"/>
                    <a:pt x="596" y="176"/>
                    <a:pt x="596" y="176"/>
                  </a:cubicBezTo>
                  <a:cubicBezTo>
                    <a:pt x="596" y="176"/>
                    <a:pt x="596" y="175"/>
                    <a:pt x="596" y="175"/>
                  </a:cubicBezTo>
                  <a:cubicBezTo>
                    <a:pt x="596" y="173"/>
                    <a:pt x="596" y="172"/>
                    <a:pt x="595" y="172"/>
                  </a:cubicBezTo>
                  <a:cubicBezTo>
                    <a:pt x="593" y="172"/>
                    <a:pt x="593" y="172"/>
                    <a:pt x="593" y="172"/>
                  </a:cubicBezTo>
                  <a:cubicBezTo>
                    <a:pt x="594" y="171"/>
                    <a:pt x="594" y="171"/>
                    <a:pt x="594" y="171"/>
                  </a:cubicBezTo>
                  <a:cubicBezTo>
                    <a:pt x="594" y="170"/>
                    <a:pt x="594" y="170"/>
                    <a:pt x="594" y="170"/>
                  </a:cubicBezTo>
                  <a:cubicBezTo>
                    <a:pt x="594" y="170"/>
                    <a:pt x="594" y="170"/>
                    <a:pt x="594" y="170"/>
                  </a:cubicBezTo>
                  <a:cubicBezTo>
                    <a:pt x="594" y="170"/>
                    <a:pt x="594" y="170"/>
                    <a:pt x="594" y="170"/>
                  </a:cubicBezTo>
                  <a:cubicBezTo>
                    <a:pt x="594" y="170"/>
                    <a:pt x="594" y="170"/>
                    <a:pt x="594" y="170"/>
                  </a:cubicBezTo>
                  <a:cubicBezTo>
                    <a:pt x="593" y="170"/>
                    <a:pt x="593" y="170"/>
                    <a:pt x="592" y="169"/>
                  </a:cubicBezTo>
                  <a:cubicBezTo>
                    <a:pt x="591" y="168"/>
                    <a:pt x="590" y="166"/>
                    <a:pt x="590" y="165"/>
                  </a:cubicBezTo>
                  <a:cubicBezTo>
                    <a:pt x="590" y="164"/>
                    <a:pt x="590" y="164"/>
                    <a:pt x="590" y="164"/>
                  </a:cubicBezTo>
                  <a:cubicBezTo>
                    <a:pt x="591" y="164"/>
                    <a:pt x="591" y="164"/>
                    <a:pt x="591" y="164"/>
                  </a:cubicBezTo>
                  <a:cubicBezTo>
                    <a:pt x="593" y="163"/>
                    <a:pt x="595" y="164"/>
                    <a:pt x="596" y="165"/>
                  </a:cubicBezTo>
                  <a:cubicBezTo>
                    <a:pt x="596" y="165"/>
                    <a:pt x="597" y="164"/>
                    <a:pt x="597" y="164"/>
                  </a:cubicBezTo>
                  <a:cubicBezTo>
                    <a:pt x="598" y="163"/>
                    <a:pt x="600" y="162"/>
                    <a:pt x="601" y="161"/>
                  </a:cubicBezTo>
                  <a:cubicBezTo>
                    <a:pt x="601" y="160"/>
                    <a:pt x="601" y="160"/>
                    <a:pt x="602" y="160"/>
                  </a:cubicBezTo>
                  <a:cubicBezTo>
                    <a:pt x="602" y="159"/>
                    <a:pt x="603" y="158"/>
                    <a:pt x="603" y="157"/>
                  </a:cubicBezTo>
                  <a:cubicBezTo>
                    <a:pt x="603" y="157"/>
                    <a:pt x="603" y="157"/>
                    <a:pt x="603" y="157"/>
                  </a:cubicBezTo>
                  <a:cubicBezTo>
                    <a:pt x="602" y="155"/>
                    <a:pt x="601" y="154"/>
                    <a:pt x="601" y="152"/>
                  </a:cubicBezTo>
                  <a:cubicBezTo>
                    <a:pt x="601" y="150"/>
                    <a:pt x="601" y="150"/>
                    <a:pt x="601" y="150"/>
                  </a:cubicBezTo>
                  <a:cubicBezTo>
                    <a:pt x="602" y="151"/>
                    <a:pt x="602" y="151"/>
                    <a:pt x="602" y="151"/>
                  </a:cubicBezTo>
                  <a:cubicBezTo>
                    <a:pt x="603" y="151"/>
                    <a:pt x="603" y="151"/>
                    <a:pt x="603" y="151"/>
                  </a:cubicBezTo>
                  <a:cubicBezTo>
                    <a:pt x="603" y="151"/>
                    <a:pt x="603" y="150"/>
                    <a:pt x="603" y="150"/>
                  </a:cubicBezTo>
                  <a:cubicBezTo>
                    <a:pt x="602" y="144"/>
                    <a:pt x="602" y="144"/>
                    <a:pt x="602" y="144"/>
                  </a:cubicBezTo>
                  <a:cubicBezTo>
                    <a:pt x="605" y="149"/>
                    <a:pt x="605" y="149"/>
                    <a:pt x="605" y="149"/>
                  </a:cubicBezTo>
                  <a:cubicBezTo>
                    <a:pt x="605" y="149"/>
                    <a:pt x="605" y="149"/>
                    <a:pt x="605" y="149"/>
                  </a:cubicBezTo>
                  <a:cubicBezTo>
                    <a:pt x="605" y="149"/>
                    <a:pt x="606" y="150"/>
                    <a:pt x="606" y="150"/>
                  </a:cubicBezTo>
                  <a:cubicBezTo>
                    <a:pt x="606" y="150"/>
                    <a:pt x="606" y="150"/>
                    <a:pt x="606" y="150"/>
                  </a:cubicBezTo>
                  <a:cubicBezTo>
                    <a:pt x="606" y="149"/>
                    <a:pt x="606" y="149"/>
                    <a:pt x="606" y="149"/>
                  </a:cubicBezTo>
                  <a:cubicBezTo>
                    <a:pt x="608" y="147"/>
                    <a:pt x="608" y="147"/>
                    <a:pt x="608" y="147"/>
                  </a:cubicBezTo>
                  <a:cubicBezTo>
                    <a:pt x="608" y="149"/>
                    <a:pt x="608" y="149"/>
                    <a:pt x="608" y="149"/>
                  </a:cubicBezTo>
                  <a:cubicBezTo>
                    <a:pt x="609" y="150"/>
                    <a:pt x="609" y="151"/>
                    <a:pt x="608" y="152"/>
                  </a:cubicBezTo>
                  <a:cubicBezTo>
                    <a:pt x="608" y="152"/>
                    <a:pt x="607" y="153"/>
                    <a:pt x="607" y="153"/>
                  </a:cubicBezTo>
                  <a:cubicBezTo>
                    <a:pt x="607" y="153"/>
                    <a:pt x="607" y="153"/>
                    <a:pt x="607" y="153"/>
                  </a:cubicBezTo>
                  <a:cubicBezTo>
                    <a:pt x="607" y="154"/>
                    <a:pt x="608" y="156"/>
                    <a:pt x="608" y="156"/>
                  </a:cubicBezTo>
                  <a:cubicBezTo>
                    <a:pt x="608" y="156"/>
                    <a:pt x="608" y="156"/>
                    <a:pt x="609" y="156"/>
                  </a:cubicBezTo>
                  <a:cubicBezTo>
                    <a:pt x="610" y="156"/>
                    <a:pt x="612" y="156"/>
                    <a:pt x="613" y="156"/>
                  </a:cubicBezTo>
                  <a:cubicBezTo>
                    <a:pt x="614" y="156"/>
                    <a:pt x="614" y="156"/>
                    <a:pt x="615" y="156"/>
                  </a:cubicBezTo>
                  <a:cubicBezTo>
                    <a:pt x="615" y="156"/>
                    <a:pt x="615" y="156"/>
                    <a:pt x="615" y="156"/>
                  </a:cubicBezTo>
                  <a:cubicBezTo>
                    <a:pt x="618" y="156"/>
                    <a:pt x="618" y="158"/>
                    <a:pt x="619" y="160"/>
                  </a:cubicBezTo>
                  <a:cubicBezTo>
                    <a:pt x="619" y="162"/>
                    <a:pt x="619" y="163"/>
                    <a:pt x="621" y="164"/>
                  </a:cubicBezTo>
                  <a:cubicBezTo>
                    <a:pt x="621" y="163"/>
                    <a:pt x="621" y="163"/>
                    <a:pt x="621" y="163"/>
                  </a:cubicBezTo>
                  <a:cubicBezTo>
                    <a:pt x="621" y="163"/>
                    <a:pt x="622" y="163"/>
                    <a:pt x="622" y="163"/>
                  </a:cubicBezTo>
                  <a:cubicBezTo>
                    <a:pt x="623" y="162"/>
                    <a:pt x="623" y="162"/>
                    <a:pt x="623" y="162"/>
                  </a:cubicBezTo>
                  <a:cubicBezTo>
                    <a:pt x="623" y="164"/>
                    <a:pt x="623" y="164"/>
                    <a:pt x="623" y="164"/>
                  </a:cubicBezTo>
                  <a:cubicBezTo>
                    <a:pt x="623" y="164"/>
                    <a:pt x="624" y="164"/>
                    <a:pt x="624" y="164"/>
                  </a:cubicBezTo>
                  <a:cubicBezTo>
                    <a:pt x="624" y="165"/>
                    <a:pt x="625" y="165"/>
                    <a:pt x="626" y="166"/>
                  </a:cubicBezTo>
                  <a:cubicBezTo>
                    <a:pt x="626" y="166"/>
                    <a:pt x="626" y="166"/>
                    <a:pt x="626" y="166"/>
                  </a:cubicBezTo>
                  <a:cubicBezTo>
                    <a:pt x="626" y="165"/>
                    <a:pt x="626" y="165"/>
                    <a:pt x="626" y="165"/>
                  </a:cubicBezTo>
                  <a:cubicBezTo>
                    <a:pt x="627" y="166"/>
                    <a:pt x="627" y="166"/>
                    <a:pt x="627" y="166"/>
                  </a:cubicBezTo>
                  <a:cubicBezTo>
                    <a:pt x="627" y="166"/>
                    <a:pt x="627" y="166"/>
                    <a:pt x="627" y="166"/>
                  </a:cubicBezTo>
                  <a:cubicBezTo>
                    <a:pt x="629" y="166"/>
                    <a:pt x="629" y="166"/>
                    <a:pt x="629" y="166"/>
                  </a:cubicBezTo>
                  <a:cubicBezTo>
                    <a:pt x="628" y="165"/>
                    <a:pt x="628" y="165"/>
                    <a:pt x="628" y="165"/>
                  </a:cubicBezTo>
                  <a:cubicBezTo>
                    <a:pt x="628" y="165"/>
                    <a:pt x="628" y="165"/>
                    <a:pt x="628" y="165"/>
                  </a:cubicBezTo>
                  <a:cubicBezTo>
                    <a:pt x="626" y="165"/>
                    <a:pt x="626" y="165"/>
                    <a:pt x="626" y="165"/>
                  </a:cubicBezTo>
                  <a:cubicBezTo>
                    <a:pt x="628" y="164"/>
                    <a:pt x="628" y="164"/>
                    <a:pt x="628" y="164"/>
                  </a:cubicBezTo>
                  <a:cubicBezTo>
                    <a:pt x="629" y="163"/>
                    <a:pt x="630" y="162"/>
                    <a:pt x="631" y="162"/>
                  </a:cubicBezTo>
                  <a:cubicBezTo>
                    <a:pt x="631" y="162"/>
                    <a:pt x="631" y="162"/>
                    <a:pt x="631" y="162"/>
                  </a:cubicBezTo>
                  <a:cubicBezTo>
                    <a:pt x="631" y="161"/>
                    <a:pt x="630" y="161"/>
                    <a:pt x="630" y="161"/>
                  </a:cubicBezTo>
                  <a:cubicBezTo>
                    <a:pt x="631" y="159"/>
                    <a:pt x="631" y="159"/>
                    <a:pt x="631" y="159"/>
                  </a:cubicBezTo>
                  <a:cubicBezTo>
                    <a:pt x="631" y="159"/>
                    <a:pt x="632" y="159"/>
                    <a:pt x="632" y="158"/>
                  </a:cubicBezTo>
                  <a:cubicBezTo>
                    <a:pt x="633" y="157"/>
                    <a:pt x="633" y="157"/>
                    <a:pt x="635" y="156"/>
                  </a:cubicBezTo>
                  <a:cubicBezTo>
                    <a:pt x="635" y="156"/>
                    <a:pt x="635" y="156"/>
                    <a:pt x="635" y="156"/>
                  </a:cubicBezTo>
                  <a:cubicBezTo>
                    <a:pt x="635" y="155"/>
                    <a:pt x="634" y="155"/>
                    <a:pt x="634" y="155"/>
                  </a:cubicBezTo>
                  <a:cubicBezTo>
                    <a:pt x="633" y="151"/>
                    <a:pt x="633" y="151"/>
                    <a:pt x="633" y="151"/>
                  </a:cubicBezTo>
                  <a:cubicBezTo>
                    <a:pt x="636" y="154"/>
                    <a:pt x="636" y="154"/>
                    <a:pt x="636" y="154"/>
                  </a:cubicBezTo>
                  <a:cubicBezTo>
                    <a:pt x="636" y="154"/>
                    <a:pt x="637" y="154"/>
                    <a:pt x="637" y="155"/>
                  </a:cubicBezTo>
                  <a:cubicBezTo>
                    <a:pt x="638" y="153"/>
                    <a:pt x="638" y="153"/>
                    <a:pt x="639" y="152"/>
                  </a:cubicBezTo>
                  <a:cubicBezTo>
                    <a:pt x="639" y="152"/>
                    <a:pt x="639" y="152"/>
                    <a:pt x="638" y="152"/>
                  </a:cubicBezTo>
                  <a:cubicBezTo>
                    <a:pt x="637" y="152"/>
                    <a:pt x="637" y="152"/>
                    <a:pt x="637" y="152"/>
                  </a:cubicBezTo>
                  <a:cubicBezTo>
                    <a:pt x="638" y="151"/>
                    <a:pt x="638" y="151"/>
                    <a:pt x="638" y="151"/>
                  </a:cubicBezTo>
                  <a:cubicBezTo>
                    <a:pt x="638" y="150"/>
                    <a:pt x="637" y="149"/>
                    <a:pt x="636" y="148"/>
                  </a:cubicBezTo>
                  <a:cubicBezTo>
                    <a:pt x="635" y="146"/>
                    <a:pt x="632" y="144"/>
                    <a:pt x="630" y="144"/>
                  </a:cubicBezTo>
                  <a:cubicBezTo>
                    <a:pt x="629" y="144"/>
                    <a:pt x="629" y="144"/>
                    <a:pt x="629" y="145"/>
                  </a:cubicBezTo>
                  <a:cubicBezTo>
                    <a:pt x="627" y="145"/>
                    <a:pt x="627" y="145"/>
                    <a:pt x="627" y="145"/>
                  </a:cubicBezTo>
                  <a:cubicBezTo>
                    <a:pt x="627" y="144"/>
                    <a:pt x="627" y="144"/>
                    <a:pt x="627" y="144"/>
                  </a:cubicBezTo>
                  <a:cubicBezTo>
                    <a:pt x="627" y="144"/>
                    <a:pt x="627" y="143"/>
                    <a:pt x="627" y="143"/>
                  </a:cubicBezTo>
                  <a:cubicBezTo>
                    <a:pt x="627" y="143"/>
                    <a:pt x="627" y="143"/>
                    <a:pt x="626" y="143"/>
                  </a:cubicBezTo>
                  <a:cubicBezTo>
                    <a:pt x="626" y="143"/>
                    <a:pt x="626" y="144"/>
                    <a:pt x="625" y="144"/>
                  </a:cubicBezTo>
                  <a:cubicBezTo>
                    <a:pt x="626" y="145"/>
                    <a:pt x="626" y="146"/>
                    <a:pt x="626" y="147"/>
                  </a:cubicBezTo>
                  <a:cubicBezTo>
                    <a:pt x="626" y="148"/>
                    <a:pt x="627" y="149"/>
                    <a:pt x="626" y="150"/>
                  </a:cubicBezTo>
                  <a:cubicBezTo>
                    <a:pt x="623" y="153"/>
                    <a:pt x="623" y="153"/>
                    <a:pt x="623" y="153"/>
                  </a:cubicBezTo>
                  <a:cubicBezTo>
                    <a:pt x="624" y="149"/>
                    <a:pt x="624" y="149"/>
                    <a:pt x="624" y="149"/>
                  </a:cubicBezTo>
                  <a:cubicBezTo>
                    <a:pt x="624" y="149"/>
                    <a:pt x="623" y="147"/>
                    <a:pt x="623" y="146"/>
                  </a:cubicBezTo>
                  <a:cubicBezTo>
                    <a:pt x="622" y="145"/>
                    <a:pt x="621" y="143"/>
                    <a:pt x="621" y="142"/>
                  </a:cubicBezTo>
                  <a:cubicBezTo>
                    <a:pt x="620" y="141"/>
                    <a:pt x="620" y="141"/>
                    <a:pt x="620" y="140"/>
                  </a:cubicBezTo>
                  <a:cubicBezTo>
                    <a:pt x="614" y="136"/>
                    <a:pt x="614" y="136"/>
                    <a:pt x="614" y="136"/>
                  </a:cubicBezTo>
                  <a:cubicBezTo>
                    <a:pt x="615" y="135"/>
                    <a:pt x="615" y="135"/>
                    <a:pt x="615" y="135"/>
                  </a:cubicBezTo>
                  <a:cubicBezTo>
                    <a:pt x="615" y="135"/>
                    <a:pt x="615" y="135"/>
                    <a:pt x="615" y="135"/>
                  </a:cubicBezTo>
                  <a:cubicBezTo>
                    <a:pt x="614" y="135"/>
                    <a:pt x="613" y="134"/>
                    <a:pt x="613" y="134"/>
                  </a:cubicBezTo>
                  <a:cubicBezTo>
                    <a:pt x="611" y="134"/>
                    <a:pt x="611" y="134"/>
                    <a:pt x="611" y="134"/>
                  </a:cubicBezTo>
                  <a:cubicBezTo>
                    <a:pt x="612" y="133"/>
                    <a:pt x="612" y="133"/>
                    <a:pt x="612" y="133"/>
                  </a:cubicBezTo>
                  <a:cubicBezTo>
                    <a:pt x="612" y="133"/>
                    <a:pt x="613" y="132"/>
                    <a:pt x="612" y="132"/>
                  </a:cubicBezTo>
                  <a:cubicBezTo>
                    <a:pt x="612" y="132"/>
                    <a:pt x="612" y="131"/>
                    <a:pt x="611" y="131"/>
                  </a:cubicBezTo>
                  <a:cubicBezTo>
                    <a:pt x="609" y="131"/>
                    <a:pt x="605" y="128"/>
                    <a:pt x="605" y="126"/>
                  </a:cubicBezTo>
                  <a:cubicBezTo>
                    <a:pt x="605" y="125"/>
                    <a:pt x="603" y="125"/>
                    <a:pt x="602" y="124"/>
                  </a:cubicBezTo>
                  <a:cubicBezTo>
                    <a:pt x="601" y="124"/>
                    <a:pt x="600" y="123"/>
                    <a:pt x="600" y="123"/>
                  </a:cubicBezTo>
                  <a:cubicBezTo>
                    <a:pt x="599" y="122"/>
                    <a:pt x="599" y="122"/>
                    <a:pt x="599" y="122"/>
                  </a:cubicBezTo>
                  <a:cubicBezTo>
                    <a:pt x="597" y="120"/>
                    <a:pt x="595" y="119"/>
                    <a:pt x="593" y="117"/>
                  </a:cubicBezTo>
                  <a:cubicBezTo>
                    <a:pt x="592" y="117"/>
                    <a:pt x="591" y="117"/>
                    <a:pt x="591" y="116"/>
                  </a:cubicBezTo>
                  <a:cubicBezTo>
                    <a:pt x="589" y="115"/>
                    <a:pt x="587" y="114"/>
                    <a:pt x="585" y="114"/>
                  </a:cubicBezTo>
                  <a:cubicBezTo>
                    <a:pt x="584" y="114"/>
                    <a:pt x="583" y="114"/>
                    <a:pt x="582" y="114"/>
                  </a:cubicBezTo>
                  <a:cubicBezTo>
                    <a:pt x="579" y="114"/>
                    <a:pt x="577" y="114"/>
                    <a:pt x="575" y="114"/>
                  </a:cubicBezTo>
                  <a:cubicBezTo>
                    <a:pt x="573" y="113"/>
                    <a:pt x="570" y="113"/>
                    <a:pt x="568" y="112"/>
                  </a:cubicBezTo>
                  <a:cubicBezTo>
                    <a:pt x="567" y="112"/>
                    <a:pt x="566" y="111"/>
                    <a:pt x="565" y="111"/>
                  </a:cubicBezTo>
                  <a:cubicBezTo>
                    <a:pt x="565" y="111"/>
                    <a:pt x="565" y="112"/>
                    <a:pt x="565" y="113"/>
                  </a:cubicBezTo>
                  <a:cubicBezTo>
                    <a:pt x="564" y="113"/>
                    <a:pt x="564" y="114"/>
                    <a:pt x="564" y="115"/>
                  </a:cubicBezTo>
                  <a:cubicBezTo>
                    <a:pt x="566" y="115"/>
                    <a:pt x="567" y="117"/>
                    <a:pt x="567" y="120"/>
                  </a:cubicBezTo>
                  <a:cubicBezTo>
                    <a:pt x="567" y="123"/>
                    <a:pt x="565" y="126"/>
                    <a:pt x="562" y="126"/>
                  </a:cubicBezTo>
                  <a:cubicBezTo>
                    <a:pt x="560" y="126"/>
                    <a:pt x="559" y="124"/>
                    <a:pt x="556" y="122"/>
                  </a:cubicBezTo>
                  <a:cubicBezTo>
                    <a:pt x="556" y="121"/>
                    <a:pt x="555" y="121"/>
                    <a:pt x="555" y="121"/>
                  </a:cubicBezTo>
                  <a:cubicBezTo>
                    <a:pt x="554" y="120"/>
                    <a:pt x="554" y="119"/>
                    <a:pt x="554" y="117"/>
                  </a:cubicBezTo>
                  <a:cubicBezTo>
                    <a:pt x="554" y="116"/>
                    <a:pt x="553" y="116"/>
                    <a:pt x="553" y="115"/>
                  </a:cubicBezTo>
                  <a:cubicBezTo>
                    <a:pt x="549" y="118"/>
                    <a:pt x="545" y="118"/>
                    <a:pt x="540" y="115"/>
                  </a:cubicBezTo>
                  <a:cubicBezTo>
                    <a:pt x="539" y="114"/>
                    <a:pt x="538" y="114"/>
                    <a:pt x="537" y="114"/>
                  </a:cubicBezTo>
                  <a:cubicBezTo>
                    <a:pt x="534" y="114"/>
                    <a:pt x="531" y="117"/>
                    <a:pt x="528" y="119"/>
                  </a:cubicBezTo>
                  <a:cubicBezTo>
                    <a:pt x="526" y="120"/>
                    <a:pt x="526" y="120"/>
                    <a:pt x="526" y="120"/>
                  </a:cubicBezTo>
                  <a:cubicBezTo>
                    <a:pt x="527" y="118"/>
                    <a:pt x="527" y="118"/>
                    <a:pt x="527" y="118"/>
                  </a:cubicBezTo>
                  <a:cubicBezTo>
                    <a:pt x="527" y="116"/>
                    <a:pt x="527" y="116"/>
                    <a:pt x="525" y="116"/>
                  </a:cubicBezTo>
                  <a:cubicBezTo>
                    <a:pt x="525" y="115"/>
                    <a:pt x="524" y="115"/>
                    <a:pt x="524" y="115"/>
                  </a:cubicBezTo>
                  <a:cubicBezTo>
                    <a:pt x="521" y="114"/>
                    <a:pt x="521" y="112"/>
                    <a:pt x="521" y="110"/>
                  </a:cubicBezTo>
                  <a:cubicBezTo>
                    <a:pt x="522" y="110"/>
                    <a:pt x="522" y="109"/>
                    <a:pt x="522" y="108"/>
                  </a:cubicBezTo>
                  <a:cubicBezTo>
                    <a:pt x="522" y="107"/>
                    <a:pt x="521" y="105"/>
                    <a:pt x="520" y="103"/>
                  </a:cubicBezTo>
                  <a:cubicBezTo>
                    <a:pt x="519" y="101"/>
                    <a:pt x="518" y="101"/>
                    <a:pt x="518" y="101"/>
                  </a:cubicBezTo>
                  <a:cubicBezTo>
                    <a:pt x="502" y="100"/>
                    <a:pt x="502" y="100"/>
                    <a:pt x="502" y="100"/>
                  </a:cubicBezTo>
                  <a:cubicBezTo>
                    <a:pt x="502" y="100"/>
                    <a:pt x="502" y="100"/>
                    <a:pt x="502" y="100"/>
                  </a:cubicBezTo>
                  <a:cubicBezTo>
                    <a:pt x="501" y="100"/>
                    <a:pt x="499" y="101"/>
                    <a:pt x="498" y="101"/>
                  </a:cubicBezTo>
                  <a:cubicBezTo>
                    <a:pt x="497" y="102"/>
                    <a:pt x="496" y="102"/>
                    <a:pt x="494" y="102"/>
                  </a:cubicBezTo>
                  <a:cubicBezTo>
                    <a:pt x="493" y="102"/>
                    <a:pt x="492" y="102"/>
                    <a:pt x="490" y="100"/>
                  </a:cubicBezTo>
                  <a:cubicBezTo>
                    <a:pt x="489" y="100"/>
                    <a:pt x="489" y="100"/>
                    <a:pt x="489" y="100"/>
                  </a:cubicBezTo>
                  <a:cubicBezTo>
                    <a:pt x="490" y="99"/>
                    <a:pt x="490" y="99"/>
                    <a:pt x="490" y="99"/>
                  </a:cubicBezTo>
                  <a:cubicBezTo>
                    <a:pt x="491" y="98"/>
                    <a:pt x="492" y="97"/>
                    <a:pt x="491" y="96"/>
                  </a:cubicBezTo>
                  <a:cubicBezTo>
                    <a:pt x="491" y="95"/>
                    <a:pt x="490" y="95"/>
                    <a:pt x="488" y="95"/>
                  </a:cubicBezTo>
                  <a:cubicBezTo>
                    <a:pt x="488" y="95"/>
                    <a:pt x="488" y="95"/>
                    <a:pt x="487" y="95"/>
                  </a:cubicBezTo>
                  <a:cubicBezTo>
                    <a:pt x="486" y="95"/>
                    <a:pt x="485" y="94"/>
                    <a:pt x="485" y="93"/>
                  </a:cubicBezTo>
                  <a:cubicBezTo>
                    <a:pt x="485" y="93"/>
                    <a:pt x="484" y="93"/>
                    <a:pt x="484" y="93"/>
                  </a:cubicBezTo>
                  <a:cubicBezTo>
                    <a:pt x="484" y="92"/>
                    <a:pt x="482" y="92"/>
                    <a:pt x="481" y="92"/>
                  </a:cubicBezTo>
                  <a:cubicBezTo>
                    <a:pt x="481" y="92"/>
                    <a:pt x="480" y="92"/>
                    <a:pt x="480" y="92"/>
                  </a:cubicBezTo>
                  <a:cubicBezTo>
                    <a:pt x="478" y="92"/>
                    <a:pt x="478" y="92"/>
                    <a:pt x="478" y="92"/>
                  </a:cubicBezTo>
                  <a:cubicBezTo>
                    <a:pt x="479" y="91"/>
                    <a:pt x="479" y="91"/>
                    <a:pt x="479" y="91"/>
                  </a:cubicBezTo>
                  <a:cubicBezTo>
                    <a:pt x="480" y="88"/>
                    <a:pt x="481" y="87"/>
                    <a:pt x="482" y="87"/>
                  </a:cubicBezTo>
                  <a:cubicBezTo>
                    <a:pt x="481" y="85"/>
                    <a:pt x="480" y="84"/>
                    <a:pt x="477" y="84"/>
                  </a:cubicBezTo>
                  <a:cubicBezTo>
                    <a:pt x="477" y="84"/>
                    <a:pt x="476" y="84"/>
                    <a:pt x="475" y="83"/>
                  </a:cubicBezTo>
                  <a:cubicBezTo>
                    <a:pt x="474" y="83"/>
                    <a:pt x="474" y="83"/>
                    <a:pt x="474" y="83"/>
                  </a:cubicBezTo>
                  <a:cubicBezTo>
                    <a:pt x="467" y="81"/>
                    <a:pt x="460" y="80"/>
                    <a:pt x="453" y="78"/>
                  </a:cubicBezTo>
                  <a:cubicBezTo>
                    <a:pt x="449" y="77"/>
                    <a:pt x="449" y="77"/>
                    <a:pt x="449" y="77"/>
                  </a:cubicBezTo>
                  <a:cubicBezTo>
                    <a:pt x="449" y="77"/>
                    <a:pt x="449" y="78"/>
                    <a:pt x="449" y="78"/>
                  </a:cubicBezTo>
                  <a:cubicBezTo>
                    <a:pt x="449" y="79"/>
                    <a:pt x="450" y="80"/>
                    <a:pt x="449" y="81"/>
                  </a:cubicBezTo>
                  <a:cubicBezTo>
                    <a:pt x="445" y="86"/>
                    <a:pt x="443" y="88"/>
                    <a:pt x="445" y="93"/>
                  </a:cubicBezTo>
                  <a:cubicBezTo>
                    <a:pt x="446" y="96"/>
                    <a:pt x="446" y="96"/>
                    <a:pt x="446" y="96"/>
                  </a:cubicBezTo>
                  <a:cubicBezTo>
                    <a:pt x="444" y="94"/>
                    <a:pt x="444" y="94"/>
                    <a:pt x="444" y="94"/>
                  </a:cubicBezTo>
                  <a:cubicBezTo>
                    <a:pt x="442" y="93"/>
                    <a:pt x="440" y="95"/>
                    <a:pt x="439" y="97"/>
                  </a:cubicBezTo>
                  <a:cubicBezTo>
                    <a:pt x="438" y="97"/>
                    <a:pt x="438" y="98"/>
                    <a:pt x="437" y="98"/>
                  </a:cubicBezTo>
                  <a:cubicBezTo>
                    <a:pt x="437" y="98"/>
                    <a:pt x="437" y="98"/>
                    <a:pt x="437" y="98"/>
                  </a:cubicBezTo>
                  <a:cubicBezTo>
                    <a:pt x="436" y="98"/>
                    <a:pt x="436" y="98"/>
                    <a:pt x="436" y="98"/>
                  </a:cubicBezTo>
                  <a:cubicBezTo>
                    <a:pt x="435" y="98"/>
                    <a:pt x="433" y="97"/>
                    <a:pt x="428" y="94"/>
                  </a:cubicBezTo>
                  <a:cubicBezTo>
                    <a:pt x="428" y="93"/>
                    <a:pt x="427" y="93"/>
                    <a:pt x="427" y="92"/>
                  </a:cubicBezTo>
                  <a:cubicBezTo>
                    <a:pt x="426" y="92"/>
                    <a:pt x="426" y="92"/>
                    <a:pt x="426" y="92"/>
                  </a:cubicBezTo>
                  <a:cubicBezTo>
                    <a:pt x="426" y="92"/>
                    <a:pt x="426" y="93"/>
                    <a:pt x="426" y="93"/>
                  </a:cubicBezTo>
                  <a:cubicBezTo>
                    <a:pt x="425" y="94"/>
                    <a:pt x="424" y="96"/>
                    <a:pt x="422" y="96"/>
                  </a:cubicBezTo>
                  <a:cubicBezTo>
                    <a:pt x="418" y="95"/>
                    <a:pt x="417" y="92"/>
                    <a:pt x="416" y="90"/>
                  </a:cubicBezTo>
                  <a:cubicBezTo>
                    <a:pt x="416" y="90"/>
                    <a:pt x="416" y="90"/>
                    <a:pt x="416" y="89"/>
                  </a:cubicBezTo>
                  <a:cubicBezTo>
                    <a:pt x="415" y="91"/>
                    <a:pt x="415" y="93"/>
                    <a:pt x="414" y="95"/>
                  </a:cubicBezTo>
                  <a:cubicBezTo>
                    <a:pt x="413" y="98"/>
                    <a:pt x="413" y="100"/>
                    <a:pt x="411" y="103"/>
                  </a:cubicBezTo>
                  <a:cubicBezTo>
                    <a:pt x="410" y="106"/>
                    <a:pt x="410" y="106"/>
                    <a:pt x="410" y="106"/>
                  </a:cubicBezTo>
                  <a:cubicBezTo>
                    <a:pt x="409" y="103"/>
                    <a:pt x="409" y="103"/>
                    <a:pt x="409" y="103"/>
                  </a:cubicBezTo>
                  <a:cubicBezTo>
                    <a:pt x="409" y="101"/>
                    <a:pt x="408" y="101"/>
                    <a:pt x="407" y="101"/>
                  </a:cubicBezTo>
                  <a:cubicBezTo>
                    <a:pt x="406" y="101"/>
                    <a:pt x="405" y="100"/>
                    <a:pt x="404" y="99"/>
                  </a:cubicBezTo>
                  <a:cubicBezTo>
                    <a:pt x="404" y="98"/>
                    <a:pt x="403" y="97"/>
                    <a:pt x="403" y="97"/>
                  </a:cubicBezTo>
                  <a:cubicBezTo>
                    <a:pt x="403" y="95"/>
                    <a:pt x="402" y="92"/>
                    <a:pt x="401" y="92"/>
                  </a:cubicBezTo>
                  <a:cubicBezTo>
                    <a:pt x="400" y="93"/>
                    <a:pt x="400" y="93"/>
                    <a:pt x="400" y="93"/>
                  </a:cubicBezTo>
                  <a:cubicBezTo>
                    <a:pt x="400" y="92"/>
                    <a:pt x="400" y="92"/>
                    <a:pt x="400" y="92"/>
                  </a:cubicBezTo>
                  <a:cubicBezTo>
                    <a:pt x="399" y="89"/>
                    <a:pt x="400" y="87"/>
                    <a:pt x="401" y="86"/>
                  </a:cubicBezTo>
                  <a:cubicBezTo>
                    <a:pt x="401" y="85"/>
                    <a:pt x="402" y="84"/>
                    <a:pt x="402" y="83"/>
                  </a:cubicBezTo>
                  <a:cubicBezTo>
                    <a:pt x="402" y="83"/>
                    <a:pt x="402" y="82"/>
                    <a:pt x="402" y="81"/>
                  </a:cubicBezTo>
                  <a:cubicBezTo>
                    <a:pt x="401" y="81"/>
                    <a:pt x="401" y="80"/>
                    <a:pt x="401" y="79"/>
                  </a:cubicBezTo>
                  <a:cubicBezTo>
                    <a:pt x="401" y="78"/>
                    <a:pt x="402" y="78"/>
                    <a:pt x="402" y="77"/>
                  </a:cubicBezTo>
                  <a:cubicBezTo>
                    <a:pt x="402" y="75"/>
                    <a:pt x="402" y="74"/>
                    <a:pt x="402" y="74"/>
                  </a:cubicBezTo>
                  <a:cubicBezTo>
                    <a:pt x="401" y="73"/>
                    <a:pt x="401" y="73"/>
                    <a:pt x="401" y="73"/>
                  </a:cubicBezTo>
                  <a:cubicBezTo>
                    <a:pt x="399" y="71"/>
                    <a:pt x="397" y="67"/>
                    <a:pt x="395" y="67"/>
                  </a:cubicBezTo>
                  <a:cubicBezTo>
                    <a:pt x="394" y="67"/>
                    <a:pt x="394" y="68"/>
                    <a:pt x="393" y="68"/>
                  </a:cubicBezTo>
                  <a:cubicBezTo>
                    <a:pt x="393" y="69"/>
                    <a:pt x="393" y="69"/>
                    <a:pt x="392" y="69"/>
                  </a:cubicBezTo>
                  <a:cubicBezTo>
                    <a:pt x="390" y="69"/>
                    <a:pt x="387" y="67"/>
                    <a:pt x="382" y="64"/>
                  </a:cubicBezTo>
                  <a:cubicBezTo>
                    <a:pt x="382" y="64"/>
                    <a:pt x="382" y="64"/>
                    <a:pt x="382" y="64"/>
                  </a:cubicBezTo>
                  <a:cubicBezTo>
                    <a:pt x="381" y="66"/>
                    <a:pt x="381" y="66"/>
                    <a:pt x="381" y="66"/>
                  </a:cubicBezTo>
                  <a:cubicBezTo>
                    <a:pt x="380" y="65"/>
                    <a:pt x="380" y="65"/>
                    <a:pt x="380" y="65"/>
                  </a:cubicBezTo>
                  <a:cubicBezTo>
                    <a:pt x="380" y="65"/>
                    <a:pt x="380" y="65"/>
                    <a:pt x="380" y="65"/>
                  </a:cubicBezTo>
                  <a:cubicBezTo>
                    <a:pt x="379" y="67"/>
                    <a:pt x="380" y="69"/>
                    <a:pt x="380" y="71"/>
                  </a:cubicBezTo>
                  <a:cubicBezTo>
                    <a:pt x="380" y="72"/>
                    <a:pt x="380" y="72"/>
                    <a:pt x="380" y="73"/>
                  </a:cubicBezTo>
                  <a:cubicBezTo>
                    <a:pt x="379" y="74"/>
                    <a:pt x="376" y="75"/>
                    <a:pt x="372" y="75"/>
                  </a:cubicBezTo>
                  <a:cubicBezTo>
                    <a:pt x="372" y="75"/>
                    <a:pt x="372" y="75"/>
                    <a:pt x="371" y="75"/>
                  </a:cubicBezTo>
                  <a:cubicBezTo>
                    <a:pt x="369" y="76"/>
                    <a:pt x="367" y="75"/>
                    <a:pt x="365" y="74"/>
                  </a:cubicBezTo>
                  <a:cubicBezTo>
                    <a:pt x="364" y="74"/>
                    <a:pt x="363" y="74"/>
                    <a:pt x="363" y="73"/>
                  </a:cubicBezTo>
                  <a:cubicBezTo>
                    <a:pt x="361" y="73"/>
                    <a:pt x="358" y="71"/>
                    <a:pt x="359" y="69"/>
                  </a:cubicBezTo>
                  <a:cubicBezTo>
                    <a:pt x="359" y="68"/>
                    <a:pt x="359" y="68"/>
                    <a:pt x="359" y="68"/>
                  </a:cubicBezTo>
                  <a:cubicBezTo>
                    <a:pt x="356" y="67"/>
                    <a:pt x="353" y="66"/>
                    <a:pt x="349" y="65"/>
                  </a:cubicBezTo>
                  <a:cubicBezTo>
                    <a:pt x="348" y="65"/>
                    <a:pt x="345" y="66"/>
                    <a:pt x="343" y="67"/>
                  </a:cubicBezTo>
                  <a:cubicBezTo>
                    <a:pt x="343" y="67"/>
                    <a:pt x="343" y="67"/>
                    <a:pt x="342" y="67"/>
                  </a:cubicBezTo>
                  <a:cubicBezTo>
                    <a:pt x="342" y="67"/>
                    <a:pt x="342" y="67"/>
                    <a:pt x="342" y="67"/>
                  </a:cubicBezTo>
                  <a:cubicBezTo>
                    <a:pt x="343" y="68"/>
                    <a:pt x="344" y="68"/>
                    <a:pt x="344" y="69"/>
                  </a:cubicBezTo>
                  <a:cubicBezTo>
                    <a:pt x="345" y="70"/>
                    <a:pt x="345" y="70"/>
                    <a:pt x="345" y="70"/>
                  </a:cubicBezTo>
                  <a:cubicBezTo>
                    <a:pt x="344" y="70"/>
                    <a:pt x="344" y="70"/>
                    <a:pt x="344" y="70"/>
                  </a:cubicBezTo>
                  <a:cubicBezTo>
                    <a:pt x="343" y="71"/>
                    <a:pt x="341" y="72"/>
                    <a:pt x="339" y="72"/>
                  </a:cubicBezTo>
                  <a:cubicBezTo>
                    <a:pt x="336" y="71"/>
                    <a:pt x="336" y="71"/>
                    <a:pt x="336" y="71"/>
                  </a:cubicBezTo>
                  <a:cubicBezTo>
                    <a:pt x="339" y="69"/>
                    <a:pt x="339" y="69"/>
                    <a:pt x="339" y="69"/>
                  </a:cubicBezTo>
                  <a:cubicBezTo>
                    <a:pt x="339" y="68"/>
                    <a:pt x="338" y="67"/>
                    <a:pt x="338" y="64"/>
                  </a:cubicBezTo>
                  <a:cubicBezTo>
                    <a:pt x="336" y="66"/>
                    <a:pt x="332" y="65"/>
                    <a:pt x="331" y="63"/>
                  </a:cubicBezTo>
                  <a:cubicBezTo>
                    <a:pt x="331" y="62"/>
                    <a:pt x="331" y="62"/>
                    <a:pt x="331" y="62"/>
                  </a:cubicBezTo>
                  <a:cubicBezTo>
                    <a:pt x="331" y="62"/>
                    <a:pt x="330" y="62"/>
                    <a:pt x="330" y="62"/>
                  </a:cubicBezTo>
                  <a:cubicBezTo>
                    <a:pt x="329" y="62"/>
                    <a:pt x="329" y="62"/>
                    <a:pt x="328" y="61"/>
                  </a:cubicBezTo>
                  <a:cubicBezTo>
                    <a:pt x="328" y="61"/>
                    <a:pt x="327" y="61"/>
                    <a:pt x="327" y="61"/>
                  </a:cubicBezTo>
                  <a:cubicBezTo>
                    <a:pt x="326" y="61"/>
                    <a:pt x="326" y="62"/>
                    <a:pt x="326" y="62"/>
                  </a:cubicBezTo>
                  <a:cubicBezTo>
                    <a:pt x="326" y="63"/>
                    <a:pt x="326" y="63"/>
                    <a:pt x="326" y="64"/>
                  </a:cubicBezTo>
                  <a:cubicBezTo>
                    <a:pt x="327" y="63"/>
                    <a:pt x="328" y="62"/>
                    <a:pt x="329" y="62"/>
                  </a:cubicBezTo>
                  <a:cubicBezTo>
                    <a:pt x="330" y="62"/>
                    <a:pt x="330" y="63"/>
                    <a:pt x="331" y="64"/>
                  </a:cubicBezTo>
                  <a:cubicBezTo>
                    <a:pt x="331" y="65"/>
                    <a:pt x="331" y="65"/>
                    <a:pt x="331" y="65"/>
                  </a:cubicBezTo>
                  <a:cubicBezTo>
                    <a:pt x="331" y="66"/>
                    <a:pt x="331" y="66"/>
                    <a:pt x="331" y="66"/>
                  </a:cubicBezTo>
                  <a:cubicBezTo>
                    <a:pt x="330" y="66"/>
                    <a:pt x="330" y="66"/>
                    <a:pt x="329" y="67"/>
                  </a:cubicBezTo>
                  <a:cubicBezTo>
                    <a:pt x="328" y="68"/>
                    <a:pt x="326" y="69"/>
                    <a:pt x="324" y="69"/>
                  </a:cubicBezTo>
                  <a:cubicBezTo>
                    <a:pt x="324" y="69"/>
                    <a:pt x="324" y="69"/>
                    <a:pt x="324" y="69"/>
                  </a:cubicBezTo>
                  <a:cubicBezTo>
                    <a:pt x="323" y="71"/>
                    <a:pt x="319" y="73"/>
                    <a:pt x="317" y="73"/>
                  </a:cubicBezTo>
                  <a:cubicBezTo>
                    <a:pt x="317" y="73"/>
                    <a:pt x="317" y="73"/>
                    <a:pt x="317" y="73"/>
                  </a:cubicBezTo>
                  <a:cubicBezTo>
                    <a:pt x="316" y="73"/>
                    <a:pt x="316" y="73"/>
                    <a:pt x="315" y="73"/>
                  </a:cubicBezTo>
                  <a:cubicBezTo>
                    <a:pt x="314" y="73"/>
                    <a:pt x="314" y="72"/>
                    <a:pt x="313" y="72"/>
                  </a:cubicBezTo>
                  <a:cubicBezTo>
                    <a:pt x="313" y="74"/>
                    <a:pt x="313" y="74"/>
                    <a:pt x="314" y="74"/>
                  </a:cubicBezTo>
                  <a:cubicBezTo>
                    <a:pt x="314" y="74"/>
                    <a:pt x="314" y="75"/>
                    <a:pt x="314" y="75"/>
                  </a:cubicBezTo>
                  <a:cubicBezTo>
                    <a:pt x="321" y="81"/>
                    <a:pt x="321" y="81"/>
                    <a:pt x="321" y="81"/>
                  </a:cubicBezTo>
                  <a:cubicBezTo>
                    <a:pt x="313" y="77"/>
                    <a:pt x="313" y="77"/>
                    <a:pt x="313" y="77"/>
                  </a:cubicBezTo>
                  <a:cubicBezTo>
                    <a:pt x="313" y="76"/>
                    <a:pt x="313" y="76"/>
                    <a:pt x="312" y="76"/>
                  </a:cubicBezTo>
                  <a:cubicBezTo>
                    <a:pt x="312" y="76"/>
                    <a:pt x="310" y="75"/>
                    <a:pt x="310" y="76"/>
                  </a:cubicBezTo>
                  <a:cubicBezTo>
                    <a:pt x="308" y="75"/>
                    <a:pt x="308" y="75"/>
                    <a:pt x="308" y="75"/>
                  </a:cubicBezTo>
                  <a:cubicBezTo>
                    <a:pt x="310" y="72"/>
                    <a:pt x="312" y="69"/>
                    <a:pt x="314" y="66"/>
                  </a:cubicBezTo>
                  <a:cubicBezTo>
                    <a:pt x="315" y="65"/>
                    <a:pt x="316" y="64"/>
                    <a:pt x="318" y="65"/>
                  </a:cubicBezTo>
                  <a:cubicBezTo>
                    <a:pt x="318" y="65"/>
                    <a:pt x="318" y="65"/>
                    <a:pt x="319" y="65"/>
                  </a:cubicBezTo>
                  <a:cubicBezTo>
                    <a:pt x="319" y="65"/>
                    <a:pt x="320" y="64"/>
                    <a:pt x="320" y="63"/>
                  </a:cubicBezTo>
                  <a:cubicBezTo>
                    <a:pt x="320" y="63"/>
                    <a:pt x="320" y="62"/>
                    <a:pt x="321" y="62"/>
                  </a:cubicBezTo>
                  <a:cubicBezTo>
                    <a:pt x="321" y="61"/>
                    <a:pt x="322" y="60"/>
                    <a:pt x="322" y="59"/>
                  </a:cubicBezTo>
                  <a:cubicBezTo>
                    <a:pt x="324" y="57"/>
                    <a:pt x="326" y="54"/>
                    <a:pt x="328" y="52"/>
                  </a:cubicBezTo>
                  <a:cubicBezTo>
                    <a:pt x="329" y="51"/>
                    <a:pt x="330" y="51"/>
                    <a:pt x="331" y="50"/>
                  </a:cubicBezTo>
                  <a:cubicBezTo>
                    <a:pt x="332" y="50"/>
                    <a:pt x="332" y="50"/>
                    <a:pt x="333" y="50"/>
                  </a:cubicBezTo>
                  <a:cubicBezTo>
                    <a:pt x="333" y="50"/>
                    <a:pt x="333" y="49"/>
                    <a:pt x="333" y="49"/>
                  </a:cubicBezTo>
                  <a:cubicBezTo>
                    <a:pt x="333" y="49"/>
                    <a:pt x="333" y="48"/>
                    <a:pt x="334" y="47"/>
                  </a:cubicBezTo>
                  <a:cubicBezTo>
                    <a:pt x="334" y="47"/>
                    <a:pt x="334" y="47"/>
                    <a:pt x="334" y="47"/>
                  </a:cubicBezTo>
                  <a:cubicBezTo>
                    <a:pt x="336" y="46"/>
                    <a:pt x="336" y="46"/>
                    <a:pt x="336" y="46"/>
                  </a:cubicBezTo>
                  <a:cubicBezTo>
                    <a:pt x="337" y="45"/>
                    <a:pt x="338" y="44"/>
                    <a:pt x="339" y="43"/>
                  </a:cubicBezTo>
                  <a:cubicBezTo>
                    <a:pt x="339" y="42"/>
                    <a:pt x="340" y="41"/>
                    <a:pt x="340" y="40"/>
                  </a:cubicBezTo>
                  <a:cubicBezTo>
                    <a:pt x="340" y="39"/>
                    <a:pt x="340" y="39"/>
                    <a:pt x="340" y="38"/>
                  </a:cubicBezTo>
                  <a:cubicBezTo>
                    <a:pt x="337" y="37"/>
                    <a:pt x="337" y="36"/>
                    <a:pt x="336" y="34"/>
                  </a:cubicBezTo>
                  <a:cubicBezTo>
                    <a:pt x="333" y="28"/>
                    <a:pt x="333" y="28"/>
                    <a:pt x="333" y="28"/>
                  </a:cubicBezTo>
                  <a:cubicBezTo>
                    <a:pt x="340" y="35"/>
                    <a:pt x="340" y="35"/>
                    <a:pt x="340" y="35"/>
                  </a:cubicBezTo>
                  <a:cubicBezTo>
                    <a:pt x="341" y="33"/>
                    <a:pt x="340" y="31"/>
                    <a:pt x="339" y="29"/>
                  </a:cubicBezTo>
                  <a:cubicBezTo>
                    <a:pt x="339" y="29"/>
                    <a:pt x="339" y="29"/>
                    <a:pt x="339" y="28"/>
                  </a:cubicBezTo>
                  <a:cubicBezTo>
                    <a:pt x="339" y="28"/>
                    <a:pt x="339" y="29"/>
                    <a:pt x="339" y="29"/>
                  </a:cubicBezTo>
                  <a:cubicBezTo>
                    <a:pt x="338" y="30"/>
                    <a:pt x="338" y="30"/>
                    <a:pt x="338" y="30"/>
                  </a:cubicBezTo>
                  <a:cubicBezTo>
                    <a:pt x="337" y="29"/>
                    <a:pt x="337" y="29"/>
                    <a:pt x="337" y="29"/>
                  </a:cubicBezTo>
                  <a:cubicBezTo>
                    <a:pt x="336" y="28"/>
                    <a:pt x="336" y="27"/>
                    <a:pt x="335" y="26"/>
                  </a:cubicBezTo>
                  <a:cubicBezTo>
                    <a:pt x="335" y="25"/>
                    <a:pt x="335" y="24"/>
                    <a:pt x="334" y="23"/>
                  </a:cubicBezTo>
                  <a:cubicBezTo>
                    <a:pt x="334" y="22"/>
                    <a:pt x="333" y="22"/>
                    <a:pt x="333" y="21"/>
                  </a:cubicBezTo>
                  <a:cubicBezTo>
                    <a:pt x="332" y="20"/>
                    <a:pt x="331" y="19"/>
                    <a:pt x="329" y="19"/>
                  </a:cubicBezTo>
                  <a:cubicBezTo>
                    <a:pt x="328" y="19"/>
                    <a:pt x="328" y="19"/>
                    <a:pt x="327" y="18"/>
                  </a:cubicBezTo>
                  <a:cubicBezTo>
                    <a:pt x="325" y="18"/>
                    <a:pt x="323" y="18"/>
                    <a:pt x="321" y="18"/>
                  </a:cubicBezTo>
                  <a:cubicBezTo>
                    <a:pt x="320" y="18"/>
                    <a:pt x="320" y="18"/>
                    <a:pt x="320" y="18"/>
                  </a:cubicBezTo>
                  <a:cubicBezTo>
                    <a:pt x="320" y="19"/>
                    <a:pt x="320" y="19"/>
                    <a:pt x="320" y="19"/>
                  </a:cubicBezTo>
                  <a:cubicBezTo>
                    <a:pt x="317" y="23"/>
                    <a:pt x="317" y="23"/>
                    <a:pt x="311" y="23"/>
                  </a:cubicBezTo>
                  <a:cubicBezTo>
                    <a:pt x="309" y="23"/>
                    <a:pt x="309" y="23"/>
                    <a:pt x="309" y="23"/>
                  </a:cubicBezTo>
                  <a:cubicBezTo>
                    <a:pt x="311" y="22"/>
                    <a:pt x="311" y="22"/>
                    <a:pt x="311" y="22"/>
                  </a:cubicBezTo>
                  <a:cubicBezTo>
                    <a:pt x="311" y="21"/>
                    <a:pt x="311" y="21"/>
                    <a:pt x="312" y="20"/>
                  </a:cubicBezTo>
                  <a:cubicBezTo>
                    <a:pt x="313" y="19"/>
                    <a:pt x="315" y="16"/>
                    <a:pt x="315" y="15"/>
                  </a:cubicBezTo>
                  <a:cubicBezTo>
                    <a:pt x="315" y="14"/>
                    <a:pt x="314" y="14"/>
                    <a:pt x="312" y="14"/>
                  </a:cubicBezTo>
                  <a:cubicBezTo>
                    <a:pt x="311" y="14"/>
                    <a:pt x="310" y="14"/>
                    <a:pt x="309" y="13"/>
                  </a:cubicBezTo>
                  <a:cubicBezTo>
                    <a:pt x="309" y="13"/>
                    <a:pt x="309" y="12"/>
                    <a:pt x="309" y="12"/>
                  </a:cubicBezTo>
                  <a:cubicBezTo>
                    <a:pt x="298" y="19"/>
                    <a:pt x="298" y="19"/>
                    <a:pt x="298" y="19"/>
                  </a:cubicBezTo>
                  <a:cubicBezTo>
                    <a:pt x="304" y="13"/>
                    <a:pt x="304" y="13"/>
                    <a:pt x="304" y="13"/>
                  </a:cubicBezTo>
                  <a:cubicBezTo>
                    <a:pt x="304" y="13"/>
                    <a:pt x="304" y="12"/>
                    <a:pt x="305" y="12"/>
                  </a:cubicBezTo>
                  <a:cubicBezTo>
                    <a:pt x="306" y="11"/>
                    <a:pt x="310" y="8"/>
                    <a:pt x="310" y="7"/>
                  </a:cubicBezTo>
                  <a:cubicBezTo>
                    <a:pt x="309" y="4"/>
                    <a:pt x="305" y="1"/>
                    <a:pt x="302" y="2"/>
                  </a:cubicBezTo>
                  <a:cubicBezTo>
                    <a:pt x="299" y="3"/>
                    <a:pt x="294" y="9"/>
                    <a:pt x="293" y="14"/>
                  </a:cubicBezTo>
                  <a:cubicBezTo>
                    <a:pt x="292" y="16"/>
                    <a:pt x="292" y="17"/>
                    <a:pt x="293" y="18"/>
                  </a:cubicBezTo>
                  <a:cubicBezTo>
                    <a:pt x="296" y="21"/>
                    <a:pt x="296" y="21"/>
                    <a:pt x="296" y="21"/>
                  </a:cubicBezTo>
                  <a:cubicBezTo>
                    <a:pt x="293" y="20"/>
                    <a:pt x="293" y="20"/>
                    <a:pt x="293" y="20"/>
                  </a:cubicBezTo>
                  <a:cubicBezTo>
                    <a:pt x="292" y="20"/>
                    <a:pt x="292" y="21"/>
                    <a:pt x="292" y="21"/>
                  </a:cubicBezTo>
                  <a:cubicBezTo>
                    <a:pt x="291" y="22"/>
                    <a:pt x="288" y="23"/>
                    <a:pt x="285" y="23"/>
                  </a:cubicBezTo>
                  <a:cubicBezTo>
                    <a:pt x="287" y="24"/>
                    <a:pt x="288" y="26"/>
                    <a:pt x="287" y="30"/>
                  </a:cubicBezTo>
                  <a:cubicBezTo>
                    <a:pt x="286" y="31"/>
                    <a:pt x="286" y="31"/>
                    <a:pt x="286" y="31"/>
                  </a:cubicBezTo>
                  <a:cubicBezTo>
                    <a:pt x="285" y="30"/>
                    <a:pt x="285" y="30"/>
                    <a:pt x="285" y="30"/>
                  </a:cubicBezTo>
                  <a:cubicBezTo>
                    <a:pt x="285" y="29"/>
                    <a:pt x="284" y="29"/>
                    <a:pt x="284" y="29"/>
                  </a:cubicBezTo>
                  <a:cubicBezTo>
                    <a:pt x="283" y="28"/>
                    <a:pt x="282" y="27"/>
                    <a:pt x="282" y="27"/>
                  </a:cubicBezTo>
                  <a:cubicBezTo>
                    <a:pt x="282" y="27"/>
                    <a:pt x="281" y="27"/>
                    <a:pt x="280" y="28"/>
                  </a:cubicBezTo>
                  <a:cubicBezTo>
                    <a:pt x="279" y="28"/>
                    <a:pt x="279" y="29"/>
                    <a:pt x="279" y="30"/>
                  </a:cubicBezTo>
                  <a:cubicBezTo>
                    <a:pt x="279" y="30"/>
                    <a:pt x="279" y="31"/>
                    <a:pt x="278" y="31"/>
                  </a:cubicBezTo>
                  <a:cubicBezTo>
                    <a:pt x="277" y="32"/>
                    <a:pt x="277" y="32"/>
                    <a:pt x="277" y="32"/>
                  </a:cubicBezTo>
                  <a:cubicBezTo>
                    <a:pt x="276" y="32"/>
                    <a:pt x="275" y="32"/>
                    <a:pt x="274" y="33"/>
                  </a:cubicBezTo>
                  <a:cubicBezTo>
                    <a:pt x="272" y="33"/>
                    <a:pt x="272" y="33"/>
                    <a:pt x="272" y="33"/>
                  </a:cubicBezTo>
                  <a:cubicBezTo>
                    <a:pt x="273" y="32"/>
                    <a:pt x="273" y="32"/>
                    <a:pt x="273" y="32"/>
                  </a:cubicBezTo>
                  <a:cubicBezTo>
                    <a:pt x="273" y="31"/>
                    <a:pt x="273" y="31"/>
                    <a:pt x="273" y="31"/>
                  </a:cubicBezTo>
                  <a:cubicBezTo>
                    <a:pt x="272" y="31"/>
                    <a:pt x="272" y="32"/>
                    <a:pt x="271" y="33"/>
                  </a:cubicBezTo>
                  <a:cubicBezTo>
                    <a:pt x="267" y="37"/>
                    <a:pt x="267" y="37"/>
                    <a:pt x="267" y="37"/>
                  </a:cubicBezTo>
                  <a:cubicBezTo>
                    <a:pt x="270" y="31"/>
                    <a:pt x="270" y="31"/>
                    <a:pt x="270" y="31"/>
                  </a:cubicBezTo>
                  <a:cubicBezTo>
                    <a:pt x="270" y="30"/>
                    <a:pt x="270" y="29"/>
                    <a:pt x="270" y="29"/>
                  </a:cubicBezTo>
                  <a:cubicBezTo>
                    <a:pt x="270" y="29"/>
                    <a:pt x="270" y="28"/>
                    <a:pt x="270" y="28"/>
                  </a:cubicBezTo>
                  <a:cubicBezTo>
                    <a:pt x="269" y="28"/>
                    <a:pt x="269" y="29"/>
                    <a:pt x="269" y="29"/>
                  </a:cubicBezTo>
                  <a:cubicBezTo>
                    <a:pt x="268" y="29"/>
                    <a:pt x="267" y="29"/>
                    <a:pt x="266" y="29"/>
                  </a:cubicBezTo>
                  <a:cubicBezTo>
                    <a:pt x="265" y="29"/>
                    <a:pt x="264" y="29"/>
                    <a:pt x="263" y="29"/>
                  </a:cubicBezTo>
                  <a:cubicBezTo>
                    <a:pt x="263" y="30"/>
                    <a:pt x="263" y="30"/>
                    <a:pt x="263" y="30"/>
                  </a:cubicBezTo>
                  <a:cubicBezTo>
                    <a:pt x="262" y="34"/>
                    <a:pt x="256" y="36"/>
                    <a:pt x="250" y="37"/>
                  </a:cubicBezTo>
                  <a:cubicBezTo>
                    <a:pt x="248" y="38"/>
                    <a:pt x="247" y="38"/>
                    <a:pt x="247" y="38"/>
                  </a:cubicBezTo>
                  <a:cubicBezTo>
                    <a:pt x="245" y="39"/>
                    <a:pt x="244" y="40"/>
                    <a:pt x="243" y="41"/>
                  </a:cubicBezTo>
                  <a:cubicBezTo>
                    <a:pt x="243" y="42"/>
                    <a:pt x="243" y="42"/>
                    <a:pt x="242" y="42"/>
                  </a:cubicBezTo>
                  <a:cubicBezTo>
                    <a:pt x="241" y="44"/>
                    <a:pt x="241" y="44"/>
                    <a:pt x="240" y="44"/>
                  </a:cubicBezTo>
                  <a:cubicBezTo>
                    <a:pt x="243" y="45"/>
                    <a:pt x="243" y="45"/>
                    <a:pt x="243" y="45"/>
                  </a:cubicBezTo>
                  <a:cubicBezTo>
                    <a:pt x="239" y="46"/>
                    <a:pt x="239" y="46"/>
                    <a:pt x="239" y="46"/>
                  </a:cubicBezTo>
                  <a:cubicBezTo>
                    <a:pt x="237" y="46"/>
                    <a:pt x="237" y="47"/>
                    <a:pt x="237" y="49"/>
                  </a:cubicBezTo>
                  <a:cubicBezTo>
                    <a:pt x="237" y="50"/>
                    <a:pt x="236" y="50"/>
                    <a:pt x="236" y="51"/>
                  </a:cubicBezTo>
                  <a:cubicBezTo>
                    <a:pt x="236" y="52"/>
                    <a:pt x="236" y="52"/>
                    <a:pt x="236" y="52"/>
                  </a:cubicBezTo>
                  <a:cubicBezTo>
                    <a:pt x="236" y="52"/>
                    <a:pt x="236" y="52"/>
                    <a:pt x="236" y="52"/>
                  </a:cubicBezTo>
                  <a:cubicBezTo>
                    <a:pt x="235" y="53"/>
                    <a:pt x="235" y="53"/>
                    <a:pt x="235" y="53"/>
                  </a:cubicBezTo>
                  <a:cubicBezTo>
                    <a:pt x="235" y="53"/>
                    <a:pt x="234" y="54"/>
                    <a:pt x="234" y="54"/>
                  </a:cubicBezTo>
                  <a:cubicBezTo>
                    <a:pt x="236" y="55"/>
                    <a:pt x="237" y="57"/>
                    <a:pt x="237" y="59"/>
                  </a:cubicBezTo>
                  <a:cubicBezTo>
                    <a:pt x="237" y="60"/>
                    <a:pt x="237" y="60"/>
                    <a:pt x="237" y="60"/>
                  </a:cubicBezTo>
                  <a:cubicBezTo>
                    <a:pt x="236" y="60"/>
                    <a:pt x="236" y="60"/>
                    <a:pt x="236" y="60"/>
                  </a:cubicBezTo>
                  <a:cubicBezTo>
                    <a:pt x="236" y="60"/>
                    <a:pt x="236" y="60"/>
                    <a:pt x="236" y="61"/>
                  </a:cubicBezTo>
                  <a:cubicBezTo>
                    <a:pt x="236" y="61"/>
                    <a:pt x="236" y="62"/>
                    <a:pt x="234" y="63"/>
                  </a:cubicBezTo>
                  <a:cubicBezTo>
                    <a:pt x="232" y="63"/>
                    <a:pt x="230" y="63"/>
                    <a:pt x="228" y="64"/>
                  </a:cubicBezTo>
                  <a:cubicBezTo>
                    <a:pt x="226" y="64"/>
                    <a:pt x="226" y="64"/>
                    <a:pt x="226" y="64"/>
                  </a:cubicBezTo>
                  <a:cubicBezTo>
                    <a:pt x="224" y="64"/>
                    <a:pt x="223" y="65"/>
                    <a:pt x="222" y="65"/>
                  </a:cubicBezTo>
                  <a:cubicBezTo>
                    <a:pt x="218" y="65"/>
                    <a:pt x="215" y="66"/>
                    <a:pt x="213" y="67"/>
                  </a:cubicBezTo>
                  <a:cubicBezTo>
                    <a:pt x="213" y="67"/>
                    <a:pt x="213" y="68"/>
                    <a:pt x="213" y="68"/>
                  </a:cubicBezTo>
                  <a:cubicBezTo>
                    <a:pt x="213" y="68"/>
                    <a:pt x="212" y="69"/>
                    <a:pt x="212" y="69"/>
                  </a:cubicBezTo>
                  <a:cubicBezTo>
                    <a:pt x="213" y="70"/>
                    <a:pt x="213" y="70"/>
                    <a:pt x="213" y="70"/>
                  </a:cubicBezTo>
                  <a:cubicBezTo>
                    <a:pt x="212" y="71"/>
                    <a:pt x="212" y="71"/>
                    <a:pt x="212" y="71"/>
                  </a:cubicBezTo>
                  <a:cubicBezTo>
                    <a:pt x="211" y="72"/>
                    <a:pt x="211" y="72"/>
                    <a:pt x="212" y="72"/>
                  </a:cubicBezTo>
                  <a:cubicBezTo>
                    <a:pt x="213" y="73"/>
                    <a:pt x="213" y="74"/>
                    <a:pt x="214" y="75"/>
                  </a:cubicBezTo>
                  <a:cubicBezTo>
                    <a:pt x="214" y="76"/>
                    <a:pt x="214" y="77"/>
                    <a:pt x="213" y="78"/>
                  </a:cubicBezTo>
                  <a:cubicBezTo>
                    <a:pt x="213" y="79"/>
                    <a:pt x="213" y="80"/>
                    <a:pt x="213" y="81"/>
                  </a:cubicBezTo>
                  <a:cubicBezTo>
                    <a:pt x="214" y="81"/>
                    <a:pt x="215" y="81"/>
                    <a:pt x="215" y="82"/>
                  </a:cubicBezTo>
                  <a:cubicBezTo>
                    <a:pt x="217" y="82"/>
                    <a:pt x="219" y="83"/>
                    <a:pt x="219" y="84"/>
                  </a:cubicBezTo>
                  <a:cubicBezTo>
                    <a:pt x="219" y="86"/>
                    <a:pt x="219" y="86"/>
                    <a:pt x="221" y="87"/>
                  </a:cubicBezTo>
                  <a:cubicBezTo>
                    <a:pt x="222" y="87"/>
                    <a:pt x="222" y="87"/>
                    <a:pt x="222" y="87"/>
                  </a:cubicBezTo>
                  <a:cubicBezTo>
                    <a:pt x="224" y="89"/>
                    <a:pt x="224" y="92"/>
                    <a:pt x="224" y="95"/>
                  </a:cubicBezTo>
                  <a:cubicBezTo>
                    <a:pt x="223" y="97"/>
                    <a:pt x="223" y="98"/>
                    <a:pt x="224" y="100"/>
                  </a:cubicBezTo>
                  <a:cubicBezTo>
                    <a:pt x="224" y="102"/>
                    <a:pt x="224" y="104"/>
                    <a:pt x="224" y="106"/>
                  </a:cubicBezTo>
                  <a:cubicBezTo>
                    <a:pt x="224" y="108"/>
                    <a:pt x="223" y="108"/>
                    <a:pt x="223" y="108"/>
                  </a:cubicBezTo>
                  <a:cubicBezTo>
                    <a:pt x="222" y="109"/>
                    <a:pt x="222" y="109"/>
                    <a:pt x="222" y="110"/>
                  </a:cubicBezTo>
                  <a:cubicBezTo>
                    <a:pt x="223" y="113"/>
                    <a:pt x="223" y="113"/>
                    <a:pt x="223" y="113"/>
                  </a:cubicBezTo>
                  <a:cubicBezTo>
                    <a:pt x="221" y="111"/>
                    <a:pt x="221" y="111"/>
                    <a:pt x="221" y="111"/>
                  </a:cubicBezTo>
                  <a:cubicBezTo>
                    <a:pt x="217" y="109"/>
                    <a:pt x="217" y="107"/>
                    <a:pt x="217" y="104"/>
                  </a:cubicBezTo>
                  <a:cubicBezTo>
                    <a:pt x="217" y="103"/>
                    <a:pt x="217" y="102"/>
                    <a:pt x="217" y="101"/>
                  </a:cubicBezTo>
                  <a:cubicBezTo>
                    <a:pt x="217" y="101"/>
                    <a:pt x="217" y="100"/>
                    <a:pt x="217" y="100"/>
                  </a:cubicBezTo>
                  <a:cubicBezTo>
                    <a:pt x="217" y="98"/>
                    <a:pt x="217" y="97"/>
                    <a:pt x="219" y="95"/>
                  </a:cubicBezTo>
                  <a:cubicBezTo>
                    <a:pt x="220" y="94"/>
                    <a:pt x="220" y="93"/>
                    <a:pt x="221" y="92"/>
                  </a:cubicBezTo>
                  <a:cubicBezTo>
                    <a:pt x="220" y="92"/>
                    <a:pt x="220" y="92"/>
                    <a:pt x="220" y="92"/>
                  </a:cubicBezTo>
                  <a:cubicBezTo>
                    <a:pt x="217" y="92"/>
                    <a:pt x="215" y="92"/>
                    <a:pt x="214" y="90"/>
                  </a:cubicBezTo>
                  <a:cubicBezTo>
                    <a:pt x="212" y="88"/>
                    <a:pt x="211" y="87"/>
                    <a:pt x="208" y="85"/>
                  </a:cubicBezTo>
                  <a:cubicBezTo>
                    <a:pt x="207" y="84"/>
                    <a:pt x="206" y="84"/>
                    <a:pt x="205" y="84"/>
                  </a:cubicBezTo>
                  <a:cubicBezTo>
                    <a:pt x="205" y="84"/>
                    <a:pt x="204" y="84"/>
                    <a:pt x="203" y="84"/>
                  </a:cubicBezTo>
                  <a:cubicBezTo>
                    <a:pt x="203" y="84"/>
                    <a:pt x="202" y="85"/>
                    <a:pt x="201" y="85"/>
                  </a:cubicBezTo>
                  <a:cubicBezTo>
                    <a:pt x="200" y="85"/>
                    <a:pt x="200" y="86"/>
                    <a:pt x="200" y="86"/>
                  </a:cubicBezTo>
                  <a:cubicBezTo>
                    <a:pt x="200" y="86"/>
                    <a:pt x="200" y="86"/>
                    <a:pt x="201" y="86"/>
                  </a:cubicBezTo>
                  <a:cubicBezTo>
                    <a:pt x="204" y="86"/>
                    <a:pt x="204" y="86"/>
                    <a:pt x="204" y="86"/>
                  </a:cubicBezTo>
                  <a:cubicBezTo>
                    <a:pt x="202" y="88"/>
                    <a:pt x="202" y="88"/>
                    <a:pt x="202" y="88"/>
                  </a:cubicBezTo>
                  <a:cubicBezTo>
                    <a:pt x="202" y="88"/>
                    <a:pt x="201" y="88"/>
                    <a:pt x="201" y="89"/>
                  </a:cubicBezTo>
                  <a:cubicBezTo>
                    <a:pt x="200" y="90"/>
                    <a:pt x="199" y="91"/>
                    <a:pt x="197" y="91"/>
                  </a:cubicBezTo>
                  <a:cubicBezTo>
                    <a:pt x="197" y="91"/>
                    <a:pt x="197" y="91"/>
                    <a:pt x="197" y="91"/>
                  </a:cubicBezTo>
                  <a:cubicBezTo>
                    <a:pt x="195" y="91"/>
                    <a:pt x="195" y="90"/>
                    <a:pt x="195" y="89"/>
                  </a:cubicBezTo>
                  <a:cubicBezTo>
                    <a:pt x="194" y="89"/>
                    <a:pt x="194" y="89"/>
                    <a:pt x="194" y="89"/>
                  </a:cubicBezTo>
                  <a:cubicBezTo>
                    <a:pt x="194" y="89"/>
                    <a:pt x="194" y="90"/>
                    <a:pt x="195" y="91"/>
                  </a:cubicBezTo>
                  <a:cubicBezTo>
                    <a:pt x="196" y="93"/>
                    <a:pt x="198" y="94"/>
                    <a:pt x="199" y="94"/>
                  </a:cubicBezTo>
                  <a:cubicBezTo>
                    <a:pt x="199" y="94"/>
                    <a:pt x="200" y="94"/>
                    <a:pt x="200" y="94"/>
                  </a:cubicBezTo>
                  <a:cubicBezTo>
                    <a:pt x="201" y="93"/>
                    <a:pt x="201" y="93"/>
                    <a:pt x="201" y="93"/>
                  </a:cubicBezTo>
                  <a:cubicBezTo>
                    <a:pt x="204" y="102"/>
                    <a:pt x="204" y="102"/>
                    <a:pt x="204" y="102"/>
                  </a:cubicBezTo>
                  <a:cubicBezTo>
                    <a:pt x="202" y="101"/>
                    <a:pt x="202" y="101"/>
                    <a:pt x="202" y="101"/>
                  </a:cubicBezTo>
                  <a:cubicBezTo>
                    <a:pt x="201" y="100"/>
                    <a:pt x="200" y="100"/>
                    <a:pt x="199" y="100"/>
                  </a:cubicBezTo>
                  <a:cubicBezTo>
                    <a:pt x="195" y="98"/>
                    <a:pt x="191" y="97"/>
                    <a:pt x="189" y="95"/>
                  </a:cubicBezTo>
                  <a:cubicBezTo>
                    <a:pt x="188" y="93"/>
                    <a:pt x="188" y="93"/>
                    <a:pt x="188" y="93"/>
                  </a:cubicBezTo>
                  <a:cubicBezTo>
                    <a:pt x="190" y="93"/>
                    <a:pt x="190" y="93"/>
                    <a:pt x="190" y="93"/>
                  </a:cubicBezTo>
                  <a:cubicBezTo>
                    <a:pt x="190" y="93"/>
                    <a:pt x="190" y="93"/>
                    <a:pt x="190" y="93"/>
                  </a:cubicBezTo>
                  <a:cubicBezTo>
                    <a:pt x="190" y="92"/>
                    <a:pt x="190" y="91"/>
                    <a:pt x="190" y="90"/>
                  </a:cubicBezTo>
                  <a:cubicBezTo>
                    <a:pt x="190" y="89"/>
                    <a:pt x="189" y="89"/>
                    <a:pt x="189" y="89"/>
                  </a:cubicBezTo>
                  <a:cubicBezTo>
                    <a:pt x="189" y="87"/>
                    <a:pt x="190" y="86"/>
                    <a:pt x="190" y="85"/>
                  </a:cubicBezTo>
                  <a:cubicBezTo>
                    <a:pt x="190" y="84"/>
                    <a:pt x="191" y="84"/>
                    <a:pt x="190" y="83"/>
                  </a:cubicBezTo>
                  <a:cubicBezTo>
                    <a:pt x="190" y="82"/>
                    <a:pt x="190" y="81"/>
                    <a:pt x="190" y="81"/>
                  </a:cubicBezTo>
                  <a:cubicBezTo>
                    <a:pt x="190" y="80"/>
                    <a:pt x="190" y="80"/>
                    <a:pt x="190" y="79"/>
                  </a:cubicBezTo>
                  <a:cubicBezTo>
                    <a:pt x="190" y="79"/>
                    <a:pt x="190" y="78"/>
                    <a:pt x="189" y="78"/>
                  </a:cubicBezTo>
                  <a:cubicBezTo>
                    <a:pt x="189" y="78"/>
                    <a:pt x="189" y="78"/>
                    <a:pt x="189" y="78"/>
                  </a:cubicBezTo>
                  <a:cubicBezTo>
                    <a:pt x="190" y="81"/>
                    <a:pt x="191" y="84"/>
                    <a:pt x="189" y="84"/>
                  </a:cubicBezTo>
                  <a:cubicBezTo>
                    <a:pt x="189" y="85"/>
                    <a:pt x="188" y="86"/>
                    <a:pt x="187" y="86"/>
                  </a:cubicBezTo>
                  <a:cubicBezTo>
                    <a:pt x="186" y="87"/>
                    <a:pt x="184" y="88"/>
                    <a:pt x="184" y="89"/>
                  </a:cubicBezTo>
                  <a:cubicBezTo>
                    <a:pt x="181" y="92"/>
                    <a:pt x="184" y="96"/>
                    <a:pt x="186" y="100"/>
                  </a:cubicBezTo>
                  <a:cubicBezTo>
                    <a:pt x="186" y="101"/>
                    <a:pt x="187" y="101"/>
                    <a:pt x="187" y="102"/>
                  </a:cubicBezTo>
                  <a:cubicBezTo>
                    <a:pt x="188" y="104"/>
                    <a:pt x="187" y="106"/>
                    <a:pt x="186" y="109"/>
                  </a:cubicBezTo>
                  <a:cubicBezTo>
                    <a:pt x="186" y="111"/>
                    <a:pt x="185" y="113"/>
                    <a:pt x="185" y="115"/>
                  </a:cubicBezTo>
                  <a:cubicBezTo>
                    <a:pt x="186" y="116"/>
                    <a:pt x="186" y="117"/>
                    <a:pt x="186" y="118"/>
                  </a:cubicBezTo>
                  <a:cubicBezTo>
                    <a:pt x="185" y="119"/>
                    <a:pt x="185" y="119"/>
                    <a:pt x="186" y="119"/>
                  </a:cubicBezTo>
                  <a:cubicBezTo>
                    <a:pt x="189" y="120"/>
                    <a:pt x="189" y="120"/>
                    <a:pt x="192" y="119"/>
                  </a:cubicBezTo>
                  <a:cubicBezTo>
                    <a:pt x="193" y="119"/>
                    <a:pt x="193" y="119"/>
                    <a:pt x="194" y="119"/>
                  </a:cubicBezTo>
                  <a:cubicBezTo>
                    <a:pt x="199" y="119"/>
                    <a:pt x="202" y="128"/>
                    <a:pt x="202" y="128"/>
                  </a:cubicBezTo>
                  <a:cubicBezTo>
                    <a:pt x="203" y="130"/>
                    <a:pt x="202" y="131"/>
                    <a:pt x="201" y="132"/>
                  </a:cubicBezTo>
                  <a:cubicBezTo>
                    <a:pt x="201" y="132"/>
                    <a:pt x="200" y="133"/>
                    <a:pt x="200" y="133"/>
                  </a:cubicBezTo>
                  <a:cubicBezTo>
                    <a:pt x="200" y="135"/>
                    <a:pt x="201" y="135"/>
                    <a:pt x="203" y="136"/>
                  </a:cubicBezTo>
                  <a:cubicBezTo>
                    <a:pt x="203" y="136"/>
                    <a:pt x="204" y="136"/>
                    <a:pt x="205" y="136"/>
                  </a:cubicBezTo>
                  <a:cubicBezTo>
                    <a:pt x="209" y="138"/>
                    <a:pt x="209" y="138"/>
                    <a:pt x="209" y="138"/>
                  </a:cubicBezTo>
                  <a:cubicBezTo>
                    <a:pt x="204" y="138"/>
                    <a:pt x="204" y="138"/>
                    <a:pt x="204" y="138"/>
                  </a:cubicBezTo>
                  <a:cubicBezTo>
                    <a:pt x="203" y="138"/>
                    <a:pt x="203" y="138"/>
                    <a:pt x="202" y="138"/>
                  </a:cubicBezTo>
                  <a:cubicBezTo>
                    <a:pt x="201" y="138"/>
                    <a:pt x="199" y="138"/>
                    <a:pt x="198" y="137"/>
                  </a:cubicBezTo>
                  <a:cubicBezTo>
                    <a:pt x="197" y="136"/>
                    <a:pt x="197" y="134"/>
                    <a:pt x="198" y="131"/>
                  </a:cubicBezTo>
                  <a:cubicBezTo>
                    <a:pt x="198" y="130"/>
                    <a:pt x="197" y="129"/>
                    <a:pt x="196" y="127"/>
                  </a:cubicBezTo>
                  <a:cubicBezTo>
                    <a:pt x="196" y="126"/>
                    <a:pt x="195" y="125"/>
                    <a:pt x="195" y="124"/>
                  </a:cubicBezTo>
                  <a:cubicBezTo>
                    <a:pt x="194" y="124"/>
                    <a:pt x="194" y="124"/>
                    <a:pt x="194" y="124"/>
                  </a:cubicBezTo>
                  <a:cubicBezTo>
                    <a:pt x="191" y="125"/>
                    <a:pt x="188" y="125"/>
                    <a:pt x="188" y="127"/>
                  </a:cubicBezTo>
                  <a:cubicBezTo>
                    <a:pt x="187" y="128"/>
                    <a:pt x="187" y="129"/>
                    <a:pt x="188" y="130"/>
                  </a:cubicBezTo>
                  <a:cubicBezTo>
                    <a:pt x="190" y="134"/>
                    <a:pt x="188" y="136"/>
                    <a:pt x="187" y="138"/>
                  </a:cubicBezTo>
                  <a:cubicBezTo>
                    <a:pt x="186" y="139"/>
                    <a:pt x="186" y="140"/>
                    <a:pt x="185" y="142"/>
                  </a:cubicBezTo>
                  <a:cubicBezTo>
                    <a:pt x="184" y="145"/>
                    <a:pt x="183" y="146"/>
                    <a:pt x="180" y="147"/>
                  </a:cubicBezTo>
                  <a:cubicBezTo>
                    <a:pt x="180" y="148"/>
                    <a:pt x="180" y="148"/>
                    <a:pt x="180" y="148"/>
                  </a:cubicBezTo>
                  <a:cubicBezTo>
                    <a:pt x="180" y="148"/>
                    <a:pt x="179" y="148"/>
                    <a:pt x="179" y="149"/>
                  </a:cubicBezTo>
                  <a:cubicBezTo>
                    <a:pt x="179" y="150"/>
                    <a:pt x="179" y="151"/>
                    <a:pt x="178" y="151"/>
                  </a:cubicBezTo>
                  <a:cubicBezTo>
                    <a:pt x="177" y="152"/>
                    <a:pt x="174" y="151"/>
                    <a:pt x="172" y="151"/>
                  </a:cubicBezTo>
                  <a:cubicBezTo>
                    <a:pt x="171" y="151"/>
                    <a:pt x="171" y="150"/>
                    <a:pt x="170" y="150"/>
                  </a:cubicBezTo>
                  <a:cubicBezTo>
                    <a:pt x="169" y="150"/>
                    <a:pt x="169" y="149"/>
                    <a:pt x="169" y="148"/>
                  </a:cubicBezTo>
                  <a:cubicBezTo>
                    <a:pt x="169" y="147"/>
                    <a:pt x="168" y="146"/>
                    <a:pt x="168" y="146"/>
                  </a:cubicBezTo>
                  <a:cubicBezTo>
                    <a:pt x="164" y="142"/>
                    <a:pt x="164" y="142"/>
                    <a:pt x="164" y="142"/>
                  </a:cubicBezTo>
                  <a:cubicBezTo>
                    <a:pt x="169" y="144"/>
                    <a:pt x="169" y="144"/>
                    <a:pt x="169" y="144"/>
                  </a:cubicBezTo>
                  <a:cubicBezTo>
                    <a:pt x="171" y="145"/>
                    <a:pt x="173" y="144"/>
                    <a:pt x="175" y="143"/>
                  </a:cubicBezTo>
                  <a:cubicBezTo>
                    <a:pt x="175" y="143"/>
                    <a:pt x="175" y="143"/>
                    <a:pt x="175" y="143"/>
                  </a:cubicBezTo>
                  <a:cubicBezTo>
                    <a:pt x="175" y="143"/>
                    <a:pt x="175" y="143"/>
                    <a:pt x="175" y="143"/>
                  </a:cubicBezTo>
                  <a:cubicBezTo>
                    <a:pt x="175" y="143"/>
                    <a:pt x="175" y="142"/>
                    <a:pt x="174" y="142"/>
                  </a:cubicBezTo>
                  <a:cubicBezTo>
                    <a:pt x="175" y="140"/>
                    <a:pt x="175" y="140"/>
                    <a:pt x="175" y="140"/>
                  </a:cubicBezTo>
                  <a:cubicBezTo>
                    <a:pt x="178" y="142"/>
                    <a:pt x="181" y="136"/>
                    <a:pt x="181" y="133"/>
                  </a:cubicBezTo>
                  <a:cubicBezTo>
                    <a:pt x="181" y="132"/>
                    <a:pt x="181" y="131"/>
                    <a:pt x="181" y="130"/>
                  </a:cubicBezTo>
                  <a:cubicBezTo>
                    <a:pt x="182" y="129"/>
                    <a:pt x="182" y="128"/>
                    <a:pt x="182" y="127"/>
                  </a:cubicBezTo>
                  <a:cubicBezTo>
                    <a:pt x="182" y="127"/>
                    <a:pt x="181" y="126"/>
                    <a:pt x="180" y="125"/>
                  </a:cubicBezTo>
                  <a:cubicBezTo>
                    <a:pt x="179" y="124"/>
                    <a:pt x="178" y="123"/>
                    <a:pt x="178" y="122"/>
                  </a:cubicBezTo>
                  <a:cubicBezTo>
                    <a:pt x="179" y="113"/>
                    <a:pt x="179" y="113"/>
                    <a:pt x="179" y="113"/>
                  </a:cubicBezTo>
                  <a:cubicBezTo>
                    <a:pt x="179" y="112"/>
                    <a:pt x="179" y="112"/>
                    <a:pt x="179" y="111"/>
                  </a:cubicBezTo>
                  <a:cubicBezTo>
                    <a:pt x="178" y="110"/>
                    <a:pt x="178" y="108"/>
                    <a:pt x="179" y="106"/>
                  </a:cubicBezTo>
                  <a:cubicBezTo>
                    <a:pt x="181" y="103"/>
                    <a:pt x="179" y="97"/>
                    <a:pt x="176" y="94"/>
                  </a:cubicBezTo>
                  <a:cubicBezTo>
                    <a:pt x="175" y="93"/>
                    <a:pt x="176" y="91"/>
                    <a:pt x="177" y="87"/>
                  </a:cubicBezTo>
                  <a:cubicBezTo>
                    <a:pt x="178" y="85"/>
                    <a:pt x="179" y="83"/>
                    <a:pt x="179" y="82"/>
                  </a:cubicBezTo>
                  <a:cubicBezTo>
                    <a:pt x="179" y="81"/>
                    <a:pt x="179" y="80"/>
                    <a:pt x="179" y="80"/>
                  </a:cubicBezTo>
                  <a:cubicBezTo>
                    <a:pt x="179" y="78"/>
                    <a:pt x="179" y="78"/>
                    <a:pt x="178" y="78"/>
                  </a:cubicBezTo>
                  <a:cubicBezTo>
                    <a:pt x="174" y="77"/>
                    <a:pt x="171" y="77"/>
                    <a:pt x="168" y="76"/>
                  </a:cubicBezTo>
                  <a:cubicBezTo>
                    <a:pt x="167" y="76"/>
                    <a:pt x="166" y="77"/>
                    <a:pt x="165" y="87"/>
                  </a:cubicBezTo>
                  <a:cubicBezTo>
                    <a:pt x="165" y="87"/>
                    <a:pt x="165" y="88"/>
                    <a:pt x="165" y="88"/>
                  </a:cubicBezTo>
                  <a:cubicBezTo>
                    <a:pt x="164" y="90"/>
                    <a:pt x="162" y="92"/>
                    <a:pt x="161" y="93"/>
                  </a:cubicBezTo>
                  <a:cubicBezTo>
                    <a:pt x="159" y="95"/>
                    <a:pt x="158" y="96"/>
                    <a:pt x="158" y="98"/>
                  </a:cubicBezTo>
                  <a:cubicBezTo>
                    <a:pt x="160" y="98"/>
                    <a:pt x="160" y="98"/>
                    <a:pt x="160" y="98"/>
                  </a:cubicBezTo>
                  <a:cubicBezTo>
                    <a:pt x="159" y="99"/>
                    <a:pt x="159" y="99"/>
                    <a:pt x="159" y="99"/>
                  </a:cubicBezTo>
                  <a:cubicBezTo>
                    <a:pt x="158" y="100"/>
                    <a:pt x="158" y="100"/>
                    <a:pt x="158" y="101"/>
                  </a:cubicBezTo>
                  <a:cubicBezTo>
                    <a:pt x="158" y="101"/>
                    <a:pt x="158" y="101"/>
                    <a:pt x="158" y="101"/>
                  </a:cubicBezTo>
                  <a:cubicBezTo>
                    <a:pt x="159" y="101"/>
                    <a:pt x="159" y="102"/>
                    <a:pt x="160" y="102"/>
                  </a:cubicBezTo>
                  <a:cubicBezTo>
                    <a:pt x="160" y="103"/>
                    <a:pt x="160" y="104"/>
                    <a:pt x="160" y="105"/>
                  </a:cubicBezTo>
                  <a:cubicBezTo>
                    <a:pt x="160" y="106"/>
                    <a:pt x="159" y="107"/>
                    <a:pt x="160" y="108"/>
                  </a:cubicBezTo>
                  <a:cubicBezTo>
                    <a:pt x="160" y="109"/>
                    <a:pt x="159" y="110"/>
                    <a:pt x="159" y="111"/>
                  </a:cubicBezTo>
                  <a:cubicBezTo>
                    <a:pt x="158" y="112"/>
                    <a:pt x="158" y="114"/>
                    <a:pt x="158" y="114"/>
                  </a:cubicBezTo>
                  <a:cubicBezTo>
                    <a:pt x="158" y="115"/>
                    <a:pt x="159" y="115"/>
                    <a:pt x="159" y="115"/>
                  </a:cubicBezTo>
                  <a:cubicBezTo>
                    <a:pt x="163" y="116"/>
                    <a:pt x="163" y="117"/>
                    <a:pt x="163" y="119"/>
                  </a:cubicBezTo>
                  <a:cubicBezTo>
                    <a:pt x="164" y="120"/>
                    <a:pt x="164" y="120"/>
                    <a:pt x="164" y="122"/>
                  </a:cubicBezTo>
                  <a:cubicBezTo>
                    <a:pt x="165" y="122"/>
                    <a:pt x="165" y="122"/>
                    <a:pt x="165" y="122"/>
                  </a:cubicBezTo>
                  <a:cubicBezTo>
                    <a:pt x="166" y="122"/>
                    <a:pt x="166" y="123"/>
                    <a:pt x="167" y="123"/>
                  </a:cubicBezTo>
                  <a:cubicBezTo>
                    <a:pt x="167" y="124"/>
                    <a:pt x="167" y="125"/>
                    <a:pt x="166" y="125"/>
                  </a:cubicBezTo>
                  <a:cubicBezTo>
                    <a:pt x="163" y="133"/>
                    <a:pt x="163" y="133"/>
                    <a:pt x="163" y="133"/>
                  </a:cubicBezTo>
                  <a:cubicBezTo>
                    <a:pt x="162" y="131"/>
                    <a:pt x="162" y="131"/>
                    <a:pt x="162" y="131"/>
                  </a:cubicBezTo>
                  <a:cubicBezTo>
                    <a:pt x="158" y="126"/>
                    <a:pt x="155" y="123"/>
                    <a:pt x="149" y="119"/>
                  </a:cubicBezTo>
                  <a:cubicBezTo>
                    <a:pt x="146" y="117"/>
                    <a:pt x="140" y="114"/>
                    <a:pt x="136" y="114"/>
                  </a:cubicBezTo>
                  <a:cubicBezTo>
                    <a:pt x="136" y="114"/>
                    <a:pt x="135" y="114"/>
                    <a:pt x="135" y="114"/>
                  </a:cubicBezTo>
                  <a:cubicBezTo>
                    <a:pt x="134" y="114"/>
                    <a:pt x="134" y="114"/>
                    <a:pt x="133" y="115"/>
                  </a:cubicBezTo>
                  <a:cubicBezTo>
                    <a:pt x="133" y="115"/>
                    <a:pt x="133" y="116"/>
                    <a:pt x="134" y="118"/>
                  </a:cubicBezTo>
                  <a:cubicBezTo>
                    <a:pt x="134" y="120"/>
                    <a:pt x="135" y="123"/>
                    <a:pt x="132" y="126"/>
                  </a:cubicBezTo>
                  <a:cubicBezTo>
                    <a:pt x="132" y="126"/>
                    <a:pt x="131" y="127"/>
                    <a:pt x="131" y="127"/>
                  </a:cubicBezTo>
                  <a:cubicBezTo>
                    <a:pt x="130" y="129"/>
                    <a:pt x="130" y="130"/>
                    <a:pt x="129" y="130"/>
                  </a:cubicBezTo>
                  <a:cubicBezTo>
                    <a:pt x="128" y="130"/>
                    <a:pt x="128" y="130"/>
                    <a:pt x="128" y="130"/>
                  </a:cubicBezTo>
                  <a:cubicBezTo>
                    <a:pt x="126" y="129"/>
                    <a:pt x="126" y="128"/>
                    <a:pt x="127" y="126"/>
                  </a:cubicBezTo>
                  <a:cubicBezTo>
                    <a:pt x="127" y="126"/>
                    <a:pt x="127" y="126"/>
                    <a:pt x="127" y="126"/>
                  </a:cubicBezTo>
                  <a:cubicBezTo>
                    <a:pt x="127" y="125"/>
                    <a:pt x="126" y="124"/>
                    <a:pt x="126" y="123"/>
                  </a:cubicBezTo>
                  <a:cubicBezTo>
                    <a:pt x="126" y="123"/>
                    <a:pt x="126" y="123"/>
                    <a:pt x="126" y="123"/>
                  </a:cubicBezTo>
                  <a:cubicBezTo>
                    <a:pt x="125" y="124"/>
                    <a:pt x="125" y="124"/>
                    <a:pt x="125" y="124"/>
                  </a:cubicBezTo>
                  <a:cubicBezTo>
                    <a:pt x="123" y="126"/>
                    <a:pt x="122" y="128"/>
                    <a:pt x="120" y="128"/>
                  </a:cubicBezTo>
                  <a:cubicBezTo>
                    <a:pt x="119" y="129"/>
                    <a:pt x="118" y="128"/>
                    <a:pt x="116" y="128"/>
                  </a:cubicBezTo>
                  <a:cubicBezTo>
                    <a:pt x="115" y="128"/>
                    <a:pt x="114" y="128"/>
                    <a:pt x="114" y="128"/>
                  </a:cubicBezTo>
                  <a:cubicBezTo>
                    <a:pt x="113" y="128"/>
                    <a:pt x="113" y="128"/>
                    <a:pt x="113" y="128"/>
                  </a:cubicBezTo>
                  <a:cubicBezTo>
                    <a:pt x="113" y="128"/>
                    <a:pt x="112" y="129"/>
                    <a:pt x="112" y="129"/>
                  </a:cubicBezTo>
                  <a:cubicBezTo>
                    <a:pt x="111" y="131"/>
                    <a:pt x="110" y="133"/>
                    <a:pt x="107" y="131"/>
                  </a:cubicBezTo>
                  <a:cubicBezTo>
                    <a:pt x="105" y="129"/>
                    <a:pt x="105" y="127"/>
                    <a:pt x="106" y="126"/>
                  </a:cubicBezTo>
                  <a:cubicBezTo>
                    <a:pt x="106" y="126"/>
                    <a:pt x="106" y="125"/>
                    <a:pt x="106" y="125"/>
                  </a:cubicBezTo>
                  <a:cubicBezTo>
                    <a:pt x="106" y="125"/>
                    <a:pt x="106" y="125"/>
                    <a:pt x="105" y="125"/>
                  </a:cubicBezTo>
                  <a:cubicBezTo>
                    <a:pt x="105" y="125"/>
                    <a:pt x="105" y="125"/>
                    <a:pt x="105" y="125"/>
                  </a:cubicBezTo>
                  <a:cubicBezTo>
                    <a:pt x="105" y="125"/>
                    <a:pt x="104" y="126"/>
                    <a:pt x="104" y="127"/>
                  </a:cubicBezTo>
                  <a:cubicBezTo>
                    <a:pt x="103" y="128"/>
                    <a:pt x="103" y="128"/>
                    <a:pt x="103" y="128"/>
                  </a:cubicBezTo>
                  <a:cubicBezTo>
                    <a:pt x="102" y="127"/>
                    <a:pt x="102" y="127"/>
                    <a:pt x="102" y="127"/>
                  </a:cubicBezTo>
                  <a:cubicBezTo>
                    <a:pt x="102" y="127"/>
                    <a:pt x="102" y="127"/>
                    <a:pt x="102" y="126"/>
                  </a:cubicBezTo>
                  <a:cubicBezTo>
                    <a:pt x="102" y="127"/>
                    <a:pt x="102" y="127"/>
                    <a:pt x="102" y="127"/>
                  </a:cubicBezTo>
                  <a:cubicBezTo>
                    <a:pt x="102" y="127"/>
                    <a:pt x="102" y="128"/>
                    <a:pt x="102" y="128"/>
                  </a:cubicBezTo>
                  <a:cubicBezTo>
                    <a:pt x="102" y="129"/>
                    <a:pt x="102" y="129"/>
                    <a:pt x="101" y="129"/>
                  </a:cubicBezTo>
                  <a:cubicBezTo>
                    <a:pt x="101" y="134"/>
                    <a:pt x="101" y="134"/>
                    <a:pt x="101" y="134"/>
                  </a:cubicBezTo>
                  <a:cubicBezTo>
                    <a:pt x="100" y="130"/>
                    <a:pt x="100" y="130"/>
                    <a:pt x="100" y="130"/>
                  </a:cubicBezTo>
                  <a:cubicBezTo>
                    <a:pt x="99" y="129"/>
                    <a:pt x="99" y="129"/>
                    <a:pt x="99" y="129"/>
                  </a:cubicBezTo>
                  <a:cubicBezTo>
                    <a:pt x="96" y="129"/>
                    <a:pt x="91" y="133"/>
                    <a:pt x="89" y="135"/>
                  </a:cubicBezTo>
                  <a:cubicBezTo>
                    <a:pt x="88" y="135"/>
                    <a:pt x="87" y="136"/>
                    <a:pt x="87" y="136"/>
                  </a:cubicBezTo>
                  <a:cubicBezTo>
                    <a:pt x="84" y="138"/>
                    <a:pt x="84" y="138"/>
                    <a:pt x="83" y="141"/>
                  </a:cubicBezTo>
                  <a:cubicBezTo>
                    <a:pt x="82" y="144"/>
                    <a:pt x="81" y="145"/>
                    <a:pt x="78" y="147"/>
                  </a:cubicBezTo>
                  <a:cubicBezTo>
                    <a:pt x="77" y="149"/>
                    <a:pt x="77" y="149"/>
                    <a:pt x="77" y="149"/>
                  </a:cubicBezTo>
                  <a:cubicBezTo>
                    <a:pt x="77" y="146"/>
                    <a:pt x="77" y="146"/>
                    <a:pt x="77" y="146"/>
                  </a:cubicBezTo>
                  <a:cubicBezTo>
                    <a:pt x="77" y="146"/>
                    <a:pt x="77" y="146"/>
                    <a:pt x="77" y="146"/>
                  </a:cubicBezTo>
                  <a:cubicBezTo>
                    <a:pt x="77" y="146"/>
                    <a:pt x="77" y="146"/>
                    <a:pt x="76" y="146"/>
                  </a:cubicBezTo>
                  <a:cubicBezTo>
                    <a:pt x="76" y="146"/>
                    <a:pt x="76" y="146"/>
                    <a:pt x="76" y="146"/>
                  </a:cubicBezTo>
                  <a:cubicBezTo>
                    <a:pt x="76" y="146"/>
                    <a:pt x="76" y="146"/>
                    <a:pt x="76" y="146"/>
                  </a:cubicBezTo>
                  <a:cubicBezTo>
                    <a:pt x="74" y="146"/>
                    <a:pt x="73" y="144"/>
                    <a:pt x="73" y="142"/>
                  </a:cubicBezTo>
                  <a:cubicBezTo>
                    <a:pt x="72" y="142"/>
                    <a:pt x="72" y="142"/>
                    <a:pt x="72" y="142"/>
                  </a:cubicBezTo>
                  <a:cubicBezTo>
                    <a:pt x="71" y="140"/>
                    <a:pt x="71" y="138"/>
                    <a:pt x="71" y="137"/>
                  </a:cubicBezTo>
                  <a:cubicBezTo>
                    <a:pt x="72" y="135"/>
                    <a:pt x="74" y="135"/>
                    <a:pt x="77" y="134"/>
                  </a:cubicBezTo>
                  <a:cubicBezTo>
                    <a:pt x="75" y="129"/>
                    <a:pt x="72" y="128"/>
                    <a:pt x="67" y="127"/>
                  </a:cubicBezTo>
                  <a:cubicBezTo>
                    <a:pt x="68" y="129"/>
                    <a:pt x="69" y="130"/>
                    <a:pt x="69" y="132"/>
                  </a:cubicBezTo>
                  <a:cubicBezTo>
                    <a:pt x="69" y="133"/>
                    <a:pt x="69" y="135"/>
                    <a:pt x="68" y="136"/>
                  </a:cubicBezTo>
                  <a:cubicBezTo>
                    <a:pt x="68" y="137"/>
                    <a:pt x="68" y="139"/>
                    <a:pt x="68" y="140"/>
                  </a:cubicBezTo>
                  <a:cubicBezTo>
                    <a:pt x="68" y="141"/>
                    <a:pt x="69" y="141"/>
                    <a:pt x="69" y="142"/>
                  </a:cubicBezTo>
                  <a:cubicBezTo>
                    <a:pt x="70" y="143"/>
                    <a:pt x="71" y="144"/>
                    <a:pt x="70" y="146"/>
                  </a:cubicBezTo>
                  <a:cubicBezTo>
                    <a:pt x="69" y="149"/>
                    <a:pt x="69" y="151"/>
                    <a:pt x="69" y="154"/>
                  </a:cubicBezTo>
                  <a:cubicBezTo>
                    <a:pt x="67" y="154"/>
                    <a:pt x="67" y="154"/>
                    <a:pt x="67" y="154"/>
                  </a:cubicBezTo>
                  <a:cubicBezTo>
                    <a:pt x="67" y="153"/>
                    <a:pt x="67" y="153"/>
                    <a:pt x="66" y="153"/>
                  </a:cubicBezTo>
                  <a:cubicBezTo>
                    <a:pt x="66" y="153"/>
                    <a:pt x="66" y="153"/>
                    <a:pt x="66" y="153"/>
                  </a:cubicBezTo>
                  <a:cubicBezTo>
                    <a:pt x="62" y="156"/>
                    <a:pt x="62" y="156"/>
                    <a:pt x="62" y="156"/>
                  </a:cubicBezTo>
                  <a:cubicBezTo>
                    <a:pt x="64" y="152"/>
                    <a:pt x="64" y="152"/>
                    <a:pt x="64" y="152"/>
                  </a:cubicBezTo>
                  <a:cubicBezTo>
                    <a:pt x="65" y="151"/>
                    <a:pt x="64" y="151"/>
                    <a:pt x="64" y="151"/>
                  </a:cubicBezTo>
                  <a:cubicBezTo>
                    <a:pt x="64" y="149"/>
                    <a:pt x="62" y="149"/>
                    <a:pt x="61" y="149"/>
                  </a:cubicBezTo>
                  <a:cubicBezTo>
                    <a:pt x="61" y="149"/>
                    <a:pt x="60" y="150"/>
                    <a:pt x="59" y="151"/>
                  </a:cubicBezTo>
                  <a:cubicBezTo>
                    <a:pt x="58" y="153"/>
                    <a:pt x="57" y="154"/>
                    <a:pt x="56" y="155"/>
                  </a:cubicBezTo>
                  <a:cubicBezTo>
                    <a:pt x="56" y="155"/>
                    <a:pt x="55" y="155"/>
                    <a:pt x="55" y="155"/>
                  </a:cubicBezTo>
                  <a:cubicBezTo>
                    <a:pt x="53" y="157"/>
                    <a:pt x="52" y="157"/>
                    <a:pt x="53" y="159"/>
                  </a:cubicBezTo>
                  <a:cubicBezTo>
                    <a:pt x="53" y="161"/>
                    <a:pt x="54" y="163"/>
                    <a:pt x="55" y="164"/>
                  </a:cubicBezTo>
                  <a:cubicBezTo>
                    <a:pt x="55" y="165"/>
                    <a:pt x="56" y="166"/>
                    <a:pt x="56" y="167"/>
                  </a:cubicBezTo>
                  <a:cubicBezTo>
                    <a:pt x="57" y="169"/>
                    <a:pt x="57" y="169"/>
                    <a:pt x="57" y="169"/>
                  </a:cubicBezTo>
                  <a:cubicBezTo>
                    <a:pt x="55" y="168"/>
                    <a:pt x="55" y="168"/>
                    <a:pt x="55" y="168"/>
                  </a:cubicBezTo>
                  <a:cubicBezTo>
                    <a:pt x="54" y="168"/>
                    <a:pt x="54" y="168"/>
                    <a:pt x="53" y="167"/>
                  </a:cubicBezTo>
                  <a:cubicBezTo>
                    <a:pt x="51" y="167"/>
                    <a:pt x="49" y="166"/>
                    <a:pt x="47" y="166"/>
                  </a:cubicBezTo>
                  <a:cubicBezTo>
                    <a:pt x="46" y="166"/>
                    <a:pt x="46" y="166"/>
                    <a:pt x="45" y="166"/>
                  </a:cubicBezTo>
                  <a:cubicBezTo>
                    <a:pt x="44" y="166"/>
                    <a:pt x="44" y="166"/>
                    <a:pt x="44" y="166"/>
                  </a:cubicBezTo>
                  <a:cubicBezTo>
                    <a:pt x="44" y="165"/>
                    <a:pt x="44" y="165"/>
                    <a:pt x="44" y="165"/>
                  </a:cubicBezTo>
                  <a:cubicBezTo>
                    <a:pt x="44" y="165"/>
                    <a:pt x="44" y="164"/>
                    <a:pt x="44" y="164"/>
                  </a:cubicBezTo>
                  <a:cubicBezTo>
                    <a:pt x="44" y="164"/>
                    <a:pt x="43" y="164"/>
                    <a:pt x="43" y="164"/>
                  </a:cubicBezTo>
                  <a:cubicBezTo>
                    <a:pt x="42" y="163"/>
                    <a:pt x="41" y="162"/>
                    <a:pt x="41" y="162"/>
                  </a:cubicBezTo>
                  <a:cubicBezTo>
                    <a:pt x="40" y="162"/>
                    <a:pt x="40" y="162"/>
                    <a:pt x="39" y="163"/>
                  </a:cubicBezTo>
                  <a:cubicBezTo>
                    <a:pt x="39" y="164"/>
                    <a:pt x="39" y="164"/>
                    <a:pt x="40" y="165"/>
                  </a:cubicBezTo>
                  <a:cubicBezTo>
                    <a:pt x="41" y="167"/>
                    <a:pt x="42" y="167"/>
                    <a:pt x="43" y="167"/>
                  </a:cubicBezTo>
                  <a:cubicBezTo>
                    <a:pt x="44" y="166"/>
                    <a:pt x="44" y="166"/>
                    <a:pt x="44" y="166"/>
                  </a:cubicBezTo>
                  <a:cubicBezTo>
                    <a:pt x="45" y="167"/>
                    <a:pt x="45" y="167"/>
                    <a:pt x="45" y="167"/>
                  </a:cubicBezTo>
                  <a:cubicBezTo>
                    <a:pt x="45" y="170"/>
                    <a:pt x="46" y="172"/>
                    <a:pt x="45" y="173"/>
                  </a:cubicBezTo>
                  <a:cubicBezTo>
                    <a:pt x="44" y="174"/>
                    <a:pt x="42" y="175"/>
                    <a:pt x="39" y="173"/>
                  </a:cubicBezTo>
                  <a:cubicBezTo>
                    <a:pt x="38" y="173"/>
                    <a:pt x="36" y="172"/>
                    <a:pt x="35" y="171"/>
                  </a:cubicBezTo>
                  <a:cubicBezTo>
                    <a:pt x="34" y="170"/>
                    <a:pt x="33" y="169"/>
                    <a:pt x="31" y="168"/>
                  </a:cubicBezTo>
                  <a:cubicBezTo>
                    <a:pt x="29" y="168"/>
                    <a:pt x="29" y="168"/>
                    <a:pt x="29" y="168"/>
                  </a:cubicBezTo>
                  <a:cubicBezTo>
                    <a:pt x="30" y="167"/>
                    <a:pt x="30" y="167"/>
                    <a:pt x="30" y="167"/>
                  </a:cubicBezTo>
                  <a:cubicBezTo>
                    <a:pt x="31" y="165"/>
                    <a:pt x="31" y="164"/>
                    <a:pt x="30" y="162"/>
                  </a:cubicBezTo>
                  <a:cubicBezTo>
                    <a:pt x="29" y="161"/>
                    <a:pt x="29" y="161"/>
                    <a:pt x="29" y="161"/>
                  </a:cubicBezTo>
                  <a:cubicBezTo>
                    <a:pt x="29" y="160"/>
                    <a:pt x="29" y="158"/>
                    <a:pt x="30" y="157"/>
                  </a:cubicBezTo>
                  <a:cubicBezTo>
                    <a:pt x="30" y="156"/>
                    <a:pt x="30" y="155"/>
                    <a:pt x="30" y="154"/>
                  </a:cubicBezTo>
                  <a:cubicBezTo>
                    <a:pt x="31" y="153"/>
                    <a:pt x="25" y="148"/>
                    <a:pt x="22" y="146"/>
                  </a:cubicBezTo>
                  <a:cubicBezTo>
                    <a:pt x="21" y="145"/>
                    <a:pt x="20" y="144"/>
                    <a:pt x="20" y="143"/>
                  </a:cubicBezTo>
                  <a:cubicBezTo>
                    <a:pt x="19" y="142"/>
                    <a:pt x="19" y="142"/>
                    <a:pt x="19" y="142"/>
                  </a:cubicBezTo>
                  <a:cubicBezTo>
                    <a:pt x="20" y="142"/>
                    <a:pt x="20" y="142"/>
                    <a:pt x="20" y="142"/>
                  </a:cubicBezTo>
                  <a:cubicBezTo>
                    <a:pt x="20" y="141"/>
                    <a:pt x="21" y="141"/>
                    <a:pt x="21" y="141"/>
                  </a:cubicBezTo>
                  <a:cubicBezTo>
                    <a:pt x="23" y="141"/>
                    <a:pt x="24" y="142"/>
                    <a:pt x="26" y="143"/>
                  </a:cubicBezTo>
                  <a:cubicBezTo>
                    <a:pt x="27" y="144"/>
                    <a:pt x="28" y="145"/>
                    <a:pt x="29" y="145"/>
                  </a:cubicBezTo>
                  <a:cubicBezTo>
                    <a:pt x="30" y="145"/>
                    <a:pt x="31" y="146"/>
                    <a:pt x="31" y="146"/>
                  </a:cubicBezTo>
                  <a:cubicBezTo>
                    <a:pt x="31" y="147"/>
                    <a:pt x="31" y="147"/>
                    <a:pt x="32" y="147"/>
                  </a:cubicBezTo>
                  <a:cubicBezTo>
                    <a:pt x="34" y="147"/>
                    <a:pt x="36" y="148"/>
                    <a:pt x="38" y="149"/>
                  </a:cubicBezTo>
                  <a:cubicBezTo>
                    <a:pt x="39" y="149"/>
                    <a:pt x="39" y="149"/>
                    <a:pt x="39" y="149"/>
                  </a:cubicBezTo>
                  <a:cubicBezTo>
                    <a:pt x="40" y="149"/>
                    <a:pt x="41" y="149"/>
                    <a:pt x="41" y="150"/>
                  </a:cubicBezTo>
                  <a:cubicBezTo>
                    <a:pt x="45" y="150"/>
                    <a:pt x="47" y="151"/>
                    <a:pt x="50" y="150"/>
                  </a:cubicBezTo>
                  <a:cubicBezTo>
                    <a:pt x="53" y="148"/>
                    <a:pt x="55" y="146"/>
                    <a:pt x="56" y="142"/>
                  </a:cubicBezTo>
                  <a:cubicBezTo>
                    <a:pt x="56" y="142"/>
                    <a:pt x="56" y="141"/>
                    <a:pt x="56" y="141"/>
                  </a:cubicBezTo>
                  <a:cubicBezTo>
                    <a:pt x="55" y="140"/>
                    <a:pt x="55" y="139"/>
                    <a:pt x="55" y="138"/>
                  </a:cubicBezTo>
                  <a:cubicBezTo>
                    <a:pt x="55" y="137"/>
                    <a:pt x="54" y="136"/>
                    <a:pt x="53" y="135"/>
                  </a:cubicBezTo>
                  <a:cubicBezTo>
                    <a:pt x="53" y="135"/>
                    <a:pt x="53" y="135"/>
                    <a:pt x="52" y="134"/>
                  </a:cubicBezTo>
                  <a:cubicBezTo>
                    <a:pt x="51" y="133"/>
                    <a:pt x="50" y="133"/>
                    <a:pt x="48" y="132"/>
                  </a:cubicBezTo>
                  <a:cubicBezTo>
                    <a:pt x="47" y="131"/>
                    <a:pt x="45" y="131"/>
                    <a:pt x="44" y="129"/>
                  </a:cubicBezTo>
                  <a:cubicBezTo>
                    <a:pt x="43" y="129"/>
                    <a:pt x="43" y="128"/>
                    <a:pt x="42" y="127"/>
                  </a:cubicBezTo>
                  <a:cubicBezTo>
                    <a:pt x="40" y="125"/>
                    <a:pt x="37" y="121"/>
                    <a:pt x="35" y="121"/>
                  </a:cubicBezTo>
                  <a:cubicBezTo>
                    <a:pt x="35" y="121"/>
                    <a:pt x="35" y="121"/>
                    <a:pt x="35" y="121"/>
                  </a:cubicBezTo>
                  <a:cubicBezTo>
                    <a:pt x="34" y="121"/>
                    <a:pt x="34" y="121"/>
                    <a:pt x="33" y="121"/>
                  </a:cubicBezTo>
                  <a:cubicBezTo>
                    <a:pt x="32" y="121"/>
                    <a:pt x="31" y="121"/>
                    <a:pt x="30" y="121"/>
                  </a:cubicBezTo>
                  <a:cubicBezTo>
                    <a:pt x="29" y="121"/>
                    <a:pt x="26" y="121"/>
                    <a:pt x="25" y="119"/>
                  </a:cubicBezTo>
                  <a:cubicBezTo>
                    <a:pt x="23" y="121"/>
                    <a:pt x="23" y="121"/>
                    <a:pt x="23" y="121"/>
                  </a:cubicBezTo>
                  <a:cubicBezTo>
                    <a:pt x="23" y="119"/>
                    <a:pt x="23" y="119"/>
                    <a:pt x="23" y="119"/>
                  </a:cubicBezTo>
                  <a:cubicBezTo>
                    <a:pt x="23" y="118"/>
                    <a:pt x="23" y="118"/>
                    <a:pt x="22" y="118"/>
                  </a:cubicBezTo>
                  <a:cubicBezTo>
                    <a:pt x="21" y="117"/>
                    <a:pt x="20" y="117"/>
                    <a:pt x="20" y="116"/>
                  </a:cubicBezTo>
                  <a:cubicBezTo>
                    <a:pt x="19" y="116"/>
                    <a:pt x="19" y="116"/>
                    <a:pt x="19" y="116"/>
                  </a:cubicBezTo>
                  <a:cubicBezTo>
                    <a:pt x="19" y="116"/>
                    <a:pt x="19" y="116"/>
                    <a:pt x="19" y="116"/>
                  </a:cubicBezTo>
                  <a:cubicBezTo>
                    <a:pt x="19" y="116"/>
                    <a:pt x="19" y="116"/>
                    <a:pt x="19" y="116"/>
                  </a:cubicBezTo>
                  <a:cubicBezTo>
                    <a:pt x="18" y="116"/>
                    <a:pt x="18" y="116"/>
                    <a:pt x="18" y="116"/>
                  </a:cubicBezTo>
                  <a:cubicBezTo>
                    <a:pt x="18" y="116"/>
                    <a:pt x="18" y="115"/>
                    <a:pt x="17" y="115"/>
                  </a:cubicBezTo>
                  <a:cubicBezTo>
                    <a:pt x="17" y="115"/>
                    <a:pt x="17" y="115"/>
                    <a:pt x="17" y="115"/>
                  </a:cubicBezTo>
                  <a:cubicBezTo>
                    <a:pt x="17" y="115"/>
                    <a:pt x="17" y="115"/>
                    <a:pt x="17" y="116"/>
                  </a:cubicBezTo>
                  <a:cubicBezTo>
                    <a:pt x="17" y="118"/>
                    <a:pt x="17" y="118"/>
                    <a:pt x="17" y="118"/>
                  </a:cubicBezTo>
                  <a:cubicBezTo>
                    <a:pt x="15" y="117"/>
                    <a:pt x="15" y="117"/>
                    <a:pt x="15" y="117"/>
                  </a:cubicBezTo>
                  <a:cubicBezTo>
                    <a:pt x="15" y="116"/>
                    <a:pt x="15" y="116"/>
                    <a:pt x="14" y="116"/>
                  </a:cubicBezTo>
                  <a:cubicBezTo>
                    <a:pt x="14" y="116"/>
                    <a:pt x="14" y="116"/>
                    <a:pt x="14" y="116"/>
                  </a:cubicBezTo>
                  <a:cubicBezTo>
                    <a:pt x="14" y="119"/>
                    <a:pt x="11" y="121"/>
                    <a:pt x="9" y="122"/>
                  </a:cubicBezTo>
                  <a:cubicBezTo>
                    <a:pt x="9" y="123"/>
                    <a:pt x="9" y="123"/>
                    <a:pt x="8" y="123"/>
                  </a:cubicBezTo>
                  <a:cubicBezTo>
                    <a:pt x="9" y="124"/>
                    <a:pt x="8" y="125"/>
                    <a:pt x="8" y="126"/>
                  </a:cubicBezTo>
                  <a:cubicBezTo>
                    <a:pt x="8" y="126"/>
                    <a:pt x="8" y="127"/>
                    <a:pt x="8" y="127"/>
                  </a:cubicBezTo>
                  <a:cubicBezTo>
                    <a:pt x="8" y="128"/>
                    <a:pt x="8" y="129"/>
                    <a:pt x="9" y="130"/>
                  </a:cubicBezTo>
                  <a:cubicBezTo>
                    <a:pt x="10" y="130"/>
                    <a:pt x="10" y="130"/>
                    <a:pt x="10" y="130"/>
                  </a:cubicBezTo>
                  <a:cubicBezTo>
                    <a:pt x="15" y="135"/>
                    <a:pt x="13" y="139"/>
                    <a:pt x="11" y="142"/>
                  </a:cubicBezTo>
                  <a:cubicBezTo>
                    <a:pt x="10" y="144"/>
                    <a:pt x="11" y="147"/>
                    <a:pt x="12" y="150"/>
                  </a:cubicBezTo>
                  <a:cubicBezTo>
                    <a:pt x="13" y="151"/>
                    <a:pt x="13" y="152"/>
                    <a:pt x="13" y="153"/>
                  </a:cubicBezTo>
                  <a:cubicBezTo>
                    <a:pt x="14" y="155"/>
                    <a:pt x="14" y="157"/>
                    <a:pt x="13" y="159"/>
                  </a:cubicBezTo>
                  <a:cubicBezTo>
                    <a:pt x="13" y="160"/>
                    <a:pt x="13" y="162"/>
                    <a:pt x="13" y="163"/>
                  </a:cubicBezTo>
                  <a:cubicBezTo>
                    <a:pt x="13" y="163"/>
                    <a:pt x="13" y="164"/>
                    <a:pt x="14" y="165"/>
                  </a:cubicBezTo>
                  <a:cubicBezTo>
                    <a:pt x="14" y="166"/>
                    <a:pt x="14" y="166"/>
                    <a:pt x="14" y="166"/>
                  </a:cubicBezTo>
                  <a:cubicBezTo>
                    <a:pt x="14" y="167"/>
                    <a:pt x="15" y="167"/>
                    <a:pt x="15" y="168"/>
                  </a:cubicBezTo>
                  <a:cubicBezTo>
                    <a:pt x="16" y="169"/>
                    <a:pt x="16" y="170"/>
                    <a:pt x="15" y="172"/>
                  </a:cubicBezTo>
                  <a:cubicBezTo>
                    <a:pt x="15" y="174"/>
                    <a:pt x="15" y="175"/>
                    <a:pt x="17" y="176"/>
                  </a:cubicBezTo>
                  <a:cubicBezTo>
                    <a:pt x="18" y="178"/>
                    <a:pt x="19" y="179"/>
                    <a:pt x="19" y="182"/>
                  </a:cubicBezTo>
                  <a:cubicBezTo>
                    <a:pt x="19" y="187"/>
                    <a:pt x="12" y="194"/>
                    <a:pt x="7" y="198"/>
                  </a:cubicBezTo>
                  <a:cubicBezTo>
                    <a:pt x="8" y="198"/>
                    <a:pt x="8" y="198"/>
                    <a:pt x="8" y="198"/>
                  </a:cubicBezTo>
                  <a:cubicBezTo>
                    <a:pt x="8" y="199"/>
                    <a:pt x="8" y="199"/>
                    <a:pt x="8" y="199"/>
                  </a:cubicBezTo>
                  <a:cubicBezTo>
                    <a:pt x="8" y="199"/>
                    <a:pt x="8" y="200"/>
                    <a:pt x="8" y="200"/>
                  </a:cubicBezTo>
                  <a:cubicBezTo>
                    <a:pt x="8" y="200"/>
                    <a:pt x="8" y="201"/>
                    <a:pt x="8" y="201"/>
                  </a:cubicBezTo>
                  <a:cubicBezTo>
                    <a:pt x="8" y="202"/>
                    <a:pt x="9" y="202"/>
                    <a:pt x="10" y="202"/>
                  </a:cubicBezTo>
                  <a:cubicBezTo>
                    <a:pt x="11" y="202"/>
                    <a:pt x="13" y="203"/>
                    <a:pt x="14" y="205"/>
                  </a:cubicBezTo>
                  <a:cubicBezTo>
                    <a:pt x="15" y="206"/>
                    <a:pt x="15" y="206"/>
                    <a:pt x="15" y="206"/>
                  </a:cubicBezTo>
                  <a:cubicBezTo>
                    <a:pt x="13" y="206"/>
                    <a:pt x="13" y="206"/>
                    <a:pt x="13" y="206"/>
                  </a:cubicBezTo>
                  <a:cubicBezTo>
                    <a:pt x="13" y="206"/>
                    <a:pt x="13" y="206"/>
                    <a:pt x="12" y="206"/>
                  </a:cubicBezTo>
                  <a:cubicBezTo>
                    <a:pt x="11" y="206"/>
                    <a:pt x="9" y="206"/>
                    <a:pt x="8" y="207"/>
                  </a:cubicBezTo>
                  <a:cubicBezTo>
                    <a:pt x="7" y="208"/>
                    <a:pt x="7" y="208"/>
                    <a:pt x="7" y="209"/>
                  </a:cubicBezTo>
                  <a:cubicBezTo>
                    <a:pt x="6" y="210"/>
                    <a:pt x="6" y="211"/>
                    <a:pt x="6" y="212"/>
                  </a:cubicBezTo>
                  <a:cubicBezTo>
                    <a:pt x="5" y="213"/>
                    <a:pt x="3" y="214"/>
                    <a:pt x="3" y="214"/>
                  </a:cubicBezTo>
                  <a:cubicBezTo>
                    <a:pt x="3" y="214"/>
                    <a:pt x="2" y="214"/>
                    <a:pt x="2" y="214"/>
                  </a:cubicBezTo>
                  <a:cubicBezTo>
                    <a:pt x="2" y="214"/>
                    <a:pt x="2" y="214"/>
                    <a:pt x="3" y="215"/>
                  </a:cubicBezTo>
                  <a:cubicBezTo>
                    <a:pt x="3" y="215"/>
                    <a:pt x="3" y="216"/>
                    <a:pt x="4" y="217"/>
                  </a:cubicBezTo>
                  <a:cubicBezTo>
                    <a:pt x="4" y="218"/>
                    <a:pt x="5" y="219"/>
                    <a:pt x="5" y="220"/>
                  </a:cubicBezTo>
                  <a:cubicBezTo>
                    <a:pt x="5" y="221"/>
                    <a:pt x="5" y="222"/>
                    <a:pt x="4" y="222"/>
                  </a:cubicBezTo>
                  <a:cubicBezTo>
                    <a:pt x="4" y="223"/>
                    <a:pt x="4" y="223"/>
                    <a:pt x="4" y="223"/>
                  </a:cubicBezTo>
                  <a:cubicBezTo>
                    <a:pt x="4" y="224"/>
                    <a:pt x="5" y="225"/>
                    <a:pt x="5" y="226"/>
                  </a:cubicBezTo>
                  <a:cubicBezTo>
                    <a:pt x="6" y="227"/>
                    <a:pt x="6" y="228"/>
                    <a:pt x="6" y="228"/>
                  </a:cubicBezTo>
                  <a:cubicBezTo>
                    <a:pt x="6" y="229"/>
                    <a:pt x="6" y="229"/>
                    <a:pt x="6" y="229"/>
                  </a:cubicBezTo>
                  <a:cubicBezTo>
                    <a:pt x="7" y="231"/>
                    <a:pt x="7" y="233"/>
                    <a:pt x="7" y="233"/>
                  </a:cubicBezTo>
                  <a:cubicBezTo>
                    <a:pt x="7" y="233"/>
                    <a:pt x="8" y="233"/>
                    <a:pt x="8" y="233"/>
                  </a:cubicBezTo>
                  <a:cubicBezTo>
                    <a:pt x="9" y="233"/>
                    <a:pt x="9" y="233"/>
                    <a:pt x="9" y="233"/>
                  </a:cubicBezTo>
                  <a:cubicBezTo>
                    <a:pt x="10" y="233"/>
                    <a:pt x="11" y="233"/>
                    <a:pt x="11" y="234"/>
                  </a:cubicBezTo>
                  <a:cubicBezTo>
                    <a:pt x="12" y="234"/>
                    <a:pt x="12" y="234"/>
                    <a:pt x="12" y="235"/>
                  </a:cubicBezTo>
                  <a:cubicBezTo>
                    <a:pt x="14" y="234"/>
                    <a:pt x="16" y="235"/>
                    <a:pt x="17" y="236"/>
                  </a:cubicBezTo>
                  <a:cubicBezTo>
                    <a:pt x="18" y="238"/>
                    <a:pt x="18" y="239"/>
                    <a:pt x="18" y="241"/>
                  </a:cubicBezTo>
                  <a:cubicBezTo>
                    <a:pt x="17" y="243"/>
                    <a:pt x="18" y="244"/>
                    <a:pt x="19" y="246"/>
                  </a:cubicBezTo>
                  <a:cubicBezTo>
                    <a:pt x="21" y="247"/>
                    <a:pt x="21" y="247"/>
                    <a:pt x="22" y="248"/>
                  </a:cubicBezTo>
                  <a:cubicBezTo>
                    <a:pt x="22" y="248"/>
                    <a:pt x="22" y="248"/>
                    <a:pt x="23" y="248"/>
                  </a:cubicBezTo>
                  <a:cubicBezTo>
                    <a:pt x="24" y="249"/>
                    <a:pt x="25" y="250"/>
                    <a:pt x="25" y="251"/>
                  </a:cubicBezTo>
                  <a:cubicBezTo>
                    <a:pt x="25" y="253"/>
                    <a:pt x="24" y="254"/>
                    <a:pt x="22" y="254"/>
                  </a:cubicBezTo>
                  <a:cubicBezTo>
                    <a:pt x="21" y="254"/>
                    <a:pt x="21" y="254"/>
                    <a:pt x="20" y="254"/>
                  </a:cubicBezTo>
                  <a:cubicBezTo>
                    <a:pt x="20" y="254"/>
                    <a:pt x="20" y="254"/>
                    <a:pt x="20" y="253"/>
                  </a:cubicBezTo>
                  <a:cubicBezTo>
                    <a:pt x="20" y="254"/>
                    <a:pt x="20" y="257"/>
                    <a:pt x="20" y="258"/>
                  </a:cubicBezTo>
                  <a:cubicBezTo>
                    <a:pt x="21" y="259"/>
                    <a:pt x="21" y="259"/>
                    <a:pt x="21" y="259"/>
                  </a:cubicBezTo>
                  <a:cubicBezTo>
                    <a:pt x="21" y="259"/>
                    <a:pt x="21" y="259"/>
                    <a:pt x="21" y="259"/>
                  </a:cubicBezTo>
                  <a:cubicBezTo>
                    <a:pt x="22" y="258"/>
                    <a:pt x="23" y="257"/>
                    <a:pt x="25" y="257"/>
                  </a:cubicBezTo>
                  <a:cubicBezTo>
                    <a:pt x="28" y="257"/>
                    <a:pt x="31" y="260"/>
                    <a:pt x="31" y="262"/>
                  </a:cubicBezTo>
                  <a:cubicBezTo>
                    <a:pt x="31" y="262"/>
                    <a:pt x="31" y="263"/>
                    <a:pt x="30" y="263"/>
                  </a:cubicBezTo>
                  <a:cubicBezTo>
                    <a:pt x="30" y="264"/>
                    <a:pt x="31" y="264"/>
                    <a:pt x="32" y="264"/>
                  </a:cubicBezTo>
                  <a:cubicBezTo>
                    <a:pt x="32" y="265"/>
                    <a:pt x="32" y="265"/>
                    <a:pt x="32" y="265"/>
                  </a:cubicBezTo>
                  <a:cubicBezTo>
                    <a:pt x="32" y="265"/>
                    <a:pt x="33" y="265"/>
                    <a:pt x="33" y="265"/>
                  </a:cubicBezTo>
                  <a:cubicBezTo>
                    <a:pt x="34" y="265"/>
                    <a:pt x="34" y="265"/>
                    <a:pt x="34" y="266"/>
                  </a:cubicBezTo>
                  <a:cubicBezTo>
                    <a:pt x="35" y="266"/>
                    <a:pt x="35" y="267"/>
                    <a:pt x="35" y="268"/>
                  </a:cubicBezTo>
                  <a:cubicBezTo>
                    <a:pt x="35" y="268"/>
                    <a:pt x="35" y="269"/>
                    <a:pt x="35" y="269"/>
                  </a:cubicBezTo>
                  <a:cubicBezTo>
                    <a:pt x="36" y="270"/>
                    <a:pt x="36" y="270"/>
                    <a:pt x="38" y="270"/>
                  </a:cubicBezTo>
                  <a:cubicBezTo>
                    <a:pt x="38" y="270"/>
                    <a:pt x="38" y="270"/>
                    <a:pt x="39" y="270"/>
                  </a:cubicBezTo>
                  <a:cubicBezTo>
                    <a:pt x="39" y="270"/>
                    <a:pt x="40" y="270"/>
                    <a:pt x="40" y="270"/>
                  </a:cubicBezTo>
                  <a:cubicBezTo>
                    <a:pt x="41" y="270"/>
                    <a:pt x="43" y="270"/>
                    <a:pt x="44" y="271"/>
                  </a:cubicBezTo>
                  <a:cubicBezTo>
                    <a:pt x="45" y="272"/>
                    <a:pt x="47" y="273"/>
                    <a:pt x="49" y="273"/>
                  </a:cubicBezTo>
                  <a:cubicBezTo>
                    <a:pt x="51" y="274"/>
                    <a:pt x="52" y="274"/>
                    <a:pt x="53" y="275"/>
                  </a:cubicBezTo>
                  <a:cubicBezTo>
                    <a:pt x="54" y="275"/>
                    <a:pt x="54" y="275"/>
                    <a:pt x="54" y="275"/>
                  </a:cubicBezTo>
                  <a:cubicBezTo>
                    <a:pt x="54" y="275"/>
                    <a:pt x="54" y="275"/>
                    <a:pt x="54" y="275"/>
                  </a:cubicBezTo>
                  <a:cubicBezTo>
                    <a:pt x="54" y="276"/>
                    <a:pt x="54" y="277"/>
                    <a:pt x="53" y="279"/>
                  </a:cubicBezTo>
                  <a:cubicBezTo>
                    <a:pt x="53" y="279"/>
                    <a:pt x="53" y="279"/>
                    <a:pt x="53" y="279"/>
                  </a:cubicBezTo>
                  <a:cubicBezTo>
                    <a:pt x="53" y="279"/>
                    <a:pt x="53" y="279"/>
                    <a:pt x="53" y="279"/>
                  </a:cubicBezTo>
                  <a:cubicBezTo>
                    <a:pt x="55" y="280"/>
                    <a:pt x="55" y="280"/>
                    <a:pt x="55" y="280"/>
                  </a:cubicBezTo>
                  <a:cubicBezTo>
                    <a:pt x="53" y="281"/>
                    <a:pt x="53" y="281"/>
                    <a:pt x="53" y="281"/>
                  </a:cubicBezTo>
                  <a:cubicBezTo>
                    <a:pt x="52" y="281"/>
                    <a:pt x="52" y="281"/>
                    <a:pt x="52" y="283"/>
                  </a:cubicBezTo>
                  <a:cubicBezTo>
                    <a:pt x="53" y="284"/>
                    <a:pt x="53" y="285"/>
                    <a:pt x="52" y="286"/>
                  </a:cubicBezTo>
                  <a:cubicBezTo>
                    <a:pt x="52" y="287"/>
                    <a:pt x="51" y="287"/>
                    <a:pt x="50" y="287"/>
                  </a:cubicBezTo>
                  <a:cubicBezTo>
                    <a:pt x="48" y="287"/>
                    <a:pt x="47" y="288"/>
                    <a:pt x="46" y="288"/>
                  </a:cubicBezTo>
                  <a:cubicBezTo>
                    <a:pt x="46" y="289"/>
                    <a:pt x="46" y="289"/>
                    <a:pt x="46" y="289"/>
                  </a:cubicBezTo>
                  <a:cubicBezTo>
                    <a:pt x="48" y="289"/>
                    <a:pt x="49" y="289"/>
                    <a:pt x="50" y="290"/>
                  </a:cubicBezTo>
                  <a:cubicBezTo>
                    <a:pt x="51" y="291"/>
                    <a:pt x="51" y="291"/>
                    <a:pt x="51" y="291"/>
                  </a:cubicBezTo>
                  <a:cubicBezTo>
                    <a:pt x="50" y="292"/>
                    <a:pt x="50" y="292"/>
                    <a:pt x="50" y="292"/>
                  </a:cubicBezTo>
                  <a:cubicBezTo>
                    <a:pt x="49" y="292"/>
                    <a:pt x="48" y="292"/>
                    <a:pt x="47" y="293"/>
                  </a:cubicBezTo>
                  <a:cubicBezTo>
                    <a:pt x="46" y="294"/>
                    <a:pt x="46" y="294"/>
                    <a:pt x="45" y="294"/>
                  </a:cubicBezTo>
                  <a:cubicBezTo>
                    <a:pt x="45" y="294"/>
                    <a:pt x="45" y="294"/>
                    <a:pt x="45" y="294"/>
                  </a:cubicBezTo>
                  <a:cubicBezTo>
                    <a:pt x="45" y="294"/>
                    <a:pt x="45" y="294"/>
                    <a:pt x="46" y="295"/>
                  </a:cubicBezTo>
                  <a:cubicBezTo>
                    <a:pt x="46" y="295"/>
                    <a:pt x="46" y="295"/>
                    <a:pt x="47" y="295"/>
                  </a:cubicBezTo>
                  <a:cubicBezTo>
                    <a:pt x="49" y="297"/>
                    <a:pt x="49" y="297"/>
                    <a:pt x="49" y="297"/>
                  </a:cubicBezTo>
                  <a:cubicBezTo>
                    <a:pt x="46" y="297"/>
                    <a:pt x="46" y="297"/>
                    <a:pt x="46" y="297"/>
                  </a:cubicBezTo>
                  <a:cubicBezTo>
                    <a:pt x="45" y="297"/>
                    <a:pt x="44" y="298"/>
                    <a:pt x="44" y="299"/>
                  </a:cubicBezTo>
                  <a:cubicBezTo>
                    <a:pt x="43" y="301"/>
                    <a:pt x="42" y="301"/>
                    <a:pt x="41" y="301"/>
                  </a:cubicBezTo>
                  <a:cubicBezTo>
                    <a:pt x="40" y="301"/>
                    <a:pt x="40" y="301"/>
                    <a:pt x="40" y="301"/>
                  </a:cubicBezTo>
                  <a:cubicBezTo>
                    <a:pt x="40" y="302"/>
                    <a:pt x="42" y="303"/>
                    <a:pt x="46" y="305"/>
                  </a:cubicBezTo>
                  <a:cubicBezTo>
                    <a:pt x="46" y="305"/>
                    <a:pt x="47" y="305"/>
                    <a:pt x="47" y="306"/>
                  </a:cubicBezTo>
                  <a:cubicBezTo>
                    <a:pt x="48" y="306"/>
                    <a:pt x="49" y="307"/>
                    <a:pt x="50" y="308"/>
                  </a:cubicBezTo>
                  <a:cubicBezTo>
                    <a:pt x="50" y="308"/>
                    <a:pt x="50" y="309"/>
                    <a:pt x="51" y="309"/>
                  </a:cubicBezTo>
                  <a:cubicBezTo>
                    <a:pt x="51" y="309"/>
                    <a:pt x="52" y="309"/>
                    <a:pt x="52" y="309"/>
                  </a:cubicBezTo>
                  <a:cubicBezTo>
                    <a:pt x="52" y="309"/>
                    <a:pt x="52" y="309"/>
                    <a:pt x="52" y="309"/>
                  </a:cubicBezTo>
                  <a:cubicBezTo>
                    <a:pt x="53" y="309"/>
                    <a:pt x="53" y="309"/>
                    <a:pt x="54" y="309"/>
                  </a:cubicBezTo>
                  <a:close/>
                  <a:moveTo>
                    <a:pt x="438" y="245"/>
                  </a:moveTo>
                  <a:cubicBezTo>
                    <a:pt x="436" y="247"/>
                    <a:pt x="436" y="247"/>
                    <a:pt x="436" y="247"/>
                  </a:cubicBezTo>
                  <a:cubicBezTo>
                    <a:pt x="435" y="247"/>
                    <a:pt x="435" y="247"/>
                    <a:pt x="436" y="248"/>
                  </a:cubicBezTo>
                  <a:cubicBezTo>
                    <a:pt x="436" y="249"/>
                    <a:pt x="436" y="249"/>
                    <a:pt x="436" y="250"/>
                  </a:cubicBezTo>
                  <a:cubicBezTo>
                    <a:pt x="437" y="249"/>
                    <a:pt x="437" y="249"/>
                    <a:pt x="438" y="249"/>
                  </a:cubicBezTo>
                  <a:cubicBezTo>
                    <a:pt x="439" y="248"/>
                    <a:pt x="439" y="248"/>
                    <a:pt x="439" y="248"/>
                  </a:cubicBezTo>
                  <a:cubicBezTo>
                    <a:pt x="439" y="248"/>
                    <a:pt x="439" y="247"/>
                    <a:pt x="438" y="246"/>
                  </a:cubicBezTo>
                  <a:lnTo>
                    <a:pt x="438" y="245"/>
                  </a:lnTo>
                  <a:close/>
                  <a:moveTo>
                    <a:pt x="592" y="166"/>
                  </a:moveTo>
                  <a:cubicBezTo>
                    <a:pt x="593" y="167"/>
                    <a:pt x="593" y="168"/>
                    <a:pt x="594" y="168"/>
                  </a:cubicBezTo>
                  <a:cubicBezTo>
                    <a:pt x="594" y="168"/>
                    <a:pt x="594" y="168"/>
                    <a:pt x="594" y="168"/>
                  </a:cubicBezTo>
                  <a:cubicBezTo>
                    <a:pt x="595" y="166"/>
                    <a:pt x="595" y="166"/>
                    <a:pt x="595" y="166"/>
                  </a:cubicBezTo>
                  <a:cubicBezTo>
                    <a:pt x="594" y="166"/>
                    <a:pt x="593" y="165"/>
                    <a:pt x="592" y="166"/>
                  </a:cubicBezTo>
                  <a:close/>
                  <a:moveTo>
                    <a:pt x="196" y="122"/>
                  </a:moveTo>
                  <a:cubicBezTo>
                    <a:pt x="196" y="122"/>
                    <a:pt x="196" y="122"/>
                    <a:pt x="196" y="122"/>
                  </a:cubicBezTo>
                  <a:cubicBezTo>
                    <a:pt x="196" y="124"/>
                    <a:pt x="197" y="125"/>
                    <a:pt x="198" y="126"/>
                  </a:cubicBezTo>
                  <a:cubicBezTo>
                    <a:pt x="199" y="127"/>
                    <a:pt x="200" y="129"/>
                    <a:pt x="200" y="130"/>
                  </a:cubicBezTo>
                  <a:cubicBezTo>
                    <a:pt x="200" y="130"/>
                    <a:pt x="200" y="129"/>
                    <a:pt x="200" y="129"/>
                  </a:cubicBezTo>
                  <a:cubicBezTo>
                    <a:pt x="199" y="127"/>
                    <a:pt x="198" y="124"/>
                    <a:pt x="196" y="122"/>
                  </a:cubicBezTo>
                  <a:close/>
                  <a:moveTo>
                    <a:pt x="222" y="94"/>
                  </a:moveTo>
                  <a:cubicBezTo>
                    <a:pt x="221" y="95"/>
                    <a:pt x="221" y="96"/>
                    <a:pt x="220" y="97"/>
                  </a:cubicBezTo>
                  <a:cubicBezTo>
                    <a:pt x="219" y="98"/>
                    <a:pt x="219" y="98"/>
                    <a:pt x="219" y="100"/>
                  </a:cubicBezTo>
                  <a:cubicBezTo>
                    <a:pt x="219" y="100"/>
                    <a:pt x="219" y="101"/>
                    <a:pt x="219" y="101"/>
                  </a:cubicBezTo>
                  <a:cubicBezTo>
                    <a:pt x="219" y="102"/>
                    <a:pt x="219" y="103"/>
                    <a:pt x="219" y="104"/>
                  </a:cubicBezTo>
                  <a:cubicBezTo>
                    <a:pt x="219" y="106"/>
                    <a:pt x="219" y="107"/>
                    <a:pt x="220" y="108"/>
                  </a:cubicBezTo>
                  <a:cubicBezTo>
                    <a:pt x="221" y="107"/>
                    <a:pt x="221" y="107"/>
                    <a:pt x="222" y="107"/>
                  </a:cubicBezTo>
                  <a:cubicBezTo>
                    <a:pt x="222" y="106"/>
                    <a:pt x="222" y="106"/>
                    <a:pt x="222" y="106"/>
                  </a:cubicBezTo>
                  <a:cubicBezTo>
                    <a:pt x="222" y="104"/>
                    <a:pt x="222" y="102"/>
                    <a:pt x="222" y="100"/>
                  </a:cubicBezTo>
                  <a:cubicBezTo>
                    <a:pt x="221" y="99"/>
                    <a:pt x="221" y="97"/>
                    <a:pt x="222" y="95"/>
                  </a:cubicBezTo>
                  <a:cubicBezTo>
                    <a:pt x="222" y="95"/>
                    <a:pt x="222" y="95"/>
                    <a:pt x="222" y="94"/>
                  </a:cubicBezTo>
                  <a:close/>
                  <a:moveTo>
                    <a:pt x="329" y="64"/>
                  </a:moveTo>
                  <a:cubicBezTo>
                    <a:pt x="328" y="64"/>
                    <a:pt x="327" y="65"/>
                    <a:pt x="327" y="65"/>
                  </a:cubicBezTo>
                  <a:cubicBezTo>
                    <a:pt x="327" y="66"/>
                    <a:pt x="326" y="66"/>
                    <a:pt x="326" y="66"/>
                  </a:cubicBezTo>
                  <a:cubicBezTo>
                    <a:pt x="326" y="67"/>
                    <a:pt x="326" y="67"/>
                    <a:pt x="326" y="67"/>
                  </a:cubicBezTo>
                  <a:cubicBezTo>
                    <a:pt x="326" y="66"/>
                    <a:pt x="327" y="66"/>
                    <a:pt x="328" y="65"/>
                  </a:cubicBezTo>
                  <a:cubicBezTo>
                    <a:pt x="328" y="65"/>
                    <a:pt x="329" y="65"/>
                    <a:pt x="329" y="64"/>
                  </a:cubicBezTo>
                  <a:cubicBezTo>
                    <a:pt x="329" y="64"/>
                    <a:pt x="329" y="64"/>
                    <a:pt x="329" y="6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4" name="Freeform 724"/>
            <p:cNvSpPr>
              <a:spLocks noChangeArrowheads="1"/>
            </p:cNvSpPr>
            <p:nvPr/>
          </p:nvSpPr>
          <p:spPr bwMode="auto">
            <a:xfrm>
              <a:off x="4538306" y="3052534"/>
              <a:ext cx="16906" cy="7244"/>
            </a:xfrm>
            <a:custGeom>
              <a:avLst/>
              <a:gdLst>
                <a:gd name="T0" fmla="*/ 2 w 4"/>
                <a:gd name="T1" fmla="*/ 0 h 2"/>
                <a:gd name="T2" fmla="*/ 4 w 4"/>
                <a:gd name="T3" fmla="*/ 1 h 2"/>
                <a:gd name="T4" fmla="*/ 0 w 4"/>
                <a:gd name="T5" fmla="*/ 2 h 2"/>
                <a:gd name="T6" fmla="*/ 2 w 4"/>
                <a:gd name="T7" fmla="*/ 0 h 2"/>
              </a:gdLst>
              <a:ahLst/>
              <a:cxnLst>
                <a:cxn ang="0">
                  <a:pos x="T0" y="T1"/>
                </a:cxn>
                <a:cxn ang="0">
                  <a:pos x="T2" y="T3"/>
                </a:cxn>
                <a:cxn ang="0">
                  <a:pos x="T4" y="T5"/>
                </a:cxn>
                <a:cxn ang="0">
                  <a:pos x="T6" y="T7"/>
                </a:cxn>
              </a:cxnLst>
              <a:rect l="0" t="0" r="r" b="b"/>
              <a:pathLst>
                <a:path w="4" h="2">
                  <a:moveTo>
                    <a:pt x="2" y="0"/>
                  </a:moveTo>
                  <a:cubicBezTo>
                    <a:pt x="3" y="0"/>
                    <a:pt x="3" y="1"/>
                    <a:pt x="4" y="1"/>
                  </a:cubicBezTo>
                  <a:cubicBezTo>
                    <a:pt x="3" y="1"/>
                    <a:pt x="1" y="2"/>
                    <a:pt x="0" y="2"/>
                  </a:cubicBezTo>
                  <a:cubicBezTo>
                    <a:pt x="1" y="1"/>
                    <a:pt x="1" y="1"/>
                    <a:pt x="2"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5" name="Freeform 725"/>
            <p:cNvSpPr>
              <a:spLocks noChangeArrowheads="1"/>
            </p:cNvSpPr>
            <p:nvPr/>
          </p:nvSpPr>
          <p:spPr bwMode="auto">
            <a:xfrm>
              <a:off x="4521400" y="3047704"/>
              <a:ext cx="50716" cy="21735"/>
            </a:xfrm>
            <a:custGeom>
              <a:avLst/>
              <a:gdLst>
                <a:gd name="T0" fmla="*/ 0 w 12"/>
                <a:gd name="T1" fmla="*/ 5 h 5"/>
                <a:gd name="T2" fmla="*/ 3 w 12"/>
                <a:gd name="T3" fmla="*/ 2 h 5"/>
                <a:gd name="T4" fmla="*/ 4 w 12"/>
                <a:gd name="T5" fmla="*/ 2 h 5"/>
                <a:gd name="T6" fmla="*/ 5 w 12"/>
                <a:gd name="T7" fmla="*/ 0 h 5"/>
                <a:gd name="T8" fmla="*/ 6 w 12"/>
                <a:gd name="T9" fmla="*/ 0 h 5"/>
                <a:gd name="T10" fmla="*/ 6 w 12"/>
                <a:gd name="T11" fmla="*/ 0 h 5"/>
                <a:gd name="T12" fmla="*/ 8 w 12"/>
                <a:gd name="T13" fmla="*/ 1 h 5"/>
                <a:gd name="T14" fmla="*/ 12 w 12"/>
                <a:gd name="T15" fmla="*/ 1 h 5"/>
                <a:gd name="T16" fmla="*/ 7 w 12"/>
                <a:gd name="T17" fmla="*/ 3 h 5"/>
                <a:gd name="T18" fmla="*/ 4 w 12"/>
                <a:gd name="T19" fmla="*/ 4 h 5"/>
                <a:gd name="T20" fmla="*/ 0 w 12"/>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0" y="5"/>
                  </a:moveTo>
                  <a:cubicBezTo>
                    <a:pt x="3" y="2"/>
                    <a:pt x="3" y="2"/>
                    <a:pt x="3" y="2"/>
                  </a:cubicBezTo>
                  <a:cubicBezTo>
                    <a:pt x="4" y="2"/>
                    <a:pt x="4" y="2"/>
                    <a:pt x="4" y="2"/>
                  </a:cubicBezTo>
                  <a:cubicBezTo>
                    <a:pt x="4" y="1"/>
                    <a:pt x="5" y="1"/>
                    <a:pt x="5" y="0"/>
                  </a:cubicBezTo>
                  <a:cubicBezTo>
                    <a:pt x="6" y="0"/>
                    <a:pt x="6" y="0"/>
                    <a:pt x="6" y="0"/>
                  </a:cubicBezTo>
                  <a:cubicBezTo>
                    <a:pt x="6" y="0"/>
                    <a:pt x="6" y="0"/>
                    <a:pt x="6" y="0"/>
                  </a:cubicBezTo>
                  <a:cubicBezTo>
                    <a:pt x="7" y="0"/>
                    <a:pt x="7" y="0"/>
                    <a:pt x="8" y="1"/>
                  </a:cubicBezTo>
                  <a:cubicBezTo>
                    <a:pt x="12" y="1"/>
                    <a:pt x="12" y="1"/>
                    <a:pt x="12" y="1"/>
                  </a:cubicBezTo>
                  <a:cubicBezTo>
                    <a:pt x="7" y="3"/>
                    <a:pt x="7" y="3"/>
                    <a:pt x="7" y="3"/>
                  </a:cubicBezTo>
                  <a:cubicBezTo>
                    <a:pt x="6" y="3"/>
                    <a:pt x="5" y="4"/>
                    <a:pt x="4" y="4"/>
                  </a:cubicBezTo>
                  <a:lnTo>
                    <a:pt x="0" y="5"/>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6" name="Freeform 726"/>
            <p:cNvSpPr>
              <a:spLocks noChangeArrowheads="1"/>
            </p:cNvSpPr>
            <p:nvPr/>
          </p:nvSpPr>
          <p:spPr bwMode="auto">
            <a:xfrm>
              <a:off x="4458608" y="3103249"/>
              <a:ext cx="4830" cy="7246"/>
            </a:xfrm>
            <a:custGeom>
              <a:avLst/>
              <a:gdLst>
                <a:gd name="T0" fmla="*/ 0 w 1"/>
                <a:gd name="T1" fmla="*/ 0 h 2"/>
                <a:gd name="T2" fmla="*/ 1 w 1"/>
                <a:gd name="T3" fmla="*/ 2 h 2"/>
                <a:gd name="T4" fmla="*/ 0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1" y="1"/>
                    <a:pt x="1" y="1"/>
                    <a:pt x="1" y="2"/>
                  </a:cubicBezTo>
                  <a:cubicBezTo>
                    <a:pt x="1" y="2"/>
                    <a:pt x="0" y="1"/>
                    <a:pt x="0" y="1"/>
                  </a:cubicBezTo>
                  <a:cubicBezTo>
                    <a:pt x="0" y="1"/>
                    <a:pt x="0" y="1"/>
                    <a:pt x="0" y="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7" name="Freeform 727"/>
            <p:cNvSpPr>
              <a:spLocks noChangeArrowheads="1"/>
            </p:cNvSpPr>
            <p:nvPr/>
          </p:nvSpPr>
          <p:spPr bwMode="auto">
            <a:xfrm>
              <a:off x="4451362" y="3093589"/>
              <a:ext cx="24151" cy="24151"/>
            </a:xfrm>
            <a:custGeom>
              <a:avLst/>
              <a:gdLst>
                <a:gd name="T0" fmla="*/ 6 w 6"/>
                <a:gd name="T1" fmla="*/ 6 h 6"/>
                <a:gd name="T2" fmla="*/ 3 w 6"/>
                <a:gd name="T3" fmla="*/ 5 h 6"/>
                <a:gd name="T4" fmla="*/ 1 w 6"/>
                <a:gd name="T5" fmla="*/ 4 h 6"/>
                <a:gd name="T6" fmla="*/ 0 w 6"/>
                <a:gd name="T7" fmla="*/ 4 h 6"/>
                <a:gd name="T8" fmla="*/ 3 w 6"/>
                <a:gd name="T9" fmla="*/ 0 h 6"/>
                <a:gd name="T10" fmla="*/ 6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6" y="6"/>
                  </a:moveTo>
                  <a:cubicBezTo>
                    <a:pt x="3" y="5"/>
                    <a:pt x="3" y="5"/>
                    <a:pt x="3" y="5"/>
                  </a:cubicBezTo>
                  <a:cubicBezTo>
                    <a:pt x="2" y="5"/>
                    <a:pt x="2" y="4"/>
                    <a:pt x="1" y="4"/>
                  </a:cubicBezTo>
                  <a:cubicBezTo>
                    <a:pt x="0" y="4"/>
                    <a:pt x="0" y="4"/>
                    <a:pt x="0" y="4"/>
                  </a:cubicBezTo>
                  <a:cubicBezTo>
                    <a:pt x="3" y="0"/>
                    <a:pt x="3" y="0"/>
                    <a:pt x="3" y="0"/>
                  </a:cubicBezTo>
                  <a:lnTo>
                    <a:pt x="6"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8" name="Freeform 728"/>
            <p:cNvSpPr>
              <a:spLocks noChangeArrowheads="1"/>
            </p:cNvSpPr>
            <p:nvPr/>
          </p:nvSpPr>
          <p:spPr bwMode="auto">
            <a:xfrm>
              <a:off x="4516570" y="3076684"/>
              <a:ext cx="14490" cy="12075"/>
            </a:xfrm>
            <a:custGeom>
              <a:avLst/>
              <a:gdLst>
                <a:gd name="T0" fmla="*/ 0 w 3"/>
                <a:gd name="T1" fmla="*/ 1 h 3"/>
                <a:gd name="T2" fmla="*/ 3 w 3"/>
                <a:gd name="T3" fmla="*/ 0 h 3"/>
                <a:gd name="T4" fmla="*/ 0 w 3"/>
                <a:gd name="T5" fmla="*/ 1 h 3"/>
              </a:gdLst>
              <a:ahLst/>
              <a:cxnLst>
                <a:cxn ang="0">
                  <a:pos x="T0" y="T1"/>
                </a:cxn>
                <a:cxn ang="0">
                  <a:pos x="T2" y="T3"/>
                </a:cxn>
                <a:cxn ang="0">
                  <a:pos x="T4" y="T5"/>
                </a:cxn>
              </a:cxnLst>
              <a:rect l="0" t="0" r="r" b="b"/>
              <a:pathLst>
                <a:path w="3" h="3">
                  <a:moveTo>
                    <a:pt x="0" y="1"/>
                  </a:moveTo>
                  <a:cubicBezTo>
                    <a:pt x="1" y="1"/>
                    <a:pt x="2" y="0"/>
                    <a:pt x="3" y="0"/>
                  </a:cubicBezTo>
                  <a:cubicBezTo>
                    <a:pt x="3" y="2"/>
                    <a:pt x="1" y="3"/>
                    <a:pt x="0" y="1"/>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29" name="Freeform 729"/>
            <p:cNvSpPr>
              <a:spLocks noChangeArrowheads="1"/>
            </p:cNvSpPr>
            <p:nvPr/>
          </p:nvSpPr>
          <p:spPr bwMode="auto">
            <a:xfrm>
              <a:off x="4509324" y="3074269"/>
              <a:ext cx="28981" cy="14490"/>
            </a:xfrm>
            <a:custGeom>
              <a:avLst/>
              <a:gdLst>
                <a:gd name="T0" fmla="*/ 4 w 7"/>
                <a:gd name="T1" fmla="*/ 4 h 4"/>
                <a:gd name="T2" fmla="*/ 1 w 7"/>
                <a:gd name="T3" fmla="*/ 3 h 4"/>
                <a:gd name="T4" fmla="*/ 0 w 7"/>
                <a:gd name="T5" fmla="*/ 2 h 4"/>
                <a:gd name="T6" fmla="*/ 1 w 7"/>
                <a:gd name="T7" fmla="*/ 1 h 4"/>
                <a:gd name="T8" fmla="*/ 5 w 7"/>
                <a:gd name="T9" fmla="*/ 0 h 4"/>
                <a:gd name="T10" fmla="*/ 7 w 7"/>
                <a:gd name="T11" fmla="*/ 0 h 4"/>
                <a:gd name="T12" fmla="*/ 6 w 7"/>
                <a:gd name="T13" fmla="*/ 1 h 4"/>
                <a:gd name="T14" fmla="*/ 4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4" y="4"/>
                  </a:moveTo>
                  <a:cubicBezTo>
                    <a:pt x="3" y="4"/>
                    <a:pt x="2" y="4"/>
                    <a:pt x="1" y="3"/>
                  </a:cubicBezTo>
                  <a:cubicBezTo>
                    <a:pt x="0" y="2"/>
                    <a:pt x="0" y="2"/>
                    <a:pt x="0" y="2"/>
                  </a:cubicBezTo>
                  <a:cubicBezTo>
                    <a:pt x="1" y="1"/>
                    <a:pt x="1" y="1"/>
                    <a:pt x="1" y="1"/>
                  </a:cubicBezTo>
                  <a:cubicBezTo>
                    <a:pt x="3" y="1"/>
                    <a:pt x="4" y="0"/>
                    <a:pt x="5" y="0"/>
                  </a:cubicBezTo>
                  <a:cubicBezTo>
                    <a:pt x="7" y="0"/>
                    <a:pt x="7" y="0"/>
                    <a:pt x="7" y="0"/>
                  </a:cubicBezTo>
                  <a:cubicBezTo>
                    <a:pt x="6" y="1"/>
                    <a:pt x="6" y="1"/>
                    <a:pt x="6" y="1"/>
                  </a:cubicBezTo>
                  <a:cubicBezTo>
                    <a:pt x="6" y="3"/>
                    <a:pt x="5" y="4"/>
                    <a:pt x="4" y="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0" name="Freeform 730"/>
            <p:cNvSpPr>
              <a:spLocks noChangeArrowheads="1"/>
            </p:cNvSpPr>
            <p:nvPr/>
          </p:nvSpPr>
          <p:spPr bwMode="auto">
            <a:xfrm>
              <a:off x="4545552" y="3144306"/>
              <a:ext cx="79697" cy="41055"/>
            </a:xfrm>
            <a:custGeom>
              <a:avLst/>
              <a:gdLst>
                <a:gd name="T0" fmla="*/ 0 w 19"/>
                <a:gd name="T1" fmla="*/ 10 h 10"/>
                <a:gd name="T2" fmla="*/ 8 w 19"/>
                <a:gd name="T3" fmla="*/ 2 h 10"/>
                <a:gd name="T4" fmla="*/ 7 w 19"/>
                <a:gd name="T5" fmla="*/ 1 h 10"/>
                <a:gd name="T6" fmla="*/ 10 w 19"/>
                <a:gd name="T7" fmla="*/ 1 h 10"/>
                <a:gd name="T8" fmla="*/ 8 w 19"/>
                <a:gd name="T9" fmla="*/ 4 h 10"/>
                <a:gd name="T10" fmla="*/ 10 w 19"/>
                <a:gd name="T11" fmla="*/ 4 h 10"/>
                <a:gd name="T12" fmla="*/ 9 w 19"/>
                <a:gd name="T13" fmla="*/ 5 h 10"/>
                <a:gd name="T14" fmla="*/ 19 w 19"/>
                <a:gd name="T15" fmla="*/ 5 h 10"/>
                <a:gd name="T16" fmla="*/ 4 w 19"/>
                <a:gd name="T17" fmla="*/ 10 h 10"/>
                <a:gd name="T18" fmla="*/ 0 w 19"/>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0">
                  <a:moveTo>
                    <a:pt x="0" y="10"/>
                  </a:moveTo>
                  <a:cubicBezTo>
                    <a:pt x="2" y="7"/>
                    <a:pt x="4" y="2"/>
                    <a:pt x="8" y="2"/>
                  </a:cubicBezTo>
                  <a:cubicBezTo>
                    <a:pt x="8" y="2"/>
                    <a:pt x="7" y="1"/>
                    <a:pt x="7" y="1"/>
                  </a:cubicBezTo>
                  <a:cubicBezTo>
                    <a:pt x="8" y="0"/>
                    <a:pt x="9" y="0"/>
                    <a:pt x="10" y="1"/>
                  </a:cubicBezTo>
                  <a:cubicBezTo>
                    <a:pt x="9" y="1"/>
                    <a:pt x="8" y="2"/>
                    <a:pt x="8" y="4"/>
                  </a:cubicBezTo>
                  <a:cubicBezTo>
                    <a:pt x="9" y="4"/>
                    <a:pt x="10" y="4"/>
                    <a:pt x="10" y="4"/>
                  </a:cubicBezTo>
                  <a:cubicBezTo>
                    <a:pt x="10" y="4"/>
                    <a:pt x="10" y="4"/>
                    <a:pt x="9" y="5"/>
                  </a:cubicBezTo>
                  <a:cubicBezTo>
                    <a:pt x="13" y="4"/>
                    <a:pt x="15" y="4"/>
                    <a:pt x="19" y="5"/>
                  </a:cubicBezTo>
                  <a:cubicBezTo>
                    <a:pt x="16" y="6"/>
                    <a:pt x="3" y="5"/>
                    <a:pt x="4" y="10"/>
                  </a:cubicBezTo>
                  <a:cubicBezTo>
                    <a:pt x="3" y="10"/>
                    <a:pt x="1" y="10"/>
                    <a:pt x="0" y="1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1" name="Freeform 731"/>
            <p:cNvSpPr>
              <a:spLocks noEditPoints="1" noChangeArrowheads="1"/>
            </p:cNvSpPr>
            <p:nvPr/>
          </p:nvSpPr>
          <p:spPr bwMode="auto">
            <a:xfrm>
              <a:off x="4538306" y="3139476"/>
              <a:ext cx="113509" cy="50716"/>
            </a:xfrm>
            <a:custGeom>
              <a:avLst/>
              <a:gdLst>
                <a:gd name="T0" fmla="*/ 7 w 27"/>
                <a:gd name="T1" fmla="*/ 12 h 12"/>
                <a:gd name="T2" fmla="*/ 6 w 27"/>
                <a:gd name="T3" fmla="*/ 12 h 12"/>
                <a:gd name="T4" fmla="*/ 3 w 27"/>
                <a:gd name="T5" fmla="*/ 12 h 12"/>
                <a:gd name="T6" fmla="*/ 0 w 27"/>
                <a:gd name="T7" fmla="*/ 12 h 12"/>
                <a:gd name="T8" fmla="*/ 1 w 27"/>
                <a:gd name="T9" fmla="*/ 10 h 12"/>
                <a:gd name="T10" fmla="*/ 3 w 27"/>
                <a:gd name="T11" fmla="*/ 8 h 12"/>
                <a:gd name="T12" fmla="*/ 8 w 27"/>
                <a:gd name="T13" fmla="*/ 3 h 12"/>
                <a:gd name="T14" fmla="*/ 7 w 27"/>
                <a:gd name="T15" fmla="*/ 2 h 12"/>
                <a:gd name="T16" fmla="*/ 8 w 27"/>
                <a:gd name="T17" fmla="*/ 1 h 12"/>
                <a:gd name="T18" fmla="*/ 13 w 27"/>
                <a:gd name="T19" fmla="*/ 1 h 12"/>
                <a:gd name="T20" fmla="*/ 15 w 27"/>
                <a:gd name="T21" fmla="*/ 2 h 12"/>
                <a:gd name="T22" fmla="*/ 13 w 27"/>
                <a:gd name="T23" fmla="*/ 3 h 12"/>
                <a:gd name="T24" fmla="*/ 12 w 27"/>
                <a:gd name="T25" fmla="*/ 3 h 12"/>
                <a:gd name="T26" fmla="*/ 12 w 27"/>
                <a:gd name="T27" fmla="*/ 4 h 12"/>
                <a:gd name="T28" fmla="*/ 12 w 27"/>
                <a:gd name="T29" fmla="*/ 4 h 12"/>
                <a:gd name="T30" fmla="*/ 15 w 27"/>
                <a:gd name="T31" fmla="*/ 3 h 12"/>
                <a:gd name="T32" fmla="*/ 14 w 27"/>
                <a:gd name="T33" fmla="*/ 5 h 12"/>
                <a:gd name="T34" fmla="*/ 21 w 27"/>
                <a:gd name="T35" fmla="*/ 5 h 12"/>
                <a:gd name="T36" fmla="*/ 27 w 27"/>
                <a:gd name="T37" fmla="*/ 7 h 12"/>
                <a:gd name="T38" fmla="*/ 21 w 27"/>
                <a:gd name="T39" fmla="*/ 7 h 12"/>
                <a:gd name="T40" fmla="*/ 19 w 27"/>
                <a:gd name="T41" fmla="*/ 7 h 12"/>
                <a:gd name="T42" fmla="*/ 7 w 27"/>
                <a:gd name="T43" fmla="*/ 10 h 12"/>
                <a:gd name="T44" fmla="*/ 7 w 27"/>
                <a:gd name="T45" fmla="*/ 11 h 12"/>
                <a:gd name="T46" fmla="*/ 7 w 27"/>
                <a:gd name="T47" fmla="*/ 12 h 12"/>
                <a:gd name="T48" fmla="*/ 4 w 27"/>
                <a:gd name="T49" fmla="*/ 10 h 12"/>
                <a:gd name="T50" fmla="*/ 5 w 27"/>
                <a:gd name="T51" fmla="*/ 10 h 12"/>
                <a:gd name="T52" fmla="*/ 6 w 27"/>
                <a:gd name="T53" fmla="*/ 9 h 12"/>
                <a:gd name="T54" fmla="*/ 9 w 27"/>
                <a:gd name="T55" fmla="*/ 7 h 12"/>
                <a:gd name="T56" fmla="*/ 10 w 27"/>
                <a:gd name="T57" fmla="*/ 6 h 12"/>
                <a:gd name="T58" fmla="*/ 9 w 27"/>
                <a:gd name="T59" fmla="*/ 6 h 12"/>
                <a:gd name="T60" fmla="*/ 9 w 27"/>
                <a:gd name="T61" fmla="*/ 5 h 12"/>
                <a:gd name="T62" fmla="*/ 9 w 27"/>
                <a:gd name="T63" fmla="*/ 4 h 12"/>
                <a:gd name="T64" fmla="*/ 4 w 27"/>
                <a:gd name="T65" fmla="*/ 9 h 12"/>
                <a:gd name="T66" fmla="*/ 4 w 27"/>
                <a:gd name="T67"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12">
                  <a:moveTo>
                    <a:pt x="7" y="12"/>
                  </a:moveTo>
                  <a:cubicBezTo>
                    <a:pt x="6" y="12"/>
                    <a:pt x="6" y="12"/>
                    <a:pt x="6" y="12"/>
                  </a:cubicBezTo>
                  <a:cubicBezTo>
                    <a:pt x="5" y="12"/>
                    <a:pt x="4" y="12"/>
                    <a:pt x="3" y="12"/>
                  </a:cubicBezTo>
                  <a:cubicBezTo>
                    <a:pt x="0" y="12"/>
                    <a:pt x="0" y="12"/>
                    <a:pt x="0" y="12"/>
                  </a:cubicBezTo>
                  <a:cubicBezTo>
                    <a:pt x="1" y="10"/>
                    <a:pt x="1" y="10"/>
                    <a:pt x="1" y="10"/>
                  </a:cubicBezTo>
                  <a:cubicBezTo>
                    <a:pt x="2" y="10"/>
                    <a:pt x="2" y="9"/>
                    <a:pt x="3" y="8"/>
                  </a:cubicBezTo>
                  <a:cubicBezTo>
                    <a:pt x="4" y="6"/>
                    <a:pt x="6" y="4"/>
                    <a:pt x="8" y="3"/>
                  </a:cubicBezTo>
                  <a:cubicBezTo>
                    <a:pt x="7" y="2"/>
                    <a:pt x="7" y="2"/>
                    <a:pt x="7" y="2"/>
                  </a:cubicBezTo>
                  <a:cubicBezTo>
                    <a:pt x="8" y="1"/>
                    <a:pt x="8" y="1"/>
                    <a:pt x="8" y="1"/>
                  </a:cubicBezTo>
                  <a:cubicBezTo>
                    <a:pt x="9" y="0"/>
                    <a:pt x="11" y="0"/>
                    <a:pt x="13" y="1"/>
                  </a:cubicBezTo>
                  <a:cubicBezTo>
                    <a:pt x="15" y="2"/>
                    <a:pt x="15" y="2"/>
                    <a:pt x="15" y="2"/>
                  </a:cubicBezTo>
                  <a:cubicBezTo>
                    <a:pt x="13" y="3"/>
                    <a:pt x="13" y="3"/>
                    <a:pt x="13" y="3"/>
                  </a:cubicBezTo>
                  <a:cubicBezTo>
                    <a:pt x="12" y="3"/>
                    <a:pt x="12" y="3"/>
                    <a:pt x="12" y="3"/>
                  </a:cubicBezTo>
                  <a:cubicBezTo>
                    <a:pt x="12" y="4"/>
                    <a:pt x="12" y="4"/>
                    <a:pt x="12" y="4"/>
                  </a:cubicBezTo>
                  <a:cubicBezTo>
                    <a:pt x="12" y="4"/>
                    <a:pt x="12" y="4"/>
                    <a:pt x="12" y="4"/>
                  </a:cubicBezTo>
                  <a:cubicBezTo>
                    <a:pt x="15" y="3"/>
                    <a:pt x="15" y="3"/>
                    <a:pt x="15" y="3"/>
                  </a:cubicBezTo>
                  <a:cubicBezTo>
                    <a:pt x="14" y="5"/>
                    <a:pt x="14" y="5"/>
                    <a:pt x="14" y="5"/>
                  </a:cubicBezTo>
                  <a:cubicBezTo>
                    <a:pt x="16" y="4"/>
                    <a:pt x="19" y="5"/>
                    <a:pt x="21" y="5"/>
                  </a:cubicBezTo>
                  <a:cubicBezTo>
                    <a:pt x="27" y="7"/>
                    <a:pt x="27" y="7"/>
                    <a:pt x="27" y="7"/>
                  </a:cubicBezTo>
                  <a:cubicBezTo>
                    <a:pt x="21" y="7"/>
                    <a:pt x="21" y="7"/>
                    <a:pt x="21" y="7"/>
                  </a:cubicBezTo>
                  <a:cubicBezTo>
                    <a:pt x="21" y="7"/>
                    <a:pt x="20" y="7"/>
                    <a:pt x="19" y="7"/>
                  </a:cubicBezTo>
                  <a:cubicBezTo>
                    <a:pt x="16" y="8"/>
                    <a:pt x="9" y="8"/>
                    <a:pt x="7" y="10"/>
                  </a:cubicBezTo>
                  <a:cubicBezTo>
                    <a:pt x="7" y="10"/>
                    <a:pt x="7" y="11"/>
                    <a:pt x="7" y="11"/>
                  </a:cubicBezTo>
                  <a:lnTo>
                    <a:pt x="7" y="12"/>
                  </a:lnTo>
                  <a:close/>
                  <a:moveTo>
                    <a:pt x="4" y="10"/>
                  </a:moveTo>
                  <a:cubicBezTo>
                    <a:pt x="4" y="10"/>
                    <a:pt x="5" y="10"/>
                    <a:pt x="5" y="10"/>
                  </a:cubicBezTo>
                  <a:cubicBezTo>
                    <a:pt x="5" y="10"/>
                    <a:pt x="5" y="9"/>
                    <a:pt x="6" y="9"/>
                  </a:cubicBezTo>
                  <a:cubicBezTo>
                    <a:pt x="6" y="8"/>
                    <a:pt x="8" y="7"/>
                    <a:pt x="9" y="7"/>
                  </a:cubicBezTo>
                  <a:cubicBezTo>
                    <a:pt x="10" y="6"/>
                    <a:pt x="10" y="6"/>
                    <a:pt x="10" y="6"/>
                  </a:cubicBezTo>
                  <a:cubicBezTo>
                    <a:pt x="9" y="6"/>
                    <a:pt x="9" y="6"/>
                    <a:pt x="9" y="6"/>
                  </a:cubicBezTo>
                  <a:cubicBezTo>
                    <a:pt x="9" y="5"/>
                    <a:pt x="9" y="5"/>
                    <a:pt x="9" y="5"/>
                  </a:cubicBezTo>
                  <a:cubicBezTo>
                    <a:pt x="9" y="5"/>
                    <a:pt x="9" y="5"/>
                    <a:pt x="9" y="4"/>
                  </a:cubicBezTo>
                  <a:cubicBezTo>
                    <a:pt x="7" y="5"/>
                    <a:pt x="6" y="7"/>
                    <a:pt x="4" y="9"/>
                  </a:cubicBezTo>
                  <a:cubicBezTo>
                    <a:pt x="4" y="10"/>
                    <a:pt x="4" y="10"/>
                    <a:pt x="4" y="10"/>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2" name="Freeform 732"/>
            <p:cNvSpPr>
              <a:spLocks noChangeArrowheads="1"/>
            </p:cNvSpPr>
            <p:nvPr/>
          </p:nvSpPr>
          <p:spPr bwMode="auto">
            <a:xfrm>
              <a:off x="4741170" y="3313361"/>
              <a:ext cx="55547" cy="113508"/>
            </a:xfrm>
            <a:custGeom>
              <a:avLst/>
              <a:gdLst>
                <a:gd name="T0" fmla="*/ 5 w 13"/>
                <a:gd name="T1" fmla="*/ 0 h 27"/>
                <a:gd name="T2" fmla="*/ 5 w 13"/>
                <a:gd name="T3" fmla="*/ 2 h 27"/>
                <a:gd name="T4" fmla="*/ 6 w 13"/>
                <a:gd name="T5" fmla="*/ 2 h 27"/>
                <a:gd name="T6" fmla="*/ 7 w 13"/>
                <a:gd name="T7" fmla="*/ 2 h 27"/>
                <a:gd name="T8" fmla="*/ 10 w 13"/>
                <a:gd name="T9" fmla="*/ 16 h 27"/>
                <a:gd name="T10" fmla="*/ 11 w 13"/>
                <a:gd name="T11" fmla="*/ 24 h 27"/>
                <a:gd name="T12" fmla="*/ 11 w 13"/>
                <a:gd name="T13" fmla="*/ 20 h 27"/>
                <a:gd name="T14" fmla="*/ 9 w 13"/>
                <a:gd name="T15" fmla="*/ 20 h 27"/>
                <a:gd name="T16" fmla="*/ 8 w 13"/>
                <a:gd name="T17" fmla="*/ 19 h 27"/>
                <a:gd name="T18" fmla="*/ 7 w 13"/>
                <a:gd name="T19" fmla="*/ 14 h 27"/>
                <a:gd name="T20" fmla="*/ 4 w 13"/>
                <a:gd name="T21" fmla="*/ 13 h 27"/>
                <a:gd name="T22" fmla="*/ 3 w 13"/>
                <a:gd name="T23" fmla="*/ 8 h 27"/>
                <a:gd name="T24" fmla="*/ 0 w 13"/>
                <a:gd name="T25" fmla="*/ 5 h 27"/>
                <a:gd name="T26" fmla="*/ 5 w 13"/>
                <a:gd name="T27" fmla="*/ 4 h 27"/>
                <a:gd name="T28" fmla="*/ 5 w 13"/>
                <a:gd name="T29" fmla="*/ 1 h 27"/>
                <a:gd name="T30" fmla="*/ 3 w 13"/>
                <a:gd name="T31" fmla="*/ 0 h 27"/>
                <a:gd name="T32" fmla="*/ 5 w 13"/>
                <a:gd name="T3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27">
                  <a:moveTo>
                    <a:pt x="5" y="0"/>
                  </a:moveTo>
                  <a:cubicBezTo>
                    <a:pt x="5" y="1"/>
                    <a:pt x="6" y="1"/>
                    <a:pt x="5" y="2"/>
                  </a:cubicBezTo>
                  <a:cubicBezTo>
                    <a:pt x="5" y="2"/>
                    <a:pt x="6" y="2"/>
                    <a:pt x="6" y="2"/>
                  </a:cubicBezTo>
                  <a:cubicBezTo>
                    <a:pt x="6" y="2"/>
                    <a:pt x="7" y="2"/>
                    <a:pt x="7" y="2"/>
                  </a:cubicBezTo>
                  <a:cubicBezTo>
                    <a:pt x="5" y="5"/>
                    <a:pt x="9" y="14"/>
                    <a:pt x="10" y="16"/>
                  </a:cubicBezTo>
                  <a:cubicBezTo>
                    <a:pt x="12" y="19"/>
                    <a:pt x="13" y="22"/>
                    <a:pt x="11" y="24"/>
                  </a:cubicBezTo>
                  <a:cubicBezTo>
                    <a:pt x="8" y="27"/>
                    <a:pt x="10" y="22"/>
                    <a:pt x="11" y="20"/>
                  </a:cubicBezTo>
                  <a:cubicBezTo>
                    <a:pt x="10" y="20"/>
                    <a:pt x="10" y="20"/>
                    <a:pt x="9" y="20"/>
                  </a:cubicBezTo>
                  <a:cubicBezTo>
                    <a:pt x="11" y="18"/>
                    <a:pt x="9" y="16"/>
                    <a:pt x="8" y="19"/>
                  </a:cubicBezTo>
                  <a:cubicBezTo>
                    <a:pt x="8" y="17"/>
                    <a:pt x="7" y="16"/>
                    <a:pt x="7" y="14"/>
                  </a:cubicBezTo>
                  <a:cubicBezTo>
                    <a:pt x="5" y="18"/>
                    <a:pt x="5" y="15"/>
                    <a:pt x="4" y="13"/>
                  </a:cubicBezTo>
                  <a:cubicBezTo>
                    <a:pt x="3" y="12"/>
                    <a:pt x="0" y="10"/>
                    <a:pt x="3" y="8"/>
                  </a:cubicBezTo>
                  <a:cubicBezTo>
                    <a:pt x="1" y="8"/>
                    <a:pt x="0" y="7"/>
                    <a:pt x="0" y="5"/>
                  </a:cubicBezTo>
                  <a:cubicBezTo>
                    <a:pt x="2" y="3"/>
                    <a:pt x="2" y="4"/>
                    <a:pt x="5" y="4"/>
                  </a:cubicBezTo>
                  <a:cubicBezTo>
                    <a:pt x="4" y="2"/>
                    <a:pt x="4" y="3"/>
                    <a:pt x="5" y="1"/>
                  </a:cubicBezTo>
                  <a:cubicBezTo>
                    <a:pt x="4" y="1"/>
                    <a:pt x="3" y="0"/>
                    <a:pt x="3" y="0"/>
                  </a:cubicBezTo>
                  <a:cubicBezTo>
                    <a:pt x="3" y="0"/>
                    <a:pt x="4" y="0"/>
                    <a:pt x="5"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3" name="Freeform 733"/>
            <p:cNvSpPr>
              <a:spLocks noEditPoints="1" noChangeArrowheads="1"/>
            </p:cNvSpPr>
            <p:nvPr/>
          </p:nvSpPr>
          <p:spPr bwMode="auto">
            <a:xfrm>
              <a:off x="4738756" y="3310946"/>
              <a:ext cx="62792" cy="111093"/>
            </a:xfrm>
            <a:custGeom>
              <a:avLst/>
              <a:gdLst>
                <a:gd name="T0" fmla="*/ 10 w 15"/>
                <a:gd name="T1" fmla="*/ 26 h 27"/>
                <a:gd name="T2" fmla="*/ 8 w 15"/>
                <a:gd name="T3" fmla="*/ 23 h 27"/>
                <a:gd name="T4" fmla="*/ 8 w 15"/>
                <a:gd name="T5" fmla="*/ 20 h 27"/>
                <a:gd name="T6" fmla="*/ 6 w 15"/>
                <a:gd name="T7" fmla="*/ 18 h 27"/>
                <a:gd name="T8" fmla="*/ 5 w 15"/>
                <a:gd name="T9" fmla="*/ 15 h 27"/>
                <a:gd name="T10" fmla="*/ 2 w 15"/>
                <a:gd name="T11" fmla="*/ 10 h 27"/>
                <a:gd name="T12" fmla="*/ 1 w 15"/>
                <a:gd name="T13" fmla="*/ 9 h 27"/>
                <a:gd name="T14" fmla="*/ 0 w 15"/>
                <a:gd name="T15" fmla="*/ 7 h 27"/>
                <a:gd name="T16" fmla="*/ 1 w 15"/>
                <a:gd name="T17" fmla="*/ 6 h 27"/>
                <a:gd name="T18" fmla="*/ 4 w 15"/>
                <a:gd name="T19" fmla="*/ 4 h 27"/>
                <a:gd name="T20" fmla="*/ 5 w 15"/>
                <a:gd name="T21" fmla="*/ 3 h 27"/>
                <a:gd name="T22" fmla="*/ 3 w 15"/>
                <a:gd name="T23" fmla="*/ 2 h 27"/>
                <a:gd name="T24" fmla="*/ 5 w 15"/>
                <a:gd name="T25" fmla="*/ 0 h 27"/>
                <a:gd name="T26" fmla="*/ 7 w 15"/>
                <a:gd name="T27" fmla="*/ 0 h 27"/>
                <a:gd name="T28" fmla="*/ 7 w 15"/>
                <a:gd name="T29" fmla="*/ 2 h 27"/>
                <a:gd name="T30" fmla="*/ 8 w 15"/>
                <a:gd name="T31" fmla="*/ 2 h 27"/>
                <a:gd name="T32" fmla="*/ 9 w 15"/>
                <a:gd name="T33" fmla="*/ 3 h 27"/>
                <a:gd name="T34" fmla="*/ 9 w 15"/>
                <a:gd name="T35" fmla="*/ 8 h 27"/>
                <a:gd name="T36" fmla="*/ 9 w 15"/>
                <a:gd name="T37" fmla="*/ 9 h 27"/>
                <a:gd name="T38" fmla="*/ 13 w 15"/>
                <a:gd name="T39" fmla="*/ 19 h 27"/>
                <a:gd name="T40" fmla="*/ 13 w 15"/>
                <a:gd name="T41" fmla="*/ 20 h 27"/>
                <a:gd name="T42" fmla="*/ 11 w 15"/>
                <a:gd name="T43" fmla="*/ 27 h 27"/>
                <a:gd name="T44" fmla="*/ 8 w 15"/>
                <a:gd name="T45" fmla="*/ 13 h 27"/>
                <a:gd name="T46" fmla="*/ 9 w 15"/>
                <a:gd name="T47" fmla="*/ 18 h 27"/>
                <a:gd name="T48" fmla="*/ 8 w 15"/>
                <a:gd name="T49" fmla="*/ 13 h 27"/>
                <a:gd name="T50" fmla="*/ 4 w 15"/>
                <a:gd name="T51" fmla="*/ 10 h 27"/>
                <a:gd name="T52" fmla="*/ 5 w 15"/>
                <a:gd name="T53" fmla="*/ 13 h 27"/>
                <a:gd name="T54" fmla="*/ 7 w 15"/>
                <a:gd name="T55" fmla="*/ 15 h 27"/>
                <a:gd name="T56" fmla="*/ 8 w 15"/>
                <a:gd name="T57" fmla="*/ 13 h 27"/>
                <a:gd name="T58" fmla="*/ 3 w 15"/>
                <a:gd name="T59" fmla="*/ 6 h 27"/>
                <a:gd name="T60" fmla="*/ 2 w 15"/>
                <a:gd name="T61" fmla="*/ 8 h 27"/>
                <a:gd name="T62" fmla="*/ 7 w 15"/>
                <a:gd name="T63" fmla="*/ 8 h 27"/>
                <a:gd name="T64" fmla="*/ 6 w 15"/>
                <a:gd name="T65" fmla="*/ 6 h 27"/>
                <a:gd name="T66" fmla="*/ 4 w 15"/>
                <a:gd name="T6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 h="27">
                  <a:moveTo>
                    <a:pt x="10" y="27"/>
                  </a:moveTo>
                  <a:cubicBezTo>
                    <a:pt x="10" y="26"/>
                    <a:pt x="10" y="26"/>
                    <a:pt x="10" y="26"/>
                  </a:cubicBezTo>
                  <a:cubicBezTo>
                    <a:pt x="9" y="26"/>
                    <a:pt x="9" y="25"/>
                    <a:pt x="10" y="23"/>
                  </a:cubicBezTo>
                  <a:cubicBezTo>
                    <a:pt x="8" y="23"/>
                    <a:pt x="8" y="23"/>
                    <a:pt x="8" y="23"/>
                  </a:cubicBezTo>
                  <a:cubicBezTo>
                    <a:pt x="9" y="22"/>
                    <a:pt x="9" y="22"/>
                    <a:pt x="9" y="22"/>
                  </a:cubicBezTo>
                  <a:cubicBezTo>
                    <a:pt x="8" y="20"/>
                    <a:pt x="8" y="20"/>
                    <a:pt x="8" y="20"/>
                  </a:cubicBezTo>
                  <a:cubicBezTo>
                    <a:pt x="8" y="19"/>
                    <a:pt x="8" y="18"/>
                    <a:pt x="7" y="18"/>
                  </a:cubicBezTo>
                  <a:cubicBezTo>
                    <a:pt x="7" y="18"/>
                    <a:pt x="7" y="18"/>
                    <a:pt x="6" y="18"/>
                  </a:cubicBezTo>
                  <a:cubicBezTo>
                    <a:pt x="5" y="18"/>
                    <a:pt x="5" y="17"/>
                    <a:pt x="5" y="16"/>
                  </a:cubicBezTo>
                  <a:cubicBezTo>
                    <a:pt x="5" y="16"/>
                    <a:pt x="5" y="15"/>
                    <a:pt x="5" y="15"/>
                  </a:cubicBezTo>
                  <a:cubicBezTo>
                    <a:pt x="4" y="15"/>
                    <a:pt x="4" y="14"/>
                    <a:pt x="4" y="14"/>
                  </a:cubicBezTo>
                  <a:cubicBezTo>
                    <a:pt x="3" y="13"/>
                    <a:pt x="1" y="12"/>
                    <a:pt x="2" y="10"/>
                  </a:cubicBezTo>
                  <a:cubicBezTo>
                    <a:pt x="2" y="10"/>
                    <a:pt x="2" y="10"/>
                    <a:pt x="2" y="10"/>
                  </a:cubicBezTo>
                  <a:cubicBezTo>
                    <a:pt x="1" y="10"/>
                    <a:pt x="1" y="9"/>
                    <a:pt x="1" y="9"/>
                  </a:cubicBezTo>
                  <a:cubicBezTo>
                    <a:pt x="0" y="9"/>
                    <a:pt x="0" y="8"/>
                    <a:pt x="0" y="7"/>
                  </a:cubicBezTo>
                  <a:cubicBezTo>
                    <a:pt x="0" y="7"/>
                    <a:pt x="0" y="7"/>
                    <a:pt x="0" y="7"/>
                  </a:cubicBezTo>
                  <a:cubicBezTo>
                    <a:pt x="0" y="7"/>
                    <a:pt x="0" y="7"/>
                    <a:pt x="0" y="7"/>
                  </a:cubicBezTo>
                  <a:cubicBezTo>
                    <a:pt x="0" y="7"/>
                    <a:pt x="0" y="6"/>
                    <a:pt x="1" y="6"/>
                  </a:cubicBezTo>
                  <a:cubicBezTo>
                    <a:pt x="1" y="5"/>
                    <a:pt x="2" y="4"/>
                    <a:pt x="3" y="4"/>
                  </a:cubicBezTo>
                  <a:cubicBezTo>
                    <a:pt x="4" y="4"/>
                    <a:pt x="4" y="4"/>
                    <a:pt x="4" y="4"/>
                  </a:cubicBezTo>
                  <a:cubicBezTo>
                    <a:pt x="5" y="3"/>
                    <a:pt x="5" y="3"/>
                    <a:pt x="5" y="3"/>
                  </a:cubicBezTo>
                  <a:cubicBezTo>
                    <a:pt x="5" y="3"/>
                    <a:pt x="5" y="3"/>
                    <a:pt x="5" y="3"/>
                  </a:cubicBezTo>
                  <a:cubicBezTo>
                    <a:pt x="5" y="2"/>
                    <a:pt x="4" y="2"/>
                    <a:pt x="4" y="2"/>
                  </a:cubicBezTo>
                  <a:cubicBezTo>
                    <a:pt x="4" y="2"/>
                    <a:pt x="4" y="2"/>
                    <a:pt x="3" y="2"/>
                  </a:cubicBezTo>
                  <a:cubicBezTo>
                    <a:pt x="4" y="0"/>
                    <a:pt x="4" y="0"/>
                    <a:pt x="4" y="0"/>
                  </a:cubicBezTo>
                  <a:cubicBezTo>
                    <a:pt x="4" y="0"/>
                    <a:pt x="4" y="0"/>
                    <a:pt x="5" y="0"/>
                  </a:cubicBezTo>
                  <a:cubicBezTo>
                    <a:pt x="5" y="0"/>
                    <a:pt x="6" y="0"/>
                    <a:pt x="6" y="0"/>
                  </a:cubicBezTo>
                  <a:cubicBezTo>
                    <a:pt x="7" y="0"/>
                    <a:pt x="7" y="0"/>
                    <a:pt x="7" y="0"/>
                  </a:cubicBezTo>
                  <a:cubicBezTo>
                    <a:pt x="7" y="1"/>
                    <a:pt x="7" y="1"/>
                    <a:pt x="7" y="1"/>
                  </a:cubicBezTo>
                  <a:cubicBezTo>
                    <a:pt x="7" y="1"/>
                    <a:pt x="7" y="1"/>
                    <a:pt x="7" y="2"/>
                  </a:cubicBezTo>
                  <a:cubicBezTo>
                    <a:pt x="8" y="1"/>
                    <a:pt x="8" y="1"/>
                    <a:pt x="8" y="1"/>
                  </a:cubicBezTo>
                  <a:cubicBezTo>
                    <a:pt x="8" y="2"/>
                    <a:pt x="8" y="2"/>
                    <a:pt x="8" y="2"/>
                  </a:cubicBezTo>
                  <a:cubicBezTo>
                    <a:pt x="8" y="2"/>
                    <a:pt x="8" y="3"/>
                    <a:pt x="9" y="3"/>
                  </a:cubicBezTo>
                  <a:cubicBezTo>
                    <a:pt x="9" y="3"/>
                    <a:pt x="9" y="3"/>
                    <a:pt x="9" y="3"/>
                  </a:cubicBezTo>
                  <a:cubicBezTo>
                    <a:pt x="8" y="4"/>
                    <a:pt x="8" y="4"/>
                    <a:pt x="8" y="4"/>
                  </a:cubicBezTo>
                  <a:cubicBezTo>
                    <a:pt x="8" y="5"/>
                    <a:pt x="8" y="6"/>
                    <a:pt x="9" y="8"/>
                  </a:cubicBezTo>
                  <a:cubicBezTo>
                    <a:pt x="10" y="8"/>
                    <a:pt x="10" y="8"/>
                    <a:pt x="10" y="8"/>
                  </a:cubicBezTo>
                  <a:cubicBezTo>
                    <a:pt x="9" y="9"/>
                    <a:pt x="9" y="9"/>
                    <a:pt x="9" y="9"/>
                  </a:cubicBezTo>
                  <a:cubicBezTo>
                    <a:pt x="9" y="12"/>
                    <a:pt x="11" y="15"/>
                    <a:pt x="12" y="17"/>
                  </a:cubicBezTo>
                  <a:cubicBezTo>
                    <a:pt x="12" y="18"/>
                    <a:pt x="13" y="19"/>
                    <a:pt x="13" y="19"/>
                  </a:cubicBezTo>
                  <a:cubicBezTo>
                    <a:pt x="13" y="19"/>
                    <a:pt x="13" y="19"/>
                    <a:pt x="13" y="19"/>
                  </a:cubicBezTo>
                  <a:cubicBezTo>
                    <a:pt x="13" y="20"/>
                    <a:pt x="13" y="20"/>
                    <a:pt x="13" y="20"/>
                  </a:cubicBezTo>
                  <a:cubicBezTo>
                    <a:pt x="14" y="22"/>
                    <a:pt x="15" y="24"/>
                    <a:pt x="13" y="26"/>
                  </a:cubicBezTo>
                  <a:cubicBezTo>
                    <a:pt x="12" y="26"/>
                    <a:pt x="11" y="27"/>
                    <a:pt x="11" y="27"/>
                  </a:cubicBezTo>
                  <a:lnTo>
                    <a:pt x="10" y="27"/>
                  </a:lnTo>
                  <a:close/>
                  <a:moveTo>
                    <a:pt x="8" y="13"/>
                  </a:moveTo>
                  <a:cubicBezTo>
                    <a:pt x="9" y="16"/>
                    <a:pt x="9" y="16"/>
                    <a:pt x="9" y="16"/>
                  </a:cubicBezTo>
                  <a:cubicBezTo>
                    <a:pt x="9" y="16"/>
                    <a:pt x="9" y="17"/>
                    <a:pt x="9" y="18"/>
                  </a:cubicBezTo>
                  <a:cubicBezTo>
                    <a:pt x="10" y="17"/>
                    <a:pt x="10" y="17"/>
                    <a:pt x="10" y="17"/>
                  </a:cubicBezTo>
                  <a:cubicBezTo>
                    <a:pt x="10" y="17"/>
                    <a:pt x="9" y="15"/>
                    <a:pt x="8" y="13"/>
                  </a:cubicBezTo>
                  <a:close/>
                  <a:moveTo>
                    <a:pt x="7" y="9"/>
                  </a:moveTo>
                  <a:cubicBezTo>
                    <a:pt x="4" y="10"/>
                    <a:pt x="4" y="10"/>
                    <a:pt x="4" y="10"/>
                  </a:cubicBezTo>
                  <a:cubicBezTo>
                    <a:pt x="4" y="11"/>
                    <a:pt x="4" y="11"/>
                    <a:pt x="4" y="11"/>
                  </a:cubicBezTo>
                  <a:cubicBezTo>
                    <a:pt x="4" y="11"/>
                    <a:pt x="5" y="12"/>
                    <a:pt x="5" y="13"/>
                  </a:cubicBezTo>
                  <a:cubicBezTo>
                    <a:pt x="5" y="13"/>
                    <a:pt x="6" y="13"/>
                    <a:pt x="6" y="14"/>
                  </a:cubicBezTo>
                  <a:cubicBezTo>
                    <a:pt x="6" y="14"/>
                    <a:pt x="7" y="15"/>
                    <a:pt x="7" y="15"/>
                  </a:cubicBezTo>
                  <a:cubicBezTo>
                    <a:pt x="7" y="15"/>
                    <a:pt x="7" y="15"/>
                    <a:pt x="7" y="15"/>
                  </a:cubicBezTo>
                  <a:cubicBezTo>
                    <a:pt x="8" y="13"/>
                    <a:pt x="8" y="13"/>
                    <a:pt x="8" y="13"/>
                  </a:cubicBezTo>
                  <a:cubicBezTo>
                    <a:pt x="8" y="12"/>
                    <a:pt x="7" y="11"/>
                    <a:pt x="7" y="9"/>
                  </a:cubicBezTo>
                  <a:close/>
                  <a:moveTo>
                    <a:pt x="3" y="6"/>
                  </a:moveTo>
                  <a:cubicBezTo>
                    <a:pt x="3" y="6"/>
                    <a:pt x="3" y="6"/>
                    <a:pt x="2" y="7"/>
                  </a:cubicBezTo>
                  <a:cubicBezTo>
                    <a:pt x="2" y="7"/>
                    <a:pt x="2" y="8"/>
                    <a:pt x="2" y="8"/>
                  </a:cubicBezTo>
                  <a:cubicBezTo>
                    <a:pt x="3" y="8"/>
                    <a:pt x="3" y="8"/>
                    <a:pt x="4" y="8"/>
                  </a:cubicBezTo>
                  <a:cubicBezTo>
                    <a:pt x="7" y="8"/>
                    <a:pt x="7" y="8"/>
                    <a:pt x="7" y="8"/>
                  </a:cubicBezTo>
                  <a:cubicBezTo>
                    <a:pt x="6" y="8"/>
                    <a:pt x="6" y="7"/>
                    <a:pt x="6" y="6"/>
                  </a:cubicBezTo>
                  <a:cubicBezTo>
                    <a:pt x="6" y="6"/>
                    <a:pt x="6" y="6"/>
                    <a:pt x="6" y="6"/>
                  </a:cubicBezTo>
                  <a:cubicBezTo>
                    <a:pt x="5" y="6"/>
                    <a:pt x="5" y="6"/>
                    <a:pt x="4" y="6"/>
                  </a:cubicBezTo>
                  <a:cubicBezTo>
                    <a:pt x="4" y="6"/>
                    <a:pt x="4" y="6"/>
                    <a:pt x="4" y="6"/>
                  </a:cubicBezTo>
                  <a:lnTo>
                    <a:pt x="3"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4" name="Freeform 734"/>
            <p:cNvSpPr>
              <a:spLocks noChangeArrowheads="1"/>
            </p:cNvSpPr>
            <p:nvPr/>
          </p:nvSpPr>
          <p:spPr bwMode="auto">
            <a:xfrm>
              <a:off x="4306458" y="2885893"/>
              <a:ext cx="135244" cy="91773"/>
            </a:xfrm>
            <a:custGeom>
              <a:avLst/>
              <a:gdLst>
                <a:gd name="T0" fmla="*/ 24 w 33"/>
                <a:gd name="T1" fmla="*/ 0 h 22"/>
                <a:gd name="T2" fmla="*/ 27 w 33"/>
                <a:gd name="T3" fmla="*/ 2 h 22"/>
                <a:gd name="T4" fmla="*/ 23 w 33"/>
                <a:gd name="T5" fmla="*/ 7 h 22"/>
                <a:gd name="T6" fmla="*/ 33 w 33"/>
                <a:gd name="T7" fmla="*/ 4 h 22"/>
                <a:gd name="T8" fmla="*/ 32 w 33"/>
                <a:gd name="T9" fmla="*/ 6 h 22"/>
                <a:gd name="T10" fmla="*/ 33 w 33"/>
                <a:gd name="T11" fmla="*/ 5 h 22"/>
                <a:gd name="T12" fmla="*/ 29 w 33"/>
                <a:gd name="T13" fmla="*/ 13 h 22"/>
                <a:gd name="T14" fmla="*/ 25 w 33"/>
                <a:gd name="T15" fmla="*/ 13 h 22"/>
                <a:gd name="T16" fmla="*/ 25 w 33"/>
                <a:gd name="T17" fmla="*/ 17 h 22"/>
                <a:gd name="T18" fmla="*/ 18 w 33"/>
                <a:gd name="T19" fmla="*/ 22 h 22"/>
                <a:gd name="T20" fmla="*/ 22 w 33"/>
                <a:gd name="T21" fmla="*/ 14 h 22"/>
                <a:gd name="T22" fmla="*/ 18 w 33"/>
                <a:gd name="T23" fmla="*/ 16 h 22"/>
                <a:gd name="T24" fmla="*/ 17 w 33"/>
                <a:gd name="T25" fmla="*/ 19 h 22"/>
                <a:gd name="T26" fmla="*/ 10 w 33"/>
                <a:gd name="T27" fmla="*/ 18 h 22"/>
                <a:gd name="T28" fmla="*/ 13 w 33"/>
                <a:gd name="T29" fmla="*/ 15 h 22"/>
                <a:gd name="T30" fmla="*/ 14 w 33"/>
                <a:gd name="T31" fmla="*/ 10 h 22"/>
                <a:gd name="T32" fmla="*/ 18 w 33"/>
                <a:gd name="T33" fmla="*/ 10 h 22"/>
                <a:gd name="T34" fmla="*/ 14 w 33"/>
                <a:gd name="T35" fmla="*/ 9 h 22"/>
                <a:gd name="T36" fmla="*/ 12 w 33"/>
                <a:gd name="T37" fmla="*/ 8 h 22"/>
                <a:gd name="T38" fmla="*/ 11 w 33"/>
                <a:gd name="T39" fmla="*/ 10 h 22"/>
                <a:gd name="T40" fmla="*/ 4 w 33"/>
                <a:gd name="T41" fmla="*/ 11 h 22"/>
                <a:gd name="T42" fmla="*/ 13 w 33"/>
                <a:gd name="T43" fmla="*/ 5 h 22"/>
                <a:gd name="T44" fmla="*/ 24 w 33"/>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22">
                  <a:moveTo>
                    <a:pt x="24" y="0"/>
                  </a:moveTo>
                  <a:cubicBezTo>
                    <a:pt x="25" y="1"/>
                    <a:pt x="26" y="1"/>
                    <a:pt x="27" y="2"/>
                  </a:cubicBezTo>
                  <a:cubicBezTo>
                    <a:pt x="27" y="2"/>
                    <a:pt x="19" y="7"/>
                    <a:pt x="23" y="7"/>
                  </a:cubicBezTo>
                  <a:cubicBezTo>
                    <a:pt x="28" y="7"/>
                    <a:pt x="29" y="7"/>
                    <a:pt x="33" y="4"/>
                  </a:cubicBezTo>
                  <a:cubicBezTo>
                    <a:pt x="33" y="5"/>
                    <a:pt x="33" y="5"/>
                    <a:pt x="32" y="6"/>
                  </a:cubicBezTo>
                  <a:cubicBezTo>
                    <a:pt x="33" y="6"/>
                    <a:pt x="33" y="6"/>
                    <a:pt x="33" y="5"/>
                  </a:cubicBezTo>
                  <a:cubicBezTo>
                    <a:pt x="32" y="7"/>
                    <a:pt x="32" y="12"/>
                    <a:pt x="29" y="13"/>
                  </a:cubicBezTo>
                  <a:cubicBezTo>
                    <a:pt x="28" y="14"/>
                    <a:pt x="26" y="12"/>
                    <a:pt x="25" y="13"/>
                  </a:cubicBezTo>
                  <a:cubicBezTo>
                    <a:pt x="23" y="14"/>
                    <a:pt x="24" y="16"/>
                    <a:pt x="25" y="17"/>
                  </a:cubicBezTo>
                  <a:cubicBezTo>
                    <a:pt x="23" y="16"/>
                    <a:pt x="20" y="20"/>
                    <a:pt x="18" y="22"/>
                  </a:cubicBezTo>
                  <a:cubicBezTo>
                    <a:pt x="17" y="19"/>
                    <a:pt x="23" y="18"/>
                    <a:pt x="22" y="14"/>
                  </a:cubicBezTo>
                  <a:cubicBezTo>
                    <a:pt x="20" y="15"/>
                    <a:pt x="19" y="16"/>
                    <a:pt x="18" y="16"/>
                  </a:cubicBezTo>
                  <a:cubicBezTo>
                    <a:pt x="17" y="17"/>
                    <a:pt x="18" y="18"/>
                    <a:pt x="17" y="19"/>
                  </a:cubicBezTo>
                  <a:cubicBezTo>
                    <a:pt x="15" y="21"/>
                    <a:pt x="13" y="19"/>
                    <a:pt x="10" y="18"/>
                  </a:cubicBezTo>
                  <a:cubicBezTo>
                    <a:pt x="13" y="18"/>
                    <a:pt x="11" y="16"/>
                    <a:pt x="13" y="15"/>
                  </a:cubicBezTo>
                  <a:cubicBezTo>
                    <a:pt x="15" y="14"/>
                    <a:pt x="15" y="12"/>
                    <a:pt x="14" y="10"/>
                  </a:cubicBezTo>
                  <a:cubicBezTo>
                    <a:pt x="15" y="11"/>
                    <a:pt x="18" y="12"/>
                    <a:pt x="18" y="10"/>
                  </a:cubicBezTo>
                  <a:cubicBezTo>
                    <a:pt x="17" y="9"/>
                    <a:pt x="16" y="9"/>
                    <a:pt x="14" y="9"/>
                  </a:cubicBezTo>
                  <a:cubicBezTo>
                    <a:pt x="13" y="9"/>
                    <a:pt x="13" y="8"/>
                    <a:pt x="12" y="8"/>
                  </a:cubicBezTo>
                  <a:cubicBezTo>
                    <a:pt x="11" y="8"/>
                    <a:pt x="12" y="10"/>
                    <a:pt x="11" y="10"/>
                  </a:cubicBezTo>
                  <a:cubicBezTo>
                    <a:pt x="8" y="10"/>
                    <a:pt x="5" y="7"/>
                    <a:pt x="4" y="11"/>
                  </a:cubicBezTo>
                  <a:cubicBezTo>
                    <a:pt x="0" y="6"/>
                    <a:pt x="10" y="6"/>
                    <a:pt x="13" y="5"/>
                  </a:cubicBezTo>
                  <a:cubicBezTo>
                    <a:pt x="17" y="5"/>
                    <a:pt x="20" y="2"/>
                    <a:pt x="24"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5" name="Freeform 735"/>
            <p:cNvSpPr>
              <a:spLocks noEditPoints="1" noChangeArrowheads="1"/>
            </p:cNvSpPr>
            <p:nvPr/>
          </p:nvSpPr>
          <p:spPr bwMode="auto">
            <a:xfrm>
              <a:off x="4313704" y="2881063"/>
              <a:ext cx="154564" cy="103849"/>
            </a:xfrm>
            <a:custGeom>
              <a:avLst/>
              <a:gdLst>
                <a:gd name="T0" fmla="*/ 15 w 37"/>
                <a:gd name="T1" fmla="*/ 24 h 25"/>
                <a:gd name="T2" fmla="*/ 9 w 37"/>
                <a:gd name="T3" fmla="*/ 21 h 25"/>
                <a:gd name="T4" fmla="*/ 3 w 37"/>
                <a:gd name="T5" fmla="*/ 19 h 25"/>
                <a:gd name="T6" fmla="*/ 9 w 37"/>
                <a:gd name="T7" fmla="*/ 17 h 25"/>
                <a:gd name="T8" fmla="*/ 12 w 37"/>
                <a:gd name="T9" fmla="*/ 14 h 25"/>
                <a:gd name="T10" fmla="*/ 10 w 37"/>
                <a:gd name="T11" fmla="*/ 11 h 25"/>
                <a:gd name="T12" fmla="*/ 10 w 37"/>
                <a:gd name="T13" fmla="*/ 12 h 25"/>
                <a:gd name="T14" fmla="*/ 9 w 37"/>
                <a:gd name="T15" fmla="*/ 12 h 25"/>
                <a:gd name="T16" fmla="*/ 4 w 37"/>
                <a:gd name="T17" fmla="*/ 11 h 25"/>
                <a:gd name="T18" fmla="*/ 3 w 37"/>
                <a:gd name="T19" fmla="*/ 14 h 25"/>
                <a:gd name="T20" fmla="*/ 1 w 37"/>
                <a:gd name="T21" fmla="*/ 9 h 25"/>
                <a:gd name="T22" fmla="*/ 11 w 37"/>
                <a:gd name="T23" fmla="*/ 6 h 25"/>
                <a:gd name="T24" fmla="*/ 21 w 37"/>
                <a:gd name="T25" fmla="*/ 0 h 25"/>
                <a:gd name="T26" fmla="*/ 27 w 37"/>
                <a:gd name="T27" fmla="*/ 2 h 25"/>
                <a:gd name="T28" fmla="*/ 21 w 37"/>
                <a:gd name="T29" fmla="*/ 7 h 25"/>
                <a:gd name="T30" fmla="*/ 30 w 37"/>
                <a:gd name="T31" fmla="*/ 4 h 25"/>
                <a:gd name="T32" fmla="*/ 32 w 37"/>
                <a:gd name="T33" fmla="*/ 5 h 25"/>
                <a:gd name="T34" fmla="*/ 32 w 37"/>
                <a:gd name="T35" fmla="*/ 7 h 25"/>
                <a:gd name="T36" fmla="*/ 28 w 37"/>
                <a:gd name="T37" fmla="*/ 15 h 25"/>
                <a:gd name="T38" fmla="*/ 24 w 37"/>
                <a:gd name="T39" fmla="*/ 14 h 25"/>
                <a:gd name="T40" fmla="*/ 24 w 37"/>
                <a:gd name="T41" fmla="*/ 17 h 25"/>
                <a:gd name="T42" fmla="*/ 23 w 37"/>
                <a:gd name="T43" fmla="*/ 19 h 25"/>
                <a:gd name="T44" fmla="*/ 17 w 37"/>
                <a:gd name="T45" fmla="*/ 24 h 25"/>
                <a:gd name="T46" fmla="*/ 10 w 37"/>
                <a:gd name="T47" fmla="*/ 19 h 25"/>
                <a:gd name="T48" fmla="*/ 15 w 37"/>
                <a:gd name="T49" fmla="*/ 19 h 25"/>
                <a:gd name="T50" fmla="*/ 16 w 37"/>
                <a:gd name="T51" fmla="*/ 16 h 25"/>
                <a:gd name="T52" fmla="*/ 20 w 37"/>
                <a:gd name="T53" fmla="*/ 14 h 25"/>
                <a:gd name="T54" fmla="*/ 20 w 37"/>
                <a:gd name="T55" fmla="*/ 18 h 25"/>
                <a:gd name="T56" fmla="*/ 21 w 37"/>
                <a:gd name="T57" fmla="*/ 15 h 25"/>
                <a:gd name="T58" fmla="*/ 26 w 37"/>
                <a:gd name="T59" fmla="*/ 13 h 25"/>
                <a:gd name="T60" fmla="*/ 29 w 37"/>
                <a:gd name="T61" fmla="*/ 9 h 25"/>
                <a:gd name="T62" fmla="*/ 29 w 37"/>
                <a:gd name="T63" fmla="*/ 7 h 25"/>
                <a:gd name="T64" fmla="*/ 21 w 37"/>
                <a:gd name="T65" fmla="*/ 9 h 25"/>
                <a:gd name="T66" fmla="*/ 23 w 37"/>
                <a:gd name="T67" fmla="*/ 3 h 25"/>
                <a:gd name="T68" fmla="*/ 20 w 37"/>
                <a:gd name="T69" fmla="*/ 3 h 25"/>
                <a:gd name="T70" fmla="*/ 9 w 37"/>
                <a:gd name="T71" fmla="*/ 8 h 25"/>
                <a:gd name="T72" fmla="*/ 7 w 37"/>
                <a:gd name="T73" fmla="*/ 9 h 25"/>
                <a:gd name="T74" fmla="*/ 9 w 37"/>
                <a:gd name="T75" fmla="*/ 9 h 25"/>
                <a:gd name="T76" fmla="*/ 10 w 37"/>
                <a:gd name="T77" fmla="*/ 8 h 25"/>
                <a:gd name="T78" fmla="*/ 12 w 37"/>
                <a:gd name="T79" fmla="*/ 9 h 25"/>
                <a:gd name="T80" fmla="*/ 17 w 37"/>
                <a:gd name="T81" fmla="*/ 11 h 25"/>
                <a:gd name="T82" fmla="*/ 14 w 37"/>
                <a:gd name="T83" fmla="*/ 13 h 25"/>
                <a:gd name="T84" fmla="*/ 11 w 37"/>
                <a:gd name="T85" fmla="*/ 17 h 25"/>
                <a:gd name="T86" fmla="*/ 10 w 37"/>
                <a:gd name="T87" fmla="*/ 19 h 25"/>
                <a:gd name="T88" fmla="*/ 17 w 37"/>
                <a:gd name="T89" fmla="*/ 18 h 25"/>
                <a:gd name="T90" fmla="*/ 17 w 37"/>
                <a:gd name="T91" fmla="*/ 19 h 25"/>
                <a:gd name="T92" fmla="*/ 19 w 37"/>
                <a:gd name="T93"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25">
                  <a:moveTo>
                    <a:pt x="16" y="25"/>
                  </a:moveTo>
                  <a:cubicBezTo>
                    <a:pt x="15" y="24"/>
                    <a:pt x="15" y="24"/>
                    <a:pt x="15" y="24"/>
                  </a:cubicBezTo>
                  <a:cubicBezTo>
                    <a:pt x="15" y="23"/>
                    <a:pt x="15" y="22"/>
                    <a:pt x="15" y="21"/>
                  </a:cubicBezTo>
                  <a:cubicBezTo>
                    <a:pt x="13" y="22"/>
                    <a:pt x="11" y="22"/>
                    <a:pt x="9" y="21"/>
                  </a:cubicBezTo>
                  <a:cubicBezTo>
                    <a:pt x="9" y="21"/>
                    <a:pt x="8" y="20"/>
                    <a:pt x="7" y="20"/>
                  </a:cubicBezTo>
                  <a:cubicBezTo>
                    <a:pt x="3" y="19"/>
                    <a:pt x="3" y="19"/>
                    <a:pt x="3" y="19"/>
                  </a:cubicBezTo>
                  <a:cubicBezTo>
                    <a:pt x="8" y="18"/>
                    <a:pt x="8" y="18"/>
                    <a:pt x="8" y="18"/>
                  </a:cubicBezTo>
                  <a:cubicBezTo>
                    <a:pt x="9" y="18"/>
                    <a:pt x="9" y="18"/>
                    <a:pt x="9" y="17"/>
                  </a:cubicBezTo>
                  <a:cubicBezTo>
                    <a:pt x="9" y="17"/>
                    <a:pt x="9" y="16"/>
                    <a:pt x="10" y="15"/>
                  </a:cubicBezTo>
                  <a:cubicBezTo>
                    <a:pt x="11" y="15"/>
                    <a:pt x="12" y="14"/>
                    <a:pt x="12" y="14"/>
                  </a:cubicBezTo>
                  <a:cubicBezTo>
                    <a:pt x="12" y="13"/>
                    <a:pt x="11" y="13"/>
                    <a:pt x="11" y="12"/>
                  </a:cubicBezTo>
                  <a:cubicBezTo>
                    <a:pt x="10" y="11"/>
                    <a:pt x="10" y="11"/>
                    <a:pt x="10" y="11"/>
                  </a:cubicBezTo>
                  <a:cubicBezTo>
                    <a:pt x="10" y="11"/>
                    <a:pt x="10" y="11"/>
                    <a:pt x="10" y="11"/>
                  </a:cubicBezTo>
                  <a:cubicBezTo>
                    <a:pt x="10" y="12"/>
                    <a:pt x="10" y="12"/>
                    <a:pt x="10" y="12"/>
                  </a:cubicBezTo>
                  <a:cubicBezTo>
                    <a:pt x="9" y="12"/>
                    <a:pt x="9" y="12"/>
                    <a:pt x="9" y="12"/>
                  </a:cubicBezTo>
                  <a:cubicBezTo>
                    <a:pt x="9" y="12"/>
                    <a:pt x="9" y="12"/>
                    <a:pt x="9" y="12"/>
                  </a:cubicBezTo>
                  <a:cubicBezTo>
                    <a:pt x="8" y="12"/>
                    <a:pt x="7" y="12"/>
                    <a:pt x="6" y="11"/>
                  </a:cubicBezTo>
                  <a:cubicBezTo>
                    <a:pt x="6" y="11"/>
                    <a:pt x="5" y="11"/>
                    <a:pt x="4" y="11"/>
                  </a:cubicBezTo>
                  <a:cubicBezTo>
                    <a:pt x="4" y="11"/>
                    <a:pt x="4" y="11"/>
                    <a:pt x="3" y="12"/>
                  </a:cubicBezTo>
                  <a:cubicBezTo>
                    <a:pt x="3" y="14"/>
                    <a:pt x="3" y="14"/>
                    <a:pt x="3" y="14"/>
                  </a:cubicBezTo>
                  <a:cubicBezTo>
                    <a:pt x="2" y="13"/>
                    <a:pt x="2" y="13"/>
                    <a:pt x="2" y="13"/>
                  </a:cubicBezTo>
                  <a:cubicBezTo>
                    <a:pt x="1" y="11"/>
                    <a:pt x="0" y="10"/>
                    <a:pt x="1" y="9"/>
                  </a:cubicBezTo>
                  <a:cubicBezTo>
                    <a:pt x="2" y="7"/>
                    <a:pt x="6" y="6"/>
                    <a:pt x="9" y="6"/>
                  </a:cubicBezTo>
                  <a:cubicBezTo>
                    <a:pt x="9" y="6"/>
                    <a:pt x="10" y="6"/>
                    <a:pt x="11" y="6"/>
                  </a:cubicBezTo>
                  <a:cubicBezTo>
                    <a:pt x="14" y="5"/>
                    <a:pt x="17" y="3"/>
                    <a:pt x="19" y="1"/>
                  </a:cubicBezTo>
                  <a:cubicBezTo>
                    <a:pt x="20" y="1"/>
                    <a:pt x="21" y="1"/>
                    <a:pt x="21" y="0"/>
                  </a:cubicBezTo>
                  <a:cubicBezTo>
                    <a:pt x="22" y="0"/>
                    <a:pt x="22" y="0"/>
                    <a:pt x="22" y="0"/>
                  </a:cubicBezTo>
                  <a:cubicBezTo>
                    <a:pt x="27" y="2"/>
                    <a:pt x="27" y="2"/>
                    <a:pt x="27" y="2"/>
                  </a:cubicBezTo>
                  <a:cubicBezTo>
                    <a:pt x="26" y="3"/>
                    <a:pt x="26" y="3"/>
                    <a:pt x="26" y="3"/>
                  </a:cubicBezTo>
                  <a:cubicBezTo>
                    <a:pt x="23" y="5"/>
                    <a:pt x="22" y="6"/>
                    <a:pt x="21" y="7"/>
                  </a:cubicBezTo>
                  <a:cubicBezTo>
                    <a:pt x="22" y="7"/>
                    <a:pt x="22" y="7"/>
                    <a:pt x="22" y="7"/>
                  </a:cubicBezTo>
                  <a:cubicBezTo>
                    <a:pt x="26" y="7"/>
                    <a:pt x="27" y="7"/>
                    <a:pt x="30" y="4"/>
                  </a:cubicBezTo>
                  <a:cubicBezTo>
                    <a:pt x="32" y="2"/>
                    <a:pt x="32" y="2"/>
                    <a:pt x="32" y="2"/>
                  </a:cubicBezTo>
                  <a:cubicBezTo>
                    <a:pt x="32" y="5"/>
                    <a:pt x="32" y="5"/>
                    <a:pt x="32" y="5"/>
                  </a:cubicBezTo>
                  <a:cubicBezTo>
                    <a:pt x="37" y="0"/>
                    <a:pt x="37" y="0"/>
                    <a:pt x="37" y="0"/>
                  </a:cubicBezTo>
                  <a:cubicBezTo>
                    <a:pt x="32" y="7"/>
                    <a:pt x="32" y="7"/>
                    <a:pt x="32" y="7"/>
                  </a:cubicBezTo>
                  <a:cubicBezTo>
                    <a:pt x="32" y="8"/>
                    <a:pt x="32" y="9"/>
                    <a:pt x="31" y="10"/>
                  </a:cubicBezTo>
                  <a:cubicBezTo>
                    <a:pt x="31" y="12"/>
                    <a:pt x="30" y="14"/>
                    <a:pt x="28" y="15"/>
                  </a:cubicBezTo>
                  <a:cubicBezTo>
                    <a:pt x="27" y="16"/>
                    <a:pt x="26" y="15"/>
                    <a:pt x="25" y="15"/>
                  </a:cubicBezTo>
                  <a:cubicBezTo>
                    <a:pt x="25" y="15"/>
                    <a:pt x="24" y="14"/>
                    <a:pt x="24" y="14"/>
                  </a:cubicBezTo>
                  <a:cubicBezTo>
                    <a:pt x="23" y="15"/>
                    <a:pt x="23" y="15"/>
                    <a:pt x="23" y="15"/>
                  </a:cubicBezTo>
                  <a:cubicBezTo>
                    <a:pt x="23" y="16"/>
                    <a:pt x="23" y="17"/>
                    <a:pt x="24" y="17"/>
                  </a:cubicBezTo>
                  <a:cubicBezTo>
                    <a:pt x="29" y="21"/>
                    <a:pt x="29" y="21"/>
                    <a:pt x="29" y="21"/>
                  </a:cubicBezTo>
                  <a:cubicBezTo>
                    <a:pt x="23" y="19"/>
                    <a:pt x="23" y="19"/>
                    <a:pt x="23" y="19"/>
                  </a:cubicBezTo>
                  <a:cubicBezTo>
                    <a:pt x="22" y="18"/>
                    <a:pt x="20" y="21"/>
                    <a:pt x="18" y="22"/>
                  </a:cubicBezTo>
                  <a:cubicBezTo>
                    <a:pt x="18" y="23"/>
                    <a:pt x="17" y="23"/>
                    <a:pt x="17" y="24"/>
                  </a:cubicBezTo>
                  <a:lnTo>
                    <a:pt x="16" y="25"/>
                  </a:lnTo>
                  <a:close/>
                  <a:moveTo>
                    <a:pt x="10" y="19"/>
                  </a:moveTo>
                  <a:cubicBezTo>
                    <a:pt x="11" y="20"/>
                    <a:pt x="12" y="20"/>
                    <a:pt x="13" y="20"/>
                  </a:cubicBezTo>
                  <a:cubicBezTo>
                    <a:pt x="13" y="20"/>
                    <a:pt x="14" y="20"/>
                    <a:pt x="15" y="19"/>
                  </a:cubicBezTo>
                  <a:cubicBezTo>
                    <a:pt x="15" y="19"/>
                    <a:pt x="15" y="19"/>
                    <a:pt x="15" y="19"/>
                  </a:cubicBezTo>
                  <a:cubicBezTo>
                    <a:pt x="15" y="18"/>
                    <a:pt x="15" y="17"/>
                    <a:pt x="16" y="16"/>
                  </a:cubicBezTo>
                  <a:cubicBezTo>
                    <a:pt x="17" y="16"/>
                    <a:pt x="18" y="15"/>
                    <a:pt x="19" y="14"/>
                  </a:cubicBezTo>
                  <a:cubicBezTo>
                    <a:pt x="20" y="14"/>
                    <a:pt x="20" y="14"/>
                    <a:pt x="20" y="14"/>
                  </a:cubicBezTo>
                  <a:cubicBezTo>
                    <a:pt x="20" y="15"/>
                    <a:pt x="20" y="15"/>
                    <a:pt x="20" y="15"/>
                  </a:cubicBezTo>
                  <a:cubicBezTo>
                    <a:pt x="21" y="16"/>
                    <a:pt x="21" y="17"/>
                    <a:pt x="20" y="18"/>
                  </a:cubicBezTo>
                  <a:cubicBezTo>
                    <a:pt x="21" y="17"/>
                    <a:pt x="21" y="17"/>
                    <a:pt x="21" y="17"/>
                  </a:cubicBezTo>
                  <a:cubicBezTo>
                    <a:pt x="21" y="17"/>
                    <a:pt x="21" y="16"/>
                    <a:pt x="21" y="15"/>
                  </a:cubicBezTo>
                  <a:cubicBezTo>
                    <a:pt x="21" y="14"/>
                    <a:pt x="22" y="13"/>
                    <a:pt x="23" y="13"/>
                  </a:cubicBezTo>
                  <a:cubicBezTo>
                    <a:pt x="24" y="12"/>
                    <a:pt x="25" y="13"/>
                    <a:pt x="26" y="13"/>
                  </a:cubicBezTo>
                  <a:cubicBezTo>
                    <a:pt x="26" y="13"/>
                    <a:pt x="27" y="13"/>
                    <a:pt x="27" y="13"/>
                  </a:cubicBezTo>
                  <a:cubicBezTo>
                    <a:pt x="28" y="13"/>
                    <a:pt x="29" y="11"/>
                    <a:pt x="29" y="9"/>
                  </a:cubicBezTo>
                  <a:cubicBezTo>
                    <a:pt x="29" y="10"/>
                    <a:pt x="29" y="10"/>
                    <a:pt x="29" y="10"/>
                  </a:cubicBezTo>
                  <a:cubicBezTo>
                    <a:pt x="29" y="7"/>
                    <a:pt x="29" y="7"/>
                    <a:pt x="29" y="7"/>
                  </a:cubicBezTo>
                  <a:cubicBezTo>
                    <a:pt x="27" y="9"/>
                    <a:pt x="26" y="9"/>
                    <a:pt x="22" y="9"/>
                  </a:cubicBezTo>
                  <a:cubicBezTo>
                    <a:pt x="21" y="9"/>
                    <a:pt x="21" y="9"/>
                    <a:pt x="21" y="9"/>
                  </a:cubicBezTo>
                  <a:cubicBezTo>
                    <a:pt x="20" y="9"/>
                    <a:pt x="19" y="8"/>
                    <a:pt x="19" y="8"/>
                  </a:cubicBezTo>
                  <a:cubicBezTo>
                    <a:pt x="19" y="7"/>
                    <a:pt x="19" y="6"/>
                    <a:pt x="23" y="3"/>
                  </a:cubicBezTo>
                  <a:cubicBezTo>
                    <a:pt x="22" y="2"/>
                    <a:pt x="22" y="2"/>
                    <a:pt x="22" y="2"/>
                  </a:cubicBezTo>
                  <a:cubicBezTo>
                    <a:pt x="21" y="3"/>
                    <a:pt x="21" y="3"/>
                    <a:pt x="20" y="3"/>
                  </a:cubicBezTo>
                  <a:cubicBezTo>
                    <a:pt x="17" y="5"/>
                    <a:pt x="15" y="7"/>
                    <a:pt x="11" y="7"/>
                  </a:cubicBezTo>
                  <a:cubicBezTo>
                    <a:pt x="10" y="8"/>
                    <a:pt x="10" y="8"/>
                    <a:pt x="9" y="8"/>
                  </a:cubicBezTo>
                  <a:cubicBezTo>
                    <a:pt x="7" y="8"/>
                    <a:pt x="3" y="8"/>
                    <a:pt x="3" y="10"/>
                  </a:cubicBezTo>
                  <a:cubicBezTo>
                    <a:pt x="4" y="8"/>
                    <a:pt x="5" y="9"/>
                    <a:pt x="7" y="9"/>
                  </a:cubicBezTo>
                  <a:cubicBezTo>
                    <a:pt x="7" y="10"/>
                    <a:pt x="8" y="10"/>
                    <a:pt x="8" y="10"/>
                  </a:cubicBezTo>
                  <a:cubicBezTo>
                    <a:pt x="8" y="9"/>
                    <a:pt x="8" y="9"/>
                    <a:pt x="9" y="9"/>
                  </a:cubicBezTo>
                  <a:cubicBezTo>
                    <a:pt x="9" y="8"/>
                    <a:pt x="9" y="8"/>
                    <a:pt x="10" y="8"/>
                  </a:cubicBezTo>
                  <a:cubicBezTo>
                    <a:pt x="10" y="8"/>
                    <a:pt x="10" y="8"/>
                    <a:pt x="10" y="8"/>
                  </a:cubicBezTo>
                  <a:cubicBezTo>
                    <a:pt x="11" y="8"/>
                    <a:pt x="11" y="8"/>
                    <a:pt x="11" y="8"/>
                  </a:cubicBezTo>
                  <a:cubicBezTo>
                    <a:pt x="11" y="9"/>
                    <a:pt x="12" y="9"/>
                    <a:pt x="12" y="9"/>
                  </a:cubicBezTo>
                  <a:cubicBezTo>
                    <a:pt x="18" y="10"/>
                    <a:pt x="18" y="10"/>
                    <a:pt x="18" y="10"/>
                  </a:cubicBezTo>
                  <a:cubicBezTo>
                    <a:pt x="17" y="11"/>
                    <a:pt x="17" y="11"/>
                    <a:pt x="17" y="11"/>
                  </a:cubicBezTo>
                  <a:cubicBezTo>
                    <a:pt x="17" y="12"/>
                    <a:pt x="16" y="13"/>
                    <a:pt x="15" y="13"/>
                  </a:cubicBezTo>
                  <a:cubicBezTo>
                    <a:pt x="14" y="13"/>
                    <a:pt x="14" y="13"/>
                    <a:pt x="14" y="13"/>
                  </a:cubicBezTo>
                  <a:cubicBezTo>
                    <a:pt x="14" y="13"/>
                    <a:pt x="14" y="13"/>
                    <a:pt x="14" y="14"/>
                  </a:cubicBezTo>
                  <a:cubicBezTo>
                    <a:pt x="14" y="15"/>
                    <a:pt x="12" y="16"/>
                    <a:pt x="11" y="17"/>
                  </a:cubicBezTo>
                  <a:cubicBezTo>
                    <a:pt x="11" y="17"/>
                    <a:pt x="11" y="17"/>
                    <a:pt x="11" y="18"/>
                  </a:cubicBezTo>
                  <a:cubicBezTo>
                    <a:pt x="11" y="18"/>
                    <a:pt x="11" y="19"/>
                    <a:pt x="10" y="19"/>
                  </a:cubicBezTo>
                  <a:close/>
                  <a:moveTo>
                    <a:pt x="19" y="17"/>
                  </a:moveTo>
                  <a:cubicBezTo>
                    <a:pt x="18" y="17"/>
                    <a:pt x="17" y="18"/>
                    <a:pt x="17" y="18"/>
                  </a:cubicBezTo>
                  <a:cubicBezTo>
                    <a:pt x="17" y="18"/>
                    <a:pt x="17" y="18"/>
                    <a:pt x="17" y="19"/>
                  </a:cubicBezTo>
                  <a:cubicBezTo>
                    <a:pt x="17" y="19"/>
                    <a:pt x="17" y="19"/>
                    <a:pt x="17" y="19"/>
                  </a:cubicBezTo>
                  <a:cubicBezTo>
                    <a:pt x="17" y="19"/>
                    <a:pt x="17" y="19"/>
                    <a:pt x="17" y="19"/>
                  </a:cubicBezTo>
                  <a:cubicBezTo>
                    <a:pt x="18" y="18"/>
                    <a:pt x="18" y="18"/>
                    <a:pt x="19" y="1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6" name="Freeform 736"/>
            <p:cNvSpPr>
              <a:spLocks noChangeArrowheads="1"/>
            </p:cNvSpPr>
            <p:nvPr/>
          </p:nvSpPr>
          <p:spPr bwMode="auto">
            <a:xfrm>
              <a:off x="4953697" y="4170711"/>
              <a:ext cx="26567" cy="16906"/>
            </a:xfrm>
            <a:custGeom>
              <a:avLst/>
              <a:gdLst>
                <a:gd name="T0" fmla="*/ 2 w 6"/>
                <a:gd name="T1" fmla="*/ 0 h 4"/>
                <a:gd name="T2" fmla="*/ 6 w 6"/>
                <a:gd name="T3" fmla="*/ 4 h 4"/>
                <a:gd name="T4" fmla="*/ 2 w 6"/>
                <a:gd name="T5" fmla="*/ 0 h 4"/>
              </a:gdLst>
              <a:ahLst/>
              <a:cxnLst>
                <a:cxn ang="0">
                  <a:pos x="T0" y="T1"/>
                </a:cxn>
                <a:cxn ang="0">
                  <a:pos x="T2" y="T3"/>
                </a:cxn>
                <a:cxn ang="0">
                  <a:pos x="T4" y="T5"/>
                </a:cxn>
              </a:cxnLst>
              <a:rect l="0" t="0" r="r" b="b"/>
              <a:pathLst>
                <a:path w="6" h="4">
                  <a:moveTo>
                    <a:pt x="2" y="0"/>
                  </a:moveTo>
                  <a:cubicBezTo>
                    <a:pt x="4" y="1"/>
                    <a:pt x="5" y="3"/>
                    <a:pt x="6" y="4"/>
                  </a:cubicBezTo>
                  <a:cubicBezTo>
                    <a:pt x="4" y="4"/>
                    <a:pt x="0" y="1"/>
                    <a:pt x="2"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7" name="Freeform 737"/>
            <p:cNvSpPr>
              <a:spLocks noChangeArrowheads="1"/>
            </p:cNvSpPr>
            <p:nvPr/>
          </p:nvSpPr>
          <p:spPr bwMode="auto">
            <a:xfrm>
              <a:off x="4953697" y="4168297"/>
              <a:ext cx="28981" cy="24151"/>
            </a:xfrm>
            <a:custGeom>
              <a:avLst/>
              <a:gdLst>
                <a:gd name="T0" fmla="*/ 7 w 7"/>
                <a:gd name="T1" fmla="*/ 6 h 6"/>
                <a:gd name="T2" fmla="*/ 6 w 7"/>
                <a:gd name="T3" fmla="*/ 6 h 6"/>
                <a:gd name="T4" fmla="*/ 0 w 7"/>
                <a:gd name="T5" fmla="*/ 3 h 6"/>
                <a:gd name="T6" fmla="*/ 2 w 7"/>
                <a:gd name="T7" fmla="*/ 1 h 6"/>
                <a:gd name="T8" fmla="*/ 2 w 7"/>
                <a:gd name="T9" fmla="*/ 0 h 6"/>
                <a:gd name="T10" fmla="*/ 3 w 7"/>
                <a:gd name="T11" fmla="*/ 1 h 6"/>
                <a:gd name="T12" fmla="*/ 6 w 7"/>
                <a:gd name="T13" fmla="*/ 5 h 6"/>
                <a:gd name="T14" fmla="*/ 7 w 7"/>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6">
                  <a:moveTo>
                    <a:pt x="7" y="6"/>
                  </a:moveTo>
                  <a:cubicBezTo>
                    <a:pt x="6" y="6"/>
                    <a:pt x="6" y="6"/>
                    <a:pt x="6" y="6"/>
                  </a:cubicBezTo>
                  <a:cubicBezTo>
                    <a:pt x="4" y="6"/>
                    <a:pt x="1" y="4"/>
                    <a:pt x="0" y="3"/>
                  </a:cubicBezTo>
                  <a:cubicBezTo>
                    <a:pt x="0" y="2"/>
                    <a:pt x="1" y="1"/>
                    <a:pt x="2" y="1"/>
                  </a:cubicBezTo>
                  <a:cubicBezTo>
                    <a:pt x="2" y="0"/>
                    <a:pt x="2" y="0"/>
                    <a:pt x="2" y="0"/>
                  </a:cubicBezTo>
                  <a:cubicBezTo>
                    <a:pt x="3" y="1"/>
                    <a:pt x="3" y="1"/>
                    <a:pt x="3" y="1"/>
                  </a:cubicBezTo>
                  <a:cubicBezTo>
                    <a:pt x="5" y="1"/>
                    <a:pt x="6" y="3"/>
                    <a:pt x="6" y="5"/>
                  </a:cubicBezTo>
                  <a:lnTo>
                    <a:pt x="7" y="6"/>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8" name="Freeform 740"/>
            <p:cNvSpPr>
              <a:spLocks noChangeArrowheads="1"/>
            </p:cNvSpPr>
            <p:nvPr/>
          </p:nvSpPr>
          <p:spPr bwMode="auto">
            <a:xfrm>
              <a:off x="4859511" y="3448605"/>
              <a:ext cx="265658" cy="185960"/>
            </a:xfrm>
            <a:custGeom>
              <a:avLst/>
              <a:gdLst>
                <a:gd name="T0" fmla="*/ 30 w 64"/>
                <a:gd name="T1" fmla="*/ 17 h 45"/>
                <a:gd name="T2" fmla="*/ 22 w 64"/>
                <a:gd name="T3" fmla="*/ 16 h 45"/>
                <a:gd name="T4" fmla="*/ 14 w 64"/>
                <a:gd name="T5" fmla="*/ 15 h 45"/>
                <a:gd name="T6" fmla="*/ 17 w 64"/>
                <a:gd name="T7" fmla="*/ 11 h 45"/>
                <a:gd name="T8" fmla="*/ 5 w 64"/>
                <a:gd name="T9" fmla="*/ 14 h 45"/>
                <a:gd name="T10" fmla="*/ 0 w 64"/>
                <a:gd name="T11" fmla="*/ 16 h 45"/>
                <a:gd name="T12" fmla="*/ 13 w 64"/>
                <a:gd name="T13" fmla="*/ 4 h 45"/>
                <a:gd name="T14" fmla="*/ 13 w 64"/>
                <a:gd name="T15" fmla="*/ 5 h 45"/>
                <a:gd name="T16" fmla="*/ 15 w 64"/>
                <a:gd name="T17" fmla="*/ 3 h 45"/>
                <a:gd name="T18" fmla="*/ 15 w 64"/>
                <a:gd name="T19" fmla="*/ 5 h 45"/>
                <a:gd name="T20" fmla="*/ 20 w 64"/>
                <a:gd name="T21" fmla="*/ 6 h 45"/>
                <a:gd name="T22" fmla="*/ 20 w 64"/>
                <a:gd name="T23" fmla="*/ 3 h 45"/>
                <a:gd name="T24" fmla="*/ 28 w 64"/>
                <a:gd name="T25" fmla="*/ 8 h 45"/>
                <a:gd name="T26" fmla="*/ 30 w 64"/>
                <a:gd name="T27" fmla="*/ 17 h 45"/>
                <a:gd name="T28" fmla="*/ 31 w 64"/>
                <a:gd name="T29" fmla="*/ 16 h 45"/>
                <a:gd name="T30" fmla="*/ 43 w 64"/>
                <a:gd name="T31" fmla="*/ 19 h 45"/>
                <a:gd name="T32" fmla="*/ 49 w 64"/>
                <a:gd name="T33" fmla="*/ 26 h 45"/>
                <a:gd name="T34" fmla="*/ 47 w 64"/>
                <a:gd name="T35" fmla="*/ 25 h 45"/>
                <a:gd name="T36" fmla="*/ 47 w 64"/>
                <a:gd name="T37" fmla="*/ 27 h 45"/>
                <a:gd name="T38" fmla="*/ 44 w 64"/>
                <a:gd name="T39" fmla="*/ 27 h 45"/>
                <a:gd name="T40" fmla="*/ 41 w 64"/>
                <a:gd name="T41" fmla="*/ 23 h 45"/>
                <a:gd name="T42" fmla="*/ 41 w 64"/>
                <a:gd name="T43" fmla="*/ 31 h 45"/>
                <a:gd name="T44" fmla="*/ 38 w 64"/>
                <a:gd name="T45" fmla="*/ 39 h 45"/>
                <a:gd name="T46" fmla="*/ 35 w 64"/>
                <a:gd name="T47" fmla="*/ 41 h 45"/>
                <a:gd name="T48" fmla="*/ 43 w 64"/>
                <a:gd name="T49" fmla="*/ 37 h 45"/>
                <a:gd name="T50" fmla="*/ 47 w 64"/>
                <a:gd name="T51" fmla="*/ 37 h 45"/>
                <a:gd name="T52" fmla="*/ 52 w 64"/>
                <a:gd name="T53" fmla="*/ 37 h 45"/>
                <a:gd name="T54" fmla="*/ 48 w 64"/>
                <a:gd name="T55" fmla="*/ 34 h 45"/>
                <a:gd name="T56" fmla="*/ 59 w 64"/>
                <a:gd name="T57" fmla="*/ 31 h 45"/>
                <a:gd name="T58" fmla="*/ 59 w 64"/>
                <a:gd name="T59" fmla="*/ 29 h 45"/>
                <a:gd name="T60" fmla="*/ 64 w 64"/>
                <a:gd name="T61" fmla="*/ 27 h 45"/>
                <a:gd name="T62" fmla="*/ 62 w 64"/>
                <a:gd name="T63" fmla="*/ 30 h 45"/>
                <a:gd name="T64" fmla="*/ 63 w 64"/>
                <a:gd name="T65" fmla="*/ 30 h 45"/>
                <a:gd name="T66" fmla="*/ 51 w 64"/>
                <a:gd name="T67" fmla="*/ 34 h 45"/>
                <a:gd name="T68" fmla="*/ 34 w 64"/>
                <a:gd name="T69" fmla="*/ 42 h 45"/>
                <a:gd name="T70" fmla="*/ 36 w 64"/>
                <a:gd name="T71" fmla="*/ 30 h 45"/>
                <a:gd name="T72" fmla="*/ 32 w 64"/>
                <a:gd name="T73" fmla="*/ 32 h 45"/>
                <a:gd name="T74" fmla="*/ 31 w 64"/>
                <a:gd name="T75" fmla="*/ 22 h 45"/>
                <a:gd name="T76" fmla="*/ 25 w 64"/>
                <a:gd name="T77" fmla="*/ 26 h 45"/>
                <a:gd name="T78" fmla="*/ 25 w 64"/>
                <a:gd name="T79" fmla="*/ 24 h 45"/>
                <a:gd name="T80" fmla="*/ 22 w 64"/>
                <a:gd name="T81" fmla="*/ 34 h 45"/>
                <a:gd name="T82" fmla="*/ 19 w 64"/>
                <a:gd name="T83" fmla="*/ 43 h 45"/>
                <a:gd name="T84" fmla="*/ 19 w 64"/>
                <a:gd name="T85" fmla="*/ 23 h 45"/>
                <a:gd name="T86" fmla="*/ 16 w 64"/>
                <a:gd name="T87" fmla="*/ 27 h 45"/>
                <a:gd name="T88" fmla="*/ 21 w 64"/>
                <a:gd name="T89" fmla="*/ 20 h 45"/>
                <a:gd name="T90" fmla="*/ 21 w 64"/>
                <a:gd name="T91" fmla="*/ 21 h 45"/>
                <a:gd name="T92" fmla="*/ 27 w 64"/>
                <a:gd name="T93" fmla="*/ 19 h 45"/>
                <a:gd name="T94" fmla="*/ 32 w 64"/>
                <a:gd name="T95" fmla="*/ 19 h 45"/>
                <a:gd name="T96" fmla="*/ 30 w 64"/>
                <a:gd name="T97" fmla="*/ 1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45">
                  <a:moveTo>
                    <a:pt x="30" y="17"/>
                  </a:moveTo>
                  <a:cubicBezTo>
                    <a:pt x="27" y="16"/>
                    <a:pt x="25" y="14"/>
                    <a:pt x="22" y="16"/>
                  </a:cubicBezTo>
                  <a:cubicBezTo>
                    <a:pt x="18" y="19"/>
                    <a:pt x="17" y="13"/>
                    <a:pt x="14" y="15"/>
                  </a:cubicBezTo>
                  <a:cubicBezTo>
                    <a:pt x="14" y="13"/>
                    <a:pt x="16" y="12"/>
                    <a:pt x="17" y="11"/>
                  </a:cubicBezTo>
                  <a:cubicBezTo>
                    <a:pt x="15" y="12"/>
                    <a:pt x="4" y="19"/>
                    <a:pt x="5" y="14"/>
                  </a:cubicBezTo>
                  <a:cubicBezTo>
                    <a:pt x="3" y="15"/>
                    <a:pt x="2" y="15"/>
                    <a:pt x="0" y="16"/>
                  </a:cubicBezTo>
                  <a:cubicBezTo>
                    <a:pt x="4" y="12"/>
                    <a:pt x="10" y="9"/>
                    <a:pt x="13" y="4"/>
                  </a:cubicBezTo>
                  <a:cubicBezTo>
                    <a:pt x="13" y="5"/>
                    <a:pt x="13" y="5"/>
                    <a:pt x="13" y="5"/>
                  </a:cubicBezTo>
                  <a:cubicBezTo>
                    <a:pt x="14" y="4"/>
                    <a:pt x="14" y="4"/>
                    <a:pt x="15" y="3"/>
                  </a:cubicBezTo>
                  <a:cubicBezTo>
                    <a:pt x="14" y="4"/>
                    <a:pt x="15" y="4"/>
                    <a:pt x="15" y="5"/>
                  </a:cubicBezTo>
                  <a:cubicBezTo>
                    <a:pt x="15" y="0"/>
                    <a:pt x="19" y="2"/>
                    <a:pt x="20" y="6"/>
                  </a:cubicBezTo>
                  <a:cubicBezTo>
                    <a:pt x="19" y="5"/>
                    <a:pt x="20" y="4"/>
                    <a:pt x="20" y="3"/>
                  </a:cubicBezTo>
                  <a:cubicBezTo>
                    <a:pt x="25" y="2"/>
                    <a:pt x="23" y="10"/>
                    <a:pt x="28" y="8"/>
                  </a:cubicBezTo>
                  <a:cubicBezTo>
                    <a:pt x="27" y="11"/>
                    <a:pt x="31" y="13"/>
                    <a:pt x="30" y="17"/>
                  </a:cubicBezTo>
                  <a:cubicBezTo>
                    <a:pt x="31" y="17"/>
                    <a:pt x="30" y="16"/>
                    <a:pt x="31" y="16"/>
                  </a:cubicBezTo>
                  <a:cubicBezTo>
                    <a:pt x="32" y="19"/>
                    <a:pt x="40" y="19"/>
                    <a:pt x="43" y="19"/>
                  </a:cubicBezTo>
                  <a:cubicBezTo>
                    <a:pt x="46" y="20"/>
                    <a:pt x="46" y="23"/>
                    <a:pt x="49" y="26"/>
                  </a:cubicBezTo>
                  <a:cubicBezTo>
                    <a:pt x="48" y="26"/>
                    <a:pt x="48" y="25"/>
                    <a:pt x="47" y="25"/>
                  </a:cubicBezTo>
                  <a:cubicBezTo>
                    <a:pt x="47" y="26"/>
                    <a:pt x="47" y="26"/>
                    <a:pt x="47" y="27"/>
                  </a:cubicBezTo>
                  <a:cubicBezTo>
                    <a:pt x="46" y="26"/>
                    <a:pt x="45" y="26"/>
                    <a:pt x="44" y="27"/>
                  </a:cubicBezTo>
                  <a:cubicBezTo>
                    <a:pt x="43" y="25"/>
                    <a:pt x="43" y="24"/>
                    <a:pt x="41" y="23"/>
                  </a:cubicBezTo>
                  <a:cubicBezTo>
                    <a:pt x="43" y="26"/>
                    <a:pt x="41" y="28"/>
                    <a:pt x="41" y="31"/>
                  </a:cubicBezTo>
                  <a:cubicBezTo>
                    <a:pt x="40" y="34"/>
                    <a:pt x="36" y="36"/>
                    <a:pt x="38" y="39"/>
                  </a:cubicBezTo>
                  <a:cubicBezTo>
                    <a:pt x="36" y="39"/>
                    <a:pt x="35" y="39"/>
                    <a:pt x="35" y="41"/>
                  </a:cubicBezTo>
                  <a:cubicBezTo>
                    <a:pt x="39" y="42"/>
                    <a:pt x="40" y="38"/>
                    <a:pt x="43" y="37"/>
                  </a:cubicBezTo>
                  <a:cubicBezTo>
                    <a:pt x="44" y="37"/>
                    <a:pt x="45" y="38"/>
                    <a:pt x="47" y="37"/>
                  </a:cubicBezTo>
                  <a:cubicBezTo>
                    <a:pt x="48" y="36"/>
                    <a:pt x="50" y="37"/>
                    <a:pt x="52" y="37"/>
                  </a:cubicBezTo>
                  <a:cubicBezTo>
                    <a:pt x="52" y="35"/>
                    <a:pt x="50" y="34"/>
                    <a:pt x="48" y="34"/>
                  </a:cubicBezTo>
                  <a:cubicBezTo>
                    <a:pt x="51" y="31"/>
                    <a:pt x="55" y="30"/>
                    <a:pt x="59" y="31"/>
                  </a:cubicBezTo>
                  <a:cubicBezTo>
                    <a:pt x="59" y="30"/>
                    <a:pt x="59" y="30"/>
                    <a:pt x="59" y="29"/>
                  </a:cubicBezTo>
                  <a:cubicBezTo>
                    <a:pt x="60" y="30"/>
                    <a:pt x="63" y="28"/>
                    <a:pt x="64" y="27"/>
                  </a:cubicBezTo>
                  <a:cubicBezTo>
                    <a:pt x="63" y="28"/>
                    <a:pt x="63" y="29"/>
                    <a:pt x="62" y="30"/>
                  </a:cubicBezTo>
                  <a:cubicBezTo>
                    <a:pt x="62" y="30"/>
                    <a:pt x="63" y="30"/>
                    <a:pt x="63" y="30"/>
                  </a:cubicBezTo>
                  <a:cubicBezTo>
                    <a:pt x="63" y="35"/>
                    <a:pt x="55" y="33"/>
                    <a:pt x="51" y="34"/>
                  </a:cubicBezTo>
                  <a:cubicBezTo>
                    <a:pt x="54" y="39"/>
                    <a:pt x="38" y="45"/>
                    <a:pt x="34" y="42"/>
                  </a:cubicBezTo>
                  <a:cubicBezTo>
                    <a:pt x="38" y="38"/>
                    <a:pt x="38" y="35"/>
                    <a:pt x="36" y="30"/>
                  </a:cubicBezTo>
                  <a:cubicBezTo>
                    <a:pt x="35" y="31"/>
                    <a:pt x="34" y="32"/>
                    <a:pt x="32" y="32"/>
                  </a:cubicBezTo>
                  <a:cubicBezTo>
                    <a:pt x="34" y="28"/>
                    <a:pt x="36" y="24"/>
                    <a:pt x="31" y="22"/>
                  </a:cubicBezTo>
                  <a:cubicBezTo>
                    <a:pt x="28" y="20"/>
                    <a:pt x="26" y="23"/>
                    <a:pt x="25" y="26"/>
                  </a:cubicBezTo>
                  <a:cubicBezTo>
                    <a:pt x="25" y="25"/>
                    <a:pt x="25" y="25"/>
                    <a:pt x="25" y="24"/>
                  </a:cubicBezTo>
                  <a:cubicBezTo>
                    <a:pt x="22" y="26"/>
                    <a:pt x="21" y="31"/>
                    <a:pt x="22" y="34"/>
                  </a:cubicBezTo>
                  <a:cubicBezTo>
                    <a:pt x="23" y="36"/>
                    <a:pt x="23" y="43"/>
                    <a:pt x="19" y="43"/>
                  </a:cubicBezTo>
                  <a:cubicBezTo>
                    <a:pt x="12" y="43"/>
                    <a:pt x="20" y="25"/>
                    <a:pt x="19" y="23"/>
                  </a:cubicBezTo>
                  <a:cubicBezTo>
                    <a:pt x="19" y="25"/>
                    <a:pt x="18" y="27"/>
                    <a:pt x="16" y="27"/>
                  </a:cubicBezTo>
                  <a:cubicBezTo>
                    <a:pt x="17" y="24"/>
                    <a:pt x="19" y="21"/>
                    <a:pt x="21" y="20"/>
                  </a:cubicBezTo>
                  <a:cubicBezTo>
                    <a:pt x="21" y="20"/>
                    <a:pt x="21" y="21"/>
                    <a:pt x="21" y="21"/>
                  </a:cubicBezTo>
                  <a:cubicBezTo>
                    <a:pt x="23" y="21"/>
                    <a:pt x="26" y="18"/>
                    <a:pt x="27" y="19"/>
                  </a:cubicBezTo>
                  <a:cubicBezTo>
                    <a:pt x="29" y="20"/>
                    <a:pt x="29" y="18"/>
                    <a:pt x="32" y="19"/>
                  </a:cubicBezTo>
                  <a:cubicBezTo>
                    <a:pt x="32" y="18"/>
                    <a:pt x="31" y="17"/>
                    <a:pt x="30" y="17"/>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39" name="Freeform 741"/>
            <p:cNvSpPr>
              <a:spLocks noEditPoints="1" noChangeArrowheads="1"/>
            </p:cNvSpPr>
            <p:nvPr/>
          </p:nvSpPr>
          <p:spPr bwMode="auto">
            <a:xfrm>
              <a:off x="4847434" y="3426869"/>
              <a:ext cx="282564" cy="202866"/>
            </a:xfrm>
            <a:custGeom>
              <a:avLst/>
              <a:gdLst>
                <a:gd name="T0" fmla="*/ 36 w 68"/>
                <a:gd name="T1" fmla="*/ 47 h 49"/>
                <a:gd name="T2" fmla="*/ 38 w 68"/>
                <a:gd name="T3" fmla="*/ 36 h 49"/>
                <a:gd name="T4" fmla="*/ 36 w 68"/>
                <a:gd name="T5" fmla="*/ 30 h 49"/>
                <a:gd name="T6" fmla="*/ 28 w 68"/>
                <a:gd name="T7" fmla="*/ 34 h 49"/>
                <a:gd name="T8" fmla="*/ 22 w 68"/>
                <a:gd name="T9" fmla="*/ 49 h 49"/>
                <a:gd name="T10" fmla="*/ 20 w 68"/>
                <a:gd name="T11" fmla="*/ 33 h 49"/>
                <a:gd name="T12" fmla="*/ 21 w 68"/>
                <a:gd name="T13" fmla="*/ 26 h 49"/>
                <a:gd name="T14" fmla="*/ 25 w 68"/>
                <a:gd name="T15" fmla="*/ 23 h 49"/>
                <a:gd name="T16" fmla="*/ 33 w 68"/>
                <a:gd name="T17" fmla="*/ 23 h 49"/>
                <a:gd name="T18" fmla="*/ 25 w 68"/>
                <a:gd name="T19" fmla="*/ 22 h 49"/>
                <a:gd name="T20" fmla="*/ 16 w 68"/>
                <a:gd name="T21" fmla="*/ 22 h 49"/>
                <a:gd name="T22" fmla="*/ 7 w 68"/>
                <a:gd name="T23" fmla="*/ 20 h 49"/>
                <a:gd name="T24" fmla="*/ 8 w 68"/>
                <a:gd name="T25" fmla="*/ 15 h 49"/>
                <a:gd name="T26" fmla="*/ 17 w 68"/>
                <a:gd name="T27" fmla="*/ 7 h 49"/>
                <a:gd name="T28" fmla="*/ 22 w 68"/>
                <a:gd name="T29" fmla="*/ 7 h 49"/>
                <a:gd name="T30" fmla="*/ 31 w 68"/>
                <a:gd name="T31" fmla="*/ 12 h 49"/>
                <a:gd name="T32" fmla="*/ 34 w 68"/>
                <a:gd name="T33" fmla="*/ 19 h 49"/>
                <a:gd name="T34" fmla="*/ 46 w 68"/>
                <a:gd name="T35" fmla="*/ 23 h 49"/>
                <a:gd name="T36" fmla="*/ 51 w 68"/>
                <a:gd name="T37" fmla="*/ 32 h 49"/>
                <a:gd name="T38" fmla="*/ 48 w 68"/>
                <a:gd name="T39" fmla="*/ 33 h 49"/>
                <a:gd name="T40" fmla="*/ 45 w 68"/>
                <a:gd name="T41" fmla="*/ 33 h 49"/>
                <a:gd name="T42" fmla="*/ 42 w 68"/>
                <a:gd name="T43" fmla="*/ 44 h 49"/>
                <a:gd name="T44" fmla="*/ 49 w 68"/>
                <a:gd name="T45" fmla="*/ 41 h 49"/>
                <a:gd name="T46" fmla="*/ 49 w 68"/>
                <a:gd name="T47" fmla="*/ 40 h 49"/>
                <a:gd name="T48" fmla="*/ 53 w 68"/>
                <a:gd name="T49" fmla="*/ 36 h 49"/>
                <a:gd name="T50" fmla="*/ 65 w 68"/>
                <a:gd name="T51" fmla="*/ 32 h 49"/>
                <a:gd name="T52" fmla="*/ 67 w 68"/>
                <a:gd name="T53" fmla="*/ 34 h 49"/>
                <a:gd name="T54" fmla="*/ 59 w 68"/>
                <a:gd name="T55" fmla="*/ 40 h 49"/>
                <a:gd name="T56" fmla="*/ 56 w 68"/>
                <a:gd name="T57" fmla="*/ 41 h 49"/>
                <a:gd name="T58" fmla="*/ 40 w 68"/>
                <a:gd name="T59" fmla="*/ 49 h 49"/>
                <a:gd name="T60" fmla="*/ 21 w 68"/>
                <a:gd name="T61" fmla="*/ 46 h 49"/>
                <a:gd name="T62" fmla="*/ 24 w 68"/>
                <a:gd name="T63" fmla="*/ 46 h 49"/>
                <a:gd name="T64" fmla="*/ 29 w 68"/>
                <a:gd name="T65" fmla="*/ 27 h 49"/>
                <a:gd name="T66" fmla="*/ 25 w 68"/>
                <a:gd name="T67" fmla="*/ 27 h 49"/>
                <a:gd name="T68" fmla="*/ 43 w 68"/>
                <a:gd name="T69" fmla="*/ 46 h 49"/>
                <a:gd name="T70" fmla="*/ 47 w 68"/>
                <a:gd name="T71" fmla="*/ 43 h 49"/>
                <a:gd name="T72" fmla="*/ 43 w 68"/>
                <a:gd name="T73" fmla="*/ 46 h 49"/>
                <a:gd name="T74" fmla="*/ 41 w 68"/>
                <a:gd name="T75" fmla="*/ 39 h 49"/>
                <a:gd name="T76" fmla="*/ 41 w 68"/>
                <a:gd name="T77" fmla="*/ 25 h 49"/>
                <a:gd name="T78" fmla="*/ 49 w 68"/>
                <a:gd name="T79" fmla="*/ 29 h 49"/>
                <a:gd name="T80" fmla="*/ 43 w 68"/>
                <a:gd name="T81" fmla="*/ 25 h 49"/>
                <a:gd name="T82" fmla="*/ 33 w 68"/>
                <a:gd name="T83" fmla="*/ 25 h 49"/>
                <a:gd name="T84" fmla="*/ 37 w 68"/>
                <a:gd name="T85" fmla="*/ 35 h 49"/>
                <a:gd name="T86" fmla="*/ 55 w 68"/>
                <a:gd name="T87" fmla="*/ 38 h 49"/>
                <a:gd name="T88" fmla="*/ 64 w 68"/>
                <a:gd name="T89" fmla="*/ 35 h 49"/>
                <a:gd name="T90" fmla="*/ 54 w 68"/>
                <a:gd name="T91" fmla="*/ 38 h 49"/>
                <a:gd name="T92" fmla="*/ 31 w 68"/>
                <a:gd name="T93" fmla="*/ 20 h 49"/>
                <a:gd name="T94" fmla="*/ 26 w 68"/>
                <a:gd name="T95" fmla="*/ 11 h 49"/>
                <a:gd name="T96" fmla="*/ 24 w 68"/>
                <a:gd name="T97" fmla="*/ 11 h 49"/>
                <a:gd name="T98" fmla="*/ 19 w 68"/>
                <a:gd name="T99" fmla="*/ 10 h 49"/>
                <a:gd name="T100" fmla="*/ 15 w 68"/>
                <a:gd name="T101" fmla="*/ 11 h 49"/>
                <a:gd name="T102" fmla="*/ 9 w 68"/>
                <a:gd name="T103" fmla="*/ 19 h 49"/>
                <a:gd name="T104" fmla="*/ 18 w 68"/>
                <a:gd name="T105" fmla="*/ 16 h 49"/>
                <a:gd name="T106" fmla="*/ 20 w 68"/>
                <a:gd name="T107"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49">
                  <a:moveTo>
                    <a:pt x="40" y="49"/>
                  </a:moveTo>
                  <a:cubicBezTo>
                    <a:pt x="39" y="49"/>
                    <a:pt x="37" y="49"/>
                    <a:pt x="37" y="48"/>
                  </a:cubicBezTo>
                  <a:cubicBezTo>
                    <a:pt x="36" y="48"/>
                    <a:pt x="36" y="48"/>
                    <a:pt x="36" y="48"/>
                  </a:cubicBezTo>
                  <a:cubicBezTo>
                    <a:pt x="36" y="47"/>
                    <a:pt x="36" y="47"/>
                    <a:pt x="36" y="47"/>
                  </a:cubicBezTo>
                  <a:cubicBezTo>
                    <a:pt x="37" y="46"/>
                    <a:pt x="37" y="46"/>
                    <a:pt x="37" y="46"/>
                  </a:cubicBezTo>
                  <a:cubicBezTo>
                    <a:pt x="37" y="44"/>
                    <a:pt x="38" y="43"/>
                    <a:pt x="39" y="43"/>
                  </a:cubicBezTo>
                  <a:cubicBezTo>
                    <a:pt x="40" y="41"/>
                    <a:pt x="39" y="39"/>
                    <a:pt x="38" y="36"/>
                  </a:cubicBezTo>
                  <a:cubicBezTo>
                    <a:pt x="38" y="36"/>
                    <a:pt x="38" y="36"/>
                    <a:pt x="38" y="36"/>
                  </a:cubicBezTo>
                  <a:cubicBezTo>
                    <a:pt x="37" y="37"/>
                    <a:pt x="36" y="38"/>
                    <a:pt x="35" y="38"/>
                  </a:cubicBezTo>
                  <a:cubicBezTo>
                    <a:pt x="33" y="38"/>
                    <a:pt x="33" y="38"/>
                    <a:pt x="33" y="38"/>
                  </a:cubicBezTo>
                  <a:cubicBezTo>
                    <a:pt x="34" y="36"/>
                    <a:pt x="34" y="36"/>
                    <a:pt x="34" y="36"/>
                  </a:cubicBezTo>
                  <a:cubicBezTo>
                    <a:pt x="35" y="34"/>
                    <a:pt x="37" y="32"/>
                    <a:pt x="36" y="30"/>
                  </a:cubicBezTo>
                  <a:cubicBezTo>
                    <a:pt x="36" y="29"/>
                    <a:pt x="35" y="28"/>
                    <a:pt x="34" y="28"/>
                  </a:cubicBezTo>
                  <a:cubicBezTo>
                    <a:pt x="33" y="27"/>
                    <a:pt x="33" y="27"/>
                    <a:pt x="32" y="27"/>
                  </a:cubicBezTo>
                  <a:cubicBezTo>
                    <a:pt x="31" y="27"/>
                    <a:pt x="30" y="29"/>
                    <a:pt x="29" y="31"/>
                  </a:cubicBezTo>
                  <a:cubicBezTo>
                    <a:pt x="28" y="34"/>
                    <a:pt x="28" y="34"/>
                    <a:pt x="28" y="34"/>
                  </a:cubicBezTo>
                  <a:cubicBezTo>
                    <a:pt x="27" y="31"/>
                    <a:pt x="27" y="31"/>
                    <a:pt x="27" y="31"/>
                  </a:cubicBezTo>
                  <a:cubicBezTo>
                    <a:pt x="26" y="33"/>
                    <a:pt x="26" y="36"/>
                    <a:pt x="26" y="38"/>
                  </a:cubicBezTo>
                  <a:cubicBezTo>
                    <a:pt x="27" y="40"/>
                    <a:pt x="27" y="45"/>
                    <a:pt x="25" y="47"/>
                  </a:cubicBezTo>
                  <a:cubicBezTo>
                    <a:pt x="24" y="49"/>
                    <a:pt x="23" y="49"/>
                    <a:pt x="22" y="49"/>
                  </a:cubicBezTo>
                  <a:cubicBezTo>
                    <a:pt x="22" y="49"/>
                    <a:pt x="22" y="49"/>
                    <a:pt x="22" y="49"/>
                  </a:cubicBezTo>
                  <a:cubicBezTo>
                    <a:pt x="21" y="49"/>
                    <a:pt x="20" y="48"/>
                    <a:pt x="19" y="47"/>
                  </a:cubicBezTo>
                  <a:cubicBezTo>
                    <a:pt x="17" y="44"/>
                    <a:pt x="19" y="38"/>
                    <a:pt x="20" y="33"/>
                  </a:cubicBezTo>
                  <a:cubicBezTo>
                    <a:pt x="20" y="33"/>
                    <a:pt x="20" y="33"/>
                    <a:pt x="20" y="33"/>
                  </a:cubicBezTo>
                  <a:cubicBezTo>
                    <a:pt x="20" y="33"/>
                    <a:pt x="20" y="33"/>
                    <a:pt x="19" y="33"/>
                  </a:cubicBezTo>
                  <a:cubicBezTo>
                    <a:pt x="17" y="34"/>
                    <a:pt x="17" y="34"/>
                    <a:pt x="17" y="34"/>
                  </a:cubicBezTo>
                  <a:cubicBezTo>
                    <a:pt x="18" y="32"/>
                    <a:pt x="18" y="32"/>
                    <a:pt x="18" y="32"/>
                  </a:cubicBezTo>
                  <a:cubicBezTo>
                    <a:pt x="19" y="30"/>
                    <a:pt x="20" y="28"/>
                    <a:pt x="21" y="26"/>
                  </a:cubicBezTo>
                  <a:cubicBezTo>
                    <a:pt x="22" y="23"/>
                    <a:pt x="22" y="23"/>
                    <a:pt x="22" y="23"/>
                  </a:cubicBezTo>
                  <a:cubicBezTo>
                    <a:pt x="22" y="25"/>
                    <a:pt x="22" y="25"/>
                    <a:pt x="22" y="25"/>
                  </a:cubicBezTo>
                  <a:cubicBezTo>
                    <a:pt x="23" y="25"/>
                    <a:pt x="23" y="24"/>
                    <a:pt x="24" y="24"/>
                  </a:cubicBezTo>
                  <a:cubicBezTo>
                    <a:pt x="25" y="23"/>
                    <a:pt x="25" y="23"/>
                    <a:pt x="25" y="23"/>
                  </a:cubicBezTo>
                  <a:cubicBezTo>
                    <a:pt x="25" y="24"/>
                    <a:pt x="25" y="24"/>
                    <a:pt x="25" y="24"/>
                  </a:cubicBezTo>
                  <a:cubicBezTo>
                    <a:pt x="27" y="23"/>
                    <a:pt x="29" y="22"/>
                    <a:pt x="31" y="23"/>
                  </a:cubicBezTo>
                  <a:cubicBezTo>
                    <a:pt x="31" y="24"/>
                    <a:pt x="31" y="24"/>
                    <a:pt x="32" y="23"/>
                  </a:cubicBezTo>
                  <a:cubicBezTo>
                    <a:pt x="32" y="23"/>
                    <a:pt x="33" y="23"/>
                    <a:pt x="33" y="23"/>
                  </a:cubicBezTo>
                  <a:cubicBezTo>
                    <a:pt x="33" y="23"/>
                    <a:pt x="33" y="23"/>
                    <a:pt x="32" y="22"/>
                  </a:cubicBezTo>
                  <a:cubicBezTo>
                    <a:pt x="32" y="22"/>
                    <a:pt x="31" y="22"/>
                    <a:pt x="30" y="22"/>
                  </a:cubicBezTo>
                  <a:cubicBezTo>
                    <a:pt x="29" y="21"/>
                    <a:pt x="29" y="21"/>
                    <a:pt x="28" y="21"/>
                  </a:cubicBezTo>
                  <a:cubicBezTo>
                    <a:pt x="27" y="21"/>
                    <a:pt x="27" y="21"/>
                    <a:pt x="25" y="22"/>
                  </a:cubicBezTo>
                  <a:cubicBezTo>
                    <a:pt x="25" y="23"/>
                    <a:pt x="24" y="23"/>
                    <a:pt x="23" y="23"/>
                  </a:cubicBezTo>
                  <a:cubicBezTo>
                    <a:pt x="22" y="23"/>
                    <a:pt x="21" y="22"/>
                    <a:pt x="20" y="21"/>
                  </a:cubicBezTo>
                  <a:cubicBezTo>
                    <a:pt x="19" y="21"/>
                    <a:pt x="19" y="20"/>
                    <a:pt x="18" y="21"/>
                  </a:cubicBezTo>
                  <a:cubicBezTo>
                    <a:pt x="16" y="22"/>
                    <a:pt x="16" y="22"/>
                    <a:pt x="16" y="22"/>
                  </a:cubicBezTo>
                  <a:cubicBezTo>
                    <a:pt x="16" y="20"/>
                    <a:pt x="16" y="20"/>
                    <a:pt x="16" y="20"/>
                  </a:cubicBezTo>
                  <a:cubicBezTo>
                    <a:pt x="16" y="20"/>
                    <a:pt x="16" y="19"/>
                    <a:pt x="16" y="19"/>
                  </a:cubicBezTo>
                  <a:cubicBezTo>
                    <a:pt x="12" y="21"/>
                    <a:pt x="8" y="23"/>
                    <a:pt x="7" y="21"/>
                  </a:cubicBezTo>
                  <a:cubicBezTo>
                    <a:pt x="7" y="21"/>
                    <a:pt x="7" y="21"/>
                    <a:pt x="7" y="20"/>
                  </a:cubicBezTo>
                  <a:cubicBezTo>
                    <a:pt x="6" y="21"/>
                    <a:pt x="5" y="21"/>
                    <a:pt x="4" y="21"/>
                  </a:cubicBezTo>
                  <a:cubicBezTo>
                    <a:pt x="0" y="23"/>
                    <a:pt x="0" y="23"/>
                    <a:pt x="0" y="23"/>
                  </a:cubicBezTo>
                  <a:cubicBezTo>
                    <a:pt x="2" y="20"/>
                    <a:pt x="2" y="20"/>
                    <a:pt x="2" y="20"/>
                  </a:cubicBezTo>
                  <a:cubicBezTo>
                    <a:pt x="4" y="18"/>
                    <a:pt x="6" y="17"/>
                    <a:pt x="8" y="15"/>
                  </a:cubicBezTo>
                  <a:cubicBezTo>
                    <a:pt x="11" y="13"/>
                    <a:pt x="14" y="11"/>
                    <a:pt x="15" y="9"/>
                  </a:cubicBezTo>
                  <a:cubicBezTo>
                    <a:pt x="16" y="6"/>
                    <a:pt x="16" y="6"/>
                    <a:pt x="16" y="6"/>
                  </a:cubicBezTo>
                  <a:cubicBezTo>
                    <a:pt x="16" y="8"/>
                    <a:pt x="16" y="8"/>
                    <a:pt x="16" y="8"/>
                  </a:cubicBezTo>
                  <a:cubicBezTo>
                    <a:pt x="17" y="8"/>
                    <a:pt x="17" y="8"/>
                    <a:pt x="17" y="7"/>
                  </a:cubicBezTo>
                  <a:cubicBezTo>
                    <a:pt x="19" y="0"/>
                    <a:pt x="19" y="0"/>
                    <a:pt x="19" y="0"/>
                  </a:cubicBezTo>
                  <a:cubicBezTo>
                    <a:pt x="19" y="6"/>
                    <a:pt x="19" y="6"/>
                    <a:pt x="19" y="6"/>
                  </a:cubicBezTo>
                  <a:cubicBezTo>
                    <a:pt x="19" y="6"/>
                    <a:pt x="20" y="6"/>
                    <a:pt x="20" y="6"/>
                  </a:cubicBezTo>
                  <a:cubicBezTo>
                    <a:pt x="21" y="6"/>
                    <a:pt x="21" y="7"/>
                    <a:pt x="22" y="7"/>
                  </a:cubicBezTo>
                  <a:cubicBezTo>
                    <a:pt x="23" y="7"/>
                    <a:pt x="23" y="7"/>
                    <a:pt x="23" y="7"/>
                  </a:cubicBezTo>
                  <a:cubicBezTo>
                    <a:pt x="23" y="7"/>
                    <a:pt x="23" y="7"/>
                    <a:pt x="24" y="7"/>
                  </a:cubicBezTo>
                  <a:cubicBezTo>
                    <a:pt x="26" y="7"/>
                    <a:pt x="27" y="9"/>
                    <a:pt x="28" y="10"/>
                  </a:cubicBezTo>
                  <a:cubicBezTo>
                    <a:pt x="29" y="12"/>
                    <a:pt x="29" y="12"/>
                    <a:pt x="31" y="12"/>
                  </a:cubicBezTo>
                  <a:cubicBezTo>
                    <a:pt x="33" y="11"/>
                    <a:pt x="33" y="11"/>
                    <a:pt x="33" y="11"/>
                  </a:cubicBezTo>
                  <a:cubicBezTo>
                    <a:pt x="32" y="13"/>
                    <a:pt x="32" y="13"/>
                    <a:pt x="32" y="13"/>
                  </a:cubicBezTo>
                  <a:cubicBezTo>
                    <a:pt x="32" y="14"/>
                    <a:pt x="32" y="16"/>
                    <a:pt x="33" y="17"/>
                  </a:cubicBezTo>
                  <a:cubicBezTo>
                    <a:pt x="33" y="18"/>
                    <a:pt x="34" y="19"/>
                    <a:pt x="34" y="19"/>
                  </a:cubicBezTo>
                  <a:cubicBezTo>
                    <a:pt x="34" y="19"/>
                    <a:pt x="34" y="19"/>
                    <a:pt x="34" y="19"/>
                  </a:cubicBezTo>
                  <a:cubicBezTo>
                    <a:pt x="35" y="21"/>
                    <a:pt x="35" y="21"/>
                    <a:pt x="35" y="21"/>
                  </a:cubicBezTo>
                  <a:cubicBezTo>
                    <a:pt x="35" y="22"/>
                    <a:pt x="40" y="23"/>
                    <a:pt x="43" y="23"/>
                  </a:cubicBezTo>
                  <a:cubicBezTo>
                    <a:pt x="44" y="23"/>
                    <a:pt x="45" y="23"/>
                    <a:pt x="46" y="23"/>
                  </a:cubicBezTo>
                  <a:cubicBezTo>
                    <a:pt x="49" y="24"/>
                    <a:pt x="50" y="26"/>
                    <a:pt x="51" y="28"/>
                  </a:cubicBezTo>
                  <a:cubicBezTo>
                    <a:pt x="51" y="28"/>
                    <a:pt x="52" y="29"/>
                    <a:pt x="52" y="30"/>
                  </a:cubicBezTo>
                  <a:cubicBezTo>
                    <a:pt x="55" y="33"/>
                    <a:pt x="55" y="33"/>
                    <a:pt x="55" y="33"/>
                  </a:cubicBezTo>
                  <a:cubicBezTo>
                    <a:pt x="51" y="32"/>
                    <a:pt x="51" y="32"/>
                    <a:pt x="51" y="32"/>
                  </a:cubicBezTo>
                  <a:cubicBezTo>
                    <a:pt x="51" y="34"/>
                    <a:pt x="51" y="34"/>
                    <a:pt x="51" y="34"/>
                  </a:cubicBezTo>
                  <a:cubicBezTo>
                    <a:pt x="50" y="33"/>
                    <a:pt x="50" y="33"/>
                    <a:pt x="50" y="33"/>
                  </a:cubicBezTo>
                  <a:cubicBezTo>
                    <a:pt x="49" y="32"/>
                    <a:pt x="49" y="32"/>
                    <a:pt x="48" y="32"/>
                  </a:cubicBezTo>
                  <a:cubicBezTo>
                    <a:pt x="48" y="32"/>
                    <a:pt x="48" y="32"/>
                    <a:pt x="48" y="33"/>
                  </a:cubicBezTo>
                  <a:cubicBezTo>
                    <a:pt x="46" y="34"/>
                    <a:pt x="46" y="34"/>
                    <a:pt x="46" y="34"/>
                  </a:cubicBezTo>
                  <a:cubicBezTo>
                    <a:pt x="46" y="32"/>
                    <a:pt x="46" y="32"/>
                    <a:pt x="46" y="32"/>
                  </a:cubicBezTo>
                  <a:cubicBezTo>
                    <a:pt x="46" y="32"/>
                    <a:pt x="46" y="32"/>
                    <a:pt x="46" y="31"/>
                  </a:cubicBezTo>
                  <a:cubicBezTo>
                    <a:pt x="46" y="32"/>
                    <a:pt x="45" y="33"/>
                    <a:pt x="45" y="33"/>
                  </a:cubicBezTo>
                  <a:cubicBezTo>
                    <a:pt x="45" y="34"/>
                    <a:pt x="45" y="35"/>
                    <a:pt x="45" y="36"/>
                  </a:cubicBezTo>
                  <a:cubicBezTo>
                    <a:pt x="44" y="38"/>
                    <a:pt x="43" y="39"/>
                    <a:pt x="43" y="40"/>
                  </a:cubicBezTo>
                  <a:cubicBezTo>
                    <a:pt x="41" y="41"/>
                    <a:pt x="41" y="42"/>
                    <a:pt x="42" y="44"/>
                  </a:cubicBezTo>
                  <a:cubicBezTo>
                    <a:pt x="42" y="44"/>
                    <a:pt x="42" y="44"/>
                    <a:pt x="42" y="44"/>
                  </a:cubicBezTo>
                  <a:cubicBezTo>
                    <a:pt x="42" y="44"/>
                    <a:pt x="42" y="44"/>
                    <a:pt x="43" y="43"/>
                  </a:cubicBezTo>
                  <a:cubicBezTo>
                    <a:pt x="43" y="43"/>
                    <a:pt x="44" y="42"/>
                    <a:pt x="46" y="41"/>
                  </a:cubicBezTo>
                  <a:cubicBezTo>
                    <a:pt x="46" y="41"/>
                    <a:pt x="47" y="41"/>
                    <a:pt x="48" y="41"/>
                  </a:cubicBezTo>
                  <a:cubicBezTo>
                    <a:pt x="48" y="41"/>
                    <a:pt x="48" y="42"/>
                    <a:pt x="49" y="41"/>
                  </a:cubicBezTo>
                  <a:cubicBezTo>
                    <a:pt x="50" y="41"/>
                    <a:pt x="51" y="41"/>
                    <a:pt x="52" y="41"/>
                  </a:cubicBezTo>
                  <a:cubicBezTo>
                    <a:pt x="53" y="41"/>
                    <a:pt x="53" y="41"/>
                    <a:pt x="54" y="41"/>
                  </a:cubicBezTo>
                  <a:cubicBezTo>
                    <a:pt x="53" y="40"/>
                    <a:pt x="52" y="40"/>
                    <a:pt x="52" y="40"/>
                  </a:cubicBezTo>
                  <a:cubicBezTo>
                    <a:pt x="49" y="40"/>
                    <a:pt x="49" y="40"/>
                    <a:pt x="49" y="40"/>
                  </a:cubicBezTo>
                  <a:cubicBezTo>
                    <a:pt x="51" y="38"/>
                    <a:pt x="51" y="38"/>
                    <a:pt x="51" y="38"/>
                  </a:cubicBezTo>
                  <a:cubicBezTo>
                    <a:pt x="51" y="38"/>
                    <a:pt x="52" y="37"/>
                    <a:pt x="52" y="37"/>
                  </a:cubicBezTo>
                  <a:cubicBezTo>
                    <a:pt x="52" y="34"/>
                    <a:pt x="52" y="34"/>
                    <a:pt x="52" y="34"/>
                  </a:cubicBezTo>
                  <a:cubicBezTo>
                    <a:pt x="53" y="36"/>
                    <a:pt x="53" y="36"/>
                    <a:pt x="53" y="36"/>
                  </a:cubicBezTo>
                  <a:cubicBezTo>
                    <a:pt x="56" y="35"/>
                    <a:pt x="58" y="35"/>
                    <a:pt x="61" y="35"/>
                  </a:cubicBezTo>
                  <a:cubicBezTo>
                    <a:pt x="60" y="32"/>
                    <a:pt x="60" y="32"/>
                    <a:pt x="60" y="32"/>
                  </a:cubicBezTo>
                  <a:cubicBezTo>
                    <a:pt x="62" y="33"/>
                    <a:pt x="62" y="33"/>
                    <a:pt x="62" y="33"/>
                  </a:cubicBezTo>
                  <a:cubicBezTo>
                    <a:pt x="63" y="34"/>
                    <a:pt x="64" y="33"/>
                    <a:pt x="65" y="32"/>
                  </a:cubicBezTo>
                  <a:cubicBezTo>
                    <a:pt x="66" y="32"/>
                    <a:pt x="66" y="31"/>
                    <a:pt x="67" y="31"/>
                  </a:cubicBezTo>
                  <a:cubicBezTo>
                    <a:pt x="68" y="33"/>
                    <a:pt x="68" y="33"/>
                    <a:pt x="68" y="33"/>
                  </a:cubicBezTo>
                  <a:cubicBezTo>
                    <a:pt x="67" y="33"/>
                    <a:pt x="67" y="34"/>
                    <a:pt x="67" y="34"/>
                  </a:cubicBezTo>
                  <a:cubicBezTo>
                    <a:pt x="67" y="34"/>
                    <a:pt x="67" y="34"/>
                    <a:pt x="67" y="34"/>
                  </a:cubicBezTo>
                  <a:cubicBezTo>
                    <a:pt x="67" y="34"/>
                    <a:pt x="67" y="34"/>
                    <a:pt x="67" y="34"/>
                  </a:cubicBezTo>
                  <a:cubicBezTo>
                    <a:pt x="67" y="35"/>
                    <a:pt x="67" y="35"/>
                    <a:pt x="67" y="35"/>
                  </a:cubicBezTo>
                  <a:cubicBezTo>
                    <a:pt x="67" y="36"/>
                    <a:pt x="67" y="37"/>
                    <a:pt x="66" y="38"/>
                  </a:cubicBezTo>
                  <a:cubicBezTo>
                    <a:pt x="64" y="40"/>
                    <a:pt x="62" y="40"/>
                    <a:pt x="59" y="40"/>
                  </a:cubicBezTo>
                  <a:cubicBezTo>
                    <a:pt x="58" y="40"/>
                    <a:pt x="57" y="40"/>
                    <a:pt x="56" y="40"/>
                  </a:cubicBezTo>
                  <a:cubicBezTo>
                    <a:pt x="56" y="40"/>
                    <a:pt x="56" y="41"/>
                    <a:pt x="56" y="41"/>
                  </a:cubicBezTo>
                  <a:cubicBezTo>
                    <a:pt x="56" y="41"/>
                    <a:pt x="56" y="41"/>
                    <a:pt x="56" y="41"/>
                  </a:cubicBezTo>
                  <a:cubicBezTo>
                    <a:pt x="56" y="41"/>
                    <a:pt x="56" y="41"/>
                    <a:pt x="56" y="41"/>
                  </a:cubicBezTo>
                  <a:cubicBezTo>
                    <a:pt x="56" y="41"/>
                    <a:pt x="56" y="41"/>
                    <a:pt x="56" y="42"/>
                  </a:cubicBezTo>
                  <a:cubicBezTo>
                    <a:pt x="58" y="47"/>
                    <a:pt x="58" y="47"/>
                    <a:pt x="58" y="47"/>
                  </a:cubicBezTo>
                  <a:cubicBezTo>
                    <a:pt x="55" y="43"/>
                    <a:pt x="55" y="43"/>
                    <a:pt x="55" y="43"/>
                  </a:cubicBezTo>
                  <a:cubicBezTo>
                    <a:pt x="53" y="46"/>
                    <a:pt x="45" y="49"/>
                    <a:pt x="40" y="49"/>
                  </a:cubicBezTo>
                  <a:close/>
                  <a:moveTo>
                    <a:pt x="23" y="27"/>
                  </a:moveTo>
                  <a:cubicBezTo>
                    <a:pt x="23" y="28"/>
                    <a:pt x="23" y="28"/>
                    <a:pt x="23" y="28"/>
                  </a:cubicBezTo>
                  <a:cubicBezTo>
                    <a:pt x="24" y="29"/>
                    <a:pt x="23" y="30"/>
                    <a:pt x="22" y="33"/>
                  </a:cubicBezTo>
                  <a:cubicBezTo>
                    <a:pt x="21" y="37"/>
                    <a:pt x="19" y="44"/>
                    <a:pt x="21" y="46"/>
                  </a:cubicBezTo>
                  <a:cubicBezTo>
                    <a:pt x="21" y="46"/>
                    <a:pt x="21" y="47"/>
                    <a:pt x="22" y="47"/>
                  </a:cubicBezTo>
                  <a:cubicBezTo>
                    <a:pt x="22" y="48"/>
                    <a:pt x="22" y="48"/>
                    <a:pt x="22" y="48"/>
                  </a:cubicBezTo>
                  <a:cubicBezTo>
                    <a:pt x="22" y="47"/>
                    <a:pt x="22" y="47"/>
                    <a:pt x="22" y="47"/>
                  </a:cubicBezTo>
                  <a:cubicBezTo>
                    <a:pt x="23" y="47"/>
                    <a:pt x="23" y="47"/>
                    <a:pt x="24" y="46"/>
                  </a:cubicBezTo>
                  <a:cubicBezTo>
                    <a:pt x="25" y="44"/>
                    <a:pt x="25" y="40"/>
                    <a:pt x="24" y="39"/>
                  </a:cubicBezTo>
                  <a:cubicBezTo>
                    <a:pt x="23" y="36"/>
                    <a:pt x="24" y="31"/>
                    <a:pt x="28" y="28"/>
                  </a:cubicBezTo>
                  <a:cubicBezTo>
                    <a:pt x="29" y="27"/>
                    <a:pt x="29" y="27"/>
                    <a:pt x="29" y="27"/>
                  </a:cubicBezTo>
                  <a:cubicBezTo>
                    <a:pt x="29" y="27"/>
                    <a:pt x="29" y="27"/>
                    <a:pt x="29" y="27"/>
                  </a:cubicBezTo>
                  <a:cubicBezTo>
                    <a:pt x="29" y="26"/>
                    <a:pt x="30" y="26"/>
                    <a:pt x="31" y="25"/>
                  </a:cubicBezTo>
                  <a:cubicBezTo>
                    <a:pt x="31" y="25"/>
                    <a:pt x="30" y="25"/>
                    <a:pt x="30" y="25"/>
                  </a:cubicBezTo>
                  <a:cubicBezTo>
                    <a:pt x="29" y="25"/>
                    <a:pt x="27" y="26"/>
                    <a:pt x="26" y="26"/>
                  </a:cubicBezTo>
                  <a:cubicBezTo>
                    <a:pt x="26" y="27"/>
                    <a:pt x="25" y="27"/>
                    <a:pt x="25" y="27"/>
                  </a:cubicBezTo>
                  <a:cubicBezTo>
                    <a:pt x="23" y="28"/>
                    <a:pt x="23" y="28"/>
                    <a:pt x="23" y="28"/>
                  </a:cubicBezTo>
                  <a:cubicBezTo>
                    <a:pt x="23" y="27"/>
                    <a:pt x="23" y="27"/>
                    <a:pt x="23" y="27"/>
                  </a:cubicBezTo>
                  <a:cubicBezTo>
                    <a:pt x="23" y="27"/>
                    <a:pt x="23" y="27"/>
                    <a:pt x="23" y="27"/>
                  </a:cubicBezTo>
                  <a:close/>
                  <a:moveTo>
                    <a:pt x="43" y="46"/>
                  </a:moveTo>
                  <a:cubicBezTo>
                    <a:pt x="42" y="46"/>
                    <a:pt x="41" y="47"/>
                    <a:pt x="40" y="47"/>
                  </a:cubicBezTo>
                  <a:cubicBezTo>
                    <a:pt x="44" y="47"/>
                    <a:pt x="50" y="45"/>
                    <a:pt x="53" y="43"/>
                  </a:cubicBezTo>
                  <a:cubicBezTo>
                    <a:pt x="52" y="42"/>
                    <a:pt x="51" y="43"/>
                    <a:pt x="50" y="43"/>
                  </a:cubicBezTo>
                  <a:cubicBezTo>
                    <a:pt x="49" y="43"/>
                    <a:pt x="48" y="43"/>
                    <a:pt x="47" y="43"/>
                  </a:cubicBezTo>
                  <a:cubicBezTo>
                    <a:pt x="47" y="43"/>
                    <a:pt x="47" y="43"/>
                    <a:pt x="46" y="43"/>
                  </a:cubicBezTo>
                  <a:cubicBezTo>
                    <a:pt x="45" y="44"/>
                    <a:pt x="45" y="44"/>
                    <a:pt x="44" y="45"/>
                  </a:cubicBezTo>
                  <a:cubicBezTo>
                    <a:pt x="44" y="45"/>
                    <a:pt x="43" y="45"/>
                    <a:pt x="43" y="46"/>
                  </a:cubicBezTo>
                  <a:cubicBezTo>
                    <a:pt x="43" y="46"/>
                    <a:pt x="43" y="46"/>
                    <a:pt x="43" y="46"/>
                  </a:cubicBezTo>
                  <a:close/>
                  <a:moveTo>
                    <a:pt x="40" y="34"/>
                  </a:moveTo>
                  <a:cubicBezTo>
                    <a:pt x="40" y="35"/>
                    <a:pt x="40" y="35"/>
                    <a:pt x="40" y="35"/>
                  </a:cubicBezTo>
                  <a:cubicBezTo>
                    <a:pt x="40" y="36"/>
                    <a:pt x="41" y="38"/>
                    <a:pt x="41" y="39"/>
                  </a:cubicBezTo>
                  <a:cubicBezTo>
                    <a:pt x="41" y="39"/>
                    <a:pt x="41" y="39"/>
                    <a:pt x="41" y="39"/>
                  </a:cubicBezTo>
                  <a:cubicBezTo>
                    <a:pt x="42" y="38"/>
                    <a:pt x="43" y="37"/>
                    <a:pt x="43" y="36"/>
                  </a:cubicBezTo>
                  <a:cubicBezTo>
                    <a:pt x="43" y="35"/>
                    <a:pt x="43" y="34"/>
                    <a:pt x="43" y="33"/>
                  </a:cubicBezTo>
                  <a:cubicBezTo>
                    <a:pt x="44" y="31"/>
                    <a:pt x="44" y="30"/>
                    <a:pt x="43" y="29"/>
                  </a:cubicBezTo>
                  <a:cubicBezTo>
                    <a:pt x="41" y="25"/>
                    <a:pt x="41" y="25"/>
                    <a:pt x="41" y="25"/>
                  </a:cubicBezTo>
                  <a:cubicBezTo>
                    <a:pt x="45" y="27"/>
                    <a:pt x="45" y="27"/>
                    <a:pt x="45" y="27"/>
                  </a:cubicBezTo>
                  <a:cubicBezTo>
                    <a:pt x="46" y="28"/>
                    <a:pt x="47" y="29"/>
                    <a:pt x="47" y="30"/>
                  </a:cubicBezTo>
                  <a:cubicBezTo>
                    <a:pt x="48" y="30"/>
                    <a:pt x="49" y="30"/>
                    <a:pt x="49" y="30"/>
                  </a:cubicBezTo>
                  <a:cubicBezTo>
                    <a:pt x="49" y="29"/>
                    <a:pt x="49" y="29"/>
                    <a:pt x="49" y="29"/>
                  </a:cubicBezTo>
                  <a:cubicBezTo>
                    <a:pt x="49" y="29"/>
                    <a:pt x="49" y="29"/>
                    <a:pt x="49" y="29"/>
                  </a:cubicBezTo>
                  <a:cubicBezTo>
                    <a:pt x="49" y="29"/>
                    <a:pt x="49" y="29"/>
                    <a:pt x="49" y="29"/>
                  </a:cubicBezTo>
                  <a:cubicBezTo>
                    <a:pt x="48" y="27"/>
                    <a:pt x="47" y="26"/>
                    <a:pt x="45" y="25"/>
                  </a:cubicBezTo>
                  <a:cubicBezTo>
                    <a:pt x="45" y="25"/>
                    <a:pt x="44" y="25"/>
                    <a:pt x="43" y="25"/>
                  </a:cubicBezTo>
                  <a:cubicBezTo>
                    <a:pt x="41" y="25"/>
                    <a:pt x="38" y="25"/>
                    <a:pt x="36" y="24"/>
                  </a:cubicBezTo>
                  <a:cubicBezTo>
                    <a:pt x="36" y="26"/>
                    <a:pt x="36" y="26"/>
                    <a:pt x="36" y="26"/>
                  </a:cubicBezTo>
                  <a:cubicBezTo>
                    <a:pt x="35" y="25"/>
                    <a:pt x="35" y="25"/>
                    <a:pt x="35" y="25"/>
                  </a:cubicBezTo>
                  <a:cubicBezTo>
                    <a:pt x="34" y="25"/>
                    <a:pt x="33" y="25"/>
                    <a:pt x="33" y="25"/>
                  </a:cubicBezTo>
                  <a:cubicBezTo>
                    <a:pt x="33" y="25"/>
                    <a:pt x="33" y="25"/>
                    <a:pt x="33" y="25"/>
                  </a:cubicBezTo>
                  <a:cubicBezTo>
                    <a:pt x="33" y="25"/>
                    <a:pt x="34" y="25"/>
                    <a:pt x="35" y="26"/>
                  </a:cubicBezTo>
                  <a:cubicBezTo>
                    <a:pt x="37" y="27"/>
                    <a:pt x="38" y="28"/>
                    <a:pt x="38" y="30"/>
                  </a:cubicBezTo>
                  <a:cubicBezTo>
                    <a:pt x="39" y="31"/>
                    <a:pt x="38" y="33"/>
                    <a:pt x="37" y="35"/>
                  </a:cubicBezTo>
                  <a:cubicBezTo>
                    <a:pt x="38" y="35"/>
                    <a:pt x="38" y="34"/>
                    <a:pt x="39" y="34"/>
                  </a:cubicBezTo>
                  <a:lnTo>
                    <a:pt x="40" y="34"/>
                  </a:lnTo>
                  <a:close/>
                  <a:moveTo>
                    <a:pt x="54" y="38"/>
                  </a:moveTo>
                  <a:cubicBezTo>
                    <a:pt x="55" y="38"/>
                    <a:pt x="55" y="38"/>
                    <a:pt x="55" y="38"/>
                  </a:cubicBezTo>
                  <a:cubicBezTo>
                    <a:pt x="56" y="38"/>
                    <a:pt x="57" y="38"/>
                    <a:pt x="59" y="38"/>
                  </a:cubicBezTo>
                  <a:cubicBezTo>
                    <a:pt x="61" y="38"/>
                    <a:pt x="64" y="38"/>
                    <a:pt x="64" y="37"/>
                  </a:cubicBezTo>
                  <a:cubicBezTo>
                    <a:pt x="65" y="36"/>
                    <a:pt x="65" y="36"/>
                    <a:pt x="65" y="36"/>
                  </a:cubicBezTo>
                  <a:cubicBezTo>
                    <a:pt x="64" y="35"/>
                    <a:pt x="64" y="35"/>
                    <a:pt x="64" y="35"/>
                  </a:cubicBezTo>
                  <a:cubicBezTo>
                    <a:pt x="63" y="35"/>
                    <a:pt x="63" y="35"/>
                    <a:pt x="63" y="35"/>
                  </a:cubicBezTo>
                  <a:cubicBezTo>
                    <a:pt x="64" y="37"/>
                    <a:pt x="64" y="37"/>
                    <a:pt x="64" y="37"/>
                  </a:cubicBezTo>
                  <a:cubicBezTo>
                    <a:pt x="62" y="37"/>
                    <a:pt x="62" y="37"/>
                    <a:pt x="62" y="37"/>
                  </a:cubicBezTo>
                  <a:cubicBezTo>
                    <a:pt x="59" y="37"/>
                    <a:pt x="56" y="37"/>
                    <a:pt x="54" y="38"/>
                  </a:cubicBezTo>
                  <a:close/>
                  <a:moveTo>
                    <a:pt x="19" y="18"/>
                  </a:moveTo>
                  <a:cubicBezTo>
                    <a:pt x="20" y="18"/>
                    <a:pt x="21" y="19"/>
                    <a:pt x="21" y="20"/>
                  </a:cubicBezTo>
                  <a:cubicBezTo>
                    <a:pt x="22" y="21"/>
                    <a:pt x="23" y="21"/>
                    <a:pt x="24" y="21"/>
                  </a:cubicBezTo>
                  <a:cubicBezTo>
                    <a:pt x="27" y="19"/>
                    <a:pt x="29" y="19"/>
                    <a:pt x="31" y="20"/>
                  </a:cubicBezTo>
                  <a:cubicBezTo>
                    <a:pt x="31" y="20"/>
                    <a:pt x="32" y="20"/>
                    <a:pt x="32" y="20"/>
                  </a:cubicBezTo>
                  <a:cubicBezTo>
                    <a:pt x="32" y="19"/>
                    <a:pt x="31" y="19"/>
                    <a:pt x="31" y="18"/>
                  </a:cubicBezTo>
                  <a:cubicBezTo>
                    <a:pt x="31" y="17"/>
                    <a:pt x="30" y="15"/>
                    <a:pt x="30" y="14"/>
                  </a:cubicBezTo>
                  <a:cubicBezTo>
                    <a:pt x="28" y="14"/>
                    <a:pt x="27" y="12"/>
                    <a:pt x="26" y="11"/>
                  </a:cubicBezTo>
                  <a:cubicBezTo>
                    <a:pt x="25" y="10"/>
                    <a:pt x="25" y="9"/>
                    <a:pt x="24" y="9"/>
                  </a:cubicBezTo>
                  <a:cubicBezTo>
                    <a:pt x="24" y="9"/>
                    <a:pt x="24" y="9"/>
                    <a:pt x="24" y="9"/>
                  </a:cubicBezTo>
                  <a:cubicBezTo>
                    <a:pt x="24" y="10"/>
                    <a:pt x="24" y="10"/>
                    <a:pt x="24" y="10"/>
                  </a:cubicBezTo>
                  <a:cubicBezTo>
                    <a:pt x="24" y="10"/>
                    <a:pt x="24" y="11"/>
                    <a:pt x="24" y="11"/>
                  </a:cubicBezTo>
                  <a:cubicBezTo>
                    <a:pt x="22" y="11"/>
                    <a:pt x="22" y="11"/>
                    <a:pt x="22" y="11"/>
                  </a:cubicBezTo>
                  <a:cubicBezTo>
                    <a:pt x="22" y="11"/>
                    <a:pt x="22" y="11"/>
                    <a:pt x="22" y="10"/>
                  </a:cubicBezTo>
                  <a:cubicBezTo>
                    <a:pt x="21" y="9"/>
                    <a:pt x="20" y="8"/>
                    <a:pt x="20" y="8"/>
                  </a:cubicBezTo>
                  <a:cubicBezTo>
                    <a:pt x="19" y="8"/>
                    <a:pt x="19" y="9"/>
                    <a:pt x="19" y="10"/>
                  </a:cubicBezTo>
                  <a:cubicBezTo>
                    <a:pt x="17" y="10"/>
                    <a:pt x="17" y="10"/>
                    <a:pt x="17" y="10"/>
                  </a:cubicBezTo>
                  <a:cubicBezTo>
                    <a:pt x="17" y="10"/>
                    <a:pt x="17" y="11"/>
                    <a:pt x="17" y="11"/>
                  </a:cubicBezTo>
                  <a:cubicBezTo>
                    <a:pt x="16" y="13"/>
                    <a:pt x="16" y="13"/>
                    <a:pt x="16" y="13"/>
                  </a:cubicBezTo>
                  <a:cubicBezTo>
                    <a:pt x="15" y="11"/>
                    <a:pt x="15" y="11"/>
                    <a:pt x="15" y="11"/>
                  </a:cubicBezTo>
                  <a:cubicBezTo>
                    <a:pt x="14" y="13"/>
                    <a:pt x="12" y="15"/>
                    <a:pt x="9" y="17"/>
                  </a:cubicBezTo>
                  <a:cubicBezTo>
                    <a:pt x="9" y="17"/>
                    <a:pt x="9" y="17"/>
                    <a:pt x="8" y="18"/>
                  </a:cubicBezTo>
                  <a:cubicBezTo>
                    <a:pt x="9" y="17"/>
                    <a:pt x="9" y="17"/>
                    <a:pt x="9" y="17"/>
                  </a:cubicBezTo>
                  <a:cubicBezTo>
                    <a:pt x="9" y="19"/>
                    <a:pt x="9" y="19"/>
                    <a:pt x="9" y="19"/>
                  </a:cubicBezTo>
                  <a:cubicBezTo>
                    <a:pt x="9" y="20"/>
                    <a:pt x="9" y="20"/>
                    <a:pt x="9" y="20"/>
                  </a:cubicBezTo>
                  <a:cubicBezTo>
                    <a:pt x="9" y="20"/>
                    <a:pt x="9" y="20"/>
                    <a:pt x="9" y="20"/>
                  </a:cubicBezTo>
                  <a:cubicBezTo>
                    <a:pt x="9" y="20"/>
                    <a:pt x="9" y="20"/>
                    <a:pt x="9" y="20"/>
                  </a:cubicBezTo>
                  <a:cubicBezTo>
                    <a:pt x="11" y="20"/>
                    <a:pt x="16" y="17"/>
                    <a:pt x="18" y="16"/>
                  </a:cubicBezTo>
                  <a:cubicBezTo>
                    <a:pt x="19" y="15"/>
                    <a:pt x="19" y="15"/>
                    <a:pt x="19" y="15"/>
                  </a:cubicBezTo>
                  <a:cubicBezTo>
                    <a:pt x="24" y="12"/>
                    <a:pt x="24" y="12"/>
                    <a:pt x="24" y="12"/>
                  </a:cubicBezTo>
                  <a:cubicBezTo>
                    <a:pt x="20" y="16"/>
                    <a:pt x="20" y="16"/>
                    <a:pt x="20" y="16"/>
                  </a:cubicBezTo>
                  <a:cubicBezTo>
                    <a:pt x="20" y="17"/>
                    <a:pt x="20" y="17"/>
                    <a:pt x="20" y="17"/>
                  </a:cubicBezTo>
                  <a:cubicBezTo>
                    <a:pt x="19" y="18"/>
                    <a:pt x="19" y="18"/>
                    <a:pt x="19" y="18"/>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40" name="Freeform 742"/>
            <p:cNvSpPr>
              <a:spLocks noChangeArrowheads="1"/>
            </p:cNvSpPr>
            <p:nvPr/>
          </p:nvSpPr>
          <p:spPr bwMode="auto">
            <a:xfrm>
              <a:off x="5267656" y="2216919"/>
              <a:ext cx="1065046" cy="951537"/>
            </a:xfrm>
            <a:custGeom>
              <a:avLst/>
              <a:gdLst>
                <a:gd name="T0" fmla="*/ 178 w 256"/>
                <a:gd name="T1" fmla="*/ 26 h 229"/>
                <a:gd name="T2" fmla="*/ 191 w 256"/>
                <a:gd name="T3" fmla="*/ 28 h 229"/>
                <a:gd name="T4" fmla="*/ 213 w 256"/>
                <a:gd name="T5" fmla="*/ 22 h 229"/>
                <a:gd name="T6" fmla="*/ 218 w 256"/>
                <a:gd name="T7" fmla="*/ 27 h 229"/>
                <a:gd name="T8" fmla="*/ 236 w 256"/>
                <a:gd name="T9" fmla="*/ 24 h 229"/>
                <a:gd name="T10" fmla="*/ 253 w 256"/>
                <a:gd name="T11" fmla="*/ 29 h 229"/>
                <a:gd name="T12" fmla="*/ 235 w 256"/>
                <a:gd name="T13" fmla="*/ 38 h 229"/>
                <a:gd name="T14" fmla="*/ 237 w 256"/>
                <a:gd name="T15" fmla="*/ 42 h 229"/>
                <a:gd name="T16" fmla="*/ 230 w 256"/>
                <a:gd name="T17" fmla="*/ 47 h 229"/>
                <a:gd name="T18" fmla="*/ 223 w 256"/>
                <a:gd name="T19" fmla="*/ 58 h 229"/>
                <a:gd name="T20" fmla="*/ 220 w 256"/>
                <a:gd name="T21" fmla="*/ 69 h 229"/>
                <a:gd name="T22" fmla="*/ 227 w 256"/>
                <a:gd name="T23" fmla="*/ 79 h 229"/>
                <a:gd name="T24" fmla="*/ 227 w 256"/>
                <a:gd name="T25" fmla="*/ 88 h 229"/>
                <a:gd name="T26" fmla="*/ 223 w 256"/>
                <a:gd name="T27" fmla="*/ 104 h 229"/>
                <a:gd name="T28" fmla="*/ 212 w 256"/>
                <a:gd name="T29" fmla="*/ 118 h 229"/>
                <a:gd name="T30" fmla="*/ 212 w 256"/>
                <a:gd name="T31" fmla="*/ 131 h 229"/>
                <a:gd name="T32" fmla="*/ 215 w 256"/>
                <a:gd name="T33" fmla="*/ 142 h 229"/>
                <a:gd name="T34" fmla="*/ 199 w 256"/>
                <a:gd name="T35" fmla="*/ 138 h 229"/>
                <a:gd name="T36" fmla="*/ 199 w 256"/>
                <a:gd name="T37" fmla="*/ 143 h 229"/>
                <a:gd name="T38" fmla="*/ 185 w 256"/>
                <a:gd name="T39" fmla="*/ 160 h 229"/>
                <a:gd name="T40" fmla="*/ 176 w 256"/>
                <a:gd name="T41" fmla="*/ 162 h 229"/>
                <a:gd name="T42" fmla="*/ 169 w 256"/>
                <a:gd name="T43" fmla="*/ 169 h 229"/>
                <a:gd name="T44" fmla="*/ 163 w 256"/>
                <a:gd name="T45" fmla="*/ 178 h 229"/>
                <a:gd name="T46" fmla="*/ 138 w 256"/>
                <a:gd name="T47" fmla="*/ 188 h 229"/>
                <a:gd name="T48" fmla="*/ 138 w 256"/>
                <a:gd name="T49" fmla="*/ 194 h 229"/>
                <a:gd name="T50" fmla="*/ 132 w 256"/>
                <a:gd name="T51" fmla="*/ 207 h 229"/>
                <a:gd name="T52" fmla="*/ 130 w 256"/>
                <a:gd name="T53" fmla="*/ 215 h 229"/>
                <a:gd name="T54" fmla="*/ 120 w 256"/>
                <a:gd name="T55" fmla="*/ 227 h 229"/>
                <a:gd name="T56" fmla="*/ 109 w 256"/>
                <a:gd name="T57" fmla="*/ 221 h 229"/>
                <a:gd name="T58" fmla="*/ 100 w 256"/>
                <a:gd name="T59" fmla="*/ 210 h 229"/>
                <a:gd name="T60" fmla="*/ 92 w 256"/>
                <a:gd name="T61" fmla="*/ 199 h 229"/>
                <a:gd name="T62" fmla="*/ 87 w 256"/>
                <a:gd name="T63" fmla="*/ 187 h 229"/>
                <a:gd name="T64" fmla="*/ 85 w 256"/>
                <a:gd name="T65" fmla="*/ 168 h 229"/>
                <a:gd name="T66" fmla="*/ 90 w 256"/>
                <a:gd name="T67" fmla="*/ 160 h 229"/>
                <a:gd name="T68" fmla="*/ 94 w 256"/>
                <a:gd name="T69" fmla="*/ 156 h 229"/>
                <a:gd name="T70" fmla="*/ 94 w 256"/>
                <a:gd name="T71" fmla="*/ 149 h 229"/>
                <a:gd name="T72" fmla="*/ 92 w 256"/>
                <a:gd name="T73" fmla="*/ 139 h 229"/>
                <a:gd name="T74" fmla="*/ 82 w 256"/>
                <a:gd name="T75" fmla="*/ 134 h 229"/>
                <a:gd name="T76" fmla="*/ 76 w 256"/>
                <a:gd name="T77" fmla="*/ 115 h 229"/>
                <a:gd name="T78" fmla="*/ 69 w 256"/>
                <a:gd name="T79" fmla="*/ 106 h 229"/>
                <a:gd name="T80" fmla="*/ 56 w 256"/>
                <a:gd name="T81" fmla="*/ 93 h 229"/>
                <a:gd name="T82" fmla="*/ 35 w 256"/>
                <a:gd name="T83" fmla="*/ 89 h 229"/>
                <a:gd name="T84" fmla="*/ 20 w 256"/>
                <a:gd name="T85" fmla="*/ 90 h 229"/>
                <a:gd name="T86" fmla="*/ 23 w 256"/>
                <a:gd name="T87" fmla="*/ 83 h 229"/>
                <a:gd name="T88" fmla="*/ 13 w 256"/>
                <a:gd name="T89" fmla="*/ 72 h 229"/>
                <a:gd name="T90" fmla="*/ 4 w 256"/>
                <a:gd name="T91" fmla="*/ 69 h 229"/>
                <a:gd name="T92" fmla="*/ 27 w 256"/>
                <a:gd name="T93" fmla="*/ 57 h 229"/>
                <a:gd name="T94" fmla="*/ 24 w 256"/>
                <a:gd name="T95" fmla="*/ 46 h 229"/>
                <a:gd name="T96" fmla="*/ 31 w 256"/>
                <a:gd name="T97" fmla="*/ 40 h 229"/>
                <a:gd name="T98" fmla="*/ 43 w 256"/>
                <a:gd name="T99" fmla="*/ 34 h 229"/>
                <a:gd name="T100" fmla="*/ 57 w 256"/>
                <a:gd name="T101" fmla="*/ 25 h 229"/>
                <a:gd name="T102" fmla="*/ 90 w 256"/>
                <a:gd name="T103" fmla="*/ 20 h 229"/>
                <a:gd name="T104" fmla="*/ 97 w 256"/>
                <a:gd name="T105" fmla="*/ 24 h 229"/>
                <a:gd name="T106" fmla="*/ 109 w 256"/>
                <a:gd name="T107" fmla="*/ 19 h 229"/>
                <a:gd name="T108" fmla="*/ 120 w 256"/>
                <a:gd name="T109" fmla="*/ 19 h 229"/>
                <a:gd name="T110" fmla="*/ 114 w 256"/>
                <a:gd name="T111" fmla="*/ 10 h 229"/>
                <a:gd name="T112" fmla="*/ 138 w 256"/>
                <a:gd name="T113" fmla="*/ 10 h 229"/>
                <a:gd name="T114" fmla="*/ 157 w 256"/>
                <a:gd name="T115" fmla="*/ 3 h 229"/>
                <a:gd name="T116" fmla="*/ 194 w 256"/>
                <a:gd name="T117" fmla="*/ 6 h 229"/>
                <a:gd name="T118" fmla="*/ 205 w 256"/>
                <a:gd name="T119" fmla="*/ 12 h 229"/>
                <a:gd name="T120" fmla="*/ 215 w 256"/>
                <a:gd name="T121" fmla="*/ 18 h 229"/>
                <a:gd name="T122" fmla="*/ 180 w 256"/>
                <a:gd name="T123" fmla="*/ 23 h 229"/>
                <a:gd name="T124" fmla="*/ 173 w 256"/>
                <a:gd name="T125" fmla="*/ 2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6" h="229">
                  <a:moveTo>
                    <a:pt x="173" y="25"/>
                  </a:moveTo>
                  <a:cubicBezTo>
                    <a:pt x="173" y="25"/>
                    <a:pt x="175" y="28"/>
                    <a:pt x="176" y="27"/>
                  </a:cubicBezTo>
                  <a:cubicBezTo>
                    <a:pt x="177" y="27"/>
                    <a:pt x="178" y="26"/>
                    <a:pt x="178" y="26"/>
                  </a:cubicBezTo>
                  <a:cubicBezTo>
                    <a:pt x="179" y="26"/>
                    <a:pt x="180" y="27"/>
                    <a:pt x="181" y="27"/>
                  </a:cubicBezTo>
                  <a:cubicBezTo>
                    <a:pt x="186" y="26"/>
                    <a:pt x="193" y="22"/>
                    <a:pt x="197" y="25"/>
                  </a:cubicBezTo>
                  <a:cubicBezTo>
                    <a:pt x="197" y="27"/>
                    <a:pt x="192" y="25"/>
                    <a:pt x="191" y="28"/>
                  </a:cubicBezTo>
                  <a:cubicBezTo>
                    <a:pt x="191" y="30"/>
                    <a:pt x="194" y="29"/>
                    <a:pt x="195" y="29"/>
                  </a:cubicBezTo>
                  <a:cubicBezTo>
                    <a:pt x="198" y="30"/>
                    <a:pt x="205" y="23"/>
                    <a:pt x="206" y="26"/>
                  </a:cubicBezTo>
                  <a:cubicBezTo>
                    <a:pt x="205" y="23"/>
                    <a:pt x="211" y="22"/>
                    <a:pt x="213" y="22"/>
                  </a:cubicBezTo>
                  <a:cubicBezTo>
                    <a:pt x="218" y="21"/>
                    <a:pt x="211" y="32"/>
                    <a:pt x="208" y="32"/>
                  </a:cubicBezTo>
                  <a:cubicBezTo>
                    <a:pt x="208" y="34"/>
                    <a:pt x="212" y="32"/>
                    <a:pt x="213" y="32"/>
                  </a:cubicBezTo>
                  <a:cubicBezTo>
                    <a:pt x="213" y="29"/>
                    <a:pt x="218" y="30"/>
                    <a:pt x="218" y="27"/>
                  </a:cubicBezTo>
                  <a:cubicBezTo>
                    <a:pt x="220" y="31"/>
                    <a:pt x="226" y="25"/>
                    <a:pt x="228" y="28"/>
                  </a:cubicBezTo>
                  <a:cubicBezTo>
                    <a:pt x="229" y="27"/>
                    <a:pt x="230" y="26"/>
                    <a:pt x="231" y="24"/>
                  </a:cubicBezTo>
                  <a:cubicBezTo>
                    <a:pt x="233" y="25"/>
                    <a:pt x="234" y="25"/>
                    <a:pt x="236" y="24"/>
                  </a:cubicBezTo>
                  <a:cubicBezTo>
                    <a:pt x="239" y="23"/>
                    <a:pt x="238" y="24"/>
                    <a:pt x="240" y="24"/>
                  </a:cubicBezTo>
                  <a:cubicBezTo>
                    <a:pt x="245" y="25"/>
                    <a:pt x="247" y="24"/>
                    <a:pt x="251" y="26"/>
                  </a:cubicBezTo>
                  <a:cubicBezTo>
                    <a:pt x="251" y="26"/>
                    <a:pt x="256" y="28"/>
                    <a:pt x="253" y="29"/>
                  </a:cubicBezTo>
                  <a:cubicBezTo>
                    <a:pt x="251" y="30"/>
                    <a:pt x="251" y="32"/>
                    <a:pt x="248" y="33"/>
                  </a:cubicBezTo>
                  <a:cubicBezTo>
                    <a:pt x="247" y="33"/>
                    <a:pt x="244" y="33"/>
                    <a:pt x="243" y="35"/>
                  </a:cubicBezTo>
                  <a:cubicBezTo>
                    <a:pt x="241" y="38"/>
                    <a:pt x="238" y="35"/>
                    <a:pt x="235" y="38"/>
                  </a:cubicBezTo>
                  <a:cubicBezTo>
                    <a:pt x="236" y="38"/>
                    <a:pt x="237" y="40"/>
                    <a:pt x="237" y="40"/>
                  </a:cubicBezTo>
                  <a:cubicBezTo>
                    <a:pt x="236" y="41"/>
                    <a:pt x="235" y="41"/>
                    <a:pt x="234" y="41"/>
                  </a:cubicBezTo>
                  <a:cubicBezTo>
                    <a:pt x="235" y="42"/>
                    <a:pt x="237" y="42"/>
                    <a:pt x="237" y="42"/>
                  </a:cubicBezTo>
                  <a:cubicBezTo>
                    <a:pt x="237" y="44"/>
                    <a:pt x="235" y="44"/>
                    <a:pt x="233" y="45"/>
                  </a:cubicBezTo>
                  <a:cubicBezTo>
                    <a:pt x="232" y="46"/>
                    <a:pt x="230" y="49"/>
                    <a:pt x="230" y="49"/>
                  </a:cubicBezTo>
                  <a:cubicBezTo>
                    <a:pt x="229" y="48"/>
                    <a:pt x="231" y="47"/>
                    <a:pt x="230" y="47"/>
                  </a:cubicBezTo>
                  <a:cubicBezTo>
                    <a:pt x="229" y="46"/>
                    <a:pt x="226" y="49"/>
                    <a:pt x="225" y="49"/>
                  </a:cubicBezTo>
                  <a:cubicBezTo>
                    <a:pt x="226" y="50"/>
                    <a:pt x="226" y="51"/>
                    <a:pt x="227" y="50"/>
                  </a:cubicBezTo>
                  <a:cubicBezTo>
                    <a:pt x="225" y="53"/>
                    <a:pt x="227" y="57"/>
                    <a:pt x="223" y="58"/>
                  </a:cubicBezTo>
                  <a:cubicBezTo>
                    <a:pt x="221" y="59"/>
                    <a:pt x="221" y="59"/>
                    <a:pt x="221" y="62"/>
                  </a:cubicBezTo>
                  <a:cubicBezTo>
                    <a:pt x="221" y="64"/>
                    <a:pt x="218" y="63"/>
                    <a:pt x="217" y="64"/>
                  </a:cubicBezTo>
                  <a:cubicBezTo>
                    <a:pt x="217" y="65"/>
                    <a:pt x="219" y="68"/>
                    <a:pt x="220" y="69"/>
                  </a:cubicBezTo>
                  <a:cubicBezTo>
                    <a:pt x="220" y="70"/>
                    <a:pt x="221" y="70"/>
                    <a:pt x="222" y="70"/>
                  </a:cubicBezTo>
                  <a:cubicBezTo>
                    <a:pt x="225" y="70"/>
                    <a:pt x="222" y="72"/>
                    <a:pt x="223" y="73"/>
                  </a:cubicBezTo>
                  <a:cubicBezTo>
                    <a:pt x="225" y="75"/>
                    <a:pt x="228" y="75"/>
                    <a:pt x="227" y="79"/>
                  </a:cubicBezTo>
                  <a:cubicBezTo>
                    <a:pt x="224" y="80"/>
                    <a:pt x="220" y="80"/>
                    <a:pt x="217" y="81"/>
                  </a:cubicBezTo>
                  <a:cubicBezTo>
                    <a:pt x="219" y="84"/>
                    <a:pt x="221" y="86"/>
                    <a:pt x="223" y="87"/>
                  </a:cubicBezTo>
                  <a:cubicBezTo>
                    <a:pt x="225" y="88"/>
                    <a:pt x="226" y="88"/>
                    <a:pt x="227" y="88"/>
                  </a:cubicBezTo>
                  <a:cubicBezTo>
                    <a:pt x="227" y="89"/>
                    <a:pt x="228" y="90"/>
                    <a:pt x="229" y="90"/>
                  </a:cubicBezTo>
                  <a:cubicBezTo>
                    <a:pt x="230" y="93"/>
                    <a:pt x="221" y="97"/>
                    <a:pt x="225" y="99"/>
                  </a:cubicBezTo>
                  <a:cubicBezTo>
                    <a:pt x="229" y="101"/>
                    <a:pt x="226" y="106"/>
                    <a:pt x="223" y="104"/>
                  </a:cubicBezTo>
                  <a:cubicBezTo>
                    <a:pt x="220" y="102"/>
                    <a:pt x="216" y="110"/>
                    <a:pt x="220" y="111"/>
                  </a:cubicBezTo>
                  <a:cubicBezTo>
                    <a:pt x="220" y="112"/>
                    <a:pt x="209" y="116"/>
                    <a:pt x="208" y="116"/>
                  </a:cubicBezTo>
                  <a:cubicBezTo>
                    <a:pt x="208" y="118"/>
                    <a:pt x="211" y="117"/>
                    <a:pt x="212" y="118"/>
                  </a:cubicBezTo>
                  <a:cubicBezTo>
                    <a:pt x="212" y="119"/>
                    <a:pt x="213" y="122"/>
                    <a:pt x="215" y="121"/>
                  </a:cubicBezTo>
                  <a:cubicBezTo>
                    <a:pt x="216" y="123"/>
                    <a:pt x="213" y="123"/>
                    <a:pt x="213" y="125"/>
                  </a:cubicBezTo>
                  <a:cubicBezTo>
                    <a:pt x="212" y="126"/>
                    <a:pt x="214" y="130"/>
                    <a:pt x="212" y="131"/>
                  </a:cubicBezTo>
                  <a:cubicBezTo>
                    <a:pt x="213" y="136"/>
                    <a:pt x="220" y="134"/>
                    <a:pt x="221" y="140"/>
                  </a:cubicBezTo>
                  <a:cubicBezTo>
                    <a:pt x="220" y="139"/>
                    <a:pt x="217" y="140"/>
                    <a:pt x="217" y="138"/>
                  </a:cubicBezTo>
                  <a:cubicBezTo>
                    <a:pt x="217" y="138"/>
                    <a:pt x="216" y="141"/>
                    <a:pt x="215" y="142"/>
                  </a:cubicBezTo>
                  <a:cubicBezTo>
                    <a:pt x="213" y="143"/>
                    <a:pt x="210" y="142"/>
                    <a:pt x="208" y="142"/>
                  </a:cubicBezTo>
                  <a:cubicBezTo>
                    <a:pt x="209" y="138"/>
                    <a:pt x="204" y="141"/>
                    <a:pt x="205" y="137"/>
                  </a:cubicBezTo>
                  <a:cubicBezTo>
                    <a:pt x="202" y="136"/>
                    <a:pt x="201" y="139"/>
                    <a:pt x="199" y="138"/>
                  </a:cubicBezTo>
                  <a:cubicBezTo>
                    <a:pt x="200" y="140"/>
                    <a:pt x="200" y="141"/>
                    <a:pt x="198" y="141"/>
                  </a:cubicBezTo>
                  <a:cubicBezTo>
                    <a:pt x="198" y="142"/>
                    <a:pt x="201" y="142"/>
                    <a:pt x="201" y="143"/>
                  </a:cubicBezTo>
                  <a:cubicBezTo>
                    <a:pt x="200" y="143"/>
                    <a:pt x="199" y="143"/>
                    <a:pt x="199" y="143"/>
                  </a:cubicBezTo>
                  <a:cubicBezTo>
                    <a:pt x="199" y="145"/>
                    <a:pt x="210" y="146"/>
                    <a:pt x="212" y="146"/>
                  </a:cubicBezTo>
                  <a:cubicBezTo>
                    <a:pt x="209" y="151"/>
                    <a:pt x="205" y="158"/>
                    <a:pt x="198" y="157"/>
                  </a:cubicBezTo>
                  <a:cubicBezTo>
                    <a:pt x="196" y="157"/>
                    <a:pt x="185" y="159"/>
                    <a:pt x="185" y="160"/>
                  </a:cubicBezTo>
                  <a:cubicBezTo>
                    <a:pt x="184" y="163"/>
                    <a:pt x="184" y="161"/>
                    <a:pt x="180" y="162"/>
                  </a:cubicBezTo>
                  <a:cubicBezTo>
                    <a:pt x="181" y="163"/>
                    <a:pt x="181" y="163"/>
                    <a:pt x="182" y="163"/>
                  </a:cubicBezTo>
                  <a:cubicBezTo>
                    <a:pt x="182" y="165"/>
                    <a:pt x="175" y="166"/>
                    <a:pt x="176" y="162"/>
                  </a:cubicBezTo>
                  <a:cubicBezTo>
                    <a:pt x="175" y="163"/>
                    <a:pt x="173" y="162"/>
                    <a:pt x="172" y="163"/>
                  </a:cubicBezTo>
                  <a:cubicBezTo>
                    <a:pt x="171" y="165"/>
                    <a:pt x="173" y="167"/>
                    <a:pt x="172" y="168"/>
                  </a:cubicBezTo>
                  <a:cubicBezTo>
                    <a:pt x="172" y="168"/>
                    <a:pt x="168" y="166"/>
                    <a:pt x="169" y="169"/>
                  </a:cubicBezTo>
                  <a:cubicBezTo>
                    <a:pt x="171" y="172"/>
                    <a:pt x="169" y="173"/>
                    <a:pt x="167" y="172"/>
                  </a:cubicBezTo>
                  <a:cubicBezTo>
                    <a:pt x="167" y="173"/>
                    <a:pt x="167" y="174"/>
                    <a:pt x="167" y="176"/>
                  </a:cubicBezTo>
                  <a:cubicBezTo>
                    <a:pt x="164" y="176"/>
                    <a:pt x="165" y="178"/>
                    <a:pt x="163" y="178"/>
                  </a:cubicBezTo>
                  <a:cubicBezTo>
                    <a:pt x="159" y="179"/>
                    <a:pt x="160" y="182"/>
                    <a:pt x="157" y="182"/>
                  </a:cubicBezTo>
                  <a:cubicBezTo>
                    <a:pt x="154" y="183"/>
                    <a:pt x="145" y="182"/>
                    <a:pt x="144" y="184"/>
                  </a:cubicBezTo>
                  <a:cubicBezTo>
                    <a:pt x="143" y="185"/>
                    <a:pt x="141" y="191"/>
                    <a:pt x="138" y="188"/>
                  </a:cubicBezTo>
                  <a:cubicBezTo>
                    <a:pt x="139" y="189"/>
                    <a:pt x="139" y="190"/>
                    <a:pt x="139" y="192"/>
                  </a:cubicBezTo>
                  <a:cubicBezTo>
                    <a:pt x="139" y="192"/>
                    <a:pt x="138" y="192"/>
                    <a:pt x="137" y="192"/>
                  </a:cubicBezTo>
                  <a:cubicBezTo>
                    <a:pt x="138" y="192"/>
                    <a:pt x="138" y="193"/>
                    <a:pt x="138" y="194"/>
                  </a:cubicBezTo>
                  <a:cubicBezTo>
                    <a:pt x="138" y="194"/>
                    <a:pt x="137" y="197"/>
                    <a:pt x="137" y="197"/>
                  </a:cubicBezTo>
                  <a:cubicBezTo>
                    <a:pt x="136" y="198"/>
                    <a:pt x="136" y="201"/>
                    <a:pt x="135" y="201"/>
                  </a:cubicBezTo>
                  <a:cubicBezTo>
                    <a:pt x="132" y="202"/>
                    <a:pt x="133" y="205"/>
                    <a:pt x="132" y="207"/>
                  </a:cubicBezTo>
                  <a:cubicBezTo>
                    <a:pt x="131" y="207"/>
                    <a:pt x="131" y="208"/>
                    <a:pt x="131" y="209"/>
                  </a:cubicBezTo>
                  <a:cubicBezTo>
                    <a:pt x="131" y="214"/>
                    <a:pt x="130" y="210"/>
                    <a:pt x="129" y="211"/>
                  </a:cubicBezTo>
                  <a:cubicBezTo>
                    <a:pt x="129" y="213"/>
                    <a:pt x="131" y="214"/>
                    <a:pt x="130" y="215"/>
                  </a:cubicBezTo>
                  <a:cubicBezTo>
                    <a:pt x="129" y="217"/>
                    <a:pt x="129" y="217"/>
                    <a:pt x="129" y="219"/>
                  </a:cubicBezTo>
                  <a:cubicBezTo>
                    <a:pt x="130" y="222"/>
                    <a:pt x="128" y="225"/>
                    <a:pt x="125" y="228"/>
                  </a:cubicBezTo>
                  <a:cubicBezTo>
                    <a:pt x="123" y="229"/>
                    <a:pt x="122" y="229"/>
                    <a:pt x="120" y="227"/>
                  </a:cubicBezTo>
                  <a:cubicBezTo>
                    <a:pt x="119" y="226"/>
                    <a:pt x="118" y="225"/>
                    <a:pt x="117" y="224"/>
                  </a:cubicBezTo>
                  <a:cubicBezTo>
                    <a:pt x="116" y="225"/>
                    <a:pt x="115" y="225"/>
                    <a:pt x="114" y="225"/>
                  </a:cubicBezTo>
                  <a:cubicBezTo>
                    <a:pt x="111" y="226"/>
                    <a:pt x="111" y="223"/>
                    <a:pt x="109" y="221"/>
                  </a:cubicBezTo>
                  <a:cubicBezTo>
                    <a:pt x="108" y="221"/>
                    <a:pt x="107" y="224"/>
                    <a:pt x="108" y="224"/>
                  </a:cubicBezTo>
                  <a:cubicBezTo>
                    <a:pt x="107" y="223"/>
                    <a:pt x="103" y="218"/>
                    <a:pt x="103" y="217"/>
                  </a:cubicBezTo>
                  <a:cubicBezTo>
                    <a:pt x="102" y="214"/>
                    <a:pt x="97" y="212"/>
                    <a:pt x="100" y="210"/>
                  </a:cubicBezTo>
                  <a:cubicBezTo>
                    <a:pt x="100" y="208"/>
                    <a:pt x="98" y="208"/>
                    <a:pt x="96" y="207"/>
                  </a:cubicBezTo>
                  <a:cubicBezTo>
                    <a:pt x="95" y="205"/>
                    <a:pt x="96" y="203"/>
                    <a:pt x="94" y="204"/>
                  </a:cubicBezTo>
                  <a:cubicBezTo>
                    <a:pt x="96" y="203"/>
                    <a:pt x="92" y="200"/>
                    <a:pt x="92" y="199"/>
                  </a:cubicBezTo>
                  <a:cubicBezTo>
                    <a:pt x="92" y="198"/>
                    <a:pt x="90" y="193"/>
                    <a:pt x="89" y="194"/>
                  </a:cubicBezTo>
                  <a:cubicBezTo>
                    <a:pt x="88" y="193"/>
                    <a:pt x="88" y="191"/>
                    <a:pt x="86" y="192"/>
                  </a:cubicBezTo>
                  <a:cubicBezTo>
                    <a:pt x="86" y="191"/>
                    <a:pt x="90" y="188"/>
                    <a:pt x="87" y="187"/>
                  </a:cubicBezTo>
                  <a:cubicBezTo>
                    <a:pt x="84" y="186"/>
                    <a:pt x="83" y="187"/>
                    <a:pt x="84" y="182"/>
                  </a:cubicBezTo>
                  <a:cubicBezTo>
                    <a:pt x="84" y="180"/>
                    <a:pt x="87" y="172"/>
                    <a:pt x="83" y="172"/>
                  </a:cubicBezTo>
                  <a:cubicBezTo>
                    <a:pt x="83" y="173"/>
                    <a:pt x="86" y="168"/>
                    <a:pt x="85" y="168"/>
                  </a:cubicBezTo>
                  <a:cubicBezTo>
                    <a:pt x="86" y="168"/>
                    <a:pt x="86" y="170"/>
                    <a:pt x="87" y="170"/>
                  </a:cubicBezTo>
                  <a:cubicBezTo>
                    <a:pt x="87" y="167"/>
                    <a:pt x="87" y="165"/>
                    <a:pt x="87" y="162"/>
                  </a:cubicBezTo>
                  <a:cubicBezTo>
                    <a:pt x="89" y="162"/>
                    <a:pt x="90" y="161"/>
                    <a:pt x="90" y="160"/>
                  </a:cubicBezTo>
                  <a:cubicBezTo>
                    <a:pt x="91" y="160"/>
                    <a:pt x="91" y="161"/>
                    <a:pt x="91" y="162"/>
                  </a:cubicBezTo>
                  <a:cubicBezTo>
                    <a:pt x="92" y="161"/>
                    <a:pt x="92" y="159"/>
                    <a:pt x="94" y="160"/>
                  </a:cubicBezTo>
                  <a:cubicBezTo>
                    <a:pt x="95" y="158"/>
                    <a:pt x="92" y="157"/>
                    <a:pt x="94" y="156"/>
                  </a:cubicBezTo>
                  <a:cubicBezTo>
                    <a:pt x="95" y="155"/>
                    <a:pt x="97" y="155"/>
                    <a:pt x="96" y="153"/>
                  </a:cubicBezTo>
                  <a:cubicBezTo>
                    <a:pt x="95" y="152"/>
                    <a:pt x="94" y="151"/>
                    <a:pt x="95" y="148"/>
                  </a:cubicBezTo>
                  <a:cubicBezTo>
                    <a:pt x="95" y="149"/>
                    <a:pt x="94" y="149"/>
                    <a:pt x="94" y="149"/>
                  </a:cubicBezTo>
                  <a:cubicBezTo>
                    <a:pt x="93" y="149"/>
                    <a:pt x="94" y="146"/>
                    <a:pt x="90" y="147"/>
                  </a:cubicBezTo>
                  <a:cubicBezTo>
                    <a:pt x="90" y="143"/>
                    <a:pt x="93" y="143"/>
                    <a:pt x="96" y="143"/>
                  </a:cubicBezTo>
                  <a:cubicBezTo>
                    <a:pt x="96" y="141"/>
                    <a:pt x="92" y="140"/>
                    <a:pt x="92" y="139"/>
                  </a:cubicBezTo>
                  <a:cubicBezTo>
                    <a:pt x="92" y="137"/>
                    <a:pt x="87" y="132"/>
                    <a:pt x="86" y="130"/>
                  </a:cubicBezTo>
                  <a:cubicBezTo>
                    <a:pt x="85" y="132"/>
                    <a:pt x="84" y="133"/>
                    <a:pt x="83" y="130"/>
                  </a:cubicBezTo>
                  <a:cubicBezTo>
                    <a:pt x="82" y="130"/>
                    <a:pt x="82" y="133"/>
                    <a:pt x="82" y="134"/>
                  </a:cubicBezTo>
                  <a:cubicBezTo>
                    <a:pt x="78" y="134"/>
                    <a:pt x="76" y="134"/>
                    <a:pt x="75" y="129"/>
                  </a:cubicBezTo>
                  <a:cubicBezTo>
                    <a:pt x="75" y="127"/>
                    <a:pt x="75" y="125"/>
                    <a:pt x="76" y="123"/>
                  </a:cubicBezTo>
                  <a:cubicBezTo>
                    <a:pt x="77" y="120"/>
                    <a:pt x="76" y="118"/>
                    <a:pt x="76" y="115"/>
                  </a:cubicBezTo>
                  <a:cubicBezTo>
                    <a:pt x="75" y="116"/>
                    <a:pt x="75" y="117"/>
                    <a:pt x="75" y="118"/>
                  </a:cubicBezTo>
                  <a:cubicBezTo>
                    <a:pt x="72" y="118"/>
                    <a:pt x="76" y="111"/>
                    <a:pt x="72" y="113"/>
                  </a:cubicBezTo>
                  <a:cubicBezTo>
                    <a:pt x="74" y="109"/>
                    <a:pt x="72" y="107"/>
                    <a:pt x="69" y="106"/>
                  </a:cubicBezTo>
                  <a:cubicBezTo>
                    <a:pt x="68" y="104"/>
                    <a:pt x="68" y="102"/>
                    <a:pt x="67" y="100"/>
                  </a:cubicBezTo>
                  <a:cubicBezTo>
                    <a:pt x="67" y="98"/>
                    <a:pt x="64" y="98"/>
                    <a:pt x="65" y="95"/>
                  </a:cubicBezTo>
                  <a:cubicBezTo>
                    <a:pt x="64" y="96"/>
                    <a:pt x="58" y="93"/>
                    <a:pt x="56" y="93"/>
                  </a:cubicBezTo>
                  <a:cubicBezTo>
                    <a:pt x="53" y="92"/>
                    <a:pt x="50" y="92"/>
                    <a:pt x="49" y="89"/>
                  </a:cubicBezTo>
                  <a:cubicBezTo>
                    <a:pt x="47" y="90"/>
                    <a:pt x="43" y="89"/>
                    <a:pt x="41" y="89"/>
                  </a:cubicBezTo>
                  <a:cubicBezTo>
                    <a:pt x="39" y="89"/>
                    <a:pt x="37" y="88"/>
                    <a:pt x="35" y="89"/>
                  </a:cubicBezTo>
                  <a:cubicBezTo>
                    <a:pt x="33" y="90"/>
                    <a:pt x="34" y="89"/>
                    <a:pt x="32" y="89"/>
                  </a:cubicBezTo>
                  <a:cubicBezTo>
                    <a:pt x="30" y="90"/>
                    <a:pt x="25" y="93"/>
                    <a:pt x="24" y="91"/>
                  </a:cubicBezTo>
                  <a:cubicBezTo>
                    <a:pt x="23" y="90"/>
                    <a:pt x="22" y="90"/>
                    <a:pt x="20" y="90"/>
                  </a:cubicBezTo>
                  <a:cubicBezTo>
                    <a:pt x="20" y="89"/>
                    <a:pt x="20" y="87"/>
                    <a:pt x="18" y="87"/>
                  </a:cubicBezTo>
                  <a:cubicBezTo>
                    <a:pt x="18" y="85"/>
                    <a:pt x="21" y="86"/>
                    <a:pt x="21" y="85"/>
                  </a:cubicBezTo>
                  <a:cubicBezTo>
                    <a:pt x="22" y="84"/>
                    <a:pt x="19" y="82"/>
                    <a:pt x="23" y="83"/>
                  </a:cubicBezTo>
                  <a:cubicBezTo>
                    <a:pt x="21" y="79"/>
                    <a:pt x="14" y="84"/>
                    <a:pt x="12" y="81"/>
                  </a:cubicBezTo>
                  <a:cubicBezTo>
                    <a:pt x="14" y="75"/>
                    <a:pt x="21" y="80"/>
                    <a:pt x="24" y="76"/>
                  </a:cubicBezTo>
                  <a:cubicBezTo>
                    <a:pt x="21" y="71"/>
                    <a:pt x="11" y="80"/>
                    <a:pt x="13" y="72"/>
                  </a:cubicBezTo>
                  <a:cubicBezTo>
                    <a:pt x="12" y="72"/>
                    <a:pt x="12" y="72"/>
                    <a:pt x="12" y="73"/>
                  </a:cubicBezTo>
                  <a:cubicBezTo>
                    <a:pt x="10" y="73"/>
                    <a:pt x="12" y="71"/>
                    <a:pt x="9" y="71"/>
                  </a:cubicBezTo>
                  <a:cubicBezTo>
                    <a:pt x="7" y="71"/>
                    <a:pt x="6" y="70"/>
                    <a:pt x="4" y="69"/>
                  </a:cubicBezTo>
                  <a:cubicBezTo>
                    <a:pt x="0" y="66"/>
                    <a:pt x="7" y="62"/>
                    <a:pt x="10" y="62"/>
                  </a:cubicBezTo>
                  <a:cubicBezTo>
                    <a:pt x="12" y="61"/>
                    <a:pt x="18" y="62"/>
                    <a:pt x="20" y="60"/>
                  </a:cubicBezTo>
                  <a:cubicBezTo>
                    <a:pt x="22" y="58"/>
                    <a:pt x="23" y="57"/>
                    <a:pt x="27" y="57"/>
                  </a:cubicBezTo>
                  <a:cubicBezTo>
                    <a:pt x="29" y="57"/>
                    <a:pt x="40" y="48"/>
                    <a:pt x="36" y="47"/>
                  </a:cubicBezTo>
                  <a:cubicBezTo>
                    <a:pt x="34" y="47"/>
                    <a:pt x="34" y="42"/>
                    <a:pt x="33" y="47"/>
                  </a:cubicBezTo>
                  <a:cubicBezTo>
                    <a:pt x="33" y="47"/>
                    <a:pt x="26" y="45"/>
                    <a:pt x="24" y="46"/>
                  </a:cubicBezTo>
                  <a:cubicBezTo>
                    <a:pt x="24" y="44"/>
                    <a:pt x="24" y="44"/>
                    <a:pt x="26" y="44"/>
                  </a:cubicBezTo>
                  <a:cubicBezTo>
                    <a:pt x="28" y="44"/>
                    <a:pt x="26" y="43"/>
                    <a:pt x="27" y="42"/>
                  </a:cubicBezTo>
                  <a:cubicBezTo>
                    <a:pt x="28" y="42"/>
                    <a:pt x="32" y="41"/>
                    <a:pt x="31" y="40"/>
                  </a:cubicBezTo>
                  <a:cubicBezTo>
                    <a:pt x="32" y="42"/>
                    <a:pt x="35" y="40"/>
                    <a:pt x="35" y="37"/>
                  </a:cubicBezTo>
                  <a:cubicBezTo>
                    <a:pt x="35" y="37"/>
                    <a:pt x="39" y="39"/>
                    <a:pt x="39" y="38"/>
                  </a:cubicBezTo>
                  <a:cubicBezTo>
                    <a:pt x="39" y="36"/>
                    <a:pt x="40" y="34"/>
                    <a:pt x="43" y="34"/>
                  </a:cubicBezTo>
                  <a:cubicBezTo>
                    <a:pt x="51" y="33"/>
                    <a:pt x="47" y="32"/>
                    <a:pt x="49" y="26"/>
                  </a:cubicBezTo>
                  <a:cubicBezTo>
                    <a:pt x="52" y="27"/>
                    <a:pt x="56" y="28"/>
                    <a:pt x="59" y="26"/>
                  </a:cubicBezTo>
                  <a:cubicBezTo>
                    <a:pt x="59" y="25"/>
                    <a:pt x="58" y="25"/>
                    <a:pt x="57" y="25"/>
                  </a:cubicBezTo>
                  <a:cubicBezTo>
                    <a:pt x="58" y="21"/>
                    <a:pt x="70" y="21"/>
                    <a:pt x="72" y="21"/>
                  </a:cubicBezTo>
                  <a:cubicBezTo>
                    <a:pt x="75" y="21"/>
                    <a:pt x="79" y="22"/>
                    <a:pt x="81" y="20"/>
                  </a:cubicBezTo>
                  <a:cubicBezTo>
                    <a:pt x="84" y="19"/>
                    <a:pt x="87" y="22"/>
                    <a:pt x="90" y="20"/>
                  </a:cubicBezTo>
                  <a:cubicBezTo>
                    <a:pt x="89" y="22"/>
                    <a:pt x="90" y="24"/>
                    <a:pt x="92" y="23"/>
                  </a:cubicBezTo>
                  <a:cubicBezTo>
                    <a:pt x="92" y="23"/>
                    <a:pt x="94" y="26"/>
                    <a:pt x="94" y="26"/>
                  </a:cubicBezTo>
                  <a:cubicBezTo>
                    <a:pt x="96" y="25"/>
                    <a:pt x="93" y="22"/>
                    <a:pt x="97" y="24"/>
                  </a:cubicBezTo>
                  <a:cubicBezTo>
                    <a:pt x="95" y="21"/>
                    <a:pt x="98" y="19"/>
                    <a:pt x="94" y="19"/>
                  </a:cubicBezTo>
                  <a:cubicBezTo>
                    <a:pt x="95" y="15"/>
                    <a:pt x="102" y="13"/>
                    <a:pt x="102" y="17"/>
                  </a:cubicBezTo>
                  <a:cubicBezTo>
                    <a:pt x="106" y="18"/>
                    <a:pt x="106" y="16"/>
                    <a:pt x="109" y="19"/>
                  </a:cubicBezTo>
                  <a:cubicBezTo>
                    <a:pt x="112" y="21"/>
                    <a:pt x="115" y="21"/>
                    <a:pt x="119" y="22"/>
                  </a:cubicBezTo>
                  <a:cubicBezTo>
                    <a:pt x="118" y="21"/>
                    <a:pt x="118" y="21"/>
                    <a:pt x="117" y="21"/>
                  </a:cubicBezTo>
                  <a:cubicBezTo>
                    <a:pt x="117" y="19"/>
                    <a:pt x="118" y="18"/>
                    <a:pt x="120" y="19"/>
                  </a:cubicBezTo>
                  <a:cubicBezTo>
                    <a:pt x="118" y="15"/>
                    <a:pt x="113" y="15"/>
                    <a:pt x="110" y="15"/>
                  </a:cubicBezTo>
                  <a:cubicBezTo>
                    <a:pt x="111" y="11"/>
                    <a:pt x="115" y="12"/>
                    <a:pt x="118" y="12"/>
                  </a:cubicBezTo>
                  <a:cubicBezTo>
                    <a:pt x="118" y="10"/>
                    <a:pt x="116" y="10"/>
                    <a:pt x="114" y="10"/>
                  </a:cubicBezTo>
                  <a:cubicBezTo>
                    <a:pt x="117" y="5"/>
                    <a:pt x="120" y="9"/>
                    <a:pt x="124" y="10"/>
                  </a:cubicBezTo>
                  <a:cubicBezTo>
                    <a:pt x="126" y="10"/>
                    <a:pt x="128" y="8"/>
                    <a:pt x="130" y="9"/>
                  </a:cubicBezTo>
                  <a:cubicBezTo>
                    <a:pt x="133" y="9"/>
                    <a:pt x="136" y="10"/>
                    <a:pt x="138" y="10"/>
                  </a:cubicBezTo>
                  <a:cubicBezTo>
                    <a:pt x="141" y="9"/>
                    <a:pt x="144" y="8"/>
                    <a:pt x="146" y="7"/>
                  </a:cubicBezTo>
                  <a:cubicBezTo>
                    <a:pt x="150" y="7"/>
                    <a:pt x="144" y="3"/>
                    <a:pt x="150" y="4"/>
                  </a:cubicBezTo>
                  <a:cubicBezTo>
                    <a:pt x="152" y="4"/>
                    <a:pt x="154" y="2"/>
                    <a:pt x="157" y="3"/>
                  </a:cubicBezTo>
                  <a:cubicBezTo>
                    <a:pt x="160" y="3"/>
                    <a:pt x="162" y="4"/>
                    <a:pt x="165" y="4"/>
                  </a:cubicBezTo>
                  <a:cubicBezTo>
                    <a:pt x="169" y="3"/>
                    <a:pt x="177" y="0"/>
                    <a:pt x="182" y="3"/>
                  </a:cubicBezTo>
                  <a:cubicBezTo>
                    <a:pt x="185" y="5"/>
                    <a:pt x="191" y="3"/>
                    <a:pt x="194" y="6"/>
                  </a:cubicBezTo>
                  <a:cubicBezTo>
                    <a:pt x="195" y="7"/>
                    <a:pt x="194" y="10"/>
                    <a:pt x="197" y="8"/>
                  </a:cubicBezTo>
                  <a:cubicBezTo>
                    <a:pt x="200" y="6"/>
                    <a:pt x="199" y="8"/>
                    <a:pt x="200" y="10"/>
                  </a:cubicBezTo>
                  <a:cubicBezTo>
                    <a:pt x="202" y="11"/>
                    <a:pt x="204" y="11"/>
                    <a:pt x="205" y="12"/>
                  </a:cubicBezTo>
                  <a:cubicBezTo>
                    <a:pt x="207" y="13"/>
                    <a:pt x="208" y="10"/>
                    <a:pt x="210" y="11"/>
                  </a:cubicBezTo>
                  <a:cubicBezTo>
                    <a:pt x="209" y="15"/>
                    <a:pt x="214" y="13"/>
                    <a:pt x="216" y="13"/>
                  </a:cubicBezTo>
                  <a:cubicBezTo>
                    <a:pt x="214" y="15"/>
                    <a:pt x="214" y="16"/>
                    <a:pt x="215" y="18"/>
                  </a:cubicBezTo>
                  <a:cubicBezTo>
                    <a:pt x="213" y="17"/>
                    <a:pt x="213" y="20"/>
                    <a:pt x="210" y="20"/>
                  </a:cubicBezTo>
                  <a:cubicBezTo>
                    <a:pt x="206" y="20"/>
                    <a:pt x="202" y="20"/>
                    <a:pt x="197" y="21"/>
                  </a:cubicBezTo>
                  <a:cubicBezTo>
                    <a:pt x="195" y="21"/>
                    <a:pt x="180" y="21"/>
                    <a:pt x="180" y="23"/>
                  </a:cubicBezTo>
                  <a:cubicBezTo>
                    <a:pt x="180" y="23"/>
                    <a:pt x="179" y="19"/>
                    <a:pt x="178" y="21"/>
                  </a:cubicBezTo>
                  <a:cubicBezTo>
                    <a:pt x="178" y="21"/>
                    <a:pt x="178" y="23"/>
                    <a:pt x="178" y="23"/>
                  </a:cubicBezTo>
                  <a:cubicBezTo>
                    <a:pt x="177" y="24"/>
                    <a:pt x="174" y="23"/>
                    <a:pt x="173" y="25"/>
                  </a:cubicBezTo>
                  <a:cubicBezTo>
                    <a:pt x="173" y="26"/>
                    <a:pt x="174" y="23"/>
                    <a:pt x="173" y="25"/>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41" name="Freeform 743"/>
            <p:cNvSpPr>
              <a:spLocks noEditPoints="1" noChangeArrowheads="1"/>
            </p:cNvSpPr>
            <p:nvPr/>
          </p:nvSpPr>
          <p:spPr bwMode="auto">
            <a:xfrm>
              <a:off x="5274902" y="2219333"/>
              <a:ext cx="1052970" cy="953952"/>
            </a:xfrm>
            <a:custGeom>
              <a:avLst/>
              <a:gdLst>
                <a:gd name="T0" fmla="*/ 100 w 253"/>
                <a:gd name="T1" fmla="*/ 216 h 229"/>
                <a:gd name="T2" fmla="*/ 85 w 253"/>
                <a:gd name="T3" fmla="*/ 193 h 229"/>
                <a:gd name="T4" fmla="*/ 80 w 253"/>
                <a:gd name="T5" fmla="*/ 172 h 229"/>
                <a:gd name="T6" fmla="*/ 84 w 253"/>
                <a:gd name="T7" fmla="*/ 160 h 229"/>
                <a:gd name="T8" fmla="*/ 93 w 253"/>
                <a:gd name="T9" fmla="*/ 152 h 229"/>
                <a:gd name="T10" fmla="*/ 81 w 253"/>
                <a:gd name="T11" fmla="*/ 131 h 229"/>
                <a:gd name="T12" fmla="*/ 69 w 253"/>
                <a:gd name="T13" fmla="*/ 108 h 229"/>
                <a:gd name="T14" fmla="*/ 30 w 253"/>
                <a:gd name="T15" fmla="*/ 89 h 229"/>
                <a:gd name="T16" fmla="*/ 18 w 253"/>
                <a:gd name="T17" fmla="*/ 81 h 229"/>
                <a:gd name="T18" fmla="*/ 0 w 253"/>
                <a:gd name="T19" fmla="*/ 66 h 229"/>
                <a:gd name="T20" fmla="*/ 22 w 253"/>
                <a:gd name="T21" fmla="*/ 43 h 229"/>
                <a:gd name="T22" fmla="*/ 34 w 253"/>
                <a:gd name="T23" fmla="*/ 36 h 229"/>
                <a:gd name="T24" fmla="*/ 72 w 253"/>
                <a:gd name="T25" fmla="*/ 19 h 229"/>
                <a:gd name="T26" fmla="*/ 93 w 253"/>
                <a:gd name="T27" fmla="*/ 20 h 229"/>
                <a:gd name="T28" fmla="*/ 112 w 253"/>
                <a:gd name="T29" fmla="*/ 10 h 229"/>
                <a:gd name="T30" fmla="*/ 144 w 253"/>
                <a:gd name="T31" fmla="*/ 5 h 229"/>
                <a:gd name="T32" fmla="*/ 192 w 253"/>
                <a:gd name="T33" fmla="*/ 4 h 229"/>
                <a:gd name="T34" fmla="*/ 214 w 253"/>
                <a:gd name="T35" fmla="*/ 11 h 229"/>
                <a:gd name="T36" fmla="*/ 178 w 253"/>
                <a:gd name="T37" fmla="*/ 25 h 229"/>
                <a:gd name="T38" fmla="*/ 211 w 253"/>
                <a:gd name="T39" fmla="*/ 20 h 229"/>
                <a:gd name="T40" fmla="*/ 233 w 253"/>
                <a:gd name="T41" fmla="*/ 22 h 229"/>
                <a:gd name="T42" fmla="*/ 236 w 253"/>
                <a:gd name="T43" fmla="*/ 40 h 229"/>
                <a:gd name="T44" fmla="*/ 216 w 253"/>
                <a:gd name="T45" fmla="*/ 64 h 229"/>
                <a:gd name="T46" fmla="*/ 226 w 253"/>
                <a:gd name="T47" fmla="*/ 87 h 229"/>
                <a:gd name="T48" fmla="*/ 210 w 253"/>
                <a:gd name="T49" fmla="*/ 117 h 229"/>
                <a:gd name="T50" fmla="*/ 217 w 253"/>
                <a:gd name="T51" fmla="*/ 140 h 229"/>
                <a:gd name="T52" fmla="*/ 198 w 253"/>
                <a:gd name="T53" fmla="*/ 140 h 229"/>
                <a:gd name="T54" fmla="*/ 177 w 253"/>
                <a:gd name="T55" fmla="*/ 165 h 229"/>
                <a:gd name="T56" fmla="*/ 165 w 253"/>
                <a:gd name="T57" fmla="*/ 176 h 229"/>
                <a:gd name="T58" fmla="*/ 137 w 253"/>
                <a:gd name="T59" fmla="*/ 194 h 229"/>
                <a:gd name="T60" fmla="*/ 116 w 253"/>
                <a:gd name="T61" fmla="*/ 222 h 229"/>
                <a:gd name="T62" fmla="*/ 134 w 253"/>
                <a:gd name="T63" fmla="*/ 195 h 229"/>
                <a:gd name="T64" fmla="*/ 161 w 253"/>
                <a:gd name="T65" fmla="*/ 176 h 229"/>
                <a:gd name="T66" fmla="*/ 175 w 253"/>
                <a:gd name="T67" fmla="*/ 161 h 229"/>
                <a:gd name="T68" fmla="*/ 195 w 253"/>
                <a:gd name="T69" fmla="*/ 140 h 229"/>
                <a:gd name="T70" fmla="*/ 207 w 253"/>
                <a:gd name="T71" fmla="*/ 140 h 229"/>
                <a:gd name="T72" fmla="*/ 212 w 253"/>
                <a:gd name="T73" fmla="*/ 122 h 229"/>
                <a:gd name="T74" fmla="*/ 224 w 253"/>
                <a:gd name="T75" fmla="*/ 93 h 229"/>
                <a:gd name="T76" fmla="*/ 217 w 253"/>
                <a:gd name="T77" fmla="*/ 69 h 229"/>
                <a:gd name="T78" fmla="*/ 229 w 253"/>
                <a:gd name="T79" fmla="*/ 45 h 229"/>
                <a:gd name="T80" fmla="*/ 245 w 253"/>
                <a:gd name="T81" fmla="*/ 31 h 229"/>
                <a:gd name="T82" fmla="*/ 224 w 253"/>
                <a:gd name="T83" fmla="*/ 27 h 229"/>
                <a:gd name="T84" fmla="*/ 204 w 253"/>
                <a:gd name="T85" fmla="*/ 25 h 229"/>
                <a:gd name="T86" fmla="*/ 177 w 253"/>
                <a:gd name="T87" fmla="*/ 26 h 229"/>
                <a:gd name="T88" fmla="*/ 174 w 253"/>
                <a:gd name="T89" fmla="*/ 22 h 229"/>
                <a:gd name="T90" fmla="*/ 211 w 253"/>
                <a:gd name="T91" fmla="*/ 13 h 229"/>
                <a:gd name="T92" fmla="*/ 191 w 253"/>
                <a:gd name="T93" fmla="*/ 5 h 229"/>
                <a:gd name="T94" fmla="*/ 137 w 253"/>
                <a:gd name="T95" fmla="*/ 10 h 229"/>
                <a:gd name="T96" fmla="*/ 110 w 253"/>
                <a:gd name="T97" fmla="*/ 13 h 229"/>
                <a:gd name="T98" fmla="*/ 93 w 253"/>
                <a:gd name="T99" fmla="*/ 17 h 229"/>
                <a:gd name="T100" fmla="*/ 87 w 253"/>
                <a:gd name="T101" fmla="*/ 22 h 229"/>
                <a:gd name="T102" fmla="*/ 48 w 253"/>
                <a:gd name="T103" fmla="*/ 29 h 229"/>
                <a:gd name="T104" fmla="*/ 33 w 253"/>
                <a:gd name="T105" fmla="*/ 44 h 229"/>
                <a:gd name="T106" fmla="*/ 15 w 253"/>
                <a:gd name="T107" fmla="*/ 73 h 229"/>
                <a:gd name="T108" fmla="*/ 18 w 253"/>
                <a:gd name="T109" fmla="*/ 86 h 229"/>
                <a:gd name="T110" fmla="*/ 63 w 253"/>
                <a:gd name="T111" fmla="*/ 93 h 229"/>
                <a:gd name="T112" fmla="*/ 75 w 253"/>
                <a:gd name="T113" fmla="*/ 123 h 229"/>
                <a:gd name="T114" fmla="*/ 93 w 253"/>
                <a:gd name="T115" fmla="*/ 139 h 229"/>
                <a:gd name="T116" fmla="*/ 93 w 253"/>
                <a:gd name="T117" fmla="*/ 159 h 229"/>
                <a:gd name="T118" fmla="*/ 83 w 253"/>
                <a:gd name="T119" fmla="*/ 171 h 229"/>
                <a:gd name="T120" fmla="*/ 93 w 253"/>
                <a:gd name="T121" fmla="*/ 202 h 229"/>
                <a:gd name="T122" fmla="*/ 112 w 253"/>
                <a:gd name="T123" fmla="*/ 223 h 229"/>
                <a:gd name="T124" fmla="*/ 177 w 253"/>
                <a:gd name="T125" fmla="*/ 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3" h="229">
                  <a:moveTo>
                    <a:pt x="121" y="229"/>
                  </a:moveTo>
                  <a:cubicBezTo>
                    <a:pt x="120" y="229"/>
                    <a:pt x="119" y="228"/>
                    <a:pt x="117" y="227"/>
                  </a:cubicBezTo>
                  <a:cubicBezTo>
                    <a:pt x="116" y="226"/>
                    <a:pt x="116" y="225"/>
                    <a:pt x="115" y="224"/>
                  </a:cubicBezTo>
                  <a:cubicBezTo>
                    <a:pt x="114" y="225"/>
                    <a:pt x="113" y="225"/>
                    <a:pt x="113" y="225"/>
                  </a:cubicBezTo>
                  <a:cubicBezTo>
                    <a:pt x="112" y="225"/>
                    <a:pt x="112" y="225"/>
                    <a:pt x="112" y="225"/>
                  </a:cubicBezTo>
                  <a:cubicBezTo>
                    <a:pt x="110" y="225"/>
                    <a:pt x="109" y="224"/>
                    <a:pt x="108" y="223"/>
                  </a:cubicBezTo>
                  <a:cubicBezTo>
                    <a:pt x="107" y="222"/>
                    <a:pt x="107" y="222"/>
                    <a:pt x="107" y="222"/>
                  </a:cubicBezTo>
                  <a:cubicBezTo>
                    <a:pt x="107" y="222"/>
                    <a:pt x="106" y="222"/>
                    <a:pt x="106" y="223"/>
                  </a:cubicBezTo>
                  <a:cubicBezTo>
                    <a:pt x="106" y="223"/>
                    <a:pt x="106" y="222"/>
                    <a:pt x="106" y="222"/>
                  </a:cubicBezTo>
                  <a:cubicBezTo>
                    <a:pt x="106" y="222"/>
                    <a:pt x="106" y="222"/>
                    <a:pt x="106" y="222"/>
                  </a:cubicBezTo>
                  <a:cubicBezTo>
                    <a:pt x="105" y="224"/>
                    <a:pt x="105" y="224"/>
                    <a:pt x="105" y="224"/>
                  </a:cubicBezTo>
                  <a:cubicBezTo>
                    <a:pt x="105" y="224"/>
                    <a:pt x="105" y="224"/>
                    <a:pt x="105" y="224"/>
                  </a:cubicBezTo>
                  <a:cubicBezTo>
                    <a:pt x="105" y="224"/>
                    <a:pt x="105" y="224"/>
                    <a:pt x="105" y="224"/>
                  </a:cubicBezTo>
                  <a:cubicBezTo>
                    <a:pt x="105" y="224"/>
                    <a:pt x="105" y="224"/>
                    <a:pt x="105" y="224"/>
                  </a:cubicBezTo>
                  <a:cubicBezTo>
                    <a:pt x="104" y="223"/>
                    <a:pt x="100" y="218"/>
                    <a:pt x="100" y="216"/>
                  </a:cubicBezTo>
                  <a:cubicBezTo>
                    <a:pt x="99" y="215"/>
                    <a:pt x="98" y="214"/>
                    <a:pt x="98" y="213"/>
                  </a:cubicBezTo>
                  <a:cubicBezTo>
                    <a:pt x="97" y="212"/>
                    <a:pt x="96" y="211"/>
                    <a:pt x="96" y="210"/>
                  </a:cubicBezTo>
                  <a:cubicBezTo>
                    <a:pt x="96" y="209"/>
                    <a:pt x="97" y="209"/>
                    <a:pt x="97" y="209"/>
                  </a:cubicBezTo>
                  <a:cubicBezTo>
                    <a:pt x="97" y="208"/>
                    <a:pt x="97" y="208"/>
                    <a:pt x="96" y="208"/>
                  </a:cubicBezTo>
                  <a:cubicBezTo>
                    <a:pt x="95" y="208"/>
                    <a:pt x="94" y="207"/>
                    <a:pt x="94" y="206"/>
                  </a:cubicBezTo>
                  <a:cubicBezTo>
                    <a:pt x="93" y="205"/>
                    <a:pt x="93" y="205"/>
                    <a:pt x="93" y="204"/>
                  </a:cubicBezTo>
                  <a:cubicBezTo>
                    <a:pt x="92" y="204"/>
                    <a:pt x="92" y="204"/>
                    <a:pt x="92" y="203"/>
                  </a:cubicBezTo>
                  <a:cubicBezTo>
                    <a:pt x="92" y="203"/>
                    <a:pt x="92" y="204"/>
                    <a:pt x="92" y="204"/>
                  </a:cubicBezTo>
                  <a:cubicBezTo>
                    <a:pt x="91" y="202"/>
                    <a:pt x="91" y="202"/>
                    <a:pt x="91" y="202"/>
                  </a:cubicBezTo>
                  <a:cubicBezTo>
                    <a:pt x="91" y="201"/>
                    <a:pt x="91" y="201"/>
                    <a:pt x="90" y="200"/>
                  </a:cubicBezTo>
                  <a:cubicBezTo>
                    <a:pt x="90" y="199"/>
                    <a:pt x="89" y="199"/>
                    <a:pt x="89" y="198"/>
                  </a:cubicBezTo>
                  <a:cubicBezTo>
                    <a:pt x="89" y="197"/>
                    <a:pt x="88" y="195"/>
                    <a:pt x="88" y="194"/>
                  </a:cubicBezTo>
                  <a:cubicBezTo>
                    <a:pt x="87" y="195"/>
                    <a:pt x="87" y="195"/>
                    <a:pt x="87" y="195"/>
                  </a:cubicBezTo>
                  <a:cubicBezTo>
                    <a:pt x="87" y="194"/>
                    <a:pt x="87" y="194"/>
                    <a:pt x="87" y="194"/>
                  </a:cubicBezTo>
                  <a:cubicBezTo>
                    <a:pt x="86" y="194"/>
                    <a:pt x="86" y="193"/>
                    <a:pt x="85" y="193"/>
                  </a:cubicBezTo>
                  <a:cubicBezTo>
                    <a:pt x="85" y="192"/>
                    <a:pt x="85" y="192"/>
                    <a:pt x="84" y="192"/>
                  </a:cubicBezTo>
                  <a:cubicBezTo>
                    <a:pt x="83" y="192"/>
                    <a:pt x="83" y="192"/>
                    <a:pt x="83" y="192"/>
                  </a:cubicBezTo>
                  <a:cubicBezTo>
                    <a:pt x="83" y="191"/>
                    <a:pt x="83" y="191"/>
                    <a:pt x="83" y="191"/>
                  </a:cubicBezTo>
                  <a:cubicBezTo>
                    <a:pt x="83" y="190"/>
                    <a:pt x="84" y="189"/>
                    <a:pt x="84" y="189"/>
                  </a:cubicBezTo>
                  <a:cubicBezTo>
                    <a:pt x="84" y="188"/>
                    <a:pt x="85" y="187"/>
                    <a:pt x="85" y="187"/>
                  </a:cubicBezTo>
                  <a:cubicBezTo>
                    <a:pt x="85" y="187"/>
                    <a:pt x="85" y="187"/>
                    <a:pt x="85" y="187"/>
                  </a:cubicBezTo>
                  <a:cubicBezTo>
                    <a:pt x="85" y="187"/>
                    <a:pt x="85" y="187"/>
                    <a:pt x="85" y="187"/>
                  </a:cubicBezTo>
                  <a:cubicBezTo>
                    <a:pt x="84" y="187"/>
                    <a:pt x="84" y="187"/>
                    <a:pt x="83" y="186"/>
                  </a:cubicBezTo>
                  <a:cubicBezTo>
                    <a:pt x="81" y="186"/>
                    <a:pt x="81" y="185"/>
                    <a:pt x="81" y="181"/>
                  </a:cubicBezTo>
                  <a:cubicBezTo>
                    <a:pt x="81" y="180"/>
                    <a:pt x="81" y="179"/>
                    <a:pt x="81" y="178"/>
                  </a:cubicBezTo>
                  <a:cubicBezTo>
                    <a:pt x="81" y="176"/>
                    <a:pt x="82" y="173"/>
                    <a:pt x="82" y="172"/>
                  </a:cubicBezTo>
                  <a:cubicBezTo>
                    <a:pt x="82" y="172"/>
                    <a:pt x="81" y="172"/>
                    <a:pt x="81" y="172"/>
                  </a:cubicBezTo>
                  <a:cubicBezTo>
                    <a:pt x="81" y="172"/>
                    <a:pt x="81" y="172"/>
                    <a:pt x="81" y="172"/>
                  </a:cubicBezTo>
                  <a:cubicBezTo>
                    <a:pt x="80" y="172"/>
                    <a:pt x="80" y="172"/>
                    <a:pt x="80" y="172"/>
                  </a:cubicBezTo>
                  <a:cubicBezTo>
                    <a:pt x="80" y="172"/>
                    <a:pt x="80" y="172"/>
                    <a:pt x="80" y="172"/>
                  </a:cubicBezTo>
                  <a:cubicBezTo>
                    <a:pt x="79" y="172"/>
                    <a:pt x="79" y="172"/>
                    <a:pt x="79" y="172"/>
                  </a:cubicBezTo>
                  <a:cubicBezTo>
                    <a:pt x="80" y="171"/>
                    <a:pt x="80" y="171"/>
                    <a:pt x="80" y="171"/>
                  </a:cubicBezTo>
                  <a:cubicBezTo>
                    <a:pt x="80" y="170"/>
                    <a:pt x="80" y="170"/>
                    <a:pt x="80" y="170"/>
                  </a:cubicBezTo>
                  <a:cubicBezTo>
                    <a:pt x="81" y="170"/>
                    <a:pt x="81" y="170"/>
                    <a:pt x="81" y="170"/>
                  </a:cubicBezTo>
                  <a:cubicBezTo>
                    <a:pt x="81" y="169"/>
                    <a:pt x="82" y="168"/>
                    <a:pt x="82" y="167"/>
                  </a:cubicBezTo>
                  <a:cubicBezTo>
                    <a:pt x="83" y="168"/>
                    <a:pt x="83" y="168"/>
                    <a:pt x="83" y="168"/>
                  </a:cubicBezTo>
                  <a:cubicBezTo>
                    <a:pt x="83" y="167"/>
                    <a:pt x="83" y="167"/>
                    <a:pt x="83" y="167"/>
                  </a:cubicBezTo>
                  <a:cubicBezTo>
                    <a:pt x="83" y="166"/>
                    <a:pt x="83" y="166"/>
                    <a:pt x="83" y="166"/>
                  </a:cubicBezTo>
                  <a:cubicBezTo>
                    <a:pt x="83" y="166"/>
                    <a:pt x="83" y="166"/>
                    <a:pt x="83" y="166"/>
                  </a:cubicBezTo>
                  <a:cubicBezTo>
                    <a:pt x="83" y="166"/>
                    <a:pt x="83" y="166"/>
                    <a:pt x="83" y="166"/>
                  </a:cubicBezTo>
                  <a:cubicBezTo>
                    <a:pt x="84" y="166"/>
                    <a:pt x="84" y="166"/>
                    <a:pt x="84" y="166"/>
                  </a:cubicBezTo>
                  <a:cubicBezTo>
                    <a:pt x="84" y="166"/>
                    <a:pt x="84" y="166"/>
                    <a:pt x="84" y="166"/>
                  </a:cubicBezTo>
                  <a:cubicBezTo>
                    <a:pt x="84" y="166"/>
                    <a:pt x="84" y="166"/>
                    <a:pt x="84" y="167"/>
                  </a:cubicBezTo>
                  <a:cubicBezTo>
                    <a:pt x="84" y="165"/>
                    <a:pt x="84" y="163"/>
                    <a:pt x="84" y="161"/>
                  </a:cubicBezTo>
                  <a:cubicBezTo>
                    <a:pt x="84" y="160"/>
                    <a:pt x="84" y="160"/>
                    <a:pt x="84" y="160"/>
                  </a:cubicBezTo>
                  <a:cubicBezTo>
                    <a:pt x="85" y="160"/>
                    <a:pt x="85" y="160"/>
                    <a:pt x="85" y="160"/>
                  </a:cubicBezTo>
                  <a:cubicBezTo>
                    <a:pt x="85" y="160"/>
                    <a:pt x="85" y="160"/>
                    <a:pt x="85" y="160"/>
                  </a:cubicBezTo>
                  <a:cubicBezTo>
                    <a:pt x="86" y="160"/>
                    <a:pt x="87" y="160"/>
                    <a:pt x="87" y="158"/>
                  </a:cubicBezTo>
                  <a:cubicBezTo>
                    <a:pt x="88" y="157"/>
                    <a:pt x="88" y="157"/>
                    <a:pt x="88" y="157"/>
                  </a:cubicBezTo>
                  <a:cubicBezTo>
                    <a:pt x="89" y="158"/>
                    <a:pt x="89" y="158"/>
                    <a:pt x="89" y="158"/>
                  </a:cubicBezTo>
                  <a:cubicBezTo>
                    <a:pt x="89" y="158"/>
                    <a:pt x="89" y="158"/>
                    <a:pt x="90" y="159"/>
                  </a:cubicBezTo>
                  <a:cubicBezTo>
                    <a:pt x="90" y="158"/>
                    <a:pt x="90" y="158"/>
                    <a:pt x="91" y="158"/>
                  </a:cubicBezTo>
                  <a:cubicBezTo>
                    <a:pt x="91" y="158"/>
                    <a:pt x="91" y="158"/>
                    <a:pt x="91" y="157"/>
                  </a:cubicBezTo>
                  <a:cubicBezTo>
                    <a:pt x="91" y="157"/>
                    <a:pt x="90" y="157"/>
                    <a:pt x="90" y="156"/>
                  </a:cubicBezTo>
                  <a:cubicBezTo>
                    <a:pt x="90" y="155"/>
                    <a:pt x="91" y="155"/>
                    <a:pt x="91" y="155"/>
                  </a:cubicBezTo>
                  <a:cubicBezTo>
                    <a:pt x="91" y="154"/>
                    <a:pt x="92" y="154"/>
                    <a:pt x="92" y="154"/>
                  </a:cubicBezTo>
                  <a:cubicBezTo>
                    <a:pt x="93" y="154"/>
                    <a:pt x="93" y="153"/>
                    <a:pt x="93" y="153"/>
                  </a:cubicBezTo>
                  <a:cubicBezTo>
                    <a:pt x="93" y="153"/>
                    <a:pt x="93" y="153"/>
                    <a:pt x="93" y="153"/>
                  </a:cubicBezTo>
                  <a:cubicBezTo>
                    <a:pt x="93" y="153"/>
                    <a:pt x="93" y="153"/>
                    <a:pt x="93" y="153"/>
                  </a:cubicBezTo>
                  <a:cubicBezTo>
                    <a:pt x="93" y="153"/>
                    <a:pt x="93" y="152"/>
                    <a:pt x="93" y="152"/>
                  </a:cubicBezTo>
                  <a:cubicBezTo>
                    <a:pt x="92" y="151"/>
                    <a:pt x="92" y="150"/>
                    <a:pt x="91" y="149"/>
                  </a:cubicBezTo>
                  <a:cubicBezTo>
                    <a:pt x="91" y="149"/>
                    <a:pt x="91" y="149"/>
                    <a:pt x="91" y="149"/>
                  </a:cubicBezTo>
                  <a:cubicBezTo>
                    <a:pt x="90" y="149"/>
                    <a:pt x="90" y="148"/>
                    <a:pt x="90" y="148"/>
                  </a:cubicBezTo>
                  <a:cubicBezTo>
                    <a:pt x="90" y="147"/>
                    <a:pt x="90" y="147"/>
                    <a:pt x="90" y="147"/>
                  </a:cubicBezTo>
                  <a:cubicBezTo>
                    <a:pt x="89" y="147"/>
                    <a:pt x="89" y="147"/>
                    <a:pt x="88" y="147"/>
                  </a:cubicBezTo>
                  <a:cubicBezTo>
                    <a:pt x="87" y="147"/>
                    <a:pt x="87" y="147"/>
                    <a:pt x="87" y="147"/>
                  </a:cubicBezTo>
                  <a:cubicBezTo>
                    <a:pt x="87" y="146"/>
                    <a:pt x="87" y="146"/>
                    <a:pt x="87" y="146"/>
                  </a:cubicBezTo>
                  <a:cubicBezTo>
                    <a:pt x="87" y="145"/>
                    <a:pt x="87" y="144"/>
                    <a:pt x="88" y="143"/>
                  </a:cubicBezTo>
                  <a:cubicBezTo>
                    <a:pt x="89" y="142"/>
                    <a:pt x="91" y="141"/>
                    <a:pt x="92" y="141"/>
                  </a:cubicBezTo>
                  <a:cubicBezTo>
                    <a:pt x="92" y="141"/>
                    <a:pt x="92" y="141"/>
                    <a:pt x="91" y="141"/>
                  </a:cubicBezTo>
                  <a:cubicBezTo>
                    <a:pt x="90" y="140"/>
                    <a:pt x="89" y="139"/>
                    <a:pt x="89" y="137"/>
                  </a:cubicBezTo>
                  <a:cubicBezTo>
                    <a:pt x="89" y="137"/>
                    <a:pt x="87" y="134"/>
                    <a:pt x="85" y="132"/>
                  </a:cubicBezTo>
                  <a:cubicBezTo>
                    <a:pt x="85" y="132"/>
                    <a:pt x="84" y="131"/>
                    <a:pt x="84" y="131"/>
                  </a:cubicBezTo>
                  <a:cubicBezTo>
                    <a:pt x="83" y="131"/>
                    <a:pt x="83" y="132"/>
                    <a:pt x="82" y="132"/>
                  </a:cubicBezTo>
                  <a:cubicBezTo>
                    <a:pt x="82" y="132"/>
                    <a:pt x="81" y="132"/>
                    <a:pt x="81" y="131"/>
                  </a:cubicBezTo>
                  <a:cubicBezTo>
                    <a:pt x="81" y="132"/>
                    <a:pt x="81" y="132"/>
                    <a:pt x="81" y="132"/>
                  </a:cubicBezTo>
                  <a:cubicBezTo>
                    <a:pt x="81" y="132"/>
                    <a:pt x="81" y="133"/>
                    <a:pt x="81" y="133"/>
                  </a:cubicBezTo>
                  <a:cubicBezTo>
                    <a:pt x="81" y="134"/>
                    <a:pt x="81" y="134"/>
                    <a:pt x="81" y="134"/>
                  </a:cubicBezTo>
                  <a:cubicBezTo>
                    <a:pt x="78" y="134"/>
                    <a:pt x="78" y="134"/>
                    <a:pt x="78" y="134"/>
                  </a:cubicBezTo>
                  <a:cubicBezTo>
                    <a:pt x="75" y="134"/>
                    <a:pt x="73" y="133"/>
                    <a:pt x="72" y="129"/>
                  </a:cubicBezTo>
                  <a:cubicBezTo>
                    <a:pt x="72" y="126"/>
                    <a:pt x="72" y="124"/>
                    <a:pt x="73" y="122"/>
                  </a:cubicBezTo>
                  <a:cubicBezTo>
                    <a:pt x="73" y="120"/>
                    <a:pt x="73" y="119"/>
                    <a:pt x="73" y="118"/>
                  </a:cubicBezTo>
                  <a:cubicBezTo>
                    <a:pt x="72" y="118"/>
                    <a:pt x="72" y="118"/>
                    <a:pt x="72" y="118"/>
                  </a:cubicBezTo>
                  <a:cubicBezTo>
                    <a:pt x="72" y="118"/>
                    <a:pt x="71" y="117"/>
                    <a:pt x="71" y="117"/>
                  </a:cubicBezTo>
                  <a:cubicBezTo>
                    <a:pt x="70" y="116"/>
                    <a:pt x="71" y="115"/>
                    <a:pt x="71" y="114"/>
                  </a:cubicBezTo>
                  <a:cubicBezTo>
                    <a:pt x="71" y="113"/>
                    <a:pt x="71" y="113"/>
                    <a:pt x="71" y="112"/>
                  </a:cubicBezTo>
                  <a:cubicBezTo>
                    <a:pt x="71" y="112"/>
                    <a:pt x="70" y="112"/>
                    <a:pt x="70" y="113"/>
                  </a:cubicBezTo>
                  <a:cubicBezTo>
                    <a:pt x="67" y="114"/>
                    <a:pt x="67" y="114"/>
                    <a:pt x="67" y="114"/>
                  </a:cubicBezTo>
                  <a:cubicBezTo>
                    <a:pt x="69" y="111"/>
                    <a:pt x="69" y="111"/>
                    <a:pt x="69" y="111"/>
                  </a:cubicBezTo>
                  <a:cubicBezTo>
                    <a:pt x="69" y="110"/>
                    <a:pt x="70" y="109"/>
                    <a:pt x="69" y="108"/>
                  </a:cubicBezTo>
                  <a:cubicBezTo>
                    <a:pt x="69" y="107"/>
                    <a:pt x="68" y="107"/>
                    <a:pt x="66" y="106"/>
                  </a:cubicBezTo>
                  <a:cubicBezTo>
                    <a:pt x="66" y="106"/>
                    <a:pt x="66" y="106"/>
                    <a:pt x="66" y="106"/>
                  </a:cubicBezTo>
                  <a:cubicBezTo>
                    <a:pt x="66" y="106"/>
                    <a:pt x="66" y="106"/>
                    <a:pt x="66" y="106"/>
                  </a:cubicBezTo>
                  <a:cubicBezTo>
                    <a:pt x="65" y="105"/>
                    <a:pt x="65" y="103"/>
                    <a:pt x="65" y="102"/>
                  </a:cubicBezTo>
                  <a:cubicBezTo>
                    <a:pt x="65" y="101"/>
                    <a:pt x="65" y="100"/>
                    <a:pt x="65" y="100"/>
                  </a:cubicBezTo>
                  <a:cubicBezTo>
                    <a:pt x="64" y="99"/>
                    <a:pt x="64" y="99"/>
                    <a:pt x="64" y="98"/>
                  </a:cubicBezTo>
                  <a:cubicBezTo>
                    <a:pt x="63" y="98"/>
                    <a:pt x="62" y="97"/>
                    <a:pt x="62" y="95"/>
                  </a:cubicBezTo>
                  <a:cubicBezTo>
                    <a:pt x="61" y="95"/>
                    <a:pt x="59" y="94"/>
                    <a:pt x="57" y="94"/>
                  </a:cubicBezTo>
                  <a:cubicBezTo>
                    <a:pt x="55" y="93"/>
                    <a:pt x="54" y="93"/>
                    <a:pt x="54" y="93"/>
                  </a:cubicBezTo>
                  <a:cubicBezTo>
                    <a:pt x="51" y="92"/>
                    <a:pt x="48" y="92"/>
                    <a:pt x="47" y="89"/>
                  </a:cubicBezTo>
                  <a:cubicBezTo>
                    <a:pt x="45" y="90"/>
                    <a:pt x="42" y="90"/>
                    <a:pt x="40" y="89"/>
                  </a:cubicBezTo>
                  <a:cubicBezTo>
                    <a:pt x="38" y="89"/>
                    <a:pt x="38" y="89"/>
                    <a:pt x="38" y="89"/>
                  </a:cubicBezTo>
                  <a:cubicBezTo>
                    <a:pt x="37" y="88"/>
                    <a:pt x="35" y="88"/>
                    <a:pt x="34" y="88"/>
                  </a:cubicBezTo>
                  <a:cubicBezTo>
                    <a:pt x="32" y="89"/>
                    <a:pt x="32" y="89"/>
                    <a:pt x="31" y="89"/>
                  </a:cubicBezTo>
                  <a:cubicBezTo>
                    <a:pt x="31" y="89"/>
                    <a:pt x="31" y="89"/>
                    <a:pt x="30" y="89"/>
                  </a:cubicBezTo>
                  <a:cubicBezTo>
                    <a:pt x="29" y="89"/>
                    <a:pt x="28" y="90"/>
                    <a:pt x="27" y="90"/>
                  </a:cubicBezTo>
                  <a:cubicBezTo>
                    <a:pt x="26" y="91"/>
                    <a:pt x="25" y="92"/>
                    <a:pt x="23" y="92"/>
                  </a:cubicBezTo>
                  <a:cubicBezTo>
                    <a:pt x="22" y="92"/>
                    <a:pt x="22" y="91"/>
                    <a:pt x="21" y="91"/>
                  </a:cubicBezTo>
                  <a:cubicBezTo>
                    <a:pt x="21" y="90"/>
                    <a:pt x="20" y="90"/>
                    <a:pt x="19" y="90"/>
                  </a:cubicBezTo>
                  <a:cubicBezTo>
                    <a:pt x="17" y="91"/>
                    <a:pt x="17" y="91"/>
                    <a:pt x="17" y="91"/>
                  </a:cubicBezTo>
                  <a:cubicBezTo>
                    <a:pt x="17" y="89"/>
                    <a:pt x="17" y="89"/>
                    <a:pt x="17" y="89"/>
                  </a:cubicBezTo>
                  <a:cubicBezTo>
                    <a:pt x="17" y="87"/>
                    <a:pt x="16" y="87"/>
                    <a:pt x="16" y="87"/>
                  </a:cubicBezTo>
                  <a:cubicBezTo>
                    <a:pt x="15" y="86"/>
                    <a:pt x="15" y="86"/>
                    <a:pt x="15" y="86"/>
                  </a:cubicBezTo>
                  <a:cubicBezTo>
                    <a:pt x="15" y="86"/>
                    <a:pt x="15" y="86"/>
                    <a:pt x="15" y="86"/>
                  </a:cubicBezTo>
                  <a:cubicBezTo>
                    <a:pt x="15" y="85"/>
                    <a:pt x="15" y="85"/>
                    <a:pt x="16" y="84"/>
                  </a:cubicBezTo>
                  <a:cubicBezTo>
                    <a:pt x="16" y="84"/>
                    <a:pt x="17" y="84"/>
                    <a:pt x="17" y="84"/>
                  </a:cubicBezTo>
                  <a:cubicBezTo>
                    <a:pt x="17" y="84"/>
                    <a:pt x="18" y="84"/>
                    <a:pt x="18" y="84"/>
                  </a:cubicBezTo>
                  <a:cubicBezTo>
                    <a:pt x="18" y="84"/>
                    <a:pt x="18" y="84"/>
                    <a:pt x="19" y="84"/>
                  </a:cubicBezTo>
                  <a:cubicBezTo>
                    <a:pt x="19" y="84"/>
                    <a:pt x="18" y="83"/>
                    <a:pt x="18" y="83"/>
                  </a:cubicBezTo>
                  <a:cubicBezTo>
                    <a:pt x="18" y="83"/>
                    <a:pt x="18" y="82"/>
                    <a:pt x="18" y="81"/>
                  </a:cubicBezTo>
                  <a:cubicBezTo>
                    <a:pt x="17" y="82"/>
                    <a:pt x="17" y="82"/>
                    <a:pt x="16" y="82"/>
                  </a:cubicBezTo>
                  <a:cubicBezTo>
                    <a:pt x="15" y="82"/>
                    <a:pt x="14" y="82"/>
                    <a:pt x="13" y="82"/>
                  </a:cubicBezTo>
                  <a:cubicBezTo>
                    <a:pt x="11" y="82"/>
                    <a:pt x="10" y="81"/>
                    <a:pt x="9" y="80"/>
                  </a:cubicBezTo>
                  <a:cubicBezTo>
                    <a:pt x="9" y="80"/>
                    <a:pt x="9" y="80"/>
                    <a:pt x="9" y="80"/>
                  </a:cubicBezTo>
                  <a:cubicBezTo>
                    <a:pt x="9" y="79"/>
                    <a:pt x="9" y="79"/>
                    <a:pt x="9" y="79"/>
                  </a:cubicBezTo>
                  <a:cubicBezTo>
                    <a:pt x="11" y="76"/>
                    <a:pt x="14" y="76"/>
                    <a:pt x="15" y="76"/>
                  </a:cubicBezTo>
                  <a:cubicBezTo>
                    <a:pt x="17" y="76"/>
                    <a:pt x="17" y="76"/>
                    <a:pt x="17" y="76"/>
                  </a:cubicBezTo>
                  <a:cubicBezTo>
                    <a:pt x="19" y="76"/>
                    <a:pt x="20" y="76"/>
                    <a:pt x="21" y="75"/>
                  </a:cubicBezTo>
                  <a:cubicBezTo>
                    <a:pt x="20" y="74"/>
                    <a:pt x="18" y="74"/>
                    <a:pt x="15" y="75"/>
                  </a:cubicBezTo>
                  <a:cubicBezTo>
                    <a:pt x="13" y="75"/>
                    <a:pt x="11" y="75"/>
                    <a:pt x="10" y="74"/>
                  </a:cubicBezTo>
                  <a:cubicBezTo>
                    <a:pt x="10" y="74"/>
                    <a:pt x="10" y="74"/>
                    <a:pt x="10" y="73"/>
                  </a:cubicBezTo>
                  <a:cubicBezTo>
                    <a:pt x="9" y="73"/>
                    <a:pt x="8" y="72"/>
                    <a:pt x="8" y="72"/>
                  </a:cubicBezTo>
                  <a:cubicBezTo>
                    <a:pt x="8" y="71"/>
                    <a:pt x="8" y="71"/>
                    <a:pt x="7" y="71"/>
                  </a:cubicBezTo>
                  <a:cubicBezTo>
                    <a:pt x="5" y="71"/>
                    <a:pt x="3" y="70"/>
                    <a:pt x="2" y="69"/>
                  </a:cubicBezTo>
                  <a:cubicBezTo>
                    <a:pt x="0" y="68"/>
                    <a:pt x="0" y="66"/>
                    <a:pt x="0" y="66"/>
                  </a:cubicBezTo>
                  <a:cubicBezTo>
                    <a:pt x="1" y="63"/>
                    <a:pt x="6" y="60"/>
                    <a:pt x="8" y="60"/>
                  </a:cubicBezTo>
                  <a:cubicBezTo>
                    <a:pt x="9" y="60"/>
                    <a:pt x="10" y="60"/>
                    <a:pt x="11" y="60"/>
                  </a:cubicBezTo>
                  <a:cubicBezTo>
                    <a:pt x="13" y="60"/>
                    <a:pt x="16" y="60"/>
                    <a:pt x="17" y="59"/>
                  </a:cubicBezTo>
                  <a:cubicBezTo>
                    <a:pt x="19" y="56"/>
                    <a:pt x="21" y="56"/>
                    <a:pt x="25" y="55"/>
                  </a:cubicBezTo>
                  <a:cubicBezTo>
                    <a:pt x="26" y="55"/>
                    <a:pt x="30" y="52"/>
                    <a:pt x="33" y="49"/>
                  </a:cubicBezTo>
                  <a:cubicBezTo>
                    <a:pt x="34" y="48"/>
                    <a:pt x="34" y="47"/>
                    <a:pt x="34" y="47"/>
                  </a:cubicBezTo>
                  <a:cubicBezTo>
                    <a:pt x="33" y="47"/>
                    <a:pt x="32" y="46"/>
                    <a:pt x="32" y="46"/>
                  </a:cubicBezTo>
                  <a:cubicBezTo>
                    <a:pt x="32" y="46"/>
                    <a:pt x="32" y="46"/>
                    <a:pt x="32" y="46"/>
                  </a:cubicBezTo>
                  <a:cubicBezTo>
                    <a:pt x="32" y="46"/>
                    <a:pt x="31" y="47"/>
                    <a:pt x="30" y="47"/>
                  </a:cubicBezTo>
                  <a:cubicBezTo>
                    <a:pt x="30" y="47"/>
                    <a:pt x="29" y="47"/>
                    <a:pt x="28" y="46"/>
                  </a:cubicBezTo>
                  <a:cubicBezTo>
                    <a:pt x="26" y="46"/>
                    <a:pt x="24" y="46"/>
                    <a:pt x="23" y="46"/>
                  </a:cubicBezTo>
                  <a:cubicBezTo>
                    <a:pt x="23" y="46"/>
                    <a:pt x="23" y="46"/>
                    <a:pt x="23" y="46"/>
                  </a:cubicBezTo>
                  <a:cubicBezTo>
                    <a:pt x="22" y="46"/>
                    <a:pt x="22" y="46"/>
                    <a:pt x="22" y="46"/>
                  </a:cubicBezTo>
                  <a:cubicBezTo>
                    <a:pt x="21" y="45"/>
                    <a:pt x="21" y="45"/>
                    <a:pt x="21" y="45"/>
                  </a:cubicBezTo>
                  <a:cubicBezTo>
                    <a:pt x="21" y="45"/>
                    <a:pt x="21" y="44"/>
                    <a:pt x="22" y="43"/>
                  </a:cubicBezTo>
                  <a:cubicBezTo>
                    <a:pt x="22" y="42"/>
                    <a:pt x="23" y="42"/>
                    <a:pt x="24" y="42"/>
                  </a:cubicBezTo>
                  <a:cubicBezTo>
                    <a:pt x="24" y="42"/>
                    <a:pt x="24" y="42"/>
                    <a:pt x="24" y="42"/>
                  </a:cubicBezTo>
                  <a:cubicBezTo>
                    <a:pt x="24" y="41"/>
                    <a:pt x="24" y="41"/>
                    <a:pt x="25" y="40"/>
                  </a:cubicBezTo>
                  <a:cubicBezTo>
                    <a:pt x="25" y="40"/>
                    <a:pt x="25" y="40"/>
                    <a:pt x="26" y="40"/>
                  </a:cubicBezTo>
                  <a:cubicBezTo>
                    <a:pt x="28" y="39"/>
                    <a:pt x="28" y="39"/>
                    <a:pt x="28" y="39"/>
                  </a:cubicBezTo>
                  <a:cubicBezTo>
                    <a:pt x="28" y="39"/>
                    <a:pt x="28" y="39"/>
                    <a:pt x="28" y="39"/>
                  </a:cubicBezTo>
                  <a:cubicBezTo>
                    <a:pt x="28" y="39"/>
                    <a:pt x="28" y="39"/>
                    <a:pt x="28" y="39"/>
                  </a:cubicBezTo>
                  <a:cubicBezTo>
                    <a:pt x="30" y="38"/>
                    <a:pt x="30" y="38"/>
                    <a:pt x="30" y="38"/>
                  </a:cubicBezTo>
                  <a:cubicBezTo>
                    <a:pt x="30" y="38"/>
                    <a:pt x="30" y="38"/>
                    <a:pt x="30" y="38"/>
                  </a:cubicBezTo>
                  <a:cubicBezTo>
                    <a:pt x="30" y="39"/>
                    <a:pt x="31" y="39"/>
                    <a:pt x="31" y="39"/>
                  </a:cubicBezTo>
                  <a:cubicBezTo>
                    <a:pt x="31" y="39"/>
                    <a:pt x="31" y="38"/>
                    <a:pt x="31" y="38"/>
                  </a:cubicBezTo>
                  <a:cubicBezTo>
                    <a:pt x="32" y="38"/>
                    <a:pt x="32" y="37"/>
                    <a:pt x="32" y="36"/>
                  </a:cubicBezTo>
                  <a:cubicBezTo>
                    <a:pt x="31" y="35"/>
                    <a:pt x="31" y="35"/>
                    <a:pt x="31" y="35"/>
                  </a:cubicBezTo>
                  <a:cubicBezTo>
                    <a:pt x="33" y="35"/>
                    <a:pt x="33" y="35"/>
                    <a:pt x="33" y="35"/>
                  </a:cubicBezTo>
                  <a:cubicBezTo>
                    <a:pt x="33" y="35"/>
                    <a:pt x="33" y="35"/>
                    <a:pt x="34" y="36"/>
                  </a:cubicBezTo>
                  <a:cubicBezTo>
                    <a:pt x="35" y="36"/>
                    <a:pt x="36" y="36"/>
                    <a:pt x="36" y="36"/>
                  </a:cubicBezTo>
                  <a:cubicBezTo>
                    <a:pt x="37" y="32"/>
                    <a:pt x="40" y="32"/>
                    <a:pt x="41" y="32"/>
                  </a:cubicBezTo>
                  <a:cubicBezTo>
                    <a:pt x="42" y="32"/>
                    <a:pt x="45" y="32"/>
                    <a:pt x="45" y="31"/>
                  </a:cubicBezTo>
                  <a:cubicBezTo>
                    <a:pt x="46" y="31"/>
                    <a:pt x="46" y="30"/>
                    <a:pt x="46" y="30"/>
                  </a:cubicBezTo>
                  <a:cubicBezTo>
                    <a:pt x="46" y="28"/>
                    <a:pt x="45" y="27"/>
                    <a:pt x="46" y="25"/>
                  </a:cubicBezTo>
                  <a:cubicBezTo>
                    <a:pt x="46" y="24"/>
                    <a:pt x="46" y="24"/>
                    <a:pt x="46" y="24"/>
                  </a:cubicBezTo>
                  <a:cubicBezTo>
                    <a:pt x="47" y="24"/>
                    <a:pt x="47" y="24"/>
                    <a:pt x="47" y="24"/>
                  </a:cubicBezTo>
                  <a:cubicBezTo>
                    <a:pt x="48" y="24"/>
                    <a:pt x="48" y="24"/>
                    <a:pt x="49" y="24"/>
                  </a:cubicBezTo>
                  <a:cubicBezTo>
                    <a:pt x="51" y="25"/>
                    <a:pt x="54" y="25"/>
                    <a:pt x="55" y="25"/>
                  </a:cubicBezTo>
                  <a:cubicBezTo>
                    <a:pt x="55" y="25"/>
                    <a:pt x="55" y="25"/>
                    <a:pt x="55" y="25"/>
                  </a:cubicBezTo>
                  <a:cubicBezTo>
                    <a:pt x="54" y="25"/>
                    <a:pt x="54" y="25"/>
                    <a:pt x="54" y="25"/>
                  </a:cubicBezTo>
                  <a:cubicBezTo>
                    <a:pt x="54" y="23"/>
                    <a:pt x="54" y="23"/>
                    <a:pt x="54" y="23"/>
                  </a:cubicBezTo>
                  <a:cubicBezTo>
                    <a:pt x="56" y="20"/>
                    <a:pt x="65" y="19"/>
                    <a:pt x="70" y="19"/>
                  </a:cubicBezTo>
                  <a:cubicBezTo>
                    <a:pt x="70" y="19"/>
                    <a:pt x="70" y="19"/>
                    <a:pt x="70" y="19"/>
                  </a:cubicBezTo>
                  <a:cubicBezTo>
                    <a:pt x="71" y="19"/>
                    <a:pt x="72" y="19"/>
                    <a:pt x="72" y="19"/>
                  </a:cubicBezTo>
                  <a:cubicBezTo>
                    <a:pt x="73" y="19"/>
                    <a:pt x="74" y="19"/>
                    <a:pt x="75" y="19"/>
                  </a:cubicBezTo>
                  <a:cubicBezTo>
                    <a:pt x="77" y="19"/>
                    <a:pt x="78" y="19"/>
                    <a:pt x="79" y="19"/>
                  </a:cubicBezTo>
                  <a:cubicBezTo>
                    <a:pt x="80" y="18"/>
                    <a:pt x="82" y="18"/>
                    <a:pt x="84" y="18"/>
                  </a:cubicBezTo>
                  <a:cubicBezTo>
                    <a:pt x="85" y="18"/>
                    <a:pt x="87" y="19"/>
                    <a:pt x="87" y="18"/>
                  </a:cubicBezTo>
                  <a:cubicBezTo>
                    <a:pt x="91" y="15"/>
                    <a:pt x="91" y="15"/>
                    <a:pt x="91" y="15"/>
                  </a:cubicBezTo>
                  <a:cubicBezTo>
                    <a:pt x="89" y="19"/>
                    <a:pt x="89" y="19"/>
                    <a:pt x="89" y="19"/>
                  </a:cubicBezTo>
                  <a:cubicBezTo>
                    <a:pt x="88" y="20"/>
                    <a:pt x="88" y="20"/>
                    <a:pt x="89" y="21"/>
                  </a:cubicBezTo>
                  <a:cubicBezTo>
                    <a:pt x="89" y="21"/>
                    <a:pt x="89" y="21"/>
                    <a:pt x="89" y="21"/>
                  </a:cubicBezTo>
                  <a:cubicBezTo>
                    <a:pt x="89" y="21"/>
                    <a:pt x="89" y="21"/>
                    <a:pt x="89" y="21"/>
                  </a:cubicBezTo>
                  <a:cubicBezTo>
                    <a:pt x="89" y="21"/>
                    <a:pt x="89" y="21"/>
                    <a:pt x="89" y="21"/>
                  </a:cubicBezTo>
                  <a:cubicBezTo>
                    <a:pt x="90" y="21"/>
                    <a:pt x="90" y="21"/>
                    <a:pt x="90" y="21"/>
                  </a:cubicBezTo>
                  <a:cubicBezTo>
                    <a:pt x="90" y="21"/>
                    <a:pt x="91" y="22"/>
                    <a:pt x="92" y="23"/>
                  </a:cubicBezTo>
                  <a:cubicBezTo>
                    <a:pt x="92" y="22"/>
                    <a:pt x="92" y="22"/>
                    <a:pt x="92" y="22"/>
                  </a:cubicBezTo>
                  <a:cubicBezTo>
                    <a:pt x="92" y="21"/>
                    <a:pt x="93" y="21"/>
                    <a:pt x="94" y="21"/>
                  </a:cubicBezTo>
                  <a:cubicBezTo>
                    <a:pt x="93" y="21"/>
                    <a:pt x="93" y="20"/>
                    <a:pt x="93" y="20"/>
                  </a:cubicBezTo>
                  <a:cubicBezTo>
                    <a:pt x="93" y="19"/>
                    <a:pt x="93" y="19"/>
                    <a:pt x="93" y="19"/>
                  </a:cubicBezTo>
                  <a:cubicBezTo>
                    <a:pt x="93" y="19"/>
                    <a:pt x="93" y="19"/>
                    <a:pt x="92" y="19"/>
                  </a:cubicBezTo>
                  <a:cubicBezTo>
                    <a:pt x="91" y="19"/>
                    <a:pt x="91" y="19"/>
                    <a:pt x="91" y="19"/>
                  </a:cubicBezTo>
                  <a:cubicBezTo>
                    <a:pt x="91" y="17"/>
                    <a:pt x="91" y="17"/>
                    <a:pt x="91" y="17"/>
                  </a:cubicBezTo>
                  <a:cubicBezTo>
                    <a:pt x="91" y="15"/>
                    <a:pt x="95" y="13"/>
                    <a:pt x="98" y="13"/>
                  </a:cubicBezTo>
                  <a:cubicBezTo>
                    <a:pt x="99" y="13"/>
                    <a:pt x="101" y="14"/>
                    <a:pt x="101" y="15"/>
                  </a:cubicBezTo>
                  <a:cubicBezTo>
                    <a:pt x="102" y="15"/>
                    <a:pt x="102" y="15"/>
                    <a:pt x="103" y="15"/>
                  </a:cubicBezTo>
                  <a:cubicBezTo>
                    <a:pt x="104" y="15"/>
                    <a:pt x="106" y="15"/>
                    <a:pt x="107" y="17"/>
                  </a:cubicBezTo>
                  <a:cubicBezTo>
                    <a:pt x="109" y="18"/>
                    <a:pt x="111" y="19"/>
                    <a:pt x="114" y="19"/>
                  </a:cubicBezTo>
                  <a:cubicBezTo>
                    <a:pt x="114" y="18"/>
                    <a:pt x="115" y="17"/>
                    <a:pt x="116" y="17"/>
                  </a:cubicBezTo>
                  <a:cubicBezTo>
                    <a:pt x="114" y="16"/>
                    <a:pt x="112" y="15"/>
                    <a:pt x="110" y="15"/>
                  </a:cubicBezTo>
                  <a:cubicBezTo>
                    <a:pt x="109" y="15"/>
                    <a:pt x="109" y="15"/>
                    <a:pt x="108" y="15"/>
                  </a:cubicBezTo>
                  <a:cubicBezTo>
                    <a:pt x="107" y="15"/>
                    <a:pt x="107" y="15"/>
                    <a:pt x="107" y="15"/>
                  </a:cubicBezTo>
                  <a:cubicBezTo>
                    <a:pt x="107" y="14"/>
                    <a:pt x="107" y="14"/>
                    <a:pt x="107" y="14"/>
                  </a:cubicBezTo>
                  <a:cubicBezTo>
                    <a:pt x="108" y="11"/>
                    <a:pt x="109" y="10"/>
                    <a:pt x="112" y="10"/>
                  </a:cubicBezTo>
                  <a:cubicBezTo>
                    <a:pt x="113" y="10"/>
                    <a:pt x="113" y="10"/>
                    <a:pt x="114" y="10"/>
                  </a:cubicBezTo>
                  <a:cubicBezTo>
                    <a:pt x="114" y="10"/>
                    <a:pt x="114" y="10"/>
                    <a:pt x="115" y="10"/>
                  </a:cubicBezTo>
                  <a:cubicBezTo>
                    <a:pt x="115" y="10"/>
                    <a:pt x="115" y="10"/>
                    <a:pt x="115" y="10"/>
                  </a:cubicBezTo>
                  <a:cubicBezTo>
                    <a:pt x="114" y="10"/>
                    <a:pt x="113" y="10"/>
                    <a:pt x="113" y="10"/>
                  </a:cubicBezTo>
                  <a:cubicBezTo>
                    <a:pt x="111" y="10"/>
                    <a:pt x="111" y="10"/>
                    <a:pt x="111" y="10"/>
                  </a:cubicBezTo>
                  <a:cubicBezTo>
                    <a:pt x="112" y="8"/>
                    <a:pt x="112" y="8"/>
                    <a:pt x="112" y="8"/>
                  </a:cubicBezTo>
                  <a:cubicBezTo>
                    <a:pt x="112" y="7"/>
                    <a:pt x="114" y="6"/>
                    <a:pt x="115" y="6"/>
                  </a:cubicBezTo>
                  <a:cubicBezTo>
                    <a:pt x="117" y="6"/>
                    <a:pt x="118" y="6"/>
                    <a:pt x="119" y="7"/>
                  </a:cubicBezTo>
                  <a:cubicBezTo>
                    <a:pt x="120" y="7"/>
                    <a:pt x="121" y="8"/>
                    <a:pt x="122" y="8"/>
                  </a:cubicBezTo>
                  <a:cubicBezTo>
                    <a:pt x="123" y="8"/>
                    <a:pt x="123" y="8"/>
                    <a:pt x="124" y="7"/>
                  </a:cubicBezTo>
                  <a:cubicBezTo>
                    <a:pt x="125" y="7"/>
                    <a:pt x="127" y="7"/>
                    <a:pt x="128" y="7"/>
                  </a:cubicBezTo>
                  <a:cubicBezTo>
                    <a:pt x="129" y="7"/>
                    <a:pt x="130" y="7"/>
                    <a:pt x="130" y="7"/>
                  </a:cubicBezTo>
                  <a:cubicBezTo>
                    <a:pt x="132" y="8"/>
                    <a:pt x="134" y="8"/>
                    <a:pt x="136" y="8"/>
                  </a:cubicBezTo>
                  <a:cubicBezTo>
                    <a:pt x="137" y="7"/>
                    <a:pt x="139" y="7"/>
                    <a:pt x="140" y="6"/>
                  </a:cubicBezTo>
                  <a:cubicBezTo>
                    <a:pt x="141" y="6"/>
                    <a:pt x="143" y="6"/>
                    <a:pt x="144" y="5"/>
                  </a:cubicBezTo>
                  <a:cubicBezTo>
                    <a:pt x="144" y="5"/>
                    <a:pt x="145" y="5"/>
                    <a:pt x="145" y="5"/>
                  </a:cubicBezTo>
                  <a:cubicBezTo>
                    <a:pt x="144" y="5"/>
                    <a:pt x="144" y="5"/>
                    <a:pt x="144" y="5"/>
                  </a:cubicBezTo>
                  <a:cubicBezTo>
                    <a:pt x="144" y="4"/>
                    <a:pt x="144" y="3"/>
                    <a:pt x="144" y="2"/>
                  </a:cubicBezTo>
                  <a:cubicBezTo>
                    <a:pt x="145" y="2"/>
                    <a:pt x="146" y="2"/>
                    <a:pt x="147" y="2"/>
                  </a:cubicBezTo>
                  <a:cubicBezTo>
                    <a:pt x="147" y="2"/>
                    <a:pt x="148" y="2"/>
                    <a:pt x="148" y="2"/>
                  </a:cubicBezTo>
                  <a:cubicBezTo>
                    <a:pt x="148" y="2"/>
                    <a:pt x="148" y="2"/>
                    <a:pt x="148" y="2"/>
                  </a:cubicBezTo>
                  <a:cubicBezTo>
                    <a:pt x="149" y="2"/>
                    <a:pt x="150" y="1"/>
                    <a:pt x="151" y="1"/>
                  </a:cubicBezTo>
                  <a:cubicBezTo>
                    <a:pt x="152" y="1"/>
                    <a:pt x="154" y="0"/>
                    <a:pt x="155" y="1"/>
                  </a:cubicBezTo>
                  <a:cubicBezTo>
                    <a:pt x="156" y="1"/>
                    <a:pt x="156" y="1"/>
                    <a:pt x="156" y="1"/>
                  </a:cubicBezTo>
                  <a:cubicBezTo>
                    <a:pt x="158" y="1"/>
                    <a:pt x="160" y="2"/>
                    <a:pt x="162" y="2"/>
                  </a:cubicBezTo>
                  <a:cubicBezTo>
                    <a:pt x="163" y="1"/>
                    <a:pt x="164" y="1"/>
                    <a:pt x="165" y="1"/>
                  </a:cubicBezTo>
                  <a:cubicBezTo>
                    <a:pt x="168" y="0"/>
                    <a:pt x="171" y="0"/>
                    <a:pt x="175" y="0"/>
                  </a:cubicBezTo>
                  <a:cubicBezTo>
                    <a:pt x="177" y="0"/>
                    <a:pt x="179" y="0"/>
                    <a:pt x="180" y="1"/>
                  </a:cubicBezTo>
                  <a:cubicBezTo>
                    <a:pt x="181" y="2"/>
                    <a:pt x="183" y="2"/>
                    <a:pt x="185" y="2"/>
                  </a:cubicBezTo>
                  <a:cubicBezTo>
                    <a:pt x="188" y="2"/>
                    <a:pt x="191" y="2"/>
                    <a:pt x="192" y="4"/>
                  </a:cubicBezTo>
                  <a:cubicBezTo>
                    <a:pt x="193" y="5"/>
                    <a:pt x="193" y="5"/>
                    <a:pt x="193" y="6"/>
                  </a:cubicBezTo>
                  <a:cubicBezTo>
                    <a:pt x="193" y="6"/>
                    <a:pt x="193" y="7"/>
                    <a:pt x="194" y="7"/>
                  </a:cubicBezTo>
                  <a:cubicBezTo>
                    <a:pt x="194" y="7"/>
                    <a:pt x="194" y="7"/>
                    <a:pt x="194" y="6"/>
                  </a:cubicBezTo>
                  <a:cubicBezTo>
                    <a:pt x="197" y="4"/>
                    <a:pt x="198" y="6"/>
                    <a:pt x="198" y="7"/>
                  </a:cubicBezTo>
                  <a:cubicBezTo>
                    <a:pt x="199" y="7"/>
                    <a:pt x="199" y="8"/>
                    <a:pt x="199" y="8"/>
                  </a:cubicBezTo>
                  <a:cubicBezTo>
                    <a:pt x="199" y="8"/>
                    <a:pt x="200" y="9"/>
                    <a:pt x="201" y="9"/>
                  </a:cubicBezTo>
                  <a:cubicBezTo>
                    <a:pt x="202" y="9"/>
                    <a:pt x="202" y="9"/>
                    <a:pt x="203" y="10"/>
                  </a:cubicBezTo>
                  <a:cubicBezTo>
                    <a:pt x="204" y="10"/>
                    <a:pt x="204" y="10"/>
                    <a:pt x="205" y="10"/>
                  </a:cubicBezTo>
                  <a:cubicBezTo>
                    <a:pt x="206" y="9"/>
                    <a:pt x="207" y="9"/>
                    <a:pt x="208" y="9"/>
                  </a:cubicBezTo>
                  <a:cubicBezTo>
                    <a:pt x="209" y="9"/>
                    <a:pt x="209" y="9"/>
                    <a:pt x="209" y="9"/>
                  </a:cubicBezTo>
                  <a:cubicBezTo>
                    <a:pt x="209" y="10"/>
                    <a:pt x="209" y="10"/>
                    <a:pt x="209" y="10"/>
                  </a:cubicBezTo>
                  <a:cubicBezTo>
                    <a:pt x="209" y="11"/>
                    <a:pt x="209" y="11"/>
                    <a:pt x="209" y="11"/>
                  </a:cubicBezTo>
                  <a:cubicBezTo>
                    <a:pt x="209" y="11"/>
                    <a:pt x="209" y="11"/>
                    <a:pt x="210" y="11"/>
                  </a:cubicBezTo>
                  <a:cubicBezTo>
                    <a:pt x="210" y="11"/>
                    <a:pt x="211" y="11"/>
                    <a:pt x="211" y="11"/>
                  </a:cubicBezTo>
                  <a:cubicBezTo>
                    <a:pt x="212" y="11"/>
                    <a:pt x="213" y="11"/>
                    <a:pt x="214" y="11"/>
                  </a:cubicBezTo>
                  <a:cubicBezTo>
                    <a:pt x="216" y="12"/>
                    <a:pt x="216" y="12"/>
                    <a:pt x="216" y="12"/>
                  </a:cubicBezTo>
                  <a:cubicBezTo>
                    <a:pt x="215" y="13"/>
                    <a:pt x="215" y="13"/>
                    <a:pt x="215" y="13"/>
                  </a:cubicBezTo>
                  <a:cubicBezTo>
                    <a:pt x="213" y="15"/>
                    <a:pt x="213" y="15"/>
                    <a:pt x="214" y="17"/>
                  </a:cubicBezTo>
                  <a:cubicBezTo>
                    <a:pt x="215" y="21"/>
                    <a:pt x="215" y="21"/>
                    <a:pt x="215" y="21"/>
                  </a:cubicBezTo>
                  <a:cubicBezTo>
                    <a:pt x="212" y="18"/>
                    <a:pt x="212" y="18"/>
                    <a:pt x="212" y="18"/>
                  </a:cubicBezTo>
                  <a:cubicBezTo>
                    <a:pt x="212" y="18"/>
                    <a:pt x="212" y="18"/>
                    <a:pt x="212" y="18"/>
                  </a:cubicBezTo>
                  <a:cubicBezTo>
                    <a:pt x="212" y="18"/>
                    <a:pt x="212" y="18"/>
                    <a:pt x="211" y="18"/>
                  </a:cubicBezTo>
                  <a:cubicBezTo>
                    <a:pt x="211" y="19"/>
                    <a:pt x="210" y="20"/>
                    <a:pt x="208" y="20"/>
                  </a:cubicBezTo>
                  <a:cubicBezTo>
                    <a:pt x="204" y="20"/>
                    <a:pt x="200" y="20"/>
                    <a:pt x="196" y="21"/>
                  </a:cubicBezTo>
                  <a:cubicBezTo>
                    <a:pt x="195" y="21"/>
                    <a:pt x="195" y="21"/>
                    <a:pt x="195" y="21"/>
                  </a:cubicBezTo>
                  <a:cubicBezTo>
                    <a:pt x="195" y="21"/>
                    <a:pt x="194" y="21"/>
                    <a:pt x="193" y="21"/>
                  </a:cubicBezTo>
                  <a:cubicBezTo>
                    <a:pt x="183" y="21"/>
                    <a:pt x="180" y="22"/>
                    <a:pt x="179" y="22"/>
                  </a:cubicBezTo>
                  <a:cubicBezTo>
                    <a:pt x="179" y="22"/>
                    <a:pt x="179" y="22"/>
                    <a:pt x="179" y="22"/>
                  </a:cubicBezTo>
                  <a:cubicBezTo>
                    <a:pt x="179" y="23"/>
                    <a:pt x="179" y="23"/>
                    <a:pt x="179" y="23"/>
                  </a:cubicBezTo>
                  <a:cubicBezTo>
                    <a:pt x="178" y="25"/>
                    <a:pt x="178" y="25"/>
                    <a:pt x="178" y="25"/>
                  </a:cubicBezTo>
                  <a:cubicBezTo>
                    <a:pt x="178" y="25"/>
                    <a:pt x="178" y="25"/>
                    <a:pt x="178" y="25"/>
                  </a:cubicBezTo>
                  <a:cubicBezTo>
                    <a:pt x="179" y="25"/>
                    <a:pt x="179" y="25"/>
                    <a:pt x="179" y="25"/>
                  </a:cubicBezTo>
                  <a:cubicBezTo>
                    <a:pt x="180" y="25"/>
                    <a:pt x="182" y="24"/>
                    <a:pt x="184" y="24"/>
                  </a:cubicBezTo>
                  <a:cubicBezTo>
                    <a:pt x="186" y="23"/>
                    <a:pt x="189" y="22"/>
                    <a:pt x="192" y="22"/>
                  </a:cubicBezTo>
                  <a:cubicBezTo>
                    <a:pt x="194" y="22"/>
                    <a:pt x="195" y="22"/>
                    <a:pt x="196" y="23"/>
                  </a:cubicBezTo>
                  <a:cubicBezTo>
                    <a:pt x="197" y="23"/>
                    <a:pt x="197" y="23"/>
                    <a:pt x="197" y="23"/>
                  </a:cubicBezTo>
                  <a:cubicBezTo>
                    <a:pt x="196" y="24"/>
                    <a:pt x="196" y="24"/>
                    <a:pt x="196" y="24"/>
                  </a:cubicBezTo>
                  <a:cubicBezTo>
                    <a:pt x="196" y="26"/>
                    <a:pt x="194" y="26"/>
                    <a:pt x="193" y="26"/>
                  </a:cubicBezTo>
                  <a:cubicBezTo>
                    <a:pt x="192" y="27"/>
                    <a:pt x="191" y="27"/>
                    <a:pt x="191" y="27"/>
                  </a:cubicBezTo>
                  <a:cubicBezTo>
                    <a:pt x="191" y="27"/>
                    <a:pt x="191" y="27"/>
                    <a:pt x="191" y="27"/>
                  </a:cubicBezTo>
                  <a:cubicBezTo>
                    <a:pt x="192" y="27"/>
                    <a:pt x="193" y="27"/>
                    <a:pt x="194" y="27"/>
                  </a:cubicBezTo>
                  <a:cubicBezTo>
                    <a:pt x="195" y="27"/>
                    <a:pt x="197" y="26"/>
                    <a:pt x="198" y="25"/>
                  </a:cubicBezTo>
                  <a:cubicBezTo>
                    <a:pt x="200" y="24"/>
                    <a:pt x="202" y="23"/>
                    <a:pt x="204" y="23"/>
                  </a:cubicBezTo>
                  <a:cubicBezTo>
                    <a:pt x="204" y="23"/>
                    <a:pt x="204" y="23"/>
                    <a:pt x="204" y="23"/>
                  </a:cubicBezTo>
                  <a:cubicBezTo>
                    <a:pt x="205" y="20"/>
                    <a:pt x="211" y="20"/>
                    <a:pt x="211" y="20"/>
                  </a:cubicBezTo>
                  <a:cubicBezTo>
                    <a:pt x="211" y="20"/>
                    <a:pt x="211" y="20"/>
                    <a:pt x="211" y="20"/>
                  </a:cubicBezTo>
                  <a:cubicBezTo>
                    <a:pt x="213" y="20"/>
                    <a:pt x="214" y="21"/>
                    <a:pt x="214" y="22"/>
                  </a:cubicBezTo>
                  <a:cubicBezTo>
                    <a:pt x="214" y="24"/>
                    <a:pt x="212" y="26"/>
                    <a:pt x="211" y="28"/>
                  </a:cubicBezTo>
                  <a:cubicBezTo>
                    <a:pt x="212" y="28"/>
                    <a:pt x="213" y="27"/>
                    <a:pt x="213" y="27"/>
                  </a:cubicBezTo>
                  <a:cubicBezTo>
                    <a:pt x="215" y="27"/>
                    <a:pt x="215" y="26"/>
                    <a:pt x="215" y="26"/>
                  </a:cubicBezTo>
                  <a:cubicBezTo>
                    <a:pt x="215" y="23"/>
                    <a:pt x="215" y="23"/>
                    <a:pt x="215" y="23"/>
                  </a:cubicBezTo>
                  <a:cubicBezTo>
                    <a:pt x="217" y="25"/>
                    <a:pt x="217" y="25"/>
                    <a:pt x="217" y="25"/>
                  </a:cubicBezTo>
                  <a:cubicBezTo>
                    <a:pt x="217" y="26"/>
                    <a:pt x="218" y="26"/>
                    <a:pt x="218" y="26"/>
                  </a:cubicBezTo>
                  <a:cubicBezTo>
                    <a:pt x="219" y="26"/>
                    <a:pt x="220" y="26"/>
                    <a:pt x="221" y="26"/>
                  </a:cubicBezTo>
                  <a:cubicBezTo>
                    <a:pt x="222" y="25"/>
                    <a:pt x="223" y="25"/>
                    <a:pt x="224" y="25"/>
                  </a:cubicBezTo>
                  <a:cubicBezTo>
                    <a:pt x="225" y="25"/>
                    <a:pt x="226" y="25"/>
                    <a:pt x="226" y="26"/>
                  </a:cubicBezTo>
                  <a:cubicBezTo>
                    <a:pt x="227" y="25"/>
                    <a:pt x="228" y="24"/>
                    <a:pt x="228" y="23"/>
                  </a:cubicBezTo>
                  <a:cubicBezTo>
                    <a:pt x="229" y="22"/>
                    <a:pt x="229" y="22"/>
                    <a:pt x="229" y="22"/>
                  </a:cubicBezTo>
                  <a:cubicBezTo>
                    <a:pt x="230" y="23"/>
                    <a:pt x="230" y="23"/>
                    <a:pt x="230" y="23"/>
                  </a:cubicBezTo>
                  <a:cubicBezTo>
                    <a:pt x="231" y="23"/>
                    <a:pt x="232" y="23"/>
                    <a:pt x="233" y="22"/>
                  </a:cubicBezTo>
                  <a:cubicBezTo>
                    <a:pt x="236" y="21"/>
                    <a:pt x="237" y="22"/>
                    <a:pt x="237" y="22"/>
                  </a:cubicBezTo>
                  <a:cubicBezTo>
                    <a:pt x="238" y="22"/>
                    <a:pt x="238" y="22"/>
                    <a:pt x="239" y="22"/>
                  </a:cubicBezTo>
                  <a:cubicBezTo>
                    <a:pt x="240" y="23"/>
                    <a:pt x="241" y="23"/>
                    <a:pt x="243" y="23"/>
                  </a:cubicBezTo>
                  <a:cubicBezTo>
                    <a:pt x="245" y="23"/>
                    <a:pt x="247" y="23"/>
                    <a:pt x="249" y="24"/>
                  </a:cubicBezTo>
                  <a:cubicBezTo>
                    <a:pt x="249" y="24"/>
                    <a:pt x="249" y="24"/>
                    <a:pt x="250" y="24"/>
                  </a:cubicBezTo>
                  <a:cubicBezTo>
                    <a:pt x="252" y="25"/>
                    <a:pt x="253" y="26"/>
                    <a:pt x="253" y="27"/>
                  </a:cubicBezTo>
                  <a:cubicBezTo>
                    <a:pt x="253" y="28"/>
                    <a:pt x="253" y="28"/>
                    <a:pt x="252" y="29"/>
                  </a:cubicBezTo>
                  <a:cubicBezTo>
                    <a:pt x="251" y="29"/>
                    <a:pt x="250" y="30"/>
                    <a:pt x="250" y="30"/>
                  </a:cubicBezTo>
                  <a:cubicBezTo>
                    <a:pt x="249" y="31"/>
                    <a:pt x="248" y="32"/>
                    <a:pt x="247" y="32"/>
                  </a:cubicBezTo>
                  <a:cubicBezTo>
                    <a:pt x="246" y="33"/>
                    <a:pt x="246" y="33"/>
                    <a:pt x="245" y="33"/>
                  </a:cubicBezTo>
                  <a:cubicBezTo>
                    <a:pt x="244" y="33"/>
                    <a:pt x="243" y="34"/>
                    <a:pt x="242" y="35"/>
                  </a:cubicBezTo>
                  <a:cubicBezTo>
                    <a:pt x="241" y="36"/>
                    <a:pt x="239" y="37"/>
                    <a:pt x="238" y="37"/>
                  </a:cubicBezTo>
                  <a:cubicBezTo>
                    <a:pt x="238" y="37"/>
                    <a:pt x="238" y="37"/>
                    <a:pt x="237" y="37"/>
                  </a:cubicBezTo>
                  <a:cubicBezTo>
                    <a:pt x="236" y="37"/>
                    <a:pt x="235" y="37"/>
                    <a:pt x="235" y="37"/>
                  </a:cubicBezTo>
                  <a:cubicBezTo>
                    <a:pt x="236" y="38"/>
                    <a:pt x="236" y="39"/>
                    <a:pt x="236" y="40"/>
                  </a:cubicBezTo>
                  <a:cubicBezTo>
                    <a:pt x="236" y="40"/>
                    <a:pt x="236" y="40"/>
                    <a:pt x="236" y="40"/>
                  </a:cubicBezTo>
                  <a:cubicBezTo>
                    <a:pt x="237" y="40"/>
                    <a:pt x="237" y="40"/>
                    <a:pt x="237" y="40"/>
                  </a:cubicBezTo>
                  <a:cubicBezTo>
                    <a:pt x="236" y="41"/>
                    <a:pt x="236" y="41"/>
                    <a:pt x="236" y="41"/>
                  </a:cubicBezTo>
                  <a:cubicBezTo>
                    <a:pt x="236" y="43"/>
                    <a:pt x="234" y="44"/>
                    <a:pt x="232" y="45"/>
                  </a:cubicBezTo>
                  <a:cubicBezTo>
                    <a:pt x="232" y="45"/>
                    <a:pt x="232" y="45"/>
                    <a:pt x="231" y="45"/>
                  </a:cubicBezTo>
                  <a:cubicBezTo>
                    <a:pt x="231" y="45"/>
                    <a:pt x="230" y="47"/>
                    <a:pt x="230" y="47"/>
                  </a:cubicBezTo>
                  <a:cubicBezTo>
                    <a:pt x="229" y="49"/>
                    <a:pt x="228" y="49"/>
                    <a:pt x="228" y="49"/>
                  </a:cubicBezTo>
                  <a:cubicBezTo>
                    <a:pt x="227" y="49"/>
                    <a:pt x="227" y="49"/>
                    <a:pt x="227" y="49"/>
                  </a:cubicBezTo>
                  <a:cubicBezTo>
                    <a:pt x="226" y="50"/>
                    <a:pt x="226" y="50"/>
                    <a:pt x="226" y="50"/>
                  </a:cubicBezTo>
                  <a:cubicBezTo>
                    <a:pt x="225" y="51"/>
                    <a:pt x="225" y="52"/>
                    <a:pt x="225" y="53"/>
                  </a:cubicBezTo>
                  <a:cubicBezTo>
                    <a:pt x="224" y="55"/>
                    <a:pt x="224" y="57"/>
                    <a:pt x="222" y="58"/>
                  </a:cubicBezTo>
                  <a:cubicBezTo>
                    <a:pt x="220" y="59"/>
                    <a:pt x="220" y="59"/>
                    <a:pt x="220" y="60"/>
                  </a:cubicBezTo>
                  <a:cubicBezTo>
                    <a:pt x="220" y="61"/>
                    <a:pt x="220" y="61"/>
                    <a:pt x="220" y="61"/>
                  </a:cubicBezTo>
                  <a:cubicBezTo>
                    <a:pt x="220" y="63"/>
                    <a:pt x="218" y="64"/>
                    <a:pt x="217" y="64"/>
                  </a:cubicBezTo>
                  <a:cubicBezTo>
                    <a:pt x="217" y="64"/>
                    <a:pt x="216" y="64"/>
                    <a:pt x="216" y="64"/>
                  </a:cubicBezTo>
                  <a:cubicBezTo>
                    <a:pt x="217" y="65"/>
                    <a:pt x="218" y="67"/>
                    <a:pt x="218" y="67"/>
                  </a:cubicBezTo>
                  <a:cubicBezTo>
                    <a:pt x="219" y="68"/>
                    <a:pt x="219" y="68"/>
                    <a:pt x="220" y="68"/>
                  </a:cubicBezTo>
                  <a:cubicBezTo>
                    <a:pt x="221" y="68"/>
                    <a:pt x="222" y="68"/>
                    <a:pt x="222" y="69"/>
                  </a:cubicBezTo>
                  <a:cubicBezTo>
                    <a:pt x="222" y="70"/>
                    <a:pt x="222" y="70"/>
                    <a:pt x="222" y="71"/>
                  </a:cubicBezTo>
                  <a:cubicBezTo>
                    <a:pt x="222" y="71"/>
                    <a:pt x="222" y="71"/>
                    <a:pt x="222" y="71"/>
                  </a:cubicBezTo>
                  <a:cubicBezTo>
                    <a:pt x="222" y="72"/>
                    <a:pt x="223" y="72"/>
                    <a:pt x="224" y="72"/>
                  </a:cubicBezTo>
                  <a:cubicBezTo>
                    <a:pt x="225" y="73"/>
                    <a:pt x="227" y="74"/>
                    <a:pt x="226" y="78"/>
                  </a:cubicBezTo>
                  <a:cubicBezTo>
                    <a:pt x="226" y="79"/>
                    <a:pt x="226" y="79"/>
                    <a:pt x="226" y="79"/>
                  </a:cubicBezTo>
                  <a:cubicBezTo>
                    <a:pt x="226" y="79"/>
                    <a:pt x="226" y="79"/>
                    <a:pt x="226" y="79"/>
                  </a:cubicBezTo>
                  <a:cubicBezTo>
                    <a:pt x="224" y="79"/>
                    <a:pt x="222" y="80"/>
                    <a:pt x="221" y="80"/>
                  </a:cubicBezTo>
                  <a:cubicBezTo>
                    <a:pt x="219" y="80"/>
                    <a:pt x="218" y="80"/>
                    <a:pt x="217" y="81"/>
                  </a:cubicBezTo>
                  <a:cubicBezTo>
                    <a:pt x="218" y="83"/>
                    <a:pt x="220" y="84"/>
                    <a:pt x="222" y="85"/>
                  </a:cubicBezTo>
                  <a:cubicBezTo>
                    <a:pt x="223" y="86"/>
                    <a:pt x="224" y="86"/>
                    <a:pt x="225" y="86"/>
                  </a:cubicBezTo>
                  <a:cubicBezTo>
                    <a:pt x="226" y="85"/>
                    <a:pt x="226" y="85"/>
                    <a:pt x="226" y="85"/>
                  </a:cubicBezTo>
                  <a:cubicBezTo>
                    <a:pt x="226" y="87"/>
                    <a:pt x="226" y="87"/>
                    <a:pt x="226" y="87"/>
                  </a:cubicBezTo>
                  <a:cubicBezTo>
                    <a:pt x="226" y="87"/>
                    <a:pt x="226" y="88"/>
                    <a:pt x="226" y="88"/>
                  </a:cubicBezTo>
                  <a:cubicBezTo>
                    <a:pt x="226" y="88"/>
                    <a:pt x="227" y="88"/>
                    <a:pt x="227" y="88"/>
                  </a:cubicBezTo>
                  <a:cubicBezTo>
                    <a:pt x="228" y="88"/>
                    <a:pt x="228" y="88"/>
                    <a:pt x="228" y="88"/>
                  </a:cubicBezTo>
                  <a:cubicBezTo>
                    <a:pt x="228" y="89"/>
                    <a:pt x="228" y="89"/>
                    <a:pt x="228" y="89"/>
                  </a:cubicBezTo>
                  <a:cubicBezTo>
                    <a:pt x="229" y="91"/>
                    <a:pt x="227" y="93"/>
                    <a:pt x="225" y="94"/>
                  </a:cubicBezTo>
                  <a:cubicBezTo>
                    <a:pt x="224" y="95"/>
                    <a:pt x="223" y="96"/>
                    <a:pt x="223" y="97"/>
                  </a:cubicBezTo>
                  <a:cubicBezTo>
                    <a:pt x="223" y="97"/>
                    <a:pt x="223" y="97"/>
                    <a:pt x="224" y="97"/>
                  </a:cubicBezTo>
                  <a:cubicBezTo>
                    <a:pt x="226" y="98"/>
                    <a:pt x="226" y="100"/>
                    <a:pt x="226" y="102"/>
                  </a:cubicBezTo>
                  <a:cubicBezTo>
                    <a:pt x="225" y="104"/>
                    <a:pt x="223" y="105"/>
                    <a:pt x="221" y="104"/>
                  </a:cubicBezTo>
                  <a:cubicBezTo>
                    <a:pt x="219" y="103"/>
                    <a:pt x="218" y="105"/>
                    <a:pt x="217" y="107"/>
                  </a:cubicBezTo>
                  <a:cubicBezTo>
                    <a:pt x="217" y="108"/>
                    <a:pt x="217" y="109"/>
                    <a:pt x="219" y="109"/>
                  </a:cubicBezTo>
                  <a:cubicBezTo>
                    <a:pt x="219" y="109"/>
                    <a:pt x="219" y="109"/>
                    <a:pt x="219" y="109"/>
                  </a:cubicBezTo>
                  <a:cubicBezTo>
                    <a:pt x="219" y="110"/>
                    <a:pt x="219" y="110"/>
                    <a:pt x="219" y="110"/>
                  </a:cubicBezTo>
                  <a:cubicBezTo>
                    <a:pt x="219" y="112"/>
                    <a:pt x="212" y="114"/>
                    <a:pt x="208" y="115"/>
                  </a:cubicBezTo>
                  <a:cubicBezTo>
                    <a:pt x="209" y="115"/>
                    <a:pt x="210" y="116"/>
                    <a:pt x="210" y="117"/>
                  </a:cubicBezTo>
                  <a:cubicBezTo>
                    <a:pt x="211" y="117"/>
                    <a:pt x="211" y="117"/>
                    <a:pt x="211" y="117"/>
                  </a:cubicBezTo>
                  <a:cubicBezTo>
                    <a:pt x="211" y="118"/>
                    <a:pt x="212" y="119"/>
                    <a:pt x="212" y="119"/>
                  </a:cubicBezTo>
                  <a:cubicBezTo>
                    <a:pt x="212" y="119"/>
                    <a:pt x="212" y="119"/>
                    <a:pt x="213" y="119"/>
                  </a:cubicBezTo>
                  <a:cubicBezTo>
                    <a:pt x="214" y="119"/>
                    <a:pt x="214" y="119"/>
                    <a:pt x="214" y="119"/>
                  </a:cubicBezTo>
                  <a:cubicBezTo>
                    <a:pt x="214" y="120"/>
                    <a:pt x="214" y="120"/>
                    <a:pt x="214" y="120"/>
                  </a:cubicBezTo>
                  <a:cubicBezTo>
                    <a:pt x="215" y="122"/>
                    <a:pt x="213" y="123"/>
                    <a:pt x="213" y="123"/>
                  </a:cubicBezTo>
                  <a:cubicBezTo>
                    <a:pt x="212" y="123"/>
                    <a:pt x="212" y="124"/>
                    <a:pt x="212" y="124"/>
                  </a:cubicBezTo>
                  <a:cubicBezTo>
                    <a:pt x="212" y="124"/>
                    <a:pt x="212" y="125"/>
                    <a:pt x="212" y="126"/>
                  </a:cubicBezTo>
                  <a:cubicBezTo>
                    <a:pt x="212" y="127"/>
                    <a:pt x="213" y="129"/>
                    <a:pt x="211" y="130"/>
                  </a:cubicBezTo>
                  <a:cubicBezTo>
                    <a:pt x="212" y="132"/>
                    <a:pt x="213" y="132"/>
                    <a:pt x="215" y="133"/>
                  </a:cubicBezTo>
                  <a:cubicBezTo>
                    <a:pt x="217" y="134"/>
                    <a:pt x="220" y="135"/>
                    <a:pt x="220" y="138"/>
                  </a:cubicBezTo>
                  <a:cubicBezTo>
                    <a:pt x="220" y="140"/>
                    <a:pt x="220" y="140"/>
                    <a:pt x="220" y="140"/>
                  </a:cubicBezTo>
                  <a:cubicBezTo>
                    <a:pt x="219" y="140"/>
                    <a:pt x="219" y="140"/>
                    <a:pt x="219" y="140"/>
                  </a:cubicBezTo>
                  <a:cubicBezTo>
                    <a:pt x="219" y="140"/>
                    <a:pt x="219" y="140"/>
                    <a:pt x="218" y="140"/>
                  </a:cubicBezTo>
                  <a:cubicBezTo>
                    <a:pt x="218" y="140"/>
                    <a:pt x="218" y="140"/>
                    <a:pt x="217" y="140"/>
                  </a:cubicBezTo>
                  <a:cubicBezTo>
                    <a:pt x="216" y="140"/>
                    <a:pt x="216" y="139"/>
                    <a:pt x="215" y="139"/>
                  </a:cubicBezTo>
                  <a:cubicBezTo>
                    <a:pt x="215" y="140"/>
                    <a:pt x="214" y="141"/>
                    <a:pt x="213" y="142"/>
                  </a:cubicBezTo>
                  <a:cubicBezTo>
                    <a:pt x="212" y="142"/>
                    <a:pt x="211" y="143"/>
                    <a:pt x="210" y="143"/>
                  </a:cubicBezTo>
                  <a:cubicBezTo>
                    <a:pt x="209" y="143"/>
                    <a:pt x="208" y="142"/>
                    <a:pt x="207" y="142"/>
                  </a:cubicBezTo>
                  <a:cubicBezTo>
                    <a:pt x="207" y="142"/>
                    <a:pt x="206" y="142"/>
                    <a:pt x="206" y="142"/>
                  </a:cubicBezTo>
                  <a:cubicBezTo>
                    <a:pt x="205" y="142"/>
                    <a:pt x="205" y="142"/>
                    <a:pt x="205" y="142"/>
                  </a:cubicBezTo>
                  <a:cubicBezTo>
                    <a:pt x="205" y="141"/>
                    <a:pt x="205" y="141"/>
                    <a:pt x="205" y="141"/>
                  </a:cubicBezTo>
                  <a:cubicBezTo>
                    <a:pt x="205" y="140"/>
                    <a:pt x="205" y="140"/>
                    <a:pt x="205" y="140"/>
                  </a:cubicBezTo>
                  <a:cubicBezTo>
                    <a:pt x="205" y="140"/>
                    <a:pt x="204" y="140"/>
                    <a:pt x="204" y="140"/>
                  </a:cubicBezTo>
                  <a:cubicBezTo>
                    <a:pt x="203" y="139"/>
                    <a:pt x="202" y="139"/>
                    <a:pt x="202" y="138"/>
                  </a:cubicBezTo>
                  <a:cubicBezTo>
                    <a:pt x="202" y="138"/>
                    <a:pt x="202" y="138"/>
                    <a:pt x="202" y="137"/>
                  </a:cubicBezTo>
                  <a:cubicBezTo>
                    <a:pt x="201" y="137"/>
                    <a:pt x="201" y="137"/>
                    <a:pt x="200" y="138"/>
                  </a:cubicBezTo>
                  <a:cubicBezTo>
                    <a:pt x="200" y="138"/>
                    <a:pt x="199" y="138"/>
                    <a:pt x="198" y="138"/>
                  </a:cubicBezTo>
                  <a:cubicBezTo>
                    <a:pt x="198" y="139"/>
                    <a:pt x="198" y="139"/>
                    <a:pt x="198" y="140"/>
                  </a:cubicBezTo>
                  <a:cubicBezTo>
                    <a:pt x="198" y="140"/>
                    <a:pt x="198" y="140"/>
                    <a:pt x="198" y="140"/>
                  </a:cubicBezTo>
                  <a:cubicBezTo>
                    <a:pt x="198" y="140"/>
                    <a:pt x="198" y="140"/>
                    <a:pt x="198" y="140"/>
                  </a:cubicBezTo>
                  <a:cubicBezTo>
                    <a:pt x="199" y="141"/>
                    <a:pt x="200" y="141"/>
                    <a:pt x="200" y="142"/>
                  </a:cubicBezTo>
                  <a:cubicBezTo>
                    <a:pt x="200" y="142"/>
                    <a:pt x="200" y="142"/>
                    <a:pt x="200" y="142"/>
                  </a:cubicBezTo>
                  <a:cubicBezTo>
                    <a:pt x="199" y="143"/>
                    <a:pt x="199" y="143"/>
                    <a:pt x="199" y="143"/>
                  </a:cubicBezTo>
                  <a:cubicBezTo>
                    <a:pt x="199" y="143"/>
                    <a:pt x="199" y="143"/>
                    <a:pt x="199" y="143"/>
                  </a:cubicBezTo>
                  <a:cubicBezTo>
                    <a:pt x="201" y="143"/>
                    <a:pt x="205" y="144"/>
                    <a:pt x="208" y="144"/>
                  </a:cubicBezTo>
                  <a:cubicBezTo>
                    <a:pt x="209" y="144"/>
                    <a:pt x="210" y="144"/>
                    <a:pt x="210" y="144"/>
                  </a:cubicBezTo>
                  <a:cubicBezTo>
                    <a:pt x="212" y="143"/>
                    <a:pt x="212" y="143"/>
                    <a:pt x="212" y="143"/>
                  </a:cubicBezTo>
                  <a:cubicBezTo>
                    <a:pt x="211" y="145"/>
                    <a:pt x="211" y="145"/>
                    <a:pt x="211" y="145"/>
                  </a:cubicBezTo>
                  <a:cubicBezTo>
                    <a:pt x="208" y="151"/>
                    <a:pt x="203" y="158"/>
                    <a:pt x="196" y="157"/>
                  </a:cubicBezTo>
                  <a:cubicBezTo>
                    <a:pt x="195" y="157"/>
                    <a:pt x="195" y="157"/>
                    <a:pt x="195" y="157"/>
                  </a:cubicBezTo>
                  <a:cubicBezTo>
                    <a:pt x="193" y="157"/>
                    <a:pt x="185" y="158"/>
                    <a:pt x="184" y="159"/>
                  </a:cubicBezTo>
                  <a:cubicBezTo>
                    <a:pt x="184" y="160"/>
                    <a:pt x="183" y="162"/>
                    <a:pt x="181" y="162"/>
                  </a:cubicBezTo>
                  <a:cubicBezTo>
                    <a:pt x="181" y="162"/>
                    <a:pt x="181" y="162"/>
                    <a:pt x="181" y="162"/>
                  </a:cubicBezTo>
                  <a:cubicBezTo>
                    <a:pt x="181" y="164"/>
                    <a:pt x="179" y="165"/>
                    <a:pt x="177" y="165"/>
                  </a:cubicBezTo>
                  <a:cubicBezTo>
                    <a:pt x="175" y="165"/>
                    <a:pt x="174" y="164"/>
                    <a:pt x="173" y="163"/>
                  </a:cubicBezTo>
                  <a:cubicBezTo>
                    <a:pt x="173" y="163"/>
                    <a:pt x="173" y="163"/>
                    <a:pt x="173" y="162"/>
                  </a:cubicBezTo>
                  <a:cubicBezTo>
                    <a:pt x="173" y="162"/>
                    <a:pt x="173" y="162"/>
                    <a:pt x="172" y="162"/>
                  </a:cubicBezTo>
                  <a:cubicBezTo>
                    <a:pt x="172" y="162"/>
                    <a:pt x="171" y="162"/>
                    <a:pt x="171" y="163"/>
                  </a:cubicBezTo>
                  <a:cubicBezTo>
                    <a:pt x="171" y="163"/>
                    <a:pt x="171" y="164"/>
                    <a:pt x="171" y="164"/>
                  </a:cubicBezTo>
                  <a:cubicBezTo>
                    <a:pt x="171" y="165"/>
                    <a:pt x="172" y="167"/>
                    <a:pt x="171" y="168"/>
                  </a:cubicBezTo>
                  <a:cubicBezTo>
                    <a:pt x="171" y="168"/>
                    <a:pt x="171" y="168"/>
                    <a:pt x="171" y="168"/>
                  </a:cubicBezTo>
                  <a:cubicBezTo>
                    <a:pt x="170" y="168"/>
                    <a:pt x="170" y="168"/>
                    <a:pt x="170" y="168"/>
                  </a:cubicBezTo>
                  <a:cubicBezTo>
                    <a:pt x="170" y="168"/>
                    <a:pt x="170" y="168"/>
                    <a:pt x="170" y="168"/>
                  </a:cubicBezTo>
                  <a:cubicBezTo>
                    <a:pt x="169" y="168"/>
                    <a:pt x="169" y="168"/>
                    <a:pt x="168" y="168"/>
                  </a:cubicBezTo>
                  <a:cubicBezTo>
                    <a:pt x="168" y="168"/>
                    <a:pt x="168" y="168"/>
                    <a:pt x="168" y="168"/>
                  </a:cubicBezTo>
                  <a:cubicBezTo>
                    <a:pt x="169" y="169"/>
                    <a:pt x="169" y="170"/>
                    <a:pt x="169" y="171"/>
                  </a:cubicBezTo>
                  <a:cubicBezTo>
                    <a:pt x="168" y="172"/>
                    <a:pt x="168" y="172"/>
                    <a:pt x="166" y="172"/>
                  </a:cubicBezTo>
                  <a:cubicBezTo>
                    <a:pt x="166" y="175"/>
                    <a:pt x="166" y="175"/>
                    <a:pt x="166" y="175"/>
                  </a:cubicBezTo>
                  <a:cubicBezTo>
                    <a:pt x="165" y="176"/>
                    <a:pt x="165" y="176"/>
                    <a:pt x="165" y="176"/>
                  </a:cubicBezTo>
                  <a:cubicBezTo>
                    <a:pt x="164" y="176"/>
                    <a:pt x="164" y="176"/>
                    <a:pt x="163" y="177"/>
                  </a:cubicBezTo>
                  <a:cubicBezTo>
                    <a:pt x="163" y="177"/>
                    <a:pt x="162" y="178"/>
                    <a:pt x="161" y="178"/>
                  </a:cubicBezTo>
                  <a:cubicBezTo>
                    <a:pt x="159" y="179"/>
                    <a:pt x="159" y="179"/>
                    <a:pt x="158" y="180"/>
                  </a:cubicBezTo>
                  <a:cubicBezTo>
                    <a:pt x="157" y="181"/>
                    <a:pt x="157" y="182"/>
                    <a:pt x="155" y="182"/>
                  </a:cubicBezTo>
                  <a:cubicBezTo>
                    <a:pt x="154" y="182"/>
                    <a:pt x="152" y="182"/>
                    <a:pt x="150" y="182"/>
                  </a:cubicBezTo>
                  <a:cubicBezTo>
                    <a:pt x="148" y="183"/>
                    <a:pt x="143" y="183"/>
                    <a:pt x="142" y="184"/>
                  </a:cubicBezTo>
                  <a:cubicBezTo>
                    <a:pt x="142" y="184"/>
                    <a:pt x="142" y="184"/>
                    <a:pt x="142" y="185"/>
                  </a:cubicBezTo>
                  <a:cubicBezTo>
                    <a:pt x="141" y="186"/>
                    <a:pt x="140" y="188"/>
                    <a:pt x="138" y="189"/>
                  </a:cubicBezTo>
                  <a:cubicBezTo>
                    <a:pt x="138" y="189"/>
                    <a:pt x="138" y="190"/>
                    <a:pt x="138" y="191"/>
                  </a:cubicBezTo>
                  <a:cubicBezTo>
                    <a:pt x="138" y="192"/>
                    <a:pt x="138" y="192"/>
                    <a:pt x="138" y="192"/>
                  </a:cubicBezTo>
                  <a:cubicBezTo>
                    <a:pt x="137" y="192"/>
                    <a:pt x="137" y="192"/>
                    <a:pt x="137" y="192"/>
                  </a:cubicBezTo>
                  <a:cubicBezTo>
                    <a:pt x="137" y="192"/>
                    <a:pt x="137" y="192"/>
                    <a:pt x="137" y="192"/>
                  </a:cubicBezTo>
                  <a:cubicBezTo>
                    <a:pt x="137" y="192"/>
                    <a:pt x="137" y="192"/>
                    <a:pt x="137" y="193"/>
                  </a:cubicBezTo>
                  <a:cubicBezTo>
                    <a:pt x="138" y="194"/>
                    <a:pt x="138" y="194"/>
                    <a:pt x="138" y="194"/>
                  </a:cubicBezTo>
                  <a:cubicBezTo>
                    <a:pt x="137" y="194"/>
                    <a:pt x="137" y="194"/>
                    <a:pt x="137" y="194"/>
                  </a:cubicBezTo>
                  <a:cubicBezTo>
                    <a:pt x="137" y="195"/>
                    <a:pt x="136" y="196"/>
                    <a:pt x="136" y="196"/>
                  </a:cubicBezTo>
                  <a:cubicBezTo>
                    <a:pt x="135" y="197"/>
                    <a:pt x="135" y="197"/>
                    <a:pt x="135" y="198"/>
                  </a:cubicBezTo>
                  <a:cubicBezTo>
                    <a:pt x="135" y="199"/>
                    <a:pt x="135" y="201"/>
                    <a:pt x="133" y="201"/>
                  </a:cubicBezTo>
                  <a:cubicBezTo>
                    <a:pt x="132" y="201"/>
                    <a:pt x="132" y="202"/>
                    <a:pt x="132" y="204"/>
                  </a:cubicBezTo>
                  <a:cubicBezTo>
                    <a:pt x="132" y="205"/>
                    <a:pt x="132" y="206"/>
                    <a:pt x="131" y="206"/>
                  </a:cubicBezTo>
                  <a:cubicBezTo>
                    <a:pt x="130" y="207"/>
                    <a:pt x="130" y="207"/>
                    <a:pt x="130" y="208"/>
                  </a:cubicBezTo>
                  <a:cubicBezTo>
                    <a:pt x="130" y="210"/>
                    <a:pt x="130" y="211"/>
                    <a:pt x="130" y="211"/>
                  </a:cubicBezTo>
                  <a:cubicBezTo>
                    <a:pt x="129" y="212"/>
                    <a:pt x="129" y="212"/>
                    <a:pt x="128" y="212"/>
                  </a:cubicBezTo>
                  <a:cubicBezTo>
                    <a:pt x="129" y="212"/>
                    <a:pt x="129" y="213"/>
                    <a:pt x="129" y="215"/>
                  </a:cubicBezTo>
                  <a:cubicBezTo>
                    <a:pt x="129" y="215"/>
                    <a:pt x="129" y="215"/>
                    <a:pt x="129" y="216"/>
                  </a:cubicBezTo>
                  <a:cubicBezTo>
                    <a:pt x="128" y="216"/>
                    <a:pt x="128" y="217"/>
                    <a:pt x="128" y="218"/>
                  </a:cubicBezTo>
                  <a:cubicBezTo>
                    <a:pt x="130" y="222"/>
                    <a:pt x="127" y="225"/>
                    <a:pt x="124" y="227"/>
                  </a:cubicBezTo>
                  <a:cubicBezTo>
                    <a:pt x="123" y="228"/>
                    <a:pt x="122" y="229"/>
                    <a:pt x="121" y="229"/>
                  </a:cubicBezTo>
                  <a:close/>
                  <a:moveTo>
                    <a:pt x="115" y="221"/>
                  </a:moveTo>
                  <a:cubicBezTo>
                    <a:pt x="116" y="222"/>
                    <a:pt x="116" y="222"/>
                    <a:pt x="116" y="222"/>
                  </a:cubicBezTo>
                  <a:cubicBezTo>
                    <a:pt x="117" y="223"/>
                    <a:pt x="117" y="224"/>
                    <a:pt x="119" y="225"/>
                  </a:cubicBezTo>
                  <a:cubicBezTo>
                    <a:pt x="120" y="227"/>
                    <a:pt x="121" y="227"/>
                    <a:pt x="123" y="226"/>
                  </a:cubicBezTo>
                  <a:cubicBezTo>
                    <a:pt x="126" y="223"/>
                    <a:pt x="127" y="220"/>
                    <a:pt x="126" y="218"/>
                  </a:cubicBezTo>
                  <a:cubicBezTo>
                    <a:pt x="126" y="217"/>
                    <a:pt x="126" y="216"/>
                    <a:pt x="127" y="215"/>
                  </a:cubicBezTo>
                  <a:cubicBezTo>
                    <a:pt x="127" y="215"/>
                    <a:pt x="127" y="214"/>
                    <a:pt x="127" y="214"/>
                  </a:cubicBezTo>
                  <a:cubicBezTo>
                    <a:pt x="127" y="214"/>
                    <a:pt x="127" y="213"/>
                    <a:pt x="127" y="213"/>
                  </a:cubicBezTo>
                  <a:cubicBezTo>
                    <a:pt x="126" y="212"/>
                    <a:pt x="126" y="211"/>
                    <a:pt x="126" y="210"/>
                  </a:cubicBezTo>
                  <a:cubicBezTo>
                    <a:pt x="126" y="209"/>
                    <a:pt x="127" y="209"/>
                    <a:pt x="127" y="209"/>
                  </a:cubicBezTo>
                  <a:cubicBezTo>
                    <a:pt x="128" y="209"/>
                    <a:pt x="128" y="209"/>
                    <a:pt x="128" y="209"/>
                  </a:cubicBezTo>
                  <a:cubicBezTo>
                    <a:pt x="128" y="209"/>
                    <a:pt x="128" y="209"/>
                    <a:pt x="128" y="208"/>
                  </a:cubicBezTo>
                  <a:cubicBezTo>
                    <a:pt x="128" y="207"/>
                    <a:pt x="128" y="206"/>
                    <a:pt x="129" y="205"/>
                  </a:cubicBezTo>
                  <a:cubicBezTo>
                    <a:pt x="130" y="205"/>
                    <a:pt x="130" y="204"/>
                    <a:pt x="130" y="203"/>
                  </a:cubicBezTo>
                  <a:cubicBezTo>
                    <a:pt x="130" y="202"/>
                    <a:pt x="130" y="200"/>
                    <a:pt x="133" y="199"/>
                  </a:cubicBezTo>
                  <a:cubicBezTo>
                    <a:pt x="133" y="199"/>
                    <a:pt x="133" y="198"/>
                    <a:pt x="133" y="198"/>
                  </a:cubicBezTo>
                  <a:cubicBezTo>
                    <a:pt x="133" y="197"/>
                    <a:pt x="133" y="196"/>
                    <a:pt x="134" y="195"/>
                  </a:cubicBezTo>
                  <a:cubicBezTo>
                    <a:pt x="134" y="195"/>
                    <a:pt x="134" y="195"/>
                    <a:pt x="134" y="195"/>
                  </a:cubicBezTo>
                  <a:cubicBezTo>
                    <a:pt x="134" y="195"/>
                    <a:pt x="135" y="194"/>
                    <a:pt x="135" y="193"/>
                  </a:cubicBezTo>
                  <a:cubicBezTo>
                    <a:pt x="135" y="192"/>
                    <a:pt x="135" y="192"/>
                    <a:pt x="134" y="191"/>
                  </a:cubicBezTo>
                  <a:cubicBezTo>
                    <a:pt x="134" y="190"/>
                    <a:pt x="134" y="190"/>
                    <a:pt x="134" y="190"/>
                  </a:cubicBezTo>
                  <a:cubicBezTo>
                    <a:pt x="135" y="190"/>
                    <a:pt x="135" y="190"/>
                    <a:pt x="135" y="190"/>
                  </a:cubicBezTo>
                  <a:cubicBezTo>
                    <a:pt x="136" y="190"/>
                    <a:pt x="136" y="190"/>
                    <a:pt x="136" y="190"/>
                  </a:cubicBezTo>
                  <a:cubicBezTo>
                    <a:pt x="136" y="189"/>
                    <a:pt x="136" y="188"/>
                    <a:pt x="135" y="187"/>
                  </a:cubicBezTo>
                  <a:cubicBezTo>
                    <a:pt x="137" y="186"/>
                    <a:pt x="137" y="186"/>
                    <a:pt x="137" y="186"/>
                  </a:cubicBezTo>
                  <a:cubicBezTo>
                    <a:pt x="137" y="187"/>
                    <a:pt x="138" y="187"/>
                    <a:pt x="138" y="187"/>
                  </a:cubicBezTo>
                  <a:cubicBezTo>
                    <a:pt x="138" y="187"/>
                    <a:pt x="139" y="185"/>
                    <a:pt x="140" y="184"/>
                  </a:cubicBezTo>
                  <a:cubicBezTo>
                    <a:pt x="140" y="183"/>
                    <a:pt x="141" y="183"/>
                    <a:pt x="141" y="182"/>
                  </a:cubicBezTo>
                  <a:cubicBezTo>
                    <a:pt x="142" y="181"/>
                    <a:pt x="145" y="181"/>
                    <a:pt x="150" y="181"/>
                  </a:cubicBezTo>
                  <a:cubicBezTo>
                    <a:pt x="152" y="180"/>
                    <a:pt x="154" y="180"/>
                    <a:pt x="154" y="180"/>
                  </a:cubicBezTo>
                  <a:cubicBezTo>
                    <a:pt x="156" y="180"/>
                    <a:pt x="156" y="180"/>
                    <a:pt x="157" y="179"/>
                  </a:cubicBezTo>
                  <a:cubicBezTo>
                    <a:pt x="157" y="178"/>
                    <a:pt x="158" y="177"/>
                    <a:pt x="161" y="176"/>
                  </a:cubicBezTo>
                  <a:cubicBezTo>
                    <a:pt x="161" y="176"/>
                    <a:pt x="161" y="176"/>
                    <a:pt x="162" y="176"/>
                  </a:cubicBezTo>
                  <a:cubicBezTo>
                    <a:pt x="162" y="175"/>
                    <a:pt x="163" y="174"/>
                    <a:pt x="164" y="174"/>
                  </a:cubicBezTo>
                  <a:cubicBezTo>
                    <a:pt x="164" y="169"/>
                    <a:pt x="164" y="169"/>
                    <a:pt x="164" y="169"/>
                  </a:cubicBezTo>
                  <a:cubicBezTo>
                    <a:pt x="165" y="170"/>
                    <a:pt x="165" y="170"/>
                    <a:pt x="165" y="170"/>
                  </a:cubicBezTo>
                  <a:cubicBezTo>
                    <a:pt x="167" y="170"/>
                    <a:pt x="167" y="170"/>
                    <a:pt x="167" y="170"/>
                  </a:cubicBezTo>
                  <a:cubicBezTo>
                    <a:pt x="167" y="170"/>
                    <a:pt x="167" y="170"/>
                    <a:pt x="166" y="169"/>
                  </a:cubicBezTo>
                  <a:cubicBezTo>
                    <a:pt x="166" y="168"/>
                    <a:pt x="166" y="167"/>
                    <a:pt x="166" y="166"/>
                  </a:cubicBezTo>
                  <a:cubicBezTo>
                    <a:pt x="166" y="166"/>
                    <a:pt x="167" y="165"/>
                    <a:pt x="168" y="165"/>
                  </a:cubicBezTo>
                  <a:cubicBezTo>
                    <a:pt x="168" y="165"/>
                    <a:pt x="169" y="166"/>
                    <a:pt x="169" y="166"/>
                  </a:cubicBezTo>
                  <a:cubicBezTo>
                    <a:pt x="169" y="166"/>
                    <a:pt x="169" y="165"/>
                    <a:pt x="169" y="165"/>
                  </a:cubicBezTo>
                  <a:cubicBezTo>
                    <a:pt x="169" y="164"/>
                    <a:pt x="169" y="163"/>
                    <a:pt x="169" y="162"/>
                  </a:cubicBezTo>
                  <a:cubicBezTo>
                    <a:pt x="170" y="161"/>
                    <a:pt x="171" y="160"/>
                    <a:pt x="172" y="160"/>
                  </a:cubicBezTo>
                  <a:cubicBezTo>
                    <a:pt x="173" y="160"/>
                    <a:pt x="173" y="160"/>
                    <a:pt x="173" y="160"/>
                  </a:cubicBezTo>
                  <a:cubicBezTo>
                    <a:pt x="177" y="157"/>
                    <a:pt x="177" y="157"/>
                    <a:pt x="177" y="157"/>
                  </a:cubicBezTo>
                  <a:cubicBezTo>
                    <a:pt x="175" y="161"/>
                    <a:pt x="175" y="161"/>
                    <a:pt x="175" y="161"/>
                  </a:cubicBezTo>
                  <a:cubicBezTo>
                    <a:pt x="175" y="162"/>
                    <a:pt x="175" y="162"/>
                    <a:pt x="175" y="162"/>
                  </a:cubicBezTo>
                  <a:cubicBezTo>
                    <a:pt x="175" y="163"/>
                    <a:pt x="177" y="163"/>
                    <a:pt x="178" y="163"/>
                  </a:cubicBezTo>
                  <a:cubicBezTo>
                    <a:pt x="178" y="162"/>
                    <a:pt x="178" y="162"/>
                    <a:pt x="177" y="161"/>
                  </a:cubicBezTo>
                  <a:cubicBezTo>
                    <a:pt x="177" y="160"/>
                    <a:pt x="177" y="160"/>
                    <a:pt x="177" y="160"/>
                  </a:cubicBezTo>
                  <a:cubicBezTo>
                    <a:pt x="178" y="160"/>
                    <a:pt x="178" y="160"/>
                    <a:pt x="178" y="160"/>
                  </a:cubicBezTo>
                  <a:cubicBezTo>
                    <a:pt x="179" y="160"/>
                    <a:pt x="180" y="160"/>
                    <a:pt x="181" y="160"/>
                  </a:cubicBezTo>
                  <a:cubicBezTo>
                    <a:pt x="181" y="160"/>
                    <a:pt x="181" y="160"/>
                    <a:pt x="182" y="160"/>
                  </a:cubicBezTo>
                  <a:cubicBezTo>
                    <a:pt x="182" y="160"/>
                    <a:pt x="182" y="159"/>
                    <a:pt x="182" y="159"/>
                  </a:cubicBezTo>
                  <a:cubicBezTo>
                    <a:pt x="182" y="156"/>
                    <a:pt x="195" y="155"/>
                    <a:pt x="195" y="155"/>
                  </a:cubicBezTo>
                  <a:cubicBezTo>
                    <a:pt x="196" y="155"/>
                    <a:pt x="196" y="155"/>
                    <a:pt x="196" y="155"/>
                  </a:cubicBezTo>
                  <a:cubicBezTo>
                    <a:pt x="201" y="156"/>
                    <a:pt x="205" y="151"/>
                    <a:pt x="208" y="146"/>
                  </a:cubicBezTo>
                  <a:cubicBezTo>
                    <a:pt x="207" y="146"/>
                    <a:pt x="197" y="145"/>
                    <a:pt x="196" y="143"/>
                  </a:cubicBezTo>
                  <a:cubicBezTo>
                    <a:pt x="195" y="141"/>
                    <a:pt x="195" y="141"/>
                    <a:pt x="195" y="141"/>
                  </a:cubicBezTo>
                  <a:cubicBezTo>
                    <a:pt x="195" y="141"/>
                    <a:pt x="195" y="141"/>
                    <a:pt x="195" y="141"/>
                  </a:cubicBezTo>
                  <a:cubicBezTo>
                    <a:pt x="195" y="141"/>
                    <a:pt x="195" y="140"/>
                    <a:pt x="195" y="140"/>
                  </a:cubicBezTo>
                  <a:cubicBezTo>
                    <a:pt x="195" y="139"/>
                    <a:pt x="195" y="139"/>
                    <a:pt x="195" y="139"/>
                  </a:cubicBezTo>
                  <a:cubicBezTo>
                    <a:pt x="196" y="139"/>
                    <a:pt x="196" y="139"/>
                    <a:pt x="196" y="139"/>
                  </a:cubicBezTo>
                  <a:cubicBezTo>
                    <a:pt x="196" y="139"/>
                    <a:pt x="196" y="139"/>
                    <a:pt x="196" y="139"/>
                  </a:cubicBezTo>
                  <a:cubicBezTo>
                    <a:pt x="196" y="139"/>
                    <a:pt x="196" y="139"/>
                    <a:pt x="196" y="139"/>
                  </a:cubicBezTo>
                  <a:cubicBezTo>
                    <a:pt x="196" y="139"/>
                    <a:pt x="196" y="138"/>
                    <a:pt x="196" y="138"/>
                  </a:cubicBezTo>
                  <a:cubicBezTo>
                    <a:pt x="194" y="136"/>
                    <a:pt x="194" y="136"/>
                    <a:pt x="194" y="136"/>
                  </a:cubicBezTo>
                  <a:cubicBezTo>
                    <a:pt x="197" y="136"/>
                    <a:pt x="197" y="136"/>
                    <a:pt x="197" y="136"/>
                  </a:cubicBezTo>
                  <a:cubicBezTo>
                    <a:pt x="198" y="137"/>
                    <a:pt x="198" y="136"/>
                    <a:pt x="199" y="136"/>
                  </a:cubicBezTo>
                  <a:cubicBezTo>
                    <a:pt x="200" y="135"/>
                    <a:pt x="202" y="135"/>
                    <a:pt x="203" y="135"/>
                  </a:cubicBezTo>
                  <a:cubicBezTo>
                    <a:pt x="204" y="135"/>
                    <a:pt x="204" y="135"/>
                    <a:pt x="204" y="135"/>
                  </a:cubicBezTo>
                  <a:cubicBezTo>
                    <a:pt x="204" y="136"/>
                    <a:pt x="204" y="136"/>
                    <a:pt x="204" y="136"/>
                  </a:cubicBezTo>
                  <a:cubicBezTo>
                    <a:pt x="204" y="137"/>
                    <a:pt x="204" y="137"/>
                    <a:pt x="204" y="137"/>
                  </a:cubicBezTo>
                  <a:cubicBezTo>
                    <a:pt x="204" y="137"/>
                    <a:pt x="204" y="138"/>
                    <a:pt x="205" y="138"/>
                  </a:cubicBezTo>
                  <a:cubicBezTo>
                    <a:pt x="205" y="138"/>
                    <a:pt x="206" y="138"/>
                    <a:pt x="207" y="139"/>
                  </a:cubicBezTo>
                  <a:cubicBezTo>
                    <a:pt x="207" y="139"/>
                    <a:pt x="207" y="140"/>
                    <a:pt x="207" y="140"/>
                  </a:cubicBezTo>
                  <a:cubicBezTo>
                    <a:pt x="207" y="140"/>
                    <a:pt x="207" y="140"/>
                    <a:pt x="207" y="140"/>
                  </a:cubicBezTo>
                  <a:cubicBezTo>
                    <a:pt x="209" y="141"/>
                    <a:pt x="211" y="141"/>
                    <a:pt x="212" y="140"/>
                  </a:cubicBezTo>
                  <a:cubicBezTo>
                    <a:pt x="213" y="140"/>
                    <a:pt x="213" y="139"/>
                    <a:pt x="214" y="138"/>
                  </a:cubicBezTo>
                  <a:cubicBezTo>
                    <a:pt x="214" y="137"/>
                    <a:pt x="214" y="136"/>
                    <a:pt x="215" y="136"/>
                  </a:cubicBezTo>
                  <a:cubicBezTo>
                    <a:pt x="216" y="136"/>
                    <a:pt x="216" y="136"/>
                    <a:pt x="216" y="136"/>
                  </a:cubicBezTo>
                  <a:cubicBezTo>
                    <a:pt x="216" y="137"/>
                    <a:pt x="216" y="137"/>
                    <a:pt x="216" y="137"/>
                  </a:cubicBezTo>
                  <a:cubicBezTo>
                    <a:pt x="216" y="137"/>
                    <a:pt x="216" y="138"/>
                    <a:pt x="217" y="138"/>
                  </a:cubicBezTo>
                  <a:cubicBezTo>
                    <a:pt x="217" y="138"/>
                    <a:pt x="218" y="138"/>
                    <a:pt x="218" y="138"/>
                  </a:cubicBezTo>
                  <a:cubicBezTo>
                    <a:pt x="217" y="136"/>
                    <a:pt x="216" y="136"/>
                    <a:pt x="214" y="135"/>
                  </a:cubicBezTo>
                  <a:cubicBezTo>
                    <a:pt x="212" y="134"/>
                    <a:pt x="210" y="133"/>
                    <a:pt x="209" y="130"/>
                  </a:cubicBezTo>
                  <a:cubicBezTo>
                    <a:pt x="209" y="129"/>
                    <a:pt x="209" y="129"/>
                    <a:pt x="209" y="129"/>
                  </a:cubicBezTo>
                  <a:cubicBezTo>
                    <a:pt x="210" y="129"/>
                    <a:pt x="210" y="129"/>
                    <a:pt x="210" y="129"/>
                  </a:cubicBezTo>
                  <a:cubicBezTo>
                    <a:pt x="210" y="129"/>
                    <a:pt x="210" y="128"/>
                    <a:pt x="210" y="126"/>
                  </a:cubicBezTo>
                  <a:cubicBezTo>
                    <a:pt x="210" y="125"/>
                    <a:pt x="210" y="124"/>
                    <a:pt x="210" y="123"/>
                  </a:cubicBezTo>
                  <a:cubicBezTo>
                    <a:pt x="210" y="122"/>
                    <a:pt x="211" y="122"/>
                    <a:pt x="212" y="122"/>
                  </a:cubicBezTo>
                  <a:cubicBezTo>
                    <a:pt x="212" y="121"/>
                    <a:pt x="212" y="121"/>
                    <a:pt x="212" y="121"/>
                  </a:cubicBezTo>
                  <a:cubicBezTo>
                    <a:pt x="210" y="121"/>
                    <a:pt x="210" y="119"/>
                    <a:pt x="209" y="118"/>
                  </a:cubicBezTo>
                  <a:cubicBezTo>
                    <a:pt x="209" y="118"/>
                    <a:pt x="209" y="118"/>
                    <a:pt x="209" y="118"/>
                  </a:cubicBezTo>
                  <a:cubicBezTo>
                    <a:pt x="209" y="117"/>
                    <a:pt x="208" y="117"/>
                    <a:pt x="207" y="117"/>
                  </a:cubicBezTo>
                  <a:cubicBezTo>
                    <a:pt x="207" y="117"/>
                    <a:pt x="205" y="117"/>
                    <a:pt x="205" y="115"/>
                  </a:cubicBezTo>
                  <a:cubicBezTo>
                    <a:pt x="205" y="114"/>
                    <a:pt x="205" y="114"/>
                    <a:pt x="205" y="114"/>
                  </a:cubicBezTo>
                  <a:cubicBezTo>
                    <a:pt x="206" y="114"/>
                    <a:pt x="206" y="114"/>
                    <a:pt x="206" y="114"/>
                  </a:cubicBezTo>
                  <a:cubicBezTo>
                    <a:pt x="207" y="114"/>
                    <a:pt x="214" y="111"/>
                    <a:pt x="216" y="110"/>
                  </a:cubicBezTo>
                  <a:cubicBezTo>
                    <a:pt x="216" y="109"/>
                    <a:pt x="215" y="108"/>
                    <a:pt x="216" y="106"/>
                  </a:cubicBezTo>
                  <a:cubicBezTo>
                    <a:pt x="216" y="104"/>
                    <a:pt x="218" y="102"/>
                    <a:pt x="220" y="102"/>
                  </a:cubicBezTo>
                  <a:cubicBezTo>
                    <a:pt x="221" y="102"/>
                    <a:pt x="221" y="102"/>
                    <a:pt x="222" y="103"/>
                  </a:cubicBezTo>
                  <a:cubicBezTo>
                    <a:pt x="223" y="103"/>
                    <a:pt x="224" y="102"/>
                    <a:pt x="224" y="101"/>
                  </a:cubicBezTo>
                  <a:cubicBezTo>
                    <a:pt x="224" y="101"/>
                    <a:pt x="224" y="100"/>
                    <a:pt x="223" y="99"/>
                  </a:cubicBezTo>
                  <a:cubicBezTo>
                    <a:pt x="222" y="99"/>
                    <a:pt x="221" y="98"/>
                    <a:pt x="221" y="97"/>
                  </a:cubicBezTo>
                  <a:cubicBezTo>
                    <a:pt x="221" y="96"/>
                    <a:pt x="222" y="94"/>
                    <a:pt x="224" y="93"/>
                  </a:cubicBezTo>
                  <a:cubicBezTo>
                    <a:pt x="225" y="92"/>
                    <a:pt x="226" y="91"/>
                    <a:pt x="226" y="90"/>
                  </a:cubicBezTo>
                  <a:cubicBezTo>
                    <a:pt x="226" y="90"/>
                    <a:pt x="225" y="89"/>
                    <a:pt x="225" y="89"/>
                  </a:cubicBezTo>
                  <a:cubicBezTo>
                    <a:pt x="224" y="89"/>
                    <a:pt x="224" y="88"/>
                    <a:pt x="224" y="88"/>
                  </a:cubicBezTo>
                  <a:cubicBezTo>
                    <a:pt x="223" y="88"/>
                    <a:pt x="222" y="87"/>
                    <a:pt x="221" y="87"/>
                  </a:cubicBezTo>
                  <a:cubicBezTo>
                    <a:pt x="218" y="86"/>
                    <a:pt x="217" y="84"/>
                    <a:pt x="215" y="82"/>
                  </a:cubicBezTo>
                  <a:cubicBezTo>
                    <a:pt x="214" y="80"/>
                    <a:pt x="214" y="80"/>
                    <a:pt x="214" y="80"/>
                  </a:cubicBezTo>
                  <a:cubicBezTo>
                    <a:pt x="215" y="80"/>
                    <a:pt x="215" y="80"/>
                    <a:pt x="215" y="80"/>
                  </a:cubicBezTo>
                  <a:cubicBezTo>
                    <a:pt x="217" y="78"/>
                    <a:pt x="219" y="78"/>
                    <a:pt x="221" y="78"/>
                  </a:cubicBezTo>
                  <a:cubicBezTo>
                    <a:pt x="222" y="78"/>
                    <a:pt x="223" y="78"/>
                    <a:pt x="224" y="77"/>
                  </a:cubicBezTo>
                  <a:cubicBezTo>
                    <a:pt x="224" y="75"/>
                    <a:pt x="224" y="75"/>
                    <a:pt x="222" y="74"/>
                  </a:cubicBezTo>
                  <a:cubicBezTo>
                    <a:pt x="222" y="74"/>
                    <a:pt x="221" y="73"/>
                    <a:pt x="220" y="72"/>
                  </a:cubicBezTo>
                  <a:cubicBezTo>
                    <a:pt x="220" y="72"/>
                    <a:pt x="220" y="70"/>
                    <a:pt x="220" y="70"/>
                  </a:cubicBezTo>
                  <a:cubicBezTo>
                    <a:pt x="220" y="70"/>
                    <a:pt x="220" y="70"/>
                    <a:pt x="220" y="70"/>
                  </a:cubicBezTo>
                  <a:cubicBezTo>
                    <a:pt x="220" y="70"/>
                    <a:pt x="220" y="70"/>
                    <a:pt x="220" y="70"/>
                  </a:cubicBezTo>
                  <a:cubicBezTo>
                    <a:pt x="219" y="70"/>
                    <a:pt x="218" y="69"/>
                    <a:pt x="217" y="69"/>
                  </a:cubicBezTo>
                  <a:cubicBezTo>
                    <a:pt x="216" y="68"/>
                    <a:pt x="214" y="64"/>
                    <a:pt x="214" y="63"/>
                  </a:cubicBezTo>
                  <a:cubicBezTo>
                    <a:pt x="214" y="63"/>
                    <a:pt x="214" y="63"/>
                    <a:pt x="214" y="63"/>
                  </a:cubicBezTo>
                  <a:cubicBezTo>
                    <a:pt x="215" y="62"/>
                    <a:pt x="215" y="62"/>
                    <a:pt x="215" y="62"/>
                  </a:cubicBezTo>
                  <a:cubicBezTo>
                    <a:pt x="215" y="62"/>
                    <a:pt x="216" y="62"/>
                    <a:pt x="217" y="62"/>
                  </a:cubicBezTo>
                  <a:cubicBezTo>
                    <a:pt x="218" y="62"/>
                    <a:pt x="218" y="61"/>
                    <a:pt x="218" y="61"/>
                  </a:cubicBezTo>
                  <a:cubicBezTo>
                    <a:pt x="218" y="60"/>
                    <a:pt x="218" y="60"/>
                    <a:pt x="218" y="60"/>
                  </a:cubicBezTo>
                  <a:cubicBezTo>
                    <a:pt x="218" y="58"/>
                    <a:pt x="218" y="57"/>
                    <a:pt x="221" y="56"/>
                  </a:cubicBezTo>
                  <a:cubicBezTo>
                    <a:pt x="222" y="56"/>
                    <a:pt x="222" y="55"/>
                    <a:pt x="223" y="53"/>
                  </a:cubicBezTo>
                  <a:cubicBezTo>
                    <a:pt x="223" y="52"/>
                    <a:pt x="223" y="51"/>
                    <a:pt x="224" y="50"/>
                  </a:cubicBezTo>
                  <a:cubicBezTo>
                    <a:pt x="223" y="50"/>
                    <a:pt x="223" y="49"/>
                    <a:pt x="222" y="49"/>
                  </a:cubicBezTo>
                  <a:cubicBezTo>
                    <a:pt x="222" y="48"/>
                    <a:pt x="222" y="48"/>
                    <a:pt x="222" y="48"/>
                  </a:cubicBezTo>
                  <a:cubicBezTo>
                    <a:pt x="223" y="47"/>
                    <a:pt x="223" y="47"/>
                    <a:pt x="223" y="47"/>
                  </a:cubicBezTo>
                  <a:cubicBezTo>
                    <a:pt x="223" y="47"/>
                    <a:pt x="224" y="47"/>
                    <a:pt x="224" y="46"/>
                  </a:cubicBezTo>
                  <a:cubicBezTo>
                    <a:pt x="226" y="45"/>
                    <a:pt x="227" y="45"/>
                    <a:pt x="228" y="45"/>
                  </a:cubicBezTo>
                  <a:cubicBezTo>
                    <a:pt x="228" y="45"/>
                    <a:pt x="229" y="45"/>
                    <a:pt x="229" y="45"/>
                  </a:cubicBezTo>
                  <a:cubicBezTo>
                    <a:pt x="229" y="45"/>
                    <a:pt x="229" y="45"/>
                    <a:pt x="229" y="45"/>
                  </a:cubicBezTo>
                  <a:cubicBezTo>
                    <a:pt x="229" y="44"/>
                    <a:pt x="230" y="44"/>
                    <a:pt x="230" y="44"/>
                  </a:cubicBezTo>
                  <a:cubicBezTo>
                    <a:pt x="231" y="43"/>
                    <a:pt x="231" y="43"/>
                    <a:pt x="232" y="43"/>
                  </a:cubicBezTo>
                  <a:cubicBezTo>
                    <a:pt x="232" y="42"/>
                    <a:pt x="233" y="42"/>
                    <a:pt x="234" y="42"/>
                  </a:cubicBezTo>
                  <a:cubicBezTo>
                    <a:pt x="233" y="41"/>
                    <a:pt x="232" y="41"/>
                    <a:pt x="231" y="40"/>
                  </a:cubicBezTo>
                  <a:cubicBezTo>
                    <a:pt x="231" y="38"/>
                    <a:pt x="231" y="38"/>
                    <a:pt x="231" y="38"/>
                  </a:cubicBezTo>
                  <a:cubicBezTo>
                    <a:pt x="233" y="39"/>
                    <a:pt x="233" y="39"/>
                    <a:pt x="233" y="39"/>
                  </a:cubicBezTo>
                  <a:cubicBezTo>
                    <a:pt x="233" y="39"/>
                    <a:pt x="233" y="39"/>
                    <a:pt x="234" y="39"/>
                  </a:cubicBezTo>
                  <a:cubicBezTo>
                    <a:pt x="233" y="38"/>
                    <a:pt x="233" y="38"/>
                    <a:pt x="233" y="38"/>
                  </a:cubicBezTo>
                  <a:cubicBezTo>
                    <a:pt x="233" y="38"/>
                    <a:pt x="233" y="38"/>
                    <a:pt x="233" y="38"/>
                  </a:cubicBezTo>
                  <a:cubicBezTo>
                    <a:pt x="232" y="37"/>
                    <a:pt x="232" y="37"/>
                    <a:pt x="232" y="37"/>
                  </a:cubicBezTo>
                  <a:cubicBezTo>
                    <a:pt x="233" y="36"/>
                    <a:pt x="233" y="36"/>
                    <a:pt x="233" y="36"/>
                  </a:cubicBezTo>
                  <a:cubicBezTo>
                    <a:pt x="234" y="35"/>
                    <a:pt x="236" y="35"/>
                    <a:pt x="237" y="35"/>
                  </a:cubicBezTo>
                  <a:cubicBezTo>
                    <a:pt x="239" y="35"/>
                    <a:pt x="240" y="35"/>
                    <a:pt x="240" y="34"/>
                  </a:cubicBezTo>
                  <a:cubicBezTo>
                    <a:pt x="241" y="32"/>
                    <a:pt x="243" y="31"/>
                    <a:pt x="245" y="31"/>
                  </a:cubicBezTo>
                  <a:cubicBezTo>
                    <a:pt x="245" y="31"/>
                    <a:pt x="246" y="31"/>
                    <a:pt x="246" y="31"/>
                  </a:cubicBezTo>
                  <a:cubicBezTo>
                    <a:pt x="247" y="30"/>
                    <a:pt x="248" y="30"/>
                    <a:pt x="248" y="29"/>
                  </a:cubicBezTo>
                  <a:cubicBezTo>
                    <a:pt x="249" y="28"/>
                    <a:pt x="250" y="27"/>
                    <a:pt x="251" y="27"/>
                  </a:cubicBezTo>
                  <a:cubicBezTo>
                    <a:pt x="250" y="27"/>
                    <a:pt x="249" y="26"/>
                    <a:pt x="249" y="26"/>
                  </a:cubicBezTo>
                  <a:cubicBezTo>
                    <a:pt x="248" y="26"/>
                    <a:pt x="248" y="26"/>
                    <a:pt x="248" y="26"/>
                  </a:cubicBezTo>
                  <a:cubicBezTo>
                    <a:pt x="246" y="25"/>
                    <a:pt x="245" y="25"/>
                    <a:pt x="243" y="25"/>
                  </a:cubicBezTo>
                  <a:cubicBezTo>
                    <a:pt x="241" y="25"/>
                    <a:pt x="240" y="25"/>
                    <a:pt x="238" y="24"/>
                  </a:cubicBezTo>
                  <a:cubicBezTo>
                    <a:pt x="238" y="24"/>
                    <a:pt x="237" y="24"/>
                    <a:pt x="237" y="24"/>
                  </a:cubicBezTo>
                  <a:cubicBezTo>
                    <a:pt x="236" y="24"/>
                    <a:pt x="236" y="24"/>
                    <a:pt x="236" y="24"/>
                  </a:cubicBezTo>
                  <a:cubicBezTo>
                    <a:pt x="235" y="24"/>
                    <a:pt x="235" y="24"/>
                    <a:pt x="234" y="24"/>
                  </a:cubicBezTo>
                  <a:cubicBezTo>
                    <a:pt x="233" y="25"/>
                    <a:pt x="231" y="25"/>
                    <a:pt x="230" y="25"/>
                  </a:cubicBezTo>
                  <a:cubicBezTo>
                    <a:pt x="229" y="26"/>
                    <a:pt x="228" y="27"/>
                    <a:pt x="227" y="28"/>
                  </a:cubicBezTo>
                  <a:cubicBezTo>
                    <a:pt x="226" y="29"/>
                    <a:pt x="226" y="29"/>
                    <a:pt x="226" y="29"/>
                  </a:cubicBezTo>
                  <a:cubicBezTo>
                    <a:pt x="225" y="28"/>
                    <a:pt x="225" y="28"/>
                    <a:pt x="225" y="28"/>
                  </a:cubicBezTo>
                  <a:cubicBezTo>
                    <a:pt x="225" y="27"/>
                    <a:pt x="225" y="27"/>
                    <a:pt x="224" y="27"/>
                  </a:cubicBezTo>
                  <a:cubicBezTo>
                    <a:pt x="224" y="27"/>
                    <a:pt x="223" y="27"/>
                    <a:pt x="222" y="28"/>
                  </a:cubicBezTo>
                  <a:cubicBezTo>
                    <a:pt x="220" y="28"/>
                    <a:pt x="218" y="29"/>
                    <a:pt x="216" y="28"/>
                  </a:cubicBezTo>
                  <a:cubicBezTo>
                    <a:pt x="216" y="28"/>
                    <a:pt x="215" y="29"/>
                    <a:pt x="214" y="29"/>
                  </a:cubicBezTo>
                  <a:cubicBezTo>
                    <a:pt x="213" y="30"/>
                    <a:pt x="212" y="30"/>
                    <a:pt x="211" y="31"/>
                  </a:cubicBezTo>
                  <a:cubicBezTo>
                    <a:pt x="211" y="32"/>
                    <a:pt x="209" y="33"/>
                    <a:pt x="207" y="33"/>
                  </a:cubicBezTo>
                  <a:cubicBezTo>
                    <a:pt x="206" y="33"/>
                    <a:pt x="205" y="32"/>
                    <a:pt x="205" y="31"/>
                  </a:cubicBezTo>
                  <a:cubicBezTo>
                    <a:pt x="205" y="30"/>
                    <a:pt x="205" y="30"/>
                    <a:pt x="205" y="30"/>
                  </a:cubicBezTo>
                  <a:cubicBezTo>
                    <a:pt x="206" y="30"/>
                    <a:pt x="206" y="30"/>
                    <a:pt x="206" y="30"/>
                  </a:cubicBezTo>
                  <a:cubicBezTo>
                    <a:pt x="206" y="30"/>
                    <a:pt x="206" y="30"/>
                    <a:pt x="206" y="30"/>
                  </a:cubicBezTo>
                  <a:cubicBezTo>
                    <a:pt x="207" y="30"/>
                    <a:pt x="212" y="25"/>
                    <a:pt x="212" y="22"/>
                  </a:cubicBezTo>
                  <a:cubicBezTo>
                    <a:pt x="212" y="22"/>
                    <a:pt x="212" y="22"/>
                    <a:pt x="211" y="22"/>
                  </a:cubicBezTo>
                  <a:cubicBezTo>
                    <a:pt x="209" y="22"/>
                    <a:pt x="206" y="23"/>
                    <a:pt x="205" y="24"/>
                  </a:cubicBezTo>
                  <a:cubicBezTo>
                    <a:pt x="205" y="24"/>
                    <a:pt x="205" y="24"/>
                    <a:pt x="205" y="24"/>
                  </a:cubicBezTo>
                  <a:cubicBezTo>
                    <a:pt x="205" y="24"/>
                    <a:pt x="205" y="24"/>
                    <a:pt x="205" y="24"/>
                  </a:cubicBezTo>
                  <a:cubicBezTo>
                    <a:pt x="204" y="25"/>
                    <a:pt x="204" y="25"/>
                    <a:pt x="204" y="25"/>
                  </a:cubicBezTo>
                  <a:cubicBezTo>
                    <a:pt x="204" y="25"/>
                    <a:pt x="204" y="25"/>
                    <a:pt x="204" y="25"/>
                  </a:cubicBezTo>
                  <a:cubicBezTo>
                    <a:pt x="204" y="25"/>
                    <a:pt x="204" y="25"/>
                    <a:pt x="204" y="25"/>
                  </a:cubicBezTo>
                  <a:cubicBezTo>
                    <a:pt x="203" y="24"/>
                    <a:pt x="201" y="26"/>
                    <a:pt x="199" y="27"/>
                  </a:cubicBezTo>
                  <a:cubicBezTo>
                    <a:pt x="197" y="28"/>
                    <a:pt x="195" y="29"/>
                    <a:pt x="193" y="29"/>
                  </a:cubicBezTo>
                  <a:cubicBezTo>
                    <a:pt x="193" y="29"/>
                    <a:pt x="192" y="29"/>
                    <a:pt x="192" y="29"/>
                  </a:cubicBezTo>
                  <a:cubicBezTo>
                    <a:pt x="191" y="29"/>
                    <a:pt x="191" y="29"/>
                    <a:pt x="191" y="29"/>
                  </a:cubicBezTo>
                  <a:cubicBezTo>
                    <a:pt x="189" y="29"/>
                    <a:pt x="188" y="28"/>
                    <a:pt x="188" y="27"/>
                  </a:cubicBezTo>
                  <a:cubicBezTo>
                    <a:pt x="188" y="27"/>
                    <a:pt x="188" y="27"/>
                    <a:pt x="188" y="27"/>
                  </a:cubicBezTo>
                  <a:cubicBezTo>
                    <a:pt x="188" y="27"/>
                    <a:pt x="188" y="27"/>
                    <a:pt x="188" y="27"/>
                  </a:cubicBezTo>
                  <a:cubicBezTo>
                    <a:pt x="189" y="25"/>
                    <a:pt x="191" y="25"/>
                    <a:pt x="192" y="24"/>
                  </a:cubicBezTo>
                  <a:cubicBezTo>
                    <a:pt x="193" y="24"/>
                    <a:pt x="194" y="24"/>
                    <a:pt x="194" y="24"/>
                  </a:cubicBezTo>
                  <a:cubicBezTo>
                    <a:pt x="191" y="23"/>
                    <a:pt x="188" y="24"/>
                    <a:pt x="184" y="26"/>
                  </a:cubicBezTo>
                  <a:cubicBezTo>
                    <a:pt x="183" y="26"/>
                    <a:pt x="181" y="27"/>
                    <a:pt x="179" y="27"/>
                  </a:cubicBezTo>
                  <a:cubicBezTo>
                    <a:pt x="179" y="27"/>
                    <a:pt x="179" y="27"/>
                    <a:pt x="179" y="27"/>
                  </a:cubicBezTo>
                  <a:cubicBezTo>
                    <a:pt x="178" y="27"/>
                    <a:pt x="177" y="27"/>
                    <a:pt x="177" y="26"/>
                  </a:cubicBezTo>
                  <a:cubicBezTo>
                    <a:pt x="177" y="26"/>
                    <a:pt x="177" y="26"/>
                    <a:pt x="176" y="26"/>
                  </a:cubicBezTo>
                  <a:cubicBezTo>
                    <a:pt x="176" y="26"/>
                    <a:pt x="175" y="27"/>
                    <a:pt x="175" y="27"/>
                  </a:cubicBezTo>
                  <a:cubicBezTo>
                    <a:pt x="175" y="27"/>
                    <a:pt x="175" y="27"/>
                    <a:pt x="175" y="27"/>
                  </a:cubicBezTo>
                  <a:cubicBezTo>
                    <a:pt x="174" y="27"/>
                    <a:pt x="174" y="27"/>
                    <a:pt x="174" y="27"/>
                  </a:cubicBezTo>
                  <a:cubicBezTo>
                    <a:pt x="173" y="27"/>
                    <a:pt x="171" y="26"/>
                    <a:pt x="170" y="25"/>
                  </a:cubicBezTo>
                  <a:cubicBezTo>
                    <a:pt x="170" y="24"/>
                    <a:pt x="170" y="24"/>
                    <a:pt x="170" y="24"/>
                  </a:cubicBezTo>
                  <a:cubicBezTo>
                    <a:pt x="170" y="24"/>
                    <a:pt x="170" y="24"/>
                    <a:pt x="170" y="24"/>
                  </a:cubicBezTo>
                  <a:cubicBezTo>
                    <a:pt x="170" y="24"/>
                    <a:pt x="170" y="24"/>
                    <a:pt x="170" y="24"/>
                  </a:cubicBezTo>
                  <a:cubicBezTo>
                    <a:pt x="170" y="24"/>
                    <a:pt x="170" y="24"/>
                    <a:pt x="170" y="24"/>
                  </a:cubicBezTo>
                  <a:cubicBezTo>
                    <a:pt x="170" y="23"/>
                    <a:pt x="170" y="23"/>
                    <a:pt x="170" y="23"/>
                  </a:cubicBezTo>
                  <a:cubicBezTo>
                    <a:pt x="170" y="23"/>
                    <a:pt x="170" y="23"/>
                    <a:pt x="170" y="23"/>
                  </a:cubicBezTo>
                  <a:cubicBezTo>
                    <a:pt x="170" y="23"/>
                    <a:pt x="170" y="22"/>
                    <a:pt x="171" y="22"/>
                  </a:cubicBezTo>
                  <a:cubicBezTo>
                    <a:pt x="172" y="21"/>
                    <a:pt x="172" y="21"/>
                    <a:pt x="172" y="21"/>
                  </a:cubicBezTo>
                  <a:cubicBezTo>
                    <a:pt x="172" y="22"/>
                    <a:pt x="172" y="22"/>
                    <a:pt x="172" y="22"/>
                  </a:cubicBezTo>
                  <a:cubicBezTo>
                    <a:pt x="173" y="21"/>
                    <a:pt x="173" y="22"/>
                    <a:pt x="174" y="22"/>
                  </a:cubicBezTo>
                  <a:cubicBezTo>
                    <a:pt x="174" y="22"/>
                    <a:pt x="175" y="22"/>
                    <a:pt x="175" y="22"/>
                  </a:cubicBezTo>
                  <a:cubicBezTo>
                    <a:pt x="175" y="21"/>
                    <a:pt x="175" y="21"/>
                    <a:pt x="175" y="21"/>
                  </a:cubicBezTo>
                  <a:cubicBezTo>
                    <a:pt x="175" y="21"/>
                    <a:pt x="175" y="20"/>
                    <a:pt x="175" y="19"/>
                  </a:cubicBezTo>
                  <a:cubicBezTo>
                    <a:pt x="176" y="19"/>
                    <a:pt x="176" y="19"/>
                    <a:pt x="176" y="19"/>
                  </a:cubicBezTo>
                  <a:cubicBezTo>
                    <a:pt x="177" y="19"/>
                    <a:pt x="178" y="19"/>
                    <a:pt x="178" y="20"/>
                  </a:cubicBezTo>
                  <a:cubicBezTo>
                    <a:pt x="179" y="18"/>
                    <a:pt x="179" y="18"/>
                    <a:pt x="179" y="18"/>
                  </a:cubicBezTo>
                  <a:cubicBezTo>
                    <a:pt x="179" y="20"/>
                    <a:pt x="179" y="20"/>
                    <a:pt x="179" y="20"/>
                  </a:cubicBezTo>
                  <a:cubicBezTo>
                    <a:pt x="181" y="19"/>
                    <a:pt x="186" y="19"/>
                    <a:pt x="193" y="19"/>
                  </a:cubicBezTo>
                  <a:cubicBezTo>
                    <a:pt x="194" y="19"/>
                    <a:pt x="195" y="19"/>
                    <a:pt x="195" y="19"/>
                  </a:cubicBezTo>
                  <a:cubicBezTo>
                    <a:pt x="196" y="19"/>
                    <a:pt x="196" y="19"/>
                    <a:pt x="196" y="19"/>
                  </a:cubicBezTo>
                  <a:cubicBezTo>
                    <a:pt x="200" y="18"/>
                    <a:pt x="204" y="18"/>
                    <a:pt x="208" y="18"/>
                  </a:cubicBezTo>
                  <a:cubicBezTo>
                    <a:pt x="209" y="18"/>
                    <a:pt x="209" y="17"/>
                    <a:pt x="210" y="17"/>
                  </a:cubicBezTo>
                  <a:cubicBezTo>
                    <a:pt x="210" y="16"/>
                    <a:pt x="211" y="16"/>
                    <a:pt x="212" y="16"/>
                  </a:cubicBezTo>
                  <a:cubicBezTo>
                    <a:pt x="211" y="15"/>
                    <a:pt x="212" y="14"/>
                    <a:pt x="212" y="13"/>
                  </a:cubicBezTo>
                  <a:cubicBezTo>
                    <a:pt x="212" y="13"/>
                    <a:pt x="212" y="13"/>
                    <a:pt x="211" y="13"/>
                  </a:cubicBezTo>
                  <a:cubicBezTo>
                    <a:pt x="211" y="13"/>
                    <a:pt x="210" y="13"/>
                    <a:pt x="210" y="13"/>
                  </a:cubicBezTo>
                  <a:cubicBezTo>
                    <a:pt x="209" y="13"/>
                    <a:pt x="208" y="13"/>
                    <a:pt x="207" y="13"/>
                  </a:cubicBezTo>
                  <a:cubicBezTo>
                    <a:pt x="207" y="12"/>
                    <a:pt x="207" y="12"/>
                    <a:pt x="207" y="11"/>
                  </a:cubicBezTo>
                  <a:cubicBezTo>
                    <a:pt x="206" y="11"/>
                    <a:pt x="206" y="11"/>
                    <a:pt x="206" y="11"/>
                  </a:cubicBezTo>
                  <a:cubicBezTo>
                    <a:pt x="205" y="12"/>
                    <a:pt x="204" y="13"/>
                    <a:pt x="202" y="12"/>
                  </a:cubicBezTo>
                  <a:cubicBezTo>
                    <a:pt x="202" y="12"/>
                    <a:pt x="202" y="12"/>
                    <a:pt x="202" y="12"/>
                  </a:cubicBezTo>
                  <a:cubicBezTo>
                    <a:pt x="202" y="12"/>
                    <a:pt x="202" y="12"/>
                    <a:pt x="202" y="12"/>
                  </a:cubicBezTo>
                  <a:cubicBezTo>
                    <a:pt x="201" y="11"/>
                    <a:pt x="201" y="11"/>
                    <a:pt x="200" y="11"/>
                  </a:cubicBezTo>
                  <a:cubicBezTo>
                    <a:pt x="199" y="10"/>
                    <a:pt x="198" y="10"/>
                    <a:pt x="198" y="10"/>
                  </a:cubicBezTo>
                  <a:cubicBezTo>
                    <a:pt x="197" y="9"/>
                    <a:pt x="197" y="8"/>
                    <a:pt x="197" y="7"/>
                  </a:cubicBezTo>
                  <a:cubicBezTo>
                    <a:pt x="197" y="7"/>
                    <a:pt x="196" y="7"/>
                    <a:pt x="196" y="7"/>
                  </a:cubicBezTo>
                  <a:cubicBezTo>
                    <a:pt x="196" y="7"/>
                    <a:pt x="196" y="7"/>
                    <a:pt x="196" y="8"/>
                  </a:cubicBezTo>
                  <a:cubicBezTo>
                    <a:pt x="195" y="8"/>
                    <a:pt x="194" y="9"/>
                    <a:pt x="194" y="9"/>
                  </a:cubicBezTo>
                  <a:cubicBezTo>
                    <a:pt x="192" y="9"/>
                    <a:pt x="192" y="7"/>
                    <a:pt x="191" y="6"/>
                  </a:cubicBezTo>
                  <a:cubicBezTo>
                    <a:pt x="191" y="6"/>
                    <a:pt x="191" y="5"/>
                    <a:pt x="191" y="5"/>
                  </a:cubicBezTo>
                  <a:cubicBezTo>
                    <a:pt x="190" y="4"/>
                    <a:pt x="188" y="4"/>
                    <a:pt x="185" y="4"/>
                  </a:cubicBezTo>
                  <a:cubicBezTo>
                    <a:pt x="183" y="4"/>
                    <a:pt x="181" y="4"/>
                    <a:pt x="179" y="3"/>
                  </a:cubicBezTo>
                  <a:cubicBezTo>
                    <a:pt x="178" y="2"/>
                    <a:pt x="177" y="2"/>
                    <a:pt x="175" y="2"/>
                  </a:cubicBezTo>
                  <a:cubicBezTo>
                    <a:pt x="172" y="2"/>
                    <a:pt x="168" y="2"/>
                    <a:pt x="166" y="3"/>
                  </a:cubicBezTo>
                  <a:cubicBezTo>
                    <a:pt x="165" y="3"/>
                    <a:pt x="164" y="3"/>
                    <a:pt x="163" y="4"/>
                  </a:cubicBezTo>
                  <a:cubicBezTo>
                    <a:pt x="160" y="4"/>
                    <a:pt x="158" y="3"/>
                    <a:pt x="156" y="3"/>
                  </a:cubicBezTo>
                  <a:cubicBezTo>
                    <a:pt x="155" y="2"/>
                    <a:pt x="155" y="2"/>
                    <a:pt x="155" y="2"/>
                  </a:cubicBezTo>
                  <a:cubicBezTo>
                    <a:pt x="154" y="2"/>
                    <a:pt x="153" y="3"/>
                    <a:pt x="151" y="3"/>
                  </a:cubicBezTo>
                  <a:cubicBezTo>
                    <a:pt x="150" y="3"/>
                    <a:pt x="149" y="4"/>
                    <a:pt x="148" y="4"/>
                  </a:cubicBezTo>
                  <a:cubicBezTo>
                    <a:pt x="147" y="4"/>
                    <a:pt x="146" y="4"/>
                    <a:pt x="146" y="4"/>
                  </a:cubicBezTo>
                  <a:cubicBezTo>
                    <a:pt x="146" y="4"/>
                    <a:pt x="146" y="4"/>
                    <a:pt x="146" y="4"/>
                  </a:cubicBezTo>
                  <a:cubicBezTo>
                    <a:pt x="146" y="5"/>
                    <a:pt x="147" y="6"/>
                    <a:pt x="146" y="6"/>
                  </a:cubicBezTo>
                  <a:cubicBezTo>
                    <a:pt x="146" y="7"/>
                    <a:pt x="145" y="7"/>
                    <a:pt x="144" y="7"/>
                  </a:cubicBezTo>
                  <a:cubicBezTo>
                    <a:pt x="143" y="8"/>
                    <a:pt x="142" y="8"/>
                    <a:pt x="141" y="8"/>
                  </a:cubicBezTo>
                  <a:cubicBezTo>
                    <a:pt x="139" y="9"/>
                    <a:pt x="138" y="9"/>
                    <a:pt x="137" y="10"/>
                  </a:cubicBezTo>
                  <a:cubicBezTo>
                    <a:pt x="135" y="10"/>
                    <a:pt x="132" y="10"/>
                    <a:pt x="130" y="9"/>
                  </a:cubicBezTo>
                  <a:cubicBezTo>
                    <a:pt x="129" y="9"/>
                    <a:pt x="129" y="9"/>
                    <a:pt x="128" y="9"/>
                  </a:cubicBezTo>
                  <a:cubicBezTo>
                    <a:pt x="127" y="9"/>
                    <a:pt x="126" y="9"/>
                    <a:pt x="125" y="9"/>
                  </a:cubicBezTo>
                  <a:cubicBezTo>
                    <a:pt x="124" y="10"/>
                    <a:pt x="123" y="10"/>
                    <a:pt x="122" y="10"/>
                  </a:cubicBezTo>
                  <a:cubicBezTo>
                    <a:pt x="120" y="10"/>
                    <a:pt x="119" y="9"/>
                    <a:pt x="118" y="9"/>
                  </a:cubicBezTo>
                  <a:cubicBezTo>
                    <a:pt x="117" y="8"/>
                    <a:pt x="116" y="8"/>
                    <a:pt x="115" y="8"/>
                  </a:cubicBezTo>
                  <a:cubicBezTo>
                    <a:pt x="115" y="8"/>
                    <a:pt x="115" y="8"/>
                    <a:pt x="114" y="8"/>
                  </a:cubicBezTo>
                  <a:cubicBezTo>
                    <a:pt x="115" y="8"/>
                    <a:pt x="116" y="8"/>
                    <a:pt x="116" y="9"/>
                  </a:cubicBezTo>
                  <a:cubicBezTo>
                    <a:pt x="117" y="10"/>
                    <a:pt x="117" y="10"/>
                    <a:pt x="117" y="12"/>
                  </a:cubicBezTo>
                  <a:cubicBezTo>
                    <a:pt x="116" y="12"/>
                    <a:pt x="116" y="12"/>
                    <a:pt x="116" y="12"/>
                  </a:cubicBezTo>
                  <a:cubicBezTo>
                    <a:pt x="116" y="12"/>
                    <a:pt x="116" y="12"/>
                    <a:pt x="116" y="12"/>
                  </a:cubicBezTo>
                  <a:cubicBezTo>
                    <a:pt x="115" y="12"/>
                    <a:pt x="114" y="12"/>
                    <a:pt x="114" y="12"/>
                  </a:cubicBezTo>
                  <a:cubicBezTo>
                    <a:pt x="113" y="12"/>
                    <a:pt x="113" y="12"/>
                    <a:pt x="112" y="12"/>
                  </a:cubicBezTo>
                  <a:cubicBezTo>
                    <a:pt x="111" y="12"/>
                    <a:pt x="110" y="13"/>
                    <a:pt x="110" y="13"/>
                  </a:cubicBezTo>
                  <a:cubicBezTo>
                    <a:pt x="110" y="13"/>
                    <a:pt x="110" y="13"/>
                    <a:pt x="110" y="13"/>
                  </a:cubicBezTo>
                  <a:cubicBezTo>
                    <a:pt x="113" y="14"/>
                    <a:pt x="117" y="14"/>
                    <a:pt x="118" y="17"/>
                  </a:cubicBezTo>
                  <a:cubicBezTo>
                    <a:pt x="119" y="19"/>
                    <a:pt x="119" y="19"/>
                    <a:pt x="119" y="19"/>
                  </a:cubicBezTo>
                  <a:cubicBezTo>
                    <a:pt x="118" y="18"/>
                    <a:pt x="118" y="18"/>
                    <a:pt x="118" y="18"/>
                  </a:cubicBezTo>
                  <a:cubicBezTo>
                    <a:pt x="117" y="18"/>
                    <a:pt x="117" y="18"/>
                    <a:pt x="116" y="19"/>
                  </a:cubicBezTo>
                  <a:cubicBezTo>
                    <a:pt x="117" y="20"/>
                    <a:pt x="117" y="20"/>
                    <a:pt x="117" y="21"/>
                  </a:cubicBezTo>
                  <a:cubicBezTo>
                    <a:pt x="118" y="23"/>
                    <a:pt x="118" y="23"/>
                    <a:pt x="118" y="23"/>
                  </a:cubicBezTo>
                  <a:cubicBezTo>
                    <a:pt x="116" y="22"/>
                    <a:pt x="116" y="22"/>
                    <a:pt x="116" y="22"/>
                  </a:cubicBezTo>
                  <a:cubicBezTo>
                    <a:pt x="115" y="22"/>
                    <a:pt x="115" y="22"/>
                    <a:pt x="114" y="21"/>
                  </a:cubicBezTo>
                  <a:cubicBezTo>
                    <a:pt x="111" y="21"/>
                    <a:pt x="109" y="20"/>
                    <a:pt x="106" y="18"/>
                  </a:cubicBezTo>
                  <a:cubicBezTo>
                    <a:pt x="104" y="17"/>
                    <a:pt x="104" y="17"/>
                    <a:pt x="103" y="17"/>
                  </a:cubicBezTo>
                  <a:cubicBezTo>
                    <a:pt x="102" y="17"/>
                    <a:pt x="102" y="18"/>
                    <a:pt x="100" y="17"/>
                  </a:cubicBezTo>
                  <a:cubicBezTo>
                    <a:pt x="99" y="17"/>
                    <a:pt x="99" y="17"/>
                    <a:pt x="99" y="17"/>
                  </a:cubicBezTo>
                  <a:cubicBezTo>
                    <a:pt x="99" y="16"/>
                    <a:pt x="99" y="16"/>
                    <a:pt x="99" y="16"/>
                  </a:cubicBezTo>
                  <a:cubicBezTo>
                    <a:pt x="99" y="15"/>
                    <a:pt x="99" y="15"/>
                    <a:pt x="98" y="15"/>
                  </a:cubicBezTo>
                  <a:cubicBezTo>
                    <a:pt x="96" y="15"/>
                    <a:pt x="94" y="16"/>
                    <a:pt x="93" y="17"/>
                  </a:cubicBezTo>
                  <a:cubicBezTo>
                    <a:pt x="94" y="17"/>
                    <a:pt x="94" y="17"/>
                    <a:pt x="95" y="17"/>
                  </a:cubicBezTo>
                  <a:cubicBezTo>
                    <a:pt x="95" y="18"/>
                    <a:pt x="95" y="19"/>
                    <a:pt x="95" y="20"/>
                  </a:cubicBezTo>
                  <a:cubicBezTo>
                    <a:pt x="95" y="21"/>
                    <a:pt x="95" y="21"/>
                    <a:pt x="96" y="22"/>
                  </a:cubicBezTo>
                  <a:cubicBezTo>
                    <a:pt x="98" y="24"/>
                    <a:pt x="98" y="24"/>
                    <a:pt x="98" y="24"/>
                  </a:cubicBezTo>
                  <a:cubicBezTo>
                    <a:pt x="95" y="23"/>
                    <a:pt x="95" y="23"/>
                    <a:pt x="95" y="23"/>
                  </a:cubicBezTo>
                  <a:cubicBezTo>
                    <a:pt x="94" y="23"/>
                    <a:pt x="94" y="23"/>
                    <a:pt x="94" y="23"/>
                  </a:cubicBezTo>
                  <a:cubicBezTo>
                    <a:pt x="94" y="24"/>
                    <a:pt x="94" y="25"/>
                    <a:pt x="93" y="25"/>
                  </a:cubicBezTo>
                  <a:cubicBezTo>
                    <a:pt x="94" y="26"/>
                    <a:pt x="94" y="26"/>
                    <a:pt x="94" y="26"/>
                  </a:cubicBezTo>
                  <a:cubicBezTo>
                    <a:pt x="93" y="26"/>
                    <a:pt x="93" y="26"/>
                    <a:pt x="93" y="26"/>
                  </a:cubicBezTo>
                  <a:cubicBezTo>
                    <a:pt x="93" y="26"/>
                    <a:pt x="93" y="26"/>
                    <a:pt x="93" y="26"/>
                  </a:cubicBezTo>
                  <a:cubicBezTo>
                    <a:pt x="92" y="26"/>
                    <a:pt x="92" y="26"/>
                    <a:pt x="92" y="26"/>
                  </a:cubicBezTo>
                  <a:cubicBezTo>
                    <a:pt x="90" y="24"/>
                    <a:pt x="90" y="24"/>
                    <a:pt x="90" y="24"/>
                  </a:cubicBezTo>
                  <a:cubicBezTo>
                    <a:pt x="90" y="24"/>
                    <a:pt x="90" y="24"/>
                    <a:pt x="90" y="24"/>
                  </a:cubicBezTo>
                  <a:cubicBezTo>
                    <a:pt x="90" y="24"/>
                    <a:pt x="90" y="23"/>
                    <a:pt x="89" y="23"/>
                  </a:cubicBezTo>
                  <a:cubicBezTo>
                    <a:pt x="88" y="23"/>
                    <a:pt x="87" y="23"/>
                    <a:pt x="87" y="22"/>
                  </a:cubicBezTo>
                  <a:cubicBezTo>
                    <a:pt x="87" y="21"/>
                    <a:pt x="87" y="21"/>
                    <a:pt x="87" y="20"/>
                  </a:cubicBezTo>
                  <a:cubicBezTo>
                    <a:pt x="86" y="20"/>
                    <a:pt x="84" y="20"/>
                    <a:pt x="83" y="20"/>
                  </a:cubicBezTo>
                  <a:cubicBezTo>
                    <a:pt x="82" y="20"/>
                    <a:pt x="81" y="20"/>
                    <a:pt x="80" y="20"/>
                  </a:cubicBezTo>
                  <a:cubicBezTo>
                    <a:pt x="78" y="21"/>
                    <a:pt x="76" y="21"/>
                    <a:pt x="75" y="21"/>
                  </a:cubicBezTo>
                  <a:cubicBezTo>
                    <a:pt x="74" y="21"/>
                    <a:pt x="73" y="21"/>
                    <a:pt x="72" y="21"/>
                  </a:cubicBezTo>
                  <a:cubicBezTo>
                    <a:pt x="71" y="21"/>
                    <a:pt x="71" y="21"/>
                    <a:pt x="70" y="21"/>
                  </a:cubicBezTo>
                  <a:cubicBezTo>
                    <a:pt x="70" y="21"/>
                    <a:pt x="70" y="21"/>
                    <a:pt x="70" y="21"/>
                  </a:cubicBezTo>
                  <a:cubicBezTo>
                    <a:pt x="64" y="21"/>
                    <a:pt x="59" y="22"/>
                    <a:pt x="57" y="23"/>
                  </a:cubicBezTo>
                  <a:cubicBezTo>
                    <a:pt x="57" y="24"/>
                    <a:pt x="58" y="24"/>
                    <a:pt x="58" y="25"/>
                  </a:cubicBezTo>
                  <a:cubicBezTo>
                    <a:pt x="58" y="25"/>
                    <a:pt x="58" y="25"/>
                    <a:pt x="58" y="25"/>
                  </a:cubicBezTo>
                  <a:cubicBezTo>
                    <a:pt x="58" y="26"/>
                    <a:pt x="58" y="26"/>
                    <a:pt x="58" y="26"/>
                  </a:cubicBezTo>
                  <a:cubicBezTo>
                    <a:pt x="56" y="27"/>
                    <a:pt x="55" y="27"/>
                    <a:pt x="53" y="27"/>
                  </a:cubicBezTo>
                  <a:cubicBezTo>
                    <a:pt x="52" y="27"/>
                    <a:pt x="50" y="27"/>
                    <a:pt x="48" y="26"/>
                  </a:cubicBezTo>
                  <a:cubicBezTo>
                    <a:pt x="48" y="26"/>
                    <a:pt x="48" y="26"/>
                    <a:pt x="48" y="26"/>
                  </a:cubicBezTo>
                  <a:cubicBezTo>
                    <a:pt x="47" y="28"/>
                    <a:pt x="47" y="29"/>
                    <a:pt x="48" y="29"/>
                  </a:cubicBezTo>
                  <a:cubicBezTo>
                    <a:pt x="48" y="31"/>
                    <a:pt x="48" y="32"/>
                    <a:pt x="47" y="32"/>
                  </a:cubicBezTo>
                  <a:cubicBezTo>
                    <a:pt x="46" y="33"/>
                    <a:pt x="45" y="33"/>
                    <a:pt x="41" y="33"/>
                  </a:cubicBezTo>
                  <a:cubicBezTo>
                    <a:pt x="40" y="33"/>
                    <a:pt x="39" y="34"/>
                    <a:pt x="38" y="37"/>
                  </a:cubicBezTo>
                  <a:cubicBezTo>
                    <a:pt x="38" y="38"/>
                    <a:pt x="38" y="38"/>
                    <a:pt x="37" y="38"/>
                  </a:cubicBezTo>
                  <a:cubicBezTo>
                    <a:pt x="36" y="38"/>
                    <a:pt x="35" y="38"/>
                    <a:pt x="34" y="38"/>
                  </a:cubicBezTo>
                  <a:cubicBezTo>
                    <a:pt x="34" y="38"/>
                    <a:pt x="33" y="39"/>
                    <a:pt x="33" y="39"/>
                  </a:cubicBezTo>
                  <a:cubicBezTo>
                    <a:pt x="32" y="40"/>
                    <a:pt x="31" y="41"/>
                    <a:pt x="29" y="40"/>
                  </a:cubicBezTo>
                  <a:cubicBezTo>
                    <a:pt x="29" y="41"/>
                    <a:pt x="28" y="41"/>
                    <a:pt x="26" y="42"/>
                  </a:cubicBezTo>
                  <a:cubicBezTo>
                    <a:pt x="26" y="42"/>
                    <a:pt x="26" y="42"/>
                    <a:pt x="26" y="42"/>
                  </a:cubicBezTo>
                  <a:cubicBezTo>
                    <a:pt x="26" y="42"/>
                    <a:pt x="26" y="43"/>
                    <a:pt x="26" y="43"/>
                  </a:cubicBezTo>
                  <a:cubicBezTo>
                    <a:pt x="25" y="44"/>
                    <a:pt x="25" y="44"/>
                    <a:pt x="24" y="44"/>
                  </a:cubicBezTo>
                  <a:cubicBezTo>
                    <a:pt x="25" y="44"/>
                    <a:pt x="26" y="44"/>
                    <a:pt x="28" y="44"/>
                  </a:cubicBezTo>
                  <a:cubicBezTo>
                    <a:pt x="29" y="45"/>
                    <a:pt x="29" y="45"/>
                    <a:pt x="30" y="45"/>
                  </a:cubicBezTo>
                  <a:cubicBezTo>
                    <a:pt x="30" y="44"/>
                    <a:pt x="31" y="43"/>
                    <a:pt x="32" y="43"/>
                  </a:cubicBezTo>
                  <a:cubicBezTo>
                    <a:pt x="32" y="43"/>
                    <a:pt x="33" y="43"/>
                    <a:pt x="33" y="44"/>
                  </a:cubicBezTo>
                  <a:cubicBezTo>
                    <a:pt x="33" y="44"/>
                    <a:pt x="34" y="45"/>
                    <a:pt x="34" y="45"/>
                  </a:cubicBezTo>
                  <a:cubicBezTo>
                    <a:pt x="35" y="45"/>
                    <a:pt x="36" y="46"/>
                    <a:pt x="36" y="48"/>
                  </a:cubicBezTo>
                  <a:cubicBezTo>
                    <a:pt x="35" y="51"/>
                    <a:pt x="27" y="57"/>
                    <a:pt x="25" y="57"/>
                  </a:cubicBezTo>
                  <a:cubicBezTo>
                    <a:pt x="22" y="57"/>
                    <a:pt x="20" y="58"/>
                    <a:pt x="18" y="60"/>
                  </a:cubicBezTo>
                  <a:cubicBezTo>
                    <a:pt x="17" y="61"/>
                    <a:pt x="14" y="62"/>
                    <a:pt x="11" y="62"/>
                  </a:cubicBezTo>
                  <a:cubicBezTo>
                    <a:pt x="10" y="62"/>
                    <a:pt x="9" y="62"/>
                    <a:pt x="8" y="62"/>
                  </a:cubicBezTo>
                  <a:cubicBezTo>
                    <a:pt x="6" y="62"/>
                    <a:pt x="2" y="64"/>
                    <a:pt x="2" y="66"/>
                  </a:cubicBezTo>
                  <a:cubicBezTo>
                    <a:pt x="2" y="66"/>
                    <a:pt x="2" y="67"/>
                    <a:pt x="3" y="67"/>
                  </a:cubicBezTo>
                  <a:cubicBezTo>
                    <a:pt x="4" y="68"/>
                    <a:pt x="6" y="69"/>
                    <a:pt x="7" y="69"/>
                  </a:cubicBezTo>
                  <a:cubicBezTo>
                    <a:pt x="9" y="69"/>
                    <a:pt x="9" y="70"/>
                    <a:pt x="10" y="70"/>
                  </a:cubicBezTo>
                  <a:cubicBezTo>
                    <a:pt x="10" y="70"/>
                    <a:pt x="11" y="70"/>
                    <a:pt x="11" y="70"/>
                  </a:cubicBezTo>
                  <a:cubicBezTo>
                    <a:pt x="12" y="70"/>
                    <a:pt x="12" y="70"/>
                    <a:pt x="12" y="70"/>
                  </a:cubicBezTo>
                  <a:cubicBezTo>
                    <a:pt x="12" y="71"/>
                    <a:pt x="12" y="71"/>
                    <a:pt x="12" y="71"/>
                  </a:cubicBezTo>
                  <a:cubicBezTo>
                    <a:pt x="12" y="73"/>
                    <a:pt x="12" y="73"/>
                    <a:pt x="12" y="73"/>
                  </a:cubicBezTo>
                  <a:cubicBezTo>
                    <a:pt x="12" y="73"/>
                    <a:pt x="14" y="73"/>
                    <a:pt x="15" y="73"/>
                  </a:cubicBezTo>
                  <a:cubicBezTo>
                    <a:pt x="16" y="72"/>
                    <a:pt x="18" y="72"/>
                    <a:pt x="19" y="72"/>
                  </a:cubicBezTo>
                  <a:cubicBezTo>
                    <a:pt x="21" y="72"/>
                    <a:pt x="22" y="73"/>
                    <a:pt x="23" y="74"/>
                  </a:cubicBezTo>
                  <a:cubicBezTo>
                    <a:pt x="24" y="75"/>
                    <a:pt x="24" y="75"/>
                    <a:pt x="24" y="75"/>
                  </a:cubicBezTo>
                  <a:cubicBezTo>
                    <a:pt x="23" y="75"/>
                    <a:pt x="23" y="75"/>
                    <a:pt x="23" y="75"/>
                  </a:cubicBezTo>
                  <a:cubicBezTo>
                    <a:pt x="22" y="77"/>
                    <a:pt x="19" y="78"/>
                    <a:pt x="17" y="78"/>
                  </a:cubicBezTo>
                  <a:cubicBezTo>
                    <a:pt x="15" y="78"/>
                    <a:pt x="15" y="78"/>
                    <a:pt x="15" y="78"/>
                  </a:cubicBezTo>
                  <a:cubicBezTo>
                    <a:pt x="13" y="78"/>
                    <a:pt x="12" y="78"/>
                    <a:pt x="11" y="79"/>
                  </a:cubicBezTo>
                  <a:cubicBezTo>
                    <a:pt x="12" y="80"/>
                    <a:pt x="14" y="80"/>
                    <a:pt x="16" y="80"/>
                  </a:cubicBezTo>
                  <a:cubicBezTo>
                    <a:pt x="17" y="80"/>
                    <a:pt x="17" y="79"/>
                    <a:pt x="18" y="79"/>
                  </a:cubicBezTo>
                  <a:cubicBezTo>
                    <a:pt x="20" y="79"/>
                    <a:pt x="22" y="80"/>
                    <a:pt x="22" y="82"/>
                  </a:cubicBezTo>
                  <a:cubicBezTo>
                    <a:pt x="23" y="83"/>
                    <a:pt x="23" y="83"/>
                    <a:pt x="23" y="83"/>
                  </a:cubicBezTo>
                  <a:cubicBezTo>
                    <a:pt x="21" y="83"/>
                    <a:pt x="21" y="83"/>
                    <a:pt x="21" y="83"/>
                  </a:cubicBezTo>
                  <a:cubicBezTo>
                    <a:pt x="21" y="83"/>
                    <a:pt x="21" y="83"/>
                    <a:pt x="20" y="83"/>
                  </a:cubicBezTo>
                  <a:cubicBezTo>
                    <a:pt x="21" y="83"/>
                    <a:pt x="21" y="84"/>
                    <a:pt x="20" y="85"/>
                  </a:cubicBezTo>
                  <a:cubicBezTo>
                    <a:pt x="20" y="86"/>
                    <a:pt x="19" y="86"/>
                    <a:pt x="18" y="86"/>
                  </a:cubicBezTo>
                  <a:cubicBezTo>
                    <a:pt x="19" y="86"/>
                    <a:pt x="19" y="87"/>
                    <a:pt x="19" y="88"/>
                  </a:cubicBezTo>
                  <a:cubicBezTo>
                    <a:pt x="21" y="88"/>
                    <a:pt x="22" y="88"/>
                    <a:pt x="23" y="89"/>
                  </a:cubicBezTo>
                  <a:cubicBezTo>
                    <a:pt x="23" y="90"/>
                    <a:pt x="23" y="90"/>
                    <a:pt x="23" y="90"/>
                  </a:cubicBezTo>
                  <a:cubicBezTo>
                    <a:pt x="24" y="90"/>
                    <a:pt x="26" y="89"/>
                    <a:pt x="27" y="88"/>
                  </a:cubicBezTo>
                  <a:cubicBezTo>
                    <a:pt x="28" y="88"/>
                    <a:pt x="29" y="87"/>
                    <a:pt x="29" y="87"/>
                  </a:cubicBezTo>
                  <a:cubicBezTo>
                    <a:pt x="31" y="87"/>
                    <a:pt x="31" y="87"/>
                    <a:pt x="31" y="87"/>
                  </a:cubicBezTo>
                  <a:cubicBezTo>
                    <a:pt x="32" y="87"/>
                    <a:pt x="32" y="87"/>
                    <a:pt x="33" y="87"/>
                  </a:cubicBezTo>
                  <a:cubicBezTo>
                    <a:pt x="35" y="86"/>
                    <a:pt x="37" y="86"/>
                    <a:pt x="39" y="87"/>
                  </a:cubicBezTo>
                  <a:cubicBezTo>
                    <a:pt x="40" y="87"/>
                    <a:pt x="40" y="87"/>
                    <a:pt x="40" y="87"/>
                  </a:cubicBezTo>
                  <a:cubicBezTo>
                    <a:pt x="43" y="88"/>
                    <a:pt x="45" y="88"/>
                    <a:pt x="47" y="87"/>
                  </a:cubicBezTo>
                  <a:cubicBezTo>
                    <a:pt x="47" y="87"/>
                    <a:pt x="47" y="87"/>
                    <a:pt x="47" y="87"/>
                  </a:cubicBezTo>
                  <a:cubicBezTo>
                    <a:pt x="48" y="88"/>
                    <a:pt x="48" y="88"/>
                    <a:pt x="48" y="88"/>
                  </a:cubicBezTo>
                  <a:cubicBezTo>
                    <a:pt x="49" y="90"/>
                    <a:pt x="52" y="90"/>
                    <a:pt x="54" y="91"/>
                  </a:cubicBezTo>
                  <a:cubicBezTo>
                    <a:pt x="55" y="91"/>
                    <a:pt x="56" y="91"/>
                    <a:pt x="57" y="92"/>
                  </a:cubicBezTo>
                  <a:cubicBezTo>
                    <a:pt x="59" y="93"/>
                    <a:pt x="62" y="93"/>
                    <a:pt x="63" y="93"/>
                  </a:cubicBezTo>
                  <a:cubicBezTo>
                    <a:pt x="65" y="92"/>
                    <a:pt x="65" y="92"/>
                    <a:pt x="65" y="92"/>
                  </a:cubicBezTo>
                  <a:cubicBezTo>
                    <a:pt x="64" y="95"/>
                    <a:pt x="64" y="95"/>
                    <a:pt x="64" y="95"/>
                  </a:cubicBezTo>
                  <a:cubicBezTo>
                    <a:pt x="64" y="96"/>
                    <a:pt x="64" y="96"/>
                    <a:pt x="65" y="97"/>
                  </a:cubicBezTo>
                  <a:cubicBezTo>
                    <a:pt x="65" y="97"/>
                    <a:pt x="66" y="98"/>
                    <a:pt x="66" y="99"/>
                  </a:cubicBezTo>
                  <a:cubicBezTo>
                    <a:pt x="67" y="100"/>
                    <a:pt x="67" y="101"/>
                    <a:pt x="67" y="102"/>
                  </a:cubicBezTo>
                  <a:cubicBezTo>
                    <a:pt x="67" y="103"/>
                    <a:pt x="67" y="104"/>
                    <a:pt x="67" y="105"/>
                  </a:cubicBezTo>
                  <a:cubicBezTo>
                    <a:pt x="69" y="105"/>
                    <a:pt x="70" y="106"/>
                    <a:pt x="71" y="107"/>
                  </a:cubicBezTo>
                  <a:cubicBezTo>
                    <a:pt x="71" y="108"/>
                    <a:pt x="72" y="109"/>
                    <a:pt x="71" y="110"/>
                  </a:cubicBezTo>
                  <a:cubicBezTo>
                    <a:pt x="72" y="110"/>
                    <a:pt x="72" y="111"/>
                    <a:pt x="72" y="111"/>
                  </a:cubicBezTo>
                  <a:cubicBezTo>
                    <a:pt x="73" y="112"/>
                    <a:pt x="73" y="113"/>
                    <a:pt x="73" y="114"/>
                  </a:cubicBezTo>
                  <a:cubicBezTo>
                    <a:pt x="73" y="114"/>
                    <a:pt x="73" y="113"/>
                    <a:pt x="73" y="113"/>
                  </a:cubicBezTo>
                  <a:cubicBezTo>
                    <a:pt x="75" y="112"/>
                    <a:pt x="75" y="112"/>
                    <a:pt x="75" y="112"/>
                  </a:cubicBezTo>
                  <a:cubicBezTo>
                    <a:pt x="75" y="114"/>
                    <a:pt x="75" y="114"/>
                    <a:pt x="75" y="114"/>
                  </a:cubicBezTo>
                  <a:cubicBezTo>
                    <a:pt x="75" y="115"/>
                    <a:pt x="75" y="116"/>
                    <a:pt x="75" y="117"/>
                  </a:cubicBezTo>
                  <a:cubicBezTo>
                    <a:pt x="75" y="119"/>
                    <a:pt x="75" y="120"/>
                    <a:pt x="75" y="123"/>
                  </a:cubicBezTo>
                  <a:cubicBezTo>
                    <a:pt x="74" y="125"/>
                    <a:pt x="74" y="126"/>
                    <a:pt x="74" y="128"/>
                  </a:cubicBezTo>
                  <a:cubicBezTo>
                    <a:pt x="75" y="132"/>
                    <a:pt x="76" y="132"/>
                    <a:pt x="78" y="132"/>
                  </a:cubicBezTo>
                  <a:cubicBezTo>
                    <a:pt x="78" y="132"/>
                    <a:pt x="78" y="132"/>
                    <a:pt x="78" y="132"/>
                  </a:cubicBezTo>
                  <a:cubicBezTo>
                    <a:pt x="79" y="132"/>
                    <a:pt x="79" y="132"/>
                    <a:pt x="79" y="132"/>
                  </a:cubicBezTo>
                  <a:cubicBezTo>
                    <a:pt x="79" y="130"/>
                    <a:pt x="79" y="128"/>
                    <a:pt x="81" y="128"/>
                  </a:cubicBezTo>
                  <a:cubicBezTo>
                    <a:pt x="82" y="128"/>
                    <a:pt x="82" y="128"/>
                    <a:pt x="82" y="128"/>
                  </a:cubicBezTo>
                  <a:cubicBezTo>
                    <a:pt x="82" y="129"/>
                    <a:pt x="82" y="129"/>
                    <a:pt x="82" y="129"/>
                  </a:cubicBezTo>
                  <a:cubicBezTo>
                    <a:pt x="82" y="129"/>
                    <a:pt x="82" y="129"/>
                    <a:pt x="82" y="130"/>
                  </a:cubicBezTo>
                  <a:cubicBezTo>
                    <a:pt x="82" y="129"/>
                    <a:pt x="82" y="129"/>
                    <a:pt x="83" y="129"/>
                  </a:cubicBezTo>
                  <a:cubicBezTo>
                    <a:pt x="83" y="129"/>
                    <a:pt x="83" y="129"/>
                    <a:pt x="83" y="128"/>
                  </a:cubicBezTo>
                  <a:cubicBezTo>
                    <a:pt x="84" y="127"/>
                    <a:pt x="84" y="127"/>
                    <a:pt x="84" y="127"/>
                  </a:cubicBezTo>
                  <a:cubicBezTo>
                    <a:pt x="85" y="128"/>
                    <a:pt x="85" y="128"/>
                    <a:pt x="85" y="128"/>
                  </a:cubicBezTo>
                  <a:cubicBezTo>
                    <a:pt x="85" y="129"/>
                    <a:pt x="86" y="130"/>
                    <a:pt x="87" y="131"/>
                  </a:cubicBezTo>
                  <a:cubicBezTo>
                    <a:pt x="89" y="134"/>
                    <a:pt x="91" y="136"/>
                    <a:pt x="91" y="138"/>
                  </a:cubicBezTo>
                  <a:cubicBezTo>
                    <a:pt x="91" y="138"/>
                    <a:pt x="92" y="139"/>
                    <a:pt x="93" y="139"/>
                  </a:cubicBezTo>
                  <a:cubicBezTo>
                    <a:pt x="94" y="140"/>
                    <a:pt x="95" y="141"/>
                    <a:pt x="95" y="142"/>
                  </a:cubicBezTo>
                  <a:cubicBezTo>
                    <a:pt x="95" y="143"/>
                    <a:pt x="95" y="143"/>
                    <a:pt x="95" y="143"/>
                  </a:cubicBezTo>
                  <a:cubicBezTo>
                    <a:pt x="93" y="143"/>
                    <a:pt x="93" y="143"/>
                    <a:pt x="93" y="143"/>
                  </a:cubicBezTo>
                  <a:cubicBezTo>
                    <a:pt x="91" y="143"/>
                    <a:pt x="90" y="144"/>
                    <a:pt x="89" y="144"/>
                  </a:cubicBezTo>
                  <a:cubicBezTo>
                    <a:pt x="89" y="144"/>
                    <a:pt x="89" y="145"/>
                    <a:pt x="89" y="145"/>
                  </a:cubicBezTo>
                  <a:cubicBezTo>
                    <a:pt x="91" y="145"/>
                    <a:pt x="92" y="146"/>
                    <a:pt x="92" y="147"/>
                  </a:cubicBezTo>
                  <a:cubicBezTo>
                    <a:pt x="92" y="147"/>
                    <a:pt x="92" y="147"/>
                    <a:pt x="93" y="147"/>
                  </a:cubicBezTo>
                  <a:cubicBezTo>
                    <a:pt x="94" y="148"/>
                    <a:pt x="94" y="148"/>
                    <a:pt x="94" y="148"/>
                  </a:cubicBezTo>
                  <a:cubicBezTo>
                    <a:pt x="93" y="149"/>
                    <a:pt x="93" y="150"/>
                    <a:pt x="94" y="151"/>
                  </a:cubicBezTo>
                  <a:cubicBezTo>
                    <a:pt x="94" y="151"/>
                    <a:pt x="95" y="152"/>
                    <a:pt x="95" y="152"/>
                  </a:cubicBezTo>
                  <a:cubicBezTo>
                    <a:pt x="95" y="153"/>
                    <a:pt x="95" y="153"/>
                    <a:pt x="95" y="154"/>
                  </a:cubicBezTo>
                  <a:cubicBezTo>
                    <a:pt x="95" y="155"/>
                    <a:pt x="94" y="155"/>
                    <a:pt x="93" y="156"/>
                  </a:cubicBezTo>
                  <a:cubicBezTo>
                    <a:pt x="93" y="156"/>
                    <a:pt x="93" y="156"/>
                    <a:pt x="92" y="156"/>
                  </a:cubicBezTo>
                  <a:cubicBezTo>
                    <a:pt x="92" y="156"/>
                    <a:pt x="92" y="156"/>
                    <a:pt x="92" y="156"/>
                  </a:cubicBezTo>
                  <a:cubicBezTo>
                    <a:pt x="93" y="157"/>
                    <a:pt x="94" y="158"/>
                    <a:pt x="93" y="159"/>
                  </a:cubicBezTo>
                  <a:cubicBezTo>
                    <a:pt x="93" y="160"/>
                    <a:pt x="93" y="160"/>
                    <a:pt x="93" y="160"/>
                  </a:cubicBezTo>
                  <a:cubicBezTo>
                    <a:pt x="92" y="160"/>
                    <a:pt x="92" y="160"/>
                    <a:pt x="92" y="160"/>
                  </a:cubicBezTo>
                  <a:cubicBezTo>
                    <a:pt x="92" y="159"/>
                    <a:pt x="91" y="159"/>
                    <a:pt x="91" y="160"/>
                  </a:cubicBezTo>
                  <a:cubicBezTo>
                    <a:pt x="91" y="161"/>
                    <a:pt x="90" y="161"/>
                    <a:pt x="90" y="162"/>
                  </a:cubicBezTo>
                  <a:cubicBezTo>
                    <a:pt x="88" y="163"/>
                    <a:pt x="88" y="163"/>
                    <a:pt x="88" y="163"/>
                  </a:cubicBezTo>
                  <a:cubicBezTo>
                    <a:pt x="88" y="161"/>
                    <a:pt x="88" y="161"/>
                    <a:pt x="88" y="161"/>
                  </a:cubicBezTo>
                  <a:cubicBezTo>
                    <a:pt x="88" y="161"/>
                    <a:pt x="88" y="161"/>
                    <a:pt x="88" y="161"/>
                  </a:cubicBezTo>
                  <a:cubicBezTo>
                    <a:pt x="88" y="161"/>
                    <a:pt x="87" y="162"/>
                    <a:pt x="86" y="162"/>
                  </a:cubicBezTo>
                  <a:cubicBezTo>
                    <a:pt x="86" y="164"/>
                    <a:pt x="86" y="166"/>
                    <a:pt x="86" y="169"/>
                  </a:cubicBezTo>
                  <a:cubicBezTo>
                    <a:pt x="86" y="169"/>
                    <a:pt x="86" y="169"/>
                    <a:pt x="86" y="169"/>
                  </a:cubicBezTo>
                  <a:cubicBezTo>
                    <a:pt x="85" y="169"/>
                    <a:pt x="85" y="169"/>
                    <a:pt x="85" y="169"/>
                  </a:cubicBezTo>
                  <a:cubicBezTo>
                    <a:pt x="85" y="170"/>
                    <a:pt x="84" y="169"/>
                    <a:pt x="84" y="169"/>
                  </a:cubicBezTo>
                  <a:cubicBezTo>
                    <a:pt x="84" y="169"/>
                    <a:pt x="83" y="170"/>
                    <a:pt x="83" y="170"/>
                  </a:cubicBezTo>
                  <a:cubicBezTo>
                    <a:pt x="84" y="170"/>
                    <a:pt x="84" y="170"/>
                    <a:pt x="84" y="170"/>
                  </a:cubicBezTo>
                  <a:cubicBezTo>
                    <a:pt x="83" y="171"/>
                    <a:pt x="83" y="171"/>
                    <a:pt x="83" y="171"/>
                  </a:cubicBezTo>
                  <a:cubicBezTo>
                    <a:pt x="83" y="171"/>
                    <a:pt x="83" y="171"/>
                    <a:pt x="83" y="171"/>
                  </a:cubicBezTo>
                  <a:cubicBezTo>
                    <a:pt x="84" y="173"/>
                    <a:pt x="84" y="176"/>
                    <a:pt x="83" y="179"/>
                  </a:cubicBezTo>
                  <a:cubicBezTo>
                    <a:pt x="83" y="180"/>
                    <a:pt x="83" y="181"/>
                    <a:pt x="83" y="181"/>
                  </a:cubicBezTo>
                  <a:cubicBezTo>
                    <a:pt x="82" y="184"/>
                    <a:pt x="82" y="184"/>
                    <a:pt x="84" y="185"/>
                  </a:cubicBezTo>
                  <a:cubicBezTo>
                    <a:pt x="84" y="185"/>
                    <a:pt x="85" y="185"/>
                    <a:pt x="86" y="185"/>
                  </a:cubicBezTo>
                  <a:cubicBezTo>
                    <a:pt x="87" y="185"/>
                    <a:pt x="87" y="186"/>
                    <a:pt x="87" y="186"/>
                  </a:cubicBezTo>
                  <a:cubicBezTo>
                    <a:pt x="87" y="188"/>
                    <a:pt x="86" y="189"/>
                    <a:pt x="86" y="190"/>
                  </a:cubicBezTo>
                  <a:cubicBezTo>
                    <a:pt x="86" y="190"/>
                    <a:pt x="86" y="190"/>
                    <a:pt x="86" y="190"/>
                  </a:cubicBezTo>
                  <a:cubicBezTo>
                    <a:pt x="86" y="190"/>
                    <a:pt x="87" y="191"/>
                    <a:pt x="87" y="192"/>
                  </a:cubicBezTo>
                  <a:cubicBezTo>
                    <a:pt x="87" y="192"/>
                    <a:pt x="87" y="192"/>
                    <a:pt x="87" y="192"/>
                  </a:cubicBezTo>
                  <a:cubicBezTo>
                    <a:pt x="87" y="192"/>
                    <a:pt x="87" y="192"/>
                    <a:pt x="88" y="192"/>
                  </a:cubicBezTo>
                  <a:cubicBezTo>
                    <a:pt x="88" y="192"/>
                    <a:pt x="88" y="192"/>
                    <a:pt x="89" y="193"/>
                  </a:cubicBezTo>
                  <a:cubicBezTo>
                    <a:pt x="90" y="194"/>
                    <a:pt x="91" y="197"/>
                    <a:pt x="91" y="198"/>
                  </a:cubicBezTo>
                  <a:cubicBezTo>
                    <a:pt x="91" y="198"/>
                    <a:pt x="91" y="199"/>
                    <a:pt x="92" y="199"/>
                  </a:cubicBezTo>
                  <a:cubicBezTo>
                    <a:pt x="92" y="200"/>
                    <a:pt x="93" y="201"/>
                    <a:pt x="93" y="202"/>
                  </a:cubicBezTo>
                  <a:cubicBezTo>
                    <a:pt x="94" y="202"/>
                    <a:pt x="94" y="203"/>
                    <a:pt x="94" y="203"/>
                  </a:cubicBezTo>
                  <a:cubicBezTo>
                    <a:pt x="95" y="204"/>
                    <a:pt x="95" y="204"/>
                    <a:pt x="95" y="205"/>
                  </a:cubicBezTo>
                  <a:cubicBezTo>
                    <a:pt x="95" y="206"/>
                    <a:pt x="96" y="206"/>
                    <a:pt x="97" y="206"/>
                  </a:cubicBezTo>
                  <a:cubicBezTo>
                    <a:pt x="98" y="206"/>
                    <a:pt x="99" y="207"/>
                    <a:pt x="99" y="209"/>
                  </a:cubicBezTo>
                  <a:cubicBezTo>
                    <a:pt x="100" y="210"/>
                    <a:pt x="100" y="210"/>
                    <a:pt x="100" y="210"/>
                  </a:cubicBezTo>
                  <a:cubicBezTo>
                    <a:pt x="99" y="210"/>
                    <a:pt x="99" y="210"/>
                    <a:pt x="99" y="210"/>
                  </a:cubicBezTo>
                  <a:cubicBezTo>
                    <a:pt x="98" y="210"/>
                    <a:pt x="98" y="211"/>
                    <a:pt x="98" y="211"/>
                  </a:cubicBezTo>
                  <a:cubicBezTo>
                    <a:pt x="98" y="211"/>
                    <a:pt x="99" y="212"/>
                    <a:pt x="99" y="212"/>
                  </a:cubicBezTo>
                  <a:cubicBezTo>
                    <a:pt x="100" y="213"/>
                    <a:pt x="101" y="214"/>
                    <a:pt x="102" y="216"/>
                  </a:cubicBezTo>
                  <a:cubicBezTo>
                    <a:pt x="102" y="216"/>
                    <a:pt x="104" y="219"/>
                    <a:pt x="105" y="221"/>
                  </a:cubicBezTo>
                  <a:cubicBezTo>
                    <a:pt x="105" y="220"/>
                    <a:pt x="106" y="219"/>
                    <a:pt x="106" y="219"/>
                  </a:cubicBezTo>
                  <a:cubicBezTo>
                    <a:pt x="107" y="219"/>
                    <a:pt x="107" y="219"/>
                    <a:pt x="107" y="219"/>
                  </a:cubicBezTo>
                  <a:cubicBezTo>
                    <a:pt x="107" y="220"/>
                    <a:pt x="107" y="220"/>
                    <a:pt x="107" y="220"/>
                  </a:cubicBezTo>
                  <a:cubicBezTo>
                    <a:pt x="108" y="220"/>
                    <a:pt x="109" y="221"/>
                    <a:pt x="109" y="221"/>
                  </a:cubicBezTo>
                  <a:cubicBezTo>
                    <a:pt x="110" y="223"/>
                    <a:pt x="111" y="223"/>
                    <a:pt x="112" y="223"/>
                  </a:cubicBezTo>
                  <a:cubicBezTo>
                    <a:pt x="113" y="223"/>
                    <a:pt x="114" y="223"/>
                    <a:pt x="114" y="222"/>
                  </a:cubicBezTo>
                  <a:lnTo>
                    <a:pt x="115" y="221"/>
                  </a:lnTo>
                  <a:close/>
                  <a:moveTo>
                    <a:pt x="225" y="48"/>
                  </a:moveTo>
                  <a:cubicBezTo>
                    <a:pt x="225" y="48"/>
                    <a:pt x="225" y="48"/>
                    <a:pt x="225" y="48"/>
                  </a:cubicBezTo>
                  <a:cubicBezTo>
                    <a:pt x="227" y="48"/>
                    <a:pt x="227" y="48"/>
                    <a:pt x="227" y="48"/>
                  </a:cubicBezTo>
                  <a:cubicBezTo>
                    <a:pt x="227" y="48"/>
                    <a:pt x="227" y="48"/>
                    <a:pt x="227" y="48"/>
                  </a:cubicBezTo>
                  <a:cubicBezTo>
                    <a:pt x="227" y="48"/>
                    <a:pt x="227" y="48"/>
                    <a:pt x="227" y="47"/>
                  </a:cubicBezTo>
                  <a:cubicBezTo>
                    <a:pt x="226" y="48"/>
                    <a:pt x="226" y="48"/>
                    <a:pt x="225" y="48"/>
                  </a:cubicBezTo>
                  <a:cubicBezTo>
                    <a:pt x="225" y="48"/>
                    <a:pt x="225" y="48"/>
                    <a:pt x="225" y="48"/>
                  </a:cubicBezTo>
                  <a:close/>
                  <a:moveTo>
                    <a:pt x="172" y="24"/>
                  </a:moveTo>
                  <a:cubicBezTo>
                    <a:pt x="173" y="24"/>
                    <a:pt x="174" y="25"/>
                    <a:pt x="174" y="25"/>
                  </a:cubicBezTo>
                  <a:cubicBezTo>
                    <a:pt x="174" y="25"/>
                    <a:pt x="175" y="25"/>
                    <a:pt x="175" y="24"/>
                  </a:cubicBezTo>
                  <a:cubicBezTo>
                    <a:pt x="176" y="24"/>
                    <a:pt x="176" y="24"/>
                    <a:pt x="176" y="24"/>
                  </a:cubicBezTo>
                  <a:cubicBezTo>
                    <a:pt x="176" y="24"/>
                    <a:pt x="176" y="24"/>
                    <a:pt x="176" y="24"/>
                  </a:cubicBezTo>
                  <a:cubicBezTo>
                    <a:pt x="177" y="24"/>
                    <a:pt x="177" y="24"/>
                    <a:pt x="177" y="24"/>
                  </a:cubicBezTo>
                  <a:cubicBezTo>
                    <a:pt x="177" y="23"/>
                    <a:pt x="177" y="23"/>
                    <a:pt x="177" y="23"/>
                  </a:cubicBezTo>
                  <a:cubicBezTo>
                    <a:pt x="177" y="23"/>
                    <a:pt x="177" y="23"/>
                    <a:pt x="177" y="23"/>
                  </a:cubicBezTo>
                  <a:cubicBezTo>
                    <a:pt x="177" y="23"/>
                    <a:pt x="177" y="23"/>
                    <a:pt x="177" y="23"/>
                  </a:cubicBezTo>
                  <a:cubicBezTo>
                    <a:pt x="177" y="23"/>
                    <a:pt x="177" y="23"/>
                    <a:pt x="176" y="23"/>
                  </a:cubicBezTo>
                  <a:cubicBezTo>
                    <a:pt x="176" y="24"/>
                    <a:pt x="175" y="24"/>
                    <a:pt x="174" y="24"/>
                  </a:cubicBezTo>
                  <a:cubicBezTo>
                    <a:pt x="173" y="24"/>
                    <a:pt x="173" y="23"/>
                    <a:pt x="172" y="24"/>
                  </a:cubicBezTo>
                  <a:cubicBezTo>
                    <a:pt x="172" y="24"/>
                    <a:pt x="172" y="24"/>
                    <a:pt x="172" y="24"/>
                  </a:cubicBezTo>
                  <a:close/>
                  <a:moveTo>
                    <a:pt x="131" y="154"/>
                  </a:moveTo>
                  <a:cubicBezTo>
                    <a:pt x="131" y="154"/>
                    <a:pt x="130" y="154"/>
                    <a:pt x="130" y="153"/>
                  </a:cubicBezTo>
                  <a:cubicBezTo>
                    <a:pt x="130" y="153"/>
                    <a:pt x="131" y="153"/>
                    <a:pt x="131" y="153"/>
                  </a:cubicBezTo>
                  <a:cubicBezTo>
                    <a:pt x="132" y="153"/>
                    <a:pt x="132" y="153"/>
                    <a:pt x="132" y="153"/>
                  </a:cubicBezTo>
                  <a:cubicBezTo>
                    <a:pt x="132" y="154"/>
                    <a:pt x="132" y="154"/>
                    <a:pt x="131" y="154"/>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43" name="Freeform 744"/>
            <p:cNvSpPr>
              <a:spLocks noChangeArrowheads="1"/>
            </p:cNvSpPr>
            <p:nvPr/>
          </p:nvSpPr>
          <p:spPr bwMode="auto">
            <a:xfrm>
              <a:off x="8054646" y="3352003"/>
              <a:ext cx="323619" cy="490259"/>
            </a:xfrm>
            <a:custGeom>
              <a:avLst/>
              <a:gdLst>
                <a:gd name="T0" fmla="*/ 30 w 66"/>
                <a:gd name="T1" fmla="*/ 95 h 100"/>
                <a:gd name="T2" fmla="*/ 0 w 66"/>
                <a:gd name="T3" fmla="*/ 33 h 100"/>
                <a:gd name="T4" fmla="*/ 33 w 66"/>
                <a:gd name="T5" fmla="*/ 0 h 100"/>
                <a:gd name="T6" fmla="*/ 66 w 66"/>
                <a:gd name="T7" fmla="*/ 33 h 100"/>
                <a:gd name="T8" fmla="*/ 36 w 66"/>
                <a:gd name="T9" fmla="*/ 95 h 100"/>
                <a:gd name="T10" fmla="*/ 33 w 66"/>
                <a:gd name="T11" fmla="*/ 100 h 100"/>
                <a:gd name="T12" fmla="*/ 30 w 66"/>
                <a:gd name="T13" fmla="*/ 95 h 100"/>
              </a:gdLst>
              <a:ahLst/>
              <a:cxnLst>
                <a:cxn ang="0">
                  <a:pos x="T0" y="T1"/>
                </a:cxn>
                <a:cxn ang="0">
                  <a:pos x="T2" y="T3"/>
                </a:cxn>
                <a:cxn ang="0">
                  <a:pos x="T4" y="T5"/>
                </a:cxn>
                <a:cxn ang="0">
                  <a:pos x="T6" y="T7"/>
                </a:cxn>
                <a:cxn ang="0">
                  <a:pos x="T8" y="T9"/>
                </a:cxn>
                <a:cxn ang="0">
                  <a:pos x="T10" y="T11"/>
                </a:cxn>
                <a:cxn ang="0">
                  <a:pos x="T12" y="T13"/>
                </a:cxn>
              </a:cxnLst>
              <a:rect l="0" t="0" r="r" b="b"/>
              <a:pathLst>
                <a:path w="66" h="100">
                  <a:moveTo>
                    <a:pt x="30" y="95"/>
                  </a:moveTo>
                  <a:cubicBezTo>
                    <a:pt x="27" y="91"/>
                    <a:pt x="0" y="50"/>
                    <a:pt x="0" y="33"/>
                  </a:cubicBezTo>
                  <a:cubicBezTo>
                    <a:pt x="0" y="15"/>
                    <a:pt x="15" y="0"/>
                    <a:pt x="33" y="0"/>
                  </a:cubicBezTo>
                  <a:cubicBezTo>
                    <a:pt x="52" y="0"/>
                    <a:pt x="66" y="15"/>
                    <a:pt x="66" y="33"/>
                  </a:cubicBezTo>
                  <a:cubicBezTo>
                    <a:pt x="66" y="50"/>
                    <a:pt x="40" y="91"/>
                    <a:pt x="36" y="95"/>
                  </a:cubicBezTo>
                  <a:cubicBezTo>
                    <a:pt x="33" y="100"/>
                    <a:pt x="33" y="100"/>
                    <a:pt x="33" y="100"/>
                  </a:cubicBezTo>
                  <a:lnTo>
                    <a:pt x="30" y="9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44" name="Freeform 745"/>
            <p:cNvSpPr>
              <a:spLocks noChangeArrowheads="1"/>
            </p:cNvSpPr>
            <p:nvPr/>
          </p:nvSpPr>
          <p:spPr bwMode="auto">
            <a:xfrm>
              <a:off x="8074516" y="3371839"/>
              <a:ext cx="289554" cy="436415"/>
            </a:xfrm>
            <a:custGeom>
              <a:avLst/>
              <a:gdLst>
                <a:gd name="T0" fmla="*/ 59 w 59"/>
                <a:gd name="T1" fmla="*/ 29 h 89"/>
                <a:gd name="T2" fmla="*/ 29 w 59"/>
                <a:gd name="T3" fmla="*/ 89 h 89"/>
                <a:gd name="T4" fmla="*/ 0 w 59"/>
                <a:gd name="T5" fmla="*/ 29 h 89"/>
                <a:gd name="T6" fmla="*/ 29 w 59"/>
                <a:gd name="T7" fmla="*/ 0 h 89"/>
                <a:gd name="T8" fmla="*/ 59 w 59"/>
                <a:gd name="T9" fmla="*/ 29 h 89"/>
              </a:gdLst>
              <a:ahLst/>
              <a:cxnLst>
                <a:cxn ang="0">
                  <a:pos x="T0" y="T1"/>
                </a:cxn>
                <a:cxn ang="0">
                  <a:pos x="T2" y="T3"/>
                </a:cxn>
                <a:cxn ang="0">
                  <a:pos x="T4" y="T5"/>
                </a:cxn>
                <a:cxn ang="0">
                  <a:pos x="T6" y="T7"/>
                </a:cxn>
                <a:cxn ang="0">
                  <a:pos x="T8" y="T9"/>
                </a:cxn>
              </a:cxnLst>
              <a:rect l="0" t="0" r="r" b="b"/>
              <a:pathLst>
                <a:path w="59" h="89">
                  <a:moveTo>
                    <a:pt x="59" y="29"/>
                  </a:moveTo>
                  <a:cubicBezTo>
                    <a:pt x="59" y="45"/>
                    <a:pt x="29" y="89"/>
                    <a:pt x="29" y="89"/>
                  </a:cubicBezTo>
                  <a:cubicBezTo>
                    <a:pt x="29" y="89"/>
                    <a:pt x="0" y="45"/>
                    <a:pt x="0" y="29"/>
                  </a:cubicBezTo>
                  <a:cubicBezTo>
                    <a:pt x="0" y="13"/>
                    <a:pt x="13" y="0"/>
                    <a:pt x="29" y="0"/>
                  </a:cubicBezTo>
                  <a:cubicBezTo>
                    <a:pt x="45" y="0"/>
                    <a:pt x="59" y="13"/>
                    <a:pt x="59" y="29"/>
                  </a:cubicBezTo>
                  <a:close/>
                </a:path>
              </a:pathLst>
            </a:custGeom>
            <a:solidFill>
              <a:srgbClr val="2298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anose="020F0502020204030204" pitchFamily="34" charset="0"/>
                <a:sym typeface="宋体" panose="02010600030101010101" pitchFamily="2" charset="-122"/>
              </a:endParaRPr>
            </a:p>
          </p:txBody>
        </p:sp>
        <p:sp>
          <p:nvSpPr>
            <p:cNvPr id="745" name="Oval 746"/>
            <p:cNvSpPr>
              <a:spLocks noChangeArrowheads="1"/>
            </p:cNvSpPr>
            <p:nvPr/>
          </p:nvSpPr>
          <p:spPr bwMode="auto">
            <a:xfrm>
              <a:off x="8101375" y="3401484"/>
              <a:ext cx="233000" cy="2326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0"/>
            <a:lstStyle/>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4</a:t>
              </a:r>
              <a:endPar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51" name="Freeform 750"/>
            <p:cNvSpPr>
              <a:spLocks noChangeArrowheads="1"/>
            </p:cNvSpPr>
            <p:nvPr/>
          </p:nvSpPr>
          <p:spPr bwMode="auto">
            <a:xfrm>
              <a:off x="6281985" y="3038043"/>
              <a:ext cx="328449" cy="487844"/>
            </a:xfrm>
            <a:custGeom>
              <a:avLst/>
              <a:gdLst>
                <a:gd name="T0" fmla="*/ 30 w 67"/>
                <a:gd name="T1" fmla="*/ 95 h 100"/>
                <a:gd name="T2" fmla="*/ 0 w 67"/>
                <a:gd name="T3" fmla="*/ 33 h 100"/>
                <a:gd name="T4" fmla="*/ 34 w 67"/>
                <a:gd name="T5" fmla="*/ 0 h 100"/>
                <a:gd name="T6" fmla="*/ 67 w 67"/>
                <a:gd name="T7" fmla="*/ 33 h 100"/>
                <a:gd name="T8" fmla="*/ 37 w 67"/>
                <a:gd name="T9" fmla="*/ 95 h 100"/>
                <a:gd name="T10" fmla="*/ 34 w 67"/>
                <a:gd name="T11" fmla="*/ 100 h 100"/>
                <a:gd name="T12" fmla="*/ 30 w 67"/>
                <a:gd name="T13" fmla="*/ 95 h 100"/>
              </a:gdLst>
              <a:ahLst/>
              <a:cxnLst>
                <a:cxn ang="0">
                  <a:pos x="T0" y="T1"/>
                </a:cxn>
                <a:cxn ang="0">
                  <a:pos x="T2" y="T3"/>
                </a:cxn>
                <a:cxn ang="0">
                  <a:pos x="T4" y="T5"/>
                </a:cxn>
                <a:cxn ang="0">
                  <a:pos x="T6" y="T7"/>
                </a:cxn>
                <a:cxn ang="0">
                  <a:pos x="T8" y="T9"/>
                </a:cxn>
                <a:cxn ang="0">
                  <a:pos x="T10" y="T11"/>
                </a:cxn>
                <a:cxn ang="0">
                  <a:pos x="T12" y="T13"/>
                </a:cxn>
              </a:cxnLst>
              <a:rect l="0" t="0" r="r" b="b"/>
              <a:pathLst>
                <a:path w="67" h="100">
                  <a:moveTo>
                    <a:pt x="30" y="95"/>
                  </a:moveTo>
                  <a:cubicBezTo>
                    <a:pt x="27" y="91"/>
                    <a:pt x="0" y="50"/>
                    <a:pt x="0" y="33"/>
                  </a:cubicBezTo>
                  <a:cubicBezTo>
                    <a:pt x="0" y="15"/>
                    <a:pt x="15" y="0"/>
                    <a:pt x="34" y="0"/>
                  </a:cubicBezTo>
                  <a:cubicBezTo>
                    <a:pt x="52" y="0"/>
                    <a:pt x="67" y="15"/>
                    <a:pt x="67" y="33"/>
                  </a:cubicBezTo>
                  <a:cubicBezTo>
                    <a:pt x="67" y="50"/>
                    <a:pt x="40" y="91"/>
                    <a:pt x="37" y="95"/>
                  </a:cubicBezTo>
                  <a:cubicBezTo>
                    <a:pt x="34" y="100"/>
                    <a:pt x="34" y="100"/>
                    <a:pt x="34" y="100"/>
                  </a:cubicBezTo>
                  <a:lnTo>
                    <a:pt x="30" y="9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52" name="Freeform 751"/>
            <p:cNvSpPr>
              <a:spLocks noChangeArrowheads="1"/>
            </p:cNvSpPr>
            <p:nvPr/>
          </p:nvSpPr>
          <p:spPr bwMode="auto">
            <a:xfrm>
              <a:off x="6301804" y="3055061"/>
              <a:ext cx="288809" cy="436791"/>
            </a:xfrm>
            <a:custGeom>
              <a:avLst/>
              <a:gdLst>
                <a:gd name="T0" fmla="*/ 59 w 59"/>
                <a:gd name="T1" fmla="*/ 29 h 89"/>
                <a:gd name="T2" fmla="*/ 30 w 59"/>
                <a:gd name="T3" fmla="*/ 89 h 89"/>
                <a:gd name="T4" fmla="*/ 0 w 59"/>
                <a:gd name="T5" fmla="*/ 29 h 89"/>
                <a:gd name="T6" fmla="*/ 30 w 59"/>
                <a:gd name="T7" fmla="*/ 0 h 89"/>
                <a:gd name="T8" fmla="*/ 59 w 59"/>
                <a:gd name="T9" fmla="*/ 29 h 89"/>
              </a:gdLst>
              <a:ahLst/>
              <a:cxnLst>
                <a:cxn ang="0">
                  <a:pos x="T0" y="T1"/>
                </a:cxn>
                <a:cxn ang="0">
                  <a:pos x="T2" y="T3"/>
                </a:cxn>
                <a:cxn ang="0">
                  <a:pos x="T4" y="T5"/>
                </a:cxn>
                <a:cxn ang="0">
                  <a:pos x="T6" y="T7"/>
                </a:cxn>
                <a:cxn ang="0">
                  <a:pos x="T8" y="T9"/>
                </a:cxn>
              </a:cxnLst>
              <a:rect l="0" t="0" r="r" b="b"/>
              <a:pathLst>
                <a:path w="59" h="89">
                  <a:moveTo>
                    <a:pt x="59" y="29"/>
                  </a:moveTo>
                  <a:cubicBezTo>
                    <a:pt x="59" y="45"/>
                    <a:pt x="30" y="89"/>
                    <a:pt x="30" y="89"/>
                  </a:cubicBezTo>
                  <a:cubicBezTo>
                    <a:pt x="30" y="89"/>
                    <a:pt x="0" y="45"/>
                    <a:pt x="0" y="29"/>
                  </a:cubicBezTo>
                  <a:cubicBezTo>
                    <a:pt x="0" y="13"/>
                    <a:pt x="13" y="0"/>
                    <a:pt x="30" y="0"/>
                  </a:cubicBezTo>
                  <a:cubicBezTo>
                    <a:pt x="46" y="0"/>
                    <a:pt x="59" y="13"/>
                    <a:pt x="59" y="29"/>
                  </a:cubicBezTo>
                  <a:close/>
                </a:path>
              </a:pathLst>
            </a:custGeom>
            <a:solidFill>
              <a:srgbClr val="2298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anose="020F0502020204030204" pitchFamily="34" charset="0"/>
                <a:sym typeface="宋体" panose="02010600030101010101" pitchFamily="2" charset="-122"/>
              </a:endParaRPr>
            </a:p>
          </p:txBody>
        </p:sp>
        <p:sp>
          <p:nvSpPr>
            <p:cNvPr id="753" name="Oval 752"/>
            <p:cNvSpPr>
              <a:spLocks noChangeArrowheads="1"/>
            </p:cNvSpPr>
            <p:nvPr/>
          </p:nvSpPr>
          <p:spPr bwMode="auto">
            <a:xfrm>
              <a:off x="6322100" y="3078227"/>
              <a:ext cx="245388" cy="24580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0"/>
            <a:lstStyle/>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3</a:t>
              </a:r>
              <a:endPar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55" name="Freeform 753"/>
            <p:cNvSpPr>
              <a:spLocks noChangeArrowheads="1"/>
            </p:cNvSpPr>
            <p:nvPr/>
          </p:nvSpPr>
          <p:spPr bwMode="auto">
            <a:xfrm>
              <a:off x="5349768" y="4069275"/>
              <a:ext cx="328449" cy="487844"/>
            </a:xfrm>
            <a:custGeom>
              <a:avLst/>
              <a:gdLst>
                <a:gd name="T0" fmla="*/ 30 w 67"/>
                <a:gd name="T1" fmla="*/ 96 h 100"/>
                <a:gd name="T2" fmla="*/ 0 w 67"/>
                <a:gd name="T3" fmla="*/ 34 h 100"/>
                <a:gd name="T4" fmla="*/ 34 w 67"/>
                <a:gd name="T5" fmla="*/ 0 h 100"/>
                <a:gd name="T6" fmla="*/ 67 w 67"/>
                <a:gd name="T7" fmla="*/ 34 h 100"/>
                <a:gd name="T8" fmla="*/ 37 w 67"/>
                <a:gd name="T9" fmla="*/ 96 h 100"/>
                <a:gd name="T10" fmla="*/ 34 w 67"/>
                <a:gd name="T11" fmla="*/ 100 h 100"/>
                <a:gd name="T12" fmla="*/ 30 w 67"/>
                <a:gd name="T13" fmla="*/ 96 h 100"/>
              </a:gdLst>
              <a:ahLst/>
              <a:cxnLst>
                <a:cxn ang="0">
                  <a:pos x="T0" y="T1"/>
                </a:cxn>
                <a:cxn ang="0">
                  <a:pos x="T2" y="T3"/>
                </a:cxn>
                <a:cxn ang="0">
                  <a:pos x="T4" y="T5"/>
                </a:cxn>
                <a:cxn ang="0">
                  <a:pos x="T6" y="T7"/>
                </a:cxn>
                <a:cxn ang="0">
                  <a:pos x="T8" y="T9"/>
                </a:cxn>
                <a:cxn ang="0">
                  <a:pos x="T10" y="T11"/>
                </a:cxn>
                <a:cxn ang="0">
                  <a:pos x="T12" y="T13"/>
                </a:cxn>
              </a:cxnLst>
              <a:rect l="0" t="0" r="r" b="b"/>
              <a:pathLst>
                <a:path w="67" h="100">
                  <a:moveTo>
                    <a:pt x="30" y="96"/>
                  </a:moveTo>
                  <a:cubicBezTo>
                    <a:pt x="27" y="91"/>
                    <a:pt x="0" y="50"/>
                    <a:pt x="0" y="34"/>
                  </a:cubicBezTo>
                  <a:cubicBezTo>
                    <a:pt x="0" y="15"/>
                    <a:pt x="15" y="0"/>
                    <a:pt x="34" y="0"/>
                  </a:cubicBezTo>
                  <a:cubicBezTo>
                    <a:pt x="52" y="0"/>
                    <a:pt x="67" y="15"/>
                    <a:pt x="67" y="34"/>
                  </a:cubicBezTo>
                  <a:cubicBezTo>
                    <a:pt x="67" y="50"/>
                    <a:pt x="40" y="91"/>
                    <a:pt x="37" y="96"/>
                  </a:cubicBezTo>
                  <a:cubicBezTo>
                    <a:pt x="34" y="100"/>
                    <a:pt x="34" y="100"/>
                    <a:pt x="34" y="100"/>
                  </a:cubicBezTo>
                  <a:lnTo>
                    <a:pt x="30" y="96"/>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56" name="Freeform 754"/>
            <p:cNvSpPr>
              <a:spLocks noChangeArrowheads="1"/>
            </p:cNvSpPr>
            <p:nvPr/>
          </p:nvSpPr>
          <p:spPr bwMode="auto">
            <a:xfrm>
              <a:off x="5369587" y="4089130"/>
              <a:ext cx="288809" cy="433955"/>
            </a:xfrm>
            <a:custGeom>
              <a:avLst/>
              <a:gdLst>
                <a:gd name="T0" fmla="*/ 59 w 59"/>
                <a:gd name="T1" fmla="*/ 30 h 89"/>
                <a:gd name="T2" fmla="*/ 30 w 59"/>
                <a:gd name="T3" fmla="*/ 89 h 89"/>
                <a:gd name="T4" fmla="*/ 0 w 59"/>
                <a:gd name="T5" fmla="*/ 30 h 89"/>
                <a:gd name="T6" fmla="*/ 30 w 59"/>
                <a:gd name="T7" fmla="*/ 0 h 89"/>
                <a:gd name="T8" fmla="*/ 59 w 59"/>
                <a:gd name="T9" fmla="*/ 30 h 89"/>
              </a:gdLst>
              <a:ahLst/>
              <a:cxnLst>
                <a:cxn ang="0">
                  <a:pos x="T0" y="T1"/>
                </a:cxn>
                <a:cxn ang="0">
                  <a:pos x="T2" y="T3"/>
                </a:cxn>
                <a:cxn ang="0">
                  <a:pos x="T4" y="T5"/>
                </a:cxn>
                <a:cxn ang="0">
                  <a:pos x="T6" y="T7"/>
                </a:cxn>
                <a:cxn ang="0">
                  <a:pos x="T8" y="T9"/>
                </a:cxn>
              </a:cxnLst>
              <a:rect l="0" t="0" r="r" b="b"/>
              <a:pathLst>
                <a:path w="59" h="89">
                  <a:moveTo>
                    <a:pt x="59" y="30"/>
                  </a:moveTo>
                  <a:cubicBezTo>
                    <a:pt x="59" y="46"/>
                    <a:pt x="30" y="89"/>
                    <a:pt x="30" y="89"/>
                  </a:cubicBezTo>
                  <a:cubicBezTo>
                    <a:pt x="30" y="89"/>
                    <a:pt x="0" y="46"/>
                    <a:pt x="0" y="30"/>
                  </a:cubicBezTo>
                  <a:cubicBezTo>
                    <a:pt x="0" y="13"/>
                    <a:pt x="13" y="0"/>
                    <a:pt x="30" y="0"/>
                  </a:cubicBezTo>
                  <a:cubicBezTo>
                    <a:pt x="46" y="0"/>
                    <a:pt x="59" y="13"/>
                    <a:pt x="59" y="30"/>
                  </a:cubicBezTo>
                  <a:close/>
                </a:path>
              </a:pathLst>
            </a:custGeom>
            <a:solidFill>
              <a:srgbClr val="2298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anose="020F0502020204030204" pitchFamily="34" charset="0"/>
                <a:sym typeface="宋体" panose="02010600030101010101" pitchFamily="2" charset="-122"/>
              </a:endParaRPr>
            </a:p>
          </p:txBody>
        </p:sp>
        <p:sp>
          <p:nvSpPr>
            <p:cNvPr id="757" name="Oval 755"/>
            <p:cNvSpPr>
              <a:spLocks noChangeArrowheads="1"/>
            </p:cNvSpPr>
            <p:nvPr/>
          </p:nvSpPr>
          <p:spPr bwMode="auto">
            <a:xfrm>
              <a:off x="5398709" y="4119506"/>
              <a:ext cx="230566" cy="22571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0"/>
            <a:lstStyle/>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2</a:t>
              </a:r>
              <a:endPar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58" name="Freeform 738"/>
            <p:cNvSpPr>
              <a:spLocks noChangeArrowheads="1"/>
            </p:cNvSpPr>
            <p:nvPr/>
          </p:nvSpPr>
          <p:spPr bwMode="auto">
            <a:xfrm>
              <a:off x="4516570" y="3622489"/>
              <a:ext cx="21735" cy="28981"/>
            </a:xfrm>
            <a:custGeom>
              <a:avLst/>
              <a:gdLst>
                <a:gd name="T0" fmla="*/ 0 w 5"/>
                <a:gd name="T1" fmla="*/ 0 h 7"/>
                <a:gd name="T2" fmla="*/ 1 w 5"/>
                <a:gd name="T3" fmla="*/ 1 h 7"/>
                <a:gd name="T4" fmla="*/ 2 w 5"/>
                <a:gd name="T5" fmla="*/ 2 h 7"/>
                <a:gd name="T6" fmla="*/ 3 w 5"/>
                <a:gd name="T7" fmla="*/ 1 h 7"/>
                <a:gd name="T8" fmla="*/ 4 w 5"/>
                <a:gd name="T9" fmla="*/ 5 h 7"/>
                <a:gd name="T10" fmla="*/ 0 w 5"/>
                <a:gd name="T11" fmla="*/ 0 h 7"/>
              </a:gdLst>
              <a:ahLst/>
              <a:cxnLst>
                <a:cxn ang="0">
                  <a:pos x="T0" y="T1"/>
                </a:cxn>
                <a:cxn ang="0">
                  <a:pos x="T2" y="T3"/>
                </a:cxn>
                <a:cxn ang="0">
                  <a:pos x="T4" y="T5"/>
                </a:cxn>
                <a:cxn ang="0">
                  <a:pos x="T6" y="T7"/>
                </a:cxn>
                <a:cxn ang="0">
                  <a:pos x="T8" y="T9"/>
                </a:cxn>
                <a:cxn ang="0">
                  <a:pos x="T10" y="T11"/>
                </a:cxn>
              </a:cxnLst>
              <a:rect l="0" t="0" r="r" b="b"/>
              <a:pathLst>
                <a:path w="5" h="7">
                  <a:moveTo>
                    <a:pt x="0" y="0"/>
                  </a:moveTo>
                  <a:cubicBezTo>
                    <a:pt x="0" y="0"/>
                    <a:pt x="1" y="1"/>
                    <a:pt x="1" y="1"/>
                  </a:cubicBezTo>
                  <a:cubicBezTo>
                    <a:pt x="1" y="2"/>
                    <a:pt x="2" y="1"/>
                    <a:pt x="2" y="2"/>
                  </a:cubicBezTo>
                  <a:cubicBezTo>
                    <a:pt x="2" y="2"/>
                    <a:pt x="2" y="1"/>
                    <a:pt x="3" y="1"/>
                  </a:cubicBezTo>
                  <a:cubicBezTo>
                    <a:pt x="3" y="1"/>
                    <a:pt x="5" y="4"/>
                    <a:pt x="4" y="5"/>
                  </a:cubicBezTo>
                  <a:cubicBezTo>
                    <a:pt x="2" y="7"/>
                    <a:pt x="0" y="2"/>
                    <a:pt x="0" y="0"/>
                  </a:cubicBezTo>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59" name="Freeform 739"/>
            <p:cNvSpPr>
              <a:spLocks noChangeArrowheads="1"/>
            </p:cNvSpPr>
            <p:nvPr/>
          </p:nvSpPr>
          <p:spPr bwMode="auto">
            <a:xfrm>
              <a:off x="4509324" y="3617659"/>
              <a:ext cx="33811" cy="28981"/>
            </a:xfrm>
            <a:custGeom>
              <a:avLst/>
              <a:gdLst>
                <a:gd name="T0" fmla="*/ 5 w 8"/>
                <a:gd name="T1" fmla="*/ 7 h 7"/>
                <a:gd name="T2" fmla="*/ 1 w 8"/>
                <a:gd name="T3" fmla="*/ 3 h 7"/>
                <a:gd name="T4" fmla="*/ 1 w 8"/>
                <a:gd name="T5" fmla="*/ 2 h 7"/>
                <a:gd name="T6" fmla="*/ 0 w 8"/>
                <a:gd name="T7" fmla="*/ 0 h 7"/>
                <a:gd name="T8" fmla="*/ 2 w 8"/>
                <a:gd name="T9" fmla="*/ 0 h 7"/>
                <a:gd name="T10" fmla="*/ 3 w 8"/>
                <a:gd name="T11" fmla="*/ 1 h 7"/>
                <a:gd name="T12" fmla="*/ 4 w 8"/>
                <a:gd name="T13" fmla="*/ 1 h 7"/>
                <a:gd name="T14" fmla="*/ 4 w 8"/>
                <a:gd name="T15" fmla="*/ 0 h 7"/>
                <a:gd name="T16" fmla="*/ 5 w 8"/>
                <a:gd name="T17" fmla="*/ 1 h 7"/>
                <a:gd name="T18" fmla="*/ 7 w 8"/>
                <a:gd name="T19" fmla="*/ 7 h 7"/>
                <a:gd name="T20" fmla="*/ 5 w 8"/>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
                  <a:moveTo>
                    <a:pt x="5" y="7"/>
                  </a:moveTo>
                  <a:cubicBezTo>
                    <a:pt x="4" y="7"/>
                    <a:pt x="2" y="5"/>
                    <a:pt x="1" y="3"/>
                  </a:cubicBezTo>
                  <a:cubicBezTo>
                    <a:pt x="1" y="2"/>
                    <a:pt x="1" y="2"/>
                    <a:pt x="1" y="2"/>
                  </a:cubicBezTo>
                  <a:cubicBezTo>
                    <a:pt x="0" y="0"/>
                    <a:pt x="0" y="0"/>
                    <a:pt x="0" y="0"/>
                  </a:cubicBezTo>
                  <a:cubicBezTo>
                    <a:pt x="2" y="0"/>
                    <a:pt x="2" y="0"/>
                    <a:pt x="2" y="0"/>
                  </a:cubicBezTo>
                  <a:cubicBezTo>
                    <a:pt x="2" y="1"/>
                    <a:pt x="3" y="1"/>
                    <a:pt x="3" y="1"/>
                  </a:cubicBezTo>
                  <a:cubicBezTo>
                    <a:pt x="4" y="1"/>
                    <a:pt x="4" y="1"/>
                    <a:pt x="4" y="1"/>
                  </a:cubicBezTo>
                  <a:cubicBezTo>
                    <a:pt x="4" y="0"/>
                    <a:pt x="4" y="0"/>
                    <a:pt x="4" y="0"/>
                  </a:cubicBezTo>
                  <a:cubicBezTo>
                    <a:pt x="5" y="1"/>
                    <a:pt x="5" y="1"/>
                    <a:pt x="5" y="1"/>
                  </a:cubicBezTo>
                  <a:cubicBezTo>
                    <a:pt x="5" y="1"/>
                    <a:pt x="8" y="5"/>
                    <a:pt x="7" y="7"/>
                  </a:cubicBezTo>
                  <a:cubicBezTo>
                    <a:pt x="6" y="7"/>
                    <a:pt x="6" y="7"/>
                    <a:pt x="5" y="7"/>
                  </a:cubicBez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grpSp>
          <p:nvGrpSpPr>
            <p:cNvPr id="780" name="组合 779"/>
            <p:cNvGrpSpPr/>
            <p:nvPr/>
          </p:nvGrpSpPr>
          <p:grpSpPr>
            <a:xfrm>
              <a:off x="4279895" y="3190191"/>
              <a:ext cx="287393" cy="434711"/>
              <a:chOff x="4279895" y="3190191"/>
              <a:chExt cx="287393" cy="434711"/>
            </a:xfrm>
          </p:grpSpPr>
          <p:sp>
            <p:nvSpPr>
              <p:cNvPr id="760" name="Freeform 756"/>
              <p:cNvSpPr>
                <a:spLocks noChangeArrowheads="1"/>
              </p:cNvSpPr>
              <p:nvPr/>
            </p:nvSpPr>
            <p:spPr bwMode="auto">
              <a:xfrm>
                <a:off x="4284723" y="3207097"/>
                <a:ext cx="277732" cy="415392"/>
              </a:xfrm>
              <a:custGeom>
                <a:avLst/>
                <a:gdLst>
                  <a:gd name="T0" fmla="*/ 30 w 67"/>
                  <a:gd name="T1" fmla="*/ 95 h 100"/>
                  <a:gd name="T2" fmla="*/ 0 w 67"/>
                  <a:gd name="T3" fmla="*/ 33 h 100"/>
                  <a:gd name="T4" fmla="*/ 34 w 67"/>
                  <a:gd name="T5" fmla="*/ 0 h 100"/>
                  <a:gd name="T6" fmla="*/ 67 w 67"/>
                  <a:gd name="T7" fmla="*/ 33 h 100"/>
                  <a:gd name="T8" fmla="*/ 37 w 67"/>
                  <a:gd name="T9" fmla="*/ 95 h 100"/>
                  <a:gd name="T10" fmla="*/ 34 w 67"/>
                  <a:gd name="T11" fmla="*/ 100 h 100"/>
                  <a:gd name="T12" fmla="*/ 30 w 67"/>
                  <a:gd name="T13" fmla="*/ 95 h 100"/>
                </a:gdLst>
                <a:ahLst/>
                <a:cxnLst>
                  <a:cxn ang="0">
                    <a:pos x="T0" y="T1"/>
                  </a:cxn>
                  <a:cxn ang="0">
                    <a:pos x="T2" y="T3"/>
                  </a:cxn>
                  <a:cxn ang="0">
                    <a:pos x="T4" y="T5"/>
                  </a:cxn>
                  <a:cxn ang="0">
                    <a:pos x="T6" y="T7"/>
                  </a:cxn>
                  <a:cxn ang="0">
                    <a:pos x="T8" y="T9"/>
                  </a:cxn>
                  <a:cxn ang="0">
                    <a:pos x="T10" y="T11"/>
                  </a:cxn>
                  <a:cxn ang="0">
                    <a:pos x="T12" y="T13"/>
                  </a:cxn>
                </a:cxnLst>
                <a:rect l="0" t="0" r="r" b="b"/>
                <a:pathLst>
                  <a:path w="67" h="100">
                    <a:moveTo>
                      <a:pt x="30" y="95"/>
                    </a:moveTo>
                    <a:cubicBezTo>
                      <a:pt x="27" y="91"/>
                      <a:pt x="0" y="50"/>
                      <a:pt x="0" y="33"/>
                    </a:cubicBezTo>
                    <a:cubicBezTo>
                      <a:pt x="0" y="15"/>
                      <a:pt x="15" y="0"/>
                      <a:pt x="34" y="0"/>
                    </a:cubicBezTo>
                    <a:cubicBezTo>
                      <a:pt x="52" y="0"/>
                      <a:pt x="67" y="15"/>
                      <a:pt x="67" y="33"/>
                    </a:cubicBezTo>
                    <a:cubicBezTo>
                      <a:pt x="67" y="50"/>
                      <a:pt x="40" y="91"/>
                      <a:pt x="37" y="95"/>
                    </a:cubicBezTo>
                    <a:cubicBezTo>
                      <a:pt x="34" y="100"/>
                      <a:pt x="34" y="100"/>
                      <a:pt x="34" y="100"/>
                    </a:cubicBezTo>
                    <a:lnTo>
                      <a:pt x="30" y="95"/>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762" name="Freeform 757"/>
              <p:cNvSpPr>
                <a:spLocks noChangeArrowheads="1"/>
              </p:cNvSpPr>
              <p:nvPr/>
            </p:nvSpPr>
            <p:spPr bwMode="auto">
              <a:xfrm>
                <a:off x="4279895" y="3190191"/>
                <a:ext cx="287393" cy="434711"/>
              </a:xfrm>
              <a:custGeom>
                <a:avLst/>
                <a:gdLst>
                  <a:gd name="T0" fmla="*/ 59 w 59"/>
                  <a:gd name="T1" fmla="*/ 29 h 89"/>
                  <a:gd name="T2" fmla="*/ 30 w 59"/>
                  <a:gd name="T3" fmla="*/ 89 h 89"/>
                  <a:gd name="T4" fmla="*/ 0 w 59"/>
                  <a:gd name="T5" fmla="*/ 29 h 89"/>
                  <a:gd name="T6" fmla="*/ 30 w 59"/>
                  <a:gd name="T7" fmla="*/ 0 h 89"/>
                  <a:gd name="T8" fmla="*/ 59 w 59"/>
                  <a:gd name="T9" fmla="*/ 29 h 89"/>
                </a:gdLst>
                <a:ahLst/>
                <a:cxnLst>
                  <a:cxn ang="0">
                    <a:pos x="T0" y="T1"/>
                  </a:cxn>
                  <a:cxn ang="0">
                    <a:pos x="T2" y="T3"/>
                  </a:cxn>
                  <a:cxn ang="0">
                    <a:pos x="T4" y="T5"/>
                  </a:cxn>
                  <a:cxn ang="0">
                    <a:pos x="T6" y="T7"/>
                  </a:cxn>
                  <a:cxn ang="0">
                    <a:pos x="T8" y="T9"/>
                  </a:cxn>
                </a:cxnLst>
                <a:rect l="0" t="0" r="r" b="b"/>
                <a:pathLst>
                  <a:path w="59" h="89">
                    <a:moveTo>
                      <a:pt x="59" y="29"/>
                    </a:moveTo>
                    <a:cubicBezTo>
                      <a:pt x="59" y="46"/>
                      <a:pt x="30" y="89"/>
                      <a:pt x="30" y="89"/>
                    </a:cubicBezTo>
                    <a:cubicBezTo>
                      <a:pt x="30" y="89"/>
                      <a:pt x="0" y="46"/>
                      <a:pt x="0" y="29"/>
                    </a:cubicBezTo>
                    <a:cubicBezTo>
                      <a:pt x="0" y="13"/>
                      <a:pt x="13" y="0"/>
                      <a:pt x="30" y="0"/>
                    </a:cubicBezTo>
                    <a:cubicBezTo>
                      <a:pt x="46" y="0"/>
                      <a:pt x="59" y="13"/>
                      <a:pt x="59" y="29"/>
                    </a:cubicBezTo>
                    <a:close/>
                  </a:path>
                </a:pathLst>
              </a:custGeom>
              <a:solidFill>
                <a:srgbClr val="2298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600">
                  <a:solidFill>
                    <a:srgbClr val="000000"/>
                  </a:solidFill>
                  <a:latin typeface="Calibri" panose="020F0502020204030204" pitchFamily="34" charset="0"/>
                  <a:sym typeface="宋体" panose="02010600030101010101" pitchFamily="2" charset="-122"/>
                </a:endParaRPr>
              </a:p>
            </p:txBody>
          </p:sp>
          <p:sp>
            <p:nvSpPr>
              <p:cNvPr id="763" name="Oval 758"/>
              <p:cNvSpPr>
                <a:spLocks noChangeArrowheads="1"/>
              </p:cNvSpPr>
              <p:nvPr/>
            </p:nvSpPr>
            <p:spPr bwMode="auto">
              <a:xfrm>
                <a:off x="4308824" y="3221217"/>
                <a:ext cx="230144" cy="22980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0"/>
              <a:lstStyle/>
              <a:p>
                <a:pPr algn="ct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rPr>
                  <a:t>1</a:t>
                </a:r>
                <a:endParaRPr lang="zh-CN" altLang="zh-CN" b="1" dirty="0">
                  <a:solidFill>
                    <a:schemeClr val="tx1">
                      <a:lumMod val="75000"/>
                      <a:lumOff val="25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sp>
        <p:nvSpPr>
          <p:cNvPr id="790" name="文本框 789"/>
          <p:cNvSpPr txBox="1"/>
          <p:nvPr/>
        </p:nvSpPr>
        <p:spPr>
          <a:xfrm>
            <a:off x="2912764" y="5803900"/>
            <a:ext cx="4431650"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：加拿大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：美国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：英国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：中国</a:t>
            </a:r>
          </a:p>
        </p:txBody>
      </p:sp>
      <p:cxnSp>
        <p:nvCxnSpPr>
          <p:cNvPr id="4" name="直接连接符 3"/>
          <p:cNvCxnSpPr/>
          <p:nvPr/>
        </p:nvCxnSpPr>
        <p:spPr>
          <a:xfrm>
            <a:off x="8597900" y="2133600"/>
            <a:ext cx="863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07" name="组合 406"/>
          <p:cNvGrpSpPr/>
          <p:nvPr/>
        </p:nvGrpSpPr>
        <p:grpSpPr>
          <a:xfrm>
            <a:off x="8488839" y="2398849"/>
            <a:ext cx="3423761" cy="4015788"/>
            <a:chOff x="8488839" y="2398849"/>
            <a:chExt cx="3423761" cy="4015788"/>
          </a:xfrm>
        </p:grpSpPr>
        <p:sp>
          <p:nvSpPr>
            <p:cNvPr id="206" name="矩形 205"/>
            <p:cNvSpPr/>
            <p:nvPr/>
          </p:nvSpPr>
          <p:spPr>
            <a:xfrm>
              <a:off x="8488839" y="2852618"/>
              <a:ext cx="3423761" cy="1477328"/>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a:t>
              </a:r>
              <a:endParaRPr lang="zh-CN" altLang="en-US" dirty="0"/>
            </a:p>
          </p:txBody>
        </p:sp>
        <p:sp>
          <p:nvSpPr>
            <p:cNvPr id="766" name="文本框 765"/>
            <p:cNvSpPr txBox="1"/>
            <p:nvPr/>
          </p:nvSpPr>
          <p:spPr>
            <a:xfrm>
              <a:off x="8488839" y="2398849"/>
              <a:ext cx="2099004"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北京大学   王教授</a:t>
              </a:r>
            </a:p>
          </p:txBody>
        </p:sp>
        <p:sp>
          <p:nvSpPr>
            <p:cNvPr id="767" name="矩形 766"/>
            <p:cNvSpPr/>
            <p:nvPr/>
          </p:nvSpPr>
          <p:spPr>
            <a:xfrm>
              <a:off x="8488839" y="4937309"/>
              <a:ext cx="3423761" cy="1477328"/>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a:t>
              </a:r>
              <a:endParaRPr lang="zh-CN" altLang="en-US" dirty="0"/>
            </a:p>
          </p:txBody>
        </p:sp>
        <p:sp>
          <p:nvSpPr>
            <p:cNvPr id="768" name="文本框 767"/>
            <p:cNvSpPr txBox="1"/>
            <p:nvPr/>
          </p:nvSpPr>
          <p:spPr>
            <a:xfrm>
              <a:off x="8488839" y="4483540"/>
              <a:ext cx="2099004"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北京大学   王教授</a:t>
              </a:r>
            </a:p>
          </p:txBody>
        </p:sp>
      </p:grpSp>
    </p:spTree>
    <p:extLst>
      <p:ext uri="{BB962C8B-B14F-4D97-AF65-F5344CB8AC3E}">
        <p14:creationId xmlns:p14="http://schemas.microsoft.com/office/powerpoint/2010/main" val="41604354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81"/>
                                        </p:tgtEl>
                                        <p:attrNameLst>
                                          <p:attrName>style.visibility</p:attrName>
                                        </p:attrNameLst>
                                      </p:cBhvr>
                                      <p:to>
                                        <p:strVal val="visible"/>
                                      </p:to>
                                    </p:set>
                                    <p:anim calcmode="lin" valueType="num">
                                      <p:cBhvr>
                                        <p:cTn id="11" dur="500" fill="hold"/>
                                        <p:tgtEl>
                                          <p:spTgt spid="781"/>
                                        </p:tgtEl>
                                        <p:attrNameLst>
                                          <p:attrName>ppt_w</p:attrName>
                                        </p:attrNameLst>
                                      </p:cBhvr>
                                      <p:tavLst>
                                        <p:tav tm="0">
                                          <p:val>
                                            <p:fltVal val="0"/>
                                          </p:val>
                                        </p:tav>
                                        <p:tav tm="100000">
                                          <p:val>
                                            <p:strVal val="#ppt_w"/>
                                          </p:val>
                                        </p:tav>
                                      </p:tavLst>
                                    </p:anim>
                                    <p:anim calcmode="lin" valueType="num">
                                      <p:cBhvr>
                                        <p:cTn id="12" dur="500" fill="hold"/>
                                        <p:tgtEl>
                                          <p:spTgt spid="781"/>
                                        </p:tgtEl>
                                        <p:attrNameLst>
                                          <p:attrName>ppt_h</p:attrName>
                                        </p:attrNameLst>
                                      </p:cBhvr>
                                      <p:tavLst>
                                        <p:tav tm="0">
                                          <p:val>
                                            <p:fltVal val="0"/>
                                          </p:val>
                                        </p:tav>
                                        <p:tav tm="100000">
                                          <p:val>
                                            <p:strVal val="#ppt_h"/>
                                          </p:val>
                                        </p:tav>
                                      </p:tavLst>
                                    </p:anim>
                                    <p:animEffect transition="in" filter="fade">
                                      <p:cBhvr>
                                        <p:cTn id="13" dur="500"/>
                                        <p:tgtEl>
                                          <p:spTgt spid="781"/>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90"/>
                                        </p:tgtEl>
                                        <p:attrNameLst>
                                          <p:attrName>style.visibility</p:attrName>
                                        </p:attrNameLst>
                                      </p:cBhvr>
                                      <p:to>
                                        <p:strVal val="visible"/>
                                      </p:to>
                                    </p:set>
                                    <p:animEffect transition="in" filter="fade">
                                      <p:cBhvr>
                                        <p:cTn id="17" dur="1000"/>
                                        <p:tgtEl>
                                          <p:spTgt spid="790"/>
                                        </p:tgtEl>
                                      </p:cBhvr>
                                    </p:animEffect>
                                    <p:anim calcmode="lin" valueType="num">
                                      <p:cBhvr>
                                        <p:cTn id="18" dur="1000" fill="hold"/>
                                        <p:tgtEl>
                                          <p:spTgt spid="790"/>
                                        </p:tgtEl>
                                        <p:attrNameLst>
                                          <p:attrName>ppt_x</p:attrName>
                                        </p:attrNameLst>
                                      </p:cBhvr>
                                      <p:tavLst>
                                        <p:tav tm="0">
                                          <p:val>
                                            <p:strVal val="#ppt_x"/>
                                          </p:val>
                                        </p:tav>
                                        <p:tav tm="100000">
                                          <p:val>
                                            <p:strVal val="#ppt_x"/>
                                          </p:val>
                                        </p:tav>
                                      </p:tavLst>
                                    </p:anim>
                                    <p:anim calcmode="lin" valueType="num">
                                      <p:cBhvr>
                                        <p:cTn id="19" dur="1000" fill="hold"/>
                                        <p:tgtEl>
                                          <p:spTgt spid="79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407"/>
                                        </p:tgtEl>
                                        <p:attrNameLst>
                                          <p:attrName>style.visibility</p:attrName>
                                        </p:attrNameLst>
                                      </p:cBhvr>
                                      <p:to>
                                        <p:strVal val="visible"/>
                                      </p:to>
                                    </p:set>
                                    <p:animEffect transition="in" filter="fade">
                                      <p:cBhvr>
                                        <p:cTn id="27" dur="1000"/>
                                        <p:tgtEl>
                                          <p:spTgt spid="407"/>
                                        </p:tgtEl>
                                      </p:cBhvr>
                                    </p:animEffect>
                                    <p:anim calcmode="lin" valueType="num">
                                      <p:cBhvr>
                                        <p:cTn id="28" dur="1000" fill="hold"/>
                                        <p:tgtEl>
                                          <p:spTgt spid="407"/>
                                        </p:tgtEl>
                                        <p:attrNameLst>
                                          <p:attrName>ppt_x</p:attrName>
                                        </p:attrNameLst>
                                      </p:cBhvr>
                                      <p:tavLst>
                                        <p:tav tm="0">
                                          <p:val>
                                            <p:strVal val="#ppt_x"/>
                                          </p:val>
                                        </p:tav>
                                        <p:tav tm="100000">
                                          <p:val>
                                            <p:strVal val="#ppt_x"/>
                                          </p:val>
                                        </p:tav>
                                      </p:tavLst>
                                    </p:anim>
                                    <p:anim calcmode="lin" valueType="num">
                                      <p:cBhvr>
                                        <p:cTn id="29" dur="1000" fill="hold"/>
                                        <p:tgtEl>
                                          <p:spTgt spid="4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14258" y="480898"/>
            <a:ext cx="4429441" cy="646331"/>
            <a:chOff x="2314258" y="480898"/>
            <a:chExt cx="4429441" cy="646331"/>
          </a:xfrm>
        </p:grpSpPr>
        <p:sp>
          <p:nvSpPr>
            <p:cNvPr id="2" name="文本框 1"/>
            <p:cNvSpPr txBox="1"/>
            <p:nvPr/>
          </p:nvSpPr>
          <p:spPr>
            <a:xfrm>
              <a:off x="27936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理论基础</a:t>
              </a:r>
            </a:p>
          </p:txBody>
        </p:sp>
        <p:sp>
          <p:nvSpPr>
            <p:cNvPr id="3" name="Freeform 168"/>
            <p:cNvSpPr>
              <a:spLocks noChangeAspect="1" noEditPoints="1"/>
            </p:cNvSpPr>
            <p:nvPr/>
          </p:nvSpPr>
          <p:spPr bwMode="auto">
            <a:xfrm>
              <a:off x="2314258" y="598863"/>
              <a:ext cx="479348" cy="410400"/>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ED493F"/>
            </a:solidFill>
            <a:ln>
              <a:noFill/>
            </a:ln>
            <a:extLst/>
          </p:spPr>
          <p:txBody>
            <a:bodyPr lIns="162560" tIns="81280" rIns="162560" bIns="81280"/>
            <a:lstStyle/>
            <a:p>
              <a:pPr defTabSz="1219079">
                <a:defRPr/>
              </a:pPr>
              <a:endParaRPr lang="zh-CN" altLang="en-US" sz="3319" dirty="0">
                <a:latin typeface="Arial" panose="020B0604020202020204" pitchFamily="34" charset="0"/>
                <a:ea typeface="微软雅黑" panose="020B0503020204020204" pitchFamily="34" charset="-122"/>
                <a:cs typeface="Arial" panose="020B0604020202020204" pitchFamily="34" charset="0"/>
              </a:endParaRPr>
            </a:p>
          </p:txBody>
        </p:sp>
      </p:grpSp>
      <p:sp>
        <p:nvSpPr>
          <p:cNvPr id="4" name="椭圆 3"/>
          <p:cNvSpPr/>
          <p:nvPr/>
        </p:nvSpPr>
        <p:spPr>
          <a:xfrm>
            <a:off x="5956300" y="3513978"/>
            <a:ext cx="1803400" cy="1803400"/>
          </a:xfrm>
          <a:prstGeom prst="ellipse">
            <a:avLst/>
          </a:prstGeom>
          <a:solidFill>
            <a:schemeClr val="bg1"/>
          </a:solidFill>
          <a:ln>
            <a:solidFill>
              <a:srgbClr val="2298B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solidFill>
                  <a:srgbClr val="2298B4"/>
                </a:solidFill>
                <a:latin typeface="微软雅黑" panose="020B0503020204020204" pitchFamily="34" charset="-122"/>
                <a:ea typeface="微软雅黑" panose="020B0503020204020204" pitchFamily="34" charset="-122"/>
              </a:rPr>
              <a:t>主 要理 论</a:t>
            </a:r>
          </a:p>
        </p:txBody>
      </p:sp>
      <p:grpSp>
        <p:nvGrpSpPr>
          <p:cNvPr id="5" name="组合 4"/>
          <p:cNvGrpSpPr/>
          <p:nvPr/>
        </p:nvGrpSpPr>
        <p:grpSpPr>
          <a:xfrm>
            <a:off x="2314258" y="2974114"/>
            <a:ext cx="3899199" cy="749396"/>
            <a:chOff x="828043" y="3028836"/>
            <a:chExt cx="4449745" cy="749396"/>
          </a:xfrm>
        </p:grpSpPr>
        <p:cxnSp>
          <p:nvCxnSpPr>
            <p:cNvPr id="6" name="直接连接符 5"/>
            <p:cNvCxnSpPr/>
            <p:nvPr/>
          </p:nvCxnSpPr>
          <p:spPr>
            <a:xfrm flipH="1" flipV="1">
              <a:off x="4512632" y="3028836"/>
              <a:ext cx="765156" cy="749396"/>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828043" y="3030836"/>
              <a:ext cx="3687326" cy="0"/>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2314258" y="5069746"/>
            <a:ext cx="3899199" cy="768332"/>
            <a:chOff x="828043" y="5124468"/>
            <a:chExt cx="4449745" cy="768332"/>
          </a:xfrm>
        </p:grpSpPr>
        <p:cxnSp>
          <p:nvCxnSpPr>
            <p:cNvPr id="9" name="直接连接符 8"/>
            <p:cNvCxnSpPr/>
            <p:nvPr/>
          </p:nvCxnSpPr>
          <p:spPr>
            <a:xfrm flipH="1">
              <a:off x="4505570" y="5124468"/>
              <a:ext cx="772218" cy="768332"/>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28043" y="5889625"/>
              <a:ext cx="3684590" cy="0"/>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7458093" y="5069746"/>
            <a:ext cx="4396253" cy="768332"/>
            <a:chOff x="6624024" y="5124468"/>
            <a:chExt cx="4632307" cy="768332"/>
          </a:xfrm>
        </p:grpSpPr>
        <p:cxnSp>
          <p:nvCxnSpPr>
            <p:cNvPr id="12" name="直接连接符 11"/>
            <p:cNvCxnSpPr/>
            <p:nvPr/>
          </p:nvCxnSpPr>
          <p:spPr>
            <a:xfrm>
              <a:off x="6624024" y="5124468"/>
              <a:ext cx="888982" cy="760395"/>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13006" y="5892800"/>
              <a:ext cx="3743325" cy="0"/>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458093" y="2986928"/>
            <a:ext cx="4340207" cy="736582"/>
            <a:chOff x="6624024" y="3041650"/>
            <a:chExt cx="4573252" cy="736582"/>
          </a:xfrm>
        </p:grpSpPr>
        <p:cxnSp>
          <p:nvCxnSpPr>
            <p:cNvPr id="15" name="直接连接符 14"/>
            <p:cNvCxnSpPr/>
            <p:nvPr/>
          </p:nvCxnSpPr>
          <p:spPr>
            <a:xfrm flipV="1">
              <a:off x="6624024" y="3041650"/>
              <a:ext cx="888982" cy="736582"/>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496814" y="3041650"/>
              <a:ext cx="3700462" cy="0"/>
            </a:xfrm>
            <a:prstGeom prst="line">
              <a:avLst/>
            </a:prstGeom>
            <a:ln>
              <a:solidFill>
                <a:srgbClr val="2298B4"/>
              </a:solidFill>
            </a:ln>
          </p:spPr>
          <p:style>
            <a:lnRef idx="1">
              <a:schemeClr val="accent1"/>
            </a:lnRef>
            <a:fillRef idx="0">
              <a:schemeClr val="accent1"/>
            </a:fillRef>
            <a:effectRef idx="0">
              <a:schemeClr val="accent1"/>
            </a:effectRef>
            <a:fontRef idx="minor">
              <a:schemeClr val="tx1"/>
            </a:fontRef>
          </p:style>
        </p:cxnSp>
      </p:grpSp>
      <p:sp>
        <p:nvSpPr>
          <p:cNvPr id="40" name="矩形 39"/>
          <p:cNvSpPr/>
          <p:nvPr/>
        </p:nvSpPr>
        <p:spPr>
          <a:xfrm>
            <a:off x="2255678" y="1727506"/>
            <a:ext cx="9598668" cy="646331"/>
          </a:xfrm>
          <a:prstGeom prst="rect">
            <a:avLst/>
          </a:prstGeom>
        </p:spPr>
        <p:txBody>
          <a:bodyPr wrap="square">
            <a:spAutoFit/>
          </a:bodyPr>
          <a:lstStyle/>
          <a:p>
            <a:pPr algn="ct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a:t>
            </a:r>
            <a:endParaRPr lang="en-US" altLang="zh-CN" dirty="0">
              <a:solidFill>
                <a:schemeClr val="tx1">
                  <a:lumMod val="65000"/>
                  <a:lumOff val="35000"/>
                </a:schemeClr>
              </a:solidFill>
              <a:latin typeface="微软雅黑 Light" panose="020B0502040204020203" pitchFamily="34" charset="-122"/>
              <a:ea typeface="微软雅黑 Light" panose="020B0502040204020203" pitchFamily="34" charset="-122"/>
            </a:endParaRPr>
          </a:p>
          <a:p>
            <a:pPr algn="ct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现在加入还赠送高贵大方的水果刀与麻绳组。因为在几分钟内我们已经是很好的朋友，</a:t>
            </a:r>
            <a:endParaRPr lang="zh-CN" altLang="en-US" dirty="0"/>
          </a:p>
        </p:txBody>
      </p:sp>
      <p:grpSp>
        <p:nvGrpSpPr>
          <p:cNvPr id="18" name="组合 17"/>
          <p:cNvGrpSpPr/>
          <p:nvPr/>
        </p:nvGrpSpPr>
        <p:grpSpPr>
          <a:xfrm>
            <a:off x="2168889" y="3160982"/>
            <a:ext cx="3787411" cy="2365100"/>
            <a:chOff x="2168889" y="3160982"/>
            <a:chExt cx="3787411" cy="2365100"/>
          </a:xfrm>
        </p:grpSpPr>
        <p:sp>
          <p:nvSpPr>
            <p:cNvPr id="20" name="文本框 19"/>
            <p:cNvSpPr txBox="1"/>
            <p:nvPr/>
          </p:nvSpPr>
          <p:spPr>
            <a:xfrm>
              <a:off x="2990167" y="3160982"/>
              <a:ext cx="1798394" cy="400110"/>
            </a:xfrm>
            <a:prstGeom prst="rect">
              <a:avLst/>
            </a:prstGeom>
            <a:noFill/>
          </p:spPr>
          <p:txBody>
            <a:bodyPr wrap="square" rtlCol="0">
              <a:spAutoFit/>
            </a:bodyPr>
            <a:lstStyle/>
            <a:p>
              <a:pPr algn="ctr"/>
              <a:r>
                <a:rPr lang="zh-CN" altLang="en-US" sz="2000" b="1" dirty="0">
                  <a:solidFill>
                    <a:srgbClr val="ED493F"/>
                  </a:solidFill>
                  <a:latin typeface="微软雅黑" panose="020B0503020204020204" pitchFamily="34" charset="-122"/>
                  <a:ea typeface="微软雅黑" panose="020B0503020204020204" pitchFamily="34" charset="-122"/>
                </a:rPr>
                <a:t>点击更改</a:t>
              </a:r>
            </a:p>
          </p:txBody>
        </p:sp>
        <p:sp>
          <p:nvSpPr>
            <p:cNvPr id="22" name="文本框 21"/>
            <p:cNvSpPr txBox="1"/>
            <p:nvPr/>
          </p:nvSpPr>
          <p:spPr>
            <a:xfrm>
              <a:off x="3246138" y="4388901"/>
              <a:ext cx="1376662" cy="400110"/>
            </a:xfrm>
            <a:prstGeom prst="rect">
              <a:avLst/>
            </a:prstGeom>
            <a:noFill/>
          </p:spPr>
          <p:txBody>
            <a:bodyPr wrap="square" rtlCol="0">
              <a:spAutoFit/>
            </a:bodyPr>
            <a:lstStyle/>
            <a:p>
              <a:pPr algn="ctr"/>
              <a:r>
                <a:rPr lang="zh-CN" altLang="en-US" sz="2000" b="1" dirty="0">
                  <a:solidFill>
                    <a:srgbClr val="ED493F"/>
                  </a:solidFill>
                  <a:latin typeface="微软雅黑" panose="020B0503020204020204" pitchFamily="34" charset="-122"/>
                  <a:ea typeface="微软雅黑" panose="020B0503020204020204" pitchFamily="34" charset="-122"/>
                </a:rPr>
                <a:t>点击更改</a:t>
              </a:r>
            </a:p>
          </p:txBody>
        </p:sp>
        <p:sp>
          <p:nvSpPr>
            <p:cNvPr id="41" name="矩形 40"/>
            <p:cNvSpPr/>
            <p:nvPr/>
          </p:nvSpPr>
          <p:spPr>
            <a:xfrm>
              <a:off x="2168889" y="3651831"/>
              <a:ext cx="3787411" cy="646331"/>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太太，没有在。我只是怅惘，站住因为在几分钟内我们已经是很好的</a:t>
              </a:r>
              <a:endParaRPr lang="zh-CN" altLang="en-US" dirty="0"/>
            </a:p>
          </p:txBody>
        </p:sp>
        <p:sp>
          <p:nvSpPr>
            <p:cNvPr id="42" name="矩形 41"/>
            <p:cNvSpPr/>
            <p:nvPr/>
          </p:nvSpPr>
          <p:spPr>
            <a:xfrm>
              <a:off x="2168889" y="4879751"/>
              <a:ext cx="3787411" cy="646331"/>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太太，没有在。我只是怅惘，站住因为在几分钟内我们已经是很好的</a:t>
              </a:r>
              <a:endParaRPr lang="zh-CN" altLang="en-US" dirty="0"/>
            </a:p>
          </p:txBody>
        </p:sp>
      </p:grpSp>
      <p:grpSp>
        <p:nvGrpSpPr>
          <p:cNvPr id="19" name="组合 18"/>
          <p:cNvGrpSpPr/>
          <p:nvPr/>
        </p:nvGrpSpPr>
        <p:grpSpPr>
          <a:xfrm>
            <a:off x="8286407" y="3147717"/>
            <a:ext cx="3787411" cy="2378365"/>
            <a:chOff x="8286407" y="3147717"/>
            <a:chExt cx="3787411" cy="2378365"/>
          </a:xfrm>
        </p:grpSpPr>
        <p:sp>
          <p:nvSpPr>
            <p:cNvPr id="43" name="文本框 42"/>
            <p:cNvSpPr txBox="1"/>
            <p:nvPr/>
          </p:nvSpPr>
          <p:spPr>
            <a:xfrm>
              <a:off x="9282264" y="3147717"/>
              <a:ext cx="1449236" cy="400110"/>
            </a:xfrm>
            <a:prstGeom prst="rect">
              <a:avLst/>
            </a:prstGeom>
          </p:spPr>
          <p:txBody>
            <a:bodyPr wrap="square" rtlCol="0">
              <a:spAutoFit/>
            </a:bodyPr>
            <a:lstStyle/>
            <a:p>
              <a:pPr algn="ctr"/>
              <a:r>
                <a:rPr lang="zh-CN" altLang="en-US" sz="2000" b="1" dirty="0">
                  <a:solidFill>
                    <a:srgbClr val="ED493F"/>
                  </a:solidFill>
                  <a:latin typeface="微软雅黑" panose="020B0503020204020204" pitchFamily="34" charset="-122"/>
                  <a:ea typeface="微软雅黑" panose="020B0503020204020204" pitchFamily="34" charset="-122"/>
                </a:rPr>
                <a:t>点击更改</a:t>
              </a:r>
            </a:p>
          </p:txBody>
        </p:sp>
        <p:sp>
          <p:nvSpPr>
            <p:cNvPr id="44" name="文本框 43"/>
            <p:cNvSpPr txBox="1"/>
            <p:nvPr/>
          </p:nvSpPr>
          <p:spPr>
            <a:xfrm>
              <a:off x="9372474" y="4388901"/>
              <a:ext cx="1359026" cy="400110"/>
            </a:xfrm>
            <a:prstGeom prst="rect">
              <a:avLst/>
            </a:prstGeom>
          </p:spPr>
          <p:txBody>
            <a:bodyPr wrap="square" rtlCol="0">
              <a:spAutoFit/>
            </a:bodyPr>
            <a:lstStyle/>
            <a:p>
              <a:pPr algn="ctr"/>
              <a:r>
                <a:rPr lang="zh-CN" altLang="en-US" sz="2000" b="1" dirty="0">
                  <a:solidFill>
                    <a:srgbClr val="ED493F"/>
                  </a:solidFill>
                  <a:latin typeface="微软雅黑" panose="020B0503020204020204" pitchFamily="34" charset="-122"/>
                  <a:ea typeface="微软雅黑" panose="020B0503020204020204" pitchFamily="34" charset="-122"/>
                </a:rPr>
                <a:t>点击更改</a:t>
              </a:r>
            </a:p>
          </p:txBody>
        </p:sp>
        <p:sp>
          <p:nvSpPr>
            <p:cNvPr id="45" name="矩形 44"/>
            <p:cNvSpPr/>
            <p:nvPr/>
          </p:nvSpPr>
          <p:spPr>
            <a:xfrm>
              <a:off x="8286407" y="3651831"/>
              <a:ext cx="3787411" cy="646331"/>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太太，没有在。我只是怅惘，站住因为在几分钟内我们已经是很好的</a:t>
              </a:r>
              <a:endParaRPr lang="zh-CN" altLang="en-US" dirty="0"/>
            </a:p>
          </p:txBody>
        </p:sp>
        <p:sp>
          <p:nvSpPr>
            <p:cNvPr id="46" name="矩形 45"/>
            <p:cNvSpPr/>
            <p:nvPr/>
          </p:nvSpPr>
          <p:spPr>
            <a:xfrm>
              <a:off x="8286407" y="4879751"/>
              <a:ext cx="3787411" cy="646331"/>
            </a:xfrm>
            <a:prstGeom prst="rect">
              <a:avLst/>
            </a:prstGeom>
          </p:spPr>
          <p:txBody>
            <a:bodyPr wrap="square">
              <a:spAutoFit/>
            </a:bodyP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太太，没有在。我只是怅惘，站住因为在几分钟内我们已经是很好的</a:t>
              </a:r>
              <a:endParaRPr lang="zh-CN" altLang="en-US" dirty="0"/>
            </a:p>
          </p:txBody>
        </p:sp>
      </p:grpSp>
    </p:spTree>
    <p:extLst>
      <p:ext uri="{BB962C8B-B14F-4D97-AF65-F5344CB8AC3E}">
        <p14:creationId xmlns:p14="http://schemas.microsoft.com/office/powerpoint/2010/main" val="889928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22" presetClass="entr" presetSubtype="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par>
                                <p:cTn id="23" presetID="22" presetClass="entr" presetSubtype="2"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par>
                                <p:cTn id="36" presetID="22" presetClass="entr" presetSubtype="8"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335682" y="480898"/>
            <a:ext cx="4433417" cy="646331"/>
            <a:chOff x="2335682" y="480898"/>
            <a:chExt cx="4433417" cy="646331"/>
          </a:xfrm>
        </p:grpSpPr>
        <p:sp>
          <p:nvSpPr>
            <p:cNvPr id="2" name="文本框 1"/>
            <p:cNvSpPr txBox="1"/>
            <p:nvPr/>
          </p:nvSpPr>
          <p:spPr>
            <a:xfrm>
              <a:off x="2819006" y="480898"/>
              <a:ext cx="3950093" cy="646331"/>
            </a:xfrm>
            <a:prstGeom prst="rect">
              <a:avLst/>
            </a:prstGeom>
            <a:noFill/>
          </p:spPr>
          <p:txBody>
            <a:bodyPr wrap="square" rtlCol="0">
              <a:spAutoFit/>
            </a:bodyPr>
            <a:lstStyle/>
            <a:p>
              <a:r>
                <a:rPr lang="zh-CN" altLang="en-US" sz="3600" b="1" dirty="0">
                  <a:solidFill>
                    <a:srgbClr val="2298B4"/>
                  </a:solidFill>
                  <a:latin typeface="微软雅黑" pitchFamily="34" charset="-122"/>
                  <a:ea typeface="微软雅黑" pitchFamily="34" charset="-122"/>
                </a:rPr>
                <a:t>研究意义</a:t>
              </a:r>
            </a:p>
          </p:txBody>
        </p:sp>
        <p:grpSp>
          <p:nvGrpSpPr>
            <p:cNvPr id="5" name="组合 4"/>
            <p:cNvGrpSpPr/>
            <p:nvPr/>
          </p:nvGrpSpPr>
          <p:grpSpPr>
            <a:xfrm>
              <a:off x="2335682" y="539687"/>
              <a:ext cx="438967" cy="528752"/>
              <a:chOff x="3237776" y="2226400"/>
              <a:chExt cx="281688" cy="339304"/>
            </a:xfrm>
          </p:grpSpPr>
          <p:sp>
            <p:nvSpPr>
              <p:cNvPr id="3" name="Freeform 846"/>
              <p:cNvSpPr>
                <a:spLocks/>
              </p:cNvSpPr>
              <p:nvPr/>
            </p:nvSpPr>
            <p:spPr bwMode="auto">
              <a:xfrm>
                <a:off x="3237776" y="2290418"/>
                <a:ext cx="281688" cy="275286"/>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ED493F"/>
              </a:solidFill>
              <a:ln>
                <a:noFill/>
              </a:ln>
              <a:extLst/>
            </p:spPr>
            <p:txBody>
              <a:bodyPr lIns="162560" tIns="81280" rIns="162560" bIns="81280"/>
              <a:lstStyle/>
              <a:p>
                <a:pPr defTabSz="1219079">
                  <a:defRPr/>
                </a:pPr>
                <a:endParaRPr lang="zh-CN" altLang="en-US" sz="3319">
                  <a:latin typeface="Arial" panose="020B0604020202020204" pitchFamily="34" charset="0"/>
                  <a:ea typeface="微软雅黑" panose="020B0503020204020204" pitchFamily="34" charset="-122"/>
                  <a:cs typeface="Arial" panose="020B0604020202020204" pitchFamily="34" charset="0"/>
                </a:endParaRPr>
              </a:p>
            </p:txBody>
          </p:sp>
          <p:sp>
            <p:nvSpPr>
              <p:cNvPr id="4" name="Freeform 847"/>
              <p:cNvSpPr>
                <a:spLocks/>
              </p:cNvSpPr>
              <p:nvPr/>
            </p:nvSpPr>
            <p:spPr bwMode="auto">
              <a:xfrm>
                <a:off x="3348746" y="2226400"/>
                <a:ext cx="52283" cy="163251"/>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ED493F"/>
              </a:solidFill>
              <a:ln>
                <a:noFill/>
              </a:ln>
              <a:extLst/>
            </p:spPr>
            <p:txBody>
              <a:bodyPr lIns="162560" tIns="81280" rIns="162560" bIns="81280"/>
              <a:lstStyle/>
              <a:p>
                <a:pPr defTabSz="1219079">
                  <a:defRPr/>
                </a:pPr>
                <a:endParaRPr lang="zh-CN" altLang="en-US" sz="3319">
                  <a:latin typeface="Arial" panose="020B0604020202020204" pitchFamily="34" charset="0"/>
                  <a:ea typeface="微软雅黑" panose="020B0503020204020204" pitchFamily="34" charset="-122"/>
                  <a:cs typeface="Arial" panose="020B0604020202020204" pitchFamily="34" charset="0"/>
                </a:endParaRPr>
              </a:p>
            </p:txBody>
          </p:sp>
        </p:grpSp>
      </p:grpSp>
      <p:sp>
        <p:nvSpPr>
          <p:cNvPr id="12" name="文本框 11"/>
          <p:cNvSpPr txBox="1"/>
          <p:nvPr/>
        </p:nvSpPr>
        <p:spPr>
          <a:xfrm>
            <a:off x="2590086" y="1523928"/>
            <a:ext cx="2439113" cy="406265"/>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点击更改标题</a:t>
            </a:r>
          </a:p>
        </p:txBody>
      </p:sp>
      <p:sp>
        <p:nvSpPr>
          <p:cNvPr id="18" name="矩形 17"/>
          <p:cNvSpPr>
            <a:spLocks noChangeArrowheads="1"/>
          </p:cNvSpPr>
          <p:nvPr/>
        </p:nvSpPr>
        <p:spPr bwMode="auto">
          <a:xfrm>
            <a:off x="2590086" y="2040393"/>
            <a:ext cx="8687514"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eaLnBrk="1" hangingPunct="1">
              <a:lnSpc>
                <a:spcPct val="120000"/>
              </a:lnSpc>
            </a:pPr>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a:t>
            </a:r>
            <a:r>
              <a:rPr lang="zh-CN" altLang="en-US" dirty="0" smtClean="0">
                <a:solidFill>
                  <a:schemeClr val="tx1">
                    <a:lumMod val="65000"/>
                    <a:lumOff val="35000"/>
                  </a:schemeClr>
                </a:solidFill>
                <a:latin typeface="微软雅黑 Light" panose="020B0502040204020203" pitchFamily="34" charset="-122"/>
                <a:ea typeface="微软雅黑 Light" panose="020B0502040204020203" pitchFamily="34" charset="-122"/>
              </a:rPr>
              <a:t>倒更多模板：亮亮图文旗舰店</a:t>
            </a:r>
            <a:r>
              <a:rPr lang="en-US" altLang="zh-CN" dirty="0" smtClean="0">
                <a:solidFill>
                  <a:schemeClr val="tx1">
                    <a:lumMod val="65000"/>
                    <a:lumOff val="35000"/>
                  </a:schemeClr>
                </a:solidFill>
                <a:latin typeface="微软雅黑 Light" panose="020B0502040204020203" pitchFamily="34" charset="-122"/>
                <a:ea typeface="微软雅黑 Light" panose="020B0502040204020203" pitchFamily="34" charset="-122"/>
              </a:rPr>
              <a:t>https://liangliangtuwen.tmall.com</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grpSp>
        <p:nvGrpSpPr>
          <p:cNvPr id="7" name="组合 6"/>
          <p:cNvGrpSpPr/>
          <p:nvPr/>
        </p:nvGrpSpPr>
        <p:grpSpPr>
          <a:xfrm>
            <a:off x="2666999" y="3218053"/>
            <a:ext cx="9055458" cy="3289300"/>
            <a:chOff x="2666999" y="3218053"/>
            <a:chExt cx="9055458" cy="3289300"/>
          </a:xfrm>
        </p:grpSpPr>
        <p:sp>
          <p:nvSpPr>
            <p:cNvPr id="23" name="文本框 22"/>
            <p:cNvSpPr txBox="1"/>
            <p:nvPr/>
          </p:nvSpPr>
          <p:spPr>
            <a:xfrm>
              <a:off x="4117824" y="3218053"/>
              <a:ext cx="1200451" cy="746358"/>
            </a:xfrm>
            <a:prstGeom prst="rect">
              <a:avLst/>
            </a:prstGeom>
            <a:noFill/>
          </p:spPr>
          <p:txBody>
            <a:bodyPr wrap="square" rtlCol="0">
              <a:spAutoFit/>
            </a:bodyPr>
            <a:lstStyle/>
            <a:p>
              <a:pPr algn="ctr" eaLnBrk="0" fontAlgn="base" hangingPunct="0">
                <a:lnSpc>
                  <a:spcPct val="85000"/>
                </a:lnSpc>
                <a:spcBef>
                  <a:spcPct val="0"/>
                </a:spcBef>
                <a:spcAft>
                  <a:spcPct val="0"/>
                </a:spcAft>
              </a:pPr>
              <a:r>
                <a:rPr lang="en-US" altLang="zh-CN" sz="5000" b="1" dirty="0">
                  <a:solidFill>
                    <a:srgbClr val="ED493F"/>
                  </a:solidFill>
                  <a:latin typeface="微软雅黑" panose="020B0503020204020204" pitchFamily="34" charset="-122"/>
                  <a:ea typeface="微软雅黑" panose="020B0503020204020204" pitchFamily="34" charset="-122"/>
                </a:rPr>
                <a:t>01</a:t>
              </a:r>
              <a:endParaRPr lang="zh-CN" altLang="en-US" sz="5000" b="1" dirty="0">
                <a:solidFill>
                  <a:srgbClr val="ED493F"/>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026554" y="3218053"/>
              <a:ext cx="1200451" cy="746358"/>
            </a:xfrm>
            <a:prstGeom prst="rect">
              <a:avLst/>
            </a:prstGeom>
            <a:noFill/>
          </p:spPr>
          <p:txBody>
            <a:bodyPr wrap="square" rtlCol="0">
              <a:spAutoFit/>
            </a:bodyPr>
            <a:lstStyle/>
            <a:p>
              <a:pPr algn="ctr" eaLnBrk="0" fontAlgn="base" hangingPunct="0">
                <a:lnSpc>
                  <a:spcPct val="85000"/>
                </a:lnSpc>
                <a:spcBef>
                  <a:spcPct val="0"/>
                </a:spcBef>
                <a:spcAft>
                  <a:spcPct val="0"/>
                </a:spcAft>
              </a:pPr>
              <a:r>
                <a:rPr lang="en-US" altLang="zh-CN" sz="5000" b="1" dirty="0">
                  <a:solidFill>
                    <a:srgbClr val="ED493F"/>
                  </a:solidFill>
                  <a:latin typeface="微软雅黑" panose="020B0503020204020204" pitchFamily="34" charset="-122"/>
                  <a:ea typeface="微软雅黑" panose="020B0503020204020204" pitchFamily="34" charset="-122"/>
                </a:rPr>
                <a:t>02</a:t>
              </a:r>
              <a:endParaRPr lang="zh-CN" altLang="en-US" sz="5000" b="1" dirty="0">
                <a:solidFill>
                  <a:srgbClr val="ED493F"/>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7531101" y="4016733"/>
              <a:ext cx="4191356" cy="2490620"/>
            </a:xfrm>
            <a:prstGeom prst="roundRect">
              <a:avLst/>
            </a:prstGeom>
            <a:noFill/>
            <a:ln>
              <a:solidFill>
                <a:srgbClr val="ED4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太太，没有在。我只是怅惘，站住。现在加入还赠送高贵大方的水果刀与麻绳组。因为在几分钟内我们已经是很好的朋友，倒是白面做的，已只有黄尘滚滚。或正在下雨？千字比十字多一小撇。远山上不起霭</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sp>
          <p:nvSpPr>
            <p:cNvPr id="27" name="圆角矩形 26"/>
            <p:cNvSpPr/>
            <p:nvPr/>
          </p:nvSpPr>
          <p:spPr>
            <a:xfrm>
              <a:off x="2666999" y="4016733"/>
              <a:ext cx="4102100" cy="2490620"/>
            </a:xfrm>
            <a:prstGeom prst="roundRect">
              <a:avLst/>
            </a:prstGeom>
            <a:noFill/>
            <a:ln>
              <a:solidFill>
                <a:srgbClr val="ED4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rPr>
                <a:t>太太，没有在。我只是怅惘，站住。现在加入还赠送高贵大方的水果刀与麻绳组。因为在几分钟内我们已经是很好的朋友，倒是白面做的，已只有黄尘滚滚。或正在下雨？千字比十字多一小撇。远山上不起霭</a:t>
              </a:r>
              <a:endParaRPr lang="zh-CN" altLang="en-US" dirty="0">
                <a:solidFill>
                  <a:schemeClr val="tx1">
                    <a:lumMod val="65000"/>
                    <a:lumOff val="35000"/>
                  </a:schemeClr>
                </a:solidFill>
                <a:latin typeface="微软雅黑 Light" panose="020B0502040204020203" pitchFamily="34" charset="-122"/>
                <a:ea typeface="微软雅黑 Light" panose="020B0502040204020203" pitchFamily="34" charset="-122"/>
                <a:sym typeface="微软雅黑" panose="020B0503020204020204" pitchFamily="34" charset="-122"/>
              </a:endParaRPr>
            </a:p>
          </p:txBody>
        </p:sp>
      </p:grpSp>
    </p:spTree>
    <p:extLst>
      <p:ext uri="{BB962C8B-B14F-4D97-AF65-F5344CB8AC3E}">
        <p14:creationId xmlns:p14="http://schemas.microsoft.com/office/powerpoint/2010/main" val="350198303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2"/>
                                        </p:tgtEl>
                                        <p:attrNameLst>
                                          <p:attrName>ppt_y</p:attrName>
                                        </p:attrNameLst>
                                      </p:cBhvr>
                                      <p:tavLst>
                                        <p:tav tm="0">
                                          <p:val>
                                            <p:strVal val="#ppt_y"/>
                                          </p:val>
                                        </p:tav>
                                        <p:tav tm="100000">
                                          <p:val>
                                            <p:strVal val="#ppt_y"/>
                                          </p:val>
                                        </p:tav>
                                      </p:tavLst>
                                    </p:anim>
                                    <p:anim calcmode="lin" valueType="num">
                                      <p:cBhvr>
                                        <p:cTn id="13"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2"/>
                                        </p:tgtEl>
                                      </p:cBhvr>
                                    </p:animEffect>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17" presetClass="entr" presetSubtype="1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4"/>
          <p:cNvSpPr>
            <a:spLocks noEditPoints="1"/>
          </p:cNvSpPr>
          <p:nvPr/>
        </p:nvSpPr>
        <p:spPr bwMode="auto">
          <a:xfrm>
            <a:off x="1805980" y="2466519"/>
            <a:ext cx="2130709" cy="138904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1D2A54"/>
          </a:solidFill>
          <a:ln>
            <a:solidFill>
              <a:srgbClr val="1E2B55"/>
            </a:solid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 name="矩形 4"/>
          <p:cNvSpPr/>
          <p:nvPr/>
        </p:nvSpPr>
        <p:spPr>
          <a:xfrm>
            <a:off x="4369601" y="2607042"/>
            <a:ext cx="6955750" cy="1107996"/>
          </a:xfrm>
          <a:prstGeom prst="rect">
            <a:avLst/>
          </a:prstGeom>
        </p:spPr>
        <p:txBody>
          <a:bodyPr wrap="none">
            <a:spAutoFit/>
          </a:bodyPr>
          <a:lstStyle/>
          <a:p>
            <a:r>
              <a:rPr lang="zh-CN" altLang="en-US" sz="6600" b="1" dirty="0" smtClean="0">
                <a:solidFill>
                  <a:srgbClr val="1D2A54"/>
                </a:solidFill>
                <a:latin typeface="思源黑体 CN Medium" panose="020B0600000000000000" pitchFamily="34" charset="-122"/>
                <a:ea typeface="思源黑体 CN Medium" panose="020B0600000000000000" pitchFamily="34" charset="-122"/>
              </a:rPr>
              <a:t>实现的思路与过程</a:t>
            </a:r>
            <a:endParaRPr lang="zh-CN" altLang="en-US" sz="6600" b="1" dirty="0">
              <a:solidFill>
                <a:srgbClr val="1D2A54"/>
              </a:solidFill>
              <a:latin typeface="思源黑体 CN Medium" panose="020B0600000000000000" pitchFamily="34" charset="-122"/>
              <a:ea typeface="思源黑体 CN Medium" panose="020B0600000000000000" pitchFamily="34" charset="-122"/>
            </a:endParaRPr>
          </a:p>
        </p:txBody>
      </p:sp>
      <p:cxnSp>
        <p:nvCxnSpPr>
          <p:cNvPr id="7" name="直接连接符 6"/>
          <p:cNvCxnSpPr/>
          <p:nvPr/>
        </p:nvCxnSpPr>
        <p:spPr>
          <a:xfrm>
            <a:off x="4226350" y="2466519"/>
            <a:ext cx="0" cy="1389043"/>
          </a:xfrm>
          <a:prstGeom prst="line">
            <a:avLst/>
          </a:prstGeom>
          <a:ln w="57150">
            <a:solidFill>
              <a:srgbClr val="ED493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65467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314312" y="480898"/>
            <a:ext cx="1945455" cy="503879"/>
            <a:chOff x="2314312" y="480898"/>
            <a:chExt cx="1945455" cy="503879"/>
          </a:xfrm>
        </p:grpSpPr>
        <p:sp>
          <p:nvSpPr>
            <p:cNvPr id="2" name="文本框 1"/>
            <p:cNvSpPr txBox="1"/>
            <p:nvPr/>
          </p:nvSpPr>
          <p:spPr>
            <a:xfrm>
              <a:off x="2780907" y="480898"/>
              <a:ext cx="1478860" cy="461665"/>
            </a:xfrm>
            <a:prstGeom prst="rect">
              <a:avLst/>
            </a:prstGeom>
            <a:noFill/>
          </p:spPr>
          <p:txBody>
            <a:bodyPr wrap="square" rtlCol="0">
              <a:spAutoFit/>
            </a:bodyPr>
            <a:lstStyle/>
            <a:p>
              <a:r>
                <a:rPr lang="zh-CN" altLang="en-US" sz="2400" dirty="0" smtClean="0">
                  <a:solidFill>
                    <a:srgbClr val="2298B4"/>
                  </a:solidFill>
                  <a:latin typeface="微软雅黑" pitchFamily="34" charset="-122"/>
                  <a:ea typeface="微软雅黑" pitchFamily="34" charset="-122"/>
                </a:rPr>
                <a:t>实现过程</a:t>
              </a:r>
              <a:endParaRPr lang="zh-CN" altLang="en-US" sz="2400" dirty="0">
                <a:solidFill>
                  <a:srgbClr val="2298B4"/>
                </a:solidFill>
                <a:latin typeface="微软雅黑" pitchFamily="34" charset="-122"/>
                <a:ea typeface="微软雅黑" pitchFamily="34" charset="-122"/>
              </a:endParaRPr>
            </a:p>
          </p:txBody>
        </p:sp>
        <p:sp>
          <p:nvSpPr>
            <p:cNvPr id="3" name="KSO_Shape"/>
            <p:cNvSpPr>
              <a:spLocks/>
            </p:cNvSpPr>
            <p:nvPr/>
          </p:nvSpPr>
          <p:spPr bwMode="auto">
            <a:xfrm>
              <a:off x="2314312" y="623349"/>
              <a:ext cx="466594" cy="36142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rgbClr val="ED493F"/>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sz="2400" dirty="0">
                <a:solidFill>
                  <a:srgbClr val="FFFFFF"/>
                </a:solidFill>
                <a:ea typeface="微软雅黑" pitchFamily="34" charset="-122"/>
              </a:endParaRPr>
            </a:p>
          </p:txBody>
        </p:sp>
      </p:grpSp>
      <p:grpSp>
        <p:nvGrpSpPr>
          <p:cNvPr id="4" name="组合 3"/>
          <p:cNvGrpSpPr/>
          <p:nvPr/>
        </p:nvGrpSpPr>
        <p:grpSpPr>
          <a:xfrm>
            <a:off x="5527239" y="1604517"/>
            <a:ext cx="1917941" cy="4357104"/>
            <a:chOff x="4481631" y="-232579"/>
            <a:chExt cx="2159409" cy="4905661"/>
          </a:xfrm>
          <a:solidFill>
            <a:srgbClr val="ED493F"/>
          </a:solidFill>
        </p:grpSpPr>
        <p:sp>
          <p:nvSpPr>
            <p:cNvPr id="5" name="圆角矩形 4"/>
            <p:cNvSpPr/>
            <p:nvPr/>
          </p:nvSpPr>
          <p:spPr>
            <a:xfrm>
              <a:off x="4686831" y="-232579"/>
              <a:ext cx="1771650" cy="7905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4675512" y="1137280"/>
              <a:ext cx="1771650" cy="7905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数据库设计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右箭头 7"/>
            <p:cNvSpPr/>
            <p:nvPr/>
          </p:nvSpPr>
          <p:spPr>
            <a:xfrm rot="5400000">
              <a:off x="5313599" y="730367"/>
              <a:ext cx="495478" cy="23454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5400000">
              <a:off x="5324916" y="2100223"/>
              <a:ext cx="495478" cy="23454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4481631" y="2507133"/>
              <a:ext cx="2159409" cy="7905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系统架构设计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9" name="右箭头 28"/>
            <p:cNvSpPr/>
            <p:nvPr/>
          </p:nvSpPr>
          <p:spPr>
            <a:xfrm rot="5400000">
              <a:off x="5324916" y="3470083"/>
              <a:ext cx="495478" cy="234543"/>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4686831" y="3882507"/>
              <a:ext cx="1771650" cy="79057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编码实现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254202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RxXRXhpZgAATU0AKgAAAAgABwESAAMAAAABAAEAAAEaAAUAAAABAAAAYgEbAAUAAAABAAAA&#10;agEoAAMAAAABAAIAAAExAAIAAAAiAAAAcgEyAAIAAAAUAAAAlIdpAAQAAAABAAAAqAAAANQALcbA&#10;AAAnEAAtxsAAACcQQWRvYmUgUGhvdG9zaG9wIENDIDIwMTUgKFdpbmRvd3MpADIwMTY6MDM6MTMg&#10;MjM6MTg6MDcAAAOgAQADAAAAAQABAACgAgAEAAAAAQAABJ2gAwAEAAAAAQAABJkAAAAAAAAABgED&#10;AAMAAAABAAYAAAEaAAUAAAABAAABIgEbAAUAAAABAAABKgEoAAMAAAABAAIAAAIBAAQAAAABAAAB&#10;MgICAAQAAAABAAAbHQAAAAAAAABIAAAAAQAAAEgAAAAB/9j/7QAMQWRvYmVfQ00AAf/uAA5BZG9i&#10;ZQBkgAAAAAH/2wCEAAwICAgJCAwJCQwRCwoLERUPDAwPFRgTExUTExgRDAwMDAwMEQwMDAwMDAwM&#10;DAwMDAwMDAwMDAwMDAwMDAwMDAwBDQsLDQ4NEA4OEBQODg4UFA4ODg4UEQwMDAwMEREMDAwMDAwR&#10;DAwMDAwMDAwMDAwMDAwMDAwMDAwMDAwMDAwMDP/AABEIAJ8AoAMBIgACEQEDEQH/3QAEAAr/xAE/&#10;AAABBQEBAQEBAQAAAAAAAAADAAECBAUGBwgJCgsBAAEFAQEBAQEBAAAAAAAAAAEAAgMEBQYHCAkK&#10;CxAAAQQBAwIEAgUHBggFAwwzAQACEQMEIRIxBUFRYRMicYEyBhSRobFCIyQVUsFiMzRygtFDByWS&#10;U/Dh8WNzNRaisoMmRJNUZEXCo3Q2F9JV4mXys4TD03Xj80YnlKSFtJXE1OT0pbXF1eX1VmZ2hpam&#10;tsbW5vY3R1dnd4eXp7fH1+f3EQACAgECBAQDBAUGBwcGBTUBAAIRAyExEgRBUWFxIhMFMoGRFKGx&#10;QiPBUtHwMyRi4XKCkkNTFWNzNPElBhaisoMHJjXC0kSTVKMXZEVVNnRl4vKzhMPTdePzRpSkhbSV&#10;xNTk9KW1xdXl9VZmdoaWprbG1ub2JzdHV2d3h5ent8f/2gAMAwEAAhEDEQA/APVUkkklKSSSSUpJ&#10;Jcl9YPr7i4L3YvS2ty8puj7Sf0LD3bLPdfZ/Ir9n/C/4NNlOMRcjTLg5fLnnwYomR6/ux/vSequu&#10;pordde9tVTBL7HkNaB4uc72tWBm/X36u4pLa7X5jwYIx2bh/27Z6VDv7Fq846h1LqHU7fV6hkPyH&#10;DVodoxvb9HS2Kq+PzWKsq8uZP6IrzdrB8DxgA5pmZ/dx+mH+NL1S/wCY91b/AIzmB0UdNc5vY2XB&#10;h/zWV3f9Uhj/ABnW9+mNPwyD/wC864lJR+/k/e/ANsfCuS/zV/4eT/v30DG/xl9Od/S8O+k+NZZa&#10;P+qqf/4Gt/p31k6H1NwZh5bHWnQUumuyf5NVwZY7+wvIExAcIcJHmnR5iY3qTDl+C8tIegyxHwPH&#10;H/Fn/wB++5pLyro31z6z0otre85uKP8AAXOJcB/wOR7rGf1bPVrXonRuu9O61QbsKwlzIFtL/bYw&#10;nj1Ga/S/Nez9GrGPLGe2h7Fx+b+H5uW1kOPH/nI7f4X7jopJJKRpqSSSSUpJJJJT/9D1VJJJJSkk&#10;lyH1++sLsPHHScR0ZOU2b3iZZSfbtaf9JkfQ/wCK9T/g02chGJJZuXwTz5Y4oby6/ux/SkXL+uP1&#10;xOYbOl9KsIxAS3JyWGDaR9Kmhw/7Tf6W3/tR9Cv9B/P8f4Ad9Ggdz2a0IlGPdkXV42NWbbrXBlVb&#10;eSTwP3W/98XqH1Z+qeJ0Slttobf1JwmzIiQyRHpY276FX8v+cu/wn+irqCM80iT/ALz0WTLy/wAO&#10;wxhEXI7R/TyS65Mkngsf6pfWXJZ6lXT7Gt/4UsqP/bdz2Wf9BVeodG6t0yDn4lmO0wBYYdXJ/N9a&#10;o2Vbv7a7r6y/XqvpmQ/B6dW3Jy69LbHk+lW7/R+z33Wbfpta+v0/9Jv/AEa5wfX7rrg5mTXi5NFg&#10;LbKbKjtLT9Jmj/3f3/USnDENOI3/AM1HL8xz+QDIcOMY5axiZShllH/n/wDOi84kpXOqddY+iv0K&#10;XOJrp3F+xp+jX6rodZs/eUVE6I+xYkDlamP9V/rFkM9Srp923tv21n/MvfW//oqHR+sfsix+TTi1&#10;X5pgU33lzm1Nj9J6dDNn6Wz/AE3qf8GtjG/xi9drtDsiqjIrn3MDXVuj+RYHWbf7db0+Ix/pE/4I&#10;a2efNgkYMcJV1yS+f+7GP/dzefzen5+A4Nzsa3GLjDTY0hrj/Is/m3/2HqOHm5WBksysSw031/Re&#10;3w/ce38+t35zHL1npnU+mfWHpxsYwW1O9mRjWgOLXc+nbWdzXfyVwv1v+qf7Gd9twg53TXmHAy40&#10;uJhrXOPu9B/0a7H/AEP5t/5ifPCYjjgeKLW5b4jHNM8vzGP2svy8J1hP+p6ns/qz9ZKOu4hcQKsy&#10;mBkUjjXi2r/gbP8Aofza2l4v0zqWV0rOqzsUxZUdWTAew/zlNn8iz/ofzi9f6dn4/UsKnOxTupvb&#10;ubPI7OY+J99b/Y9TYcvGKPzByvifI/d5icP5rIfT/Ul+5/3jZSSSUznKSSSSU//R9VSSSSUjyL6s&#10;bHtybjtqpY6yx3g1o3vP+aF4xnZt/Us67OuBN2U/dsGpAPtppb+96deypi9H+v2VZV0IYlLS+3qF&#10;1eM1rfpGT6jmtH53qen6P/XVmYX+Lel2LjPzcmyvK3B+TXXBZt59Ct30mWM/7kf+o9lfMJTkIx/R&#10;1P1dn4ZkwctilnzGpZZGENOKXBj9Uv8Anuh9TvqqOk0/bc0A9RubG3kUsP8AgW/vWu/w9n/Wq/8A&#10;hOnWT1f6z9I6NfXj5tjhba0vDWML4aN21z9v+kez061zp/xj124drfROLmOs2U2EepW2px/pNuz3&#10;78dn85Q1v6V/81/wTxLHjHDezUly/Oc3I5zAy4yPVtHhPp9H9SDy/wBZa+o19dyx1N9dmW5zXOdT&#10;9DaWj0Wtb9OvbVt9lv6X+v8AzizV6PmfUvpHU+k1OwLQcuDYzqM7ze5532uy3N/n/Vf+d9Oj/Bez&#10;9EuL6p9WutdJx25OdQG0uJDn1u3hh3bG+sW/zfqfSrd/L/0v6NVsmOQJNWDrfzO5yfO4MkY4xIRy&#10;QrHwSHtcXD+5D/uXMSSSUbeUkna1z3tYxpe95DWMaC5znHRrGNb7nOcun6Z/i/6vkZLG9QjExdrX&#10;2Pa4OsIP+BY3VrLv33u/R1/8MjGEpbC2LNzGLCLyzEOov5pV+7H9J2P8XFfUW4N7niv9nWPLqdR6&#10;nqiGW6N/wft/wv6T/rS6+6qq+p9NzRZVY0sexwkFrhtc1wXKdRu6b9T8zGtwXCujJ215fTgS4ljf&#10;a3qFP0nsvq+hd6n9M/4/9IpY/wDjF6Q/LyK72WU41YnGu2lxtI+m01Mbupc7/A7/APrvo/zatwlG&#10;AEJHUaPO8xgz8zklzOHHIwn648I4Zaej5f0sn9x5P60fVu/oeZ7AX4F5P2a7mDz9mt/4Vn5n+mr/&#10;AOurZ/xcdWNeRf0i13stBvx57PENvrH9dmy3+xcuh650nG+tfScd2Jl7Ky4X02gFzHAgs/SVbq/d&#10;7v8AjKnrkep9Fu+qPWsHqFT32YDbWH1yBuE+zJpt2BrP0lLrfS/9RqMwOOfHH5P2Sb2PmIc3yp5b&#10;Kf6TUgIkGJ9zF8n+HJ9MSSSVpwFJJJJKf//S9VSSSSU8H/jOs3WdNonQC57h/wBssZ/39R+q/wBe&#10;n1OrwOtPLqz7as52pb+63L/eb/3Z/wDYj/TKH+MxpGfgO7GmwD4h1f8A5JccqeSco5ZEeD0vKcri&#10;z/D8UMgvSREv0oSM5axLu/XHruP1rqbXYtbRj4rTVXfHvtky5znf6Brv6Oz/AIy3/CrCSSUUpGRJ&#10;PVv4cUcWOOOHywFC3o/qT1+rpOe+jNvfXg5IgDQ1MtnS6yfdVub7PUr/APQj/SV+mObVfUWuDbab&#10;WwQYc1zXD/Nex7V4guh+rH1vyuikY2QHZHTidK+X1H852PP+D/ex/wDtrZ/hJsObh9Mtu7m/Evhp&#10;yk58P85Xqhtx8P6Uf67o/Wb6iPxw/O6M02UATZhCXPb4uxvzrGf8D9P/AEf+iXLdN6dmdUy2YeFX&#10;6lr9SeGsb+dbc/8Awdbf/MK/0i9Ju6tmdbP2X6vP2Y+n2nqzmksYD/gcNjtv2jK/0n+Dxv8AjVp9&#10;L6RhdKx/QxGGXHddc87rLX/nW32/4SxyecMZSuOkev8A6C14fFM2DBwZhx5v8mJfPCPfP/3P+Uc7&#10;6t/VLC6IwXPjJz3A7sgiA0H/AAeOz/Bs/lfzln/gaudd61g9IwnW5VprfYHNoawB1jnR/gq3e12z&#10;+X+i/wBIqX1l+tuH0Ws01bcjqLh7McHRk6+pkkfzbNv5n85d/wCCs8zz8/M6jlOy8203XvEbjoGt&#10;HFdbf8HW39xGeSOMcMBr+SzleRzc5P7xzEjwHqfmyeEI/o40d+RkZVz8nKsddkWndbY4ySYj/Nb9&#10;FjPzEM8Rx5hOkqj0IAAAAoDYB9C+r/1y6HjdAa28NxLsJorOJWNbDy2zFZ/hPXd/Obv5q3+kf6Z/&#10;I/WL6x9Q688+v+ixmSacVplrSRG+x3+Gu2/n/mf4JZaY8FPlllKIidh26tXDyGDFllmiCZyPEDL1&#10;cHF83A+0dJvdk9Kwsh2rrseqw/FzGv8A4q2s/wCr2nQOmD/upR/57YtBXo7DyeUygDJMDYSl+akk&#10;kkVj/9P1VJJJJTxP+M3Gc7G6flj6NVtlJ/660WN/9tlwa9a+tnTXdS6BlUVt3XMb61IiTvqPqhrf&#10;5VjW+l/1xeSAggEcHUKnzEanf7wel+DZRPleDrikY/4M/wBYP+lJdJJTx8e/Kvrxsat119p211sE&#10;uJ5P+a36b/zFC6ZIAJOgGpKMkASTAHddf9WvqLdmRl9Ya6nF0NeLq2yweN351FX8j+ef/wAF/hNn&#10;6sfUijp2zN6ltvzwd1bBrXSR9Hb/AKW9v+m/M/wP+lXU2WV1VuttcK66wXPe4gNa0auc5zvotarO&#10;LB+lP/F/75w+e+LE3i5Y+Byj/wBRf9+tVVXTW2qpja66wGsY0BrWgaNa1rfotXNdU+sebn5Z6N9W&#10;ALsnjJzzrTQPo6O9zX2f61+rZ/NYH1p+u1nUWPwOll1WE7S2/Vr7W/uM/Opx3fnf4W7/AIOv+c53&#10;pvUczpeWzMwbPStZpHLXN/OqtZ+fU7/1X+kSyZxfDHbrIf8Aco5T4TPgOXKB7tXjxZPl4uks/wD3&#10;j6E76hdKf0s4r3vfnvJtf1J2trrnfTsfuJ3Uud/2n3f9c9f9YXBdX6Nn9GyhjZrI3SarW612Acmt&#10;38n8+t36Ri9J+rf1pwuu1Fg/QZtQm3GJkx/paXf4Wr/z3/hPzFpZ/T8PqOM7Fzam3Uv5a7sez2OH&#10;uY9v77E6WKE4gw07f+hMOH4hzPK5pQ5kSmCbnGXzRv8ASxf1f6v82+LJLd+sn1SzOhk31k5PTi6G&#10;3x7q5+g3KDf8z1/5r/ilhKrKJiaIp38WbHlgJ45CUT1H7VJnNc4FjRLne1oHJLva1Otj6o9PPUPr&#10;DiVxNeO77TafAVQ6v/Ov9FqERZA76Jy5BjxyyHaETL/FfVcWhuNjVY7Po0sbW34NAZ/BFSSWk8WS&#10;SST1Ukkkkh//1PVUkkklKXk31s6Kej9XsYxsYmSTdikDQAn9LTxt/QWO/wC2X0r1lZf1h6HR1vpz&#10;sV52XN9+Pb+5YPo/9bf9C1v7ijzY+OOm42bvw7m/u2a5fzc/Tk/7mf8AgPlvSOk5nWM5uFiBu8tL&#10;3veYaxgIa6x35zvc9vsYvUOgfVvp/Q6NtA9TJeIuynj3v7wP9FV+7Uz/AKdn6ReXVW9S6H1Tc0HH&#10;z8N8OY7j+o//AElFzP8Atyv9JWvQHfX/AKOOkNztTmOG39ngj1BYPzXO/No/7s7f5v8A4X9CoMBg&#10;LMtJDu6fxaHNZPbjh9eHJWmPrPpxn/N/8x3epdTwul4rsvNsFVTdB3LnH6NdbfpPsd+6vMfrH9ac&#10;3rlpr1owGn9HjA6uj/CZLh/OP/4P+aq/8FVLq/WM/rGV9pzX7i2RVU3SusHltTf5X59n85YqSblz&#10;GWg0j+bNyHwyHL1kyVPN/wA3H/c/rf11JJJKJ0mVNttFrLqXuqtrO6uxhhzT4tcvRfqt9dauoivB&#10;6mW0559rLOK7j+bt/wBFf/wX5/8Agf8ARV+cJiARB1BT8eSUDY+oa3N8ni5mHDMVIfJMfND/ANB/&#10;qvuL2Ne0seA5jgQ5pEgg8ghcF9afqP8AZ229R6OP0DQX3Yf7gAl78afzPzvs/wD2x/oU/wBV/r06&#10;o14HWnl1Z9tWc7lv7rcs/nN/7s/9v/6ZP9dvrYy5rukdMtDq3CMvIrMgg/8Aaauxv/sxs/4j/Sqx&#10;OeOeOz/6FxOPyvLc7y3NjHD5TrKW+GeIfpfy9bxMiJnTmV6V9QeiuwemOz727cjPh4B5bSP5hv8A&#10;1zc67+3X/o1zH1P+rLusZYyslsdOxne8EaWvHGO3/g2/4f8A7Z/4v1BN5fH+mf8ABZvjPOCvu0Df&#10;XKf+jj/7pSSSSsuEpJJJJT//1fVUkkklKSSSSU4f1n+q+L12kPBFGfSIpyI5HPoXj8+n/wA8v99f&#10;+E9TzLqPTs3pmU7EzqjTcNROrXN/fps+jYz/AFsXtKq9Q6bgdSxzjZ1Lb6pkB3IP79b2w+t/8utQ&#10;5cInqNJOjyPxOfL1CYOTD2/Tx/3P+8fF0l2XVv8AFxk1k2dIvF7Ofs952vGnDL2j07P+uMq/41cv&#10;ndK6n08kZ2Jbjhpgvc0ln9m+vfS7/txVZY5R3H16PQYObwZwPbyAk/on0z/xC1UlEPYeHA/NPI8U&#10;xnXSTNIe4MZ73O0DW+4n4NbK2en/AFQ+sPUCNmKcas825P6ID/rZDsh3/bKcIk7C/JZky48YvJOM&#10;B/WPC466L6sfU7K6uW5OUHY3ThBDoh9oPagfm1/8P/2z/wAH1HRfqD0vAc2/OP2/IbqA8RS0/wAm&#10;j3b/APrzrP8Ara6hWMfL9Z/4rj858ZFGHLdd8p/9Rx/75FjY2PiY9eNjViqmobWMboAAipJKy4ZJ&#10;JJJsncqSSSSQpJJJJT//1vVUkkklKSQ8ir1qLKQ4s9RjmbmktI3Dbua9ha9rv6jlx+LndU6R9Wuq&#10;3P6rT1SzHLWYltT/AF3MdYRS11737v8ACWNe2mz1PT/4RibKfDuNKJv+6z4eXOUHhkBPihAQN+r3&#10;ZcHzPaJLjPqu/Gb9YRTjtFb/ALDacoDIbkvssGQzZfn3UzU7Nfvtsd7rPSZd6f8Awa7KQZjtylCX&#10;ELRzGD2Z8N8WnFdV/wBGU11Wt6jh05tGDbZsycoOdQwh0P2a2bbI9Pcz9zfvVlcJ9Ym9ayfrF07E&#10;zL6MNlfrXU5eMXB1dQbN+RkOv9tP6Kr2/mfT/SWITkYiwL1AXcpgjmmYykIARlK+vphKXy/pf1ns&#10;L+k9KyXbsjDx7nHk2VMcf+m0oQ+r3QAZHTMQH/iK/wDyCfopw/2fXXh5p6lXUS05L7Rc8uJ9Qttt&#10;b+c31Po/uK+iADrQWSnkgTETmBE1vKH/ADUdGNj47dmPUylv7tbQ0fc1V3dW6azqDOmOyWfbrAS3&#10;HBl+jfU9wH0P0fv96bquBb1DGGPVl3YXvDn245DbC0TurbYf5vd++s76t2dIdXlO6fj11YeJe6qr&#10;L5Np2s+0Xm98us3W+z1fU/SbEiSCAKC6MIyxyySMpSHSP6Jl6YGc5f8AQg7ySSScwKSSXOf88cfJ&#10;6szo3T6HPzHWWV2Ov/R1s9L1PW1Z6tlr/wBF7GNZ/wBeYgZAVZ32ZMWHJl4uCNiA4pnpCP70no0l&#10;gdO+tlGR1ezoudQ7Cz63FjW7t9byB6n6O3bU/wDSVfpavUqr9Ri30oyEtj4Ky4cmIgTjwkgSj1Eo&#10;y2lGUfmUkkkixv8A/9f1VJJJJTyP1l6X9YeodTfScz7L0A0h99sta1rWh3r12iW22/6T3/q/p/TW&#10;H0zpuTl9JzsTpuMKsHqLPtVGba50bcW9ldOHkWOHpU3fosi/27/57/RfzfXfWTG6h1C3B6VQw/Yc&#10;qwv6jd2FNJrs+z7vzftTjs/9ReqgV9B6jX0zG6K5zX41111nUsljiwmp1jr241VYh/656no3e/8A&#10;RVet9PeoJQuR0J318Zfoj+q62Hm+Dl8YMoRNxIgBQEMPFL3slfzmbjxfLL/1K4n1KyXZP1nte57T&#10;tw7m11V0+hWyo3020ejVDfZeyz1/9J+k/SLe6B1E5fX/AKwUtM00XU7f64r+y3/9PEVLL+r31lxc&#10;/PyejZGLt6g4udZc0tyK9w1qpuYyz2e1uxWvqn9VD0Q25WVaL87IaGuLJ2NbO9zWuf7rXWP977Xt&#10;SgJgxjR0JMj+ARzWTl5wy5ROPFPHjx4scdZRlxxyZOL0w4fl4G79ZOodTwMBlnS8cZOVbdXS0OBL&#10;W+odvqWe6v27ttfus2fpFxXVMDrHWfrFT07KyGv6hZUBmtx2kUY1AcLxVu3b8h/u9Z3rfo/WfjV/&#10;pP8AB9p9Z+ufsTpTsljd+Ta4U4rNTNrgds7fzWNa6z+X/NrmMb6nfWGqip7cgF3UJs6xS6z03O1N&#10;jcf7XXVbf+mbY9mVt9nq/wCkrSygylQuWxkB0/8ARk/D5RxYvcl7eKRMoYskxc8kq9X+Bi/8cy/p&#10;vadN6fh9Ow2YmEwMpr8NS4/nPsd+fY789Wlxn1X6L9YcDr9+Rdi14HT7mEWU1PaajtDWY/pVse5/&#10;qN/PttYzf+m/0i7NSwNj5eGtKaHNYxDJplGbiAmZxPF6pfNGXDx+pw39ZaOj52bnMZkY9OVdj30g&#10;aNoZd9jdva71PW/QfrFrP8Jv9NUOpMpzH9Lycynf0R+TXRh4DG7Wn1GluJnZTPa30d7WMqw9n6PH&#10;u/TfpN+Gmy+n9dxLeq4WB02rPwOp2faGvvta1rX2hrMttlUttsbub6rNjqtn/GJ2fVDqPUwz/nJ1&#10;A3U1GasHE/R0tj6O5+1tlns9n0PV/wCHUZ4jpRPntYP737rcgMGP9Z7kYAkkcEuPJ7eTHH0wxY/5&#10;vLCX6eT23pK83DsuNFd9b7m/Sqa9peI8WA7lLJyGY2Nbk2T6dLHWP2iTDRvdtHyVbB6H0fp5a7Cw&#10;6aHsG1tjWD1IP71x/Su/tPV1zWvaWPAc1wIc0iQQeQQpRda1bny9sSHDxGHXi9Mvw4nN6H1lvVuj&#10;19TayHPD99LDuLXNLm+lrs9/tWVZl/VehuX1rpGTiVdUvYXTZYGl7mltj6H41z6/Qfk+n6dv6Ou7&#10;/C/TW50zpHTuk0vo6fV6FVj/AFHN3Od7iGsn9I5+32sasvqX1G6D1HNObYyym2w7rhS7Y2x3dz27&#10;XbXO/P8AS9Pf/wAYmSE+EbGQ3/76LZxZOWGbJrkx4pG4iPquF8XtZocXqiz6J1foP1hdXm101jqV&#10;DBuZaxpvqEkfo7HN3Oq3O/nKv9J/g7P0a3Vh9P8AqZ0Hp2XXmY9Vnr0kurc+x7tu4bD7d236JW4n&#10;Q4q9VX4MXMnCcn6gzOOtBk3h/Uj/AFVJJJJzA//Q9VSSSSUpJJJJSkkkklLQE6SSSlJJJJKUkkkk&#10;pSSSSSlJJJJKUkkkkpSSSSSn/9n/7SUgUGhvdG9zaG9wIDMuMAA4QklNBAQAAAAAAD8cAVoAAxsl&#10;RxwBWgADGyVHHAFaAAMbJUccAVoAAxslRxwBWgADGyVHHAFaAAMbJUccAVoAAxslRxwCAAACAAAA&#10;OEJJTQQlAAAAAAAQkGnZ4PXqroHxEqlzoCQoWDhCSU0EOgAAAAABKwAAABAAAAABAAAAAAALcHJp&#10;bnRPdXRwdXQAAAAFAAAAAFBzdFNib29sAQAAAABJbnRlZW51bQAAAABJbnRlAAAAAEltZyAAAAAP&#10;cHJpbnRTaXh0ZWVuQml0Ym9vbAAAAAALcHJpbnRlck5hbWVURVhUAAAAKwBcAFwATABJAEwASQBO&#10;AEcAWQBBAE4AXABIAFAAIABMAGEAcwBlAHIASgBlAHQAIABQAHIAbwBmAGUAcwBzAGkAbwBuAGEA&#10;bAAgAFAAMQAxADAAOAAAAAAAD3ByaW50UHJvb2ZTZXR1cE9iamMAAAAFaCFoN4u+f24AAAAAAApw&#10;cm9vZlNldHVwAAAAAQAAAABCbHRuZW51bQAAAAxidWlsdGluUHJvb2YAAAAJcHJvb2ZDTVlLADhC&#10;SU0EOwAAAAACLQAAABAAAAABAAAAAAAScHJpbnRPdXRwdXRPcHRpb25zAAAAFwAAAABDcHRuYm9v&#10;bAAAAAAAQ2xicmJvb2wAAAAAAFJnc01ib29sAAAAAABDcm5DYm9vbAAAAAAAQ250Q2Jvb2wAAAAA&#10;AExibHNib29sAAAAAABOZ3R2Ym9vbAAAAAAARW1sRGJvb2wAAAAAAEludHJib29sAAAAAABCY2tn&#10;T2JqYwAAAAEAAAAAAABSR0JDAAAAAwAAAABSZCAgZG91YkBv4AAAAAAAAAAAAEdybiBkb3ViQG/g&#10;AAAAAAAAAAAAQmwgIGRvdWJAb+AAAAAAAAAAAABCcmRUVW50RiNSbHQAAAAAAAAAAAAAAABCbGQg&#10;VW50RiNSbHQAAAAAAAAAAAAAAABSc2x0VW50RiNQeGxAcsAAAAAAAAAAAAp2ZWN0b3JEYXRhYm9v&#10;bAEAAAAAUGdQc2VudW0AAAAAUGdQcwAAAABQZ1BDAAAAAExlZnRVbnRGI1JsdAAAAAAAAAAAAAAA&#10;AFRvcCBVbnRGI1JsdAAAAAAAAAAAAAAAAFNjbCBVbnRGI1ByY0BZAAAAAAAAAAAAEGNyb3BXaGVu&#10;UHJpbnRpbmdib29sAAAAAA5jcm9wUmVjdEJvdHRvbWxvbmcAAAAAAAAADGNyb3BSZWN0TGVmdGxv&#10;bmcAAAAAAAAADWNyb3BSZWN0UmlnaHRsb25nAAAAAAAAAAtjcm9wUmVjdFRvcGxvbmcAAAAAADhC&#10;SU0D7QAAAAAAEAEsAAAAAQACASwAAAABAAI4QklNBCYAAAAAAA4AAAAAAAAAAAAAP4AAADhCSU0E&#10;DQAAAAAABAAAAB44QklNBBkAAAAAAAQAAAAeOEJJTQPzAAAAAAAJAAAAAAAAAAABADhCSU0nEAAA&#10;AAAACgABAAAAAAAAAAI4QklNA/UAAAAAAEgAL2ZmAAEAbGZmAAYAAAAAAAEAL2ZmAAEAoZmaAAYA&#10;AAAAAAEAMgAAAAEAWgAAAAYAAAAAAAEANQAAAAEALQAAAAYAAAAAAAE4QklNA/gAAAAAAHAAAP//&#10;//////////////////////////8D6AAAAAD/////////////////////////////A+gAAAAA////&#10;/////////////////////////wPoAAAAAP////////////////////////////8D6AAAOEJJTQQA&#10;AAAAAAACABI4QklNBAIAAAAAACwAAAAAAAAAAAAAAAAAAAAAAAAAAAAAAAAAAAAAAAAAAAAAAAAA&#10;AAAAAAAAADhCSU0EMAAAAAAAFgEBAQEBAQEBAQEBAQEBAQEBAQEBAQE4QklNBC0AAAAAAAoAAgAA&#10;ADIAAAAzOEJJTQQIAAAAAAAQAAAAAQAAAkAAAAJAAAAAADhCSU0EHgAAAAAABAAAAAA4QklNBBoA&#10;AAAAA0EAAAAGAAAAAAAAAAAAAASZAAAEnQAAAAYATABPAEcAT1uaej8AAAABAAAAAAAAAAAAAAAA&#10;AAAAAAAAAAEAAAAAAAAAAAAABJ0AAASZAAAAAAAAAAAAAAAAAAAAAAEAAAAAAAAAAAAAAAAAAAAA&#10;AAAAEAAAAAEAAAAAAABudWxsAAAAAgAAAAZib3VuZHNPYmpjAAAAAQAAAAAAAFJjdDEAAAAEAAAA&#10;AFRvcCBsb25nAAAAAAAAAABMZWZ0bG9uZwAAAAAAAAAAQnRvbWxvbmcAAASZAAAAAFJnaHRsb25n&#10;AAAEnQAAAAZzbGljZXNWbExzAAAAAU9iamMAAAABAAAAAAAFc2xpY2UAAAASAAAAB3NsaWNlSURs&#10;b25nAAAAAAAAAAdncm91cElEbG9uZwAAAAAAAAAGb3JpZ2luZW51bQAAAAxFU2xpY2VPcmlnaW4A&#10;AAANYXV0b0dlbmVyYXRlZAAAAABUeXBlZW51bQAAAApFU2xpY2VUeXBlAAAAAEltZyAAAAAGYm91&#10;bmRzT2JqYwAAAAEAAAAAAABSY3QxAAAABAAAAABUb3AgbG9uZwAAAAAAAAAATGVmdGxvbmcAAAAA&#10;AAAAAEJ0b21sb25nAAAEmQAAAABSZ2h0bG9uZwAABJ0AAAADdXJsVEVYVAAAAAEAAAAAAABudWxs&#10;VEVYVAAAAAEAAAAAAABNc2dlVEVYVAAAAAEAAAAAAAZhbHRUYWdURVhUAAAAAQAAAAAADmNlbGxU&#10;ZXh0SXNIVE1MYm9vbAEAAAAIY2VsbFRleHRURVhUAAAAAQAAAAAACWhvcnpBbGlnbmVudW0AAAAP&#10;RVNsaWNlSG9yekFsaWduAAAAB2RlZmF1bHQAAAAJdmVydEFsaWduZW51bQAAAA9FU2xpY2VWZXJ0&#10;QWxpZ24AAAAHZGVmYXVsdAAAAAtiZ0NvbG9yVHlwZWVudW0AAAARRVNsaWNlQkdDb2xvclR5cGUA&#10;AAAATm9uZQAAAAl0b3BPdXRzZXRsb25nAAAAAAAAAApsZWZ0T3V0c2V0bG9uZwAAAAAAAAAMYm90&#10;dG9tT3V0c2V0bG9uZwAAAAAAAAALcmlnaHRPdXRzZXRsb25nAAAAAAA4QklNBCgAAAAAAAwAAAAC&#10;P/AAAAAAAAA4QklNBBQAAAAAAAQAAAAzOEJJTQQMAAAAABs5AAAAAQAAAKAAAACfAAAB4AABKiAA&#10;ABsdABgAAf/Y/+0ADEFkb2JlX0NNAAH/7gAOQWRvYmUAZIAAAAAB/9sAhAAMCAgICQgMCQkMEQsK&#10;CxEVDwwMDxUYExMVExMYEQwMDAwMDBEMDAwMDAwMDAwMDAwMDAwMDAwMDAwMDAwMDAwMAQ0LCw0O&#10;DRAODhAUDg4OFBQODg4OFBEMDAwMDBERDAwMDAwMEQwMDAwMDAwMDAwMDAwMDAwMDAwMDAwMDAwM&#10;DAz/wAARCACfAKADASIAAhEBAxEB/90ABAAK/8QBPwAAAQUBAQEBAQEAAAAAAAAAAwABAgQFBgcI&#10;CQoLAQABBQEBAQEBAQAAAAAAAAABAAIDBAUGBwgJCgsQAAEEAQMCBAIFBwYIBQMMMwEAAhEDBCES&#10;MQVBUWETInGBMgYUkaGxQiMkFVLBYjM0coLRQwclklPw4fFjczUWorKDJkSTVGRFwqN0NhfSVeJl&#10;8rOEw9N14/NGJ5SkhbSVxNTk9KW1xdXl9VZmdoaWprbG1ub2N0dXZ3eHl6e3x9fn9xEAAgIBAgQE&#10;AwQFBgcHBgU1AQACEQMhMRIEQVFhcSITBTKBkRShsUIjwVLR8DMkYuFygpJDUxVjczTxJQYWorKD&#10;ByY1wtJEk1SjF2RFVTZ0ZeLys4TD03Xj80aUpIW0lcTU5PSltcXV5fVWZnaGlqa2xtbm9ic3R1dn&#10;d4eXp7fH/9oADAMBAAIRAxEAPwD1VJJJJSkkkklKSSXJfWD6+4uC92L0trcvKbo+0n9Cw92yz3X2&#10;fyK/Z/wv+DTZTjEXI0y4OXy558GKJkev7sf70nqrrqaK3XXvbVUwS+x5DWgeLnO9rVgZv19+ruKS&#10;2u1+Y8GCMdm4f9u2elQ7+xavOOodS6h1O31eoZD8hw1aHaMb2/R0tiqvj81irKvLmT+iK83awfA8&#10;YAOaZmf3cfph/jS9Uv8AmPdW/wCM5gdFHTXOb2NlwYf81ld3/VIY/wAZ1vfpjT8Mg/8AvOuJSUfv&#10;5P3vwDbHwrkv81f+Hk/799Axv8ZfTnf0vDvpPjWWWj/qqn/+Brf6d9ZOh9TcGYeWx1p0FLprsn+T&#10;VcGWO/sLyBMQHCHCR5p0eYmN6kw5fgvLSHoMsR8Dxx/xZ/8AfvuaS8q6N9c+s9KLa3vObij/AAFz&#10;iXAf8Dke6xn9Wz1a16J0brvTutUG7CsJcyBbS/22MJ49Rmv0vzXs/Rqxjyxntoexcfm/h+bltZDj&#10;x/5yO3+F+46KSSSkaakkkklKSSSSU//Q9VSSSSUpJJch9fvrC7Dxx0nEdGTlNm94mWUn27Wn/SZH&#10;0P8AivU/4NNnIRiSWbl8E8+WOKG8uv7sf0pFy/rj9cTmGzpfSrCMQEtyclhg2kfSpocP+03+lt/7&#10;UfQr/Qfz/H+AHfRoHc9mtCJRj3ZF1eNjVm261wZVW3kk8D91v/fF6h9WfqnidEpbbaG39ScJsyIk&#10;MkR6WNu+hV/L/nLv8J/oq6gjPNIk/wC89Fky8v8ADsMYRFyO0f08kuuTJJ4LH+qX1lyWepV0+xrf&#10;+FLKj/23c9ln/QVXqHRurdMg5+JZjtMAWGHVyfzfWqNlW7+2u6+sv16r6ZkPwenVtycuvS2x5PpV&#10;u/0fs991m36bWvr9P/Sb/wBGucH1+664OZk14uTRYC2ymyo7S0/SZo/939/1EpwxDTiN/wDNRy/M&#10;c/kAyHDjGOWsYmUoZZR/5/8AzovOJKVzqnXWPor9Clzia6dxfsafo1+q6HWbP3lFROiPsWJA5Wpj&#10;/Vf6xZDPUq6fdt7b9tZ/zL31v/6Kh0frH7Isfk04tV+aYFN95c5tTY/SenQzZ+ls/wBN6n/BrYxv&#10;8YvXa7Q7IqoyK59zA11bo/kWB1m3+3W9PiMf6RP+CGtnnzYJGDHCVdckvn/uxj/3c3n83p+fgODc&#10;7Gtxi4w02NIa4/yLP5t/9h6jh5uVgZLMrEsNN9f0Xt8P3Ht/Prd+cxy9Z6Z1Ppn1h6cbGMFtTvZk&#10;Y1oDi13Pp21nc138lcL9b/qn+xnfbcIOd015hwMuNLiYa1zj7vQf9Gux/wBD+bf+YnzwmI44Hii1&#10;uW+IxzTPL8xj9rL8vCdYT/qep7P6s/WSjruIXECrMpgZFI414tq/4Gz/AKH82tpeL9M6lldKzqs7&#10;FMWVHVkwHsP85TZ/Is/6H84vX+nZ+P1LCpzsU7qb27mzyOzmPiffW/2PU2HLxij8wcr4nyP3eYnD&#10;+ayH0/1Jfuf942UkklM5ykkkklP/0fVUkkklI8i+rGx7cm47aqWOssd4NaN7z/mheMZ2bf1LOuzr&#10;gTdlP3bBqQD7aaW/venXsqYvR/r9lWVdCGJS0vt6hdXjNa36Rk+o5rR+d6np+j/11ZmF/i3pdi4z&#10;83Jsrytwfk11wWbefQrd9JljP+5H/qPZXzCU5CMf0dT9XZ+GZMHLYpZ8xqWWRhDTilwY/VL/AJ7o&#10;fU76qjpNP23NAPUbmxt5FLD/AIFv71rv8PZ/1qv/AITp1k9X+s/SOjX14+bY4W2tLw1jC+Gjdtc/&#10;b/pHs9Otc6f8Y9duHa30Ti5jrNlNhHqVtqcf6Tbs9+/HZ/OUNb+lf/Nf8E8Sx4xw3s1JcvznNyOc&#10;wMuMj1bR4T6fR/Ug8v8AWWvqNfXcsdTfXZluc1znU/Q2lo9FrW/Tr21bfZb+l/r/AM4s1ej5n1L6&#10;R1PpNTsC0HLg2M6jO83ued9rstzf5/1X/nfTo/wXs/RLi+qfVrrXScduTnUBtLiQ59bt4Yd2xvrF&#10;v836n0q3fy/9L+jVbJjkCTVg638zucnzuDJGOMSEckKx8Eh7XFw/uQ/7lzEkklG3lJJ2tc97WMaX&#10;veQ1jGguc5x0axjW+5znLp+mf4v+r5GSxvUIxMXa19j2uDrCD/gWN1ay7997v0df/DIxhKWwtizc&#10;xiwi8sxDqL+aVfux/Sdj/FxX1FuDe54r/Z1jy6nUep6ohlujf8H7f8L+k/60uvuqqvqfTc0WVWNL&#10;HscJBa4bXNcFynUbum/U/MxrcFwroydteX04EuJY32t6hT9J7L6voXep/TP+P/SKWP8A4xekPy8i&#10;u9llONWJxrtpcbSPptNTG7qXO/wO/wD676P82rcJRgBCR1GjzvMYM/M5JczhxyMJ+uPCOGWno+X9&#10;LJ/ceT+tH1bv6HmewF+BeT9mu5g8/Zrf+FZ+Z/pq/wDrq2f8XHVjXkX9Itd7LQb8eezxDb6x/XZs&#10;t/sXLoeudJxvrX0nHdiZeysuF9NoBcxwILP0lW6v3e7/AIyp65HqfRbvqj1rB6hU99mA21h9cgbh&#10;Psyabdgaz9JS630v/UajMDjnxx+T9km9j5iHN8qeWyn+k1ICJBifcxfJ/hyfTEkklacBSSSSSn//&#10;0vVUkkklPB/4zrN1nTaJ0Aue4f8AbLGf9/Ufqv8AXp9Tq8DrTy6s+2rOdqW/uty/3m/92f8A2I/0&#10;yh/jMaRn4DuxpsA+IdX/AOSXHKnknKOWRHg9LynK4s/w/FDIL0kRL9KEjOWsS7v1x67j9a6m12LW&#10;0Y+K01V3x77ZMuc53+ga7+js/wCMt/wqwkklFKRkST1b+HFHFjjjh8sBQt6P6k9fq6Tnvozb314O&#10;SIA0NTLZ0usn3Vbm+z1K/wD0I/0lfpjm1X1Frg22m1sEGHNc1w/zXse1eILofqx9b8ropGNkB2R0&#10;4nSvl9R/Odjz/g/3sf8A7a2f4SbDm4fTLbu5vxL4acpOfD/OV6obcfD+lH+u6P1m+oj8cPzujNNl&#10;AE2YQlz2+Lsb86xn/A/T/wBH/oly3TenZnVMtmHhV+pa/UnhrG/nW3P/AMHW3/zCv9IvSburZnWz&#10;9l+rz9mPp9p6s5pLGA/4HDY7b9oyv9J/g8b/AI1afS+kYXSsf0MRhlx3XXPO6y1/51t9v+EscnnD&#10;GUrjpHr/AOgteHxTNgwcGYceb/JiXzwj3z/9z/lHO+rf1SwuiMFz4yc9wO7IIgNB/wAHjs/wbP5X&#10;85Z/4GrnXetYPSMJ1uVaa32BzaGsAdY50f4Kt3tds/l/ov8ASKl9Zfrbh9FrNNW3I6i4ezHB0ZOv&#10;qZJH82zb+Z/OXf8AgrPM8/PzOo5TsvNtN17xG46BrRxXW3/B1t/cRnkjjHDAa/ks5Xkc3OT+8cxI&#10;8B6n5snhCP6ONHfkZGVc/JyrHXZFp3W2OMkmI/zW/RYz8xDPEceYTpKo9CAAAAKA2AfQvq/9cuh4&#10;3QGtvDcS7CaKziVjWw8tsxWf4T13fzm7+at/pH+mfyP1i+sfUOvPPr/osZkmnFaZa0kRvsd/hrtv&#10;5/5n+CWWmPBT5ZZSiInYdurVw8hgxZZZogmcjxAy9XBxfNwPtHSb3ZPSsLIdq67HqsPxcxr/AOKt&#10;rP8Aq9p0Dpg/7qUf+e2LQV6Ow8nlMoAyTA2EpfmpJJJFY//T9VSSSSU8T/jNxnOxun5Y+jVbZSf+&#10;utFjf/bZcGvWvrZ013UugZVFbd1zG+tSIk76j6oa3+VY1vpf9cXkgIIBHB1Cp8xGp3+8Hpfg2UT5&#10;Xg64pGP+DP8AWD/pSXSSU8fHvyr68bGrddfadtdbBLieT/mt+m/8xQumSACToBqSjJAEkwB3XX/V&#10;r6i3ZkZfWGupxdDXi6tssHjd+dRV/I/nn/8ABf4TZ+rH1Io6dszepbb88HdWwa10kfR2/wClvb/p&#10;vzP8D/pV1NlldVbrbXCuusFz3uIDWtGrnOc76LWqziwfpT/xf++cPnvixN4uWPgco/8AUX/frVVV&#10;01tqqY2uusBrGNAa1oGjWta36LVzXVPrHm5+WejfVgC7J4yc8600D6Ojvc19n+tfq2fzWB9afrtZ&#10;1Fj8DpZdVhO0tv1a+1v7jPzqcd353+Fu/wCDr/nOd6b1HM6XlszMGz0rWaRy1zfzqrWfn1O/9V/p&#10;EsmcXwx26yH/AHKOU+Ez4Dlyge7V48WT5eLpLP8A94+hO+oXSn9LOK97357ybX9Sdra65307H7id&#10;1Lnf9p93/XPX/WFwXV+jZ/RsoY2ayN0mq1utdgHJrd/J/Prd+kYvSfq39acLrtRYP0GbUJtxiZMf&#10;6Wl3+Fq/89/4T8xaWf0/D6jjOxc2pt1L+Wu7Hs9jh7mPb++xOlihOIMNO3/oTDh+IczyuaUOZEpg&#10;m5xl80b/AEsX9X+r/NviyS3frJ9UszoZN9ZOT04uht8e6ufoNyg3/M9f+a/4pYSqyiYmiKd/Fmx5&#10;YCeOQlE9R+1SZzXOBY0S53taByS72tTrY+qPTz1D6w4lcTXju+02nwFUOr/zr/RahEWQO+icuQY8&#10;csh2hEy/xX1XFobjY1WOz6NLG1t+DQGfwRUklpPFkkkk9VJJJJIf/9T1VJJJJSl5N9bOino/V7GM&#10;bGJkk3YpA0AJ/S08bf0Fjv8Atl9K9ZWX9Yeh0db6c7Fedlzffj2/uWD6P/W3/Qtb+4o82PjjpuNm&#10;78O5v7tmuX83P05P+5n/AID5b0jpOZ1jObhYgbvLS973mGsYCGusd+c73Pb7GL1DoH1b6f0OjbQP&#10;UyXiLsp497+8D/RVfu1M/wCnZ+kXl1VvUuh9U3NBx8/DfDmO4/qP/wBJRcz/ALcr/SVr0B31/wCj&#10;jpDc7U5jht/Z4I9QWD81zvzaP+7O3+b/AOF/QqDAYCzLSQ7un8WhzWT244fXhyVpj6z6cZ/zf/Md&#10;3qXU8LpeK7LzbBVU3Qdy5x+jXW36T7HfurzH6x/WnN65aa9aMBp/R4wOro/wmS4fzj/+D/mqv/BV&#10;S6v1jP6xlfac1+4tkVVN0rrB5bU3+V+fZ/OWKkm5cxloNI/mzch8Mhy9ZMlTzf8ANx/3P639dSSS&#10;SidJlTbbRay6l7qrazursYYc0+LXL0X6rfXWrqIrwepltOefayziu4/m7f8ARX/8F+f/AIH/AEVf&#10;nCYgEQdQU/HklA2PqGtzfJ4uZhwzFSHyTHzQ/wDQf6r7i9jXtLHgOY4EOaRIIPIIXBfWn6j/AGdt&#10;vUejj9A0F92H+4AJe/Gn8z877P8A9sf6FP8AVf69OqNeB1p5dWfbVnO5b+63LP5zf+7P/b/+mT/X&#10;b62Mua7pHTLQ6twjLyKzIIP/AGmrsb/7MbP+I/0qsTnjnjs/+hcTj8ry3O8tzYxw+U6ylvhniH6X&#10;8vW8TIiZ05lelfUHorsHpjs+9u3Iz4eAeW0j+Yb/ANc3Ou/t1/6Ncx9T/qy7rGWMrJbHTsZ3vBGl&#10;rxxjt/4Nv+H/AO2f+L9QTeXx/pn/AAWb4zzgr7tA31yn/o4/+6UkkkrLhKSSSSU//9X1VJJJJSkk&#10;kklOH9Z/qvi9dpDwRRn0iKciORz6F4/Pp/8APL/fX/hPU8y6j07N6ZlOxM6o03DUTq1zf36bPo2M&#10;/wBbF7SqvUOm4HUsc42dS2+qZAdyD+/W9sPrf/LrUOXCJ6jSTo8j8Tny9QmDkw9v08f9z/vHxdJd&#10;l1b/ABcZNZNnSLxezn7Pedrxpwy9o9Oz/rjKv+NXL53Sup9PJGdiW44aYL3NJZ/Zvr30u/7cVWWO&#10;Udx9ej0GDm8GcD28gJP6J9M/8QtVJRD2HhwPzTyPFMZ10kzSHuDGe9ztA1vuJ+DWytnp/wBUPrD1&#10;AjZinGrPNuT+iA/62Q7Id/2ynCJOwvyWZMuPGLyTjAf1jwuOui+rH1OyurluTlB2N04QQ6IfaD2o&#10;H5tf/D/9s/8AB9R0X6g9LwHNvzj9vyG6gPEUtP8AJo92/wD686z/AK2uoVjHy/Wf+K4/OfGRRhy3&#10;XfKf/Ucf++RY2Nj4mPXjY1YqpqG1jG6AAIqSSsuGSSSSbJ3KkkkkkKSSSSU//9b1VJJJJSkkPIq9&#10;aiykOLPUY5m5pLSNw27mvYWva7+o5cfi53VOkfVrqtz+q09Usxy1mJbU/wBdzHWEUtde9+7/AAlj&#10;Xtps9T0/+EYmynw7jSib/us+HlzlB4ZAT4oQEDfq92XB8z2iS4z6rvxm/WEU47RW/wCw2nKAyG5L&#10;7LBkM2X591M1OzX77bHe6z0mXen/AMGuykGY7cpQlxC0cxg9mfDfFpxXVf8ARlNdVreo4dObRg22&#10;bMnKDnUMIdD9mtm2yPT3M/c371ZXCfWJvWsn6xdOxMy+jDZX611OXjFwdXUGzfkZDr/bT+iq9v5n&#10;0/0liE5GIsC9QF3KYI5pmMpCAEZSvr6YSl8v6X9Z7C/pPSsl27Iw8e5x5NlTHH/ptKEPq90AGR0z&#10;EB/4iv8A8gn6KcP9n114eaepV1EtOS+0XPLifULbbW/nN9T6P7ivogA60Fkp5IExE5gRNbyh/wA1&#10;HRjY+O3Zj1Mpb+7W0NH3NVd3Vums6gzpjsln26wEtxwZfo31PcB9D9H7/em6rgW9Qxhj1Zd2F7w5&#10;9uOQ2wtE7q22H+b3fvrO+rdnSHV5Tun49dWHiXuqqy+TadrPtF5vfLrN1vs9X1P0mxIkggCgujCM&#10;scskjKUh0j+iZemBnOX/AEIO8kkknMCkklzn/PHHyerM6N0+hz8x1lldjr/0dbPS9T1tWerZa/8A&#10;RexjWf8AXmIGQFWd9mTFhyZeLgjYgOKZ6Qj+9J6NJYHTvrZRkdXs6LnUOws+txY1u7fW8gep+jt2&#10;1P8A0lX6Wr1Kq/UYt9KMhLY+CsuHJiIE48JIEo9RKMtpRlH5lJJJIsb/AP/X9VSSSSU8j9Zel/WH&#10;qHU30nM+y9ANIffbLWta1od69dolttv+k9/6v6f01h9M6bk5fSc7E6bjCrB6iz7VRm2udG3FvZXT&#10;h5Fjh6VN36LIv9u/+e/0X83131kxuodQtwelUMP2HKsL+o3dhTSa7Ps+7837U47P/UXqoFfQeo19&#10;Mxuiuc1+NdddZ1LJY4sJqdY69uNVWIf+uep6N3v/AEVXrfT3qCULkdCd9fGX6I/quth5vg5fGDKE&#10;TcSIAUBDDxS97JX85m48Xyy/9SuJ9Ssl2T9Z7Xue07cO5tdVdPoVsqN9NtHo1Q32Xss9f/SfpP0i&#10;3ugdROX1/wCsFLTNNF1O3+uK/st//TxFSy/q99ZcXPz8no2Ri7eoOLnWXNLcivcNaqbmMs9ntbsV&#10;r6p/VQ9ENuVlWi/OyGhriydjWzvc1rn+611j/e+17UoCYMY0dCTI/gEc1k5ecMuUTjxTx48eLHHW&#10;UZcccmTi9MOH5eBu/WTqHU8DAZZ0vHGTlW3V0tDgS1vqHb6lnur9u7bX7rNn6RcV1TA6x1n6xU9O&#10;yshr+oWVAZrcdpFGNQHC8Vbt2/If7vWd636P1n41f6T/AAfafWfrn7E6U7JY3fk2uFOKzUza4HbO&#10;381jWus/l/za5jG+p31hqoqe3IBd1CbOsUus9NztTY3H+111W3/pm2PZlbfZ6v8ApK0soMpULlsZ&#10;AdP/AEZPw+UcWL3Je3ikTKGLJMXPJKvV/gYv/HMv6b2nTen4fTsNmJhMDKa/DUuP5z7Hfn2O/PVp&#10;cZ9V+i/WHA6/fkXYteB0+5hFlNT2mo7Q1mP6VbHuf6jfz7bWM3/pv9IuzUsDY+XhrSmhzWMQyaZR&#10;m4gJmcTxeqXzRlw8fqcN/WWjo+dm5zGZGPTlXY99IGjaGXfY3b2u9T1v0H6xaz/Cb/TVDqTKcx/S&#10;8nMp39Efk10YeAxu1p9RpbiZ2Uz2t9He1jKsPZ+jx7v036Tfhpsvp/XcS3quFgdNqz8Dqdn2hr77&#10;Wta19oazLbZVLbbG7m+qzY6rZ/xidn1Q6j1MM/5ydQN1NRmrBxP0dLY+juftbZZ7PZ9D1f8Ah1Ge&#10;I6UT57WD+9+63IDBj/We5GAJJHBLjye3kxx9MMWP+bywl+nk9t6SvNw7LjRXfW+5v0qmvaXiPFgO&#10;5SychmNjW5Nk+nSx1j9okw0b3bR8lWweh9H6eWuwsOmh7BtbY1g9SD+9cf0rv7T1dc1r2ljwHNcC&#10;HNIkEHkEKUXWtW58vbEhw8Rh14vTL8OJzeh9Zb1bo9fU2shzw/fSw7i1zS5vpa7Pf7VlWZf1Xobl&#10;9a6Rk4lXVL2F02WBpe5pbY+h+Nc+v0H5Pp+nb+jru/wv01udM6R07pNL6On1ehVY/wBRzdzne4hr&#10;J/SOft9rGrL6l9Rug9RzTm2MsptsO64Uu2Nsd3c9u121zvz/AEvT3/8AGJkhPhGxkN/++i2cWTlh&#10;mya5MeKRuIj6rhfF7WaHF6os+idX6D9YXV5tdNY6lQwbmWsab6hJH6Oxzdzqtzv5yr/Sf4Oz9Gt1&#10;YfT/AKmdB6dl15mPVZ69JLq3Pse7buGw+3dt+iVuJ0OKvVV+DFzJwnJ+oMzjrQZN4f1I/wBVSSSS&#10;cwP/0PVUkkklKSSSSUpJJJJS0BOkkkpSSSSSlJJJJKUkkkkpSSSSSlJJJJKUkkkkp//ZADhCSU0E&#10;IQAAAAAAXQAAAAEBAAAADwBBAGQAbwBiAGUAIABQAGgAbwB0AG8AcwBoAG8AcAAAABcAQQBkAG8A&#10;YgBlACAAUABoAG8AdABvAHMAaABvAHAAIABDAEMAIAAyADAAMQA1AAAAAQA4QklNBAYAAAAAAAcA&#10;CAAAAAEBAP/hGL5odHRwOi8vbnMuYWRvYmUuY29tL3hhcC8xLjAvADw/eHBhY2tldCBiZWdpbj0i&#10;77u/IiBpZD0iVzVNME1wQ2VoaUh6cmVTek5UY3prYzlkIj8+IDx4OnhtcG1ldGEgeG1sbnM6eD0i&#10;YWRvYmU6bnM6bWV0YS8iIHg6eG1wdGs9IkFkb2JlIFhNUCBDb3JlIDUuNi1jMTExIDc5LjE1ODMy&#10;NSwgMjAxNS8wOS8xMC0wMToxMDoyMCAgICAgICAgIj4gPHJkZjpSREYgeG1sbnM6cmRmPSJodHRw&#10;Oi8vd3d3LnczLm9yZy8xOTk5LzAyLzIyLXJkZi1zeW50YXgtbnMjIj4gPHJkZjpEZXNjcmlwdGlv&#10;biByZGY6YWJvdXQ9IiIgeG1sbnM6eG1wPSJodHRwOi8vbnMuYWRvYmUuY29tL3hhcC8xLjAvIiB4&#10;bWxuczp4bXBUUGc9Imh0dHA6Ly9ucy5hZG9iZS5jb20veGFwLzEuMC90L3BnLyIgeG1sbnM6c3RE&#10;aW09Imh0dHA6Ly9ucy5hZG9iZS5jb20veGFwLzEuMC9zVHlwZS9EaW1lbnNpb25zIyIgeG1sbnM6&#10;eG1wRz0iaHR0cDovL25zLmFkb2JlLmNvbS94YXAvMS4wL2cvIiB4bWxuczpkYz0iaHR0cDovL3B1&#10;cmwub3JnL2RjL2VsZW1lbnRzLzEuMS8iIHhtbG5zOnhtcE1NPSJodHRwOi8vbnMuYWRvYmUuY29t&#10;L3hhcC8xLjAvbW0vIiB4bWxuczpzdEV2dD0iaHR0cDovL25zLmFkb2JlLmNvbS94YXAvMS4wL3NU&#10;eXBlL1Jlc291cmNlRXZlbnQjIiB4bWxuczpzdFJlZj0iaHR0cDovL25zLmFkb2JlLmNvbS94YXAv&#10;MS4wL3NUeXBlL1Jlc291cmNlUmVmIyIgeG1sbnM6cGhvdG9zaG9wPSJodHRwOi8vbnMuYWRvYmUu&#10;Y29tL3Bob3Rvc2hvcC8xLjAvIiB4bXA6Q3JlYXRvclRvb2w9IkFkb2JlIFBob3Rvc2hvcCBDQyAy&#10;MDE1IChXaW5kb3dzKSIgeG1wOkNyZWF0ZURhdGU9IjIwMTItMDUtMDdUMTc6MjM6MTIrMDM6MDAi&#10;IHhtcDpNb2RpZnlEYXRlPSIyMDE2LTAzLTEzVDIzOjE4OjA3KzA4OjAwIiB4bXA6TWV0YWRhdGFE&#10;YXRlPSIyMDE2LTAzLTEzVDIzOjE4OjA3KzA4OjAwIiB4bXBUUGc6TlBhZ2VzPSIxIiB4bXBUUGc6&#10;SGFzVmlzaWJsZVRyYW5zcGFyZW5jeT0iRmFsc2UiIHhtcFRQZzpIYXNWaXNpYmxlT3ZlcnByaW50&#10;PSJGYWxzZSIgZGM6Zm9ybWF0PSJpbWFnZS9qcGVnIiB4bXBNTTpEb2N1bWVudElEPSJhZG9iZTpk&#10;b2NpZDpwaG90b3Nob3A6YzNjN2RmM2QtZTkyZS0xMWU1LWE1ZjQtZGRiNzNlN2JjMTM1IiB4bXBN&#10;TTpJbnN0YW5jZUlEPSJ4bXAuaWlkOjY2MTMzMjJlLWE4NTUtZDQ0ZS04ODc5LTA1ZDI1NmJhMWQy&#10;NSIgeG1wTU06T3JpZ2luYWxEb2N1bWVudElEPSJ4bXAuZGlkOmY5MmY0MDhhLTBhNDYtMGE0OC04&#10;Y2Q2LTBkZjdkMWYzODE1NSIgcGhvdG9zaG9wOkNvbG9yTW9kZT0iMyIgcGhvdG9zaG9wOklDQ1By&#10;b2ZpbGU9InNSR0IgSUVDNjE5NjYtMi4xIj4gPHhtcFRQZzpNYXhQYWdlU2l6ZSBzdERpbTp3PSI0&#10;MjUuMTk3MjY2IiBzdERpbTpoPSI0MjUuMTk3MjY2IiBzdERpbTp1bml0PSJQb2ludHMiLz4gPHht&#10;cFRQZzpQbGF0ZU5hbWVzPiA8cmRmOlNlcT4gPHJkZjpsaT5DeWFuPC9yZGY6bGk+IDxyZGY6bGk+&#10;TWFnZW50YTwvcmRmOmxpPiA8cmRmOmxpPlllbGxvdzwvcmRmOmxpPiA8cmRmOmxpPkJsYWNrPC9y&#10;ZGY6bGk+IDwvcmRmOlNlcT4gPC94bXBUUGc6UGxhdGVOYW1lcz4gPHhtcFRQZzpTd2F0Y2hHcm91&#10;cHM+IDxyZGY6U2VxPiA8cmRmOmxpPiA8cmRmOkRlc2NyaXB0aW9uIHhtcEc6Z3JvdXBOYW1lPSJE&#10;ZWZhdWx0IFN3YXRjaCBHcm91cCIgeG1wRzpncm91cFR5cGU9IjAiPiA8eG1wRzpDb2xvcmFudHM+&#10;IDxyZGY6U2VxPiA8cmRmOmxpIHhtcEc6c3dhdGNoTmFtZT0iTmV3IENvbG9yIFN3YXRjaCAxIiB4&#10;bXBHOnR5cGU9IlBST0NFU1MiIHhtcEc6dGludD0iMTAwLjAwMDAwMCIgeG1wRzptb2RlPSJDTVlL&#10;IiB4bXBHOmN5YW49Ijc1LjAyMDk4MSIgeG1wRzptYWdlbnRhPSI2Ny45NjgyNTUiIHhtcEc6eWVs&#10;bG93PSI2Ny4wMjIxOTgiIHhtcEc6YmxhY2s9IjkwLjE2NDAzMCIvPiA8cmRmOmxpIHhtcEc6c3dh&#10;dGNoTmFtZT0iTmV3IENvbG9yIFN3YXRjaCA2IiB4bXBHOnR5cGU9IlBST0NFU1MiIHhtcEc6dGlu&#10;dD0iMTAwLjAwMDAwMCIgeG1wRzptb2RlPSJDTVlLIiB4bXBHOmN5YW49IjAuMDAwMDAwIiB4bXBH&#10;Om1hZ2VudGE9IjAuMDAwMDAwIiB4bXBHOnllbGxvdz0iMC4wMDAwMDAiIHhtcEc6YmxhY2s9IjIw&#10;LjAwMDAwMCIvPiA8L3JkZjpTZXE+IDwveG1wRzpDb2xvcmFudHM+IDwvcmRmOkRlc2NyaXB0aW9u&#10;PiA8L3JkZjpsaT4gPC9yZGY6U2VxPiA8L3htcFRQZzpTd2F0Y2hHcm91cHM+IDx4bXBNTTpIaXN0&#10;b3J5PiA8cmRmOlNlcT4gPHJkZjpsaSBzdEV2dDphY3Rpb249ImNvbnZlcnRlZCIgc3RFdnQ6cGFy&#10;YW1ldGVycz0iZnJvbSBhcHBsaWNhdGlvbi9wb3N0c2NyaXB0IHRvIGltYWdlL2Vwc2YiLz4gPHJk&#10;ZjpsaSBzdEV2dDphY3Rpb249InNhdmVkIiBzdEV2dDppbnN0YW5jZUlEPSJ4bXAuaWlkOmY5MmY0&#10;MDhhLTBhNDYtMGE0OC04Y2Q2LTBkZjdkMWYzODE1NSIgc3RFdnQ6d2hlbj0iMjAxNi0wMy0xMFQx&#10;NjozNTo1OSswODowMCIgc3RFdnQ6c29mdHdhcmVBZ2VudD0iQWRvYmUgUGhvdG9zaG9wIENDIDIw&#10;MTUgKFdpbmRvd3MpIiBzdEV2dDpjaGFuZ2VkPSIvIi8+IDxyZGY6bGkgc3RFdnQ6YWN0aW9uPSJj&#10;b252ZXJ0ZWQiIHN0RXZ0OnBhcmFtZXRlcnM9ImZyb20gYXBwbGljYXRpb24vcG9zdHNjcmlwdCB0&#10;byBhcHBsaWNhdGlvbi92bmQuYWRvYmUucGhvdG9zaG9wIi8+IDxyZGY6bGkgc3RFdnQ6YWN0aW9u&#10;PSJkZXJpdmVkIiBzdEV2dDpwYXJhbWV0ZXJzPSJjb252ZXJ0ZWQgZnJvbSBpbWFnZS9lcHNmIHRv&#10;IGFwcGxpY2F0aW9uL3ZuZC5hZG9iZS5waG90b3Nob3AiLz4gPHJkZjpsaSBzdEV2dDphY3Rpb249&#10;InNhdmVkIiBzdEV2dDppbnN0YW5jZUlEPSJ4bXAuaWlkOjIyOTQ0MzdiLTliMTYtY2Q0ZC1iN2U1&#10;LTc0MmE3M2I5YmFhNyIgc3RFdnQ6d2hlbj0iMjAxNi0wMy0xMFQxNjozNTo1OSswODowMCIgc3RF&#10;dnQ6c29mdHdhcmVBZ2VudD0iQWRvYmUgUGhvdG9zaG9wIENDIDIwMTUgKFdpbmRvd3MpIiBzdEV2&#10;dDpjaGFuZ2VkPSIvIi8+IDxyZGY6bGkgc3RFdnQ6YWN0aW9uPSJzYXZlZCIgc3RFdnQ6aW5zdGFu&#10;Y2VJRD0ieG1wLmlpZDo2NDliZjE2Yy04NDFhLWNkNGEtODdjNy1kNzA4MmEzM2UyNDIiIHN0RXZ0&#10;OndoZW49IjIwMTYtMDMtMTNUMjM6MTg6MDcrMDg6MDAiIHN0RXZ0OnNvZnR3YXJlQWdlbnQ9IkFk&#10;b2JlIFBob3Rvc2hvcCBDQyAyMDE1IChXaW5kb3dzKSIgc3RFdnQ6Y2hhbmdlZD0iLyIvPiA8cmRm&#10;OmxpIHN0RXZ0OmFjdGlvbj0iY29udmVydGVkIiBzdEV2dDpwYXJhbWV0ZXJzPSJmcm9tIGFwcGxp&#10;Y2F0aW9uL3ZuZC5hZG9iZS5waG90b3Nob3AgdG8gaW1hZ2UvanBlZyIvPiA8cmRmOmxpIHN0RXZ0&#10;OmFjdGlvbj0iZGVyaXZlZCIgc3RFdnQ6cGFyYW1ldGVycz0iY29udmVydGVkIGZyb20gYXBwbGlj&#10;YXRpb24vdm5kLmFkb2JlLnBob3Rvc2hvcCB0byBpbWFnZS9qcGVnIi8+IDxyZGY6bGkgc3RFdnQ6&#10;YWN0aW9uPSJzYXZlZCIgc3RFdnQ6aW5zdGFuY2VJRD0ieG1wLmlpZDo2NjEzMzIyZS1hODU1LWQ0&#10;NGUtODg3OS0wNWQyNTZiYTFkMjUiIHN0RXZ0OndoZW49IjIwMTYtMDMtMTNUMjM6MTg6MDcrMDg6&#10;MDAiIHN0RXZ0OnNvZnR3YXJlQWdlbnQ9IkFkb2JlIFBob3Rvc2hvcCBDQyAyMDE1IChXaW5kb3dz&#10;KSIgc3RFdnQ6Y2hhbmdlZD0iLyIvPiA8L3JkZjpTZXE+IDwveG1wTU06SGlzdG9yeT4gPHhtcE1N&#10;OkRlcml2ZWRGcm9tIHN0UmVmOmluc3RhbmNlSUQ9InhtcC5paWQ6NjQ5YmYxNmMtODQxYS1jZDRh&#10;LTg3YzctZDcwODJhMzNlMjQyIiBzdFJlZjpkb2N1bWVudElEPSJhZG9iZTpkb2NpZDpwaG90b3No&#10;b3A6ZGZhNjllMDgtZTY4Zi0xMWU1LTkzNGYtYzA0YWZlYWYwYTg3IiBzdFJlZjpvcmlnaW5hbERv&#10;Y3VtZW50SUQ9InhtcC5kaWQ6ZjkyZjQwOGEtMGE0Ni0wYTQ4LThjZDYtMGRmN2QxZjM4MTU1Ii8+&#10;IDxwaG90b3Nob3A6VGV4dExheWVycz4gPHJkZjpCYWc+IDxyZGY6bGkgcGhvdG9zaG9wOkxheWVy&#10;TmFtZT0i6KeG6ICF5Yyg5b+DIiBwaG90b3Nob3A6TGF5ZXJUZXh0PSLop4bogIXljKDlv4MiLz4g&#10;PC9yZGY6QmFnPiA8L3Bob3Rvc2hvcDpUZXh0TGF5ZXJzPiA8cGhvdG9zaG9wOkRvY3VtZW50QW5j&#10;ZXN0b3JzPiA8cmRmOkJhZz4gPHJkZjpsaT45NjhBNkIyNkNDMjMyNDQwMzFEOTczRUQzMUYzN0Iz&#10;RjwvcmRmOmxpPiA8cmRmOmxpPmFkb2JlOmRvY2lkOnBob3Rvc2hvcDoxMTJjYjE2ZC0xNTQyLTEx&#10;ZGEtYjYyYS1mNmM1OTkzOWJjYTA8L3JkZjpsaT4gPC9yZGY6QmFnPiA8L3Bob3Rvc2hvcDpEb2N1&#10;bWVudEFuY2VzdG9ycz4gPC9yZGY6RGVzY3JpcHRpb24+IDwvcmRmOlJERj4gPC94OnhtcG1ldGE+&#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ICAg&#10;ICAgICAgICAgICAgICAgICAgICAgICAgICAgICAgICAgICAgICAgICAgICAgICAgICAgICAgPD94&#10;cGFja2V0IGVuZD0idyI/Pv/iDFhJQ0NfUFJPRklMRQABAQAADEhMaW5vAhAAAG1udHJSR0IgWFla&#10;IAfOAAIACQAGADEAAGFjc3BNU0ZUAAAAAElFQyBzUkdCAAAAAAAAAAAAAAAAAAD21gABAAAAANMt&#10;SFAgIAAAAAAAAAAAAAAAAAAAAAAAAAAAAAAAAAAAAAAAAAAAAAAAAAAAAAAAAAAAAAAAEWNwcnQA&#10;AAFQAAAAM2Rlc2MAAAGEAAAAbHd0cHQAAAHwAAAAFGJrcHQAAAIEAAAAFHJYWVoAAAIYAAAAFGdY&#10;WVoAAAIsAAAAFGJYWVoAAAJAAAAAFGRtbmQAAAJUAAAAcGRtZGQAAALEAAAAiHZ1ZWQAAANMAAAA&#10;hnZpZXcAAAPUAAAAJGx1bWkAAAP4AAAAFG1lYXMAAAQMAAAAJHRlY2gAAAQwAAAADHJUUkMAAAQ8&#10;AAAIDGdUUkMAAAQ8AAAIDGJUUkMAAAQ8AAAIDHRleHQAAAAAQ29weXJpZ2h0IChjKSAxOTk4IEhl&#10;d2xldHQtUGFja2FyZCBDb21wYW55AABkZXNjAAAAAAAAABJzUkdCIElFQzYxOTY2LTIuMQAAAAAA&#10;AAAAAAAAEnNSR0IgSUVDNjE5NjYtMi4xAAAAAAAAAAAAAAAAAAAAAAAAAAAAAAAAAAAAAAAAAAAA&#10;AAAAAAAAAAAAAAAAAAAAAABYWVogAAAAAAAA81EAAQAAAAEWzFhZWiAAAAAAAAAAAAAAAAAAAAAA&#10;WFlaIAAAAAAAAG+iAAA49QAAA5BYWVogAAAAAAAAYpkAALeFAAAY2lhZWiAAAAAAAAAkoAAAD4QA&#10;ALbPZGVzYwAAAAAAAAAWSUVDIGh0dHA6Ly93d3cuaWVjLmNoAAAAAAAAAAAAAAAWSUVDIGh0dHA6&#10;Ly93d3cuaWVjLmNoAAAAAAAAAAAAAAAAAAAAAAAAAAAAAAAAAAAAAAAAAAAAAAAAAAAAAAAAAAAA&#10;AGRlc2MAAAAAAAAALklFQyA2MTk2Ni0yLjEgRGVmYXVsdCBSR0IgY29sb3VyIHNwYWNlIC0gc1JH&#10;QgAAAAAAAAAAAAAALklFQyA2MTk2Ni0yLjEgRGVmYXVsdCBSR0IgY29sb3VyIHNwYWNlIC0gc1JH&#10;QgAAAAAAAAAAAAAAAAAAAAAAAAAAAABkZXNjAAAAAAAAACxSZWZlcmVuY2UgVmlld2luZyBDb25k&#10;aXRpb24gaW4gSUVDNjE5NjYtMi4xAAAAAAAAAAAAAAAsUmVmZXJlbmNlIFZpZXdpbmcgQ29uZGl0&#10;aW9uIGluIElFQzYxOTY2LTIuMQAAAAAAAAAAAAAAAAAAAAAAAAAAAAAAAAAAdmlldwAAAAAAE6T+&#10;ABRfLgAQzxQAA+3MAAQTCwADXJ4AAAABWFlaIAAAAAAATAlWAFAAAABXH+dtZWFzAAAAAAAAAAEA&#10;AAAAAAAAAAAAAAAAAAAAAAACjwAAAAJzaWcgAAAAAENSVCBjdXJ2AAAAAAAABAAAAAAFAAoADwAU&#10;ABkAHgAjACgALQAyADcAOwBAAEUASgBPAFQAWQBeAGMAaABtAHIAdwB8AIEAhgCLAJAAlQCaAJ8A&#10;pACpAK4AsgC3ALwAwQDGAMsA0ADVANsA4ADlAOsA8AD2APsBAQEHAQ0BEwEZAR8BJQErATIBOAE+&#10;AUUBTAFSAVkBYAFnAW4BdQF8AYMBiwGSAZoBoQGpAbEBuQHBAckB0QHZAeEB6QHyAfoCAwIMAhQC&#10;HQImAi8COAJBAksCVAJdAmcCcQJ6AoQCjgKYAqICrAK2AsECywLVAuAC6wL1AwADCwMWAyEDLQM4&#10;A0MDTwNaA2YDcgN+A4oDlgOiA64DugPHA9MD4APsA/kEBgQTBCAELQQ7BEgEVQRjBHEEfgSMBJoE&#10;qAS2BMQE0wThBPAE/gUNBRwFKwU6BUkFWAVnBXcFhgWWBaYFtQXFBdUF5QX2BgYGFgYnBjcGSAZZ&#10;BmoGewaMBp0GrwbABtEG4wb1BwcHGQcrBz0HTwdhB3QHhgeZB6wHvwfSB+UH+AgLCB8IMghGCFoI&#10;bgiCCJYIqgi+CNII5wj7CRAJJQk6CU8JZAl5CY8JpAm6Cc8J5Qn7ChEKJwo9ClQKagqBCpgKrgrF&#10;CtwK8wsLCyILOQtRC2kLgAuYC7ALyAvhC/kMEgwqDEMMXAx1DI4MpwzADNkM8w0NDSYNQA1aDXQN&#10;jg2pDcMN3g34DhMOLg5JDmQOfw6bDrYO0g7uDwkPJQ9BD14Peg+WD7MPzw/sEAkQJhBDEGEQfhCb&#10;ELkQ1xD1ERMRMRFPEW0RjBGqEckR6BIHEiYSRRJkEoQSoxLDEuMTAxMjE0MTYxODE6QTxRPlFAYU&#10;JxRJFGoUixStFM4U8BUSFTQVVhV4FZsVvRXgFgMWJhZJFmwWjxayFtYW+hcdF0EXZReJF64X0hf3&#10;GBsYQBhlGIoYrxjVGPoZIBlFGWsZkRm3Gd0aBBoqGlEadxqeGsUa7BsUGzsbYxuKG7Ib2hwCHCoc&#10;Uhx7HKMczBz1HR4dRx1wHZkdwx3sHhYeQB5qHpQevh7pHxMfPh9pH5Qfvx/qIBUgQSBsIJggxCDw&#10;IRwhSCF1IaEhziH7IiciVSKCIq8i3SMKIzgjZiOUI8Ij8CQfJE0kfCSrJNolCSU4JWgllyXHJfcm&#10;JyZXJocmtyboJxgnSSd6J6sn3CgNKD8ocSiiKNQpBik4KWspnSnQKgIqNSpoKpsqzysCKzYraSud&#10;K9EsBSw5LG4soizXLQwtQS12Last4S4WLkwugi63Lu4vJC9aL5Evxy/+MDUwbDCkMNsxEjFKMYIx&#10;ujHyMioyYzKbMtQzDTNGM38zuDPxNCs0ZTSeNNg1EzVNNYc1wjX9Njc2cjauNuk3JDdgN5w31zgU&#10;OFA4jDjIOQU5Qjl/Obw5+To2OnQ6sjrvOy07azuqO+g8JzxlPKQ84z0iPWE9oT3gPiA+YD6gPuA/&#10;IT9hP6I/4kAjQGRApkDnQSlBakGsQe5CMEJyQrVC90M6Q31DwEQDREdEikTORRJFVUWaRd5GIkZn&#10;RqtG8Ec1R3tHwEgFSEtIkUjXSR1JY0mpSfBKN0p9SsRLDEtTS5pL4kwqTHJMuk0CTUpNk03cTiVO&#10;bk63TwBPSU+TT91QJ1BxULtRBlFQUZtR5lIxUnxSx1MTU19TqlP2VEJUj1TbVShVdVXCVg9WXFap&#10;VvdXRFeSV+BYL1h9WMtZGllpWbhaB1pWWqZa9VtFW5Vb5Vw1XIZc1l0nXXhdyV4aXmxevV8PX2Ff&#10;s2AFYFdgqmD8YU9homH1YklinGLwY0Njl2PrZEBklGTpZT1lkmXnZj1mkmboZz1nk2fpaD9olmjs&#10;aUNpmmnxakhqn2r3a09rp2v/bFdsr20IbWBtuW4SbmtuxG8eb3hv0XArcIZw4HE6cZVx8HJLcqZz&#10;AXNdc7h0FHRwdMx1KHWFdeF2Pnabdvh3VnezeBF4bnjMeSp5iXnnekZ6pXsEe2N7wnwhfIF84X1B&#10;faF+AX5ifsJ/I3+Ef+WAR4CogQqBa4HNgjCCkoL0g1eDuoQdhICE44VHhauGDoZyhteHO4efiASI&#10;aYjOiTOJmYn+imSKyoswi5aL/IxjjMqNMY2Yjf+OZo7OjzaPnpAGkG6Q1pE/kaiSEZJ6kuOTTZO2&#10;lCCUipT0lV+VyZY0lp+XCpd1l+CYTJi4mSSZkJn8mmia1ZtCm6+cHJyJnPedZJ3SnkCerp8dn4uf&#10;+qBpoNihR6G2oiailqMGo3aj5qRWpMelOKWpphqmi6b9p26n4KhSqMSpN6mpqhyqj6sCq3Wr6axc&#10;rNCtRK24ri2uoa8Wr4uwALB1sOqxYLHWskuywrM4s660JbSctRO1irYBtnm28Ldot+C4WbjRuUq5&#10;wro7urW7LrunvCG8m70VvY++Cr6Evv+/er/1wHDA7MFnwePCX8Lbw1jD1MRRxM7FS8XIxkbGw8dB&#10;x7/IPci8yTrJuco4yrfLNsu2zDXMtc01zbXONs62zzfPuNA50LrRPNG+0j/SwdNE08bUSdTL1U7V&#10;0dZV1tjXXNfg2GTY6Nls2fHadtr724DcBdyK3RDdlt4c3qLfKd+v4DbgveFE4cziU+Lb42Pj6+Rz&#10;5PzlhOYN5pbnH+ep6DLovOlG6dDqW+rl63Dr++yG7RHtnO4o7rTvQO/M8Fjw5fFy8f/yjPMZ86f0&#10;NPTC9VD13vZt9vv3ivgZ+Kj5OPnH+lf65/t3/Af8mP0p/br+S/7c/23////uAA5BZG9iZQBkQAAA&#10;AAH/2wCEAAEBAQEBAQEBAQEBAQEBAQEBAQEBAQEBAQEBAQEBAQEBAQEBAQEBAQEBAQECAgICAgIC&#10;AgICAgMDAwMDAwMDAwMBAQEBAQEBAQEBAQICAQICAwMDAwMDAwMDAwMDAwMDAwMDAwMDAwMDAwMD&#10;AwMDAwMDAwMDAwMDAwMDAwMDAwMDA//AABEIBJkEnQMBEQACEQEDEQH/3QAEAJT/xAGiAAAABgID&#10;AQAAAAAAAAAAAAAHCAYFBAkDCgIBAAsBAAAGAwEBAQAAAAAAAAAAAAYFBAMHAggBCQAKCxAAAgED&#10;BAEDAwIDAwMCBgl1AQIDBBEFEgYhBxMiAAgxFEEyIxUJUUIWYSQzF1JxgRhikSVDobHwJjRyChnB&#10;0TUn4VM2gvGSokRUc0VGN0djKFVWVxqywtLi8mSDdJOEZaOzw9PjKThm83UqOTpISUpYWVpnaGlq&#10;dnd4eXqFhoeIiYqUlZaXmJmapKWmp6ipqrS1tre4ubrExcbHyMnK1NXW19jZ2uTl5ufo6er09fb3&#10;+Pn6EQACAQMCBAQDBQQEBAYGBW0BAgMRBCESBTEGACITQVEHMmEUcQhCgSORFVKhYhYzCbEkwdFD&#10;cvAX4YI0JZJTGGNE8aKyJjUZVDZFZCcKc4OTRnTC0uLyVWV1VjeEhaOzw9Pj8ykalKS0xNTk9JWl&#10;tcXV5fUoR1dmOHaGlqa2xtbm9md3h5ent8fX5/dIWGh4iJiouMjY6Pg5SVlpeYmZqbnJ2en5KjpK&#10;Wmp6ipqqusra6vr/2gAMAwEAAhEDEQA/AN/j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737r3Xvfuvde9+691737r3X//0N/j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0d/j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0t/j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TPm9xbf21RnIbjzuH2/QLfVXZvJ0WKoxpF2vU188EI0g3Pq49tyz&#10;RQrrmlVE9WIA/aeltjtu47pMLfbLCa4uP4YkaRv95QE/y6LRvP53fC7r5mj3d8qeg8VUpr1UCdpb&#10;PyWUXx2D6sVicrXZIEE/8cuT7JLnmnlq0xcb7aK3p4qE/sBJ/l1KOyewHvhzGA2z+0vMM0R/H9Bc&#10;JHn/AIZJGif8a6LNuv8AnQfy2dphlm+R9DnahWKil2psLs3cJcgE+msoNmvi9PH1NQAfZLP7k8mW&#10;/HeQ59Fjkb+YSn8+pR2j7kP3nd4IKe2UlvEfxXF3Yw0/2r3Ik/YnQB53/hQZ/L+xBcY9u7t06b6T&#10;gutqOnElvpo/vPunbhF/9q0+ymX3c5Sj+D6p/wDSxj/n5l6kLb/7uf7xN5p+oGxWlf8Aft6xp9vg&#10;QTfyr0DWY/4Uj/FWBnGB6N+QOTUEiNstT9dYTWAeCRSb4zxQH/Y+y2T3m2EV8La7tvt8Nf8AA7dD&#10;az/ux/duQKdw595ciPn4ZvJaf71axV6DrIf8KW+rYy38K+K+/wCtH9k5DsjbuMJ/pqFNtrLaf9uf&#10;aN/emxH9nsUx+2RR/wA+noS23917zY1Pq/drbkP9Cymf/j00fSUqf+FM+GUn7P4a5Ocfg1PfdJSk&#10;/wCuIunqwD/b+2G964/w8uMftnA/6wno3i/ut74/23vZEp/o7Szf4dxXptP/AApsW/HwmJH9T8kA&#10;D/th0MR/vPun+vZ/4bP/AGcf9cOlI/utDTPvpn/pS/8AfW6lwf8ACmnHsR9z8L6yEfkwfIOCoI/1&#10;hJ0rSg/7ce7D3sT8XLZ/7KP+uI6ak/utrkD9L3vRj89oK/4NzbpS0P8Awpe6+kI/iXxM3jSD+0aH&#10;tfCZEj+thUbIxYb/AG49vL71Wh+PYJB9kqn/AJ8HRXcf3XfMag/S+79k5/p7fKn+C6fpfYr/AIUm&#10;/G6Yr/G/j73fjwbaziq/YeZK/wBdIq89gtdv8SPauP3n2Y/2u0XQ+wof8LL0Hrv+7E9zkr9D7jbD&#10;IfLxEu4/+OxS/wCXoXsD/wAKIPgflhH/ABPbvyD2u7AeT+L7A2pWRRH8+vb3YebkdR/UJf8Aw9mE&#10;Xu/yrJTXDdofnGp/47I3QN3D+7c+8BZlvpdy5cu1HDw7u4Un8prOID9v59Drtf8Anhfy2dyyJDUd&#10;5ZTas8guse6Or+zaWMG4Gl63GbUy2OiIv9WmC/4+zWD3P5MnIB3Roz/SikH8wpH8+gDu33D/ALzu&#10;1qzx8hRXcY84L6xY/kr3Ebn8lJ6MltH+ZD8C98SwQYD5adGiepNoKfPb7xG0KiRiCQiwbulwcvkI&#10;H6bav8PZzb858qXRAi5gtan+Jwn/AB/T1GO8fdk+8FsKSSbh7P794a8TFayXAHzrbiUU+dadGl2r&#10;2P15vqMS7I37szeMTJ5Fk2rujB7hjZLatYfEV1YpTTzf6W9nsF5Z3QrbXUcg/osrf4Ceom3blnmT&#10;YGKb7y/fWTVpSeCWE19KSIvSz9qeiTr3v3Xuve/de697917r3v3Xuve/de697917r3v3Xuve/de6&#10;97917r3v3Xuve/de697917r3v3Xuve/de697917r3v3Xuve/de697917r3v3Xuve/de697917r3v&#10;3Xuve/de697917r3v3Xuve/de697917r3v3Xuve/de697917r3v3Xuve/de697917r3v3Xuve/de&#10;697917r3v3Xuve/de697917r3v3Xuve/de697917r3v3Xuve/de697917r3v3Xuve/de697917r3&#10;v3Xuve/de697917r3v3Xuve/de697917r3v3Xuve/de697917r3v3Xuve/de697917r3v3Xuve/d&#10;e697917r3v3Xuve/de697917r3v3Xuve/de697917r3v3Xuve/de6//T3+P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0gN/dr&#10;9X9U418x2d2NsbrzFxwSVJr97brwe2KVoYgxkeOXNV1Es1tBFk1EkWAJ49pLu/sbBDJfXkUKUrV3&#10;VR/MjoRcvcoc183XS2XKvLV/uV2WC6LW3lnap4AiJGpx86evVa/a387f+Xf1dJJSwdv5Hs7JRK5a&#10;g6p2lmdyxkoSAkedyEWC2pMzkenRkGFubgewXf8AubyfYkqNxM7+kSFv+NHSn/GusnuUfuK/eR5s&#10;VZZOTI9qtjTvv7iOA59YkMtwKedYR1Wt2d/wpX21CktP0z8Yc5kpC5EOW7O3zQYVI4wG0tLt7auM&#10;z7TOzWuoyiAC/J9gu+96YQCNt2NmPrK4X/jKhv8Aj3WT3Kv91/ujsknO/upBEtMx2Nq8pJ+U1w8V&#10;B8/AP2dV9dj/APCgb58bylq12jP1N1PRTKY6ZNpbCTOZCmQoE1PXb/yW7aeaovdta00ag/RRb2Er&#10;z3b5ruS305t7dTw0R6iPzkL/AOAdZGcs/wB3V93vZEhO8x7xvE65b6i78JGNfJLRLcgeVC7H59EQ&#10;3/8AzG/nZ2dHNBu/5V90TUlQ156DA7xr9l42b6nTJjdlnb9A8fP6DHp/w9hW75x5pvgRcb9clT5K&#10;5QfsTSOp/wCXfu0ewPKzJJs3tJsazLweW2S5cfY9z4zg/PVXopGf3TubddYchuncWd3LXksTXZ/L&#10;5DM1hLm7k1ORqKmYliOfVz7D8s89w2ueZ3f1Ykn9p6mLbtp2vaIfptp223tbf+GGNI1x/RQKP5dM&#10;Xtrow697917r3v3Xuve/de697917r3v3Xuve/de697917r3v3Xuve/de697917r3v3Xuve/de6k0&#10;dbWY6phrcfV1NDWU7a4KujnlpamFxwHhngdJY2sfqCD7srMjBkYhh5jB6amgguYnguIVkhYUKsAy&#10;kfMGoP59GW2B82Pl91a6HYPyY7v25BGEVcfTdk7qqsOVQ3RXwmQyVZiJFX+jQHj2dWnM3MNif8U3&#10;u6QegkYj/eSSP5dRfzF7GezXNgb+sPtdsNzIfxtZQLJn/hqIsg/Jujxdd/z0/wCYrsKOCnyXZu0+&#10;y6Sna6wdidebbq5HTj9ufJ7Up9pZqoXj6vUs/wDtXsT2fulzhaAB76OdR/vyNT/NdDfz6gbmX7gv&#10;3a+YGkktuVrza5mHGzvJlA+YS4NxEPsCAfLqwbrP/hSvvCnmhg7j+MO28tTsgFRlOs98ZTb80Ul1&#10;u8OC3TjdzJUIVv6DkYiDb1H2LrL3puAQNx2RGHrG5X/jLBv+PDrHPmn+6/2aRHk5K91LqGSuI761&#10;SYEehlgeAg8MiFvs6sc6o/n8fAfsH7Cm3fleyemslVN4p031smfKYimmLMoP8Z2HV7tX7VgARLND&#10;BYH1BfYysPdjlS70rcSTWzn+NKj9sZfHzIHWM/N/93l94Tlz6iXZrTbN7tUFR9LdCORh/wA07tbf&#10;u/oqz/Inqzjqf5U/G3vWGCXqDvPq7sGWofxpjtubzwlXnFkspEc+32q485SyEMPTLTo3+HsbWG+7&#10;LugB2/dIJifJXUt/vNdQ/MdYs83+0vudyC7pznyFu23IoqXmtpVip6ibSYmGOKuR0Pvs26jzr3v3&#10;Xuve/de697917r3v3Xuve/de697917r3v3Xuve/de697917r3v3Xuve/de697917r3v3Xuve/de6&#10;97917r3v3Xuve/de697917r3v3Xuve/de697917r3v3Xuve/de697917r3v3Xuve/de697917r3v&#10;3Xuve/de697917r3v3Xuve/de697917r3v3Xuve/de697917r3v3Xuve/de697917r3v3Xuve/de&#10;697917r3v3Xuve/de697917r3v3Xuve/de697917r3v3Xuve/de697917r3v3Xuve/de697917r3&#10;v3Xuve/de697917r3v3Xuve/de697917r3v3Xuve/de697917r3v3Xuve/de697917r/1N/j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WOaaKnilnnljhgh&#10;jeaaaZ1jiiijUvJLLI5VI440UlmJAAFz70SACSaAdWRHkdY41LSMQAAKkk4AAHEnyHRAe+v5o/wY&#10;+OpraLfPfe1czuOhKrLs/rqSTsLcnmbkU81PtgV1BjZh+RW1NMF/JHsJ7rzzyvs+pbrdY2mH4I/1&#10;G/YtQPzI6yI9vvuoe/fuUIJ9h9vbuDbJOFxeAWcNPUGfQ7j/AJpI9fLqmTvD/hSbjoXqsd8cvjzU&#10;1oWSqjp91dxZ1aOKRFOilqF2ZtCWomKyW1kPmUYCwKg39xvufvOgLJs+0E8e6ZqfZ2J/0H1m3yH/&#10;AHYty6xXPuX7jrGSFJg26LUQeLD6m4AGOFRbEedeqf8Auf8AnE/zBe6/uabId65Pr3C1UM1O+B6i&#10;oKTr6mWGfUJIxmcWH3dKCjFf3MlIdPuPNy9xObdz1K+6NDERTTEBGP2jv/411mbyR9y37unI3hS2&#10;3IEW5XyMCJdxdrxqjgfDkpbjOe2EZ6rf3Dufcm7snNm917hzm58zU/8AAjLbhy1fmsnPyW/er8lU&#10;VNVL6mJ9Tnk+wbNPNcOZbiZnkPmxLH9pqesmtt2rbNmtUsdo22C1sl4RwxpEg+xECqPyHTJ7a6X9&#10;e9+691737r3Xvfuvde9+691737r3Xvfuvde9+691737r3Xvfuvde9+691737r3Xvfuvde9+69173&#10;7r3Xvfuvde9+691737r3Xvfuvde9+691737r3Xvfuvde9+691lgnnpZ4amlmlpqmnkSaCogkeGeG&#10;aNg8csMsZWSOSNgCrAggjj3sEqQymhHVJI45Y3ilQNEwIIIBBB4gg4IPmD0dzpf+ZL84ugzRw9ef&#10;I7sVcPRTrNFtnduVG/tslQFVqdcLvWLO0lLTyIgBWnEJ/IIPPsTbbznzPtOkWe8zeGD8LnxF/wB5&#10;fUB+VOoJ53+7H7De4QmfmT2z23611oZ7eP6Sf7fFtjEzEV4vq+YPVu3R/wDwpC7iwRoMd8gujtm9&#10;g0Kao6zcfXeTrti7hZDfx1EmHyn95MDXTrxqSNqBG/Gn3IW1+8u4xaE3fa45l82jJRv2HUp/LT1h&#10;xz5/dlcl7gLi59uufL3bpzlYbxEuofmBJH4Mqj0LCUj59XKdEfztPgL3aKKir+y67prcdVHTa8H3&#10;DiW21TJVTkI9PHuygny+z3WKU21SV0JYWOkfQSNtXuZynuelXvTbTGnbMNIr6axVP+NDrCf3A+4t&#10;94bkUzz2/K8e97Yhaku3SeOxUcCbdxHc5HksTU4VPVqW3dzbb3fiabPbT3BhN0YOsGqjzO3ctQZv&#10;E1S2BvTZHG1FTRzizA+lz9fY7hnhuI1lt5leI8CpDA/YRUdYl7lte57NeS7fvG3T2l+nxRTRvFIv&#10;+mRwrD8x09+3ekH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9Xf49+69173&#10;7r3Xvfuvde9+691737r3Xvfuvde9+691737r3Xvfuvde9+691737r3Xvfuvde9+691737r3Xvfuv&#10;de9+691737r3Xvfuvde9+691737r3Xvfuvde9+691737r3Xvfuvde9+691737r3Xvfuvde9+6917&#10;37r3Xvfuvde9+691737r3Xvfuvde9+691737r3Xvfuvde9+691737r3Xvfuvde9+691737r3Xvfu&#10;vde9+691737r3Xvfuvde9+691737r3Xvfuvde9+691737r3RM/kd/MD+InxUhq4u4u6Nr4vcdLG7&#10;LsXAztuvflRJHIsLQDa+AWtr6GTW1tVYKaIWN3FvYc3nm3l7YQw3Hco1mH4F7n/3lakfnQfPqbfb&#10;P7unvJ7tvC/JfJF3Ltjkf41KPp7QAitfHl0o4p5R629B1QT8jf8AhSBl6k5HCfFfpWnxkN6qnpd+&#10;9wVIra5gsuinrqHY23KxKOnZ4gXUVWTnAuA0XBHuJ9595ZG1xbFtoUZpJNk/aEU0/ax+zroZ7Z/3&#10;ZlnELa/92eeWlftLWm3LpXhlWupl1GhwdECfJvPqijv/AOe/y8+Tk9UO4e9N753C1UtRJ/c/F5E7&#10;X2RAlRYPBHtPbi4zCzRKihQZ4ppNI5Y8+4s3bmvmHey37x3SV4zXsB0pn+gtF/aD1n57d/d79m/a&#10;yOL+pfINhb3yAD6mRPHuiV4E3E2uUGue1lFfLooHsPdTN1737r3Xvfuvde9+691737r3Xvfuvde9&#10;+691737r3Xvfuvde9+691737r3Xvfuvde9+691737r3Xvfuvde9+691737r3Xvfuvde9+691737r&#10;3Xvfuvde9+691737r3Xvfuvde9+691737r3Xvfuvde9+691737r3Xvfuvde9+690MnUHyH7z6BzE&#10;ed6X7Z351rkUkMsh2puPI42hq2ZNDDJYmOY4nKxunBSpglQj6j2Y7fu+6bTIJdtv5YX/AKDEA/aO&#10;B/MHoE85+2/IPuHZNt/PHKG37pbEUH1EKOy5r2SEeJGa+aMp+fV3Px1/4UR/JHYbY/D/ACE2HtPu&#10;7AxGCGp3Dhlj2Bv1KeOLxvM8mPpqnamUqGIDEGgpS5veQXv7k7Z/d/ebXRHu9rHdRebD9OT+VUJ/&#10;2o+3rBT3K/u2/bLmAXF77c8wXmxbgakQyVu7QkmoFHZbiMeWJZKeS9X5/Gv+cR8GvkmcdiaLs1Oq&#10;d7V4pIhsvt+KDZ9U9dURsz0mO3E9VVbQyrRyoUUR14lfg+MXsJX2X3E5X3rRGt94F0adk3Ya+gap&#10;Q/k1fl1z09z/ALl3v17Y/U3c/Kx3fYo9R+p24m4UKD8TwhVuI6jJrFpGe7HVoVPUU9ZTwVdJPDVU&#10;tVDFUU1TTypPT1FPOiywzwTRM0c0M0bBlZSVZSCDb2OAQwDKQVIwesU5I5IZJIZo2SZGIZSCCCDQ&#10;gg5BBwQcg9Zve+qde9+691737r3Xvfuvde9+691737r3Xvfuvde9+691737r3Xvfuvde9+691737&#10;r3Xvfuvde9+691737r3Xvfuvde9+691737r3Xvfuvde9+691737r3Xvfuvde9+691737r3Xvfuvd&#10;e9+691737r3Xvfuvde9+691737r3Xvfuvde9+691737r3Xvfuvde9+691737r3Xvfuvde9+69173&#10;7r3Xvfuvde9+691737r3Xvfuvde9+691737r3Xvfuvde9+691737r3Xvfuvde9+691737r3Xvfuv&#10;de9+691737r3Xvfuvde9+691737r3Xvfuvde9+691737r3X/1t/j37r3Xvfuvde9+691737r3Xvf&#10;uvde9+691737r3Xvfuvde9+691737r3Xvfuvde9+691737r3Xvfuvde9+691737r3Xvfuvde9+69&#10;1737r3Xvfuvde9+691737r3Xvfuvde9+691737r3Xvfuvde9+691737r3Xvfuvde9+691737r3Xv&#10;fuvde9+691737r3Xvfuvde9+691737r3Xvfuvde9+691737r3Xvfuvde9+691737r3Xvfuvde9+6&#10;91737r3XvfuvdNmZzeG25i63Obhy+MwOFxkBqclmMzX0uLxePplIVqityFdLBSUkCswBeR1UE/X3&#10;SSWOGNpZpFSJRUkkAD7ScDpVZWN7ud3BYbbZy3F9K2lI40aSR29FRQWY/IAnqlD5U/z4/iN0WMlt&#10;/qV8h8jN+Uwlgjj2dOmL6+oqsRThDkd810EsddFFUoodcZTVoYHh1+vuNN+91OX9r1w7eTeXY/gx&#10;GD83PHP8Ib7es5vaX+7994+fjbbjzgsfLXL7UJNyPEvGWorotVIKEqTQzvFT+E8OtcD5Qfzkvm38&#10;lzkcOvYB6c2BW/cwjZPUn3G2zPRVHiH2+Z3b5Zd25YqsViPu4adtTfsi/uGt89xuZt61x/V/TWhr&#10;2RduD6v8Z/aB8uumftT9yj2K9rhbXp5d/fXMKaT9VuFJqMK5jt6C3j4/77ZxQd5p1VdUVFRWVE9X&#10;VzzVVVVTS1FTU1Erz1FRUTu0s0880rNJNNNIxZmYlmYkk39gQksSzElicnrLSOOOGOOGGNUhRQFU&#10;AAAAUAAGAAMADAHWH3rpzr3v3Xuve/de697917r3v3Xuve/de697917r3v3Xuve/de697917r3v3&#10;Xuve/de697917r3v3Xuve/de697917r3v3Xuve/de697917r3v3Xuve/de697917r3v3Xuve/de6&#10;97917r3v3Xuve/de697917r3v3Xuve/de697917r3v3Xuve/de697917r3v3Xuve/de6Ol8av5hX&#10;y7+J1RRx9PdxbhottUrqX2BuWQbs2DVRLC8ApztnN/dUuOQRvw9C1JMpAKuLexLsvN3MOwFRt24u&#10;IB/obd8Z/wBq1QP9rQ/PqDvc/wC7j7N+78czc6cl2z7o4xdwD6e7U1Br48WlnNRwlEinNVPWxl8W&#10;P+FFHVm7mx+2vlZ13XdX5mUx079hbCWr3PseeQmmiE+U29MX3RgEd2kdjA2TRVH9ke5i2L3gsbjR&#10;Bv1mYJP9+R1ZPLivxL+Wrrmn7s/3bHNmzi53T2j5kj3WyFT9Hd6YLoDuNI5hSCY8ANQgJJ8+tgjq&#10;nubqjvLa1NvXp/sLafY216pUKZfamZo8rDA8hkCwV8MEhqsZV3ia8NTHFMNJuot7luw3Kw3SBbnb&#10;ryOaA+aEH9vmD8jQ9c6ubuSOb+Qt2l2PnPly82zdU/0O4jaMkCmUJGl1yO5Cy549CZ7W9Bbr3v3X&#10;uve/de697917r3v3Xuve/de697917r3v3Xuve/de697917r3v3Xuve/de697917r3v3Xuve/de69&#10;7917r3v3Xuve/de697917r3v3Xuve/de697917r3v3Xuve/de697917r3v3Xuve/de697917r3v3&#10;Xuve/de697917r3v3Xuve/de697917r3v3Xuve/de697917r3v3Xuve/de697917r3v3Xuve/de6&#10;97917r3v3Xuve/de697917r3v3Xuve/de697917r3v3Xuve/de697917r3v3Xuve/de697917r3v&#10;3Xuve/de697917r/19/j37r3Xvfuvde9+691737r3Xvfuvde9+691737r3Xvfuvde9+691737r3X&#10;vfuvde9+691737r3Xvfuvde9+691737r3Xvfuvde9+691737r3Xvfuvde9+691737r3Xvfuvde9+&#10;691737r3Xvfuvde9+691737r3Xvfuvde9+691737r3Xvfuvde9+691737r3Xvfuvde9+691737r3&#10;Xvfuvde9+691737r3Xvfuvde9+691737r3Xvfuvde9+690mN4712f15t3Jbv35ufA7O2vh6eSqym&#10;4Ny5Wiw2IoYY0aRmqK6vmgp0Yqh0rq1MRZQTx7Yubm3s4XuLqdI4FFSzEAD8z0a7Lse88ybla7Ny&#10;/tVxe7tOwWOGCNpJGJNMIgJPHJpQcTQda+3y9/4UIdM9cNlNo/Fba790bqgM1L/f3cArcF1pQ1CM&#10;8Rnx1Npg3DutU4dCq0VO/wCJWHuJOYfdzbbPXb7DB9TOMeI1VjH2D4n/AOMj59dFvZr+7l525mFp&#10;vPu1uo2PaWo30kOmW9cYNHbMNv6EEyuPNQetYz5M/OX5Q/LrKyV3d/aue3BiBO09BsjGzHA7BxBJ&#10;hZVx+08Y0OMZ42p1KzVCz1NxcyH3CW980b5zBIW3O/d464QdsY+xBj8zU/Prqf7W+wvtT7OWa2/I&#10;nKNvb3mmj3TjxbuTj8dw9XoamqoUT+j0Ur2H+ph697917r3v3Xuve/de697917r3v3Xuve/de697&#10;917r3v3Xuve/de697917r3v3Xuve/de697917r3v3Xuve/de697917r3v3Xuve/de697917r3v3X&#10;uve/de697917r3v3Xuve/de697917r3v3Xuve/de697917r3v3Xuve/de697917r3v3Xuve/de69&#10;7917r3v3Xuve/de697917r3v3Xuve/de697917oUepO7e3Oh900+9em+xd29cbnpitsptXMVWNap&#10;RVkQU+SpY3NDlqPTMwMFVFNCdRuvtdt+57htU4uduvJIZx5qSK/aOBHyII6CfOHIvJ3uBtMuxc68&#10;tWe57U3+hzxq+k4yjEao2wO6NlbHHrYy+Iv/AAom3LiWxm0vmLsSPcuP1RUz9r9bUcFBnadC4U1e&#10;4dlPJFjMmI4+XfHy0rk3IgY8e5i5e94J49FvzFa604eLGKN9rJwP+1I+zrmn7x/3bO13gut49luY&#10;Da3OWFhesXiJ/hhuQC6VPATLIPVx1swdDfJjon5N7Ui3l0b2XtnsDDtHG1ZDia5VzWFlkSNzS57A&#10;VQgzOFqozIFK1EEd2/SSOfc17Vve1b3bi52u9SaPzoe4fJlOVP2jrl17g+13P/tZu77Jz7yvdbde&#10;1OkyL+lKAT3RTLWOVTStUY4406HX2adAHr3v3Xuve/de697917r3v3Xuve/de697917r3v3Xuve/&#10;de697917r3v3Xuve/de697917r3v3Xuve/de697917r3v3Xuve/de697917r3v3Xuve/de697917&#10;r3v3Xuve/de697917r3v3Xuve/de697917r3v3Xuve/de697917r3v3Xuve/de697917r3v3Xuve&#10;/de697917r3v3Xuve/de697917r3v3Xuve/de697917r3v3Xuve/de697917r3v3Xuve/de69791&#10;7r3v3Xuve/de697917r3v3Xuve/de697917r3v3Xuv/Q3+Pfuvde9+691737r3Xvfuvde9+69173&#10;7r3Xvfuvde9+691737r3Xvfuvde9+691737r3Xvfuvde9+691737r3Xvfuvde9+691737r3Xvfuv&#10;de9+691737r3Xvfuvde9+691737r3Xvfuvde9+691737r3Xvfuvde9+691737r3Xvfuvde9+6917&#10;37r3Xvfuvde9+691737r3Xvfuvde9+691737r3Xvfuvde9+691737r3XvfuvdN+Wy+KwONrcznMn&#10;j8Lh8bTvV5HK5atpsdjaCliF5KmtrqyWGlpaeMfqd2VR+T7pJJHEjSSuFjUVJJAAHqScDpTZ2d3u&#10;F1BZWFrJPeysFSONWd3Y8FVFBZifIAE9UCfNP+fr0Z042V2R8Y8bT98dgU/lpJd3yy1OP6pwVWFg&#10;u8WQQRZPeU0PlcaaIRUheO33JHuJuZfdja9u8S12RBd3Yxr4RKft4v8AlQf0uuh3sd/d58/c6i03&#10;33Uum5f5dajC3AV7+Vc8UylsDQZl1SUavhDrVU+S/wAzfkh8udxvuDvPszN7ogjnebFbVp5Titk7&#10;fV21CLCbWomjxlL478SuslQ39qRvcEb1zJvPMExm3S9ZxXC8EX/SqMD7ePz662+13sj7Zezm2rt3&#10;IXK0FpIVAknYeJdTfOWdqu1f4QVQeSjorvsj6lfr3v3Xuve/de697917r3v3Xuve/de697917r3v&#10;3Xuve/de697917r3v3Xuve/de697917r3v3Xuve/de697917r3v3Xuve/de697917r3v3Xuve/de&#10;697917r3v3Xuve/de697917r3v3Xuve/de697917r3v3Xuve/de697917r3v3Xuve/de697917r3&#10;v3Xuve/de697917r3v3Xuve/de697917r3v3Xuve/de697917r3v3Xuve/de6EHrLtjsvpfdmP3z&#10;1Rvnc3X+7cZIklJndr5WqxVYuhtQhqPt3WKtpWP6oZlkhf6MpHtXY397ttwl1YXTw3C8GUkH/ZHy&#10;OOg5zTyhyvzvtFxsHN2wWu47PKKNFPGsi58xUVVvRlIYeRHWyn8MP+FDeSoP4Vsf5pbVbK0aiKkj&#10;7l6/xyJk4VVJAtRu7ZMJSGuHpQPUYwpISxb7Zj7mjlv3edPDteZYNS8PGjGf9unn9q5/o9cwfe/+&#10;7ftrj6vfvY/dhFNljtt2/Ycjtt7o5Tzok9VwB4o62d+pu5uqu9toUO/ent/bZ7D2jkFBgzO2clDX&#10;QxyXYGmr6cFK3F1qFDqp6mKGdbcoPc37fuVhutut3t12k1ufNTX8j5g/IgHrldzfyRzdyBvM/L3O&#10;nL11tu8R8Yp0KEj+JD8MimuHRmU+R6E32t6C3Xvfuvde9+691737r3Xvfuvde9+691737r3Xvfuv&#10;de9+691737r3Xvfuvde9+691737r3Xvfuvde9+691737r3Xvfuvde9+691737r3Xvfuvde9+6917&#10;37r3Xvfuvde9+691737r3Xvfuvde9+691737r3Xvfuvde9+691737r3Xvfuvde9+691737r3Xvfu&#10;vde9+691737r3Xvfuvde9+691737r3Xvfuvde9+691737r3Xvfuvde9+691737r3Xvfuvde9+691&#10;737r3Xvfuvde9+691737r3Xvfuvde9+691//0d/j37r3Xvfuvde9+691737r3Xvfuvde9+691737&#10;r3Xvfuvde9+691737r3Xvfuvde9+691737r3Xvfuvde9+691737r3Xvfuvde9+691737r3Xvfuvd&#10;e9+691737r3Xvfuvde9+691737r3Xvfuvde9+691737r3Xvfuvde9+691737r3Xvfuvde9+69173&#10;7r3Xvfuvde9+691737r3Xvfuvde9+691737r3Xvfuvde9+691Vl84v5tfxl+F8GR2xNll7W7niil&#10;Sm6w2XW008mJqx41jbeufHlx22YFaQs0J8tcwjYLD+fYF5n9wNk5bDwGTx9yHCJDwP8ATbgv2Zb5&#10;dZZew33PfdL3vktt1Sz/AHRyQxBa+uVYCRc1+miw85xQN2xCoJfy608/mT/Mq+UPzXy1VF2LvCXb&#10;fXIqWkxHUuzJanE7LoIhLO9OcnEsn3u6MhHHMFaor5Jv0gokf09478x86b5zNIwvLjRZ1xElQg+3&#10;zY/Nq/IDrtB7Kfdg9qfYyzhflrZhc8y6aSbhchZLlzQV0GmmBCRUJEF4nUzceiAewl1kT1737r3X&#10;vfuvde9+691737r3Xvfuvde9+691737r3Xvfuvde9+691737r3Xvfuvde9+691737r3Xvfuvde9+&#10;691737r3Xvfuvde9+691737r3Xvfuvde9+691737r3Xvfuvde9+691737r3Xvfuvde9+691737r3&#10;Xvfuvde9+691737r3Xvfuvde9+691737r3Xvfuvde9+691737r3Xvfuvde9+691737r3Xvfuvde9&#10;+691737r3Xvfuvde9+691737r3Xvfuvde9+690PXx9+Tvenxb3nTb76N7Fz2xs1FLA9dTUNR58Dn&#10;6eGaOU4/ce36sTYjN0Mwj0Mk8TMFJ0Mp59mu0b3umxXK3W13jxSVyB8LfJlOGH2j7Oo+9xfavkH3&#10;X2SXYOfeWre/sSDoZhSWIkEa4ZlpJE4rUFWAJAqCMdbZfwX/AJ9XUHc5wvXnylpMf0r2TUCmoKbf&#10;FO0zdWbnrTGyB6qomees2XXVcsY9FSZKLXKAJ0HHufeV/dbbty8Oz31RbXpoA/8AoTH5+aE/Ptzx&#10;65Ae/n93zznyQL7mT2nmk3zlhdTtamn18C1rRQAFuVUHilJaLUxtx62CKGvocpRUmSxlZSZHHV9P&#10;DV0NfQ1ENXRVtJUIssFVSVVO8kFRTzxsGR0YqykEEj3LaOrqrowKEVBGQR6g9c6ri3ntJ5rW6geK&#10;5jYqyOCrKwNCrKQCCDgggEHj1L926Z697917r3v3Xuve/de697917r3v3Xuve/de697917r3v3Xu&#10;ve/de697917r3v3Xuve/de697917r3v3Xuve/de697917r3v3Xuve/de697917r3v3Xuve/de697&#10;917r3v3Xuve/de697917r3v3Xuve/de697917r3v3Xuve/de697917r3v3Xuve/de697917r3v3X&#10;uve/de697917r3v3Xuve/de697917r3v3Xuve/de697917r3v3Xuve/de697917r3v3Xuve/de69&#10;7917r3v3Xuve/de6/9Lf49+691737r3Xvfuvde9+691737r3Xvfuvde9+691737r3Xvfuvde9+69&#10;1737r3Xvfuvde9+691737r3Xvfuvde9+691737r3Xvfuvde9+691737r3Xvfuvde9+691737r3Xv&#10;fuvde9+691737r3Xvfuvde9+691737r3Xvfuvde9+691737r3Xvfuvde9+691737r3Xvfuvde9+6&#10;91737r3Xvfuvde9+690D/eHfnUPxw2Hk+ye6N9YPYm08ZG5+8y9UiVWSqgFEWMweNQtX5rK1Mjqs&#10;dPTxySEsCQFuQXbpu237NaPe7ldLFbr5k5J9FHFifQdDPkP295y9zOYLXljkfYLjcN3lI7Y1JVF8&#10;3lf4Io1AJLuQMeZx1qHfPn+e1233o2b61+LyZXpjqic12NrN5tIKftLedBIwpy6VlNPJDsvFVlOr&#10;nw0rNWsk1nnUjR7x75r909w3TxbLYw1tYGoL/wCiuPtHwA+gznJ67J/d6+4FydyCLDmj3WaHe+bl&#10;0OttSthbOM0KsAbmRTTucCIFarGa161/qqqqa2pqK2tqJ6usq55aqrq6qWSoqaqpqJGlnqKieVnl&#10;mnmlcs7sSzMSSb+4mZmZizEliakniT10RiiigijggjVIUUKqqAFVQKAADAAGABgDA6w+9dO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WdfBn+ax8k/hNX4/AYz&#10;Lv2V0wKhf4l1PvCtq6jH0NMyeKWbZeVLyVm1K5FCsqRa6NzGA8BuT7G/K/Pm9csukUcnjbbXMTk0&#10;H+kPFD9mPUdYr+/f3R/bD30t7ncLqzG1876ezcLZVDs1agXMdAtwhyCWpIK1VxQDrc7+Gf8AMI+O&#10;Xzf2xHkuq90Jjd60dHTz7n6r3NNSUG+duSyQl5m+wWZ483iY5UkVa6jMsDBLt4ydPvJDlvm7ZuZ4&#10;A9hPpuQO6JqB1/L8Q/pCo+zriL72/dy9y/YjdWtebdqMuxu5EF/AGe1mAOO+lYpCCCYpNLCuNQz0&#10;eP2KOoG697917r3v3Xuve/de697917r3v3Xuve/de697917r3v3Xuve/de697917r3v3Xuve/de6&#10;97917r3v3Xuve/de697917r3v3Xuve/de697917r3v3Xuve/de697917r3v3Xuve/de697917r3v&#10;3Xuve/de697917r3v3Xuve/de697917r3v3Xuve/de697917r3v3Xuve/de697917r3v3Xuve/de&#10;697917r3v3Xuve/de697917r3v3Xuve/de697917r3v3Xuve/de697917r3v3Xuv/9Pf49+69173&#10;7r3Xvfuvde9+691737r3Xvfuvde9+691737r3Xvfuvde9+691737r3Xvfuvde9+691737r3Xvfuv&#10;de9+691737r3Xvfuvde9+691737r3Xvfuvde9+691737r3Xvfuvde9+691737r3Xvfuvde9+6917&#10;37r3Xvfuvde9+691737r3Xvfuvde9+691737r3Xvfuvde9+691737r3XvfuvdU6/zCP5w/R/w1hy&#10;mwNjmg7h7+QGnGz8XXo+2NmVDQtIKjf2bo5i1PPESg/htMWrHLeswhSfcdc3e4m2cuB7S1pc7t/A&#10;D2p/zUYf8dGfWnWaX3cvuXc+e9j2nMW/CTZfbs5+okSk9yK0paRMMg5/WekYp26yadaXfyU+Vve3&#10;y233Udg95b6yO6soTImJxKvJR7W2vRSSySjG7Y29FI1BiKNGkNyoaaTgyO5F/eNu9b9uvMF0bvdL&#10;ppJPIcFUeirwA/mfMnrt/wC2HtHyB7Pcvx8uchbBFaWmDJJQNPOwAGueYjXI2POij8KqMdF19k/U&#10;l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KrZG+d5da7pw299gbnzmzt3berYMhhdxbdyNTi8rjqunkWWOSnq6WSOQKWQB0N0kW6sCpIL9&#10;rdXNlPHc2k7R3CGoZSQQftHRRvuwbJzPtN7sXMW1QXuz3KFJYZkWSN1IoQVYEfYeIOQQc9bXX8vD&#10;+fTg92HB9RfNaWi2zuMxxY7Cd50FKtNtrMzLIkVPF2DjomIwOQmhezZGmQ0cjx3ljhL6vc9coe60&#10;Vx4W38ykJNwWcCin08QfhP8ASGPUDrkV95H+76v9n+v5y9jUe62ypeXa3bVPEKEk2bn+1QHhC58Q&#10;A0RnAp1sz47JY7MUFHlcTX0WUxeRpoazH5LHVUFdQV1HUIJaeqo6ymklp6qmnjYMjozKym4JHubE&#10;dJEWSNwyEVBBqCPUEcR1y3uba5sria0vLd4ruNiro6lXRgaFWVgCrA4IIBB49TfdumOve/de6979&#10;17r3v3Xuve/de697917r3v3Xuve/de697917r3v3Xuve/de697917r3v3Xuve/de697917r3v3Xu&#10;ve/de697917r3v3Xuve/de697917r3v3Xuve/de697917r3v3Xuve/de697917r3v3Xuve/de697&#10;917r3v3Xuve/de697917r3v3Xuve/de697917r3v3Xuve/de697917r3v3Xuve/de697917r3v3X&#10;uve/de697917r3v3Xuve/de697917r3v3Xuv/9Tf49+691737r3Xvfuvde9+691737r3Xvfuvde9&#10;+691737r3Xvfuvde9+691737r3Xvfuvde9+691737r3Xvfuvde9+691737r3Xvfuvde9+691737r&#10;3Xvfuvde9+691737r3Xvfuvde9+691737r3Xvfuvde9+691737r3Xvfuvde9+691737r3Xvfuvde&#10;9+691737r3Xvfuvde9+690nt2bt2xsPbWa3jvTPYra+1duUE+Uzu4M3WwY/FYugpxeWprKuodIok&#10;BIUC93chVBYgFm4uILWGW5uZVSBBVmY0AHqT0ZbPs+68wbpY7Lsm3zXe7XMgjihiUvJI54KqipJ8&#10;z5AAk0AJ61IP5kX89XcfYTbi6W+Glfkdo7FYy4jcXdDwij3VuyEemup9jwya5ttYKpN4vvWC19RE&#10;GKCFXBOP/OXulNd+NtvLbmO14NNwZ/XR/Cvlq+IjhSvXYj7sn3Bds5cG288e9lvFeb+KSQ7YDqt7&#10;c/hN0RiaVfi8IViRqBtZU9a11VVVNdU1FbW1E9ZWVk81VV1dVNJUVNVU1EjSz1FRPKzyzzzyuWd2&#10;JZmJJJJ9wuzMzMzMSxNSTxJ9T109iiigijggjVIEUKqqAFVQKAADAAGABgDA6we9dOde9+691737&#10;r3Xvfuvde9+691737r3Xvfuvde9+691737r3Xvfuvde9+691737r3Xvfuvde9+691737r3Xvfuvd&#10;e9+691737r3Xvfuvde9+691737r3Xvfuvde9+691737r3Xvfuvde9+691737r3Xvfuvde9+69173&#10;7r3Xvfuvde9+691737r3Xvfuvde9+691737r3Xvfuvde9+691737r3Xvfuvde9+691737r3Xvfuv&#10;de9+691737r3Xvfuvde9+691737r3Xvfuvde9+691737r3Xvfuvde9+691737r3Xvfuvde9+6917&#10;37r3XvfuvdW0/wAvX+bZ3f8ACSvodm52Wv7V+P8ANUQiv66ylaDlNsRayJq7r7L1ZY4ifxOdVFIx&#10;oZiq+mMjX7H/ACj7gbpyy6W0pM+01zGTlfnGTw/0vwn5dYffeO+57yH7629xve3pHtHuIqnReRr2&#10;TmmEvI1/tBXhKB4q1OWBp1u3fG75QdK/LLrqi7O6R3jR7owE/ihyVE2ml3DtnIyxeU4fc+FeR6rD&#10;5JFB9L3jk0kxu6i/vJrZt823f7Nb7bLgSRHiODKfRl4g/wCoV64Ve53tVzz7Qcyz8rc97K9puK1K&#10;N8UM6A08SCWmmRD6jIqAwU46MD7Nuo6697917r3v3Xuve/de697917r3v3Xuve/de697917r3v3X&#10;uve/de697917r3v3Xuve/de697917r3v3Xuve/de697917r3v3Xuve/de697917r3v3Xuve/de69&#10;7917r3v3Xuve/de697917r3v3Xuve/de697917r3v3Xuve/de697917r3v3Xuve/de697917r3v3&#10;Xuve/de697917r3v3Xuve/de697917r3v3Xuve/de697917r3v3Xuve/de697917r3v3Xuv/1d/j&#10;37r3Xvfuvde9+691737r3Xvfuvde9+691737r3Xvfuvde9+691737r3Xvfuvde9+691737r3Xvfu&#10;vde9+691737r3Xvfuvde9+691737r3Xvfuvde9+691737r3Xvfuvde9+691737r3Xvfuvde9+691&#10;737r3Xvfuvde9+691737r3Xvfuvde9+691737r3Xvfuvde9+690XD5Q/Kzpb4g9aV3Z/dO6qbBYq&#10;Py02Cw0LR1G5N3ZhIjKmF21iA61GRrGWxkYWigQhpGUEXJt837beXrJr7cpwkfBR+Jz6KPM/yHn1&#10;JntT7R88e8vNFvyryPtLXF2aNLKaiG3jJoZZ5KURfQfE5woJrTRm/mCfzPO7fnduapx2QnqNhdIY&#10;vJNPtLqjFV0jUjx0zsKHMbzrIvEu49wsv7h1KKamka0KDSHOL3N3O+581TsjkxbYrdkQOMcC5/E3&#10;8h5dd7Pu6fdW5F9gNriubZF3DnuWKlxuEiAMCw747ZTXwYfLB1uBV2yVFZ/sFdZR9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GH+M3ym7q+JHZFD2d0nu6r25movFBl8ZIXqdubqxccolbD7mwzO&#10;tNlKBzfTqtJESWjdCSScbJvu5cv3q322XBSTzH4WHow4Ef4PLqNvdL2m5H94uWZ+VeednS5sTUxu&#10;KLNbyEU8SCSmqNx507WoAwI63lf5ef8ANC6Z+d23IMPC9J193risatTurqvIV6yPV/bRqK/NbIrJ&#10;/FJn8CJLuUA+6pY2AlWwLnKDlDnjbeaoRGCId1VatETx9WQ/iX+Y8/Xrgt94/wC6nzt7AbnJeuH3&#10;HkCaXTBfolAuo9kV0oqIZaYrXw5COw5C9Weexv1it1737r3Xvfuvde9+691737r3Xvfuvde9+691&#10;737r3Xvfuvde9+691737r3Xvfuvde9+691737r3Xvfuvde9+691737r3Xvfuvde9+691737r3Xvf&#10;uvde9+691737r3Xvfuvde9+691737r3Xvfuvde9+691737r3Xvfuvde9+691737r3Xvfuvde9+69&#10;1737r3Xvfuvde9+691737r3Xvfuvde9+691737r3Xvfuvde9+691737r3Xvfuvde9+691737r3X/&#10;1t/j37r3Xvfuvde9+691737r3Xvfuvde9+691737r3Xvfuvde9+691737r3Xvfuvde9+691737r3&#10;Xvfuvde9+691737r3Xvfuvde9+691737r3Xvfuvde9+691737r3Xvfuvde9+691737r3Xvfuvde9&#10;+691737r3Xvfuvde9+691737r3Xvfuvde9+691737r3XvfuvdV0fzA/5kXTXwM2NJUZ+aHeXcGeo&#10;pTsLqnGVkS5LIzsNEea3LMrM+A2rRudcs7qZZ7eOBWdrqDubec9t5VtSZSJNxcfpxA5P9Jv4VHme&#10;J4DrJX7uv3ZOdvvA78se3o1lyZbuPq791OhB5xQD/RrhuCqDpT4pCAKHRK+UHyq7m+XnZuQ7S7n3&#10;RUZzLTGanweHhaSDbu0cO8pljwm2sVraDH0SEAuwBlncBpGYgWxZ3zfty5hvnvtynLSH4R+FB/Co&#10;8h/M+fXfr2q9pOSfZrla25T5I2pYLNaGWQ0M1xIBQyzyUq7HyHwqMKAK9Fz9k/Um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Sj2fvDdPX+6MHvXZOfyu1t2bZyNPlsBuDCVk1BlM&#10;VkaVtUNTSVUDLIjC5VhyroxVgVJBet7ie0niubaVo7hDVWU0II8weizedl2nmLar/Y9926G72e6i&#10;McsMqh45EbirKcH1HmCAQQQD1uY/yuP5zm1/kdHheifktX4zZvekcUFDtjecrQY/anauhPGtPIzs&#10;kOC3qNILQG1PXA6oSsgaM5H8je5EG8iLat6dY904K/BZfl/Rf5cG8s464l/eu+5Huvtm19z/AO19&#10;vLe8gkl57YVe4sK5qOJltvRx3xcHBUhutgT3LXXOvr3v3Xuve/de697917r3v3Xuve/de697917r&#10;3v3Xuve/de697917r3v3Xuve/de697917r3v3Xuve/de697917r3v3Xuve/de697917r3v3Xuve/&#10;de697917r3v3Xuve/de697917r3v3Xuve/de697917r3v3Xuve/de697917r3v3Xuve/de697917&#10;r3v3Xuve/de697917r3v3Xuve/de697917r3v3Xuve/de697917r3v3Xuve/de697917r//X3+Pf&#10;uvde9+691737r3Xvfuvde9+691737r3Xvfuvde9+691737r3Xvfuvde9+691737r3Xvfuvde9+69&#10;1737r3Xvfuvde9+691737r3Xvfuvde9+691737r3Xvfuvde9+691737r3Xvfuvde9+691737r3Xv&#10;fuvde9+691737r3Xvfuvde9+691737r3XvfuvdU4/wAz3+bFsL4TbereueuXxW+/krnKBhitvmVK&#10;rB9dU1UhWPc+9/CxL1EYJaixYKy1UgDSlIVYtHXO/P1pyzC1nZlZd6YYXisYP4n/AMi8T50HWan3&#10;Vvuhcwe+m4wcy8yrNt/thbyfqTU0y3jKcwWteAPCWehVBhdTkU0c+z+0d/8Ac++dwdk9n7py28d6&#10;7nrZa/MZ3MVL1NVUSyMzLFECfHS0dOG0xQxhYokFlUD3jBfX13uV1Ne307SXLmpYmp/2B6AYHXeb&#10;lXlTl3kjYdu5Y5V2mGy2O0jCRxRqFUAeZ82Y8WZqsxyT0gfaToQ9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lgnnpZ4aqlmlpqmmljnp6iCR4Z4J4XEkU0MsZWSKW&#10;KRQyspBUi4597BKkMpow6pJHHLG8UqBomBBBAIIIoQQcEEYIOCOtqz+U/wDzpjM23PjT8w9wgSN9&#10;phesu78rOAHb001FtLsapk4DN6UocsxsT+zU/wBiX3O/IXuVXwdl5imzhY5j+wJIf+Ov+TeR65Jf&#10;e8+47oG5+6Hsvtvb3S321xjh+JriyUfmZbcf6eL8SdbUcUsU8UU8Esc0E0aSwzROskUsUih45YpE&#10;JSSORCCrAkEG49zsCCAQag9clnR43aORSsikggihBGCCDwI8x1k976r1737r3Xvfuvde9+691737&#10;r3Xvfuvde9+691737r3Xvfuvde9+691737r3Xvfuvde9+691737r3Xvfuvde9+691737r3Xvfuvd&#10;e9+691737r3Xvfuvde9+691737r3Xvfuvde9+691737r3Xvfuvde9+691737r3Xvfuvde9+69173&#10;7r3Xvfuvde9+691737r3Xvfuvde9+691737r3Xvfuvde9+691737r3Xvfuvde9+691737r3X/9Df&#10;49+691737r3Xvfuvde9+691737r3Xvfuvde9+691737r3Xvfuvde9+691737r3Xvfuvde9+69173&#10;7r3Xvfuvde9+691737r3Xvfuvde9+691737r3Xvfuvde9+691737r3Xvfuvde9+691737r3Xvfuv&#10;de9+691737r3Xvfuvde9+691737r3XvfuvdUT/zXv5uOA+J+LyvRvRWQx24/kTlKJ6fL5SJ4q3Ed&#10;S0tXFYVOQCloqrd7xvqgozxTcPNzZfcWc++4EWwJJte1Or7wwyeIiB8z6v6Dy4nrPz7on3Otx93r&#10;qz595+tpbb22icNHGarJuDKfhTzW3BFHk/HlUxU9aTm59z7h3puHM7s3bmsjuLcu4chU5XN5zL1U&#10;tbksnkauQy1FXV1MzNJLLI5/rYCwAAAHvGieea5mkuLiVnncksxNSSfMnruftW1bbse22W0bPYxW&#10;2120axxRRqFREUUCqowAP58Tnpi9tdGH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bJ38pL+cbW9WT7c+NPyp3DUZDrWeSnw/XvaWVnkqa7Yc&#10;kjLDR4LdFVIXmq9qF2CRVDFpKLjVeO9pn9v/AHFaxMOy79MTZGgjlOSnorHzT0P4fs65h/fD+5XD&#10;zZHuXuh7S7asfNCgyXlhGAq3YGWlgUUC3HmyCgl8qNx3AqSrpa+lpq6hqaetoq2nhq6OspJo6mlq&#10;6WpjWanqaaohZ4Z6eeFw6OhKspBBIPvIdWV1V0YFSKgjIIPmOuMk0MtvLLb3ETJOjFWVgVZWU0Ks&#10;DQgggggioOD1I976b697917r3v3Xuve/de697917r3v3Xuve/de697917r3v3Xuve/de697917r3&#10;v3Xuve/de697917r3v3Xuve/de697917r3v3Xuve/de697917r3v3Xuve/de697917r3v3Xuve/d&#10;e697917r3v3Xuve/de697917r3v3Xuve/de697917r3v3Xuve/de697917r3v3Xuve/de697917r&#10;3v3Xuve/de697917r3v3Xuve/de6/9Hf49+691737r3Xvfuvde9+691737r3Xvfuvde9+691737r&#10;3Xvfuvde9+691737r3Xvfuvde9+691737r3Xvfuvde9+691737r3Xvfuvde9+691737r3Xvfuvde&#10;9+691737r3Xvfuvde9+691737r3Xvfuvde9+691737r3Xvfuvde9+691737r3VC383D+bTjPizh8&#10;p0F0Hl6LLfIbOUL0+4Nw0zxVdF1DjayIr5nsXin3xUxPemga4olIlkGvQoir3A5/TYo5Np2mQNu7&#10;DuYZEIP/AD+fIfh4nPXQX7nf3Prr3ZvbT3D9wrN4fbeCQGGFgVbcXU8PIi1UjvYf2p7FOmp60osz&#10;mctuLLZLPZ7JVuYzWYranJZXK5KplrMhka+slaeqrKyqnZ5qionmcszMSST7xokkkmkeWVy0rGpJ&#10;NSSeJJ67mWVlZ7bZ2237faxw2MKKkcaKFREUUVVUUAAAoAOm33TpV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sZ/ygv5u9b0&#10;pXbf+MnyY3BUV3T+QqYcZ132DlJpKmr6xramQJT4XMVEheWfY1TM9lY3bHOdS/sllExe3nuE22NF&#10;sm9zE7cTSOQ8Yifwn+gf+M/Z1zS++X9zaDnmDcfdP2u25Y+dI1L3lnGAq3yqKmWMCgF0oGRwmAoe&#10;+hO49S1VLXUtNW0VTBWUdZBDVUlXSzR1FLVUtRGssFTTTxM8U8E8ThkdSVZSCCQfeRisrKGUgqRU&#10;EcCOuKssUsEssE8TJOjFWVgQysDQqwOQQcEHIOD1n976b697917r3v3Xuve/de697917r3v3Xuve&#10;/de697917r3v3Xuve/de697917r3v3Xuve/de697917r3v3Xuve/de697917r3v3Xuve/de69791&#10;7r3v3Xuve/de697917r3v3Xuve/de697917r3v3Xuve/de697917r3v3Xuve/de697917r3v3Xuv&#10;e/de697917r3v3Xuve/de697917r3v3Xuve/de697917r3v3Xuv/0t/j37r3Xvfuvde9+691737r&#10;3Xvfuvde9+691737r3Xvfuvde9+691737r3Xvfuvde9+691737r3Xvfuvde9+691737r3Xvfuvde&#10;9+691737r3Xvfuvde9+691737r3Xvfuvde9+691737r3Xvfuvde9+691737r3Xvfuvde9+691737&#10;r3VIv823+afiPh5tWq6b6hyNFlvkfu7FMRLE8dVT9W4OvjZI9xZWMFl/j9VGScfTPyP88w0gXjL3&#10;A57j5dgbbducNvMi/b4Sn8R/pH8I/PrOz7nn3TLz3o3aLnXnK2kh9s7ObgQVN/KhqYYz/vpT/bOP&#10;9IDUmmjvns9mt0ZrK7j3HlK7N57OV9VlMxl8nUyVeQyWQrZWnqqyrqZmaSaeeVyzEn8+8YZZZZ5Z&#10;JppC0rEkkmpJPEk9d49v2+x2mxtNs2y0jg2+CNY440UKiIooqqowAAKAdNPtvpZ1737r3Xvfuvde&#10;9+691737r3Xvfuvde9+691737r3Xvfuvde9+691737r3Xvfuvde9+691737r3Xvfuvde9+691737&#10;r3Xvfuvde9+691737r3Xvfuvde9+691737r3Xvfuvde9+691737r3Xvfuvde9+691737r3Xvfuvd&#10;e9+691737r3Xvfuvde9+691737r3Xvfuvde9+691737r3Xvfuvde9+691737r3Xvfuvde9+69173&#10;7r3Xvfuvde9+691737r3Xvfuvde9+691737r3Xvfuvde9+691737r3Xvfuvde9+691737r3Xvfuv&#10;de9+691737r3Xvfuvde9+691737r3Xvfuvde9+691737r3Xvfuvde9+691737r3Xvfuvde9+6917&#10;37r3XvfuvdbMH8mz+bVL15Wbc+J/yW3G8mw6+ogxHU3Yuaqix2dXVMgipNobhrp2JG3KuZwlHO7W&#10;pJGCEhGFpq9uefzZtDsG9Tf4qTSKRj8BPBGP8J8j5cOHXLr76/3PU5kh3P3e9r9sA5gjUybhZxL/&#10;ALkqoq1xCo/0ZQKyIB+oBqHcOtvZHWRVdGV0dQ6OhDK6sAVZWBIZWBuCOCPeQvHI4dcaiCpKsCGB&#10;yOuXv3Wuve/de697917r3v3Xuve/de697917r3v3Xuve/de697917r3v3Xuve/de697917r3v3Xu&#10;ve/de697917r3v3Xuve/de697917r3v3Xuve/de697917r3v3Xuve/de697917r3v3Xuve/de697&#10;917r3v3Xuve/de697917r3v3Xuve/de697917r3v3Xuve/de697917r3v3Xuve/de697917r3v3X&#10;uve/de6//9Pf49+691737r3Xvfuvde9+691737r3Xvfuvde9+691737r3Xvfuvde9+691737r3Xv&#10;fuvde9+691737r3Xvfuvde9+691737r3Xvfuvde9+691737r3Xvfuvde9+691737r3Xvfuvde9+6&#10;91737r3Xvfuvde9+691737r3XvfuvdVVfzRf5ku1/gn1e2L21LjM/wDIPfWPqoevdr1BSpp8BAwa&#10;CTfG5aQNqbF4yQ/5PTtYVlQoU/th7gPnnnODlax8OEq+7yg+GvHT/TYeg8h5n5V6y2+6j92Ldff7&#10;msXe6JLb+3O3yKbycVVpjxFrA3+/HHxuK+Ghr8RHWhJvbe27OyN27i35vvcGT3VvHdmWq85uLcOZ&#10;qXq8llspXSmWoqqmZ/yWNkRQscaBURVRVUYp3NzcXtxNd3UzSXMjFmYmpJPmf9WOA6+g/Yti2fln&#10;Z9t5f2DborTZbOFYoYY1CpHGgoqqB+0k1LGrMSST0l/bHRt1737r3Xvfuvde9+691737r3Xvfuvd&#10;e9+691737r3Xvfuvde9+691737r3Xvfuvde9+691Nx2MyGWqkosXRVWQrJL+Omo4ZKiZwLXIjjVm&#10;IF/dkR5GCopLeg6T3N1bWcTT3c6RwjizEAftPQ8bE+KPyJ7IrKGk2h1JvPLCurKeiSpixE60sLzy&#10;JH5KiRwpjhiD6mNiQv0B9mtrsG8XrKtvt8jVNK0x+fUf7/7u+23LEM828842MPhoW0mQaiACaADi&#10;TSg+fVr3W/8AIK+UW7DSVG5cxhNsUkzU8ksVRFKtStPIFeWxkktrVWsPT9R7Htl7Ub5caWnkVF6x&#10;F5n/ALwz2o2jxotrsp7uZQQCCNNRgcB/l6sMwn/CdjY8VPQSZnsysknVI/voaaeviu/1k8TxqqqL&#10;/Sx49i+L2ftQEMl6a+dK9Y33/wDeTb88lwtlysgjqdBYKfsrX/N0Znb38h/4z4nDLjqrc2+p5yv7&#10;ssW4svGhPP0Va5RY/wCt7O4favZY49DTyk/6Y/5+ot3L+8A90by9NzFtdgsfkDDGT/x3pW7Q/kdf&#10;FbaWUmyUGa7EqDPAYJI/715qG6twSHjyFwbe1Fv7YbFbuXEsxqP42/z9FG8/fy92t4tUtpLHbV0t&#10;UH6eI/4U6Tu9/wCQz8Tt0RVctFnOxKHIShjTyVG6svVwo7WN5EkrW1C/J4Pti59qtgnDFZZg/wDp&#10;if8AL0ZbF/eB+721PCk9htsluOIEEakj5UXooEv/AAnRwP8AEq+SLtUnHOJPsIiazzRk20CV2i1M&#10;eOTc+w+fZ6LW5F/2eXHqZk/vKtw+mt1blL/GRTWe2h9aCvRFe7v5BvyX2AMhk9iZfE76xkJllp6O&#10;jilOQaIamRSysBqsLWKXuf8Abhbc/ajerTW9pIsqeg49T7yJ/eFe13MX09rzBZzbfdGgLMRor5/6&#10;q9VI9i/F35AdUSVa786q3fgIaOd4JKypxU5o3aNmUtHMitqU6SRcA2/HuP7zYt2sC31dhIgB4kY6&#10;zD5a91/bvm5YTy/zdZXEjqCFWQahX1B6ARlZGZHVkdGKujAqyspsyspsVZSLEH6eynqQgQwDKaqe&#10;uvfut9e9+691737r3Xvfuvde9+691737r3Xvfuvde9+691737r3Xvfuvde9+691737r3Xvfuvde9&#10;+691737r3Xvfuvde9+691737r3Xvfuvde9+691737r3Xvfuvde9+691737r3Xvfuvde9+691yRHk&#10;ZUjRpHYgKiKWZieAAoBJJ9+AJwBnqrMqgszAKPXoYNidAdw9k1cFHs/YO4ss1QbJLFjqgQfnkuU5&#10;Bt+AfZja7TuN6wW3tHavy6BnMHuJyXyxDJNvXMNtCF4guK/sr0e7bP8AKA+X+48BBnBs6ag+4v46&#10;Opp5/NYE2LWUWvb2KofbzmGaIS/TUr5dQBun3zPZnbNwksP30JNPFlIp0YXrr+Qv8o91ItRuSsxu&#10;24mCssc8MiyFTa/qka17H+ns3s/arfJ8zMqDqOOZf7wX2o2ljHtkMt048wRT+XRgMh/wnk7Mgwqv&#10;Sb3opsqbErcGMXt9RYc/4ezZ/aG9EfbdDxOo6tv7x/leS+Im2Fxafz6Qh/4T896RXEm5qGVrXBiU&#10;WH0+v19pf9aTdB/o46EH/JxXkF8rtcij59A3u7+Rj8qsNXfa4WlhysbfokEMjKbWvylvZdce12/R&#10;vpjUMOhrs/39/aS+t/FvpWhbzFR0Uvt/+Wh8q+nqlYMxsDJ5NTHraXHUszqoAJa/pIsAD+fYf3Dk&#10;rftuNJLRm+wdTDyZ96L2k50jMllzFFEa0o7AdEt3d1/vPYlWKLd228rgahr6EyFJLAHtx6GZQp/2&#10;9/YauLS5tW03ELI3zHU4bPzFsnMEJn2bc4biIeaMD0j/AGn6Ouve/de697917r3v3Xuve/de6979&#10;17r3v3Xuve/de697917r3v3Xuve/de697917r3v3Xuve/de697917rbV/krfzWpNzwbc+HvyR3KZ&#10;tw0cMWJ6T7GzlUDUZuihXTSde7lyFQ16nJ0US6MXVSMZJolEEhZlRjP/ALa8+mcQ8u7zNWYYhkY/&#10;EPKNj5kfhJ4jB8uuPf34/ujLtcm5+9HtltenbXYybnZxLiJj8V5Ag+FGOZ4wKKx8RQAWHW0H7nDr&#10;lR1737r3Xvfuvde9+691737r3Xvfuvde9+691737r3Xvfuvde9+691737r3Xvfuvde9+691737r3&#10;Xvfuvde9+691737r3Xvfuvde9+691737r3Xvfuvde9+691737r3Xvfuvde9+691737r3Xvfuvde9&#10;+691737r3Xvfuvde9+691737r3Xvfuvde9+691737r3Xvfuvde9+691737r3Xvfuvde9+691737r&#10;3X//1N/j37r3Xvfuvde9+691737r3Xvfuvde9+691737r3Xvfuvde9+691737r3Xvfuvde9+6917&#10;37r3Xvfuvde9+691737r3Xvfuvde9+691737r3Xvfuvde9+691737r3Xvfuvde9+691737r3Xvfu&#10;vde9+691737r3XvfuvdEt+dnzV68+DXR+W7S3i9Pk9yV/wBxh+t9k/ciGu3nuw05kgo41U+dMVjw&#10;yzV06j9mD8hnX2GuaeZbPlfa5L65o0xxGnm7+n2Dix8h1OHsD7G8ye/XPlnynsqtFtkdJL26pVba&#10;3rQsfIyPlYlPxN5EA9fPW727y7J+R/am7u4u2NwVG4t57xyUtdW1Ep0UeOpNbCgweGo1/ZxuDw9M&#10;VhpqeMBUjW5u5ZmxF3XdL3eb+43G/mL3MjVJ8gPJQPJQMAdfRzyByFyx7Z8pbNyVyhty22yWUQVV&#10;HxO345ZG4vLI1Wdzkk+QAACL2X9DLr3v3Xuve/de697917r3v3Xuve/de697917r3v3Xuve/de69&#10;7917r3v3Xuve/de6FPrLpPtPuKvOO642Tnt1TI+iaTF0E9RBTta/70yIUU/4cnn2ustsvtxfRZ2z&#10;yH5DoJc089cp8l2/1PM2+29ohFQJHAJ+wHPV53xT/kI9rdlYnG7r7ry6bJxdY6yDCxSMmT8Hq1LM&#10;jx+VTx+AvPuUdh9qb+9jS43OTwoz+Hz6wJ93P7wjlHle8uto5GsjfXaCnikVSvyzT/D1sTfHz+WH&#10;8U/j/j6GPFbBxW48zTRRiXMZ2hpqmeWVV9TWKE21knkm/wCfcwbRyRsO0oojtFeQebAHrmz7jfep&#10;93PcS5na75hmtrJiaRxMygD9vp0ejAbI2ftWPxbb2zhMJHfVpxuOpqXmyi94o1N7KPYpitbeAUhg&#10;VR8gB1Ae477vO7Nr3PdJ52/puzf4T0qfb/RT1737r3Xvfuvde9+691737r3Xvfuvde9+690jt09e&#10;7G3vSvQ7v2lgNx0snLw5bGUtYrEggm8sZYH1HkH8+009na3Slbi3R1+YB6Otp5j3/YpVn2beLi2l&#10;HAxuy/4D1UR8qP5Jfxn72/je4tm0svXO8KiGonoEwqQ0uIeuKMY1qI4kuImksLFWHP8Asfcfb77Z&#10;7JunizWy+DcEYpgV+fWZHtN9+n3R5A+h23e5huezKwDmUlpAnnQk8afZ1q5/JL+Vd8svjhka1Mvs&#10;ip3bg4pZmpsztWOfJQyUaEFJ5hHFpQhD6rMfof8AW9wbvPIm/wCzOwktTJEDgrnHXV32x+9p7Qe5&#10;ltA1nvq2d+wGqK4IQhj5CpznhjquOrpKqgqZ6Otp5qSrppHhqKaojaKaGVDpeOSNwGR1I5BHsGsr&#10;IxVgQw6yXhmiuIo54JFeFhUMDUEHzBHUf3rp3r3v3Xuve/de697917r3v3Xuve/de697917r3v3X&#10;uve/de697917r3v3Xuve/de697917r3v3Xuve/de697917r3v3Xuve/de697917r3v3Xuve/de69&#10;7917p7wW28/uasjx+38PkMxWyuqR0+PpZamQsxsBaJWtc+3YoZZ2CQxlm+Qr0gv9z27a4GudxvY4&#10;YAKkuwUfz6t7+H38mn5B/IsLnN30E/Xm1rRus2XjkpKudG8bXQSxEXZGNgLn3IXLvtxu+8fq3CeD&#10;B88HrDX3n++z7c+2pNhs1wu5btkUjIZQc8aHrYr+Pv8AJS+LnUVJiqzcmMk3nuCmhQ1c2QSKamec&#10;KtyplRmZdQP1HuYdo9tNi29UaZPEmAzXh1zW9xfvy+6/OM13Dtl0LHbnY6QlQwH5Hqz/AGZ0Z1L1&#10;/DBBtLYe3MOKeNY43psZTLJZRYEuYybgexxbbXt9oALe0RaegHWKu98+84cxPJJvHMF1MWNSGdqf&#10;4ehVWONFCpGiKv6VVVVRbgWAAA9rqAcB0EizMSWYk9c/e+q9e9+691737r3XvfuvdNmQwuIyw05P&#10;GUOQUAqBWUsNQNJ+otKjcH3R445PjQH7R0qt768tDW1upIz/AEWI/wAHRZe3vhV8c+7IXj3t1xgK&#10;mUxSRrU0+PpYpk1gjUp8RAIJ/FvZJuPLWzbmCLmzQmnGg6lLk33y9y+RXVti5muFTUDpLsQafn1V&#10;/wBzfyG/jzu3D1UfX1TUbaysgZ45CscKLICrIFMSEWNje/sD7l7VbRcRsLRiknWVfJP94F7kbPex&#10;NzHEt1aDBGTjz4nqgb5Kfyevkx0fksjJgsBU7y25RrJMMjj4pJmFOlzrYxRlD6fcTb17d73tbuYo&#10;jJCPMddDvbD76Htbz5a2y3+4LZbm9BocgZP2mvVUub29m9uV9Ti85jK3GV1HM8FRT1lPLA8ckbFW&#10;BEircXH19gOWGWF2SVCrj16y5sdxsdzt4ruwuklt3AIZSCCD9nTP7b6W9e9+691737r3Xvfuvde9&#10;+691737r3Xvfuvde9+691737r3Xvfuvde9+691737r3Uikq6vH1dLX0FVUUVdRVENXRVtJNJTVdJ&#10;V00izU9VS1ELJNT1FPMgdHQhkYAggj3tWZGV0YhgagjBBHmOmpoYbiGW3uIlkgkUqysAysrChVga&#10;gggkEEUIwet33+Tj/M8i+WOyaXofuXM04+RHX+FUUeVqnip5u1dpYuJIhnkjAjSbdOJp1UZJYx+8&#10;tqnSLye8nPbrncb/AGy7VuUg/fES4J/0VB+L/TD8Xrx9euEX31furv7Qb7L7gck2Lf6224z90agk&#10;WFxIa+ETkiCQ18Ak9p/SqaL1en7lLrAbr3v3Xuve/de697917r3v3Xuve/de697917r3v3Xuve/d&#10;e697917r3v3Xuve/de697917r3v3Xuve/de697917r3v3Xuve/de697917r3v3Xuve/de697917r&#10;3v3Xuve/de697917r3v3Xuve/de697917r3v3Xuve/de697917r3v3Xuve/de697917r3v3Xuve/&#10;de697917r3v3Xuve/de697917r//1d/j37r3Xvfuvde9+691737r3Xvfuvde9+691737r3Xvfuvd&#10;e9+691737r3Xvfuvde9+691737r3Xvfuvde9+691737r3Xvfuvde9+691737r3Xvfuvde9+69173&#10;7r3Xvfuvde9+691737r3Xvfuvde9+691737r3QW91dy9ffH7rDd/b3aOdg29srZWJqMrla2Sz1FQ&#10;Y1IpcZjKUESV2WydSVhpoE9UkrgcC5CHctytNpsbjcL6UJbRLUn/AAADzJ4AevQs5H5J5j9xeatm&#10;5N5U29rnfL6YRxqMAV+J3bgkaLVnY4Cg8TQH55Pzt+aXYHzj70zPam73qcbtuh+4wvW2ymqTNRbM&#10;2glQZKaijRGNOcrkCBPXzIP3qg/Uqie8QuaeZbvmjdJL+4qsI7Y0rhE8h9p4sfM/YOvpA9gPY/lz&#10;2G5BsuUtmVZdzkpLe3OmjXNwRRmJ4+GmViU/CnkCT0S/2G+pv697917r3v3Xuve/de697917r3v3&#10;Xuve/de697917r3v3Xuve/de697917p2wuAze466DGYDE5HMZCqmjggpMbRz1k8ksrBI1CQI5Gpj&#10;9TYD6nj25FFLMwSKMs5PACvSO+3Gw2y3kutwvIoLdFJLOwUADjkkdbCXwV/kWb57bo8T2B8iK2s2&#10;NtioEFfQ7cgjR8hkqR/DIiVQbRJGXUtcXVfxc+5c5W9rbrcFju94cxQHIUcSPn1zk9/fv9bByfNe&#10;cu+28CX+6rVGmJIRGFR2+R8vXrah+PPxS6S+Me2KfbXVOy8Vg1SKNarIx0sRr62VEVTLJMVLIWK3&#10;9P8AX6n3O20bDtmyQLDYWyr6mmT1yX9x/d3nr3T3WTdObt7mnJJ0oWOhQfID/P0Y/wBnPUZ9e9+6&#10;91737r3Xvfuvde9+691737r3Xvfuvde9+691737r3Xvfuvde9+691737r3UWtoaPJUs1FkKWnraS&#10;oRop6aqiSeGWNgVZXjkVkYEH8j3VlV1KuoKnyPT0FxPaypPbyskymoZSQQfkR1RX/MB/ksdWfIWl&#10;ye/+kqej687NjjnrJcdRQRRYnclQA8ggnLn9p5GJA/IP0P49xbzb7a2O7q93tgEN7xoODHrPn7u3&#10;34ubPbiW15e56kfcuViQodiTJCMCo9af8WOtPDvj4+dpfG/fFfsDtXbdVgM3RSypG0iOaStiikaM&#10;T0k5VVkVgt7fUX9477rtF9s109pfwlJR+w/Z12i9v/cblP3N2G35i5S3NLiwkUE0+JSRWjDy6BT2&#10;WdDrr3v3Xuve/de697917r3v3Xuve/de697917r3v3Xuve/de697917r3v3Xuve/de697917r3v3&#10;Xuve/de697917r3v3Xuve/de697917r3v3XurM/hB/LI7s+X2eoauLFVe2evhJG9fuOtiaHXT6jr&#10;+3EoUWIXg8k3+nsbcsck7nzDKjCMpaebH0+XWLXvv96bkX2a2+4he7S65joQkKmtD5Vp1uGfFr+W&#10;R8bvjLhMdDj9qY7c+5KeNHqc7lqVJZHqgDrkRXuzDUbgt+fx7yI2LknZtkiQJAHmHFiPPri/7sfe&#10;m9zvdK/uZLjd5LTbGJCxRtQBfIH/AGOrE6emp6SCKmpYIqanhQRwwQRrFFEi/REjQBVUf0A9jAKF&#10;AVRQdY2SyyTSNLNIWkY1JJqSfmT1m976p1737r3Xvfuvde9+691737r3Xvfuvde9+691737r3Xvf&#10;uvde9+691gqaanrKealqoY6inqI2imhmRZI5Y3FmR0YFWUj8H3plDAqwqp6cilkgkSWFysimoINC&#10;CPMdV89//wAs74xd64rOrXbHxmF3DlqeoEWaoKeOOWKqkjkCTEKotaR7m3sI7tyVsm6xyhrVVmYf&#10;EB59ZGe3f3o/dTkC8sDBv0s+2wsKxOxIKgio/Z1qqfLn+TL390HPmdw7No5N57IpZJ6iGoplL1cN&#10;GhZrME1FykdvqAf6+4I5g9t922kyTWy+JbD040662ezn32/bz3Cjstu3ucWO+uACDhS35+p6pryG&#10;OrsVVz0GSpJ6KsppGinp6mJ4ZY5ENmVkcAgg+44dGjYo6kMPXrNi3uYLuGO4tpleFhUMpqCD8x1D&#10;916f697917r3v3Xuve/de697917r3v3Xuve/de697917r3v3Xuve/de697917padc9h7x6m31tXs&#10;rr7O1u2t6bLzVHn9uZzHzPDVUGRopNcbqyMpeGZC0csZ9MsTsjAqxHtTZ3lzt91Be2kpS5iYMrDi&#10;CP8AVn1GOiPmXlvZecNg3fljmOwjutjvoGhmicAq6MKHjwINGU8VYBhkDr6DH8t/56bN+d3RtBu2&#10;nekw3a2046XC9s7JV0WXF51YrR53Fx3vUba3EqGamkAHicvC4Vk5y35N5rtuatrS4BC38dFlT0b+&#10;If0W4j04Hh185/3mvu+737Ac+3GzyK8/KN4Wl2+6piSKuYpD5Tw10uPxCjqSGxYZ7F/WOHXvfuvd&#10;e9+691737r3Xvfuvde9+691737r3Xvfuvde9+691737r3Xvfuvde9+691737r3Xvfuvde9+69173&#10;7r3Xvfuvde9+691737r3Xvfuvde9+691737r3Xvfuvde9+691737r3Xvfuvde9+691737r3Xvfuv&#10;de9+691737r3Xvfuvde9+691737r3Xvfuvde9+691737r3Xvfuvde9+691//1t/j37r3Xvfuvde9&#10;+691737r3Xvfuvde9+691737r3Xvfuvde9+691737r3Xvfuvde9+691737r3Xvfuvde9+691737r&#10;3Xvfuvde9+691737r3Xvfuvde9+691737r3Xvfuvde9+691737r3Xvfuvde9+691hqamno6eerq5&#10;4aWkpYZamqqqmVIKemp4EaWaeeaVljhhhjUszMQqqCSbe9EhQWYgKBk9XiikmkjhhjZ5nYKqqCSx&#10;JoAAMkk4AGSetGD+cj/Mhqvl12pL091dnJ/9l46pzNbTUUtGZKel7J3jRyNR1u8KsMsc1ZhqBo3h&#10;xKOBH4y9QF1SKwxd9xuc25hvzt1jKf3PbsQKcJHGC59QOCft8+u9/wByn7ssXs5yknOnNdgv+uRu&#10;8CswahaytmGpbdeIWR6hrgjNaR1opHVJnuM+s6eve/de697917r3v3Xuve/de697917r3v3Xuve/&#10;de697917r3v3Xuve/de6OT8PPhJ2/wDMnfUO1uv8TUwYamliOc3PPTP/AA/G0zN+6wkfRHJKqKfz&#10;ZT9f6exHy7yzuPMd0ILSMiMfE3kB1CfvR768meymwPu3MV4jXrA+FAGGt28sZIFf29br/wALv5Yn&#10;QvxM2ziyu38duzfixRTZPcmUpUqr1tiXNPFUCRfSxFiRxYWHF/eS/LXJG1bBAlIhJdebEVz1wy98&#10;PvUe4Pu/ul2DuMtny/UhIY2K9vlUinVlqRpEiRxosccahERFCoiqLKqqoAVQBwB7GoAAoBjrF5mZ&#10;2LMxLE1JPE9c/futde9+691737r3Xvfuvde9+691737r3Xvfuvde9+691737r3Xvfuvde9+69173&#10;7r3Xvfuvde9+691737r3RGPmr8Bul/mrsyXC75xUOP3XRxO23t4UkZjyGNqgjCHzNCUkngDHkXvp&#10;JHI49hfmXlPbeZbYxXSUuAO1xxB6nv2N+8Lzv7G72l9sN20m0Of1rZjVHWuaVqAf8tDjrRR+aHwz&#10;7K+GPa2T6+3rS1FbiDPK+291R0zpjs3QhiYpElAMSz+MglbgkcgW+mLXMnLd7y3fvaXKkx/hamGH&#10;Xff2Q97eWPe7lG15j2OVUvNIE0BYa4n8wRxpXz/LonnsO9TT1737r3Xvfuvde9+691737r3Xvfuv&#10;de9+691737r3Xvfuvde9+691737r3Xvfuvde9+691737r3Xvfuvde9+691737r3XKON5XSKJGkkk&#10;ZUjjRS7u7kKiIqgszMxAAHJPvwBJoOPVWZUVmZgFAqSeAA62HP5Z/wDJtznd8O3u6O7/AD4PYoqK&#10;fI4zb88DJU5dYyksayxl1YowPN/SP9f3L/JXtzLuYh3Lc6ra1qF8z1zf+9F99ew5EfceSORNNxv+&#10;lkeYGqxk1Boacf59bguwevdodY7ax+09lYWiweFx1PDBBS0cKxBhDGIxJIVF3drXJP8AX3kPaWlv&#10;ZQpb20QWMDgOuMXMPMe8807ncbvvl8899KxJZjXia0HoOlr7U9EfXvfuvde9+691737r3Xvfuvde&#10;9+691737r3Xvfuvde9+691737r3Xvfuvde9+691737r3XvfuvdQshjqHLUdRj8lSwVtFVRPDUU1R&#10;GskUsbjSysrAjkH3V0WRSjqCp6ftrme0mjuLaVknQ1DA0II6pR+an8mfpnvyPI7t6/o4dpb0ENTN&#10;FFSqYaaqnYKwDaXVW1ODwwt7jPmX2423dg9xaKI7nPDz6zm9jvvtc7e3rW2z8xTG82PUAS2WUfs/&#10;wdagfyS+I/cPxi3ZktvdgbZyFNRUtTLHSZoU0n2NTCrkI5lsURiP8bH/AHj3j1vXL+47HcPDdwEK&#10;Dg0weuzHtj7xcl+6m0W25cu7pG07qC0WoalPnjz6K97I+pW697917r3v3Xuve/de697917r3v3Xu&#10;ve/de697917r3v3Xuve/de697917o2fwr+XfYnwr732x3HsOpnqKOmlXGb42m0tsZvbZ1XIoyuDy&#10;ELnxedY/3qOf0yU1UiOrAagT/lrmG85a3WDcbViVGHTydDxU/wCEHyND1D/vj7N8t++PIG68lcwR&#10;KszDXa3FO+1uVH6cqHjSvbIuQ8ZKkHFPok9Ed39e/I3qfZfcvV+ahzezt74emylDMh01ePqXQDIY&#10;TLUzBZaHMYasD09TC6hkkQ2upUnMDatzs95sLbcrGTVbSrUeo9VI8iDgjr5tef8AkTmP205v3zkn&#10;muxaDerCZo3B+F1B7JY24NHItHRgSCp9QQBc9mHQO697917r3v3Xuve/de697917r3v3Xuve/de6&#10;97917r3v3Xuve/de697917r3v3Xuve/de697917r3v3Xuve/de697917r3v3Xuve/de697917r3v&#10;3Xuve/de697917r3v3Xuve/de697917r3v3Xuve/de697917r3v3Xuve/de697917r3v3Xuve/de&#10;697917r3v3Xuve/de697917r/9ff49+691737r3Xvfuvde9+691737r3Xvfuvde9+691737r3Xvf&#10;uvde9+691737r3Xvfuvde9+691737r3Xvfuvde9+691737r3Xvfuvde9+691737r3Xvfuvde9+69&#10;1737r3Xvfuvde9+691737r3Xvfuvda2/89b+Y2/V21an4d9N59oOwd84qObt/cGKlC1O0dl12l4N&#10;pU9YpL02c3ZCCakx2kgx506laa3uGfdLnH6GBuXdulpdyr+sw/Ah/BXyZ/OnBft66cfcE+7QOa93&#10;i96edduDcuWExG3QyDtuLleNwV4NFbn4NWGmzQhOtO/3jt12j697917r3v3Xuve/de697917r3v3&#10;Xuve/de697917r3v3Xuve/de697917q2z+Wv/LH318x94Um4t1Y7Ibf6gxNTDPkstUwy0/8AGUjd&#10;Xanoy6DyQyDi4/WL/j6j/kvkm65juVmnQptynJPn9nWHn3nvvTbB7K7LNtu03MdzznMpCRqQ3h1F&#10;KtnBH8vt63h+lOg+rvj9tOi2h1ltbG7foKWlgp56impYY63INCtjNVzoivIztc2+g/x+vvJ7bNps&#10;dpt1t7KBUQCmBk/b1wd559wua/cXeJ955p3aW4uHcsAzEqlfJQTj06GX2ZdAnr3v3Xuve/de6979&#10;17r3v3Xuve/de697917r3v3Xuve/de6wz1EFLFJPUzRQQxKXklmkWOONALlndyFUAD8+9EhQSxoO&#10;rxxySuqRoWcmgAFSfs6K9278zfjx0xt3MZ7dXZG3C+HjkaXFUmRp5shNJGCTFHGGK6ja31PPsj3D&#10;mTZ9thkluLxKr5A56lbk32S9yOd9ystv2jlm50zkUkZCEAPmT1VZvD/hQX8YMNjo6vAbW3Lm6h5Z&#10;IjSLLC0oCMAsg8caAI4NwSfYDuPdvY40DRQOx9Ostdm/u6PdW+uWh3DdrWCMAHUQaZ8sk5HRbF/4&#10;Ub7Z/vZUM3UuVO0jCv26l4fvBNwDqIn8lrXP0+vsm/144PqD/iDfT0/PqTz/AHaO6fueIDnCH98a&#10;u7B00/ZTpTp/wo061kmueqs3DBqAKsQ0mkfUgrIRc+3/APXisif9wGA6Km/u0uZ1Sg5tgaSn5f4O&#10;hN2l/wAKHvjhl6tKXPbB3Zh1LBTVGWJYbEkawXjksoA+h59rbf3f2aRgstpIvz6C28f3bvuZZwtN&#10;t/MNnMf4aGv2cR0d/q3+bf8ADTs2aSBex8btqVQmhMzVQJqZyRp1Kw5FvwD7E9j7gct3pp9YqH+k&#10;eoI5s+5372crIsh5Zluk/wCFqT0frZXa3XHY1KlZsbem39z08iqyPishBUFgwuLRhhJ/vHsWW1/Z&#10;XihrW5Rx8j1jzvnKPM3LMph37Y7m1kHESIR/Ph0IHtX0Heiu/LH4n9X/AC66qzfWvYmHpJWrIC+G&#10;zy08QymFyEYLU89LWBPPHHrA1KD/AI/X2R7/ALBY8wWEtleRjIw3mD8j1K3tB7vc1+znNthzRy3e&#10;uAjUkiqfDlQ8Qy1oTTgT18+v5g/GXcnxN7x3b1FuGT7r+C1ZbG5BbFK3HykvTuGHDOqEXI4+nvEj&#10;mLZJtg3S42+Y10nB9R19F3sx7pbZ7v8AIWz85baujx07081ccR+3orvsj6lfr3v3Xuve/de69791&#10;7r3v3Xuve/de697917r3v3Xuve/de697917r3v3Xuve/de697917r3v3Xuve/de68AWIAFySAB/U&#10;ngD37rRNASeHWzL/ACgv5U9J2H/DPkJ3ljBUbYidKjbGAqU9FdKjRypLLG62ItySeFB/r9Zr9vOQ&#10;1vNG77olYPwr69cuPvmfe4m5b+q9uOQrrTupBE8ynKg1BAI/1Hrbgw+Hxm38ZQ4XC0NPjcVjaeOl&#10;oqKljWKnpoIl0pHFGoAAAHvIGONIkWKNQsaigA8uuO17e3W43U99fXDS3crFmZjUsTxJPXLIZfF4&#10;qF6jJ5GioIUBZ5aupigRQPqSZGWwHvzyJGKu4A+Z61b2d3duI7W2eRz5KpP+DoqnZnzn+NPVQmG5&#10;eysCJoQwaKmrqeU61+q3Elj/ALC/shveaNlsK+NepUfPqXOVvYT3Q5tKHa+WLjQ3mVI/ydEg3h/P&#10;D+IG1kd4MlWZ5ldo/Bjp4PMSt/UAVkup/wBbj2GLn3P5et+Dl/s6nfZfuHe827MFktUtwRWrg0/y&#10;dABnv+FA/Q8FbEmE2zkpaJ/Uz1B1yIv5VyuldXH9B9fZTL7t7UGHhQNp6kPb/wC7q9wHgY326RLO&#10;PTA/Lpo3N/woU6UoMXG+F2bla3Iu6KyWLIit+ptN1/T/AK/tuf3d2xEBitmL9LNr/u4+ebi7Zb7e&#10;oY7YA58z0Lewf58Hxm3CMVTbgpa3E1dWoNXJ5ESGnJUEkrILixP+8fj2YWnupsk3hrKpVjx+XQP5&#10;h/u//dLbfq5duljmhQ9ooat+zo93TX8xP4w935V8NtPfuNjrlUHx11XTxAk29N/Jwbm39B7FW284&#10;bJucnh292ur5nqAOdvu2+6vIlot7u/L0pgPmqk/5OjqYzOYfNRebEZOhyUXH7lHUxVC8i45jZvqD&#10;7EiSxyiscgYfI9QddWF7YvovLWSJ/RlI/wAPTp7c6Sde9+691737r3Xvfuvde9+691737r3Xvfuv&#10;de9+691737r3Rcfkl8YOsPk5sHMbI39gqGpbIUksNJljTxmtopWUhXSbTrKavqPr/T2Tbzsdjvdp&#10;Ja3cQNRg+Y6kz2x91eavazmKy33l7cJEEbgtHqOlh8xwr1pJfzBP5YPZHw9zNXnsXS1ef64nmkkp&#10;MtDFLMKWHXJpErqhsiqv55FveM3N3JF5y7I0sal7InB9Ou6n3dPvU8s+89lDt93KlvzMoAaMkDUc&#10;cM8T8uqovYC6y7697917r3v3Xuve/de697917r3v3Xuve/de697917r3v3Xuve/de697917q77+T&#10;B/MWn+KHbcfS3Z+bmXoHt7M0dJNPWMZaTrrfFSRR43dMF7y0mHyzulNk1S6BfHOUvGzGTvbbnE7B&#10;uA22+lP7puGAzwjc4DfIHg35Hy6wQ++992uP3d5ObnjlWwU+4ezQswC4a8tV7ngPk0kdC8BOa6o6&#10;0YDreWilinijmhkjmhmjSWKWJ1kilikUPHJHIhKvG6kEEEgg+8oAQQCDUHrgq6NGzI6lXU0IOCCO&#10;II8iOsnvfVeve/de697917r3v3Xuve/de697917r3v3Xuve/de697917r3v3Xuve/de697917r3v&#10;3Xuve/de697917r3v3Xuve/de697917r3v3Xuve/de697917r3v3Xuve/de697917r3v3Xuve/de&#10;697917r3v3Xuve/de697917r3v3Xuve/de697917r3v3Xuve/de697917r3v3Xuv/9Df49+69173&#10;7r3Xvfuvde9+691737r3Xvfuvde9+691737r3Xvfuvde9+691737r3Xvfuvde9+691737r3Xvfuv&#10;de9+691737r3Xvfuvde9+691737r3Xvfuvde9+691737r3Xvfuvde9+691737r3RHf5g3zP2p8Hv&#10;jrubtTKtSV+9Mmk+2uq9qz1EUUu5d8VtJM1DriYSTPiMKimsrnRH0wR6eGkU+wxzdzJByxs89/JQ&#10;3LdsS/xORj8l4t8vt6nn7ufsju/vx7lbXylaB49jiInv5wCRDaqw15wPEl/s4gSKsa8FPXzuOwN+&#10;7t7S3vursbfebrdx7x3rncjuPcebyM8tRV5DK5SpepqZXkmeR1jVn0RoDpiiVUUBVAGH93d3F9dT&#10;3l1KXuZWLMxySTk/6vIY6+kjl3l7Z+U9i2jlrl+xjttlsbdIYYkACpHGoVRQAZxVjxZiWOSekh7T&#10;9HXXvfuvde9+691737r3Xvfuvde9+691737r3Xvfuvde9+691737r3V6H8rD+VNn/lFkcL3L2XCc&#10;Z1NicpT1VPQ1KWbc327xTCLQ8Z8lNKv9DYj68HiUeReQ5t8eLcb0advVq0/i/wBjrAf72f3uNu9q&#10;bW+5J5XcS84TRFS6n+w1AitQcMP+K63V9i7A2d1ptzH7U2Nt7GbbwONgip6bH4umipoQsUaxh3ES&#10;p5JCF5Y/X3kta2ltZQpb2sKpEowAKdcNt/5i3rmjcrjd9+3GW63CViWd2LHJr58B8ulj7UdEvXvf&#10;uvde9+691737r3Xvfuvde9+691737r3XvfuvdNWazmH25jarMZ7JUeJxdFE01XX186U9NBGoJZpJ&#10;ZCFAAHtuWWOFGklcLGOJPDpXY2F7ud1FZbfavNdyGiogJYn5AdUm/Mn+dn0b0RSTYXqiopeyN4ia&#10;opj9qyT4unlhLIxZ4pRdUcfUkA/T/XjTmP3M2valMdgRNcfLh1nR7KfcX595/mS+5ujfbNloG7qi&#10;Qg54EeY8utbD5L/zZflR8hMvLPT7wyGwsM2oLjNtVUtGCrM50ko3jVNDWIA/2PuF975+33d5CRcG&#10;KP0U066d+133QPaX25s1jk2WPcL3+OdQ3p6549V07h35vPdk89RuTdGbzUtTJ5ZzkMjU1Cu976jG&#10;8hQG/wDh7B811c3BLTTsxPqT1krtvL+ybPHHHtm1QQIgoNCKKD7QK9JP2n6OOve/de697917r3v3&#10;Xuu1ZkIZWKsDcMpIII+hBFiD791ogEEEVHQw7H+QfdvWzI2xu0N5bbCFSseNzVXHEArBgoiZ3RRx&#10;+AOPZja7vudn/uLfSJ9jHoF797c8i8zhhv3KtldE+bxKT+2gPVv3xU/nq/ITqXKYfC9uiDsPY8FK&#10;KWunnWabPApo0VCSyS3ZiqWbSQbn+hNpD2H3S3fb5I4twpNagUP8XWGfu59wX255wtL2+5N1bbvz&#10;PqUCgizWooB88V6ve6t/ngfEHf8AtHJZ/K5LKbUymLo5p5MLlIo4qiqnijZhBCJHRl8jiwNmFuRf&#10;3Klj7ncvXdu8sjtG6itD59YAc2fcQ95eXd4ttvtLaG7tZXAEsZJCgniaA8B9nWpT/ME+WP8As3vf&#10;mf7GpqBKLFLPNR4qyhZJaOIrHE7Wv6SkYtz/AMV9wBzbv/8AWHdprxUpHWg+zrsH93T2g/1mvb3b&#10;uWZbgyXZUNJ6Bjkj+fRF/YW6n3r3v3Xuve/de697917r3v3Xuve/de697917r3v3Xuve/de69791&#10;7r3v3Xuve/de697917r3v3Xuve/de6z0k321VT1GkP4J4ptJ+jeN1fSf8Db3tTpZT6HpqaPxYpI6&#10;01KR+0dblf8AL0/myfH7b/xpxO2ey8nBtnP7Io/tUoUMMf3sUUaqNIZ0s14zY2N/96yO5R5+2mLZ&#10;Y4b1wk0QpT164n/eO+6D7i7j7oXm6cr2rXW3376tWTpJJ/z9Aj8nv+FAeMhxuRwXQ23jLk/I8UOZ&#10;rVcRqmplV1kEgWwAB9Iv7LN792kCPFtUPf6node1f93ZdPc224e4O5UtaAmNaV+ylP8AD1RX21/M&#10;h+V3b1RXSZvsjL42nrXkL0uKrKmCNEcg+MEyngW/p7i3cOct+3AsZbxlB8gT1n1yf92X2i5NjgWw&#10;5YhlkQDukVSajz4dEwzO7t0bikaXO7gzGXkdi7NkMhU1RLMbk/uyMBc+w3JcTzGsszMfmSepvstn&#10;2rbVCWG3QwqB+BFX/AOk97Z6Muve/de697917r30+nHv3WulDt3du5NpVoyG281kcNWi3+UUFVLT&#10;ycG4uY2W/wBPb0NxPbtrhlZW+R6Lty2fa94g+m3Oxing9HUEfz6O90//ADK/lN0/UUP8I39k8hRU&#10;00Ty01dV1UhmiTSDGW81uVH9PYn27nTfduKeHdsVHkSeoI5z+6/7Tc5x3H1nL0Uc7qQGRVFCfPh1&#10;sG/Fz+fZsfeFZtzZ3beGbC5GqEVNU5xh44PLYgtJK0vjNyt/68/X3Lex+61rcNDb7hHpc8W65z+6&#10;/wDd8b9s0O571ydeie2SrLFxNPkKV62B+vO2Ove1MTDmdh7qw+4qSaJJT/D62GeWIP8A2ZY0cspB&#10;Fj+Pct2d/Z38YktZ1dT6HrnVzJyhzHylePZcwbTNbTA071IB+wnoRfazoNde9+691737r3Xvfuvd&#10;e9+691737r3Xvfuvde9+690G/a3VOy+5tlZjYm+sPS5fCZikmppY6iGOV4DNE8YmgaRW0Oob/Y+0&#10;V/YW25W0lrdRhomHQm5R5u3zknfLLmDl+9eG/hcMCCQDQ1oacR1pa/zNf5Ue4vjHlqnfvVdDX57r&#10;qteaqqEp4XlOJUs8rKRHH6FiU2I+lhx7xt525Cm2SRruxUvZnP2ddwvutfe6233Ts4uX+bJ47fmV&#10;AFBJA8Ty8z5/8X1R0ysjFWBVlJDKRYgjggg/Qj3F/DrPIEEAg1B669+631737r3Xvfuvde9+6917&#10;37r3Xvfuvde9+691737r3Xvfuvde9+691uofyMf5hbd99Zj4u9rZ1qnt7qTCxnZOUylf58hvrrLH&#10;xwUlPEZKpvuqzObMBSCb1SvJRGKQkaH95Ke13N/71sv3Hfy13C3XsJOXjGPPJZOB49tD5Hrh19/f&#10;7uA9veaP9dblHbwnJu8Tn6qONKJa3zksTRe1YrnLrhQJdaiupetgj3LfXOnr3v3Xuve/de697917&#10;r3v3Xuve/de697917r3v3Xuve/de697917r3v3Xuve/de697917r3v3Xuve/de697917r3v3Xuve&#10;/de697917r3v3Xuve/de697917r3v3Xuve/de697917r3v3Xuve/de697917r3v3Xuve/de69791&#10;7r3v3Xuve/de697917r3v3Xuve/de697917r/9Hf49+691737r3Xvfuvde9+691737r3Xvfuvde9&#10;+691737r3Xvfuvde9+691737r3Xvfuvde9+691737r3Xvfuvde9+691737r3Xvfuvde9+691737r&#10;3Xvfuvde9+691737r3Xvfuvde9+6903ZjL4zb+IymezddT4zDYTHV2Xy2SrJBFSY/GY2mlrK+uqp&#10;W4ip6SlheR2PCqpPukkiQxySysFjVSSTwAAqSfsHSmys7rcby02+xgaW9nlWONFFWd3YKiqPMsxA&#10;A8yevnu/zQ/nNlvnB8jszuPF1dXD0/sGSt2l1JhJQsUbYSmq3FZuyrp43kH8V3bUxioYszNHTiGI&#10;adBHvEbnjmiTmfeZJkYjboqpEv8ARrlz83OfkKDy6+jX7qfsJZ+w/tnZbZdQo3Oe4BbjcJRk+Kyj&#10;TbqSB+nbg6BQAM+t81HVbXsGdZO9e9+691737r3Xvfuvde9+691737r3Xvfuvde9+691737r3Xvf&#10;uvdW2/ywf5a2Z+bO7p89umSrwfVO35lNflI4zbLTwS2moIHH+KlT9Of6D3IHI/JcnM1wZZ6rYIcn&#10;1+XWHf3qvvP2XsXs0e37SqT83XK9kZP9mCMOR/Prep6r6x2p07sPbnXey8fFjtv7ax1Pj6KGKNIz&#10;III1jM8oQANLLpuTz/T8e8o7Cxt9utIbO2TTCigDrgXzbzTu/OnMG58yb5cGXcbqQuxJJpU1oK+Q&#10;6EL2s6DnXvfuvde9+691737r3Xvfuvde9+691737r3XvfuvdE8+YvzR6p+G3XVZvTf2TppMo0dsJ&#10;tuOW+QytQ1xGqQITMYy/BsL88ew7zHzLYcuWbXN241/hXzJ6mj2W9kObvevmWDY+XrVha1/VmI7I&#10;x51JxXrSq+ZH81D5EfKTc2cjotz5TZHXdY709JtLEVTRQy0YsgNU6+q8iryAb/1Nz7xq5j573jfZ&#10;5Qs7RWZwEHp8+u4/sp90z229qNqsGn2uK/5kQAtcSLUhuPb9n+odVgM7OzO7M7sxZmYlmZmN2ZmJ&#10;JLMTcn8+wPxyesqwAoCqAAOuvfut9e9+691737r3Xvfuvde9+691737r3Xvfuvde9+691737r3Xv&#10;fuvde9+691737r3Xvfuvde9+691737r3Xvfuvde9+691737r3Xvfuvde9+691737r3Xvfuvde9+6&#10;91737r3Xvfuvde9+691737r3XYZgLBmAP4BIH+29+61QHiOuvfut9e9+691737r3Xvfuvde9+691&#10;737r3Xvfuvde9+691737r3XasyMGRmVh9GUlWH+sRYj37h1ogMKEVHRvfjb83O9/jFmYshsLduRF&#10;B5YmqMTU1cz00kavqdFDM2jUvH9PYh2bmbddkkD2tw2n0Jx1DXud7E+3/upZPb8wbPF9RQ0kVQGB&#10;pg/PrcE+AH82vrD5UQYrZG7JqfbHY0dHBFPDVSiGHIVIVELR6wFLSOfqOL/7E+8h+Uuf7HfQlrcE&#10;JeU8/M9cY/vEfc95q9pZLvfdnRrvlouSCoqUXJzT0HVyisrqroQyuoZWBuGVhcEH8gg+5H49YTkF&#10;SQRQjrl791rr3v3Xuve/de697917r3v3Xuve/de697917pJ732TtzsLbOW2nunGUuVw+Yoqiiqaa&#10;qhSVQs8bR601g6JE1XBH59p7q2hvIJLedA0bChr0cbFvu58ubpZ7vtN08N7C4ZSpI4GtDTyPWiv/&#10;ADNP5bG/vjBvvcW/duYd6vqnL189bR1dOpZceJXDMjgcKgL/AEsLW94uc7cl3ex3U13DHWwY1B9O&#10;u+f3WvvPcve6vL+28v7nehOboYwrKfx0HH7f8PVPfuO+s0Ove/de697917r3v3Xuve/de697917r&#10;3v3Xuve/de697917r3v3XuhT6S7j3z8f+1dj9xdcZWTEbw2HnqLO4qoUgwVIppB93i6+FgyVOMy1&#10;Gz09RGwIeGRhwbEL9s3G62m/tdxspNNxE4YfOnEH1BGCPToJc9clbB7icpb9yXzNaCbZdwt2ikHm&#10;uodsiHirxtR0YcGUeXX0cPiL8m9k/LzoLYfeexpBFSbnxywZ/Cs6NVbW3fj44otybZrdEkwE2Mrm&#10;OhtR8lO8cn0f3mNy9vdtzDtNrulqe1x3L5q4+JT9h/aKHz6+aH3j9rN99mvcPmDkHflrNay1hl/D&#10;PbuSYZ1qBh04ina4Zfw9GV9nXUX9e9+691737r3Xvfuvde9+691737r3Xvfuvde9+691737r3Xvf&#10;uvde9+691737r3Xvfuvde9+691737r3Xvfuvde9+691737r3Xvfuvde9+691737r3Xvfuvde9+69&#10;1737r3Xvfuvde9+691737r3Xvfuvde9+691737r3Xvfuvde9+691737r3Xvfuvde9+691737r3X/&#10;0t/j37r3Xvfuvde9+691737r3Xvfuvde9+691737r3Xvfuvde9+691737r3Xvfuvde9+691737r3&#10;Xvfuvde9+691737r3Xvfuvde9+691737r3Xvfuvde9+691737r3Xvfuvde9+691737r3Wtd/P7+d&#10;x6/2PR/DXrjLePd3Y+OgzXb9ZRuPNhNgSsHxW1XdZQ0VVvGZPLOpQ/5BCBcCf3C/uzzV9Jary5Zy&#10;f4xMNUxH4Y/Jftfif6I+fXT3+7w9gBzFv0/vZzNZ12bbJDFtysMS3Y/tLgCmVth2oa/2rVp+n1p8&#10;e8eOuz3Xvfuvde9+691737r3Xvfuvde9+691737r3Xvfuvde9+691737r3R7vgN8JN5/NTtyi2fi&#10;Iqii2ljZYp91Z/xP9vR0hDO0KygqBMyr/XgEf19inlTlm55l3BbeMEW6/E3oOsf/ALwvvrsnsdyd&#10;PvV46vvEoIt4qirN609Ot+b4x/G/r/4sdUYPqjruhSlxOLQSVVTptNkK51AmqpiSzEsb2ufyf6+8&#10;r9k2a02KwisLNaRrxPqfXr56/dP3N5i92eb7/m7mScvdymir5Inko6MJ7N+o4697917r3v3Xuve/&#10;de697917r3v3Xuve/de697917qur+YZ8/wDY/wAIOtJcvUtT5rsHLq0G29rrKn3LySRN4q2eM3tA&#10;JLfXiwJPA9g/m/my15YsjIaNdt8K+f29ZKfdw+7vv3vvzQlnEGg5chzNPQ6QAcqD60/2M9aK3yk+&#10;WPbny27Bqt+dpZ2evcSSjDYhXP2GHpHY6IKeMBUZ1Q6S9gbcD83xb33f9w5gu2ur6Uk+Q8gOu+nt&#10;P7Qcnez3LkXL/Ke3rGKDxJKd8jeZJ40rmleiy+yTqU+ve/de697917r3v3Xuve/de697917r3v3X&#10;uve/de697917r3v3Xuve/de697917r3v3Xuve/de697917r3v3Xuve/de697917r3v3Xuve/de69&#10;7917r3v3Xuve/de697917r3v3Xuve/de697917r3v3Xuve/de697917r3v3Xuve/de697917r3v3&#10;Xuve/de697917r3v3Xuve/de697917r3v3Xuve/de6VGzN5bh2DuPF7q2vkqnFZnEVUNVS1VLK0T&#10;hopEk0MR9UcoAQfb9tczWk0c8DlZFNQR0U73su28w7Zd7Tutqk1lMhVlYVGRT9uetxD+WD/OBxHd&#10;sm3+ku5BDht5UtBDR47P1E6JBkzEqxoHdlRXYkc3OoXH+A95E8j+4ce5mHbNxotyBQNXj1xc+9V9&#10;zG95FXceeuSS0+yNIWeEDKVyaDy/wdbDsUkc0aSxOskUiK8boQyujAFWVhcEEH3LwIIBHDrm+ysj&#10;MjghgaEdc/e+q9e9+691737r3Xvfuvde9+691737r3XvfuvdAx330ptXv3rTcXXO7KSGooczQ1EM&#10;UksQkamqHiIiljuy2/cC35+nst3bbIN2sprO4UFWH7Ohv7e887t7ec0bbzLs8zLcQSAkA01CuQfy&#10;60AfnP8AB3sn4hdjZbHZ7FTttCuyNU+AzCRMaZ6RpGaFGkuy3C/Q394m80cr3vL15IksZ+nJOk+V&#10;Ovoi9hPfnlj3l5as7nb7tRvMcSiaMnuDUyadEM9hTrILr3v3Xuve/de697917r3v3Xuve/de6979&#10;17r3v3Xuve/de697917q7D+Sb87j8WfkDH1LvzLfa9K975GgwuTlqnAotpb/AG00e2N1FnljWnpa&#10;52XH1zWb9qSOQj9q/uS/bPmr9xbuNvupKbZdEKa8Ek4K32H4W+VD5dYMffo9gB7se3Tc4cv2evnn&#10;l+N5UCjuuLT4p7fgasmZohjuVlr39b1HvKTrgX1737r3Xvfuvde9+691737r3Xvfuvde9+691737&#10;r3Xvfuvde9+691737r3Xvfuvde9+691737r3Xvfuvde9+691737r3Xvfuvde9+691737r3Xvfuvd&#10;e9+691737r3Xvfuvde9+691737r3Xvfuvde9+691737r3Xvfuvde9+691737r3Xvfuvde9+69173&#10;7r3Xvfuvdf/T3+Pfuvde9+691737r3Xvfuvde9+691737r3Xvfuvde9+691737r3Xvfuvde9+691&#10;737r3Xvfuvde9+691737r3Xvfuvde9+691737r3Xvfuvde9+691737r3Xvfuvde9+691737r3Rfv&#10;lL8iNl/FTofsTvTfVREmJ2ThJqmgxzTQw1O4tx1f+Sbc21jxLLD5q3NZeaKEBSWVCz2sh9lO+7xb&#10;bDtV5ul0f04lqB5sxwqj5saD+fUi+0/ttvnu37gct8g7BGTeX04DvQlYYV7ppnoDRYowzZwTReJH&#10;Xzd+6e3d599drb87h7ByD5Pd3YO48huLLzkjxQvWSn7bHUiBUWLH4qiWOmp0AGiGJR+PeGm5bhc7&#10;rf3e43b6riZyx/PgB8gKAfIdfTXyPybsnt9yjy/yXy7bCLZtutkhjHmQo7nb1eRqu582YnoMPaHo&#10;V9e9+691737r3Xvfuvde9+691737r3Xvfuvde9+691737r3RgvjJ8eN9/JrtvbHWOw8RVZOsylfS&#10;nJSQRO6UOLE8Yq6iV1VlS0ROm/5/1vZvsm0XW97hBY2sZZmIr8h59Rz7p+5HL/tbydunNXMF4kUM&#10;UbaASAXkodKgeeePX0Hfh/8AELrL4j9bY3aWx8PT02VqKGlbceXEaCqyFf41ecPIBcxpKSBzzb3l&#10;xy7y9Zcv2SW9rGBIQNR8yevnN95veXmn3i5nut4369ZrRZG8GOp0olcY9SOjc+xB1DnXvfuvde9+&#10;691737r3Xvfuvde9+691737r3XvfuvdFm+V/yg2F8Tuo9w9o73qoyuMo5nxeJEirVZatVbx08Cag&#10;7AsRe3Psk3/fLTYNvmvrpvhGB5k+nUpe0XtTzB7vc47bypsUJrK4EklO2NfNietBD5zfMDcvzN7j&#10;rOy81HV0GPSBqLDYWaYtDQUiysUCRqxjVjHpHHIHvE/mjmKbmTcWvZAQlKBfQdfQ17C+zO1+yXJU&#10;PK9iySXBbVJKBl2pmp48a9Ev9hvqb+ve/de697917r3v3Xuve/de697917r3v3Xuve/de697917r&#10;3v3Xuve/de697917r3v3Xuve/de697917r3v3Xuve/de697917r3v3Xuve/de697917r3v3Xuve/&#10;de697917r3v3Xuve/de697917r3v3Xuve/de697917r3v3Xuve/de697917r3v3Xuve/de697917&#10;r3v3Xuve/de697917r3v3Xuve/de697917r3v3XulDtPcuV2huPDbkwlbPj8lh8hS11NVU8hikRo&#10;JlkI1rzpdQQf6g+3reaS3mjmiYh1IIPRbvG12m87Ze7ZfQLJazRsjKRUGop1vV/ywf5jOyPkxsvE&#10;dcZrKxwdi7dx1NSTR1U6CXIiKPSHHkk1O7Kotb3lJyPzja71bR2Ur0vEWmfPrgT96r7tO++12+Xv&#10;MtjaFuWrmVmBUYSp+QwPXq4z3IvWFnXvfuvde9+691737r3Xvfuvde9+691737r3XvfuvdEx+bvx&#10;F2r8vOostsbMQU0eaSmmfB5OWNTJT1GhikesglVZ/ofwf9f2G+Z+XoOYdvktZAPEp2n0PU3exPvH&#10;u3s3zlZ79ZSMbEsBKgOGFcmn2daCXyv+MO8/ip2jk+uN4QS+ameV6KsaKRYqqmWV0RlZo1UtpAJs&#10;T9ePeJ+/bHc7DfPZ3ANRwPr19DPtF7qbH7t8qWvM2yyLoYAMtRVWoCfPosXsk6lTr3v3Xuve/de6&#10;97917r3v3Xuve/de697917r3v3Xuve/de67VipDKSrKQyspIKkG4II5BB9+60QCCCKg9b538mL5x&#10;p8tfjVSbL3ll0qu6ei6bF7S3ctRNB/ENx7XEBp9o708Sus0zVdLSNSVkgjCirpyxN5RfKr235o/r&#10;Bsq21zJXcrUBH9WX8D/mBQ/MfPr59/vuewzez/ufNvmyWZTkff3kuLegOiGetbi2rSg0swkjFSfD&#10;eg+A9XE+5F6wt697917r3v3Xuve/de697917r3v3Xuve/de697917r3v3Xuve/de697917r3v3Xu&#10;ve/de697917r3v3Xuve/de697917r3v3Xuve/de697917r3v3Xuve/de697917r3v3Xuve/de697&#10;917r3v3Xuve/de697917r3v3Xuve/de697917r3v3Xuve/de697917r/1N/j37r3Xvfuvde9+691&#10;737r3Xvfuvde9+691737r3Xvfuvde9+691737r3Xvfuvde9+691737r3Xvfuvde9+691737r3Xvf&#10;uvde9+691737r3Xvfuvde9+691737r3Xvfuvde9+691pgfz9/mw3bXdNB8VtjZdpdgdIVf3e+npJ&#10;pVpc92pV01p6OYeOJaiDZeOqPtgCZEFbLPY3Qe8bvdjmb94bkmxWsn+KWpq9ODSkcP8AaDH+mJ9O&#10;u3f93l7GDk/ke492t+swOYt+TTahgNUVgrYYZNDcuNfkfCWPybrXm9xD10g697917r3v3Xuve/de&#10;697917r3v3Xuve/de697917r3v3Xul91n1nvDtveeA2JsnD1mYzm4cnSYykipaeWZInqpVj81Q0a&#10;kRQxA3JYgcW+vtXZWVxuFzFa20ZaV2AFB69B3mnmnZeTtk3Hf99vUhsLaJnYsQCQorQV4k+g63yf&#10;5a/8uDZXwu2Pjc9WxDIdtZ7FRnc2UkSNjRvUxKZqKncoJF0g6WtwBx/rZU8l8m23LVqkrCu4Ovcf&#10;Svl18/X3nvvM7574b9c7fA3h8n28x8CME9wU4YitPmP29Wo+x31iX1737r3Xvfuvde9+691737r3&#10;Xvfuvde9+691737r3XvfuvdU5fzf/gvvX5edPRZXr/OVi7m69gqsxRbWEkn2me8UbtJB4kJDy6eR&#10;6SRa4+nuOvcPla55h24PaSnx4akL5N1mp9zP382P2a50e05isE/de5MsbT0GqKpABqfL8/l1oqbq&#10;2rntlZ/KbY3NjqjFZvD1c1FX0NSjRywzwOUdSGAJFxwfz7xbngltpXgmQrKpoQeu+u07tt++bdab&#10;rtdys1jMgZGU1BBFR0n/AGz0Zde9+691737r3Xvfuvde9+691737r3Xvfuvde9+691737r3Xvfuv&#10;de9+691737r3Xvfuvde9+691737r3Xvfuvde9+691737r3Xvfuvde9+691737r3Xvfuvde9+6917&#10;37r3Xvfuvde9+691737r3Xvfuvde9+691737r3Xvfuvde9+691737r3Xvfuvde9+691737r3Xvfu&#10;vde9+691737r3Xvfuvde9+691737r3Xvfuvde9+691ZF/LK6o7/3v8h9qZ7pmlylPTYLJU0m4stA&#10;s0dEKAF2eCWRdKMbc8nj/Y+xnyTYbtdbxBLtqsAjDUfKnWMf3peb/bvYvbfd9v52liaW4iYQxmhb&#10;X5EDj19CTDJWx4jGR5Fg+QSgpFrXHIerWBBUMD+Q0oJ95cx6hGmv46Cv29fOVemBry6a2FLcyNp/&#10;0tTT+XTl7v0l697917r3v3Xuve/de697917r3v3Xuve/de697917qpP+al8B8V8s+pqjKbTwtGna&#10;OCZqigyaQIKmqpYoZnMDusetiH/x+h/w9x/z3ypHv+3l7eMfXLkHzI6zC+6X94S89n+cI7TeL5zy&#10;ncYdKnSrEjPGg60Uezett09TbzzWxt4Y6bG5rC1ctNPFNG8fkEbsglj1gakfT7xbvbKewuZbW4Qr&#10;Kpp1335W5n2nm/ZLHftluVlsZ0DAg1pUcD8+kD7SdCLr3v3Xuve/de697917r3v3Xuve/de69791&#10;7r3v3Xuve/de6O1/L4+XWb+Fvyd2J27TTVcmz5apNs9nYWneTRm9g5meGLMr4ESVZq7E6UraQ6GY&#10;T06hf1H2JuUeYJeWt7tdwUn6eumVf4oz8X5j4h8x1BX3jPZyx98Pavf+TZUQb0EM9jKQKxXcYJjz&#10;iiyZikyBock8B19Gfb+ew+6sFhdz7dyNNl8BuLFY/OYTK0bF6XJYnK0kVdjq6mYhWaCrpJ0dbgGz&#10;cge8xYZY54op4XDROoZSOBBFQfzHXzS7jt97tO4X217lbNDuFtM8UsbYZJI2KujfNWBB+Y6d/bnS&#10;Pr3v3Xuve/de697917r3v3Xuve/de697917r3v3Xuve/de697917r3v3Xuve/de697917r3v3Xuv&#10;e/de697917r3v3Xuve/de697917r3v3Xuve/de697917r3v3Xuve/de697917r3v3Xuve/de6979&#10;17r3v3Xuve/de697917r3v3Xuve/de697917r//V3+Pfuvde9+691737r3Xvfuvde9+691737r3X&#10;vfuvde9+691737r3Xvfuvde9+691737r3Xvfuvde9+691737r3Xvfuvde9+691737r3Xvfuvde9+&#10;691737r3Xvfuvde9+690R/8AmH/LTF/DP4s9g9ttPTNvGajO1Os8XM6a8nv3PwzU+GYQnU0tLh1W&#10;SuqLKwENMQf1D2GOb9/TlvYrvcKj6kjRGPWRuH5D4j8h1O/3bvZ+797fdjlzk4Rt+5Vf6i+cV7LS&#10;IgyZ8mkxEmR3OCOHXzmczmMpuLMZbcGbrp8nms7kq7MZfJVT66rIZTJ1UtbkK6pew1z1dXO8jn8s&#10;x94dSSPNJJNKxaVmJJPEkmpJ+09fS1Y2VpttlZ7dYQLFY28SRxouFSNFCoqjyCqAB8h02+6dKuve&#10;/de697917r3v3Xuve/de697917r3v3Xuve/de6nYzGZDNZCjxWJo6jIZLIVEVLRUVLG0tRU1EzBI&#10;4o0UElmY/wCsByePdkR5HWONSXJoAOk91dW1jbTXd5OsdtGpZmY0CgZJJ63hP5QX8uzFfHjqvE9o&#10;dl4Cjn7R3XDFk6VauBJZcLQVMccsIAkDGKo4FvoRa9ufeT3t5yfHtFhHfXsQN9IKiv4R1we++Z95&#10;O79yObbzlTlfcXXlSzYo2kkCV1JB4cR/I9Xje5P6wN697917r3v3Xuve/de697917r3v3Xuve/de&#10;697917r3v3Xuve/de66JABLEAAEkngAD6k/4e/dbAJIA49aAH84yPr1vmVvOq69qaOoppQyZpaHx&#10;eGLLpUzGZbRIihvUfeJnuKLP+sdy1owKnjT1r19EP3LG5kHsnskXMcTrKKGLVWpjKinEnqqf2A+s&#10;ueve/de697917r3v3Xuve/de697917r3v3Xuve/de697917r3v3Xuve/de697917r3v3Xuve/de6&#10;97917r3v3Xuve/de697917r3v3Xuve/de697917r3v3Xuve/de697917r3v3Xuve/de697917r3v&#10;3Xuve/de697917r3v3Xuve/de697917r3v3Xuve/de697917r3v3Xuve/de697917r3v3Xuve/de&#10;697917r3v3Xup2LpBXZKgoiwQVVXBAzt+lVkkVSx/wAAD7ui63RfU9J7ub6e2uJwKlEJ/YOvoT/y&#10;vOiuvOovi7sSu2ljsd/F9y4yOuzmXp1iknqKggExPMF1gqTci5vce8ueRtrtNv2K0a3QeI61Y9fO&#10;P963n7mTnL3X5gg3i5l+jtZSsUZqAo9QOHVkfsZ9Yyde9+691737r3Xvfuvde9+691737r3Xvfuv&#10;de9+691737r3XiARY8g8EH6Ee/de6oJ/m2fywsF31t/I92dcUceO35t+gqarJUdHAiLlIY18srlU&#10;0h2IXkH6H/eIn9wOSIt1hfc7JaXaAkgefXQz7nv3qb/2+3G15F5mmMvL9xIqozGvhk4Aqftx/qrp&#10;YZrEV2By2Qw2Sgkpq7GVc9HVQSrpkjmgco6sp+huPeNcsbRSPG4o6mh67iWN5BuFnbX1rIHt5UDK&#10;RwIIr02e6dK+ve/de697917r3v3Xuve/de697917r3v3Xuve/de697917rc1/wCE/vzM/wBKXS+a&#10;+K29MoJd6dIwjJbDaqlQVGW6uyVUVXHwghDK+zsvP4Ao1MtJUwgmye8j/aXmT67bZdhuZK3NqKx1&#10;84ieH+0OPsI64kf3ifsl/VPnix92tjtKbHvraLvSDSO+RfjPGguYxqrgGRH8z1sR+5g65t9e9+69&#10;1737r3Xvfuvde9+691737r3Xvfuvde9+691737r3Xvfuvde9+691737r3Xvfuvde9+691737r3Xv&#10;fuvde9+691737r3Xvfuvde9+691737r3Xvfuvde9+691737r3Xvfuvde9+691737r3Xvfuvde9+6&#10;91737r3Xvfuvde9+691737r3Xvfuvdf/1t/j37r3Xvfuvde9+691737r3Xvfuvde9+691737r3Xv&#10;fuvde9+691737r3Xvfuvde9+691737r3Xvfuvde9+691737r3Xvfuvde9+691737r3Xvfuvde9+6&#10;91737r3XvfuvdaOf89z5iN398nh0ptTK/dda/Hc1m3mFLP5KHM9lVoj/AL4ZX9uWSCf+DiOPGROP&#10;0mCb/Vn3jB7p8xfvbe/3ZbyVsrOq44GQ/Gfy+EfYfXrvL9wH2WHt57V/153e00c0cyaZu4UaOyWv&#10;00eQCPEqZ2HnrT+HqjP3F/We3Xvfuvde9+691737r3Xvfuvde9+691737r3XvfuvdSaKiq8jV09D&#10;Q08tXWVcyQU1NAjSTTTSMFSONFBZmZj7sqs7BEBLHgOmZ54baGS4uJAkKAlmJoABxJPW2j/Js/lc&#10;T7TJ78+Quz43yVVTU1VsbA5SIMKO7B0rp4WblyvqHH1sOR7n7255GNv/ALtt3t+8jsU+Xz64/ffX&#10;+9em709vfbjeSLVGZbqWM/F5FQfTy/b1s9xxxwxpFEixxRIsccaKFREQBURFFgqqosAPoPc3gAAA&#10;cOuVrMzszuxLk1JPEk9c/fuq9e9+691737r3Xvfuvde9+691737r3Xvfuvde9+691737r3Xvfuvd&#10;Ur/zTf5mGx/jb19u7q3Yu4qeo7ozOInpKOGmkWRsP9wmhpZCgcpLZrX4I59xrz1zra7NaXFjazA7&#10;ky0FPLrOL7p33XN+9zuY9m5s3/bWXkiGYMxYU8SmaDhUdaNG4dwZjdWbym4s/XT5LMZmuqMjka2o&#10;cvLUVdS5kllYn8lj/sBx7xemmknlkmlctIxqSfU9d69t26y2iwtNt263WKygjCIoFAqqKAdM3tvp&#10;d1737r3Xvfuvde9+691737r3Xvfuvde9+691737r3Xvfuvde9+691737r3Xvfuvde9+691737r3X&#10;vfuvde9+691737r3Xvfuvde9+691737r3Xvfuvde9+691737r3Xvfuvde9+691737r3Xvfuvde9+&#10;691737r3Xvfuvde9+691737r3Xvfuvde9+691737r3Xvfuvde9+691737r3Xvfuvde9+691737r3&#10;Xvfuvde9+691yR2jZXRirKbqw4II/IPvwNMjrTKGBVhUHrZ1/ktfzGl2vURdD9vbjSmwPph29kMh&#10;NZIXcOIYvJJwtmABF/p7m7215x8AjatwmpF+Enrld9+H7tB3aNvcDk3bC24ZMyIONOJoOttXH5Gi&#10;ytHBkMdUw1lFVRiWnqYHEkM0bfR0deGU+5/R1kUOjVU+fXH25tp7SeS2uYik6GhU4IPzHUz3bpjr&#10;3v3Xuve/de697917r3v3Xuve/de697917r3v3Xuve/de6w1FPDV089LURrNT1MUkE8Ti6SwyoY5I&#10;2H5V0Yg/4e9EBgVIwerxyPDJHLExEikEEeRGQetS/wDnA/ysYtuS7k+SPUVN48ZUO1XuDb9LCW8c&#10;lkaSWKNGYgXLWNhcWv8AT3APuHyKITNvO3r2HLKOuwP3MfvZPuabZ7Zc5S1u1GmGZjxHAAk/ljrV&#10;/dHjdo5FZHRirowKsrA2KspsQQfcHkUwePXVZWDAMpqp64+/db697917r3v3Xuve/de697917r3v&#10;3Xuve/de697917ozvw3+Se4/iV8juse9NuvO6bTzsMe5sXC7ouf2XlCKHdWDmVGTyCtxMshjBNln&#10;SNv7Ps75c3qbl/ebHdISaRv3D+JDhl/Mfzp1FfvX7YbZ7w+2fNPIO5Koa8tyYJCB+jcx98Eo9NMg&#10;FfVCw8+vpKbK3ht7sLaG2N97SyMGX2vvHA4rcuAydM6SQ1uIzVFDkKGoVo2dQz0866luSrXB5B95&#10;m21zDeW8F1buGgkQMp9QRUdfMbvmy7ly5vO67BvFs0O62VxJBMjAgrJExRxmnAg0PmM9Kf2/0Vde&#10;9+691737r3Xvfuvde9+691737r3Xvfuvde9+691737r3Xvfuvde9+691737r3Xvfuvde9+691737&#10;r3Xvfuvde9+691737r3Xvfuvde9+691737r3Xvfuvde9+691737r3Xvfuvde9+691737r3Xvfuvd&#10;e9+691737r3Xvfuvde9+691737r3X//X3+Pfuvde9+691737r3Xvfuvde9+691737r3Xvfuvde9+&#10;691737r3Xvfuvde9+691737r3Xvfuvde9+691737r3Xvfuvde9+691737r3Xvfuvde9+691737r3&#10;XvfuvdEm/mGfKWi+H/xO7Q7gE8Sbqjxf91euqSQtqrt/7nSWg2+EVFdmTGMZK+XiwhpHv7DPN++r&#10;y9sF9uNf19OmMesjYX9nxH5DqdPu4e08/vP7vcqcmGMnaTL494w/BaQEPN+b4iX+lIOvnG5PJV+Z&#10;yWQzGVq56/KZWuq8lkq+qcy1NbX108lVWVdRK3qknqaiVndjyWYn3hw7vI7ySMS7Ekk8STkn8+vp&#10;gtbW3sra3srSFY7WGNURFFFVEAVVA8goAAHoOoXuvT/Xvfuvde9+691737r3Xvfuvde9+691737r&#10;3XOOOSaRIokaSSRgqIgLM7HgKqjkkn3sAk0Az1VmVFLuwCjiT1sUfyYv5bGf7I35Td99ybTqsfsb&#10;bLxVG2sdmqR4xnaptdqhYZo7FAVupP0UE/m3uYPbfkuW9u13bcrci1TKhh8R65sffc+89t/LHL8v&#10;t7yTu6Sb/dAid4mB8JfSoPH1+fW5PTU8FHTwUtLFHBTU0UcEEMShI4oYlCRxoosFRFAAH9PeRqqF&#10;AVRRR1xQlkkmkeWVy0rEkk5JJ4k9Zve+qde9+691737r3Xvfuvde9+691737r3Xvfuvde9+69173&#10;7r3XvfuvdVm/zEf5jPXfwl2UKapc5jsbc9DWQ7Zw9JIjvSzhAgratFcSIIdetfoOLn+nsFc4c42f&#10;LNtpY6ryQHSB5fM9ZR/dt+7TzL7674ZYh4PLVrIpnkYGjCtdK+RrSnWhD252luvufsLcvY288hNk&#10;c5uPJVNbNLM7P4YZJneCljLEkRwI9h/jc+8Utwvp9yvJ7y5cmV2J/wBjr6EeTuU9o5I5c2vlrZLd&#10;YrC2iVQAKVIABY/MnoN/aLoT9e9+691737r3Xvfuvde9+691737r3Xvfuvde9+691737r3Xvfuvd&#10;e9+691737r3Xvfuvde9+691737r3Xvfuvde9+691737r3Xvfuvde9+691737r3Xvfuvde9+69173&#10;7r3Xvfuvde9+691737r3Xvfuvde9+691737r3Xvfuvde9+691737r3Xvfuvde9+691737r3Xvfuv&#10;de9+691737r3Xvfuvde9+691737r3Xvfuvde9+691737r3UygyNdiquCux1XPRVlNKk0FTTSNFLF&#10;LGdSOroQQVPuyO0bBkYhh0xcW0F3DJb3MKvCwIKsKgg9bk38nn+ZdtjsLYeI6J7Z3HDRb3woWlwN&#10;ZkZ0V8pDcIsRklkBa4W62vZuPz7yN9u+dYLu1j2rcJgLlcKT59cUfvo/de3XlzmC95/5P21pNin7&#10;pVQHsPGtAP2/LrYkVldVdGDI6hlZTdWVhcEEcEEH3MHHI65tEFSVYUI65e/da697917r3v3Xuve/&#10;de697917r3v3Xuve/de697917r3v3Xuk7uvamC3rgchtrcuPgyeGykDU9bR1CK8csTizKVYEe2bi&#10;3iuYngmQNGwyOjLaN33DY9wtt02y4aK9iaqsDQg9aWP84P8AluSfHbdsvbnWGIlbrfPytLXU9LCz&#10;R4qokJZ9Qjj0oEZrNe1xz7xr9xOTDs9wdxsYz9E5zTyPXcT7mH3m19ydnTk7mq8A5mtxRCxzIB9p&#10;/Z+zqhf3FXXQXr3v3Xuve/de697917r3v3Xuve/de697917r3v3Xuve/de63N/8AhPj8t37N6L3P&#10;8Yd1ZJqjdnRky5jZgqZHeet6x3FWSEUsRZQpj2tuKV4dIJKQVkA+gHvJD2j5gN7tc+xzvW4tTVK+&#10;cTHh/tWx9hHXEf8AvGfZ0crc/bV7q7Ra6dn39fDudIAC30KjuPznhAavm0ch49bEPuX+ubnXvfuv&#10;de9+691737r3Xvfuvde9+691737r3Xvfuvde9+691737r3Xvfuvde9+691737r3Xvfuvde9+6917&#10;37r3Xvfuvde9+691737r3Xvfuvde9+691737r3Xvfuvde9+691737r3Xvfuvde9+691737r3Xvfu&#10;vde9+691737r3Xvfuvde9+691//Q3+Pfuvde9+691737r3Xvfuvde9+691737r3Xvfuvde9+6917&#10;37r3Xvfuvde9+691737r3Xvfuvde9+691737r3Xvfuvde9+691737r3Xvfuvde9+691737r3Xvfu&#10;vdaX3/ChD5W/6TvkFtf407aySz7S6GoTk91R08sUkFZ2duqjgmqI5isQk8u2dttBTqpchJquoFgb&#10;+8bvdzfvrt3g2WF629qKt85WH/Pq0H2k9dvf7uX2j/qr7dbt7obpbFd45gk0QFgQVsbdiARmlJ5t&#10;Tk0FVjjPDrXo9xD10e697917r3v3Xuve/de697917r3v3Xuve/de697917q57+V5/LI398ot3bd7&#10;W3HRLjup9v5ejrpp6tSozRgmSVYoQ6FZYXC39N7/AF9yRyPyTd75cQ38y6dvRgc/i6wh+9Z96bl7&#10;2p2fcuUtsnMnN9xCygL/AKFUEVNDg/b1vO7a23hdo4LGbc2/j6bGYjE0cFFRUdJFHDFFDBGsa+mN&#10;EUuQtybXJ595RQwxW8SQwoFjUUAHXBHdNzvt5v7rctxuWlvJnLMzEkkk1869Pvt3pB1737r3Xvfu&#10;vde9+691737r3Xvfuvde9+691737r3Xvfuvde9+691737r3WpT/Oz/l8987n7ErPkZsZclv3Z700&#10;q5PBwGeqyG3gAjA0FKgk1QOY7MAFvYG/FjAHuZyjus9428WuqW3pleJX7B12D+4v94z2/wBq5bh9&#10;td/MW370GGiU0VJuPxsaZFccf59awtXR1dBUzUVdTVFHWUzmOopaqGSCogkH1jmhlVZI3F/oQD7h&#10;BlZGKspDDyPXVOGaG4iSe3lV4WFQykEEeoIwR9nUf3rp3r3v3Xuve/de697917r3v3Xuve/de697&#10;917r3v3Xuve/de697917r3v3Xuve/de697917r3v3Xuve/de697917r3v3Xuve/de697917r3v3X&#10;uve/de697917r3v3Xuve/de697917r3v3Xuve/de697917r3v3Xuve/de697917r3v3Xuve/de69&#10;7917r3v3Xuve/de697917r3v3Xuve/de697917r3v3Xuve/de697917r3v3Xuve/de697917oXej&#10;MX2Tkuz9ojqqjy9Xu+DNUEmOOIineSJ/uEu05hsFg031XPI/x9mG1pevfW/0CsbjUKU6BvP11yxa&#10;8q7webZoU2ZoHD+IQARTyr5+lOvo7/GCl7KpemtkJ2o4fdn8Ax/34JJlVxTxgCa5J8gUf195kbGt&#10;6u3Wovz/AIxoFevmc91ZuWJudt+blJabP9Q+j04nh8ujCezfqOeve/de697917r3v3Xuve/de697&#10;917r3v3Xuve/de697917r3v3Xugr7k6f2X3jsTM7A31jIMnhcvSzQOk0UcjQySRsqSxmRH0sjEHj&#10;6+0O47dbbpayWl0gaJh0LeSuc985D3+y5i2C6aK+hcHBIqAeBp1obfzKvghnfiJ25XUuDxddVdf5&#10;V5KnE5KKmlamp43djHCzLGAiaBwTa1veKvOnKsvL24OsUZNo2QaYHX0C/dg9/wDb/eTk63lv7uNO&#10;YoQFkQsNRIAqePGvVYn04P19gjrKnr3v3Xuve/de697917r3v3Xuve/de697917r3v3Xujm/y/fk&#10;7XfEX5Y9T9ypUSx7coc2u3OwaVDGFyHX26CmK3PDJ5IpgTQ00q10VhcVFJGQRb2JOUt7bl7f7Dcg&#10;f0Q2mQesbYb9g7h8wOoR+8V7V2/vJ7Qc38ktGDuckHjWjGvZdwVkgIoR8bAxN5aJGHX0f8dkKHL4&#10;+hyuMqoK7G5Ojpchj62mcS01ZQ1sCVNJVU8i+mSCoglV0YcFSD7zJR1kRJEYFGAII8wcg9fMxc20&#10;9ncXFpdRNHdROyOrCjKykqykeRBBBHqOpnu3TPXvfuvde9+691737r3Xvfuvde9+691737r3Xvfu&#10;vde9+691737r3Xvfuvde9+691737r3Xvfuvde9+691737r3Xvfuvde9+691737r3Xvfuvde9+691&#10;737r3Xvfuvde9+691737r3Xvfuvde9+691737r3Xvfuvde9+691737r3Xvfuvdf/0d/j37r3Xvfu&#10;vde9+691737r3Xvfuvde9+691737r3Xvfuvde9+691737r3Xvfuvde9+691737r3Xvfuvde9+691&#10;737r3Xvfuvde9+691737r3Xvfuvde9+690C/yL7owHx16L7U7v3MVOI612bl9yvA+r/chX08Hhwu&#10;JXQyuZcxmp6elSxB1zC3st3jcodn2u/3Of8As4Yy32n8I/NqD8+hx7a8j7j7k8/cpcibWD9Zul9H&#10;AD/AjGssmfKOIPIfkp6+Z/2FvvcnaG+949j7wr5cpunfW5s1uvcFfNJLK9Tls9kKjJVrK0zyyCFZ&#10;qgrGpY6IwFHAHvCq8upr66uby5fVPK7Ox9SxqevqJ5c2DbOVOX9l5Z2W3EW02FrFbwoAAFjiQIvA&#10;AVoKk0yanz6R/tP0dde9+691737r3Xvfuvde9+691737r3XvfuvdH4+CvwO7X+ZHZGDx+3cDONgU&#10;WWpG3fuOY+GjpsZHUR/eQxSEqGlkjJXgi3+v7FfK3Kt/zHeRJDEfpAw1t5AefWPXv794HlD2U5Zv&#10;7nctwX+sUkLfTwjLM5B0kj0Bz19ArpTp/Z/RPWu1ustkY6DH4TbOLpaCMQxqjVMsMSpJUzEAFnkY&#10;fn6C3vLXbNut9qsoLK2QCJFA+359fOvzzznvPP8AzPu3NO+3LSX11Kzmp+EE4UfIdCt7X9BHr3v3&#10;Xuve/de697917r3v3Xuve/de697917r3v3Xuve/de697917r3v3Xuve/de6wVNNT1kEtLVwRVNNP&#10;G0U0E8aywyxuLMkkbgq6sPwR70yhgVYVU9ORSyQyJLDIVlU1BBoQfUEda5P81n+T9Rds0NT3P8Z9&#10;t0WN37Seer3JtSiVKamztOqF3kplvZJx9RYHTb+hPuHOfPbxdwVty2SELdjLKODfZ10u+6N982fl&#10;C4i5I90dzeXl56LDcNlojWgDeo/w/l1qIb22LuzrrcWQ2pvTBV+3s9i53p6zH5CB4ZUeN2QldQAk&#10;jLKbMLg294+XNrcWczwXMRSVTkHrsjse/wCz8y7bbbvsd/Hc7fKoKuhBBBz+R+XST9p+jjr3v3Xu&#10;ve/de697917r3v3Xuve/de697917r3v3Xuve/de697917r3v3Xuve/de697917r3v3Xuve/de697&#10;917r3v3Xuve/de697917r3v3Xuve/de697917r3v3Xuve/de697917r3v3Xuve/de697917r3v3X&#10;uve/de697917r3v3Xuve/de697917r3v3Xuve/de697917r3v3Xuve/de697917r3v3Xuve/de69&#10;7917r3v3XujWfFH4i9pfLDsXDbK2Pha1qCrq0TKZ0wOKLH0wY+Z/KwCNIFU25sCOf6ez7YeXr7f7&#10;yO2tYjoJy3kB1Efu77x8p+0PLV7vm/XyC4RKxxVGp28hTjTreF+E/wDLP6N+IWBoamhw1HuLfslN&#10;A2S3HXwJM8dXpvKKbWGvpJsG+n9PwfeTvLPJW18vRIyxh7umWPr8uuD3vn96Lnz3l3C4invXtuXg&#10;50QoSAV8tVP8HVkwAAAAAA4AAsAP6Afj2NOsYSa5PHrv37r3Xvfuvde9+691737r3Xvfuvde9+69&#10;1737r3Xvfuvde9+691737r3XvfuvdF/+RHx26/8AkV1/ntm7zwlDXTV+MqqfG5GaBHqaCqeGVYHj&#10;kI1qnkfmx/x9lO8bPabxaS21zECSpofMHqRPbb3J5i9teYtv3vY76SNI5VZ0BIDqCKgj1oOvns/M&#10;v4w7u+LPdW6dg7hxtTBjo8lVy4KvaJhTVVC0zlFjl5VmjX/ePpex94i8x7HcbFuU9pMhCajpPkR1&#10;9G/sn7qbN7s8jbTzDt10rXJiUSpXuVqCtR8+im+yDqYOve/de697917r3v3Xuve/de697917r3v3&#10;Xuve/de63yv5H/yjl+Q/wvwG0s/kHrt+fH2th6vz0lRJPNV1e2oqY1fX+UqJqiWaSUyYBTQ672Z8&#10;c5+t/eVXtjvp3jluK3met3aHwm9SvGM/7z2/7Xr5+Pv3+1Ce2/vfuG8bdbCPl/mNDfRAABVnLabu&#10;MAAAUm/Vp5CYdXHe5F6wr697917r3v3Xuve/de697917r3v3Xuve/de697917r3v3Xuve/de6979&#10;17r3v3Xuve/de697917r3v3Xuve/de697917r3v3Xuve/de697917r3v3Xuve/de697917r3v3Xu&#10;ve/de697917r3v3Xuve/de697917r3v3Xuve/de697917r//0t/j37r3Xvfuvde9+691737r3Xvf&#10;uvde9+691737r3Xvfuvde9+691737r3Xvfuvde9+691737r3Xvfuvde9+691737r3Xvfuvde9+69&#10;1737r3Xvfuvde9+691rLf8KNfkwMB111T8VcDWkZHf8Akm7N39DGYT49rbXqTRbRoKgibzIMtuUz&#10;1QUpp/3GKb8j3CfvHvfg2dhsMTd8zeLJ/pVNEH5tU/7XrqT/AHaPtcdx5l5u929wg/xbbovobQmu&#10;Z511XDjFP04NCVrX9cinWoh7x867Jde9+691737r3Xvfuvde9+691737r3XvfuvdG9+GfxA338yO&#10;0qfrvZoelhhEFRmcu0LPTY+jeW0jvIR4w/jViLnji/HsQ8t8vXXMd8LO2wBxPkB1DXvb7zbB7Kcp&#10;ycyb3R3aojjrl2AwAONK0639/iF8XtnfE7pzb3WO1qamaooqWF81lo4Qk+Tr/EiyySPcsyKym3+J&#10;PvLHl7Y7fYNuhsYFFQMn1PXzw+8vutvXu/zruXNO7SuI3c+FGTUIlTQAevr0aT2e9RP1737r3Xvf&#10;uvde9+691737r3Xvfuvde9+691737r3Xvfuvde9+691737r3Xvfuvde9+691737r3Xvfuvda0n/C&#10;gv44bCl6p2x3nhsdjcXvijzkOLyclMkNLJlMcULPJMkekzSgSHm3LKLm/uFvdvZrQ2EG6Roq3Qeh&#10;pio66hf3dHuZzCnN268g3tzLLsL25kQMSwR68ATwGPXgetQL3jz12Z697917r3v3Xuve/de69791&#10;7r3v3Xuve/de697917r3v3Xuve/de697917r3v3Xuve/de697917r3v3Xuve/de697917r3v3Xuv&#10;e/de697917r3v3Xuve/de697917r3v3Xuve/de697917r3v3Xuve/de697917r3v3Xuve/de6979&#10;17r3v3Xuve/de697917r3v3Xuve/de697917r3v3Xuve/de697917r3v3Xuve/de6ON8F/jU3ym+&#10;QG0+tJ5xTYmpqoqjLyltJ+zSVNcYNxYyC/N/Yj5W2X9+7tb2RNIyc/Z1Cvv57oD2m9u935ojj1Xi&#10;oVjH9KnH8uvoGfHz4w9S/GvadBtjrfbNBi2p6WKGsyaQJ99XSrHpklklsWVXYk2B/PN/eWu0bJt+&#10;y26QWUAWgyfM9fOt7je6nOHufvFxuvM26yShnJVKnSorgAfLHRhvZv1G/Xvfuvde9+691737r3Xv&#10;fuvde9+691737r3Xvfuvde9+691737r3Xvfuvde9+691737r3XvfuvdEK+dHwf61+W/WmcoczhqV&#10;N6UWMq5sDm0iAqvuIoWaKB5QQ1iV9Nvzx/rBTmjliy5gspVkjH1IU6T519Osg/YP345n9neaLCey&#10;vXOxvKoliJ7aE5IH+Hr5/wD3j0tvPo3sDcWyN3YauxsuIyVTS009TTyRxVdPHKVimidxZwy2v/j7&#10;xM3Tbbna7ua1uIyCrECvn19EfIfPGyc+8u7bvuz3scqTRKzBSCVJGQR0Dnsu6GvXvfuvde9+6917&#10;37r3Xvfuvde9+691737r3VzP8jH5MDob5r4HZOZrTS7L+QuNPWWX1mEQQbpEkmT2BXytNNCqE51W&#10;oAw1MFyLcHn3JHtdvf7q5mitZGpbXi+Ef9NxjP8AvXb/ALbrCT7+/tcfcH2M3DfbKDXvnLkv10fG&#10;pgoEu0FAa/pUlpgVhGet7/3lP18//Xvfuvde9+691737r3Xvfuvde9+691737r3Xvfuvde9+6917&#10;37r3Xvfuvde9+691737r3Xvfuvde9+691737r3Xvfuvde9+691737r3Xvfuvde9+691737r3Xvfu&#10;vde9+691737r3Xvfuvde9+691737r3Xvfuvde9+691737r3Xvfuvdf/T3+Pfuvde9+691737r3Xv&#10;fuvde9+691737r3Xvfuvde9+691737r3Xvfuvde9+691737r3Xvfuvde9+691737r3Xvfuvde9+6&#10;91737r3Xvfuvde9+691xd0jRpJGVI0Vnd3YKiIoLMzMxAVVAuSeAPfiaZPDraqWIVQSxNAB59fOP&#10;/mSfI2T5SfM3uztGmq5KvbEW5ptlbD1iFUj2Rsktt/BywrAzxiPLfaS159TEyVbEm594cc57yd95&#10;k3O+DVgD6E/0idq/toW/Pr6Xvux+2i+0/slyLypLCE3U2oubulc3V1+tKDWhrHqWLgMRinRGfYX6&#10;nzr3v3Xuve/de697917r3v3Xuve/de6zU0JqKiCnUgNPNFCCfoDK6oCf8Lt72BUgep6blcRxySHg&#10;qk/sFet/T+Ux8NtjfGf49be3Pj4YK/e/YmNhzGezhEckrQVISaGkikALKqcC34AAHHvLHkHly12X&#10;aIZ0AN1MtWb7fLr54/vf+9m/+6PuPuO1XLtHsO2ymOKLIFVqCxHz6te9j3rETr3v3Xuve/de6979&#10;17r3v3Xuve/de697917r3v3Xuve/de697917r3v3Xuve/de697917r3v3Xuve/de6QfZfZG0+pdl&#10;Z7fu9cpT4nb+3qCavramoljiukKFvHH5GQPI5FgBz7S3t5b7fbS3dy4WFBUk9CDlflnd+cN82/l7&#10;Y7VptxuZAiqATk+Zp5DrRb/mpfzFK35k9jphtl1VXQ9VbZ1UuNoTKTHk54ZZAteQGKlZLl/pyW/A&#10;494uc984NzHeeHbMRYJgD1+fXfL7pX3bIPZTllr3fIkk5uuu53plAQOz8uH5fn1UP7j3rMnr3v3X&#10;uve/de697917r3v3Xuve/de697917r3v3Xuve/de697917r3v3Xuve/de697917r3v3Xuve/de69&#10;7917r3v3Xuve/de697917r3v3Xuve/de697917r3v3Xuve/de697917r3v3Xuve/de697917r3v3&#10;Xuve/de697917r3v3Xuve/de697917r3v3Xuve/de697917r3v3Xuve/de697917r3v3Xuve/de6&#10;97917ozHxL+QOe+Nvc+1exsLN4o6Gvp1yQuR5KHyq0ouCv0A9newbtLs25QXkRwDn7Oot94Pbrb/&#10;AHO5I3blq+SrSRnR8npjr6EHxa+U3W3yh69xG79k5yhrqx6KnOXx8M8TT0lYYx5l8aOzaNYP44+n&#10;vLjYt9st8s47i1lBamR6Hr5y/dj2m5n9qeY7zZt9sJI4Q58NyDRlrjNONOjQezzqKuve/de69791&#10;7r3v3Xuve/de697917r3v3Xuve/de697917r3v3Xuve/de697917r3v3Xuve/de699eD9PfuvdVB&#10;fzVfgFt35O9PZvc+0sJR0nZe26WXIU1VSUyR1GSigCyMkhjTUzqEN/6jk/n3HnPnKcO+bdLPbxAX&#10;qCoI8+sy/uk/eH3L2r50sdq3i/d+V7pwjKxJCE4xU8M/l1og7m25lNpZ/K7bzVM9JlMPWTUNbTuC&#10;Gjngco4sbG1x7xYnhkt5ZIZVpIpoevoA2vcrTeNvtNzsZQ9pMgZSPMEVHTF7a6MOve/de697917r&#10;3v3Xuve/de697917p1wWbym2s3htx4Oslx+a2/lcdm8PXwECahymKq4a/H1kJIIEtNVwI6/4r7ci&#10;lkgljmiakqMGB9CDUH8j0j3CxtN0sL3bL+ESWNxC8UiHg0cilHU/JlJB+3r6XvxO71xnyX+OHTne&#10;OMZP+MhbGw2Xy1OvhH8P3NDD/D91YxkgeSKM43cdHVQgA/pQGwvb3mpsG6JvWzbduif6NECfk3Bh&#10;+TAjr5ePd/kG69r/AHN515Dugf8AdbfyRxnPfATrgepAJ1wsjfaejDezfqN+ve/de697917r3v3X&#10;uve/de697917r3v3Xuve/de697917r3v3Xuve/de697917r3v3Xuve/de697917r3v3Xuve/de69&#10;7917r3v3Xuve/de697917r3v3Xuve/de697917r3v3Xuve/de697917r3v3Xuve/de697917r3v3&#10;Xuv/1N/j37r3Xvfuvde9+691737r3Xvfuvde9+691737r3Xvfuvde9+691737r3Xvfuvde9+6917&#10;37r3Xvfuvde9+691737r3Xvfuvde9+691737r3XvfuvdV8fzSfkMfjT8Hu7t90NYaLdOfwB622RI&#10;iq0o3Rv/AMmBgqYQzLaXE4qarrgRcj7W9vYR563f9y8sbndI1J3Tw0/00nbX8hVvy6yM+6f7cD3Q&#10;9+ORNguIde029x9bdA8PAtKSlT8pJBHF/wA3OvnXe8PuvpP697917r3v3Xuve/de697917r3v3Xu&#10;ve/de65I7RukikhkZXUg2IZSGBBHIII9+BoQeqsoZWU8CKdbsn8ln587U7g6mwvQG5aypXs3ZVP4&#10;0aoH7WQxrBVpzCxY8IIja35uPr7yY9tea4NxsItpmY/WxD9o64Yffi+71u/JfN997ibXAn9Vr5qm&#10;nFH86/t/y9X5e5X6569e9+691737r3Xvfuvde9+691737r3Xvfuvde9+691737r3Xvfuvde9+691&#10;737r3Xvfuvde9+69025jMYzb+Lrs1ma6nxuLxtNLV11dVyLDT01PCpZ5JJHIVQAP9iePdJJEhR5Z&#10;GAjUVJPl0qsrK63G7t7GygaW7lYKqqKlieAA60y/5xP8z+Pv3K1XQnTuRni69wFbPBuLL00rIu4a&#10;hCY5IA0UgDQqyC45XTx9b+8cPcTngbtI21bc5+jQ9xH4j121+5d91Vvby0i9wudLVTzJcIDDGw/s&#10;V4g5HH+deqA8RgM5uCqFDgcRkszWEXFLi6Kpr6gj+ohpo5JLf7D3E0cMszaYo2ZvQAn/AAddELzc&#10;bDbofqNwvIoIP4pGVB+1iB1FyGOyGJq5aDKUNXjq6BtM9HXU8tLUwt/qZYJlSRD/AK4Huro8bFJF&#10;KuPI4PTttc215ClxaTpLA3BlIZT9hFQeofuvT/Xvfuvde9+691737r3Xvfuvde9+691737r3Xvfu&#10;vde9+691737r3Xvfuvde9+691737r3Xvfuvde9+691737r3Xvfuvde9+691737r3Xvfuvde9+691&#10;737r3Xvfuvde9+691737r3Xvfuvde9+691737r3Xvfuvde9+691737r3Xvfuvde9+691737r3Xvf&#10;uvde9+691737r3Xvfuvde9+691737r3Xvfuvde9+691737r3Vkn8tv5ubh+IncuIrarJVR2FmauO&#10;nz+PaeT7aKOS6NOsbSCNVIb1WH15/r7GfJnM83L25Rszn6Rj3Dy6xj+857E7b7yck3sEVsn9YYEL&#10;QvQaiR5VpU/Lrft6q7U2b3HsvC752RlqbK4bM0kVTE8Mscjws6KzwyqjHS8Za3+PvLCwv7bcbaO6&#10;tpA0bCvXzzc28pb3yVvl9sO+2bRXsDlTUEA0OCK+vQj+1nQZ697917r3v3Xuve/de697917r3v3X&#10;uve/de697917r3v3Xuve/de697917r3v3Xuve/de697917oHO8+2tmdPdc7o3XvHL0ONpKPDV7RR&#10;Vc8UT1cppnVYokkP7hJcEi309l26bhbbdZzz3EgVQp4+eOhryFyfvfOfMu1bRstlJLM86VKgnSNX&#10;E04cOvm5fIffNF2R3N2BvHGxJFQZncWRnpFjACtB9zIEkGmwIkHIt+D7wz3i6W93K7uUFEZzTr6b&#10;vbfYJ+WeSeXdlunJuILZA1fXSKj8ugX9lvQ4697917r3v3Xuve/de697917r3v3Xuve/de62+/8A&#10;hOJ8hjuHqruL40ZesL13XOfpuydn07qtxtfeTDH7jpoW1ajFjdzUUUxFrB8l9efeQvs3u/jWG47J&#10;I3dC4kT/AEr4YfkwB/23XGf+8x9uBtvNvJfujZw0g3O3ayuSP9/23fCx+bwMyj5QdbLvuauuXnXv&#10;fuvde9+691737r3Xvfuvde9+691737r3Xvfuvde9+691737r3Xvfuvde9+691737r3Xvfuvde9+6&#10;91737r3Xvfuvde9+691737r3Xvfuvde9+691737r3Xvfuvde9+691737r3Xvfuvde9+691737r3X&#10;vfuvde9+691737r3X//V3+Pfuvde9+691737r3Xvfuvde9+691737r3Xvfuvde9+691737r3Xvfu&#10;vde9+691737r3Xvfuvde9+691737r3Xvfuvde9+691737r3Xvfuvde9+691qU/8ACkXv4ZHd3RXx&#10;nxNbG8G28Vku3N400TyF1yudeo23s+nqVDCIPSYuhyMwFi2msU/Qj3AHvNu2u42rZY2wimVx827U&#10;r9gDH8+uwn92T7eG22bn73Ru4CJLqZNvtmIFPDiAnuSvnRpGhWvCsZHWr77g/rqv1737r3Xvfuvd&#10;e9+691737r3Xvfuvde9+691737r3WyB/wnd6erc73L2R2hkcZUDCbf27RUuKyJDLDLlBV1CSxxvy&#10;rmPzrcW+qke5l9oNuaXcry+dD4SIAD86nrmX/eSc6QWHJPLPKltdL9dcXLNInmI9IIJ9K0NOtxj3&#10;kV1xY697917r3v3Xuve/de697917r3v3Xuve/de697917r3v3Xuve/de697917r3v3Xuve/de6xz&#10;SxwRSzzOscUMbyyyMbKkcal3dj+FVRc+9EgAk8B1ZEaR1jQVdjQD1J4dap384H+bHBW027/iz0o0&#10;c9POPsd271pah0liaM2ejoXVfrqvcD8ct+B7gf3D5+DC42Lbcg4dx/gHXXD7mX3QXgl2b3Z55BWR&#10;e63tmAINfxN/q+zzPWsZsXZ+c7H3ngNmYKCauzu6crBjaJFBllkqqpz62ubtblmJN7A+4StbeW9u&#10;YraIVlkag+09dT9/3qw5Z2TcN7v5BHYWkJdjwAVRw/yDrdq/ld/yq9s/FzbU+++0qag3Z2Huinin&#10;ipshRQyw4GkmijZadYpNa+ZRe9+dRJ4/OTHI3IcGxQm6vgJLyQcCPhHXCz71v3tt19190j5f5Tlk&#10;s+W7RiCyMQZWBPdUUx/k6d/5hn8orqH5KbUzu8er8Bj9l9v0lHNVUdTjYVhpc5LCmtaSoiuqK8rJ&#10;/rEnix+rnN/t9t+9QS3NjCI9xAqCODfLpH93D74/OXthu9hsvNe4yX3JruFZXNWiBNNQPGgr1pMd&#10;q9Q9h9K7uyeyOyNtZDbefxc8kE8FXBIsMpjYqZKWoKiOeM/W4NwCLgX94z3+3Xm2XD2t7CUlU+f+&#10;Trujylzly3zzs9rvvLG6R3W3SqCCpFRXyYcQeg19ouhR1737r3Xvfuvde9+691737r3Xvfuvde9+&#10;691737r3Xvfuvde9+691737r3Xvfuvde9+691737r3Xvfuvde9+691737r3Xvfuvde9+691737r3&#10;Xvfuvde9+691737r3Xvfuvde9+691737r3Xvfuvde9+691737r3Xvfuvde9+691737r3Xvfuvde9&#10;+691737r3Xvfuvde9+691737r3Xvfuvde9+691ad/L7/AJZHZXzMz0WVq46rbXXVFOrZDM1EJi+6&#10;hR4y60xcgkMrECwuT9P8R1ylyTe8ySiRgUswcn1+zrEz7xf3puWPZLb3tIWS65lkXsiBrpOaaqdX&#10;S/ND+SR17t/49tkuiKGev7C2zSxGaFotDZRFjDTSrokLSMJEPBsbEf7CSuZPbKzh2jXtS1u0H7es&#10;H/ZD79XMe4+4wtef51j5cunNDWug1wOGMHrU33lsrcvX+erNt7rxs+JzOPmeGppJxaRHjbSSP6i/&#10;0PuA7m2ntJWhuEKyDy6697Jvu18xbfBue0XSzWUigqw4GvV0/wDKT/mVT/GbdkXW3Z2TrMnsHc9V&#10;T47H/cySSR4OaV9MciOQ4iTUf8Bzb88yTyBzodkuBZXzlrRzQf0esHvvh/dgj90dnfmflW1SLmG1&#10;Uu+kAGUDiKYqaf5+t2Tam6sHvXb+M3NtyvhyWHy9LDV0dVAwZHjmRXANvo6hrEfg+8mLeeK5hSeF&#10;w0bCoPXC/d9ov9i3G62vc7dor2FyrKeIINOlF7e6Leve/de697917r3v3Xuve/de697917r3v3Xu&#10;ve/de697917r3v3Xuve/de697917r3v3Xutb3/hQrjt4wdVbHzuFytZR4FKqSDMU9PNJFHOTNEip&#10;JoYBrgj6jkce4a93UuRYWssUhEVc9dNf7uK52WTm3frC+tEfcCgMZIBIweGOtOn68n6+8deu03Xv&#10;fuvde9+691737r3Xvfuvde9+691737r3XvfuvdWWfyjO/h8evnl0rnq+tjotsb+ysvUe7pJ3kSmG&#10;K7A8WKx1ROY2ACY7dK4+pJYFVEJv7Gvt9u37o5q2yV2pBK3hP6UkwP2NpP5dYvffG9vD7j/d+552&#10;+3gL7rt8I3C3AALeJZ1kcCvm8HjJQZJbr6FnvLrr5xeve/de697917r3v3Xuve/de697917r3v3X&#10;uve/de697917r3v3Xuve/de697917r3v3Xuve/de697917r3v3Xuve/de697917r3v3Xuve/de69&#10;7917r3v3Xuve/de697917r3v3Xuve/de697917r3v3Xuve/de697917r3v3Xuv/W3+Pfuvde9+69&#10;1737r3Xvfuvde9+691737r3Xvfuvde9+691737r3Xvfuvde9+691737r3Xvfuvde9+691737r3Xv&#10;fuvde9+691737r3Xvfuvde9+69184D+Yz3q/yM+avyC7NirJqzBz78yW1totMyFU2hsfRtLb7QCN&#10;njSGtocOKqwJ9U7E8k+8Nucd1O88y7vfBiYjKVT/AEidi/tAr+fX0zfdp5AX209jfbrlZ4VS/Xb0&#10;nuKV/wByLr/GJq1oSVaTR9iAdEm9hnqdeve/de697917owXxv+NHaPyj7Boever8HU5TI1DKaurW&#10;F3pcfE19MlQy2F2I4Fxx+fp7N9m2W+3y7WzsYiznifIfb1HPub7o8qe1HLk/MfNd+sVsvwrUBnPo&#10;Orp8P/wne77q8DWV+T7DwFFlYqSSemxy0n+enSNnWnJadjqZl0/UXJ49yVH7Qbq0TM94gemBTrB2&#10;9/vI/b2HcIbe15buHtC4DPq4CoFeH59UU9z9O756H7E3D1n2FiKnEbh29WzU8kc8TxJV06yOkFdT&#10;Fx64KhUuLXsbj8X9xZuW3XW1Xk1ldxlZkNPt+Y6z75I502H3A5b23mjly8WbbblAwIIJU0BKtTzH&#10;QWe0PQt6GTonozf/AMhexcD1z17hazLZbMVsEE0lPC7w4+kd7TVdTIFKRrHGGIB/UR/r+zLatru9&#10;3vIrO0iLSMfLyHqegTz/AM/cve3HLW4czcx3yQ2kMZIDEAuwGFUedTT7OvodfCr4q7T+I/Ru1us9&#10;v00P8RhooKvcORCf5RWZWeFHqVklJZpFhlJF78m55495e8tbDb8v7XBZQqNdAWPqfPr5vffL3b3j&#10;3i593bmncZW+mZysKeSxgnTQeVRTo3XsQdQ51737r3Xvfuvde9+691737r3Xvfuvde9+691737r3&#10;WCGqpqguIKiCcxsVkEUschRh9VcIxKt/gfegyngQenHiljoZI2UEYqCK/t6z+99N9e9+691737r3&#10;XvfuvdUG/wA2P+avi/jbTV/RfWCQ53f25MNW0maytJUxtFtyCoQwSxs4voqSJLccnm3F/cUc/c+R&#10;7Mr7XYgPdupBIPw/7PXQr7oP3SLv3Olt+fuama35etZ1aKNgazEGoP8ApcV9Pzp1pY19ZlN0Z2qr&#10;Z2qMjl85kpJnJLT1NVWV05IUfVnkeSSwH+w941u0k8rMamRm/Mk9dxLeG02qwigjCxWVvEAPJVVR&#10;/IADrbS/k8fyqcj13kMX8j+9cZC+TqaClyOxNv1ERD0DyESR19QshvqINx6ebW/x9z97d8hvZum8&#10;7qg1kAxr6fPrj799H729tzJbXftlyDdEWqyMl3MD8YGCgp/n8+tm73NvXLPr3v3XuiOfM/4H9NfM&#10;bYWXwW7sDQ0W7mpJjgt3UtOkWRpK8Lqp2nmj0PMnlQck6h/jb2F+ZOVdt5jtJIriIC4p2uOIPU8+&#10;yH3gOdvZXmGz3DZ9wkk2fWPFt2JKMnnQGoBpX5daJ3y2+Efd3xC3rk9vdhbYyI2+lbLHg92xUzti&#10;spRl2NPJ5l1LHIYwL39JP0PNhi1zByzufL1y8N5AfBr2v5EeXXfn2e99uRPeXY7XceW91j/eJQGW&#10;3J/UjbzFPMV/P16J37DvU09e9+691737r3Xvfuvde9+691737r3Xvfuvde9+691737r3Xvfuvde9&#10;+691737r3Xvfuvde9+691737r3Xvfuvde9+691737r3Xvfuvde9+691737r3Xvfuvde9+691737r&#10;3Xvfuvde9+691737r3Xvfuvde9+691737r3Xvfuvde9+691737r3Xvfuvde9+691737r3XvfuvdS&#10;KSkqq+pho6KnmqqqokWKCngjaWaWRv0pHGgLMx/w97VWchVBLHpqaaK3ieaeRUiUVJJoAPmetif+&#10;WT/JuynctPj+3fkDQ1eC2nHPDV4jblTEyVOSVGEkTSxkrcErdr+lf9f6zDyT7cvuITcN2Urb1qF9&#10;eubP3pfvr2nJMtzyd7dTpcbuVKyTKaqlcGh/weZ626utusNkdSbYodobCwNFgMHj4Y4oqWjiWPX4&#10;kCCSZlAMkhA5PvIKysbXb4Et7SIJEBwHXHHmfmrfecN1uN55h3B7i/kYksxrSprQeg6XjqrqUdQ6&#10;OCrKwupVhYgg3BBHtWc4PQeUlSGU0I61eP52f8uefNUM3yL6kwL1FdSXO5MLjISXkjZ4/LMkSE3I&#10;F2BsBe44+vuDvczk4yId42+Krj4gOurX3F/vLR2M6e2vOG4Bbd/7GRzgGhoCf5fz61PaimrsTWtB&#10;UwzUVdRzDXFKrRzQzRsCNSsAysrD3AZDRtRgQw668xywXkAkidXt3HEZBB62jf5P/wDNIwW18bgP&#10;jr29kZdddWw0m3c1VzcRSy+GCOF5HUKEOr6XH049zl7ec8xQJFs+4Pkmik9covvm/dQv91utx9ye&#10;TbYaY4y00SjiBUkgD/D8+trmnqIKuCGqppUmp6iKOaCaNg0csUqh45EYXDK6kEH3PQIYBgag9ci5&#10;I3hkeKVSsikgg8QRgg9Zve+qde9+691737r3Xvfuvde9+691737r3Xvfuvde9+691737r3Xvfuvd&#10;e9+691737r3RGv5gvxdo/lX8eN2bDZSctT0VRkMKVOl/u4UEmhGDKQzeMW/xH9fYX5t2Nd+2e4tT&#10;/aAVX7ep6+7n7rT+0fuRtHMAP+JtIEl9NJNM/t6+eJ2RsDcHV+9dw7H3PRT0GX2/kaihninjeMuI&#10;ZGVJUDgEpIovcXF7j8e8Qr20msbma1nUiRDTr6Q+WOYtu5r2Lbt+2qdZLO4iVwQa8Rkfl0h/aXo+&#10;697917pR0ez905DHtlqHb+Wq8avDVtPQ1EtOP6/uIhXi3t5bed08RYmKetOiybetptrkWc+4wpcn&#10;8JcA/sJ6Y6ilqaRzHVU81O4+qTRPE30v9HAPtoqymjAg9L45Ypl1RSKy+oIP+DrB71051737r3Xv&#10;fuvdSqCurMXXUWTx9RLR1+Oq6euoauBik9LWUkyVFNUQuOUlgmjVlP4I92R2jdXRqOpBB9COB6Zu&#10;LeG7gntbmIPbyIUZTkMrAhlI9CCQevpj/Evuem+Q/wAZ+j+6YHLy9hdcbbzeWDePVDuNaFKDdNI3&#10;iZ470W5KOqh4P9j8fT3mry/uS7xsm17kDmaFWP8ApqUYfkwI6+XL3g5Il9t/dHnzkeRaJtu5zRR8&#10;cw6i8DZoe6Fo2/Pow/s46jfr3v3Xuve/de697917r3v3Xuve/de697917r3v3Xuve/de697917r3&#10;v3Xuve/de697917r3v3Xuve/de697917r3v3Xuve/de697917r3v3Xuve/de697917r3v3Xuve/d&#10;e697917r3v3Xuve/de697917r3v3Xuve/de6/9ff49+691737r3Xvfuvde9+691737r3Xvfuvde9&#10;+691737r3Xvfuvde9+691737r3Xvfuvde9+691737r3Xvfuvde9+691737r3Xvfuvde9+690Uj54&#10;90r8e/h78he2Y546fJ7b61z1Ltx3nFOTuzcsK7X2qI5OWMi7gzNO1lBYhTb2H+aty/dHLu77gDR0&#10;hYL5d7dq/wDGiOpi+79yOfcf3o9uOT2jLWt1ukTTUGr/ABeA+PPUengxuM4z1819mLEsxLMxLMzE&#10;ksSbkknkkn3hh19PAAAAAoB11791vr3v3Xulr1715u/tPd2G2PsXCVuf3JnauKkocfRQyTSFpHVD&#10;LII1YxwRarsxFgPamzs7i/uI7W1iLzOaADoi5j5k2blPZr3ft/vkt9st0LO7EAYFaCvEnyHW+D/K&#10;s/l+Y74ZdTR5LctLBP2xvGnhq9y1pjXyUAeP/gBCzL5ECq2ki/AFjf3lRyJyknLdgHnUG/kFWPp8&#10;uvn++9r94q597ub2tdrlZeULJisC1w+fjPkfXq2L2PusQuq7vm7/AC4Ojfmhhaqr3PiIsN2FT0Ek&#10;OH3djkjp6rzqkn2617onkmjDsOb/AEHIPsH8zcm7XzJGzTx6bsDDjj+fWSXsT95rn32QvoodqvDP&#10;y40gMlu5JWlRXQCaA9a+vVf/AAnt7kqu16jHdnbqwtN1jRVc4OSxc0q5Ovo/IRBoIBCSCP66Pqee&#10;Bx7iSw9otya/ZL6dRYg8RxI66L82/wB43yTFyjHc8q7TO3NToOxwNCNTP2ivr5Yyetj/AOJPwD+P&#10;/wAOcS9L1nt4T5qoVRV7ky6xVWWkax1+OpZTLGrlj/aJt7mTl/lPaeXIytlDWQ8WOT+3rmZ7w/eH&#10;9xPem8E3NO46bFT2wx1WMelV4Gn2dHc9ifqCeve/de697917r3v3Xuve/de697917r3v3Xuve/de&#10;6Jr8x/mL1n8U+s9z57ce58PS7wiwtRLt3b09VEK6rrZYiKV/t/IkgUFgw/qbcEH2HOY+YrLYbKeW&#10;adRcae1a5J8ups9lfZbmn3c5o2rb9t2qZ9lM6iaYKdCqD3ZpT5H8+tQv4nfzfO4Oj+/92b97Ay+Y&#10;3t17vTMV1VlNtz1ElR/DqeorWeH+GxO9kENM30BuGW4+vGPewe4W47Xu1xd3cjS2crElfTPl+XXZ&#10;T3f+5pyZz57d7Ry/y7ZwWPMdjCixzABdZC51mnm38jnrcg+L/wAuemPlnsik3j1VuigyMvgifMbf&#10;NVC2YwdRIiuaetp0bUNOr9QH+uBxfIvY+YNt3+1W5sJwTTK1yv29cU/dX2c539n99m2Xm3apIl1H&#10;w5tJ8OUA8VP+Toz3s86ivr3v3Xuqh/5rX8w7H/Dvq6bb+yctj5u4tzxmDE41pUafG0k8br9+6K/l&#10;jKn1X03AH+PuPefeb05dsTDbSA7i/Aeg9esyfujfdvufejmtNx32zkXku1NZHoaOwPwDFD6cetFH&#10;f+/t19obuzW996ZWozW49wVklbka2od3aSaZtRWJWZzHECfSoPHvFu7u5764kurmQtM5qT1335d5&#10;e2jlXZ7HYtjtFg2y3QKijyA9fU+p62Lf5P8A/KhpuyY8F8k+86GU7ZhniyGydvOrRivmhYlamrim&#10;j9QQ6WBtYA2H9TMPt5yEt6It63RP0Aaovr8z1zW++b97uXlhtw9seQbgfvVlKXMwzoB/CpB+37et&#10;vCjpKfH0lLQ0kSwUlFTw0lNCgskNPTxrFDEg/CxxoAP8B7yEVQiqqiigUHXG2eaS4mluJnLTOxZi&#10;eJJNSfzPUn3vprr3v3Xuve/de6A75A/HvrT5Kdcbg607MwNHlsRnMfPRpVvTxPX4ySVGCVVBUOpe&#10;GSNmvYGx/wBexBXu+0WW9WctlexBo2FK+Y+Y6Hnt17j80e2HM23c0crbg8N5byBioJCOBxVwMEHr&#10;SP8Anj/KS7u+KOdyue2hich2D1VqqKyjzOIp6itq8Tj0eQgZQCO94olFz+r/AAPvGXmr2/3PYJZJ&#10;beMzWHEEAkgfPrut93/74fInu7t9pt+83ke3c3UCtFIQqyPQf2efM/l1USysjMjqUdCVZWBDKwNi&#10;CDyCD7j7hg9ZkAhgGU1B669+631737r3Xvfuvde9+691737r3Xvfuvde9+691737r3Xvfuvde9+6&#10;91737r3Xvfuvde9+691737r3Xvfuvde9+691737r3Xvfuvde9+691737r3Xvfuvde9+691737r3X&#10;vfuvde9+691737r3Xvfuvde9+691737r3Xvfuvde9+691737r3Xvfuvde9+690sdj9f7x7HztFtz&#10;Ze38ln8tX1EVNBT0FLNPZ5W0qZWjRhGv+v8A7D2ptbS4vJVhtomeQngB0Sb9zFsvLNhPue+bjFb2&#10;caliXYDA9K8etuj+V5/J3w/WeMg7X+R2Fpsvu+tFPV4TblTGHhxSFS6GaOaL9QuCfyx/oPeQPI/t&#10;1HZIt/vMQa4OVU+XXHL71v30bzmm6k5R9s75odmSqyzKaGQ8DQg/8V1sZ0GPocVR0+PxtJT0NDSR&#10;LDTUtLEkMEMSABUjjjCqoAHuY0RY1CIoCjgB1zSuLie7mkubmZpJ3NWZiSST5knqZ7t0z1737r3T&#10;flcVjc5j6vFZaip8hjq6GSnqqSqiWaCaKRSrI6OCDwf9cHn3SSNJUaORQUIyD0ptLy5sLmG7s52j&#10;uY2BVlNCCPQ9aaP83f8Algbi6n3Vlu9urccK7Y+cmlqcpiqCCR5cZNzI7LHFFayg8/1HPvHH3C5I&#10;msJ5N0sUrasakDy67Z/c3+9VtvN+02fIHNlz4e/QKFjkcijjhxJ61+sRlcjtzM0GXx8stHk8RWw1&#10;dNKpaOWCpppQ6m4sysrL7iWOR4ZEkQ0dTX9nXRO9tLbc7K4s7lA9rNGVYcQVYU63LP5RX80GPvOj&#10;xXRPaFXT0e7MJj4KTEZOsmSM5JIoxHDF5JZgW1FDbg2PvI72+54G6Km13zAXCigJ8+uJ33x/uqNy&#10;DNd8/wDKsLPtE8haRFBOgk1JoB8+thcEEXHIPII+hHuXeucPXvfuvdQMnlMdhqGpyWWrabHUFJE8&#10;1TV1cyQQQxRqWd3kkZVACj/Y+6O6RqzyMAg4k9KLW0ub6eO1tIGkuHICqoJJJ9AOtcf+Zl/OVxfW&#10;d+tvjXm6LL7spK4Lmc9DKk1LTrGxWSJGhkb0hlIA+rH/AHiHOdvceOy/xLZZQ1wDlvLrpf8Adc+5&#10;Nd80/wDIn9z7F4dneP8ASiIoxrwJqP8Aiuj8/wAsL51Yr5Y9N41tzZSkg7GxcaR5ijkqIllqZPUs&#10;jxq0pdirJ+ByDf2LOSOaY9/21PHkAvF4jrHr71PsFd+0HOtyNrtHblqU1jYA0UeVcU8+rTvY66xN&#10;697917r3v3Xuve/de697917r3v3Xuve/de68QCCDyDwR/UH37r3VBH80r+U3jfkWtd211DRQ4/sZ&#10;ImeuoKeIKmUKK0hbxxx+syEG4+t/94ifnrkFN4Dbhty0vPMevXQ37p/3vrr21MHJ/OU5k5ZJojk5&#10;SuOJOKdakXdnxe7n6AyX8O7I2dlMOWmaCKpakqTTSurMLLIYgOdHvH/c9j3LaX0Xlsy540x12H5F&#10;91uSPcS1+p5Z3qKai1K6l1D8q9Gu+FP8sfvP5a5vFZCDCVu3dgfeU75PO5CmnphJRCQGZYDLEFXW&#10;tgD9eeLHn2fctckbpv8ALG4iKWlRVjjHURe+X3puQfZ6xu7aS/S55i0MEiRg1GpitD5dbrPTXwT+&#10;PXUfV2E61g2DgMzBjqCOnrshkKCGeoranQRNLrZAwQseL88X/wAPeS23crbRt9jFZC0RgBkkcT1w&#10;2529/vcfnHmu/wCaJOYbiCSWQlURyAq1wOqfP5t/8sLZNR1TXdq9IbSjxua22stbk8djKdQJadQX&#10;fSsMJJQ6bf4W/wBb3HfuByRamwe/2y3CypkgDrM77nf3qd9j5ut+Uee94MtjdEKjueDcBxPH/D1p&#10;+TwTUs8tNURSQTwSPDNDKjJJHLGxR0dGAZWVgQQfePJBUkEUI67ORyJKiSxuGjYAgjIIPAg9Yveu&#10;r9e9+691737r3W6Z/wAJ2O6/76/FDf3TddUI+T6V7JqKnHQtUa5U2l2NTPnaDTA3qjiTc1Bl+Rdf&#10;WPofeSns/uf1OwXe2se+2mJGfwSDUP8AjQfrh5/eTcjfuP3d5e52giItd82wK500BuLNhE+fMmB7&#10;fjnHWwZ7lvrnP1737r3Xvfuvde9+691737r3Xvfuvde9+691737r3Xvfuvde9+691737r3Xvfuvd&#10;e9+691737r3Xvfuvde9+691737r3Xvfuvde9+691737r3Xvfuvde9+691737r3Xvfuvde9+69173&#10;7r3Xvfuvde9+691737r3Xvfuvdf/0N/j37r3Xvfuvde9+691737r3Xvfuvde9+691737r3Xvfuvd&#10;e9+691737r3Xvfuvde9+691737r3Xvfuvde9+691737r3Xvfuvde9+691737r3Wu3/wo17kO1PjJ&#10;1R0xRVUCV3bnZkmdylP5f8pk2x1tjRWTL4VcEQSbk3DjX1MpBaCw5v7h/wB49x8DZLDbVYa7ifUf&#10;XTGK/wDHmX9nXSX+7R5K/e/unzdzvPExt9n2sRRmnaJ719IzTiIYZxQGtHz1pl+8cOu23XvfuvdP&#10;O3MBk91Z7D7bwtNJWZbOZGlxmPpYlLyTVVXKsMSKqgk+prn/AAHt2GJ55Y4YlrIzAAfM9Idz3G12&#10;jb73c76UJZwRs7seAVRUnrdZ/lMfytaL4x0lB3b2ZDDkeyc7iY5cZRVMKN/AKathjkAVHQmOYA3B&#10;4a/P9PeSvIHIq7Iqbneit664B/CD1w1++B97Cf3TmuOReVnaLli3mIdlJ/WKkjiDkfy/n1fN7lXr&#10;n51737r3Xvfuvde9+691737r3Xvfuvde9+691737r3XvfuvdYpp4aaKSeoljghiRpJZZXWOONFF2&#10;d3YhVVQLkn3okAEk0HV0R5XWONCzk0AGST8h0BOL+UPQGa3ZJsjG9rbNqtzx1H2hxaZmj87VYbQa&#10;ZbygGYMfp7Ko982mW4Nql/GZ60pUcfTof3ftT7iWOzrv11yjeptRXV4hjamn+Lhw6Hv2bdR70Xr5&#10;LfJXrf4uda5bsbsbL01BSUlNUHG0MkqJUZSsjQFKeBGYMw1Muoj+vso3rerLYrKS8vJAFAwPU9SP&#10;7X+1/M/uvzRZ8s8tWbSTOw1uASsak5J/nTr5+Hzc+Wu7fmB3juXszN1NVBh6iYUe38KZpBS0WMpS&#10;yU7Cm1eNZZEAP0uBYf194k8z8wXHMW6TXsrERnCjyAHy6+iv2J9ntn9meQ9r5WsYka9UappaDUzt&#10;k93GgP8APonfsO9TT0Z/4o/LLtX4idm4zsXrTL1EIhlVczt+SpnXE5yjJUSQ1lOjiNpNC2ViCbcf&#10;T6Hmw7/f8vXqXllIccV8mHz6ir3d9oOUveTla65a5os1bUP0pgB4kTeRUnNK8R+fW8N8AP5mHUvz&#10;gws2Mxx/uz2XhaWnbObYrP2VqJGUiSbFGRy88bFCwAuPrb6W95O8p867fzPEUTsvVHcp8/s64O/e&#10;I+65zh7D3yXVz/jXK87nwp1zQeQkoKA+X+qvQpfO35n7L+G/TWf3tk62hq93PRzRbW2808bVNbXs&#10;hEUjwBvJ4kci3+qPtfzTzJbcubdLcuwNxTtXzJ6CfsD7Ib57187bfsVrBImzBwZ5qHSqVyAeFSP2&#10;daA/yV+RvYPyi7RzHaXYtc1Vl8k7x01OJJHgx9F5pJY6aBXYhQuuxsBew/p7xN3reLvfL6W+vHrI&#10;3D5D06+h/wBr/bTlz2o5UsuU+WrcJZxAFjQAu1ACxp0fX+Ur8IdgfMjtuqo9+52SixuzpIstNhIN&#10;Jmy0NKq1JBjP64SV0n6C459ivkDli05j3Blu5aJHnT60z1j598H335i9lOToZuXtvEl1egxiU8Iy&#10;3bx9fPre62Rszb/Xu1MJsza1DDjcDt+hhx+OpIY0jSOCFbAkRqql2+pNuT7yntbaGzgitoECxIKA&#10;dcAt93vceY93v973a4aXcLmQu7Ek1J+3y6VXt/oo697917r3v3Xuve/de697917poz2CxO5sNk9v&#10;5yhp8liMvRVFBkKKqiSaCopamNopY3jkVlN1bg24PI9tyxRzxvDKoaNhQg+h6WbfuF5tV7a7jYTt&#10;FeQuHRlJBDKaggjrUd/mNfyQ9ybPqd391fHCT+MbYaWrz2c2XLoSoxETa5qo4yOOPW0QJ1flePwT&#10;f3j9zj7YzWzXG57MdUFSzJ6fZ12K+7R9+3bN6i2bkb3MXwd1AWKK5GRIeC6yTSvl6/bTrWmqKeek&#10;qJ6WqikgqaaWSCeCVSksM0TlJI5EYBldHUgg/Q+4WIKkqwoR11BikjmjjmicNEwBBGQQcgj5EdDB&#10;0h0D2l8h92LsvqvbVTuLN+LzSpEsgp6eK9g9RMkcgjBsbcfj2Y7ZtN9vFx9NYQl5egZz37h8p+2+&#10;0He+bd0S2sa0BNKk/IEivS476+Hnf3xsSKo7X2NX4KgmqRSR5RUmmxzTtbTH9y0MShnJsOPardeX&#10;d22UA39qVQmlfL9vRD7fe9Ht57nM8fKG/R3Fwq6ilQHp66anosPsj6lXr3v3Xuve/de697917r3v&#10;3Xuve/de697917r3v3Xuve/de697917r3v3Xuve/de697917r3v3Xuve/de697917r3v3Xuve/de&#10;697917r3v3Xuve/de697917r3v3Xuve/de697917r3v3Xuve/de6nY7F5LL1MdFiqCryNXKQsdNR&#10;U8tTM5JAAWOJWY8n3dI3kYLGhLfLpPc3drZRNPd3CRQjizEKB+Z6edxbK3btIUx3Nt3L4IViB6U5&#10;OhnpPOpGoGPyourj25NbXFvp8eFkrwqKdItt3zZ948X917lDcaDRtDBqfbTpMe2OjXozPxx+JXdH&#10;yh3FBg+r9rVmTgNVFT1uWMMv8PolZ1WR5JlQqTGGva4+h549nezcv7lvkwisYCwrQnyHUW+5nvDy&#10;P7U7bJf817skT6CVjqNbegA+fW71/L1/lx9cfEvrbDncG3sNnuzaqKCryucq6SGpmpKgxq5jgZ0s&#10;rrITe3095N8o8m2ewWUfjQq98cliK064R/eO+8xzN7wcz3v7u3Ke35WQlY4lYqGFeJAORTq0UAAW&#10;HAHAA+gHsc9Ypde9+691737r3Xvfuvde9+690i+wdi7f7H2nmto7kx9NkcdmKCpo3jqYo5RG08TI&#10;sqeRW0shN+P9b2mu7WK8t5beZAUYEZ6POXd/3HlneLHeNsuHjuYZFYFSRWhrQ09etDX+Y/8Ay59+&#10;/EnfOd3YywTdc7hzFZV4WqjNhAKqaWRaZbKFKhr2HBF7f62K3OXJ11y/dS3GDZuxIP2+XX0Dfdm+&#10;8ry/7w7DYbQCy8y20KrKp89IA1dVzdXdk7m6m3vgd87TyFRjsrg8hT1kUkEjxmRYpAzxPoZCVkUE&#10;ewbY3s+33UV1buRIhB6yW5r5Y2vnDYtw2DeLZZLO4jKkEA0qOIr6db4f8tX+YltL5j7Gp8NWzxUP&#10;Ye3aGnp8pQyuFmrWijKtOqFiS5VLn8EG/wDr5U8l84W/MdqsbGl4goR69fP595/7tu8eyu/SXsEZ&#10;k5buZCY2AwtTgV9M9WFdp9ubB6Y2rXbx7D3BRbfwlDFJK89XNHG0vjXUUhR2XyP/AK39fYuv9wtN&#10;tga5vJQkQ9esceU+TuYed92g2XlvbnuL6QgAKCaV8zTgOtPj+Z5/N/3D3tX1vV3QmXyG3uvKZpab&#10;I5iknkgq8yQZon0yRsvoZW+oFre8eOd/cObdXax2qQpZjBI4t12e+6t9zPbuQLeDmv3Bs47nmRgG&#10;SNgCsfAjB8+tf6pqaisnlqqueWpqZ5GlmnnkaWaWRyWd5JHJZ3Ym5JN/cSsxYlmNWPXRKKKOGNIo&#10;YwsSigAFAAPIAdD58efkV2H8e994LdWzdw5HGU9HkqSbIUVPUypBV0qS3ljaNXVeUc+zbZ94vNou&#10;4p7aYqAwqK8R1HvuR7a8t+4/L+4bRve2xSyPEwRmUEqxGCDT1p19BL4bfLjr75V9XYDc22cxSTZ6&#10;PGUaZ7GCdGqYa1IVWaQprZrSOpJ/xPvLblzmC036xhmhkBl0jUPOvXzp+9fs7zH7Sc17hte6WTrt&#10;5lYxPTtK1wK/IdHE9iLqFuodVkKCh0fe1tJSeQ2j+5qIoNZ/onkddR5/HurOiU1MB9vT8NtcXGrw&#10;IHenHSCafs6kxyRyoskTpJG4urowZGH9VZSQR7sCDkcOmmVkYq6kMPI9c/fuq9e9+691737r3Xvf&#10;uvde9+690EfZvRHUvcVNBS9jbGwO546aZZ4myFDDJIrqb/5wpqIPsvvdq2/cVC3lqjgHzHQx5W9w&#10;OcOS5ZJuWt+uLVmWh0MQKfZ0tNobK2psLDU+3tnYHG7ew1KoWCgxlNHTQKALAlUA1Nb8n2pt7aC0&#10;jWG2iVIx5Dok3nfN35hvZNx3rcJbm9c5d2LH+fSo9v8ART03ZbE4/O42txGVpIa7HZCnlpaukqI1&#10;lhnglUo6OjgqQQf9h7pJGkqNHIoKEUI6U2d5c2F1BeWkzR3MbBlYGhBHAg9ag/8AOX/ll4/qyY98&#10;9LYGUbeydUx3HhsdT6hSTyNLLLUeOJBwq2Nx9R+L/THv3H5JSxP7122L9Fj3ADh12W+5N96W45sT&#10;/W+543AfvKJB4Mjt8QFABUnrWzkjkhdo5UeORCVdHUqysDYhlIBBB9wwQQaEZ66dKyuoZGBU+Y64&#10;e9dW697917q97/hPd3Idg/NfK9Z1lVBDiu7+s9wYKGKeXxeXc+zCm88K0Op1SScYjH5SJVIJbzen&#10;n3KftHuP0nM0lkzAR3UDL/tk71/kGH59c/8A+8a5K/rD7GWnNEMTNd7DukMpIFaQXNbaWuKgeI8D&#10;E4A0563eveTnXCTr3v3Xuve/de697917r3v3Xuve/de697917r3v3Xuve/de697917r3v3Xuve/d&#10;e697917r3v3Xuve/de697917r3v3Xuve/de697917r3v3Xuve/de697917r3v3Xuve/de697917r&#10;3v3Xuve/de697917r3v3Xuve/de6/9Hf49+691737r3Xvfuvde9+691737r3Xvfuvde9+691737r&#10;3Xvfuvde9+691737r3Xvfuvde9+691737r3Xvfuvde9+691737r3Xvfuvde9+691pFf8KFu3G3x8&#10;18J1tTTxSY3pfqzbmHlhikL+Pce85ajeWWeUBmVJXw2QxaFQAQIhf3jJ7u7h9VzNFZKey2gUf7Z+&#10;8/yK/s67s/3cXJw2H2MvuZ5YyLrfN2mkBIpWG2AtowPUCRJzX+ljqhz3FfXQLrkiPI6xxqzu7BER&#10;FLO7MbKqqoJZmJsAOT78BXA49aZgoLMQFHEnra4/lAfyn4KSTavyh7piM8higyWztpVtMFEEv7VR&#10;DkKlCxLH6WJ/1hbn3PXt5yEFMG+bkKniiEfz65F/fM+95JMu7e1PI76VqUubhW4jIKL/AKvt8utp&#10;xVVFVEVURFCqqgKqqosFUCwAAHudeGB1yaJLEsxqT1y9+611737r3Xvfuvde9+691737r3Xvfuvd&#10;e9+691737r3QZ9v9tbL6P693F2Xv7JxYrbW26N6qsqJGsXax8UEfBvJKw4/3w9otx3C22y0mvbt9&#10;MKCp6FPJnJ++c+cx7byvy9ambdLp9KgeXqT8h1pV/N/+cn3j3X2BnaHpjc1fsbrBVkx9FSUpK1GT&#10;pwGheolJVGXyoL3/ADc/i3vGrmf3H3Tc7uVNtmMVjwAHn8+u4/sR9yjkPkbl3b5+d9rjv+aiQ7M3&#10;BDxCj7D+zqnDH733bid1LvbGbgylDutMi2WTO09VKuQXINKZ/ufMWYuwk5s11/Fre45S6uI5/qUm&#10;YXFa6q5r69Zq3OxbPebSdiutuik2gxeGYio0aKU00+z0z1dR1l/Po+Uuxth0Oz87Q43d+Rx+PWgh&#10;3NX1GjIOIlVIJZU+3YF0VbfqPuSrL3V321tFt5VWRwtNR49YOc0/3fftPv3ME+82E8tlbSSazAgq&#10;grxANeB+zqvL5UfOXv35e11BL2zuqpyGKxLu+KwscjLRUms3AKqEWXQRwSv15+vsIb7zRu3MLIb+&#10;cmNeC+Q6yQ9pfYX289moLheT9pWO7mA8SUjuan7aft+XRO/Yd6mnr3v3Xuve/de6Evqnt/sTpPdd&#10;LvTrTctftjcNJxHW0MhQsouQkqAgSKCbi/09rbDcbzbJ1ubKYpMPMdBbm7kzlvnraJtj5o2uO721&#10;+KuK/s9OlF3H8jO5+/soMv2xvzM7uqkN4lr5/wBiHkkmOFbLc3+pv7e3HeNy3aTxL+6aRvn0W8le&#10;2nJHt5aGz5Q5fgs4Tx0DJ+09Al7LOh30av4b/Kzevw87t2927s29SaEtQ5rEPIUp8piKtljrYJV0&#10;srusBfQCLXNvzf2fcub9c8u7nDuFtmmCPIg8eoj96/aPY/ejkXcuTd77RJ3RSAd0ci5Uj0FaVp1v&#10;7fEz5kdQ/Ljr7Ebu2FuDH/xiejhfM7ZkqY0yeNrNH76LTyMs0sIdSQQCQBz/AF95Y7BzHt/MFpHc&#10;Wko8QjK1yD188PvB7Kc5ezvMd5s3MG3SfRK5EU4U6HWuDUYB4ef2dG39iDqHuve/de697917r3v3&#10;Xuve/de697917rBVUtPW01RR1cMdRS1UMlPUQSqHimhmQpJHIjAhkdGIIP496ZQylWFVI6chlkgl&#10;jnhcrKjAgjBBGQR9nWvb/MO/kn7D7hjrex/jtj6XZ2+6itjnyuBp0/3H5YzuqzzorOAjgXNr3v8A&#10;19xFzf7Z2m4hrzZ0Ed0TlfI9dG/u3/fn5g5LaDln3JuHveX1QiOUnvjoMA/Ly6Pb/Ld/l/bO+FHV&#10;NFTVFHSZPtHO06VG6tyvEjVKvMqu1BTv6vHFG5I4P0FhxcexVyZylb8s2CqVDXzjub/J1AH3m/vE&#10;717583TyxzPFypbtSCEE6cY1keZP+z0bj5D/AB463+TPWmZ6w7Mw1Nk8LlIZBTzvCklTi6xo2SOt&#10;pGazLJGWuRcBrf1AIEG77PZb3ZSWN7GGiYfmD6jqHfbf3I5n9reaLLmrla+aK+iYVAJCutalW+R/&#10;l1pTfPP+UD3X8UanMby2dS1W/wDqSGaeaPNUcYauxVMXLRx1lMhaVkij/tEBrD8+8aeavbzctgMl&#10;zbqZdvB4jiB8+u5P3ffvmcje7sVlsm9Spt3OLKAYmPbI3mVY4yfLh9nVOhFjY/UcH3HXWanXvfuv&#10;de9+691737r3Xvfuvde9+691737r3Xvfuvde9+691737r3Xvfuvde9+691737r3Xvfuvde9+6917&#10;37r3Xvfuvde9+691737r3Xvfuvde9+691737r3Xvfuvde9+691737r3QpdUdL9kd2blotq9c7YyW&#10;4spWVEVP/kkEjwU5ldE8lRMFKRousE/m3tdYbbe7nMsFnAzuT5dBPm7nflnkba5925m3WK2tEUnu&#10;IBNBWgHE8Otxb+WV/KH238fsNB2F3njKDc+/ctSxVEGGrIknpcN5Y42CsodgHjuRp+t+T/jkVyT7&#10;ew7TGLzdED3bDgeA64s/el++TunuLeycucg3Ulry9C5BkUkNJQn5cD6/s6NT/MJ/l2dc/KLprIY3&#10;bmCxm397baop6vblXj6SKnMzwR61pXMYTUTosAfre3s+5v5Ps98210hiVLlBVSBTh5dRL93L7yfM&#10;vtTztb3W538tzsd04WZXYmlTTVn7c9aqPxi/lLd/93dtZLY258PWbQwO3cjJT5fN1MOiKpgp59Lv&#10;TM7WRZkHH1Iv/sTA+ycgbtue4PazxmOJGyT/AJOut3up98H275E5Ptd+2q9S93C5iBjiU5UkcGp5&#10;g/l1uhfEH4h9b/EDrOh2DsaihkqNKSZfMvAgq8hVaFEjNKQ0uhmF7X5/P495JcvcvWXL1ktpaqK+&#10;Z8yeuIXvL7y8ze83NM/MO/TsI6kRx1OlFrjHCv8Ag6Nn7P8AqH+ve/de697917r3v3Xuve/de697&#10;917pi3JuXBbQwtfuHcmTo8Rh8ZTyVVZW1syQQxRRIzsSzkXbSpsByfbU08VvE80zhY1FST0YbZtd&#10;/vN9b7dtlq817KwVVUEkkmnl1pSfzkf5i23/AJSbjpOpeuY1fZeyMrJ9xmBcnK1kBkR9D2F4vJY8&#10;cAC39feNPuNzhDvky7fZ/wC40TZPqeu5X3Kfu17j7T7ZNzhzM1N8v4Rpj/32poR+dOqH/cV9dAeh&#10;/wDjr8j+xfjPvqk3313lJqDIQPEZ4UkZYqlI2uEkX6fQkX/x9m2z7zebJdLdWbkOP59R17le2fLX&#10;ujsE3L/MlqslswNDTKk+nRl/mN/Mj7s+YmMxGD3jWSY7D46NVmoaOdo4atlIYmVIhGpV35YHhvz7&#10;OuY+c9z5iSOK5aka+Q8+ov8AZX7snIvsvdXl/ssAkvZTh2FSv2E1/L06rp9g/rJXr3v3Xuve/de6&#10;O78IPmtvv4bdn4/eWCmqMnt/yp/FtuSTN9nVR6xqYRtdQxU88cj/AB9ifljma65cvkuYiWh818j1&#10;BHvv7G8v+9fKtxsl+ixbjQ+HMB3Kft62QsP/AMKHel6jb9TXZfY9bSZxISafFQ/ePE84ThWl0MdL&#10;P9TqH+HuZI/d/bTCWktSJacM9cy73+7e53j3GK3s9+jewLZkOmoFfSvp8uqJvlP/ADWPkj392RV7&#10;mwO7MlsfbVLVN/BMFi5tCRU6EiMzW4Oofj/efx7i3fefN53a8aeK4aKEHtUdZ+e033R/bL285Zh2&#10;rcNoiv8AdHT9WWQVJJ406PJ8Rv56HY2w6fa2xe2KT+8GLWoho63cEzlp4opJCnmYkM9kUgn6i/sU&#10;cv8Auje2ggtb9dcdaFuoG94/uD8s8wSbtv8AyhN9PdlSywgYJArT0622eoO5Nhd3bOxe89gZ6jze&#10;MyFFTVLmmlV3pZZowzQTKv6XRr/64/23uf8AbtytNztkubSUMhA4eXXHnnPknmHkTervZOYdveC6&#10;jdgNQoGAPEfb0Kvtf0Euve/de697917r3v3Xuve/de697917r3v3Xuve/de6Su89l7c3/t7IbX3V&#10;jKbK4fJQSQVFLUxrIlpEZNahwwDqG4Pti5tobuF4J0DRsOB6Ntk3zc+Xdytt12m6aG9iYEMpocf5&#10;OtHX+bZ/L6z3xp7QqN8bMwdTU9b7nknrFqKOBngxkruzhJdBIjXkgj8H/D3jBz/ylLst8bq2iJs3&#10;zUeXXeX7nv3i9v8AdDlSPYd7v1Xma1AXSxoXFKY9eqW/pwfr7jbrODr3v3XujH/D7tmXor5S9A9t&#10;rKkNPsftXZuVyzyMyRtt6TMU1DuWGR1ZSqVG36upjJv9G9nPLu4Ha992ncK9sU6E/wClrRv+Mk9R&#10;l7z8nrz97T+4fJ5QtJf7Rcxx0yfGEbPAR8xMqEfZ19MdHSRFkjZXR1V0dGDI6MAVZWBIZWBuCOCP&#10;ea3HI4dfLkQVJVgQwOR1y9+611737r3Xvfuvde9+691737r3Xvfuvde9+691737r3Xvfuvde9+69&#10;1737r3Xvfuvde9+691737r3Xvfuvde9+691737r3Xvfuvde9+691737r3Xvfuvde9+691737r3Xv&#10;fuvde9+691737r3Xvfuvde9+691737r3X//S3+Pfuvde9+691737r3Xvfuvde9+691737r3Xvfuv&#10;de9+691737r3Xvfuvde9+691737r3Xvfuvde9+691737r3Xvfuvde9+691737r3XvfuvdfNU+dHa&#10;X+mn5ifJPstG10W5O396Lh28vnvt3CZafb22/wB3Sga2AxNN9BYfQcD3hdzRffvLmLer2va9w9P9&#10;Kp0r/wAZA6+n72D5T/qP7Le2HK7Ck9rs1t4mKfrSxiabH/NaR+ipeyHqXer2P5Mnwj6p+T/ZM25e&#10;wKxa0de4mj3X/d7WNNXVHceaxVPHPEWAljVMfHJYg2DX9yl7b8sWG+Xpmu2r4KhtPqdRA/wV6wD+&#10;+57683e1XK8e18uwmM7lM1v438K+DFISD5GrkflTrdwxOKx+DxlBh8VSw0ONxlLBRUVJToI4aemp&#10;41jijjQcAKq+8mo40iRI41ARRQD5dcKby7ub+6uL27maS6lcszE1JYmpJ6cPd+k3Xvfuvde9+691&#10;737r3Xvfuvde9+691737r3Xvfuvde9+691qJ/wA/v5iZfM7xwvxp2dmpKXAYeGon35RwPcZCt1RG&#10;mgmtdfENRH150fTkn3j57s8xSSXMey20lIlHePU+XXY/+7w9lrOy2W+90N6sQ+4TMBaMR8C51EfP&#10;/P1rJ+4T66mde9+691737r3Xvfuvde9+691737r3Xvfuvde9+691737r3Xvfuvde9+690NHRff3Z&#10;3x333huwOstyV+Ey2Iq4qhqeKpmFBXwo4MlNWUobxSJItxq0krf/AFwTLa92vtnuo7uymKyKfyPy&#10;PQH5+9vOVfcnl++5d5p2uOezmQipUa0JGGVuII9K563mfgV/NL6S+W+28Jt/K7gx21e3YqGliyu2&#10;sjURU5yFUqeOWqo2kKKBPKhIX6X+n495Q8qc9bZzBBFFJMI9woKqfM+o64J/eD+6dz17O7nfbjZ7&#10;dLd8nGRjHOgLaFrUK1PQHj1asCCAQQQeQQbgj+oP59jzrEgimDx679+691737r3Xvfuvde9+6917&#10;37r3Xvfuvde9+691737r3TNuHb+H3XhMnt3cFBTZTDZijnoMhQ1cSywVFNUIY5EdHBF7G4P1BFx7&#10;bmhjuInhmQNGwoQfTpbtu43u0X1ruW3XDRXsLh0dTQhlNQajrU+/mJfyNshtun3D2/8AF4SZPHRv&#10;V5XL9eiOSWtRX/enlxzaioVWLGy8fW4BIPuBOcPa94RNuOx9yZJj8/y668fdt+/pbbnJtvJnusRF&#10;ckLHHeVAU0wA/wDIdayGUxeRwmRrcRl6KpxuUxtTLR19DWRNDU0tTAxSWGaJwGV1Yf6x+o49wlJG&#10;8TtHIpV1NCDxB66nWl3bX9tBe2c6y2kqhkdTVWU5BB6ge6dKOve/de697917r3v3Xuve/de69791&#10;7r3v3Xuve/de697917r3v3Xuve/de697917r3v3Xuve/de697917r3v3Xuve/de697917r3v3Xuv&#10;e/de697917r3v3Xujt/EL4Hd3/L/AHPS43Y2362n22sqfxPc9RTSLQ09OGvK0TsqpIwQE3vb2JuX&#10;uVdz5hnVLWEiHzYjHUE+8n3geRPZnapbrftxRtzodEAYamPlUcRnreF+DPwO63+HHXOOwGNx+Oy+&#10;8pIo5MvuaWmSSrafQpeOCaQMygOLlhY3HHvJ7lflWz5cs0iRA1z5tTPXB737+8BzN71cy3O4XNzJ&#10;DsgJEcAYhaVwSB8vLo/HsV9Y99eIuLH6Hg+/de6baLDYrHTT1FDj6WknqjeolghSN5je95GUXY39&#10;0WONCSqAE9Kp727uUjjuLh3jTgCagfZ05e79Jeve/de697917r3v3Xuve/de697917oFu7e/es+g&#10;dpV+7exdyY7D0lHTSzQ0s9VElXWPGtxFBEzayWJAvb2W7nu1jtNu9xeTBVA4VyehxyL7ec0+4e8W&#10;+z8tbZJNM7AFgpKqD5k9aSf8w/8Amo9s/KHeOa2tsvP1e2upqOaWkoqDHSGCXKRKxXyTyx6S0TKP&#10;ryWuTf8ArjNzfz3f75cSwW0pSwBoAPPrup9277pfKHtTstju2+bel1ze6hmdxURn0APn/g6p+d2k&#10;dndi7uxZ2YkszMbliTySSfcdk1yePWZyqFAVRRR1x9+631737r3Xvfuvde9+691737r3Xvfuvde9&#10;+691737r3Xvfuvde9+691eN/Jm+cuY6H7jx3VG58lPPsffNVDj4Uq6hnhx1RLIAPEJLiNQTdebD/&#10;AFvcn+3HNEm1bilhO5NrKaZ8usDPvtewtl7gclXPN21Wqrv1ghc6RlwB504/PreJo6unr6WnraWV&#10;ZqaqhjnglQ3SSKVQ6Op/IZT7yeVg6hlNVI64OTQyW8skEqlZUYgg+RHHqT7t011737r3Xvfuvde9&#10;+691737r3Xvfuvde9+691737r3QWdx9Q7O7t2JnNib0xNHk8dl6Gopo3qYElejnljKpUQFuUdTa/&#10;PI/2B9odx2+23O1ltbmMMjCmfL59CzkrnLeuReYLDmDZLt4rmGQMQpoGAOVPy60Evn/8DuwfiT2l&#10;uCnmxNTUbDrK6WoweZSNvtlgndWSAyG62HkAXn/D3ifzZyrecv30oMZNqTVT5dfQz93f7wPLnvDy&#10;pt0iXarzAkYEsZPdUDJp+Weq6CCpKngqSCP6EGx9g7rJUGoBHDrr37rfX0r/AIOdpf6avh98buzZ&#10;G11u5uoNlNmG8vnvuLEYenwO5P3dKF7Z/F1I5Fx9Dz7zR5Xvv3ny7s16T3PbpX/TAaW/40D18v3v&#10;zyn/AFH95/c7lZRSC13m58PFP0ZJDLDj/mlInRqfZ91EvXvfuvde9+691737r3Xvfuvde9+69173&#10;7r3Xvfuvde9+691737r3Xvfuvde9+691737r3Xvfuvde9+691737r3Xvfuvde9+691737r3Xvfuv&#10;de9+691737r3Xvfuvde9+691737r3Xvfuvde9+691737r3Xvfuvdf//T3+Pfuvde9+691737r3Xv&#10;fuvde9+691737r3Xvfuvde9+691737r3Xvfuvde9+691737r3Xvfuvde9+691737r3Xvfuvde9+6&#10;91737r3QJfJbsiLp748d5dpy1X2Z6+6m7A3bTTjVrGQwm18nXYyOLQGcz1GRiijjAFy7D2Wb1eDb&#10;tn3S/LU8G3kcfaqkj+dOh17X8svzp7kchcppFrG47xaW7Dy0Szork18ghYn5A9fMXkkkmkkllkeW&#10;WV2kllkZnkkkdizySOxLO7sSSSbk+8JCSSSTnr6n1VUVURQEAoAMAAcAB5AdcPeurdWo/wAqP5uY&#10;L4a99Lmt6RVUuyt4UNJtnOTU7KBjqb7yrqFrX1MB44pawk/UXHPsd8hczRcubr4lyD9NIArfIVOf&#10;59Yl/e69ir/3s9vTY7G6DfLKRp4gfxtpVdI+ZCgdb6fX3YWz+0tp4fe2xc5Q7h25nKSGsochQTxT&#10;xlJUV/FL42fxTx6rMp5B/wALH3lXaXdvfW8dzayh4WFQR18+nMXLm9cqbxe7Fv8AYSW25wOVdHBB&#10;waVFeIPkelp7U9EfXvfuvde9+691737r3Xvfuvde9+691737r3XvfuvdY5dXik0fr8b6b/TVpOm/&#10;+x96PA9WSmpa8K9fPT/mt7F7Q2x8x+1M12Dg8lRUe4s0ajbmWqKeUUWSxqRLo+3qCgjZ1csdN72N&#10;/wCvvEXn21voOY7+W8iYK7dp8iPt6+jr7o2/8qbp7K8pWPLl/E81tBSaMEakcnNVrWnDPr1Wv7Bf&#10;WT/Xvfuvde9+691737r3Xvfuvde9+691737r3Xvfuvde9+691737r3Xvfuvde9+690/7Y3TuHZmc&#10;x+5NrZeuwebxc8dRRZHHVElNUwyRuri0kTKShZRdTcH8+3YJ5raVJoJCsqmoIx0XbrtO3b3YXG2b&#10;tZxz2EqkMjgMpBFOB8/n1t5/y4/52my9+0Wy+kfkL5sHvVYKLCYze9RLCmLy0y+KmpoayWSTV9w7&#10;HgmzW/rb3kJyb7mW12tttm71S5oFD+R8hX59cbPvL/cW3zl+ffOevbjTcbHqaV7UA+JGMsSoA4D9&#10;nWx/TVNPWU8FXSTRVNLUxJPTzwuskU0Mih45I5FJV0dTcEcEe5lVgwDKaqeuZksUkEkkMyFZVJBB&#10;FCCOII8iOs/vfTfXvfuvde9+691737r3Xvfuvde9+691737r3XvfuvdcWVXVkdQyMCrKwBVlIsVY&#10;Hggj37jg9bBKkMpoR1RT/MX/AJNHX/ya/iXZfTC0OxO2njlnrKcKsGDzzorygSU0MaqtRK/B5BuT&#10;Yi9vcW84+3Fpveu922kW4ef8Lfl1n392r77PMXtb9LyvzuZNw5PBAU8ZYq4wxPwgf7I8+tNnuvpL&#10;sT4/7+zHXPZmArMDuHEVE0RWogligrYYpGjFXRSSonmgcj6jkXF/qL45bntl5tF3JZ3sRSZT+35j&#10;rtdyNz3y17icvWXMvK24pcbdMoOCCVJFdLAHBHQS+y/oY9e9+691737r3Xvfuvde9+691737r3Xv&#10;fuvde9+691737r3Xvfuvde9+691737r3Xvfuvde9+691737r3Xvfuvde9+691737r3XvfuvdZIYZ&#10;qmWOCnikmmldY4ookaSSR2NlREUFmZibAD3sAkgAVPVHdI0aSRwqAVJOAB6k9Xa/AP8Ak7ds/I7K&#10;YPe/Z+PqdmdYGSKscV8M1PW5aBbv4kR4v0SADgfW/wDS49yZyn7dbhvMkV1fIYrHjniesFvvD/fS&#10;5P8AbO1v9i5VuUvua6FewgrGeFTny63Quluj+uug9kYnYfXO36HC4nF0sdOZKemhiqq10UBp6uWN&#10;Q0jORe17D/efeSW27XZ7Tax2tnCFjUemT9vXELnjnzmX3C3285g5l3GSe8lcmhYlVB8lB4dC77MO&#10;gb1737r3Xvfuvde9+691737r3Xvfuvde9+691737r3XvfuvdV7fND+Yp0f8AELbuTiz+fo8pvtqO&#10;YYvbNFUQy1S1ZjbxGpQSa10nnSBf+v8AT2EeZecNr5ehcTShrqmFHGvz6yN9kPu2c+e8u5Wr7dtz&#10;xcv6x4k7KQumudJpT8+tGv5XfMnt35U78zG5N4bmypwc9bO2JwC1c6UVJRlz4kkhEhR302/wHH9L&#10;+8X9+5j3DfruSa4nbwq4WuAOu9PtF7Kcne0vL9ltmy7XF9eqDxJtILM1M0NKgdFE9h7qZeve/de6&#10;97917r3v3Xuve/de697917r3v3Xuve/de697917r3v3Xuve/de697917pT7KztVtnd23M/RySRVO&#10;JzFBWxPDqEgaGoRjo0eq5Fxx7ftpWguIZVPcrA9FW+WEW6bPue3TqDFNC6kHhkH16+kb8Md81XYX&#10;xw6w3FWpKtTPtvHRSme/kkMVNF621AHkH3mXy3dNebNYzNXUUH+Dr5kfe7YYuXPc3mrbICpiW6ci&#10;nAVY46NJ7Peon697917r3v3Xuve/de697917r3v3Xuve/de697917r3v3Xutaf8A4UIdxbaoeuNn&#10;9ZUVViqvcVXWPU10MckUmQo4fJDII3KMzxjQl7GxBJ9wt7ubjAtlbWKspmJqfUddQP7uXkrdJ+Zt&#10;65pnhmTbUQBSQQjGhFR65PWoC7a3dz9WZmP/ACESf+J948nJr12aUaVC+g64+/db63l/+E/fZi72&#10;+BFNtCateoreou1t97O+2laR5KXF5p8dv/HFC/H2sk+7qlYwpIBiYcWt7yh9pb36nlRbctVre4dP&#10;sBpIPy7z+zrgp/eJ8rnYvvCS7ykAWDedotLnUKUaSIPaPWn4gLdCa57gfPq8H3J3WB/Xvfuvde9+&#10;691737r3Xvfuvde9+691737r3Xvfuvde9+691737r3Xvfuvde9+691737r3Xvfuvde9+691737r3&#10;Xvfuvde9+691737r3Xvfuvde9+691737r3Xvfuvde9+691737r3Xvfuvde9+691737r3Xvfuvdf/&#10;1N/j37r3Xvfuvde9+691737r3Xvfuvde9+691737r3Xvfuvde9+691737r3Xvfuvde9+691737r3&#10;Xvfuvde9+691737r3Xvfuvde9+691U3/ADt+xH6+/lzd1xU7rHXb+rtjdd0bFyhKZ7d2Krcui2sX&#10;aTbuIrFt9LE349gH3NvPpOTtzAPdKUjH+2cE/wDGQesvvuK8trzH95bkZ5FrBt0d1eN9sVvIsZ/K&#10;aSM9aBfvE7r6Heve/de697917q1D4CfzTO4vhbkMdtlpH3f1PU5WCTM7cyFRPPLQUMkiiqlw6uxV&#10;ZY4ySqgra5t+B7HfKfPW48tOkFfEsC3cp8h506xL+8N907kv3wt7ndQos+b1hIjmQAB2A7RJ8ieJ&#10;z8+t4/46/IzrT5N9a7f7L60zdLksZm8fT1k1CJozkcXNKimSmrqZW8kTxu1rkAH/AF+PeT+z7xZb&#10;3ZQ3tlKGRhWnmPkR1wZ9yvbTmj2s5n3HlfmiweK6gkKh6HRIAcMjcCCOh59mvUfde9+691737r3X&#10;vfuvde9+691737r3Xvfuvde9+690Tv5jfCnqP5ndd1myuw8dFTZNInbBbqpKeI5bEVQAMTxz2Ehi&#10;8iLcA3A+n9PYd5i5a2/mSza2vEo/4WAyD1NPst75c4+yPMkO+ct3Je1JHiwMx8ORfOo4VoT5fb1o&#10;HfMb4z5z4k987s6XzlU1fJgft6mhyLKF++x1Z5GpZ/SAhZkS5sAOfeJ/MeyS8v7rcbbK1SmQfUHh&#10;19DXsr7o2HvD7fbRzxYReGtxVWT+F1pqH7T0Vz2RdSx1737r3Xvfuvde9+691737r3Xvfuvde9+6&#10;91737r3Xvfuvde9+691737r3XvfuvdZqeonpKiCqpZZKepppoqinnido5YZ4XWSKWJ1IZJI5FBUj&#10;kEe9glSGU0YHqkkcc0ckMqBonUgg5BBFCCPMEYPWxL/Lv/nd7m6diwvVnyPar3PsOD7agx+618tV&#10;l8TEWESfcFmP+TxKfUTdbXJt9fcwcoe50+3CKx3mr2ooA/Ej/Y65s/eR+4ntfOj33NntmEteYG1O&#10;9vhY5DxOn+kfLz+3rb2667E2l2ts7Cb82PlqfN7a3BSpV46vpnV1eNwCUcKzBJUv6lvx7yFs7y3v&#10;7aK6tZA0LioI641cy8t7xyjvV9y/v1m0G6WzlXRhSh9R6g+R6W/tT0Rde9+691737r3Xvfuvde9+&#10;691737r3Xvfuvde9+691737r3RAfnB/Ly6U+bG0ZqLduNhwe+aOCRsDvfG00KZSmqFRvDDVy6Q01&#10;MXNje5AP0P09hPmflDbOZrcrcIFugO1wMj7fl1kP7EfeQ559jN4SfZ7prjYXYeLaux8NhXJUeTU/&#10;1DrR6+ZfwU7q+F29qnb/AGHhZajbVVVzLtzd1Ejz4vJ0eofbNPURxiCnqpFa2m9mIuLXA94w8x8r&#10;bly3ctDeRVhJ7XHAjy/PrvF7J+/vI3vhsUe48t3wXc0QeNbsQJEb8VATUqPWmK/n0Sr2Gupy6979&#10;17r3v3Xuve/de697917r3v3Xuve/de697917r3v3Xuve/de697917r3v3Xuve/de697917r3v3Xu&#10;ve/de697917pRbV2nuLe+codt7WxNbms1kZkhpKChheeeRndUB0ICQoZhc+3oLea6lSGCMtIxwB0&#10;WbvvG27FYXG57teJBYxCrO5AApnietqD+Wv/ACUTin253N8k6dGqwKfJ4jZkiK4iJWOWM1kUq3Bs&#10;1iWH+sPc68l+2nhmHct6HdghP8/XJn7z/wB+UXa7nyR7YynwcpJciorxB0kf5Pz62hsVisbg8dRY&#10;jEUVPjsbj6eKlo6KkiSGCnghUIiRxoAoAA5/JPJ59zjHGkSLHGoCAUAHXKa7u7m/uZ7y8naS6kYs&#10;zMakk8SSenD3fpN1737r3Xvfuvde9+691737r3Xvfuvde9+691737r3WGonhpYJqmplSCnp4nmnm&#10;lYJHFFGpeSR3YgKiKCST9B70SFBYmgHV443lkSKJC0jEAAZJJwAPt6oo/mCfzlOtugKTMbB6frab&#10;d3YYSejaspJFlpMZUBJYy2tGsDE9jc/4W9xbzb7j2e0rJabcwku+FRwHWfn3dPuT8z+4k1lzDznA&#10;1ny3UNpYUZxg8D6jrTT7g7e3x3hvvN9g7+zFXl85mqyepdqieWWOmjllaRaenWRmCImrm1r/AO2A&#10;xx3HcbrdLqW7u5C0rGv2ddseTOTdi5E2Cw5c5eskhsIECigALEClTTiegw9oehX1737r3Xvfuvde&#10;9+691737r3Xvfuvde9+691737r3Xvfuvde9+691737r3XvfuvdckRpGVEVnd2CoigszMxsFUDkkn&#10;34CuBx60zBQWY0UdX1fyx/5SO+O9dw4jtLuLDz4DrSienyGPpayN458uyOJY28boAUYr6QL/ANT/&#10;AIStyR7f3W6TR324xlLIUIB8+ufP3p/vh7DyBtt7ynyXercc0OGR2UgiOuDkefr+zrc/2NsrA9eb&#10;XxO0dtUiUWHw1LFSUcCAKFjiRUW4FhchfeSNrbRWcEdvAtI1FB1xD37fNw5k3W83ndJjJezuWYn1&#10;Jr0rfajon697917r3v3Xuve/de697917r3v3Xuve/de64syorO7BUUFmZiAqqBcsxPAAHv3DJ62A&#10;WIVRUnqmH+Yf/Nn6w+Me385svr3K0m6e1JaaooooqGaOaHEVLq0aymSNyDLC35Ngp+n9fcbc38/2&#10;OyRS21nIJL8gjHl1m79277n/ADV7p7jYb5zHaPacpKwYlwQZFGaUI4H+fWkz253N2J3fu7J707G3&#10;JkdwZjJVU1SWramSaKlWVywgpkcnRGgNv8feM+4blebncPc3kxeRj5nh9nXdHk7knlvkTZrXY+Wt&#10;sitrKJAvaoBanm1OJPQW+0PQs697917rae/4TS9iOmS+U/U07qY6ih667Exces6kejn3FtrPOI/o&#10;VkWuxoJHPpF/x7nX2WvKPvu3k4IjkH5alb/CvXJn+9C5bU23tNzhGvcsl5ZyH5MIZ4hX5aZv29bX&#10;XueuuRXXvfuvde9+691737r3Xvfuvde9+691737r3Xvfuvde9+691737r3Xvfuvde9+691737r3X&#10;vfuvde9+691737r3Xvfuvde9+691737r3Xvfuvde9+691737r3Xvfuvde9+691737r3Xvfuvde9+&#10;691737r3Xvfuvdf/1d/j37r3Xvfuvde9+691737r3Xvfuvde9+691737r3Xvfuvde9+691737r3X&#10;vfuvde9+691737r3Xvfuvde9+691737r3Xvfuvde9+691rff8KS98y4v47/H3rqKoaJd5dv5ndNR&#10;ArAfdU+w9oVWPs4+rRw1O+4mt9NWk/09w17z3RTZ9osw39pcFj89CEf4XHXTT+7F2BLv3J9xeZXj&#10;qbLZY4Af4Td3Cvj5lbRh9letOj3jr12n697917r3v3Xuve/de6Nn8Xfml3t8S91UGf6w3dkKXFxV&#10;STZPa81Qxw+WgDKZaeaMq5iEirYleLHkez/Y+Zd12CdJbG4Ijrla4PUP+6/sfyB7wbRcbdzVs0b3&#10;ZQhJwP1Iz5EHFafP9vW7/wDy9v5jXXHzj2KKmD7Ta/ZOGigh3NtGWpAkWpK2aeh8mkzRSldVluLH&#10;jj6ZO8o842fNFrqFEvV+JPn8uuEP3jvu0cy+w2/mKTXd8sTkmC4C40+j04EcM/nnqyb2M+sYuve/&#10;de697917r3v3Xuve/de697917r3v3Xum7LZWgweMr8xlamKjx2NpZqytqpmCRQU8CGSSR2PAAUe6&#10;SSJEjySNRFFSfl0ps7S4v7q3srSIvcyuFVRxJJoB1oE/zePkb138kflXntz9eRLNj8JTx7dqMsqh&#10;f4hNjVSmLXCjyBDEeT+SfeJ3uFvNnvW/Sz2YqijTX1pjr6Hfube2nMntl7SbftXMjFbidjMI/wCA&#10;PVvyrXqq72BOsteve/de697917r3v3Xuve/de697917r3v3Xuve/de697917r3v3Xuve/de69791&#10;7r3v3Xuve/de6tQ+C/8ANX7w+GrUG2I5G3r1lHUIJdq5KpcJRU7yN55KJirnWiSHQt1tYWPsd8r8&#10;+bpy5ogB8Wyr8JPAfLrEv38+6RyH72C43Vl+h5pKmk6KO4gYDcOJGTnreo6I7j2/3z1htbsvbaSw&#10;0O4sXSVr0sykPSVE0KvNTkn9YjckA/095R7VuMO62MF7CKI6g09OuBnP/JW4+3/NW7cr7mwae2lZ&#10;Qw4MAaBvzHQwezHoF9e9+691737r3Xvfuvde9+691737r3Xvfuvde9+691737r3QKd8/H3q35I7A&#10;y3XXa22KDcWCydNNFG1TCr1WOqHQrHWUU3DxyxMb2vY/7yCzddosd5tJLO/gDxMPPiPmOhz7fe4v&#10;NntlzDZ8y8o7rJbX8TAnSe1wDlWHmD+0daWf8xT+UJ2N8Pqat7G2PWVW/upzVTTVFbDTWrdu00rq&#10;YYquJC0jx0+oqWIvpF7n842c4e3t5y6rXlqxlsK8aZUfPruH92z75XLXvPLBy1v0KbfzfoAVS3bM&#10;wGSpOAT5AeeKDql73G3Wb/Xvfuvde9+691737r3Xvfuvde9+691737r3Xvfuvde9+691737r3Xvf&#10;uvde9+691737r3Xvfuvde9+690YX45fGPtb5Qb1p9k9X4CpytY8sS1lWsZ+0oY5CAZJpOFuqm9rj&#10;j2b7Nsl/vlytrYxFm8z5DqN/cv3T5R9qdil33mvcVhgAOla9zEeQH+XrdD/l1fynut/iXhqDeG+a&#10;Oi3d2xUxxz1FdVwRTU+IksjCGnBMiExsD9OP9f3klydyDZbBGlxdKJL8+Z8uuIP3lPve8z+8F7cb&#10;NsM0lnygpICqSDIM5PDj1ceqqoCqAqqAFVQAFA4AAHAAHuRusKySSSTU9d+/da697917r3v3Xuve&#10;/de697917r3v3Xuve/de697917pg3LubDbRw9dns9Wx0GMx9NPVVNTKQESKBC7m5/NuB/ifbU08d&#10;vG0srUQCpPRhte1328XsG37fAZLqRgqqPMk0HWp//MS/ncZHc1Puvpz4/RPjcfIarC5bdayMJplR&#10;2inFO+gfUi3pNhb3AnOHua86z7dtAomQW668/ds+4pbbXJtHOvuK4luRpljt6YGKiuf8PWslkMhX&#10;Zauq8lkqqetr66eSqq6upkaWeonlYtJJJI5LMzE+4Sd2kZndiXJqSeupdtbQWcENraxLHbxqFVVF&#10;AAOAA6h+69P9e9+691737r3Xvfuvde9+691737r3Xvfuvde9+691737r3Xvfuvde9+691737r3Xv&#10;fuvdDD0BS7crO5OvKfdrxx7ffc2NOSeXT4lhSdXGvX6dOtR7MdpWFtysxcf2OsV6BfuJLucPJPMk&#10;mzqTuItX0U41Ipj8uvpZdST7Wn632WdmPRvtyPbmJixxoFRafxx0UKtYRhV8nkB1/wC1X95pbeYD&#10;ZW30xHg6BSn2dfL7zhHuycz73++w43I3MhfXxqWPr5U4fLoRfazoNde9+691737r3Xvfuvde9+69&#10;1737r3XvfuvdMW5Ny4LaGGrtw7lydJh8NjoWnrK+tkEUEMaAsSzH6mwPA59tTTRW8bTTOFjHEnpf&#10;tm17hvN7Bt212rzXspoqKKknrWT/AJkP87PG4yl3B1B8aaoVtbUR1OMyu8420iBHEsMppHAIUkDg&#10;Kb88/wCEJ85e5iIs23bK1WNQX/zddTPuy/cXurqXbuc/dCLRApV47Y+dKEav9nHWqTuHcWa3XmK/&#10;P7hyVVlsvkqiSpra6smeaeaWVmdizuSbXY2H0HuBpppbiR5ZnLSMaknrrltu22O0WVvt222yQ2cS&#10;hVVQAABjgOmb210u697917r3v3Xurwf+E+++ZdrfP2m20Kho6fsvqDsTaz0+oBKmoxC4ffkBKn9U&#10;kEW0JSpHIUt/U+5O9pLowc2LBqxPbyL9tKP/AM+HrA/+8W2BN2+7xJunh1k2verOcHzUSeJaH8ib&#10;ha/OnW8v7yh64Kde9+691737r3Xvfuvde9+691737r3Xvfuvde9+691737r3Xvfuvde9+691737r&#10;3Xvfuvde9+691737r3Xvfuvde9+691737r3Xvfuvde9+691737r3Xvfuvde9+691737r3Xvfuvde&#10;9+691737r3Xvfuvde9+691//1t/j37r3Xvfuvde9+691737r3Xvfuvde9+691737r3Xvfuvde9+6&#10;91737r3Xvfuvde9+691737r3Xvfuvde9+691737r3Xvfuvde9+691p9f8KU93/e95/GzYYm1DbfV&#10;G6d2mDVcRtvXd4w/lK34Mq7CAv8AkJ7x496LjVumy2lfgt2f/e3p/wBY+uzv92Ds3gcg+5/MGj/c&#10;rd4Levr9Nb+JT8vq/wCfWtZ7hfrp91737r3Xvfuvde9+691737r3QmdVdw9i9Kbqo95da7mr9s56&#10;iljlSoo5XWObxMWRKmEMqzxgk8H+vtbYbjebZOtzZTlJR6f5egtzbyZy1zztM+yc0bXHdbe4IIYZ&#10;FeJU+R63RP5Yv82nZXyY2tjOvO6txYrbXdFCq0yvWypSUu5VUmOOaCRgsYnk0g8/UmxII95Jckc/&#10;229wJZ7lMqbkMZwG64g/eo+59vntdu11zJyNts11yPIdXaCzQeZBHGg/4rq8ZWV1V0ZXR1DKykMr&#10;KwurKwuCpBuCPcoccjh1gYQVJVhQjrl791rr3v3Xuve/de697917ri7pGjSSOqRopd3dgqIqi7Mz&#10;EgKqgck+/EgCp4dbVWZgqglicAdaof8AOU/mmZ2DOVfxv6D3JHS0FNHU0fYeZo9MklRKxj00EEy/&#10;RSAfzwOSLn3AnuPz1KJW2bapqKKiQj/B112+5P8AdOsHsIfc33C2wvcMVazjbAAz3kdatEssk8sk&#10;0rtJLK7yyOxJZ5JGLOzE8ksxufcGEkkk8eusSIsaKiCiAUA9AOuHvXVuve/de697917r3v3Xuve/&#10;de697917r3v3Xuve/de697917r3v3Xuve/de697917r3v3Xuve/de6sP/lyfCHdPzO7rxWEgpZI9&#10;h7brqSv3nl7fs09JG/mFKxH1MwTkfkG3N/Yv5O5Yn5k3OOIL/iqEFz8vTrG77y/vvtPsjyNd30ko&#10;PMF1GyW0fmWONX5V/Lj5dfQO6267211XszA7H2pRR0OGwGOpMfTRxoqaxSwpEZmCgDXKVLH/ABPv&#10;Lays4bC2itbdaRoAP2dfOpzPzJunNu97hv27zmS+uJWdiTWmo1p+XDpd+1XRB1737r3Xvfuvde9+&#10;691737r3Xvfuvde9+691737r3Xvfuvde9+690wbo2vt/emBye2N0YqjzWCzFLLR5HG18KT01TBKp&#10;V1dHBF7Hg/Ue2p4IbmJ4J4w0TChB4Hox2rdtx2PcLXddpu3g3CFwyOhoykfMdasX8yP+R/QYPE7t&#10;7t+LscsdLjqeszma65/cqZ5bM9RVNiTdUX6mwUDn6j8+4K5y9sUijuNz2MdoBYx/4addZfuyffvu&#10;L+72fkX3XYGaRlijvMKB5L4nn+Z/I9autbiqzGVtZi8pTVGOylDPJTVVFWRPBPBPExSSGWKQKySK&#10;34P45HuDWjZGaORSHBoQeurcF3BdwQ3dpKstrIoZWUggg8CCPLpuZSpswsR7p0pBByOuvfut9e9+&#10;691737r3Xvfuvde9+691737r3Xvfuvde9+691737r3Xvfuvdc9GkXb6n6L+SP6+906pqqccOrKPg&#10;p/LU7g+Z+ViyeLpJsDsCjqY/4juCsgkiingD2kFJJIEUhiLBhfVfj+vsZ8rcl7jzJIHRSloDlj/k&#10;6xi9/vvQcmeyFo9rdzLccxOh0QqQSDTGoD/B5efW6/8ADr4Q9QfDbZEG3NgYiB83PCv8a3HMmqur&#10;p2BM2mR7ukbsxvzcj+n095L8u8sbdy5bCG0jHikZbzPXDL3p99uc/evfZNz5ivGFirfpQg9iDyxw&#10;r0c72JOoR697917r3v3Xuve/de697917r3v3Xuve/de697917r3v3Xuve/de6DHt3rTH9s7Gzeys&#10;lUS0tPmKKopGnhZlePzJpDenkgEcj2h3CyTcLWW2c0DCnQq5N5oueT9/sN9tYw8sMgah86Hr59f8&#10;wT4db0+JPdWewWYoal9s5ivqa3AZgxk09UkzmZk8oHjLHXe4PPPvEnm3l255f3OWKRT4DElT19Fv&#10;3dPenY/eHkbb7+ynUbpDGqyx1ypGK04+XRCfYU6yE697917r3v3Xuve/de697917r3v3Xuve/de6&#10;97917r3v3Xuve/de697917r3v3Xuve/de697917rnHJJDIksTtHJGyujoxVkdSGVlYWIII97BIII&#10;OeqsqurI6gqRQjraK/k+/wA1Cj27Fgfjj3FUytBUTR0m3tx1c66YWPojildwAASeR/vhOPt5z2sI&#10;i2bcWwTRWPXKT7533TJtyfcPczkuIeIqlpoVHHzJA62wqOspq+lp62injqaSqiSenniYPHLFIoZH&#10;RhwVZTx7nxWV1DKaqeuQ00MtvLJBOhWZCQQeII4g9Sfe+muve/de697917r3v3Xuve/de6C7t/uH&#10;YvR+yctvzf8AmqTD4XFU8s5+4njimqnjXV4KZHYGRzcXt9P9t7Q7juNrtdtJdXcoWNR+37OhXyZy&#10;Xv8Az3vtny/y7YvPfTMBgEhQfNiOA60xv5lP83Pdnyfkr+tOrZq3bPWtNUzQy1FPM0NRl0DFCzOg&#10;V2SQD6/0PH+GN/OnuDcb2XsrElLIHy8+u3P3YPuc7P7VLb80c1ol1zOyggMKiM/YcVH/ABfVGTMz&#10;szuzO7EszMSzMTySSbkk+4u48es9gAoAAoB11791vr3v3Xuve/de697917o/v8rHd/8Acj+YX8Ts&#10;z5vAKztfGbSZ9WkFd/UGS2KYibjiYbj0W/Or2LORbj6Xm/YJK0rcBP8AnICn/P3WO/3stm/fv3cP&#10;d+x0aim0PcU/55HS6r+Xg1/Lr6LfvMPr5rOve/de697917r3v3Xuve/de697917r3v3Xuve/de69&#10;7917r3v3Xuve/de697917r3v3Xuve/de697917r3v3Xuve/de697917r3v3Xuve/de697917r3v3&#10;Xuve/de697917r3v3Xuve/de697917r3v3Xuve/de6//19/j37r3Xvfuvde9+691737r3Xvfuvde&#10;9+691737r3Xvfuvde9+691737r3Xvfuvde9+691737r3Xvfuvde9+691737r3Xvfuvde9+691op/&#10;z+tznP8A8w3cWK8mv+5PVHWG2At7+EVeNrt5+O39m53drt/tV/z7xb92Z/F5vmjr/ZW8S/tBf/n/&#10;AK77f3eO1fu/7t+23emn12730/26XS2r/wBm9Py6pT9xp1nL1737r3Xvfuvde9+691737r3Xvfuv&#10;dT8Zlcnha2DJYfIVuKyNK4kpq7HVU9HWU8gNw8NRTvHLG3+sR7ukjxsHjcq44EGh6T3Vpa30Elre&#10;20c1s4oyOoZSPmpBB62e/wCVX/OVq8TPieiPlLn/AC4rRDQbT3/XOPJAQUihpMxUzy+qwPLfkci3&#10;IE38ie47RmPat9mrHwSQ/wCAnrlX97X7k8N5Hec/+0+3abupe4tEGDxJaNQP5fkfI9bXGDzuG3Ni&#10;qHO7fydFmMPk6eKroMlj6iOppKqnmQPHLFNGSrBlYf4j6Hn3PMUsc8aywuGjYVBGQeuRl/t97td3&#10;cWG42rwXsTFXRwVZSMEEHp29udI+ve/de697917rX8/nBfzPqj44UC9IdQ19JVdgbjxs4zuTgkSb&#10;+A0koeGSFmimuszKwBFgbm3059xL7ic7nZkG2be4N269x/hHXRP7mP3VY/cy4PPfOVu6cu20o8JC&#10;KeMwoQcjh1pibk3Dld153KbjzlVJW5fM1ktdkKuVi8k9TMbu7MxJP9B/QC3vG+aaS4leaVqyMak9&#10;duds2202iwtNssIhHZwIERRwCjgOmX210v697917r3v3Xuve/de697917r3v3Xuve/de697917r3&#10;v3Xuve/de697917r3v3Xuve/de697917r3v3Xurbv5Vf8xqh+Ce9dx0e7MBPnNgb+loIs61CqHIY&#10;9oGCLWQMxX0xAAker83BHuQOROcV5WuZluIi9pLTVTiPn1h397X7tE/v9se2TbPuCwcxbeHMWuuh&#10;wfwn7fy63jek+8+s/kHsXFdh9W7mx+5Nv5SCOXXSVEUtRQzOgZ6Suijd/DPETYj6H8e8n9s3Sy3e&#10;1jvLGcPCw8vL5Hrg1zzyFzR7c7/d8t82bXJa7jExFGBAcDgyEgVB6F32YdA3r3v3Xuve/de69791&#10;7r3v3Xuve/de697917r3v3Xuve/de697917r3v3XuuEkcc0bxSoksUqNHJHIoeOSNwVdHRgVZGU2&#10;IPBHvRAIIIx1ZWZGV0YhwagjBBHmOqa/nf8Ayd+j/lOuT3vsqki697SFHMaabEJFQ4TK1ZV2DV9N&#10;DHoEkkhuSQVufx9Pcc81e3W177rurZfBvqeWFJ+Y6zX+7/8AfR579pja7Dvsx3LlPWKiQlpY1/oM&#10;TWgH5/b1qVd9/ATv7455TK4zsfbU8GPx1TJT0Wdp6edsfWoGCxSRymED1qb/AFNr/X3AG7cp7tsz&#10;yJewkIDhqYPXYP2++8N7ee5dpaXXLO5q1zIoLREjWp8wRX/J0SzKYOuxUzxVEEgA/S5UgH6f7T/T&#10;2G5ImjJDDqcbW/gu0V43H2dM3trpd1737r3Xvfuvde9+691737r3Xvfuvde9+691mhgknYJGjMT/&#10;AEBP/EH8e9gE4A6beRYwWZhTpf7U613dvPIU+J2pha7NZSeREWloqeWeQF2VQzKkbAKNXJ+ntXb2&#10;VxcuI7eIs58h0Ht35n2bY7aS83e+jgtVBOpiAMfaethb4F/yNc3vs4Psn5Ezy4nb/lp66La6F4qq&#10;sQGOQRzxPEpZSrc6rLx7l3lT2vluvCvd4OmHjp8z1zi+8F9/Ww5f+v5Y9toxNuNCpnNCqnIqCD/g&#10;z1tddY9V7F6e2njtldfYCh29gMZDHDDS0cEcRk8ahBLUPGieWUgckj3PVjY2u3W6W1pCEiUcB1yJ&#10;5q5s3/nTeLnfOY9xkudxlYksxJpXyFeA6EP2s6DnXvfuvde9+691737r3Xvfuvde9+691737r3Xv&#10;fuvde9+691737r3XvfuvdNeazeJ27jKzM5zI0mKxVBC9RWV9bMkFNTwxi7PJI5CgAf7En3SSWOFG&#10;klcLGBUk8B0rsbG83K6hsrC2ea7kYBUUEsSfIAdaiP8AO0+eHQnfOIxPUvW0dHuXNbZyc7Vu6olh&#10;lWKQFNUEE0bOPEtvTzckk/62PnuZzVtW6xx7fZAPKjZbrsh9xb7v/uD7f3l5zhzOz2tjdRALAaio&#10;zkg+fr1rU+4W66gde9+691737r3Xvfuvde9+691737r3Xvfuvde9+691737r3Xvfuvde9+691737&#10;r3Xvfuvde9+691737r3U/FZSuwuSostjKmWkr8fUw1dLUwu0ckU0DrIjKylSLMv9efd43aJ1kQ0c&#10;Go6TXdpb31tPZ3UQe3kUqykVBBFD1ukfymP5n+1+5Ntbc6J7FyS0e/cNjqejxlZWzqv8RSMRQpEH&#10;mm9V2vaw+p595Jcgc8QbjDDtV49LtRQE+fXD/wC+B91XdeSdz3Ln/lq118vzylnVR8FamtAOtgEE&#10;EAjkHkH+oPuWuudvXvfuvde9+691737r3RHfmn87+n/hjsefPbzy1LXbnqYX/ge1aWohkyFXNfSj&#10;SwCQSrGW+gtc/wC9hjmXmrbuW7Uy3MgM5+FRxPU8+x/3f+c/e7fo9v2SzePakP6s7AhFHyNKV60j&#10;vmp/MR7s+Yu56+TcOaq8TshKmT+EbYo5pIKdaa40fdRxv42J0j0jj/b2GMvMvOG58xTuZpCtrXCj&#10;0+fXdb2O+7byL7LbVbrttik2+lR4k7AFtX9EkV/Pqvr2EesjOve/de697917r3v3Xuve/de69791&#10;7oVuh9znZPePTO8xJ4TtHtfrvc4lvp8RwG78PlfJq/s6PtL3/Fva/ap/pt0225r/AGdxG3+8uD/k&#10;6CHuBtX795D522TTq+s2i8gp6+LbyR0/PV19QL3nB18qfXvfuvde9+691737r3Xvfuvde9+69173&#10;7r3Xvfuvde9+691737r3Xvfuvde9+691737r3Xvfuvde9+691737r3Xvfuvde9+691737r3Xvfuv&#10;de9+691737r3Xvfuvde9+691737r3Xvfuvde9+691737r3Xvfuvdf//Q3+Pfuvde9+691737r3Xv&#10;fuvde9+691737r3Xvfuvde9+691737r3Xvfuvde9+691737r3Xvfuvde9+691737r3Xvfuvde9+6&#10;91737r3Xzx/5u+433R/Md+U+QeVpRR72wu3EJYsETaWxtq7XES3J0rGcQRYfm/vEL3BmM/OW+vXh&#10;KF/3hFX/ACdfSD9zfbF2r7s/tNbBKa7GWY/M3F1cT1/PxOq3/YN6ya697917r3v3Xuve/de69791&#10;7r3v3Xuve/de68CQQQSCCCCDYgj6EH8Ee/daIrg8OrxP5Zf83XeHxVrqfrbuCsyW8OoK2eFIKiqn&#10;nrMltZfTEPsyzM32qLzY3AA549yfyV7g3OwutluLNJtxPmalfs+XWB33pPucbL7t28nM/JkEVlzm&#10;ikkKAqT+fd/S/wBQ63OOme8usu/dmY3fPWG6MbuPC5GnjnIpamGSsoWkF/BX0yO0lPKv+PB/24GS&#10;G27pZbtbJdWM4eNh5cR9o64j878hc0+3m93Wwc1bVLbX0TEdykK1PNGIoR0Lnsw6B3VSX81r57YT&#10;4ndN5nbO280aftnd+NqKHAxUkgFXikq6eVErrBg6vfkHgBf639x/z5zXFsG2ywQy03CRaLTiK+fW&#10;Yf3Rvu933u/ztY7pudjq5PspQ0pYdshUg6Ps/wAvWh9vPfG7ew8/Xbo3tn8luTP5GaSeryeVqXqa&#10;mV5ZGkYanJ0prY2AsB7xYubq4vJWnuZmeU8STU9fQDsmw7Py3t0G07Ft0Vrt8YAVI1CqABTy8/n0&#10;lfafo3697917r3v3Xuve/de697917r3v3Xuve/de697917r3v3Xuve/de697917r3v3Xuve/de69&#10;7917r3v3Xuve/de697917o//AMFv5hvcfwc3ZNXbOnG4Nl5eSJM9svKVMxxckbS6qmqooQSkNaym&#10;/FgWANwbn2LOVub9x5XuC1sdds3xIeH2j59Y7e/n3b+SvfnaEt96j+n3yEExXMajxAadqseJX/Jj&#10;Ix1vLfDP5pdT/NHrGj3515kUhyVOsVLubbNUyxZHD5URK1TEKd3M0lIHJ0vbj6H8E5Q8t8y2HMti&#10;t1Zv3jDKeIPn+XXBX3t9j+b/AGP5qm5f5kti1qxLQTrlJI69pqMBqcR+z0Bw/Yi6hfr3v3Xuve/d&#10;e697917r3v3Xuve/de697917r3v3Xuve/de697917r3v3Xuve/de6CbuPpXYHeezslszf2EpMrj6&#10;+lmgimmgjepopJFISenkZSytG3Nr2Psv3HbbTdLd7a7iDIR+Y6GHJXPPMXIW9Wu98vX7w3MbgkAk&#10;BgPJh8+tIz+Zz8Nsj8Lt5w0EtLU5nZe8ZqqXa24BCTFEFAc0lRKF0pJGtwB9bgj8e8Zed+XH5auQ&#10;hUtbSV0t/k67r/dY97Lb3w2SS4WZYN8slUTw1yfLUB6Hj1ToxBZiOAWJA/wJuPcddZpgUAHXXv3W&#10;+ve/de697917r3v3Xuve/de697917oy/xn6mz/e/ZG3+sNn4uavz2cqo4Y3SJnigRnCtJMwFkVRf&#10;/X9nWy2Eu63sVjbxkyseou90eb9v9v8Aljceat5uxHYW6EkVoSacB1u9/BX+Wn1h8W9r0mS3Dicb&#10;uXsSthjkyNfV08NVBRyFEYxweRGu6MP9ZbcX95Ocrcl2OxQK80Ye8PEnNOuEfv796Dmr3X3Wa122&#10;8lteW0YhEUlSw9TTq0KGGKnjSGCKOGKNQkcUSKiIqiwVVUAAAD2OAAAABQdYpu7yMzyMWcnJOSes&#10;nvfVeve/de697917r3v3Xuve/de697917r3v3Xuve/de697917r3v3Xuve/de6D7s/tHZPT2zstv&#10;rf8AnKPBbew9NLU1NTVTRxmTxI0nhp1dlMszheAPaO+vrbbraS6u5QkKjiehHyrypvvOm9WewcvW&#10;D3G4zMFVVBNKmlTTgOtNn+ZZ/OJ3P8jVy3VHSs1btjrZaialrcvTyy02QzUcThCRIjKTFKEPI4AP&#10;H9feOfOnuJPvPiWG2kpZVoSMFuu133X/ALlu1e2hs+bueES65n0hljIDJESPQ+Y/4vqhB3eR3kkZ&#10;nkkZnd3JZndiWZmY3LMzG5J+p9xQSSanj10IVVVQqiigUA9B1x9+6t1737r3Xvfuvde9+691737r&#10;3Xvfuvde9+691737r3Xvfuvde9+691737r3Xvfuvde9+691737r3Xvfuvde9+690vusOxtxdUb3w&#10;O+9rVktFmMDWw1dPLFI8ZcRyI7xOUKkpIEsR7V2N5NYXUV1A1JENeg7zVy1tvN2w7hy/u0IksriM&#10;qQRXiCK58xXrev8A5XH8w7FfMjr2bE7jlo8X2BtVKehq6KSdFqMjHFDGgnRC13ZlGq4+o/x95Scj&#10;c3x8x2ZjmIW7joCPM9cCPvX/AHb7v2U5kS82xXl5duyXVgDRCScV8h5dW1+5A6w964SSJEjySusc&#10;cal3d2CoiKLszMSAqgDkn34kAEk462qs7KqqSxNAB59U3/zFP5r/AFl8WNrZTa3XuWoN3dsVcU1J&#10;SUlDPHUUuJldJE81RJGzAPE4+v0W3Fz7jjnDn2y2KCSCzkEl+cADIHWa33bPuh80+7O7Wm7cx2cl&#10;nyghDMzghpACDQA+R/n1pQ949+9n/IbemQ3x2duXIZ7KVlRLLBBU1MstJjopWLCno4nYiNFBtf6n&#10;/ePeNO6btfbvcvdX0xdyfyH2ddzeQ/bzlX232O22HlXa47e1RQCVADOR5sRxPQMey3ob9e9+6917&#10;37r3Xvfuvde9+691737r3XvfuvddqzIyujMrqwZWUlWVlN1ZWFiGBHB9+4daIDAgioPX1IOs9wnd&#10;vW/X26y/lO5tkbU3CZL38hzWBoMkXv8AnX9zf3nLZTfUWVpPX44kb9qg/wCXr5Quadu/c/M3Me0B&#10;aC1v7iGnp4UrpT/jPS39quiLr3v3Xuve/de697917r3v3Xuve/de697917r3v3Xuve/de697917r&#10;3v3Xuve/de697917r3v3Xuve/de697917r3v3Xuve/de697917r3v3Xuve/de697917r3v3Xuve/&#10;de697917r3v3Xuve/de697917r//0d/j37r3Xvfuvde9+691737r3Xvfuvde9+691737r3Xvfuvd&#10;e9+691737r3Xvfuvde9+691737r3Xvfuvde9+691737r3Xvfuvde9+69181r56Z/+8/zc+XGaDFo&#10;qn5HdyQUzE3Jo8dv/PY2iN/6faUiW/w94X81y+PzNzBL5G8m/YJGA/kOvp7+75t37q9ivZ2xIoy8&#10;s7aW/wBM9pE7f8aY9FM9kHUwde9+691737r3Xvfuvde9+691737r3Xvfuvde9+691737r3R+vgV8&#10;9uyPhF2VBuPBz1Wc2RXto3Js2apcUNdGwKmaFGJWGYBiTptc8jn6izlTmu95ZvRNES1sfiSuD1jz&#10;94P7vfLHvtyxJtl+iQb7GKw3IUalPofUfb9nDq+jsD/hRNsxtlztsXrioTdlVSukUVVPM0VFO8ZA&#10;kDyRLG3jZh9b/T3Kt37wWxtj9LZHxyPPy659cu/3bW9jfEG/8zKdnRwSVAqwB4YNc9ayXyB+RHZv&#10;yT37lN/9mZ+rzOSrqqeSkhmkJgx9LJKzxUsCXtpjVgL/AJ9wlu+8Xu9Xcl3eylnJx8h6ddTPbr22&#10;5W9sOXrTl3lfb0gtY0AYgZdgMsT8+gK9lfQ/697917r3v3Xuve/de697917r3v3Xuve/de697917&#10;r3v3Xuve/de697917r3v3Xuve/de697917r3v3Xuve/de697917r3v3Xuve/de6MR8dPlJ3L8XN4&#10;0m8epN2V+BqIqqGevx0cp/h+ViR4zJBVwkMP3I49OoC4H9bezjZ993LY7lbnb7goa5Hkft6jb3K9&#10;qOSfdfZZtl5w2eO4jKEI5HfGSDQqfkTWnW8f/Lr/AJknXXzP68xseUyGN212zjaeKm3Ftmoqo4TV&#10;VcaASVGP83i8wlYXCgeoEEfX3k/yfznZ8yWaCR1TcFFGUnifUdcGfvKfdj5l9kOY7prS2luuT5WL&#10;QzhSdKk4D0rSnqeHn1aD7HHWKfXvfuvde9+691737r3Xvfuvde9+691737r3Xvfuvde9+691737r&#10;3Xvfuvde9+690X75HfGjqr5R9e5LrvtTb9LmMbVwSrRVjxK1biamRSFqqOW6sjqbEi4vb8eynedl&#10;sN8tHs7+EMhGD5j5jqRfbP3R5t9qOY7bmTlLcXhukYalB7ZFH4WHp1pNfzDP5Ufanw1yVXuzby1e&#10;9+oqupnkpM/S05afDxMzyJTZCOMs4WCPgsRe1ib3v7xn5v5Cv+XHa4hrLt5OGA4fb13Q+7h97rlL&#10;3stYdn3IpYc5IoDQscSHALITjJ8h1Ub7j7rMbr3v3Xuve/de697917r3v3XujPfGL4l9u/KvetHt&#10;HrXAVdZHJUJHkMuYW+xoIibu7ykqjMAPpfj2ebHsG4b9crb2URIrk+Q6ir3U94OTvaPY5945n3FE&#10;YKSkde5z8h1uz/y9P5Y3Wfwz2/R56upqfP8AalXCkmQz0yB2oJiDqjpX1MNS3sCOAPp/hkxyhyRZ&#10;ctwrKwD3xGW9Ps64XfeP+9PzR727jPt8ErW/KaNRIgaax6sP8/Hz6tT9jvrErr3v3Xuve/de6979&#10;17r3v3Xuve/de697917r3v3Xuve/de697917r3v3Xuve/de6LR8nflP1h8W+vM5vffucoaepoMfU&#10;VONwbVKLX5KdIneKNIhdxGzLybc/j+oJd732x2K0lubuUBgKhfM9Sj7V+03NfuxzHYbFy9YSNFJI&#10;FeXSdCAkVJPCvWjh87/5l/b/AMy89WY+or6rbvW9PVTDGbapJnjjnpxIwheqVQh9cdiVPN/r+R7x&#10;f5q513HmSVkZilmDhR6fPrvN93/7rvJnslt8NzHbpc8zMg1zsASDTOn7D5/s6rN9grrKTr3v3Xuv&#10;e/de697917r3v3Xuve/de697917r3v3Xuve/de697917r3v3Xuve/de697917r3v3Xuve/de6979&#10;17r3v3Xuve/de697917oyXxa+R+8fjJ2ng+w9q5CpgShqEfIUEcrrBXwqQdEqC6swA4v+D7Oti3m&#10;52S/ivIHIAOR69Rj7se2Wy+6fKV/y3u1sjNItEcgVQ+oPW7Z8aP5snxv7j66web3Ru2h2tumSkUZ&#10;fF1bCMRzxq3kddWgqG0/S31/23vJnZOftm3GzilnuBHPTIPXCv3R+6D7m8lcy39htOzyXe0h/wBO&#10;Rc1B4Dz/AG9Vc/zSP5x0UMFV1F8ZdwiZqunkgzm66QlfCrpIjrTuBckk2ADfj2BuefcUAHb9kmrU&#10;dzDrK77qH3K3eSLnL3S23SEYGK3bzpQio/2OtWDP7hzW6ctWZ3cOSq8tlshM89XXVszTTzSOzOxZ&#10;nJsNTEgCwF/cEyzSzyNLM5aQ8Seus23bbY7TZwbfttqkNnGtFRRQADHTN9fbfS3r3v3W+ve/de69&#10;7917r3v3Xuve/de697917r3v3Xuve/de6+lr8H8//ej4ZfE/Pli0mT+OPS09SSdR+8XrrbsNaCfy&#10;RVxuPeafLEvj8t7BL5tZw/t8Na/z6+Xv342790+9vu9twHbFzNuYX/S/WTFf+MkdGj9nnUUde9+6&#10;91737r3Xvfuvde9+691737r3Xvfuvde9+691737r3Xvfuvde9+691737r3Xvfuvde9+691737r3X&#10;vfuvde9+691737r3Xvfuvde9+691737r3Xvfuvde9+691737r3Xvfuvde9+691737r3Xvfuvdf/S&#10;3+Pfuvde9+691737r3Xvfuvde9+691737r3Xvfuvde9+691737r3Xvfuvde9+691737r3Xvfuvde&#10;9+691737r3Xvfuvde9+691737r3XzBPkFkzm++u7syW1nL9u9k5Mve+o1+881VFr/nV5b+8IN3fx&#10;d13OT+K4kP7XJ6+qn26tfofb7kSyAoIdmsk/3i2iX/J0EXsv6GXXvfuvde9+691737r3Xvfuvde9&#10;+691737r3Xvfuvde9+691737r3Xvfuvde9+691737r3Xvfuvde9+691737r3Xvfuvde9+691737r&#10;3Xvfuvde9+691737r3Xvfuvde9+691737r3Xvfuvde9+691737r3Xvfuvde9+691737r3XvfuvdK&#10;vZe+d29d7hx26dl57JbezmKqoaykrsbVTUziWBw6CUROqzREjlWuCPai2urizmSe2lZJVNQQeiff&#10;Nh2fmTbrnad82+K5sJUKsrqGFDg0qMH5jrc5/lofzhevu7dpbe6x7+3HQbY7Zoo4sZBl6+RKah3G&#10;UvHAwJtad0VeeeTY/wCGR/JXuJabnbw2O7TBL8YqcBuuI/3ovuYcxci7xuXNXt5tkl3yhIS5jQFn&#10;hrk/lWuP2dX4QzRVEMVRBIk0E8aTQyxsHjlilUPHJG6kqyOjAgjgg+5XBBAINQeuezo8bvHIpWRS&#10;QQcEEYIPzB6ye99V697917r3v3Xuve/de697917r3v3Xuve/de697917r3v3Xuve/de697917pL7&#10;z2XtjsHbWW2hvDD0Wd29mqSWjyGOroUmhlilRkJUMCY5VDelhyP9a/ti5toLuGS3uIw8LChB6Ndk&#10;3vdeXN0s952W9e33GBwyOhoQQa/mPUdakf8AMv8A5KGS60p833P8YaSrzW1Vmnr87sJFlqcli0ka&#10;SeepoDfSaaL6BQNP9dJPvH/nX20eyWXctjUtBWrR+Y+zrsP913781tzRJY8ke6syQbvpCRXZoqSE&#10;UAV/6R9Tn7etbStoqvHVU9DXU8tJWUsrw1FNOjRzQyxkq8ciMAyspHIPuGWVkYq4ow4jrp1BPDcw&#10;xz28geFwCGBqCDwIPUb3Xp3r3v3XurRvgN/LF7a+ZGfpMrPQ1e2Os6eojOR3BWU80IqqfUmv7Riq&#10;+kq1gRyb8f4jnlTkjcOY5VkKFLIHLHz+zrFH7wv3p+T/AGU2+a0juEuuaGU6IVIOk5pq/wA3W7j8&#10;W/iT1L8Ttg47ZXW+CpaaaGmiTKZpoU+/ydSFAkleQguiMfxc/wDEe8mti5f2/YLRLayiAIGW8yeu&#10;FHux7w84e73MNzvnM24OyMxMcVToRfIU4E9Gh9nnUU9e9+691737r3Xvfuvde9+691737r3Xvfuv&#10;de9+691737r3Xvfuvde9+691737r3Vb3zh/mO9L/ABI2fm4Jdy4zMdkminjw+26SpinngrmUrC9W&#10;ilr6GN9I/P1+hHsG8z847by/bygzK17TCj1+fWTXsP8Adn5394t5sZE2yWHljxAZJmUgFfMKfn6/&#10;s9etF/5K/Kzt35Q75y28Oxtz5Cviq6yoloMQKiVcfQ0zys0USU4bQzKpFyR/re8XN637cN8upLi8&#10;nJBOB5Add8Pa/wBo+TfanYbPZuWtqjjdEAeSg1s1MmvHotHsl6lHr3v3Xuve/de697917r3v3Xuv&#10;e/de697917r3v3Xuve/de697917r3v3Xuve/de697917r3v3Xuve/de697917r3v3Xuve/de6979&#10;17r3v3Xuve/de6zw1dVTX+3qaiC/18M0kV7/ANdDLf3sMw4Ejpt4YpKeJErfaAf8PWJ3eRi8js7s&#10;blnYsxJ5JLMSSb+9Ek5PV1VVAVQAPl1x9+631737r3Xvfuvde9+691737r3Xvfuvde9+691737r3&#10;Xvfuvde9+6919F/+Vtkzl/5evxLqi2rxdRYTGXvewwlTXYYL/wAgCgt/sPeYnIz+JyjsDf8ALuo/&#10;3kkf5Ovmp+9fa/R/eO94IaUrvMr/APOVVk/nr6Pz7FfWPXXvfuvde9+691737r3Xvfuvde9+6917&#10;37r3Xvfuvde9+691737r3Xvfuvde9+691737r3Xvfuvde9+691737r3Xvfuvde9+691737r3Xvfu&#10;vde9+691737r3Xvfuvde9+691737r3Xvfuvde9+691737r3X/9Pf49+691737r3Xvfuvde9+6917&#10;37r3Xvfuvde9+691737r3Xvfuvde9+691737r3Xvfuvde9+691737r3Xvfuvde9+691737r3Xvfu&#10;vdfLN3rWHI7y3bkCdRrtzZ6sLfXUarK1U5N/zcv7wXuW13Nw/q7H9pPX1jbHD9Nsmz24GI7WJf8A&#10;eY1H+TpM+2OjXr3v3Xuve/de697917r3v3Xuve/de697917r3v3Xuve/de697917r3v3Xuve/de6&#10;97917r3v3Xuve/de697917r3v3Xuve/de697917r3v3Xuve/de697917r3v3Xuve/de697917r3v&#10;3Xuve/de697917r3v3Xuve/de697917r3v3Xuve/de6k0dZV4+qp66hqZ6OspZUnpqqmkeGeCaM6&#10;kkilQq6Op+hB97VmRgysQw8x01NBDcxSQXESvC4oysKgg8QQeI62jf5cf8758X/cfoz5HUlVWU80&#10;uP21g98wNGfsyQtNTPl5ZpNRhZrDngf1F+Zz5N9ztH0u17ypINFV/TyFeuUX3mPuIi7/AH9z77Zz&#10;Ikih55bU17vxN4YA4/6qdbWmMydBmsdRZbFVcFfjcjTQ1lFWU0iywVNNOgkilikQlWVlP+w9zyjp&#10;IiyRsChFQR1yOurW4sbmezu4WjuYmKsrChVgaEEdTvduk/Xvfuvde9+691737r3Xvfuvde9+6917&#10;37r3Xvfuvde9+691737r3XvfuvdVn/zA/wCZL0v8LNmV+PylTSbw7NzVHVUOF2JjqmlqKiGWogki&#10;FXnITJeGghLfuIRcjg/0IK5t5z23lq2dJGEl8wIVBQ/m3y6yi+7r92Lnf3w3u3ubSJ7LlaB1eW7d&#10;WAIBB0xGmXPkfLj8xoMdrdh5DtjsXd/Y2Vx+OxWQ3fmanMVOOxMIp8fSPUEAQ00QACoiKL8C5ubC&#10;9veKF/ePf3lxeSIFeRiSBwH2dfQtyjy3bcoctbNy1aXEktvZwLGryGrsB5sfWv8ALpC0tJU11TDR&#10;0VPNVVVTIsUFPTxtLNNK5ssccaAs7sfoAPaVVZ2CqCWPl0fTTRW8TzTyKkKipYmgA9STw62I/wCW&#10;x/Ji3H2//Be2vkDR1O39liaCtx+26mJ4azJxK0cqeWKWMatS/UfpAPPuYOS/bebcfD3DdlKW1ahf&#10;M9c3PvO/fd2zkz67k/26mW43zSVeYEFUOQaEH/Z629uvOudndV7WxmzdjYOiwOBxNNFTUtJRQRwg&#10;rEgQSTGNV8krAck+8hLOztrCBLa1iCRKKADrjVzJzNvXNu7XW979fyXG4TMWZmJPHNBXgPl0uPar&#10;oh697917r3v3Xuve/de697917r3v3Xuve/de697917r3v3Xuve/de697917rhJJHEjyyukcUaNJJ&#10;JIwRI0QFnd3YhVRVFyTwB70SACScdWVWdlRFJYmgAySfQDqhv+YZ/OT606Hi3H1V1PUf3n7FWCoo&#10;KnK0UiS0OJmkTxho5I5Lq6nV6jzxwAfcV83+41ltQmsLA67yhBI4DroF93D7lHNHuA+2c283x/Sc&#10;tFg6xsCHkAzkEcOGOtMjsbsfd/am7MvvPeuar83msvWT1c1RXVEs5j8zlxDD5GYRxILAAf09433l&#10;5cX9xJc3MpaVjXJ67cctcs7Nyls9nsmx2McFjCgUBQBWg4mnEnpC+0vR/wBe9+691737r3Xvfuvd&#10;e9+691737r3Xvfuvde9+691737r3Xvfuvde9+691737r3Xvfuvde9+691737r3Xvfuvde9+69173&#10;7r3Xvfuvde9+691737r3Xvfuvde9+691737r3Xvfuvde9+691737r3Xvfuvde9+691737r3Xvfuv&#10;de9+691737r3XvfuvdfQo/k61hrv5a/xbnJ1FNs7yo7/AF4x3aO+seB/yCKW3+w95de3Ta+S9iP9&#10;Bx+yVx/k6+cb76UP0/3nvdhAON1bN/vdjav/AM/dWYexr1i71737r3Xvfuvde9+691737r3Xvfuv&#10;de9+691737r3Xvfuvde9+691737r3Xvfuvde9+691737r3Xvfuvde9+691737r3Xvfuvde9+6917&#10;37r3Xvfuvde9+691737r3Xvfuvde9+691737r3Xvfuvde9+691//1N/j37r3Xvfuvde9+691737r&#10;3Xvfuvde9+691737r3Xvfuvde9+691737r3Xvfuvde9+691737r3Xvfuvde9+691737r3Xvfuvde&#10;9+6918q6qlM9TUTn6zTzSn/XkkZz/vfvBFjVifU9fWvEgjijQcFUD9g6we9dOde9+691737r3Xvf&#10;uvde9+691737r3Xvfuvde9+691737r3Xvfuvde9+691737r3Xvfuvde9+691737r3Xvfuvde9+69&#10;1737r3Xvfuvde9+691737r3Xvfuvde9+691737r3Xvfuvde9+691737r3Xvfuvde9+691737r3Xv&#10;fuvde9+691737r3XvfuvdZIZpaeWOeCR4poXWWKWNikkciMGR0dSGVlYXBHI97BIIIOeqOiSI0ci&#10;gowoQcgg8Qeryv5en84zt7oHcG0etO1K5t59UVlfRYiorcpUSSZHbtJPLT06VVO7AjwwKvqN7gfg&#10;i/uUOUPcXcNpmt7K/fxLAkCp4qPXrAv7x/3LOTfcPbt55o5SgFjzckbSBYwAkzAElSPU+X+frdX2&#10;H2Hszs3bmP3XsbcOM3Hg8nTQ1NPWY6qhqAqzRiRY51idzDMoNip/P0uOfeStreW17Ck9rMrxMK1B&#10;64bcwct73ytudztG/wC2y21/ExVldSOBpUVGR8+ln7U9EnXvfuvde9+691737r3Xvfuvde9+6917&#10;37r3XvfuvdcWZUVndlREUs7sQqqqi7MzGwVQByT79wyeHWwCxCqCWPVDv8zT+cVsj410eX6j6Mr6&#10;DeXclTSy01flaSbz4baCzKYvuEr6Z3ilycD3sv4Kkr9NQivnb3FttlWTb9rcSbiRQkcE/MefXQH7&#10;rf3Ld99z57PnHn23ksuSlcMkbCktxTNCjAERkcT51zxp1pi9kdl747b3fl99dhbiyO59zZqplqa3&#10;JZKoeeX92V5RDFrJEVPEXIVR9B/U8+8br29utwuJLq8mLzsaknrtzyzyvsPJ2zWewcubbFa7VAoV&#10;UQADAAqfUmmT1G2J1/u/szcmP2lsjBV+fzuTnjgpqKhglmYNI2kPKY0fxRL+WPvVraXF7MlvaxF5&#10;WOAOneYOYtm5X2y53jfb+O32+JSWZyBw8hXifl1t8fy1P5M21+rKHD9sfIfF0ue3tLHDXYvblTEs&#10;lNii1pI2nRwdLjg2+pt7yE5L9uILBY7/AHiMPc8Qp4DrjT96D77e682T3vKHtvdvb7ECVkmU0aTy&#10;NCPLj1sS0VFSY2kp6CgpoaOjpIkgpqWnjSGCCJBZY440CoiqPwB7mBVVFCIoCjy65tTzzXM0lxcS&#10;s87mrMTUknzJPHqV7t011737r3Xvfuvde9+691737r3Xvfuvde9+691737r3Xvfuvde9+691737r&#10;3TVms3iNu42rzGcyNJi8ZQwyT1VbWzJBBDFEhd2Z3IFwqngcn8e25ZY4UaSVwqAZJ6V2NhebldQ2&#10;VhbPLdSMAqqKkk44DrVV/mVfzqc1DndzdKfHaWBMXTrVYrMbxgmPknYlopEp5Iz+bXspsBa5v9YI&#10;509ypRLPtuzkaBUF+utv3YPuOWL7ftfPPuSrG7bTJHbEYHmCQf8AL1q953N5PcmYyOdzFVLW5PKV&#10;UtZW1U7tJJNPMxZmZ3LMfrxz9PcHyyvNI8sjVdjUnrqvYWNrtllbbfZRCO1iQKqgUAA6avbfSzr3&#10;v3Xuve/de697917r3v3Xuve/de697917r3v3Xuve/de697917r3v3Xuve/de697917r3v3Xuve/d&#10;e697917r3v3Xuve/de697917r3v3Xuve/de697917r3v3Xuve/de697917r3v3Xuve/de697917r&#10;3v3Xuve/de697917r3v3Xuve/de697917r3v3XuvoE/yUZTN/LH+Mbn8Qduxf7CDvrtKAf7xH7y1&#10;9tDXkjZPsl/6vy9fOv8AfmQJ96f3TA/i24/t2mwP+Xq0/wBjrrEzr3v3Xuve/de697917r3v3Xuv&#10;e/de697917r3v3Xuve/de697917r3v3Xuve/de697917r3v3Xuve/de697917r3v3Xuve/de6979&#10;17r3v3Xuve/de697917r3v3Xuve/de697917r3v3Xuve/de697917r//1d/j37r3Xvfuvde9+691&#10;737r3Xvfuvde9+691737r3Xvfuvde9+691737r3Xvfuvde9+691737r3Xvfuvde9+691737r3Xvf&#10;uvde9+6918qqVDFJJGeDG7of9dGKn/eR7wRIoSOvrZRtSqw4EV64e9dW697917r3v3Xuve/de697&#10;917r3v3Xuve/de697917r3v3Xuve/de697917r3v3Xuve/de697917r3v3Xuve/de697917r3v3X&#10;uve/de697917r3v3Xuve/de697917r3v3Xuve/de697917r3v3Xuve/de697917r3v3Xuve/de69&#10;7917r3v3Xuve/de697917r3v3XurHfgH/ML7V+HvZ23altzZbJ9VSVP2+5toVM8lRRPRTMA1RTK4&#10;kkjkp/qADYD6AW9jLlPm+/5dvYT47NYV7k8qfLrGb7w33ceUveflbcohtcMXNwWsFwoAbUPJuAIP&#10;rx9et6P43fLXpP5T7Yg3H1Ru2hzL/bRTZDE+QLkMdI6/uRSxMFaQRuCNQH4vYe8otm5g2zfYBNYX&#10;AY0yPMdcDvc32e569pt1k2zm/Z5IBqISSnY48iD5VHl0Zj2d9Rd1737r3Xvfuvde9+691737r3Xv&#10;fuvdN+Vy2NwWNrsxma6lxmLxtNLWV9fWzJBS0tNAheWaaVyFVEUf65+g590kkSJGkkcLGoqSeAHS&#10;m0tLq/uoLKyt3lu5WCoiirMxwAAOtUv+Z9/OwfLJnejfibmZIKImpxe5uz6QtHNOB/k9XQ4ZZI/S&#10;oZXXWP8AXP4X3A3O/uYZPF2vYJKLkNKP5gddcfurfcYWzbb+ffd+yDT9skFi2QPNXkofsNPyHr1q&#10;7V9fW5Wuq8lkaqetr6+omq6yrqZGlnqamodpZpppHJZ5JHYkk+4Od2kZndiXJqT6nrq3b28FpBDa&#10;20SpbxqFVVFAqgUAA8gB0ZX4tfEntz5ab8pNk9ZYGpq1MiHJ5h4mGPxsBZdbyTNpQvpN7X4/P+J1&#10;sXL+4b/dra2URPqfIdRf7se8PJ3s/wAvzb5zTuCoaHRHXvc+gHGnW7Z/L7/lk9V/DjbFLla7G0W4&#10;+0K6GKTKZ+sgjnajm0DXHSl2kUMpJAIsAPp/hkzylyTYcuQLI6B74jLHy+zrhX94v703NvvVustp&#10;b3UltypGxEcSkjUPItw6tM9jrrE7r3v3Xuve/de697917r3v3Xuve/de697917r3v3Xuve/de697&#10;917r3v3Xuve/de6Cftzu3rbo/bdVujsfc2P2/jqeCWaMVUypPVGNb+OniJ1OzHgfj2g3Dc7LbIWn&#10;vJwiAefn0L+TuReZ+fNzi2rlna5Lm5ZgDpGFr5k9aW/8yv8Amt9i/IjfGW2X1NubIbd6ooDJRqtB&#10;KYZcvZ5EcyOEQmNozZjze/B942c6c+3m8XUltt85SwGMefXcH7sH3RuWvbbYbTfOb9rjuebpKN3i&#10;oj4EUGc14dUmTzzVM0lRUSvNPM7SSyyMXkkkclnd2NyzMxuT7jMksSSak9Z0RxpEixxoFQCgAwAO&#10;sXvXV+ve/de697917r3v3Xuve/de697917r3v3Xuve/de697917r3v3Xuve/de697917r3v3Xuve&#10;/de697917r3v3Xuve/de697917r3v3Xuve/de697917r3v3Xuve/de697917r3v3Xuve/de69791&#10;7r3v3Xuve/de697917r3v3Xuve/de697917r3v3Xuve/de697917r6Av8k1DH/LF+Min6lO4n/2E&#10;vf3asg/24f3lp7ZinJGyf83v+r8vXzs/fobV96j3TI9duH7NosB1an7HfWJXXvfuvde9+691737r&#10;3Xvfuvde9+691737r3Xvfuvde9+691737r3Xvfuvde9+691737r3Xvfuvde9+691737r3Xvfuvde&#10;9+691737r3Xvfuvde9+691737r3Xvfuvde9+691737r3Xvfuvde9+691737r3X//1t/j37r3Xvfu&#10;vde9+691737r3Xvfuvde9+691737r3Xvfuvde9+691737r3Xvfuvde9+691737r3Xvfuvde9+691&#10;737r3Xvfuvde9+6918sLc9IaDcm4aEjSaPOZakI/oaevqISP9ho94KzronmT0Yj9h6+szapvqNr2&#10;2cH44I2/agP+Xpk9tdL+ve/de697917r3v3Xuve/de697917r3v3Xuve/de697917r3v3Xuve/de&#10;697917r3v3Xuve/de697917r3v3Xuve/de697917r3v3Xuve/de697917r3v3Xuve/de697917r3&#10;v3Xuve/de697917r3v3Xuve/de697917r3v3Xuve/de697917r3v3Xuve/de697917r3v3XujWfE&#10;X5a9jfELtLF9jbFrqp4aeWMZbAmoZaDLUqk64poGJiLshK3I5B5vxY+5e5gvOXr6O8tXNBxXyI6i&#10;P3j9nuWfeXlO75Z3+3QOwPhy6e+NvUHjSuf8HW7X8F/5pvRPzPo6XBUlXHsrs5KWJqzZuXq4VqKq&#10;UFkkkx7EgMjyKdC3bVbg/Qe8meVuetr5kVYlbwr6mUJ4/Z1ws9/Pum8/+yM0u4TQm+5WLnTcxqaK&#10;OID+hpxOKenVoPscdYp9e9+691737r3XvfuvdBz2r2z1/wBKbLy2/wDsvcuO2ttjDwSTVOQyM6RL&#10;I6RvIlNToxDTVM2iyqPz9SBz7R3+4Wm2W0l3ezCOBRkn/B9vQm5S5P5i553yz5d5X2uW73WZgFRB&#10;WgqAWPoBXJ60rf5mn83nfnysyWV6s6hra/ZnRtLUS09SKeXw5XeMtPMoirpq2naKaLHuisBEeHDG&#10;1h+rGrnX3Cu9+eSw29jHtYP5v86+ny67i/db+5ty/wC0dtac2c5QR33PrqCtRWO2DDKBTUFwad3l&#10;TzPCj8ksSSSSSSSTcknkkk8kk+4x6zvwBQcOrSfgB/LC7e+ZW6aPI12Lr9pdVUjw1GT3VkKeSCLI&#10;U+tWenx7EBmLpcXHJP0/r7HXKfI+48xzq7IY7AcWPn9nWKH3iPvU8m+ye0zW0F1Hec2uCEt0IJQ+&#10;Rf7D5ft63c/i/wDE3qL4obEoNl9Z7fpaJ46aFMpmWhQ5HJzpGiyPLNbWIy63C3/1/eTWx7Bt+wWq&#10;21lCAaZPmeuFHur7v85e73MFxvnNO4vIpYlI6nQgqaADhX59Gc9nfUV9e9+691737r3Xvfuvde9+&#10;691737r3Xvfuvde9+691737r3Xvfuvde9+691737r3RHvlx8++ifh/h3n3/n6ap3FJDI9FtqjqYj&#10;kJpAo8SyICzJrdgLWv8A63sMcwc2bVy9GTdygzUwo49Tx7O/d55/95r1Y+XtuZdtDANOynQB509a&#10;DrSX+fnz+3/80ux6nNVFTX4TZFC7Q4PbkVTJFTiBQqxyVESMA7WX8/1uefeM3NnNl3zLeGRmK2o+&#10;Fa9d0vu8/d45e9j+WYrGOKOffpBWWYgE18wpPDqvD2EOskeve/de697917r3v3Xuve/de697917r&#10;3v3Xuve/de697917r3v3Xuve/de697917r3v3Xuve/de697917r3v3Xuve/de697917r3v3Xuve/&#10;de697917r3v3Xuve/de697917r3v3Xuve/de697917r3v3Xuve/de697917r3v3Xuve/de697917&#10;r3v3Xuve/de697917r3v3Xuve/de6+g9/JppDR/y0vi7CRbXg+wKu3+Ff2/2DXA/8hCov7y49uF0&#10;8lbGP6Mh/bLIf8vXzmffZm8f70Pus9eE9ov+8bdZr/k6s69jfrFfr3v3Xuve/de697917r3v3Xuv&#10;e/de697917r3v3Xuve/de697917r3v3Xuve/de697917r3v3Xuve/de697917r3v3Xuve/de6979&#10;17r3v3Xuve/de697917r3v3Xuve/de697917r3v3Xuve/de697917r//19/j37r3Xvfuvde9+691&#10;737r3Xvfuvde9+691737r3Xvfuvde9+691737r3Xvfuvde9+691737r3Xvfuvde9+691737r3Xvf&#10;uvde9+6918vTuvHHD9y9t4grpOK7N37jitraTQ7qytMVt+LeL3g7uaeHuW4R/wAM8g/YxHX1Y8jX&#10;P1vJPJ14DXxtqtH/AN6gjb/L0GXtF0Kuve/de697917r3v3Xuve/de697917r3v3Xuve/de69791&#10;7r3v3Xuve/de697917r3v3Xuve/de697917r3v3Xuve/de697917r3v3Xuve/de697917r3v3Xuv&#10;e/de697917r3v3Xuve/de697917r3v3Xuve/de697917r3v3Xuve/de697917r3v3Xuve/de6979&#10;17r3v3Xuve/de6WOwN/bs6x3dhN8bJzNZgtyYCthrsdkKKaSGRJIZFk8cnjdDJBIVAZCbH/XAPtT&#10;aXdxY3EV1bSFZkNQR0S8w8vbRzVs99sO+2SXG2XCFXRgCKEUqK8CPI9bj38sr+crtz5BNiene/6m&#10;h2x2elPHT4rccrR0mI3H4liiRJZpprLWysfzzf68EH3kXyT7jw7v4e3bswS9phuAb/Z64qfel+5P&#10;uft0LznX27ikuuVSxMkIq0kNamoAHwj/AIr062B0dJUSSN1kjkVXjdGDI6OAyujKSGVlNwRwR7ls&#10;EEVHDrnUysrFWBDA0IPkeuXv3Wuiu/Kn5d9N/ELrvKb/AO1NwU9M1LSSzYnbNLUQNuDcFSiMY6XG&#10;0TOJX8jjTqsRf6X9ke/cw7by9Zvd38wFBhR8TH0A6lb2l9m+dfeXmS05e5S25mDuBJOwPgwqeLO1&#10;KCgzT/B1on/O3+Yj3P8AN3fVbXbkytTget8dWVUW0diYyaelx1PixK32c2YgSdoa/JtF6nYjSGY/&#10;UjV7xa5q5w3Lme6ZpnKWSk6EGBTyr6nrvx7Afdt5I9idggg2y0W45mlRTcXTgM5kp3CMkVRK4A40&#10;Hlw6IHQ0NZkqunoMfS1FdW1Uiw01JSxPPUTyt+mOKGNWeRz/AEA9hNVZ2CIpLHgB1kPPPBawyXFz&#10;KscCCrMxAAHqScDrYr/lp/yXNzdrNhO4/kVRTbe2Us0Nbido1SSRZLKBWLK9ZTyxWMRAHB9Iv+Tb&#10;3MPJfttNf+FuO8KUtuIQ8T9vXNf70H339r5RF/yV7azrc74QVkuFIKR/JSDx/n1t47D2BtLrPbGN&#10;2fsnC0WBwGJgSnpKGihjhjVUUKHfxqoeRgOT7yDtLS3soEt7aIJEowB1xt5g5i3jmndbred9vpLj&#10;cZmJZ2JJz6V8ull7U9EnXvfuvde9+691737r3Xvfuvde9+691737r3Xvfuvde9+691737r3Xvfuv&#10;ddEgAkkAAXJPAAH1JP4A9+69xwOPVNX8xf8Amzdc/Eihq9jbIqKXdva1XBLFHTUckNXSYZzqRpal&#10;o5dIkiI+p4BPHNvccc48/WfL6ta2pEl+RwGQPt6zZ+7V90Dmb3iuId+36J7PlFGBLMCrSD0Wo4H/&#10;AFefWlJ3v3x2F8ht/wCY7C7EzVXlctlaqWdIpp5JKeiidiVgp43ZgiqPz+feNO67rebxdyXl5KWk&#10;Y/s+zruVyB7f8ue2/Ltly5y3YpDZxIASAAWI8yR0DHst6HHXvfuvde9+691737r3Xvfuvde9+691&#10;737r3Xvfuvde9+691737r3Xvfuvde9+691737r3Xvfuvde9+691737r3Xvfuvde9+691737r3Xvf&#10;uvde9+691737r3Xvfuvde9+691737r3Xvfuvde9+691737r3Xvfuvde9+691737r3Xvfuvde9+69&#10;1737r3Xvfuvde9+691737r3Xvfuvde9+6919E/8AlR444r+Xb8UKYrp8vWUeRta3GYz2by4b/kIV&#10;1/8AY+8weQk8Pk/YF/4RX9rMf8vXzY/e5ufq/vJe70ta03Up/wA44oo/+ferCfYu6xy697917r3v&#10;3Xuve/de697917r3v3Xuve/de697917r3v3Xuve/de697917r3v3Xuve/de697917r3v3Xuve/de&#10;697917r3v3Xuve/de697917r3v3Xuve/de697917r3v3Xuve/de697917r3v3Xuve/de6//Q3+Pf&#10;uvde9+691737r3Xvfuvde9+691737r3Xvfuvde9+691737r3Xvfuvde9+691737r3Xvfuvde9+69&#10;1737r3Xvfuvde9+691737r3XzQfmrg32z8xPlZgHTR/Cvkb3XRxKPoaePsfcf2rr/tMlMUYf4H3h&#10;XzLEYOYt+iI+G8mH/VRqfy6+oj2Ov13T2W9o9wVq+NyztjH7TZQ6v2NUdFl9knUp9e9+691737r3&#10;Xvfuvde9+691737r3Xvfuvde9+691737r3Xvfuvde9+691737r3Xvfuvde9+691737r3Xvfuvde9&#10;+691737r3Xvfuvde9+691737r3Xvfuvde9+691737r3Xvfuvde9+691737r3Xvfuvde9+691737r&#10;3Xvfuvde9+691737r3Xvfuvde9+691737r3Xvfuvde9+691737r3UzHZGvxFfSZTF1lTj8jQTx1N&#10;HW0czwVNNURNqjlhmjKujqR9Qfdkd43V42IcGoI4jpi5tre8t5rW7hWS2kUqysAVYHiCDgjrba/l&#10;F/zc6Hc+JxHx4+Sm5BBuSgWCg2bvbKSgJlKUAIlNlaqQqFmQ8E/j6gcke8gPb73BWeOPaN6mpMMI&#10;58x8z1x5++P9zmfary89yPbDbNW2SVe5tYxlG82jUeR/2OrL/n9/NA6Z+GOwteNy2J372ruWhqG2&#10;VtbDVsGUoRMiEivz1XjpphQ0acaQ1tbEXIFgw15s5423lu0qkiy37jsVTUfaxHAdYu/d3+6pzt73&#10;cwabqzm2/lK1kH1M8ilGpX4IlcDWx86cBX8tHT5K/KTt/wCVe/q/f3bG5q7L1NRUzS4zENUyvicH&#10;TysStJjqdiFVIlOkMRqtxwOPeMG9b7uO/Xb3d/OWJOBXC/Idd5fbD2o5M9pOXrfl7lDa44YlUB5N&#10;IEkpH4nPz404dBz1h1VvvuLdmO2X19gK7P53JzJDDBSQSSRxa2CiSolRGWGO7fnn2jsbC63G4S2t&#10;Ii8rHy6EvNXN2wcl7Rc75zFuMdvYRKSSxAJp5AeZ63DP5a38mvaHR2OxPaXf+Ootz9kzLDW0GDqI&#10;456DBhlDhXRgbShgOP1G3J+l8iOS/bi32tI77dkD3pyF8l64v/ee++xvPPtzecqe3dzJa8sLVXlB&#10;IeX7Pl/LrYCp6ano4IqWlgipqaBFihggjWKGKNBZUjjQKiIo+gAt7lpVCgKooo652SSyTSPLNIWl&#10;Y1JJqSfUk8es3vfVOve/de697917r3v3Xuve/de697917r3v3Xuve/de697917r3v3Xuve/de64S&#10;yxwxvLNIkUUal5JJGVI0RRdmd2IVVUDkn3okAEk46sqM7KiKS5NABknrX4/mofzadtdLbbzXT/R2&#10;cgynZOTgqcdkc1j5lkjwSyJJDJ45I24cXPqvc/Qf4xLz3z/DtsMu3bXKGvWFCw/D10V+6Z9z7dOe&#10;Nzsec+fLBouWImV0icUMtCCKg+Xy600917t3HvjPZDc27MxXZ3OZSeSprcjkJ5Kiomkkdnb1uTpQ&#10;MxsosB7xxnuJrqV555C0rGpJ67Y7Rs+2bDt9tte0WUdvYRKFVEAAAH2f4ek77Z6M+ve/de697917&#10;r3v3Xuve/de697917r3v3Xuve/de697917r3v3Xuve/de697917r3v3Xuve/de697917r3v3Xuve&#10;/de697917r3v3Xuve/de697917r3v3Xuve/de697917r3v3Xuve/de697917r3v3Xuve/de69791&#10;7r3v3Xuve/de697917r3v3Xuve/de697917r3v3Xuve/de697917r3v3XuvpOfy/8G+3Pg38RMTK&#10;njmj+OXT1ZPH/qKjK7FwmWqEP+1LNXMD/j7zO5SiMPK/L0ZGfo4T+1FP+Xr5iPvE367n78+8l4jV&#10;Q8zbioPqI7qWMfyUdG89iHqG+ve/de697917r3v3Xuve/de697917r3v3Xuve/de697917r3v3Xu&#10;ve/de697917r3v3Xuve/de697917r3v3Xuve/de697917r3v3Xuve/de697917r3v3Xuve/de697&#10;917r3v3Xuve/de697917r3v3Xuv/0d/j37r3Xvfuvde9+691737r3Xvfuvde9+691737r3Xvfuvd&#10;e9+691737r3Xvfuvde9+691737r3Xvfuvde9+691737r3Xvfuvde9+69186r+argDtv+Yf8ALHHF&#10;PH9z2nWZ/Ta1xuvE4ndAe3/N0ZjVf8394e89xeDzfv6U4zlv97Ab/L19KH3Sdx/ef3bvaG5DV07S&#10;sP8A2TySQU/Lw6dV+ewl1kX1737r3Xvfuvde9+691737r3Xvfuvde9+691737r3Xvfuvde9+6917&#10;37r3Xvfuvde9+691737r3Xvfuvde9+691737r3Xvfuvde9+691737r3Xvfuvde9+691737r3Xvfu&#10;vde9+691737r3Xvfuvde9+691737r3Xvfuvde9+691737r3Xvfuvde9+691737r3Xvfuvde9+691&#10;737r3Xvfuvde9+691mpqippZ4qikmmp6mFw8M0EjxTROpurxyIQ6MD+Qfe1LKQVJDDpuWOKWNo5k&#10;VomFCCKgj0IPHp0yVfls1UNkc5ka/J1kgCmorqmasqXVR6E8kzu4Rb8KDYe3HeSU65XLN8zXpLa2&#10;1pYxi2sLaOKAeSqFH20AAr0dn4lfy8+/vlvmaRNnbarMftdpkFZuOsgMdNHT6lMkkPkKK1kvyTbj&#10;2Jtg5Q3bmCRRbwEQVyx4dQV7wfeP9vPZ2ymbet0STddJ0wqasT5A0+fW6L8Ev5cPUXwz2nRmhx1J&#10;uDsGqhhny+56unDzxVbIjSxUjSNJpEbiwYW/w/r7yS5W5N2/ly3XSge8Iyx9fl1xB9//ALzPOXvb&#10;vE/j3L2/LiMRHApoCtTQtSnH0/b1ZB7GXWMvXvfuvde9+691737r3Xvfuvde9+691737r3Xvfuvd&#10;e9+691737r3Xvfuvde9+690DHenffW3x42Lld/dlZ+jw2JxtNLNHFPOiVVdIinTBSxG7uztxe1h7&#10;Ld03Wy2e1ku72ULGB+Z+zob8g+3vM/uRv9py9yvtzz3krAEgEqgPmx8utOr5g/zu+8+3c1ujbXUl&#10;W2zOv6ppaGjlgYrV1dMLx/cf5tJF1oTYsb8/059468xe5u6bhLPDt7eHaHA9SOu03sx9xPkLk6x2&#10;rdOcYRfcxJR2B+FW4040wfTqjbM5nKbhydZmM1XVGSydfPJU1dZVSNLNNNKxZ3ZmJPJP0+g9xfJJ&#10;JM7SSuWcmpJ6zzsrG0261hsrG3WK1jUKqqKAAcOmz3TpX1737r3Xvfuvde9+691737r3Xvfuvde9&#10;+691737r3Xvfuvde9+691737r3Xvfuvde9+691737r3Xvfuvde9+691737r3Xvfuvde9+691737r&#10;3Xvfuvde9+691737r3Xvfuvde9+691737r3Xvfuvde9+691737r3Xvfuvde9+691737r3Xvfuvde&#10;9+691737r3Xvfuvde9+691737r3Xvfuvde9+691737r3X1BejMAdqdJ9O7XKeI7b6s6+wBjtp8Zw&#10;+0sRjilvxo+2tb3nBtcX0+2bdBT4II1/YgH+Tr5UOfdx/e/PXOm7Bqi63a8mr6+JcSPX/jXQp+1/&#10;QT697917r3v3Xuve/de697917r3v3Xuve/de697917r3v3Xuve/de697917r3v3Xuve/de697917&#10;r3v3Xuve/de697917r3v3Xuve/de697917r3v3Xuve/de697917r3v3Xuve/de697917r3v3Xuve&#10;/de6/9Lf49+691737r3Xvfuvde9+691737r3Xvfuvde9+691737r3Xvfuvde9+691737r3Xvfuvd&#10;e9+691737r3Xvfuvde9+691737r3XvfuvdaF/wDPd2su3f5j3aOSSEQpvTZnVe6RpUKJWi2NidqS&#10;zcfUvNtdrn8sD7xV904PB5yvnAp4scTf8YCf8+9fQT9wDdjuX3Z+VLVn1Gxvr+D7K3UlwB+ycfl1&#10;Tv7jrrNLr3v3Xuve/de697917r3v3Xuve/de697917r3v3Xuve/de697917r3v3Xuve/de697917&#10;r3v3Xuve/de697917r3v3Xuve/de697917r3v3Xuve/de697917r3v3Xuve/de697917r3v3Xuve&#10;/de697917r3v3Xuve/de697917r3v3Xuve/de697917r3v3Xuve/de697917r3v3Xuve/de67Clv&#10;oL+/daJA49LHZu1snvHP43bWBpJ8jl8pPHT00FNE8rmSQ2HCK1gv9T7U20D3MqQRKTIxoOiXe92t&#10;dl2653TcJljs4lLMWIAoPt62X/gx/I/rs9Jht+fIImmwpWnyFLt9kInqUZy6K6sFNtIF78e5q5X9&#10;sWlMd1u+IuIXrl379/fvt9vW+5f9uRqvqsjTeS4oadbQvWnVuxuotrUGz9g4ChwGEx0SRRQUkEcb&#10;yaFCh55FUNK5A/PH9Pc42Vja7fAltaRBIl9OuU3NHNm/c5btcb1zDuMlxfSGpLEmnyA8h0IXtX0H&#10;Ove/de697917r3v3Xuve/de697917r3v3Xuve/de697917r3v3Xuve/de697917oivzT+e3TPw12&#10;ZW5Pd+coqzeVRSy/wHaVPURPkKupKMIWmiDF44/Jbi1yP6fkLcy817by5bO9xKDckdqeZPU++x33&#10;e+dveve4LXZrCRNkVx4twQQirXNDwJp1oyfMP5xdyfMDfOTz+9s/Ww7bNXK2G2vTzvHjqOlD/sCS&#10;FCI5JFVR+LA/1+vvF7mLmjceYrp5rmUiGuF8gOu9vsv7DclezOw2u3bFt0bbnoHiTkAuzedDxA6J&#10;3i8dPla+mx9Nbz1UqxR3sBqY2H1IH19h2NDI6ovE9TTdXKWlvLcy/wBmgqel5uvrfMbKnio8ygjq&#10;KinWpjZSGjZG/CupK3B+o+vtVPZyWxCyDuIr0Hto5mst9jeayasatQ+teg2dDGxVhYg+0Rx0J1IY&#10;Ajrj791br3v3Xuve/de697917r3v3Xuve/de697917r3v3Xuve/de697917r3v3Xuve/de697917&#10;r3v3Xuve/de697917r3v3Xuve/de697917r3v3Xuve/de697917r3v3Xuve/de697917r3v3Xuve&#10;/de697917r3v3Xuve/de697917r3v3Xuve/de697917r3v3Xuve/de697917r3v3Xuve/de6WvWu&#10;2jvPsbYGz1Qytuzeu1dtLGBcyHO52gxYQD8lzVW9qbKH6m8tLen9pKq/70wH+Xoi5o3QbJy1zFvR&#10;ags7Geevp4UTyV/4z19SCONIo0iiRY44kWONEAVURFCoiqOAqqLAf095ygAAAcOvlDZmdmdiSxNS&#10;fUnrn731Xr3v3Xuve/de697917r3v3Xuve/de697917r3v3Xuve/de697917r3v3Xuve/de69791&#10;7r3v3Xuve/de697917r3v3Xuve/de697917r3v3Xuve/de697917r3v3Xuve/de697917r3v3Xuv&#10;e/de697917r/09/j37r3Xvfuvde9+691737r3Xvfuvde9+691737r3Xvfuvde9+691737r3Xvfuv&#10;de9+691737r3Xvfuvde9+691737r3Xvfuvde9+691pnf8KQ9mpi/lP0nvmKExru7oxMHPIL6Z63Z&#10;2+NzTu5v6fIlFumnQ2/sqvvHD3ltgm+7ZdAf2lrp/NHb/Iw67af3ZW9tde03PWwO9TZ7+ZQPRbm1&#10;gAH2aoHP2k9a7HuH+uk/Xvfuvde9+691737r3Xvfuvde9+691737r3Xvfuvde9+691737r3Xvfuv&#10;de9+691737r3Xvfuvde9+691737r3Xvfuvde9+691737r3Xvfuvde9+691737r3Xvfuvde9+6917&#10;37r3Xvfuvde9+691737r3Xvfuvde9+691737r3Xvfuvde9+691737r3Xvfuvde9+691737r3Xvfu&#10;vdeHJ/p791o9Cr0/1DvzvLe+G6867wtVmM5maqCnHgglkipo5ZFjaoqXjRvHGmq/4LW/pchft233&#10;W6XUVnZxlpWP7PmeglznzlsHIWw3vMnMl8kNhChOSAWIFaLU5P8Ag63Qf5en8n7rv410OI372fT0&#10;+5+zmggqWimRJaTGTFQ5j0vGCHiZraR9D9feSXKPt5Z7Ksd3fAPe0/IdcQvvHffO5k9z573l7lWV&#10;rTlbUVqCQzjhXB4H16u/REiRI40WOONVRERQqIigBVVQAFVQLAD3JwAAAAx1ggzM7MzMSxNST59c&#10;/futde9+691737r3Xvfuvde9+691737r3Xvfuvde9+691737r3Xvfuvde9+6910zBQWYhVUFmYmw&#10;AAuSSeAAPfutgEkADJ6pd/mO/wA2rr74n4yt2N1zWY/eHa9XDPTCGkmiqaTBSPG6ead45LCWB/z+&#10;D9ObH3G3OXP9psCNa2bCS/IpjIXrN/7s/wBz7mP3euoN+5lhksuUEYNVgVaUVrQVHA/8X1pVd3d5&#10;9jfILfeX7A7J3BXZzMZSrnnjSpqJZaeghllaRaakjkZhHGga3H1941bnul5u91Jd3sxaRj5+X2dd&#10;x+ROQuWvbrYLPl3ljbo4LKJADpABcgU1MRxJ6B/2XdDTocfj10F2t8juy8D1x1FgMhmNyZStp4Wr&#10;KWCpahwkMxf/AHI5asgjdaGlQRtZmtqIsPZptG03+83sVnt8RaZiMitF+ZPkOgF7j+4fKPtnyvuH&#10;M3OW4Rw7ZFGTpYrrlI/BGpI1MajA4dbXuT/kPbUyvxiptm5Le9dk++qej+/G66uoD4xMs6F2x0Ts&#10;rN9ijnSt/Tx/T6z0/tXBJsa2z3RbdQK6jwr6fZ1yJtf7wHd7T3Ul3u22KOL2+Z9H06jv8Ovxkfxk&#10;ZPn1qq/Iv459ofF7sPK9X9s4OfGZigml+yrvFKtFlaWKUxrWUMsiKZYXWxIuStwOfr7gjeNnvtjv&#10;Hsdwi0yDgfIj1HXWz209y+VPdblu05q5Qv1lspFGpajVGxFdLgHBHD59F8Nrm30/Hso6kYVoK8eu&#10;vfut9e9+691737r3Xvfuvde9+691737r3Xvfuvde9+691737r3Xvfuvde9+691737r3Xvfuvde9+&#10;691737r3Xvfuvde9+691737r3Xvfuvde9+691737r3Xvfuvde9+691737r3Xvfuvde9+691737r3&#10;Xvfuvde9+691737r3Xvfuvde9+691737r3Xvfuvde9+691737r3Xvfuvde9+690dH+XPs1N/fO74&#10;m7bmhNRTt3nsHOVcHNpaLaObp921qPp58bUmDfV/tN/Yl5Othd81bBCRUfVRsfsRtZ/kvUH/AHlt&#10;7bl72A939zR9Mg2C7iU+jXERt1P26pRT59fSH95ldfMp1737r3Xvfuvde9+691737r3Xvfuvde9+&#10;691737r3Xvfuvde9+691737r3Xvfuvde9+691737r3Xvfuvde9+691737r3Xvfuvde9+691737r3&#10;Xvfuvde9+691737r3Xvfuvde9+691737r3Xvfuvde9+691737r3X/9Tf49+691737r3Xvfuvde9+&#10;691737r3Xvfuvde9+691737r3Xvfuvde9+691737r3Xvfuvde9+691737r3Xvfuvde9+691737r3&#10;XvfuvdaxH/ClnY8dV1z8Wuykp7S4He3YWx6mqGr1R7swWBz1FTyH9J0NsuoZPyNTf1PuEfem1DWe&#10;xXoGUlkSv+nVWH/HD11R/uvt+aHmX3Y5YaTsuLGzulX528ssTEfb9SgP2DrUe94/ddiuve/de697&#10;917r3v3Xuve/de697917r3v3Xuve/de697917r3v3Xuve/de697917r3v3Xuve/de697917r3v3X&#10;uve/de697917r3v3Xuve/de697917r3v3Xuve/de697917r3v3Xuve/de697917r3v3Xuve/de69&#10;7917r3v3Xuve/de697917r3v3Xuve/de697917r3v3Xuve/de6O38JvhF2V8zOxYNp7VoquiwdO0&#10;cuY3DJTutHTU+seVVncCPUI7m/49iflnli95kvBbwKREOLeQHUE++nvtyx7JctSbxu06SX7VEcIP&#10;cxpjAzSvW7f8Jf5dHSvw329SNgcPRZnfUlNEuS3VWU8clWZ9Efl+3d1LL614b/ifeTPLPJ22cuQq&#10;Yow11TLHj1wq99fvK88e9e5TDcL14NgDnRbqSFpU0qB8vLqw72L+sb+ve/de697917r3v3Xuve/d&#10;e697917r3v3Xuve/de697917r3v3Xuve/de697917puyuWxmCx9VlsxXUuNxtDC89XW1kyQU9PCg&#10;uzySOQqgD/b+6SSJEjSSMFQDJPSm0s7q/uYbOyt3lupGoqqKsSfIAdayP8z/APnNUeAgzfS/xozP&#10;nzDiagze86N7x02pTHKlHMhsQLmwBuSObfiE+ePcdYRLtuySVk4M4/yddTPuq/ckm3GSx5390bLT&#10;ZCjxWzDLeYLA/wCr/Lqg7j3Jnt3Zmu3DuXK1uazWSneorcjXzvUVM8sjM7FpHJNtTGwHA9wJNNLc&#10;SPNPIWlY5J49dd9s2zb9msrfbtrtEgsYlAVEACgDHAdMntrpf0cj4cfCLuT5n9g0W0eusNPDhIqh&#10;DuHdtXE8OIxFEpLVDiqkTwS1Sopsl+D9f6ER8ucsbjzJdrb2cZEVe5zwA+316hP3q99uSvZHl2fe&#10;OZb1Wvyp8G3UgySN5doyFr5/8X1vb/Cn4KdN/CXr6n2vsDE0tbuuup4v7278qaWNc5uGpCoWSWYX&#10;MdHA4IjUWJXlvwBlNy1yttvLNoILSMG4I73I7mP+brgJ75+/3O3vpzHJuvMV48e0Rsfp7RWPhQrn&#10;IHmxHE+vD1J2fYm6gvolXzL+CvSvzR2VUYDsLCUtNuanpJYdv70pqZP4xiJSjeLTMNLvCrkfnUo+&#10;n0t7DXMfK22cyWxhvIgJgO1wMjqcvZP39549kN8j3Hly+dtrZwZrZmPhyDzxwBp+R8/XrSN+fH8u&#10;3tP4M7sxtHuAT7j2VuFaiXA7spIDJTFIXAEGRkgXxU1SwP0OkXUj62vjLzZyffcr3CLLV7Z/hccP&#10;z+fXdf7vf3kuU/fvaLqfbittvltQS27GjVPmgOWX9vHqu72D+skuve/de697917r3v3Xuve/de69&#10;7917r3v3Xuve/de697917r3v3Xuve/de697917r3v3Xuve/de697917r3v3Xuve/de697917r3v3&#10;Xuve/de697917r3v3Xuve/de697917r3v3Xuve/de697917r3v3Xuve/de697917r3v3Xuve/de6&#10;97917r3v3Xuve/de697917r3v3Xuve/de6uL/kQ7Hj3h/MY63yk1P9xD13snszfDg6ikUn91KvZ1&#10;JUMBx+zXbwiZb8B9P5t7kX2stRcc42UhFRDFI/8AxgoP5uOsK/v/AO/Nsv3auZrRJNL7lfWNr9o+&#10;oW5YfmlswPyr1vm+8quvn4697917r3v3Xuve/de697917r3v3Xuve/de697917r3v3Xuve/de697&#10;917r3v3Xuve/de697917r3v3Xuve/de697917r3v3Xuve/de697917r3v3Xuve/de697917r3v3X&#10;uve/de697917r3v3Xuve/de697917r//1d/j37r3Xvfuvde9+691737r3Xvfuvde9+691737r3Xv&#10;fuvde9+691737r3Xvfuvde9+691737r3Xvfuvde9+691737r3Xvfuvde9+691TF/Pr6/k3r/AC8d&#10;45uCkNVP1j2J1xvwMqB5KanlzEuxayoU/qVI6XezF7f2ASeB7jf3WtDc8oXMoWpgmjf+eg/yfrN3&#10;+755iXY/vIbLYyTaI91229tOOCRGLpR9pa1FPn1oie8WOu/3Xvfuvde9+691737r3Xvfuvde9+69&#10;1737r3Xvfuvde9+691737r3Xvfuvde9+691737r3Xvfuvde9+691737r3Xvfuvde9+691737r3Xv&#10;fuvde9+691737r3Xvfuvde9+691737r3Xvfuvde9+691737r3Xvfuvde9+691737r3Xvfuvde9+6&#10;91737r3Xvfuvde9+6912qszBVUszEBVUEsSeAABySffutEgAkmg6uv8A5cH8pHfHytqKbf3Y0VXt&#10;PrKlmhlCVcDw1OZQOToQFklCShfoBe178fSTOTfb+634rd3gMdiD58T1gz95n74ew+0ccvL3LTpe&#10;c0upHaarGacTxFR/h4dbl3Qfxs6l+Nu0qPaXV216DB00FNFBVVsUKCtr2jVQZKiUcnUy3t7yO2nZ&#10;dv2a3W3sYAqgZPmeuJnuF7n84e528TbxzXu0k8rMSqk9qV8gOh69mvUfde9+691737r3Xvfuvde9&#10;+691737r3Xvfuvde9+691737r3Xvfuvde9+691737r3SA7L7P2P1DtLJ727Az1Ft/b2KglqKmsrJ&#10;UTUIkLskKMQZZCB9B/sfaS9vrXb7d7m7lCQqOJ6EXK/Km/c5bxa7Fy7t73O4zMAqqK8TSp9B1puf&#10;zNf5we5vkLWZTqro2urdudZU801LW5mmmeKrz6o+g6XCI/icKfULCx494587e4k+7tJYbW5SxBoS&#10;OLddrPutfcx2v24gtObufbdLnmllDLGwqsNc/MV+X7eqDJJJJpHlld5ZZGZ5JJGLu7sSzO7sSzMx&#10;NyTyT7ickk1Jz10LVVRVRFAUCgAwAOuHv3VurPP5eH8s7tf5wbwpci1JV7U6ZxFXEdzb6qoCIakx&#10;yxyNiMTGzRyVFRWQK48i8J+L8kDflDkq/wCZ7hX0mPbVPc58/kPmR1it95H70fKPsPs0tsJku+d5&#10;kPgWqnK1BHiSHICqaGh4+fz3qPj58c+qvjJ17iet+p9t0mBwuNpoYqieOMGuylTGgElZX1B1SSyS&#10;vdrFiFv+TycpNo2aw2S0js7CEJGo/M/M9cC/cb3L5u90+Y7zmbm/c3uL6ViQCeyNScKi8AAMcM9D&#10;p7NOgD1737r3XvfuvdBN3L0j1p35svI7D7R2xQbm2/kIZIzDWRK0tLJItvPSTW1wyrYfTg+0G5bZ&#10;ZbtbPaX0AeFh5+X2dC/knnvmj293y25g5U3WS13GNgaqcMB5MPMdacv8yL+TTvD4x0OU7b6bqave&#10;3WLVc9RX4WCkY5LadJ+oBrPJLUUyjkcHi9jxb3jpzn7cXGyLJuG2ky2NcimUHXan7sn32dl9057T&#10;k7nWJLHmoIAkpbsuG/YAG/1U8+qG2VlJVgVZSQysCCpHBBB5BB9xV10CBBAINR11791vr3v3Xuve&#10;/de697917r3v3Xuve/de697917r3v3Xuve/de697917r3v3Xuve/de697917r3v3Xuve/de69791&#10;7r3v3Xuve/de697917r3v3Xuve/de697917r3v3Xuve/de697917r3v3Xuve/de697917r3v3Xuv&#10;e/de697917r3v3Xuve/de697917r3v3Xuve/de62Zf8AhNX1/JXdufJftKSkJg2z13s/YdNWsgKi&#10;o3tuSrz9VTwueQ4h2HEXt9Ay3+vua/Ze0LbhvV8VwkKID/p2LH/q2OuW/wDefcxLByd7XcprN33W&#10;5XN2y18rWFYVJHpW7YD5g+nW3n7yE642de9+691737r3Xvfuvde9+691737r3Xvfuvde9+691737&#10;r3Xvfuvde9+691737r3Xvfuvde9+691737r3Xvfuvde9+691737r3Xvfuvde9+691737r3Xvfuvd&#10;e9+691737r3Xvfuvde9+691737r3Xvfuvde9+691/9bf49+691737r3Xvfuvde9+691737r3Xvfu&#10;vde9+691737r3Xvfuvde9+691737r3Xvfuvde9+691737r3Xvfuvde9+691737r3XvfuvdFU+c3W&#10;p7f+HPyY67jXXWbh6Y37/CV8XmvnsTgavObe/b1KW/3OYyn+huPqOfZDzRZfvHl3e7MfE9tJT/TB&#10;Sy/8aA6lv2E5n/qZ70+13MrGkNtvlp4mafpSSrFNn/mk79fNS94XdfUB1737r3Xvfuvde9+69173&#10;7r3Xvfuvde9+691737r3Xvfuvde9+691737r3Xvfuvde9+691737r3Xvfuvde9+691737r3Xvfuv&#10;de9+691737r3Xvfuvde9+691737r3Xvfuvde9+691737r3Xvfuvde9+691737r3Xvfuvde9+6917&#10;37r3Xvfuvde9+691737r3T1t/bmd3XlqPBbcxVbmcvXyrDSY/HwPUVE0jsqKFRAbDUwFzYC/t2GG&#10;W4kWKGMtIeAHSHcdzsNos5r/AHO7jgs4xVncgKAPmetqv+WZ/JZwv8FwvcnybxUsuUnaDIYPZs4Z&#10;EhQjyJJVxuoFrEC5FzfgWv7nfkn21i8KLcd7jPiHKp/n65Jfek+/DffXX3JXtZdqLRQUluRxJ4EK&#10;R1s7bb2zgdoYai2/trFUWGw+PhWCkoKCBKeCKNBYAJGACf8AE8+5uhgit41ihjCxjgB1yv3PdNw3&#10;m9n3HdLt572Q1Z3JJJ+09Pvt3ov697917r3v3Xuve/de697917r3v3Xuve/de697917r3v3Xuve/&#10;de697917r3v3Xuiy/J75X9SfFPYGT3t2VuKgoZIKWZ8VhDUxrkcrVJE7xxQwk6whZbE2/Nh/UEm+&#10;b/t+w2j3N7MAQMLXJPUpe1XtFzj7ucxWuxcsbbJIrOPEl0nRGtQCSfX5daPXz9/mXdrfNDctVQfe&#10;Ve2+s6OomixW2qaZolqqZZHEUlasZAcSIblTcm/P5HvGLmznW/5knZNRSyBwo8/t67w/d4+69yj7&#10;IbXFceCl1zS6gyTsK6WoKha+h8x+XVY3sEdZUde9+691ej/LK/lA70+UOQxPandWPyG0Olqaogq6&#10;ehrIJ6TKbzhR4ZfHRXUGOkljbkkAFfr9bGUeSfby53x47/c0Me2g1ocF/s+XWA33pfvmbH7U215y&#10;lyNcx3nPDKVLKQyWxIIq3qwP7Dw9et0/rnrjZXU2z8JsPr/AUG29sYCigocdjsfBHCoigQRiWodE&#10;VqipkAu8jXYn/Cw95KWdnbWFvFa2kQSBBQAf6uPXDvmXmbfOb96vuYOYtxkut1uJC7u5JyTWgB+F&#10;R5AYHS49quiHr3v3Xuve/de697917r3v3Xum7LYnGZ3G1mHzNBS5TF5CCSlrqCthSopaqCUaXimh&#10;kDKykf7Y8jn3SSNJUaORA0ZFCDwPSmzvLrb7mC9sbh4ruNgyupIZSOBBHWtZ/Me/kh7R3Fgd1dx/&#10;GGkkxG76UVedzGyNcklHmEjSWaaLEwIBHDKfxYahx+oA+4X5y9sbeaKfcdjXTcCrFPI/Z10++7N9&#10;+3edt3DaOSvdWYTbM+mKO6oA0ZJABkPEj+X2HrUjz+383tXMZDb248XW4XN4qpkpMjjMhC1PV0lT&#10;ExWSKaJ+Qykfi4P494/ywywSPDMhWVTQg8Qeuw+3bjYbtZW247ZdpPYzKGR0NVZTwIPTP7b6W9e9&#10;+691737r3Xvfuvde9+691737r3Xvfuvde9+691737r3Xvfuvde9+691737r3Xvfuvde9+691737r&#10;3Xvfuvde9+691737r3Xvfuvde9+691737r3Xvfuvde9+691737r3Xvfuvde9+691737r3Xvfuvde&#10;9+691737r3Xvfuvde9+691737r3Xvfuvde9+691ur/8ACdPrU7Y+HO/+xKhbVfaHc+Z+1bxadeB2&#10;TgcJgqL9zUTLbOT5MfQBfp9b+8lfZ6y8Dl27vD8U9yaf6VFVR/xrV1w2/vKeZ/3r708u8txn9Hat&#10;jj1Z/wBFupZZWx5fpCD7etgH3LXXO3r3v3Xuve/de697917r3v3Xuve/de697917r3v3Xuve/de6&#10;97917r3v3Xuve/de697917r3v3Xuve/de697917r3v3Xuve/de697917r3v3Xuve/de697917r3v&#10;3Xuve/de697917r3v3Xuve/de697917r3v3Xuv/X3+Pfuvde9+691737r3Xvfuvde9+691737r3X&#10;vfuvde9+691737r3Xvfuvde9+691737r3Xvfuvde9+691737r3Xvfuvde9+691737r3WKeGGphmp&#10;6iKOeCoikhnhlVXimhlQpLFIjAq8ciMQQeCD70QGBUioPV43eJ0ljcrIpBBGCCMgg+RB4dfMW+SP&#10;WVR0x8gu7Op6mlNG3Xfae+to08N1K/w/C7kyNFi5oihZGgqsbFFLGQeUce8I95sjtu77nYMtPBnd&#10;PyViB+0UPX1P+2XNMfO/t1yLzfFLrG5bTa3BP9OWFGkBr5q5ZT8wegV9lvQ5697917r3v3Xuve/d&#10;e697917r3v3Xuve/de697917r3v3Xuve/de697917r3v3Xuve/de697917r3v3Xuve/de697917r&#10;3v3Xuve/de697917r3v3Xuve/de697917r3v3Xuve/de697917r3v3Xuve/de697917r3v3Xuve/&#10;de697917r3v3Xuh5+P8A8cO1PklvfHbJ6021kcxVVVRClXXQ0s70OPgkkCvNUTpGyDStzb68c29m&#10;u07Nf7zdJbWUDMxOTTA6j73F9zeUvbHYrnfeaN0ihiRSVUsAzkDgAT1uv/y+P5UnU3xT27i9z7wx&#10;FDu7tKqpoaisrspTw1cOLqGSNylOssQAkjkF7D0r7yX5R5CsNhhSe5jEl8RknNOuGX3jPvc84e7m&#10;5Xe1bLeSWfKaMQqRkqZBUirUPAj8z1b7HGkSJFEixxxqqRxooVERQFVVVQAqqBYAfT3IYAAAAx1h&#10;mzM7MzMSxNST59c/futde9+691737r3Xvfuvde9+691737r3Xvfuvde9+691737r3Xvfuvde9+69&#10;1737r3Vafzw/mVdPfDPbNdTVOSpNxdkVFM64jbFDNDUSw1MifsvWIst10FgxU8C3P5HsF81c6bdy&#10;3A6s4e9Iwo9fn1lB93/7sHOnvbukEsVq9tywrDxJ2BAKg5Cmma8K/s60c/lL8tO2flfv7Jb07Fz9&#10;dVU01VNJisGamU4/GU7OTGkcBkaPyhTYkfT8f1OMG+8wbhv929zeSkqThfIdd5faf2f5P9oeXrXZ&#10;OWtujSVUAkl0jW5pkk0rT5dFf9kfUrdZqamqa2ohpKOnmqqqplSGnpqeJ5p55pGCxxQxRhpJJHY2&#10;CgEk+9qpYhVBLHy6blligjeaaRUhUEliQAAOJJOAB5k9bN38qv8Akw1u7ZdvfIP5U4afH7cikp8v&#10;srrWrUxVeWkiZtFVuqiqYPRj3D6ki5uVH1+qzbyJ7btcGHd9+jIh4pGeJ+bA+XXLP72v33YNnXcf&#10;bn2lvVk3Mgx3N6uVjB4rAynLilC3z/btp4jEYrAYyhwuEx9HicTjaaKkoMdQU8dLR0lNCoSOGCCJ&#10;VjjRVH4HP1+vufo444kWOJAsaigAwAOuPt5eXe4XU99fXLzXkrFndyWZmPEknJPTj7v0m697917r&#10;3v3Xuve/de697917r3v3Xuve/de66IBBBAIIsQeQQfqCPyD7917hkceqkPn9/Kf6Z+XWEyW5tt4u&#10;i2P23BDNU0WbxFPT0NLmasK7iLKpFDZ2mc21Hg3/AAefcf8ANnIW28wRPPDGItwGQwoAT8+sxPu8&#10;fe8539nL612vc7p7/k9iFaKQs7RrgVjJOKenWkR8gfjx2f8AGrsLMdd9n7cr8Lk8bVzQ0lXPTTR0&#10;GXpo3IjrMfUSIqTxuouQDdf9axOMm77PfbLeSWd9CVdTg0wR6jru17de5HKvufy5Zcycq7nHPayo&#10;CyhgXjY8VcA1BH8+gO9lfQ9697917r3v3Xuve/de697917r3v3Xuve/de697917r3v3Xuve/de69&#10;7917r3v3Xuve/de697917r3v3Xuve/de697917r3v3Xuve/de697917r3v3Xuve/de697917r3v3&#10;Xuve/de697917r3v3Xuve/de697917r3v3Xuve/de697917r3v3Xuve/de6+jR/LE6sfp34EfF/Z&#10;tRQpjsjUdY4vemXpgsYlXLdj1FXv+tWqMZIaqik3J43uSQU0/j3mLyRY/u7lTY7YpRzAHP2yVkNf&#10;n3dfNJ96jmwc6feE91d7juDJbLusltG2aeHZBbRdNfwkQ1H218+j4exV1j/1737r3Xvfuvde9+69&#10;1737r3Xvfuvde9+691737r3Xvfuvde9+691737r3Xvfuvde9+691737r3Xvfuvde9+691737r3Xv&#10;fuvde9+691737r3Xvfuvde9+691737r3Xvfuvde9+691737r3Xvfuvde9+691737r3X/0N/j37r3&#10;Xvfuvde9+691737r3Xvfuvde9+691737r3Xvfuvde9+691737r3Xvfuvde9+691737r3Xvfuvde9&#10;+691737r3Xvfuvde9+691737r3Whz/Pb6j/0ZfzBN77gpqKWlxPcWz9mdmUUhUinnrpMc20NwGB7&#10;BWd81tOaaQDkNPc/Ue8VvdPb/oubbmZVpHcxpIPtpob/AI0hP59fQJ9wHnH+tP3dNi26WcPebLe3&#10;Nkw8wgf6iGo+UVwqj1C/Lqm33HPWa/Xvfuvde9+691737r3Xvfuvde9+691737r3Xvfuvde9+691&#10;737r3Xvfuvde9+691737r3Xvfuvde9+691737r3Xvfuvde9+691737r3Xvfuvde9+691737r3Xvf&#10;uvde9+691737r3Xvfuvde9+691737r3Xvfuvde9+691737r3XvfuvdWRfBX+XF3F8wd64jwYOuwX&#10;XEVXFJm9zV0EtNC9GrMZFo2kVQ5YIefz+Prf2M+VuTdx5iuY6RFbOvcxxj5dYye/v3mOS/ZjY7zx&#10;L+O45mKERQIQxDeWqnDj/n63i/i38Pem/ids+i231vtyhpsgtHDBlNwNTRDI5GVUAlZptOtEZr/4&#10;kfX3k9sXLu3bBbLDZwgPTLUyeuDXux70c6+729T7nzNucjW2smOHUdCCuMevRq/Z91EnXvfuvde9&#10;+691737r3Xvfuvde9+691737r3Xvfuvde9+691737r3Xvfuvde9+691wkkjhjkmmdIookaSWSRgi&#10;RxopZ3dmIVVVRck8Ae9EgAknHVlVnZURSXJoAOJJ8h1Qh/Mk/nHbJ+P9Ll+rOk6um3T2VPTzUtXl&#10;6WTyUWBc/tsySoSnmUtwTzcce4p5z9xbbaVksNsYSXpFCRwXroR92P7le++4k1nzZz1C1pyurBlj&#10;YUaUccjjT/UetNjszs/e3b27cnvbf2ers/n8rUSTz1VbPJL4xI2rxQK7MIolAAAH9PeOV7fXO4XD&#10;3N3KXlY8T12v5W5V2Lk3Z7XYuXtvjt9uhUAKoArTzNOJ6QHtJ0Iun3bO2NwbyzuM2ztfEV+czuYr&#10;Kehx2MxtNLV1VRUVU0dPEqxQo7BPJKNTGyqDckD27BBNcypBBGWlY0AAqc9F+6brt2ybfdbput5H&#10;b2EKF3d2CqAoJOT50BoOJ8utwn+V7/JkwXUFNgu7fkxiqHcHY00cORwWx6qOKsxW2fIhkp6iqv8A&#10;52vj1A2Ivf6gCw95Ecj+28W3LFue9xh7w5VDkL9vz64wfes++3f85y3/ACL7W3klvy0pKS3SkrJP&#10;Q0Kr6If+KznrYvjjSJEiiRI4o0WOOONQiRogCoiIoCqiqLADgD3MQAAAAx1zUZmdmd2JYmpJyST5&#10;nrn791rr3v3Xuve/de697917r3v3Xuve/de697917r3v3Xuve/de697917opvyo+GHRfy72pLt/t&#10;XaWPr8pBTSxYPdCU0f8AGMLM49EkE/BkRGAOkm4sLEeyDfeW9r5hgMV/bguB2tTI6l/2l97ufvZv&#10;d03HlLeJI7RmBlg1Hw5QOII8ifX9vWjJ8+f5fXaHwo7LyOHrsZk891tXzSz7U3pT0ks1JNRhfIaf&#10;ISxKy088C/2nsCOCbjnF7mzlG+5avXjZGeyJ7Xpinz672/d6+8Zyp758r217BdRW/M8agXFsWAYN&#10;wqgPEH0H+DhXp7CHWR/Xvfuvde9+691737r3Xvfuvde9+691737r3Xvfuvde9+691737r3Xvfuvd&#10;e9+691737r3Xvfuvde9+691737r3Xvfuvde9+691737r3Xvfuvde9+691737r3Xvfuvde9+69173&#10;7r3Xvfuvde9+691737r3Xvfuvde9+691737r3XvfuvdCb0r1zX9v9w9W9VYuGeev7G7B2fsqnSmU&#10;vMp3Ln6DESTIFBIFPFVNIx+iqpJ4Htdtlm+47jY2EYJeaZEx/SYD/L0FeeeZbfkzkvmzm27dVt9s&#10;264uSWwP0InkA/MqAPUmnX0+cNiaDAYjFYLFQLS4vC42hxONpk/TT0GOpYqOjgX6emGnhVR/gPeb&#10;0caRRxxRiiKoAHyAoOvlXvby43C8u7+7kL3U8rSO3q7sWY/mST05e79Juve/de697917r3v3Xuve&#10;/de697917r3v3Xuve/de697917r3v3Xuve/de697917r3v3Xuve/de697917r3v3Xuve/de69791&#10;7r3v3Xuve/de697917r3v3Xuve/de697917r3v3Xuve/de697917r3v3Xuve/de6/9Hf49+69173&#10;7r3Xvfuvde9+691737r3Xvfuvde9+691737r3Xvfuvde9+691737r3Xvfuvde9+691737r3Xvfuv&#10;de9+691737r3Xvfuvde9+691rCf8KTunDkNh/HXvuho53k2zuXcvVu4quJNcK0O6aCLc22vuWCFo&#10;hT1u28gqEtpLVNrXI9wh7z7drtdn3VVNUdomPyYal/mrft66p/3YnOot+YPcr29nmULdWsF/CpOd&#10;UDmCfTnNVmhJxWiV4dakXvH/AK7Ede9+691737r3Xvfuvde9+691737r3Xvfuvde9+691737r3Xv&#10;fuvde9+691737r3Xvfuvde9+691737r3Xvfuvde9+691737r3Xvfuvde9+691737r3Xvfuvde9+6&#10;91737r3Xvfuvde9+691737r3Xvfuvde9+691737r3UugoK3KVcFDjqWetrKmRYoKamieaaWRzZVR&#10;EDMSSfdkRpGCIpLHyHTNxcQWkMlxcyqkKipZjQAD5nrYQ/lk/wAnTdnb+ZxHa/yCw1TgOvKUx1lB&#10;gKuMpV5mQWkjWVC6kIQRcWIW/wCePcuck+3VxuMkd/u8ZSzGQp4nrnL96X76ez8m2V7yh7c3q3HM&#10;j1V5lNViHA0Pr/q9etwfr/rrZnV22qDaWxcDQ7fwWNhSGmo6KFIxpjFg0rqA0jm55P8AU295D2ln&#10;bWMKW9rEEiHkOuMPMXMu+c17pcbxv+4SXO4SsSzMa8fT0HS29quiLr3v3Xuve/de697917r3v3Xu&#10;ve/de697917r3v3Xuve/de697917r3v3Xuve/de6Z8/n8PtfD5DP57IU2LxGLppauurquRYoKeCF&#10;S7u7sQOFH0+p9tyyxwRvLK4WNRUk9Ldv2+93W9t9v2+3aW8lYKqqKkk8B1qk/wAyb+djWZabcvS/&#10;xtmNPjl+8w+b3nHIdVSytJBL9k/jB0XHAU2/qfofcDc5+5jSGbbdlNEyGf8AzddcvuxfcYgs02vn&#10;f3OTVc9skVsR8PAjVnj9vWsJlMpkc3kKzLZatqMhkq+olqqysqpGlnqJ5mLySSOxJJZj/rD6Dj3C&#10;DyPK7SSMS5NST11UtLS2sbaG0s4Fjto1CqqigAHAAdQPdOlHXvfuvdXxfyRO+viT0x2lXL3diaHH&#10;dmbgq48RsTfOVhjqqDGpWmJRS6JQyUk8k17SgalsCOQPcqe2W7cv7bfN+84wt65pG5yBXy+X29c/&#10;fv2e33vDzvynbnkS8kk5Xt0Ml3axkq7lanVUZYAfh4HIPE9bt1JV01dTQVlHPDVUlVFHPT1MEiyw&#10;zwyqHjlikQlHR1IIINiPeTSsrKGU1U9cKpoZbeWSCeMpMhIKkUIIwQQeBHUj3vpvr3v3Xuve/de6&#10;97917r3v3Xuve/de697917r3v3Xuve/de697917r3v3Xuve/de6D/szq3YXcG0spsjsXbeO3NtzL&#10;08tNV0VfAkhVZUKNJTzFTJTzAfRlI/xuOPaS9sbTcbd7a8hV4WGQehFyvzZzByZvFpvvLW5y2u5w&#10;sGVkJHDNCOBHyPWmd/NE/lE7r+OedyHanQ236/cPTdWjVNfjaKN6ms2pINbyq0YeSR6RUHAA+guB&#10;e4944c8+31xs8r3+1RF9uPEDiv8AsddtPupffH2j3LsLflL3B3GO252Q6UdjRbgYAzQAN/qPVDTo&#10;8bMkiMjoSrI6lWVlJDKysAQQRYj3FXDj10EVlYBlIKn064+/db697917r3v3Xuve/de697917r3v&#10;3Xuve/de697917r3v3Xuve/de697917r3v3Xuve/de697917r3v3Xuve/de697917r3v3Xuve/de&#10;697917r3v3Xuve/de697917r3v3Xuve/de697917r3v3Xuve/de697917r3v3Xurh/5F3Th7V/mB&#10;7AztVRz1OF6b21uztLIyIl6eKuoseu2NtfcSFHVCm49zU06DhmMBseD7kT2u276/m20lZSY7ZHlP&#10;2gaV/wCNMD+XWF33+OdRyl93XmGwimVb7e7q3sEBOSrP489BUVrDA6nyAfPHrfR95V9fPr1737r3&#10;Xvfuvde9+691737r3Xvfuvde9+691737r3Xvfuvde9+691737r3Xvfuvde9+691737r3Xvfuvde9&#10;+691737r3Xvfuvde9+691737r3Xvfuvde9+691737r3Xvfuvde9+691737r3Xvfuvde9+691737r&#10;3Xvfuvdf/9Lf49+691737r3Xvfuvde9+691737r3Xvfuvde9+691737r3Xvfuvde9+691737r3Xv&#10;fuvde9+691737r3Xvfuvde9+691737r3Xvfuvde9+691XZ/Nd6Tbvj4EfIPatHRSV+e21tT/AEm7&#10;ZihK/cfxjripi3VJHThuHlrsNj6ulC3BYTkD6+wfz7tn715U3eBVrKkfiL9sfd/MAj8+sk/ui89D&#10;2/8AvCe3O7TTiPb7q8+hnJ4eHeqbcE/JZHjevlor187r3iB19JHXvfuvde9+691737r3Xvfuvde9&#10;+691737r3Xvfuvde9+691737r3Xvfuvde9+691737r3Xvfuvde9+691737r3Xvfuvde9+691737r&#10;3Xvfuvde9+691737r3Xvfuvde9+691737r3Xvfuvde9+691737r3XvfuvdLvrzrPe/am46Ha2xdv&#10;ZHcGYyE8VPFBQ00swRpXVA0zxqwjQFvz7VWdldX8yQWsJeQnyHQf5k5o2LlLbLjdt/3GO3so1JJZ&#10;gK0FcA8etvX+Vv8AygcX09jYe1PkRhaHNb1rDDV4TAVUGqHEwvHDNEZ45QTrX8/kk/jj3kLyN7eJ&#10;tyC/3iMNcnKqfL7euNX3r/vmXfOly/KXttfSQbElVllU5kIJBoR5dbD1FRUmOpYKGgpoaOjpY1hp&#10;6anjWKGGNBZUjjQBVUD3LyqqKERQFHl1zennmuZpJ7iVnmc1LE1JPqSepXu3TXXvfuvde9+69173&#10;7r3Xvfuvde9+691737r3Xvfuvde9+691737r3Xvfuvde9+690j99792p1rtjKbv3nmKPCYLEU0tT&#10;VVlZNHCumJC/jj8jLrle3AH+9e091dwWUElxcyBYlFST0dcv8v7vzPutps2yWTz38zBVVQTxNKmn&#10;AdaZv8z/APm67o+QGRzXUHTNfUYHrOjqZqOvylHMY6jOmNnjkAmjYFoiOCfp+B7xw549wZ92eXbt&#10;tcpZA0JH4uu2n3VfucbV7d21jznztbrcc0uoZI2FRFWhGD5/6j1QU7tIzO7M7uxZ2YkszMbszE8k&#10;knn3E/HJ49dDAAoCqKKOuvfut9e9+691737r3XOOSSGSOaGR4pYnSSKWN2SSORGDJJG6kMjowBBB&#10;BBHvwJBBBz1VlV1ZHUFCKEHIIPEEeYPWzP8Aym/5wdTsqXb3x3+SWWlqttSyR47aW/a+dS+IFtMF&#10;DlJpWDPG7EAMTbjix4M2cg+4bWxh2feZKwcEc+XyPXLf7333MIt9Tcfcn2xswm6AF7i0QYk9XjA4&#10;H5f8X1tu4nL4zPY2jy+Gr6XJ4vIQR1NFXUcyT01TBKNSSRSISrKR/sQeD7yAjkSVFkjcMhFQR59c&#10;d7yzutvuZrO9t3iuo2KsjCjKRxBB6cfd+k3Xvfuvde9+691737r3Xvfuvde9+691737r3Xvfuvde&#10;9+691737r3Xvfuvde9+691ByeLx2ZoKrF5ahpMljq2F6eroa6COppaiGRSrxzQyq0bqyn8j3V0SR&#10;GSRQyHiDkdKLW6ubK4iurO4eK5RgVZSVZSOBBGR1rW/zXv5QGL3hgqrur4w7SWm3bQM0+4dl4iIL&#10;HlKe8kk09FTxqNLAEmwHDWF7H3C/Pvt4lxE257Hb0uB8SDz+zrp790T75l3s1/DyN7q7wX2eTENz&#10;IcxtgAMT/qpXz61Jtz7V3JsvNVm3d2YTI7fzmPkMVbi8pTSUtXTyA2IeNwLi4tcXFx7gCeCa2laG&#10;4iZJRxBFD12F2rd9s3yxg3LaL6K5sJBVZI2DKR8iOmD2z0Y9e9+691737r3Xvfuvde9+691737r3&#10;Xvfuvde9+691737r3Xvfuvde9+691737r3Xvfuvde9+691737r3Xvfuvde9+691737r3Xvfuvde9&#10;+691737r3Xvfuvde9+691737r3Xvfuvde9+691737r3Xvfuvde9+691t3/8ACbfpNsR1h358gcjR&#10;SR1G9d14TrLbVXKVCvh9m0Jzu4JKZeWMVXl9yU0bMbAvREfj3kH7M7Z4dju27uuZZFjU/JBqb9pY&#10;D8uuN395xz0Lzmr299uracGOxs5b6dR5SXL+FCG8qrHC7AektfPrZp9zZ1y1697917r3v3Xuve/d&#10;e697917r3v3Xuve/de697917r3v3Xuve/de697917r3v3Xuve/de697917r3v3Xuve/de697917r&#10;3v3Xuve/de697917r3v3Xuve/de697917r3v3Xuve/de697917r3v3Xuve/de697917r3v3Xuv/T&#10;3+Pfuvde9+691737r3Xvfuvde9+691737r3Xvfuvde9+691737r3Xvfuvde9+691737r3Xvfuvde&#10;9+691737r3Xvfuvde9+691737r3XvfuvdQ8jj6LLY+uxWSpoqzHZOjqcfX0c66oaqirIHpqqmmW4&#10;1RTwSMrD8g+6uiyI0brVGBBHqDgjp62uZ7O4t7u1lKXMTq6MOKspDKw+YIBHXzL/AJT9N1nx7+R3&#10;dfS1ZHoHXXY25tvY5g0jiowMWRlqNtVqtKqyMtft6opZxcXtJ+fr7wo33bW2jedz21h/YzMo/wBL&#10;XtP5rQ9fUl7Tc6w+43tnyNzxA1f3ltkEz8MSlAJ1xjsmDr+XQB+ynqQ+ve/de697917r3v3Xuve/&#10;de697917r3v3Xuve/de697917r3v3Xuve/de697917r3v3Xuve/de697917r3v3Xuve/de697917&#10;r3v3Xuve/de697917r3v3Xuve/de697917r3v3Xuve/de697917o3Hxe+Fnd/wAq9z0GG692tkJM&#10;TPUxx1m4p6WdcbTRFiJGWYRlJGUKfzYf7x7EGx8tbnv06RWcB8MnLUwOoc91vfHkT2k2q4vuY92j&#10;F4qkrCGGtjTGK463dfgJ/Ln6w+HnXOJo6vD4zcXZEpNXmdz1dNDUVEdTJpPippGjGnxkfUcD8fT3&#10;k3ynydY8u2catGr3vEsR5/LrhN94b7yvNXvRzLeTQ3sttyyO2OBWIBUebCvn/wAX1ZX7GnWMHXvf&#10;uvde9+691737r3Xvfuvde9+691737r3Xvfuvde9+691737r3Xvfuvde9+691737r3QRd0d5da9Bb&#10;Ort8dm7jotv4WihlkVqmaKOaqeNb+GmjkdPI5JA/w9l+5bpZbTbNdXswSIevn9nQy5H5C5n9w96t&#10;9h5W2yS5vnYDtBIWvmxHAdaSH8y/+aJvj5Z7vyWz9iZSvwHUOMmkp6OipZ5YJMwF0o09SYpbNHJo&#10;v/jf+nvGXnXni63+4e3tXKbeuAB59d1fuu/dS2H2g2a23rf7SO45ylUFmYAiPzotRxFfy6pz+vJ+&#10;vuOus1Ove/de697917r3v3Xuve/de697917rtHaNldGZHRgyOpKsrKbqysLEMCOD79wyOPWiAwKs&#10;Kqetgb+VR/Nx3H0XuDB9J99ZmpzPVGUngx+J3FXzPPWbWnlcqrVNRUTWNEBpAvxYWPNj7lvkP3Am&#10;2uaLbN1kLWDGgY8V/wBjrnV97f7nW2c/bdf88+31isHN0Sl5IUACzgfwgD4uJ/n8utyrZ+9Nq7/2&#10;/j907MzuM3HgMpCk9Fk8VVw1dLKjqGt5IWYJIoPKmzD+nvI23uYLuFJ7aVXiYYINR1xP3rZN25d3&#10;G52ne9vlttxiajJIpVgfsPl8+HSn9v8ARV1737r3Xvfuvde9+691737r3Xvfuvde9+691737r3Xv&#10;fuvde9+691737r3Xvfuvde9+691Uv/Md/liddfLrrnPZTY238FtjuyliFXgs/FTQUcOTnjdXkpsk&#10;Yo1LNMi21XW/I+p9gDnLkiz5gs5ZLWFE3MZVqUr9vWYH3Z/vUcy+zfMu32m/bjcXfIrnTLCWLFAR&#10;QMlT5Hyz/LrSJ76+NPcXxu3bkNo9qbPyuCqqGoaBMk9HU/weu0lRroq94kilUlhxwfeMm67LuOzX&#10;D29/bsjA8aGh+w9d2fb73Q5L9ztnt955S3qK4hkWpTUviJ8mQEkdAL7KupC697917r3v3Xuve/de&#10;697917r3v3Xuve/de697917r3v3Xuve/de697917r3v3Xuve/de697917r3v3Xuve/de697917r3&#10;v3Xuve/de697917r3v3Xuve/de697917r3v3Xuve/de697917r3v3Xuve/de6+jn/LY6LHx2+EXx&#10;764qKKKizx2LQ7x3bHH5C53Xv15N4ZqOoaUK7T4+fMCk+gAWnUAWA95j8l7X+5+WNos2WkvhB3/0&#10;0nef2Vp+XXzPfee5+/1yffb3G5minMm3/XtbW5NKfT2gFvERTFHEfifa5Pn0eX2KOoF697917r3v&#10;3Xuve/de697917r3v3Xuve/de697917r3v3Xuve/de697917r3v3Xuve/de697917r3v3Xuve/de&#10;697917r3v3Xuve/de697917r3v3Xuve/de697917r3v3Xuve/de697917r3v3Xuve/de697917r3&#10;v3Xuv//U3+Pfuvde9+691737r3Xvfuvde9+691737r3Xvfuvde9+691737r3Xvfuvde9+691737r&#10;3Xvfuvde9+691737r3Xvfuvde9+691737r3Xvfuvde9+691pff8ACiboN9j/ACd2B3vjaKSPCd27&#10;GjxeYqY6YJTf3266anxVT5J0Glqis2tX4wgNZm8DnkA+8bveDafpd7tN1Rf0rmKhNMa48H9qlf2d&#10;dvf7tn3CXfvavmHkC6nBvtivy8alqt9LeVkWgPks6T8MDUvDrXo9xD10e697917r3v3Xuve/de69&#10;7917r3v3Xuve/de697917r3v3Xuve/de697917r3v3Xuve/de697917r3v3Xuve/de697917r3v3&#10;Xuve/de697917r3v3Xuve/de697917r3v3Xuve/de67VWdlRFLMxCqqi5ZibAADkkn37j1okKCSa&#10;AdW9/A3+Uv3H8ra/Hbo3PQVezOtlngnmyFfE1PUZGkBDusCyBWUSJ9Ler3IfKnIG478yTzoY7KvE&#10;4qOsNPvBffA5L9ore52narhL7mfSQEQ1CN5Vp6fs63Zfj18eeu/jf11guvdg4WhoKXFUcUFTXxU0&#10;UdXkZ0HrnqJgvka5+gvYe8l9o2iz2azitLSIBVHGmT1ww9x/cjmT3N5lv+Y+Yb6SSaZyVQsSqDyA&#10;HDod/Zr1H/Xvfuvde9+691737r3Xvfuvde9+691737r3Xvfuvde9+691737r3Xvfuvde9+691737&#10;r3RNPmV81esPhz15V7w3lXUtZmDG38J25HUL95WzaSYw8UZ8qpI9gPoTf2G+Y+ZbHlyza4uXBk8l&#10;8z1Nvsp7G81+9XMcOzbJbullX9SYjtUeeTio60ePnP8AzC+2/mvuyWq3JVS4bZNDUyHB7WpJ5BSQ&#10;wByYnqI1IR5D9bc8+8YuaOb9w5muC0zabYHtUcOu8XsJ93Dk/wBjNnSLbIhPvsijxZ2A1E+YB9Oq&#10;+fYR6yM697917r3v3Xuve/de697917r3v3Xuve/de697917r3v3Xurg/5b381zf/AML6yn2JuiCb&#10;d/T2SrlavoKmoqJqzARyOuupxaetiIVLFUUi3CgFbj3InJvPt3y2y2s48TbmOQeK/MdYX/eb+6Ly&#10;773wy8wbVItlzpFH2OoAWYgfDIcccVJ+2tet3Donvjrn5F9d4TsvrPNwZjb+apYKgBJEapopJolk&#10;+2q41N45FuQCQNVv9h7yZ2rdbPeLOK9spQ0LD8x8j1wq5/8Ab/mX215kvuV+abFodxgcjIOlgDTU&#10;p8x/g6GX2ZdAnr3v3Xuve/de697917r3v3Xuve/de697917r3v3Xuve/de697917r3v3Xuve/de6&#10;97917osXyn+KXV3yv6zz/X/YGDx89TkcfNBiNwtSxtksLWFCIKiCoA8uhW+ov9Pp9PZJvuw2O/2U&#10;tpdxAkjDUyD69Sp7Te7nNntFzTt3MXLt/IsUUgMkOo6JVrlSOHWi983v5a/e/wANM/XVecwdTn+u&#10;J6yVcJu7GRPVRfaa5PGcisCMtPpVOXvb+oFr+8XOZ+S915blZpYi9mT2uM4+fp13w9iPvPcge9u3&#10;wQ2F+tvzMqDxbdyFOqgrorx48P2V6rl9g7rJfr3v3Xuve/de697917r3v3Xuve/de697917r3v3X&#10;uve/de697917r3v3Xuve/de697917r3v3Xuve/de697917r3v3Xuve/de697917r3v3Xuve/de69&#10;7917r3v3Xuve/de697917r3v3Xujh/ALoab5KfMLoXqQ0s1Vh81vvGZfdoig+4WHZm1C+591POp9&#10;CQzYbEyw6mIXXKo+pA9iLlPajvXMW1bfpJjaUF/9Inc38gR+fUL/AHh/cFPbD2X9wecRMqXsG3vH&#10;b1NK3Nx+hAB5kiWRWoM0U+nX0k0RI0SONFjjjVUREUKiIoCqiKoCqqqLADgD3maAAKDh18xrMzMW&#10;YksTUk8SeuXv3Wuve/de697917r3v3Xuve/de697917r3v3Xuve/de697917r3v3Xuve/de69791&#10;7r3v3Xuve/de697917r3v3Xuve/de697917r3v3Xuve/de697917r3v3Xuve/de697917r3v3Xuv&#10;e/de697917r3v3Xuve/de697917r/9Xf49+691737r3Xvfuvde9+691737r3Xvfuvde9+691737r&#10;3Xvfuvde9+691737r3Xvfuvde9+691737r3Xvfuvde9+691737r3Xvfuvde9+691737r3VQP8774&#10;8jvX4J74z2NoVqt2dGZKh7cwbrHNJVHE4hJsbvSkhEIYlH2tkp6plIILUaHgge489zto/enK11Ki&#10;1uLVhKvrQYcf7ySfy6zM+4j7j/1B9/th2+6uCm0b/E+3yioC+JIQ9sxr5idEQEeUjevWhL7xT6+g&#10;/r3v3Xuve/de697917r3v3Xuve/de697917r3v3Xuve/de697917r3v3Xuve/de697917r3v3Xuv&#10;e/de697917r3v3Xuve/de697917r3v3Xuve/de697917r3v3Xuve/de6etu7cze7MzQbf27jarLZ&#10;jJ1EdLRUNHE0s080rBEVVUEgajyTwPbsMMtxIkMKFpGNAB0h3LcrHaLK43HcrlIbKJSzMxoAB1s7&#10;fy4P5I2RrqjBdv8AycpWo6WFqXKYbZLoS07KYZ4nrPWLrquCWXi3A+vubuTfbJ2MW472tFFCE/z9&#10;crvvM/frtoI9w5N9rJQ8rBo5LoHhxB04/wAB62rdubcwm0sNQbf27jaXE4fGU8dNRUNHEkMEMUaK&#10;igKgAJ0qLk8n3O8MMVvGkMKBY1GAOuSW57nf7xe3G47ldPNeSsWZmNSSc9Pft3pB1737r3Xvfuvd&#10;e9+691737r3Xvfuvde9+691737r3Xvfuvde9+691737r3Xvfuvde9+691Tz/ADFv5rfXPxCxVZs/&#10;aEtHvDtSrp5oYKCkqElgw8zI6rLUlQ8ZeJrE3Nh9Pr7jvnDn2z5eja3tyJL8jgPL7es0Pu1/dG5l&#10;95buDet5R7LlJGBLsCDIK8F4Gh60rfkD8me3PkrvDJbu7O3RX5iatrJqmlx8kzGhx0cjs0cFPHZQ&#10;RGrWuRzb8e8at33vcN6uHuL6csSageQ67je3Xtbyd7YbNbbNyrtUcKIgVnA7nIGST8/Tov8A7Kep&#10;F697917r3v3Xuve/de697917r3v3Xuve/de697917r3v3Xuve/de697917o9Hw5/mA98fDfdGNrd&#10;jbiq6zZgrYpc7sqqkV8dlKTWhmijEqsIJSi+k/S/+39inlzm3deXJ0a1mJtq9yHgR1AXvV93b2/9&#10;69quoN/21E3vQRFcqKPG1ME04j18+t4f4R/Pnpv5t7IXObHyMGM3djoYRubZVXOBkcXUvEHkMKyB&#10;JKiAEE8AlVsSSLn3k7yzzZtvM1r4tq4W4UdyHiD1we99vu9c6+xW+mw362aXZpWPgXKjskUHFaVA&#10;P+E+nDo9PsU9QF1737r3Xvfuvde9+691737r3Xvfuvde9+691737r3Xvfuvde9+691737r3Xvfuv&#10;de9+690jt+7A2f2dtbLbM3zgqDcW3M1STUdfj6+FJUaKeNo2eJmBaGZQ3pZbEf61x7TXdpb3sElt&#10;dRB4WFCD0dcv8xbzytu1nvew7hJbblA4ZHQkGoNc+o9QetN/+ZB/Jc390jk872t8e6Cr3n1lVVVT&#10;kKvbVHCDk9qUzs8jIuqQmeniB4H+pvY8W946c5e213tjy3+0IZbImpUcUHXav7sv33+Xue7Ww5R9&#10;x7hLHmlEVFnY9lwwxXhhj/h4+vWv9UU89JPLTVUMtPUQSNFNBPG0U0UiEq8ckbhXR1YWIIuPcSkF&#10;SVYUYddE45I5o0licNGwqCDUEHzBHHrD711fr3v3Xuve/de697917r3v3Xuve/de697917r3v3Xu&#10;ve/de697917r3v3Xuve/de697917r3v3Xuve/de697917r3v3Xuve/de697917r3v3Xuve/de697&#10;917r3v3Xuve/de62hP8AhN98eRkd2d3fJ/M0KtT7bxtF1HsipmjmBGWzZptw7yq6ViBCXo8XSY+n&#10;LckLWOvFz7nD2a2jXcbnvki4RREn2tRnI+wBR+Z65T/3mnuP9Ns/IntVZXBEl1K24XSgj+zi1Q2y&#10;t50aRpnpjManrbU9z/1x8697917r3v3Xuve/de697917r3v3Xuve/de697917r3v3Xuve/de6979&#10;17r3v3Xuve/de697917r3v3Xuve/de697917r3v3Xuve/de697917r3v3Xuve/de697917r3v3Xu&#10;ve/de697917r3v3Xuve/de697917r3v3Xuve/de6/9bf49+691737r3Xvfuvde9+691737r3Xvfu&#10;vde9+691737r3Xvfuvde9+691737r3Xvfuvde9+691737r3Xvfuvde9+691737r3Xvfuvde9+691&#10;737r3TRuDBYrdOBze2c5SR1+E3FiMlgsxQy/5qtxWXopsfkKST/m3UUlQ6H/AAPtuaKOeKWCVaxO&#10;pUj1BFCP2dLNu3C72ncLDdLCYx31tMksbDiskbB0YfMMAfy6+Z38puj8r8bvkT3D0fl1bzddb6ze&#10;DoJ2Mjff7f8AuDW7YyivLHFI65TbtVS1FyP92fn3hVvu1ybNvG47XJxhlZR814qfzUg9fUZ7Tc+W&#10;nud7bcl8+WZ7NysIpXGOyammePBI/TmV0/LoAvZT1IfXvfuvde9+691737r3Xvfuvde9+691737r&#10;3Xvfuvde9+691737r3Xvfuvde9+691737r3Xvfuvde9+691737r3Xvfuvde9+691737r3Xvfuvde&#10;9+691737r3Q09F9Adm/Ine2P2J1jtyuzmWrJ4oppaenllpqGOVrGeqkRSqIo5te59mW17Te7xcpa&#10;2UJaQn8h9vQG5+9xOVvbbYrnf+atzjgs0UkAkBmI8lB49bmP8uz+T9158XocX2J2bFTbv7TeCGdU&#10;qIxNQ4WYqG8cccmpRJGwvYfn68+8j+T/AG8s9jCXl8BJf0/IdcS/vJ/fN5k91nuuW+Vnay5TDEYN&#10;HlHqSPI/8V1d4qqiqiKFVQFVVACqoFgABwAB7k7h1gkSWJJNSeuXv3Wuve/de697917r3v3Xuve/&#10;de697917r3v3Xuve/de697917r3v3Xuve/de697917qJX19Fi6KpyOSqoKGho4nnqquqlSGCCFBd&#10;pJZHIVFH+Purusas7sAg4k9PW9vPdzxW1tC0lw5oqqKkk+QA61vf5nX85fDde0OU6h+NeZpMtuyd&#10;KigzW6qZ1mp8aHXxyLTSRlgsihja3JI/H4hrnf3HitFk2/ZZA05wzDy+zrpp91f7k17zHPac5e59&#10;k8O0KQ8UDChemRqB8uFetRfdu79yb6z+R3PuzMV2czmVqZKqtr6+okqJpJZWLNYyM2hATwBYD3j7&#10;cXE11K89xIWlY1JPXY7Z9m2zYNvttq2iyjgsIVCqiAAAD7OJ+fSc9s9GfXvfuvde9+691737r3Xv&#10;fuvde9+691737r3Xvfuvde9+691737r3Xvfuvde9+691737r3QwdId79m/HnfeL7D6t3LW7ez+Mm&#10;ST9iaUUddEpu1PXUyusdRGw+lxdfx+QTHbN1vdouo7yxmKSqfyP2joF89+3/ACt7kbBd8uc2bXHc&#10;7fKpGQNSn1RqVB/w9bvP8uH+ap1r8vts43aW98ri9o91UkUdPV4SrqIaWLPyIrKarGhmCl5fGTbj&#10;V/geDk3ybz3ZcwwJb3Uix7mOKnGr5jrhL95n7pXNHs1ut1vGw2kt5yM5JWVQWMIP4X+Qr+X2cLf/&#10;AHIfWGXXvfuvde9+691737r3Xvfuvde9+691737r3Xvfuvde9+691737r3Xvfuvde9+691737r3W&#10;CppqesgmpauCGqpqiNop6eojSaCaJwVeOWKQMkkbqbEEEEe9MoYFWAKnpyKWSGRJYZGSVTUEEggj&#10;gQRkHrW//mc/yXKDtiqzHdXxppKLBbtEM+Q3FsmKIrTZp0Gt2xUUdlSdgCQPqP8AED3DXO/tsl+0&#10;m5bKoS44snkfs66Z/dY+/BccoRWXI3uhNJcbPqCQ3RPdEDgeITxH+rHWovvXZG6+uty5PaG9sFkd&#10;t7kw87U+QxOUp3pqqB1Zl1aHA1RuVOlhdWH094+3NrcWcz29zEUmU5Bweuxux77tHMu12u87FuEV&#10;1tky1SSMhlI+0eY8xxHSW9sdG/Xvfuvde9+691737r3Xvfuvde9+691737r3Xvfuvde9+691737r&#10;3Xvfuvde9+691737r3Xvfuvde9+691737r3Xvfuvde9+691737r3Xvfuvde9+691737r3XaqWIVQ&#10;WZiFVVBJYk2AAHJJPv3WiQASTQDr6M38tD46D4vfCzpPrWspEpN01u3It977VWkZzvPfITP5anma&#10;VI3MmIhqYcf+kALSADj3mLyVs/7j5a2yyZaTlNb/AOnfuP7Khfy6+ab70XuV/rre+PPXNEExfaUu&#10;Ta2nD/ca1/RjIoSKSFWm48ZD0fH2Kusfuve/de697917r3v3Xuve/de697917r3v3Xuve/de6979&#10;17r3v3Xuve/de697917r3v3Xuve/de697917r3v3Xuve/de697917r3v3Xuve/de697917r3v3Xu&#10;ve/de697917r3v3Xuve/de697917r3v3Xuve/de697917r3v3Xuv/9ff49+691737r3Xvfuvde9+&#10;691737r3Xvfuvde9+691737r3Xvfuvde9+691737r3Xvfuvde9+691737r3Xvfuvde9+691737r3&#10;Xvfuvde9+691737r3XvfuvdaiX/Cjb40PguxOp/lVgqH/cdvvFt1hv6eITN4tz7Yhev2jX1IEJgT&#10;+LbckqKUMXB/3GqLcj3j57x7KYryw36JeyVfCk/0y5Qn7VqP9r12Q/u0fdEbhy3zf7SbhP8A4zt8&#10;v11oDTME5CXCLmp8OYI9Kf6OTXrWU9wn11L697917r3v3Xuve/de697917r3v3Xuve/de697917r&#10;3v3Xuve/de697917r3v3Xuve/de697917r3v3Xuve/de697917r3v3Xuve/de697917r3v3XurCf&#10;g/8Ay7u5PmjuSn/u1j5cVsakq40zO56uN4qZIddpVppXTxM9vzz/AMT7F3LHJ+48yTDwU02oPcx6&#10;xx9+PvJck+yG2SfvS5E2/Oh8KBSC1fLUONOt3H4afBDpr4a7NpsNsjDU1XuaemiGa3TVQQyZCrqA&#10;CZfDOYxKkbOx/NyPeTXLnKu28uWyx2sYM5Hcx4nrhT72feA529696lvd9vWTa1Y+FApIRR5VFaE9&#10;He9ifqCOve/de697917r3v3Xuve/de697917r3v3Xuve/de697917r3v3Xuve/de697917r3v3Xu&#10;kdvzf20+s9r5XeW9czSYPb+GppKqtrqyWOJFSJGcpH5HQSSsqmy359p7u7t7KCS5uZAsKipJ6OuX&#10;+Xt35p3a02TY7J7jcZ2CqignJNKmnAep61DP5mn85jJ9x0uV6f8AjzXVmE2aZpKXLbngd4KvKKjM&#10;jiCWKX1RuvC24W/9b+8eudvceTcVk27aGK21aFvM9dk/ut/clteSpbTnP3IgSfe9IaOAgFY65FQR&#10;xHn69a6NRUVFXPLU1U8tTUTu0k088jSzSyMbs8kjlnd2P1JN/cPFixLMak9dKo444Y0iiQLGooAB&#10;QAegA4dYfeunOve/de697917r3v3Xuve/de697917r3v3Xuve/de697917r3v3Xuve/de697917r&#10;3v3Xuve/de697917p821ufcOzs1Qbj2rmcjgM7i50qaDK4qqlo62lmjdXRo5omVralF1N1b6EEe3&#10;YZ5raVJoJCkqmoINCOi/c9q23erG42zdrGK42+VSrxyKGVgRTIP+HiPLrcE/ll/zndndjYLbXTPy&#10;Ry4wfYNIlPisZvGtYR43NxoscFO9fVTzemoc21G5Yf0It7yH5J9yLa8ih23eZNF2KAOeDfaeuMf3&#10;pfuRb1yzf7pzt7ZWf1HLjlpHtly8RNSdCgcPTy+zrYvo6ylyFLT11DUw1lHVwx1FLVU0iTQVEEqh&#10;45YZULJJG6m4INiPcwqyuoZSCp4HrmrNDNbSyQXETJOjEMrChBHEEHII6k+7dNde9+691737r3Xv&#10;fuvde9+691737r3Xvfuvde9+691737r3Xvfuvde9+691737r3XvfuvdVRfzEv5W/VfzS25VbhwtH&#10;RbP7kx1NNJidy0MNPSR5qdY7Q0mbcRESK5AGs8fk2PPsBc4cjWHMsLTRKI9yAwwxq+TdZdfdt+9f&#10;zb7H7nFt19O97yVKwEkDEsYxXLRZwRxp+z060lPkb8Uu6Pi3u6u2n2ttOvxRpqyWkpM0tNP/AAbJ&#10;mN3CvR1boEYyIurTf6H6n3jNvOw7lsVw1vf25WhoG8j9h67qe2nu7yP7r7Pb7vyju8c2tAzRah4i&#10;V8mUHyOK9Fv9k3Um9e9+691737r3Xvfuvde9+691737r3Xvfuvde9+691737r3Xvfuvde9+69173&#10;7r3Xvfuvde9+691737r3Xvfuvde9+691737r3Xvfuvde9+691737r3Viv8qv40P8o/mz1Fsyvofv&#10;Nl7Ryn+k/sEyCYU/92NjyQ5NKCZ4oZV/3PZ37Kg0sVDLUtzYH2MORNlO+czbfbOtbaNvFk9NKZp/&#10;tmov59Y1/e190R7UexfOW928+jfLyL6G0pSvj3QKFxUj+yi8SWorQoMZ6+iH7y/6+bjr3v3Xuve/&#10;de697917r3v3Xuve/de697917r3v3Xuve/de697917r3v3Xuve/de697917r3v3Xuve/de697917&#10;r3v3Xuve/de697917r3v3Xuve/de697917r3v3Xuve/de697917r3v3Xuve/de697917r3v3Xuve&#10;/de697917r3v3Xuv/9Df49+691737r3Xvfuvde9+691737r3Xvfuvde9+691737r3Xvfuvde9+69&#10;1737r3Xvfuvde9+691737r3Xvfuvde9+691737r3Xvfuvde9+691737r3XvfuvdEv/mD/Gmm+Wfx&#10;G7g6cSljqNy1+333HsCVhMZKTf21G/je2Wh8Lo98hVUxoZAbhoKtwQb+w3zdsq7/AMv7jtwWsxTV&#10;H8pE7l/aRp+wnqb/ALuXuhL7P+8fJnOrSldrjuRDdjFGtLj9KetQfgVhKPMNGpr183+so6rH1dVQ&#10;V9NNR11DUz0dZSVMbw1FLVU0rQ1FNUQyBXimgmQq6sAVYEH3hqysjMjAhgaEHiCOvpnhmhuYYri3&#10;lV4JFDKymoZWFQwIwQQQQRxHUf3rp3r3v3Xuve/de697917r3v3Xuve/de697917r3v3Xuve/de6&#10;97917r3v3Xuve/de697917r3v3Xuve/de697917r3v3Xuve/de67VWdgqqWZiFVVBLMxNgABckk+&#10;/daJABJNB1fP/Lv/AJNW+vkOmA7O7gin2x1pV+GshoJk8dblaVvFIB4ns5EkbkW+n1v/AF9yryh7&#10;cXW7iG+3EFLI5p5kdc+/vI/fY2D23O48q8mOt1zQlVLg1WNsjiMYI63FOlukOuOgNj4zYHWW3qLb&#10;+Bx0MUZSlhjjlq5Y0CGoqXRQXkb8fgX/ANc+8itt2uz2m1S0soQkQHl5/b1xa54575m9xN+uuYua&#10;dye53CViasSQoJrRR5DoXPZh0Duve/de697917r3v3Xuve/de697917r3v3Xuve/de697917r3v3&#10;Xuve/de697917r3v3XugJ+QXyG64+OHX2a392FnaDG0uMop6ikoZqmOOryVRGjNHT08RbyHyMLXt&#10;b2VbvvFns1pLd3coVVFQK5PyHQ/9ufbfmb3N5jseXuXLCSWWWQBnCkqgJySeGOtI3+YT/NS7R+YO&#10;SrtqYOoqdqdXU9VKlNiKKeSE5KJHkRHqdBBZZI7X1G7e8Zebue77mJ2t4iY7EHAHn9vXdf7uP3S+&#10;VPZi1t93v41vOa2QFpGAOgkAkL9h9OHVR/uP+sxeve/de697917r3v3Xuve/de697917r3v3Xuve&#10;/de697917r3v3Xuve/de697917r3v3Xuve/de697917r3v3Xuve/de697917rnFLJDJHNDI8M0Tp&#10;JFLE7RyRyRsHSSN0IZHRwCCCCCL+9gkEEHPVWRXVkdQUIoQcgg8QR5g9bJn8tH+dbW9WUO2ekPkk&#10;9Vltn08lDhdv73vNVZDExSyR00EeQ4P+SQs92ZjpC3Nx7mbkr3LaxWHbN6Ja3FFV+JHln5dcxfvQ&#10;/cag5tuN0579sVSHemDyzWuFSQgFiU/pHyAzXGetu3be5MHu/B43cm28nSZfC5ekhrcfkKKZJ6eo&#10;p50WRGV0JAOluQeQeD7yDhmiuIkmhcNEwqCOuN+57Zf7Nf3W2bnavDfQuVdGBBBBocHp89u9IOve&#10;/de697917r3v3Xuve/de697917r3v3Xuve/de697917r3v3Xuve/de697917r3v3Xuir/LX4j9X/&#10;AC/6yyHXXYuPjBkjmfEZ6CnibJYitaNlinglOmTSr2NtXH1H5uRcwcv2PMNi9neJ9jeYPUtez3vF&#10;zX7M8023MvLVwcECSIk6JFrkEcOHy60ePnL/ACyu9fhjmMtl8riZ9x9VfxBocJvShUzA00jsIf4l&#10;BCrCnKra73A+twLE+8YeaOSd15bkkkkjL2FcOPT59d4vYX70vIPvdZWdnaXi23Nvh1ltmx3AZ0E/&#10;F9n7K16rW9gvrJ/r3v3Xuve/de697917r3v3Xuve/de697917r3v3Xuve/de697917r3v3Xuve/d&#10;e697917r3v3Xuve/de697917r3v3Xuve/de697917r3v3Xutzr/hPN8XW64+Pm8/kluLGPT7l72y&#10;6YfaktTFURVEHW2zKqqpknp1lYRGn3Fuh6mQuq/uR0UBBIt7yQ9odj+j2i53qZKT3TUWv++0JH/G&#10;mqfmAOuIv94/7rjmb3G2T2x226DbXsEPiXAUqQb25VWINM1hgCLQnDSuKV62Hvcv9c3uve/de697&#10;917r3v3Xuve/de697917r3v3Xuve/de697917r3v3Xuve/de697917r3v3Xuve/de697917r3v3X&#10;uve/de697917r3v3Xuve/de697917r3v3Xuve/de697917r3v3Xuve/de697917r3v3Xuve/de69&#10;7917r3v3Xuve/de6/9Hf49+691737r3Xvfuvde9+691737r3Xvfuvde9+691737r3Xvfuvde9+69&#10;1737r3Xvfuvde9+691737r3Xvfuvde9+691737r3Xvfuvde9+691737r3Xvfuvde9+691oTfzsfi&#10;qPjb8zdy7jwGNSg6978hqe0trimiggoqTO1tWYd+4aCKAKkJpNxSGrCWFoa+O3HvFP3M2H9zcyTT&#10;RJS0ux4q04Bif1B+TZ+xh19B33GPds+53sjte2bhdGTmPl5lsJ9RJZolWtpISeOqEeHXzaJuqgPc&#10;edZm9e9+691737r3Xvfuvde9+691737r3Xvfuvde9+691737r3Xvfuvde9+691737r3Xvfuvde9+&#10;691737r3Xvfuvde9+690/wC2dr57eOZoMBtvF1mWyuRqYaSlpaOCSZ2lnkEaagitoW55J4A9uwQS&#10;3EiRQoWkY0AHRdum67fstlcbjud0kNpEpZmYgCgFTx623/5fP8kDaW1cft3tH5Fxrns3VU1FlqHa&#10;jqywUomVKiJalQ9lIUi4IJN/6e8geUfbG3gSG+3ga5SAQnp9vXHb7xn37t43e43LlT21Y29ijtG1&#10;wOLUqDpx1sjYXC4vbuKx+DwlFBjcTi6WKioKGmQRwU1NAoSKKNR9FVR/r+5miijhjSKJQsaigA8h&#10;1zJvr673K8uL++naW8lcs7MalmPEnp0936Sde9+691737r3Xvfuvde9+691737r3Xvfuvde9+691&#10;737r3Xvfuvde9+691737r3XvfuvdES+Ynz76R+JO08nU7m3PjqrejUkww22KedJauWrMf7JnVdWg&#10;a2HpsSfzb2FeYubNs5fgczzg3NMKONep/wDZf7vPPfvDu9rFte1SpsYceJOQQoWuaeuPPrRZ+XPz&#10;U7i+W2+stuDfG469sA1dO2G27HM0dBR0YkYU6vEugSOI7fUWH9OPeLvMHMu48wXUk11MfCrhfIDr&#10;vl7Oex3Jfs9sFnt2w7ZGNx8MeLMRV2amc+Qr0Tr2HOpq697917r3v3Xuve/de697917r3v3Xuve/&#10;de697917r3v3Xuve/de697917r3v3Xuve/de697917r3v3Xuve/de697917r3v3Xuve/de697917&#10;r3v3Xurh/wCXp/No7e+J2bweyd6ZWr3l0u9RBSVOHrpBJVYOBn0GqpKh1eVo4Ua9r6gB9TfiReUO&#10;f9w2CWK1uXMm21oQeK/Z1hd94/7n/Jnu/YX++7HaJZc7hSyyIKLKaV0sOFT+zrd96e7n67712TiN&#10;/dbbjx+4cFl6WGoV6OojkmpJJY1dqariB1xSxMdJuLEjj3k3t25We6W0d3ZTK8TCuDw+R64Rc6ck&#10;cycgb7ecvcz7ZJbbhC5FGBAYA01KeBB49Cp7X9BLr3v3Xuve/de697917r3v3Xuve/de697917r3&#10;v3Xuve/de697917r3v3Xuve/de697917pCdk9a7N7b2bmth79wtJnttZ6klpK6hq41kXTIjIJYiw&#10;Jjmj1XVh9P8AW9pb2yttwtpLW7iDwuKEHoQcscz73ydvVjzBy/fPb7pbuGR1NOBrQ+oPmOtP359f&#10;yPN/9QT7h7K+PTSbv6+japyU22EiY5Pb9EhV3RXaR3kijUmwswsLAj3jxzZ7YXe3Ga92islpk6fN&#10;R12b+7z9/Hl7nNNu5Y9xwLLmMhUE9eyZuA8qAn8vs616Z4JqWeamqYpIKinlkgnhlVklhmhcxyxS&#10;IwDJJG6kEHkEe4iIKkqwoR10djkSWNJYnDRsAQRkEEVBB8wRw6xe9dX697917r3v3Xuve/de6979&#10;17r3v3Xuve/de697917r3v3Xuve/de697917r3v3Xuve/de697917r3v3Xuve/de697917oY/j30&#10;xuT5D929Y9J7SjZ872Ru/E7ap5V06aCkqpxJlstKXIQU+GxEM9XITwI4T7Mdo22beNzsdstx+rNI&#10;F+wHifyFSfs6BXuNzvtntvyLzVz1vDAWG2WUk5H8bKKRximaySFI1+bDr6XfWPXe2eo+utj9X7No&#10;YsbtXYG1sJtLA0cMUcKx43BY+DH07ukSqnnnWDySsBd5HZjyT7zUsbODb7O1sbZdMEMaoo+Sin/F&#10;/Pr5eOauZN05x5l37mve5zLu243ctxKxJNXlcuaE5oK0UeSgDy6XXtV0Qde9+691737r3Xvfuvde&#10;9+691737r3Xvfuvde9+691737r3Xvfuvde9+691737r3Xvfuvde9+691737r3Xvfuvde9+691737&#10;r3Xvfuvde9+691737r3Xvfuvde9+691737r3Xvfuvde9+691737r3Xvfuvde9+691737r3Xvfuvd&#10;e9+691//0t/j37r3Xvfuvde9+691737r3Xvfuvde9+691737r3Xvfuvde9+691737r3Xvfuvde9+&#10;691737r3Xvfuvde9+691737r3Xvfuvde9+691737r3Xvfuvde9+691737r3VSn8534lt8ovhxubI&#10;7exrV3ZPR0tV2jspYEeSsrqDH0bR7129AiSxh/4tt1GmRSG1VNHDYX9gD3I2D9+cuTvClb21rKnq&#10;QB3r+a5+0DrML7kfvAPaj3q2u23K5EfLG/BbG5qQFV3atrMTQ08OYhScUSR+tBL3if19DPXvfuvd&#10;e9+691737r3Xvfuvde9+691737r3Xvfuvde9+691737r3Xvfuvde9+691737r3Xvfuvde9+69173&#10;7r3RlfjF8V+1PlR2Jhth9d4GuqlrqqOOvzP20zY/HUxkVZZJJ1Qp5ApNhewtc/0J1smxX2+3kdpZ&#10;xE1OTTAHUX+6fuzyl7Tct3vMHMm4RoY0JSPUNbtTAA4063ZPhB/Kk6R+KWGocpl8ZR7x7AeOGesy&#10;+QhSoipqvQxfweRSWMbyED+yLcXHvJfljkLbNhjSSRBJd+ZPkeuGHvv97nnv3cvZ7WyunsuXQSFj&#10;QkFlritPUDPnnq15VVFVFAVVAVVHACqLAAfgAD2PusRCSSSTk9d+/da697917r3v3Xuve/de6979&#10;17r3v3Xuve/de697917r3v3Xuve/de697917r3v3XuuiQASSAACSSbAAckkngAD37rwFcDj1Sr/M&#10;D/nAdVfFxc311sSSPeHaIpqmk/yCeGejwtSyNGJJWRyPJG97EmwI49xpzb7h2Gx+LZ2p8S+oRjgp&#10;6zk+7r9zLm33XNhzLv6my5U1K3eCGlWtaCo4H/B1pU9zdy747z33m9+76zNdlcnmKyWpWOqqJJYa&#10;OKRiVp6aNmKxogP4Fz/tveNW5bldbpdS3d1IWkY/s+zruRyRyTsPIXL9hy/sFjHDawoFqqgFiPNj&#10;5noKPaDoX9e9+691737r3Xvfuvde9+691737r3Xvfuvde9+691737r3Xvfuvde9+691737r3Xvfu&#10;vde9+691737r3Xvfuvde9+691737r3Xvfuvde9+691737r3Xvfuvde9+690ev4PfOztL4bdnYLcm&#10;FzWWyWxVrIl3Hs6Ssmlx9XQM4EzU1LJJ4opVS/C2BBP5+op5Y5pvuXL6KaKVmta9yVwR9nUA+/Hs&#10;Dyn718q7htl9Ywxb/oPg3IUB1fy1MBUj7f8AB1vUfEf5v9IfMTaUGc613HRfx+GlSXN7QqKuE5rF&#10;SaV8peBSGeFWP1tcD6/195Scv8z7ZzFbiWymHigdyV7h1wL94vYjnv2W3iSw5n2x/wB3s1IrgKfC&#10;kHlQ+R6OL7EXULde9+691737r3Xvfuvde9+691737r3Xvfuvde9+691737r3Xvfuvde9+691737r&#10;3XvfuvdYKmmgrKeekqoknpqqGWnqIZFDRzQTI0csUinhkkRiCPyD70yhgVYVUjpyKWSCWOaJysqM&#10;CCOIINQR8wetcD+Yf/I6252dNne2PjO0G294ztPlM1s+fW2PzU5DyzDGxRKqxVEzH8WYsR+oA+4a&#10;5v8AbCG+Mt/slEuTkp5H7Oumf3b/AL+W58rJt/KHukGutlUCOO5HxxDAGsnio/ZQeR61Hd/bB3b1&#10;juzM7I3xhK7b+5MFVy0dfjq+CSCZHikeMSoJFUvBKUJVhwR/iCPeP13aXFjcSW11EUmU0IPXYrl7&#10;mHZ+atnst92G+juNsuEDI6EEZANDTgRXI6R/tP0dde9+691737r3Xvfuvde9+691737r3Xvfuvde&#10;9+691737r3Xvfuvde9+691737r3Xvfuvde9+691737r3XvfuvdbS/wDwnT+JbVWV7D+Yu6sawp8X&#10;FWdXdUSVCOqyV9XHDNvzcNIwlCP9tRNBjUYobeepUHg+509ntg1SXnMU6YWsUX2n+0YfYKL+bdcn&#10;f7yn3gEVpy37LbTcjxJSt9fgEYRSRaQtio1NqnIr+GI9bYPue+uQ3Xvfuvde9+691737r3Xvfuvd&#10;e9+691737r3Xvfuvde9+691737r3Xvfuvde9+691737r3Xvfuvde9+691737r3Xvfuvde9+69173&#10;7r3Xvfuvde9+691737r3Xvfuvde9+691737r3Xvfuvde9+691737r3Xvfuvde9+691737r3Xvfuv&#10;de9+691//9Pf49+691737r3Xvfuvde9+691737r3Xvfuvde9+691737r3Xvfuvde9+691737r3Xv&#10;fuvde9+691737r3Xvfuvde9+691737r3Xvfuvde9+691737r3Xvfuvde9+691jliinikgnjjmhmj&#10;eKaGVFkilikUpJHJG4KPG6Eggggg2PvRAIIIqD1ZHeN1kjYq6kEEGhBHAg+RHkevno/zWPiJP8QP&#10;l3vja+Jx8lL1r2BNP2P1fOI3FKu3s/VzSV+BhlMccbS7XzXmpCq/phWI/wBoe8ROfOXjy7zDdQRp&#10;Sym/Ui9NLHK/7U1H2U6+jz7o/vInvN7N7Dut5ch+aNuAsr4VGrxolASUipNJ4tMlTxYuPLqtn2DO&#10;sneve/de697917r3v3Xuve/de697917r3v3Xuve/de697917r3v3Xuve/de697917r3v3XuvAEkA&#10;C5PAA5JJ/A9+611ax/Lv/lm9kfL3e2PyW4cTk9t9XUM8NRk8xV001N9/AskTMtMZYvVEyNYH+0T/&#10;AE+o85P5KveYblHmjZLEHJIpX7OsSPvI/ej5Y9mtiuLbbbyK65rkUhI1YNoND8VDx/wf4N2j43/E&#10;3pr4u7Wpdt9Y7XoMfLHBHFV5hqWnGSrHVArs86Rh1V2BNr35+vvJjZtg23Y4FhsYADTJpk9cLfc3&#10;3f529192l3PmrdZJFLErHqOhRXGK+XRmPZ31F3Xvfuvde9+691737r3Xvfuvde9+691737r3Xvfu&#10;vde9+691737r3Xvfuvde9+691737r3UDKZXG4Wgqcnlq6lx2Po4ZJ6qsrJo4KeGKJS7u8kjKoso/&#10;1z+PdHkSJWeRgqDiT0otLS6vriK1s4HluXYBVUEkk4FAOtYD+Zb/ADqq/aubz3Svxwlo6nxwTUWY&#10;3tFIS8U7eSCSGjlilI+lzYWP9fxeEOdPct4JZdt2Yg4oX/zddVvuvfcbt92sNv549zFdKsGjtSME&#10;YILAj/D+XWqrurdOd3puDKbo3LkKjKZvM1ctbX11VI8ss08rFmJaRmawvxz7gieeW5leeZy0rGpJ&#10;6617TtO37Ht1ptW12yw2MCBUVQAAB9nSf9s9GXXvfuvde9+691737r3Xvfuvde9+691737r3Xvfu&#10;vde9+691737r3Xvfuvde9+691737r3Xvfuvde9+691737r3Xvfuvde9+691737r3Xvfuvde9+691&#10;737r3Xvfuvde9+691737r3RhfjR8mez/AIq9l4vs3q/KvQ5SikiWtoJJZVoMtRpMkr0lbFGwDo+k&#10;gEg2v9PZvsu932w3sd9YyUkHEeRHoeo490fa3lX3b5XuuVua7MSWjg6XAGuNiKalJ4Hrd5/l0/zR&#10;OuPm9iDtythi2n21iKWJsvt6Z0hp8gRDG0lTiQ8hMsbvqsFuCQQLEW95Ocn88WXM8fgsBHuCjK+v&#10;zHXCP7yn3UuZvYi8G5wObzk+Zz4cwqSmTRZKDBApx+359Wtex51iP1737r3Xvfuvde9+691737r3&#10;Xvfuvde9+691737r3Xvfuvde9+691737r3Xvfuvde9+691737r3VWXz2/lY9K/NOhfcBiXZPaFFF&#10;LJRbpxEEEBycqxyeOny9omM0UjtZmN/6/UX9gXmvkXbeZV8anhXwGGHn9vWWX3fPvZ88+x8424Ob&#10;7lRyA0EhJ8MVFWjzggcB+XDHWk58tfiP2n8Qezcj172PiZoolmlfCZ2KKRsbl6EOfFLDUaFiMpjs&#10;SoPI5H5Axn5g5fvuXr57O8jxXtbyI+3ruf7Pe8XKfvNytbcx8s3alio8WIka428wVrWlfP8AI+VS&#10;r+yLqWuve/de697917r3v3Xuve/de697917r3v3Xuve/de697917r3v3Xuve/de697917r3v3Xuv&#10;e/de6X/VXWm6+5Oydj9VbHx8uU3bv/c2I2tgaOJHk112Wq46VJpRGGZaWkR2mme1kijZjwPauwsp&#10;9xvbWwtU1XEzhVHzJp+wcT8ug7zbzRtHJXLG/c279cCLZ9utZJ5WJpRI1LUFfxMQFUebEDz6+lP8&#10;auidrfGforrLo7Z8UYw/X216DDSVaoqSZfL6DU57O1JCRs9TmczPPUsWGoeS34HvNDZdqg2Ta7La&#10;7cfpwoBX1PFmPzJqevmD90Of9290ef8AmnnzemP1u43byBa4jj+GKJcmixRhUFMYr59Dl7NOgF17&#10;37r3Xvfuvde9+691737r3Xvfuvde9+691737r3Xvfuvde9+691737r3Xvfuvde9+691737r3Xvfu&#10;vde9+691737r3Xvfuvde9+691737r3Xvfuvde9+691737r3Xvfuvde9+691737r3Xvfuvde9+691&#10;737r3Xvfuvde9+691737r3Xvfuvdf//U3+Pfuvde9+691737r3Xvfuvde9+691737r3Xvfuvde9+&#10;691737r3Xvfuvde9+691737r3Xvfuvde9+691737r3Xvfuvde9+691737r3Xvfuvde9+691737r3&#10;Xvfuvde9+691T/8Azovhr/s1HxQy259q4oVvbHRIyG/tofbwq1fmNvw0oO9drRlQJJjXYmmFVBGW&#10;t9zSIALsfcee5PLn792CSeCOt/a1kSnErTvX8xkfMDrM37kHvZ/rS+7tntW7XejlDmDRaXFT2RzF&#10;v8WnPkNEjeG5p8EjenWhP7xT6+g7r3v3Xuve/de697917r3v3Xuve/de697917r3v3Xuve/de697&#10;917r3v3Xuve/de6m43G5DMVtNjcXR1OQr6yVIKakpIXnnmlkYKqJHGrMSSf9h7siPIypGpLk4A6T&#10;3N1b2UEt1dzrHbopLMxAAA8yT1sq/wAsT+TBkd8SY3uX5L46bGbcjNPXbe2dNGPPkHU+SOSujciy&#10;XAJuLD8c/WaOSPbZ7opuW9oVh4qnr9vXMH71H33rbYVuuSfa65WXczVJrkHCeRCkef8Ah/wbZWy9&#10;i7S68wNDtrZuCx2Aw2Pgip6aix9PHBGEiQIpfQoLuQOSfc+21rb2cSw20QSMDgOuQW+b/vHMm4T7&#10;pve4SXF7IxLM7EmpNfPpWe1HRP1737r3Xvfuvde9+691737r3Xvfuvde9+691737r3Xvfuvde9+6&#10;91737r3Xvfuvde9+690Gfafb/XvTG2K3d3Ym5Mft7D0UEkzSVc8aSzCMXKU8TMGkY/T+ntFf7jZ7&#10;bA1xeTBIwPPoUcp8mcx877rBs3Le2SXN7IwFFBIFfMny604P5nv83Pdvf2463rfonP5HbnV+PMlL&#10;V5CimeCqzjg6JCXXTeN7cnkW4H+GOfO/uDcbtM1ntcpSxGCRxbrtX91b7nOze3m2Qcz8/wC3R3PN&#10;clGVGAKxDyx6j/Z6oYqamorJ5amqmkqKieRpZppnaSSSR2LO7uxLMzMbkn3FRYsSzGpPXQSKKOGN&#10;IokCxqKAAUAA8gOsPvXTnXvfuvde9+691737r3Xvfuvde9+691737r3Xvfuvde9+691737r3Xvfu&#10;vde9+691737r3Xvfuvde9+691737r3Xvfuvde9+691737r3Xvfuvde9+691737r3Xvfuvde9+691&#10;737r3Xvfuvde9+690IHWXae/end247fHXG5Mjtfc2LcPS5HHTPE9gwYxShSBJExHIPtXY393t1wl&#10;1ZzFJ14EdBzmnlPl7nXZ7nYeZtsju9rlFGRwCPtHoetxP+VT/N3pPkdHN1D8g8hidudj42Olj23u&#10;GoqxFTbsh0ssorJp/GkVcpF7k2/qbEEZFch+4K7yDt+7uqXi00tX4/t+fXFv72/3N5vbRk5y9uba&#10;a55ZlLGaFVq1ufLSBUlP9XHrYBilinjSaCSOaGRQ8csTrJHIp+jI6Eqyn+oNvcsgggEGo652ujxs&#10;yOpVwcgihH2jrJ731Xr3v3Xuve/de697917r3v3Xuve/de697917r3v3Xuve/de697917r3v3Xuv&#10;e/de697917or/wAoPiH0t8tNlVm0O1dsUORlaB0xWeFPG2Vw1Ra8VRSynSW8T2IUkcjgj2R75y9t&#10;u/2zW9/ACaYbzHzHUre1XvJzx7P75DvPKW6yRoG/Ui1Hw5B5hh8+FetJL+YV/LA7T+Eu4mylEldv&#10;TqjJTTnE7spqZpJKKMSjRBlY4FPh0LIq6iARa7f194zc3cj33LM3iLWWwY4YDh9vXdT7uP3quU/f&#10;TbRaTtHY83RKPEt2agY0yYyeNaE0/Z6dVaewL1lj1737r3Xvfuvde9+691737r3Xvfuvde9+6917&#10;37r3Xvfuvde9+691737r3Xvfuvde9+691tBf8J4/hr/Gdxbt+Zm9cUHxm2jX7B6gWrhVo6jcFTCI&#10;95bppg4dWGJoZRj4ZBYrNPPY3T3OHtDy54k1xzJcx9iVjhr/ABH42H2DtHzJ9OuVH95B72fRbbs/&#10;slsd3S6utF3uOk5EKmttA1P9+OPGYZqqR1+LrbW9z/1x7697917r3v3Xuve/de697917r3v3Xuve&#10;/de697917r3v3Xuve/de697917r3v3Xuve/de697917r3v3Xuve/de697917r3v3Xuve/de69791&#10;7r3v3Xuve/de697917r3v3Xuve/de697917r3v3Xuve/de697917r3v3Xuve/de697917r3v3Xuv&#10;e/de6//V3+Pfuvde9+691737r3Xvfuvde9+691737r3Xvfuvde9+691737r3Xvfuvde9+691737r&#10;3Xvfuvde9+691737r3Xvfuvde9+691737r3Xvfuvde9+691737r3Xvfuvde9+691xdEkRo5FV0dW&#10;R0dQyOjAhlZSCGVgbEHgj37jg8OtglSGUkMDg9aA/wDOC+FknxC+Veeq9s4x6bqDuWSv7A67kijc&#10;UeJqK2q17r2csjVFSVbb+ZnZoFYofsaiCy2B94m+4fLR5e36VoEpt1zWSP0FT3J/tTw/okdfQ/8A&#10;cx98V95faTb4d1ug/OeyBLS8BI1SBVpb3NKL/bRAByK/qpJU56qh9gLrLvr3v3Xuve/de697917r&#10;3v3Xuve/de697917r3v3Xuve/de697917oROseqN/wDcO6KDZ/Xe28juTOZCaOGKmoYHkWPyOEEk&#10;8oGiKNb3N+bD2ssbC73GdLezhZ5SeA6DXNPN3LvJe1XG9cybnFa2EaklmIFaeQHmetzX+Wp/KF2B&#10;0DtrC9kd14Kk3J2tWww1iUFanlpMGzKxVTEWZPIgbhf68n/HI/kv29tNpgivdziD35zQ8F64k/eg&#10;++VzD7h7pfcscjX72vKKMV1qaNL868aH1/Z1e1BBDTRRwU8MUEEShIoYUWOKNFFlRI0AVFA+gAt7&#10;lMAKAAKDrAKSSSV2klctITUkmpJ+ZPWX3vqnXvfuvde9+691737r3Xvfuvde9+691737r3Xvfuvd&#10;e9+691737r3Xvfuvde9+691737r3RQPlj81emfiNtCs3B2Fn6MZcU8j4zbkc6/f102m8SmNbuiOx&#10;H4uf8PYd3/mXbeX7dpbyYeJTC+Z6mb2h9jedvePeYdu5c29/o9QDzEdijzzwqOtGX5yfPztn5idh&#10;ZnJ5bO1+P2EtS6YHa9PK8FLFSBgUaojTRqJCj02tb63+gxf5o5s3DmK7keSUi0r2qOFOu9nsL93n&#10;lD2X5bsbSz2+OTmDTWWcgFi3nQmv7f8AUSAewl1kT1737r3Xvfuvde9+691737r3Xvfuvde9+691&#10;737r3Xvfuvde9+691737r3Xvfuvde9+691737r3Xvfuvde9+691737r3Xvfuvde9+691737r3Xvf&#10;uvde9+691737r3Xvfuvde9+691737r3Xvfuvde9+691737r3XvfuvdTsbk8jhq6myWJrqrHZCklW&#10;amrKKeSmqIZEN1aOWJldT/seRx7sjvGweNiHHAjpPdWttewS2t3Aktu4oysAwIPqDjrZC/lW/wA4&#10;rdWy9yYnpL5M7klzWxsiYcftvdteV+72/M7hUjrJtOqaAk/k2Iv9Dz7mXkT3Fntpo9s3ubVanCue&#10;K/b1zL+9p9y3ad82y8569rdsEG/R1ea3T4Zh5lR5H/VkY627tvbjwW7MRRZ/bWVoc3hsjCs9Dksf&#10;OlRS1ETqGVkkQ/XSwuDYi/I95BwzRXEaywyBo24EcOuN25bZuG0Xs+3bnaSQX0TUZHFGUj1H+odP&#10;Xt3pD1737r3Xvfuvde9+691737r3Xvfuvde9+691737r3Xvfuvde9+691737r3Xvfuvde9+690jt&#10;+7A2h2dtfK7N3zgqHcO3czTSUtdj6+FJUaORSpeJmUtDMoPDLYj2mu7S3vYJLa6iDwsKEHo65f5i&#10;3nlbdbTe9h3CS23KBgyuhINR6+o+R61FP5nH8l9uksDmO7PjlFWZXZVDJU124NnKktTXYeldmlMt&#10;IS7vJDFcgBRa3FhxbH3nf22/dkUm57MC1sKlk4kD5ddj/usffeHPW4WXI3uW6Rb5IFSG5qFWRhij&#10;YABPzz5561xXR43aORGR0ZkdHUq6OpKsrKwBVlYWIPIPuGyCMHj10xVlYBlIKkYI64+/db697917&#10;r3v3Xuve/de697917r3v3Xuve/de697917r3v3Xuve/de6GL4/8ASO8/kd3J170psGkap3N2DuOh&#10;wdLL4zJT4ylmk8mTzdedcax4/C42OWpmZmUeOIi9yPZjtO2XO87lZ7ZaLWeZwo+Q82PyUVJ+zoFe&#10;4nPeye2fJPMfPPMMwXatutnlYVoXYCiRJg1eVyqKADlhinX0muhul9m/Hfp7r3pXYNKKXa3Xe2sf&#10;t6gYqVnyEtNFqyGYrS0kzvkM1kZJaqcl2vLK3Nre8ztq2222fbrPbbRaQQoFHzpxJ+bGpPzPXzFe&#10;4PO+9+5HOnMfPHMM2vdtyunmf0QMeyNcCiRIFjQUHaox0Lnsw6B3Xvfuvde9+691737r3Xvfuvde&#10;9+691737r3Xvfuvde9+691737r3Xvfuvde9+691737r3Xvfuvde9+691737r3Xvfuvde9+691737&#10;r3Xvfuvde9+691737r3Xvfuvde9+691737r3Xvfuvde9+691737r3Xvfuvde9+691737r3Xvfuvd&#10;e9+691737r3X/9bf49+691737r3Xvfuvde9+691737r3Xvfuvde9+691737r3Xvfuvde9+691737&#10;r3Xvfuvde9+691737r3Xvfuvde9+691737r3Xvfuvde9+691737r3Xvfuvde9+691737r3Xvfuvd&#10;V7fzNPhljvmx8Xd2bApKanXsvaiTb26kysixrJTbwxVNIxwzTtBPJHQbroA9BMF0+qSNyR4x7CPO&#10;3LaczbHcWiqPrY++I+jgcPscdp+0Hy6yO+63723PsZ7rbRzFNKx5XuyLXcIxWjW8jD9WlQC9u9JV&#10;rXCstO7r54GWxWSwOVyeDzNFUY3L4bIVuKyuOq4zFVUGSx1TJR11FUxN6o6ilqoWjdTyGUj3iDJG&#10;8UjxSKVkUkEHiCDQg/YevpEs7u13C0tb+ynWWynjWSN1NVdHUMjKfMMpBB8wem/3TpT1737r3Xvf&#10;uvde9+691737r3Xvfuvde9+691737r3RwviP8Ke4/l9vSh2717gqo4Va2GPN7kkgkOPx1L5I/uH8&#10;unxmRIn4ubA/X+nsRcv8tbjzDcrDaRHwq9zeQHn1C/vF75clezOxz7lzHfp9cUJihBGt2odOONKj&#10;7et6L4YfAHpf4g7Mw9Ft3b2PyG9xQRLnN01VPFPVTVrIpnNM8kZeNQ9xqvc+8ouW+U9t5eto1hhB&#10;uqdzHjX5dcDve/7xHO/vNvd7PuW4yR7D4h8KBSQoXy1AGhx5cOj6exX1j71737r3Xvfuvde9+691&#10;737r3Xvfuvde9+691737r3Xvfuvde9+691737r3Xvfuvde9+691737r3VVX8wT+aH1Z8MMRU4Cle&#10;LdHZ9ZTSfw3B0c0My0UxV1R61FYkFJALhrBfz7AfNvPFjy3G0KnXfEYUeX29Zbfd1+6lzZ73XkW4&#10;yg2nKqMNcrAjUMV0n5j0yfLrSI+TXyc7L+UvZGW7D7EzFVVz1lRK1BjTPI1Hjqd5CyxxRE6NemwJ&#10;t+OPzfGTe97vd9vZLy8kJJOB5Dru17W+1nK/tNyxZ8t8t2SJGijW9Bqc04k8adFz9k/Ul9e9+691&#10;737r3Xvfuvde9+691737r3Xvfuvde9+691737r3Xvfuvde9+691737r3Xvfuvde9+691737r3Xvf&#10;uvde9+691737r3Xvfuvde9+691737r3Xvfuvde9+691737r3Xvfuvde9+691737r3Xvfuvde9+69&#10;1737r3Xvfuvde9+6912rMjK6MVZSGVlJDKRyCCOQQffuHWiAwIIqD1ct/LB/ml7z+I284tndmZjL&#10;bq6WzjLDUUNdWT1dTtyrlmRRWUU1RJIyUqRsSVvZNIAGngSPyRz1c8v3Itr2RpNtbyJqVPqK+XWE&#10;33qvunbJ7x7I29crWUNpzxBkMqhVmUA9rBQKsT5+dfXPW7H0r3r1f8gdmUG+uq92YvdODrIYXkfH&#10;1Mc01DNLGJPtqyNGJilUH/WPvJjbd0sd3tkurC4WSI+h4fI9cMeeOQOa/bre7jYObdomtL9GIAdS&#10;A4BpqUniOhe9mHQM697917r3v3Xuve/de697917r3v3Xuve/de697917r3v3Xuve/de697917r3v&#10;3Xuve/de6i11DRZOkqMfkaSmr6GriaCqo6yCOppaiFxZ4p4JleOWNh9QwIPurKrqUdQVPEHh09Bc&#10;T2s0dxbTNHcIaqykqykcCCMg/Z1r1/zI/wCS1192rg92dw/HfGrtfsmjoq3L1e0aIFMTuEwK9S9N&#10;j6SJPHDVSEEKDzb6E/T3EXOfttaX8VxuOzpovQCSg4N8gPXro392T78PMfKV/s/JfuRdG75Yd1jW&#10;4b+0hqQoLsTUqPP/AAdadG69obo2Lna/bO8MFk9uZ/GTvT1+KytLJSVdNNGxRleOQC41KbEXB/B9&#10;463FvPayvBcRMkqmhBFD12n2jedq3+wt902XcIrnb5VDJJGwZWB+Y/4vpOe2ejPr3v3Xuve/de69&#10;7917r3v3Xuve/de697917r3v3Xuve/de63Cf+E/nwd/uDsDK/MbsHE+PdnZtFNt7qSmrIl82H69S&#10;a2X3NCJIBJFPvGuhEULrIQaGmva03vIj2l5X+ktJOY7uP/GJxpiB8o/Nv9ucD+iPn1xg/vE/fn+s&#10;PMVp7K8u3ldo2qQTbgynEl4R+nAaGhFspLMCP7V+NU62T/cz9cw+ve/de697917r3v3Xuve/de69&#10;7917r3v3Xuve/de697917r3v3Xuve/de697917r3v3Xuve/de697917r3v3Xuve/de697917r3v3&#10;Xuve/de697917r3v3Xuve/de697917r3v3Xuve/de697917r3v3Xuve/de697917r3v3Xuve/de6&#10;97917r3v3Xuve/de6//X3+Pfuvde9+691737r3Xvfuvde9+691737r3Xvfuvde9+691737r3Xvfu&#10;vde9+691737r3Xvfuvde9+691737r3Xvfuvde9+691737r3Xvfuvde9+691737r3Xvfuvde9+691&#10;737r3Xvfuvdabn8/T4JN1f2XS/L3rrDmPYXbGSjxnaFLRQzmn252U0I+2zkoCPDTUO96aBmdtSKM&#10;hE9lvMPeOfuvyt9DerzDZx/4pcNSUD8Mnk3yDj/jQPr12t/u9Pf8c18ry+zXMt7XmHZ4i9izEVms&#10;q90Q4FmtWIAFCfBZc9h61yvcOddLuve/de697917r3v3Xuve/de697917r3v3Xuu1UsyqPqxCj/X&#10;JsPfutE0BJ4Drfa/kt9JxdTfEbCZCehp4spvCp/i01YI0Wpmhlijl0O+kSeMu4NrkEj/AA95We2u&#10;2Db+X4nKASSGtfPr58fvw89Nzh7xX9vHcMbSyXwwtTpBBIr6Vx9vVvvuQ+sM+ve/de697917r3v3&#10;Xuve/de697917r3v3Xuve/de697917r3v3Xuve/de697917r3v3XusU88FNFJPUzRU8ESl5Zp5Ei&#10;ijQfVpJHKoij8kkD3okKCWNB1eOOSV1jiQtITgAVJ+wDj1r9fzP/AOb1jOgYqnq7orIY/O75qoZ6&#10;fIZqlnWaHEsUKPokik9LRk2va5P09xLzx7hJtIax2tw90RQsPLrop91X7mt17hvFzXz9byW+wowZ&#10;ImFDJmuQR59aeXZ3aO9u393ZLe2/s3WZ3P5SV5aiqq5pJdOt2kMcQkd/HGGc2A947X19c7jcPdXc&#10;peVjxPXaHlblTYuTNntdi5esEt9uiUAKoA4ClTTieg+9pOhH1737r3Xvfuvde9+691737r3Xvfuv&#10;de9+691737r3Xvfuvde9+691737r3Xvfuvde9+691737r3Xvfuvde9+691737r3Xvfuvde9+6917&#10;37r3Xvfuvde9+691737r3Xvfuvde9+691737r3Xvfuvde9+691737r3Xvfuvde9+691737r3Xvfu&#10;vde9+691737r3VhfwK/mF9pfB/eP3O3ZGzGw8zWRPuba1TJK9PNEWQSz0sPkWNJgFvxYk8/X2L+V&#10;Ob77li51QnVase5Tw/LrHD7wf3cOU/ffZfC3JPB5ggQ+BOoAYHNAxpWnl/sdbx/w7+aHU3zN63o9&#10;99dV/grFjSPObbrXjTKYitUFJ4pINbSGJZVIB/w/2PvJ/l3mTb+ZLNbqzejfiU8QeuDPvT7Ic3+y&#10;PM0/L/MtvqhJJimUExyLxBBpStKY6N97EPUM9e9+691737r3Xvfuvde9+691737r3Xvfuvde9+69&#10;1737r3Xvfuvde9+691737r3Xvfuvde9+691rcfz/AH4vbHl6RoPkFtvadBQbww+4Mbi8/ksXQxwS&#10;19HX1AVqrINFGNbxxFrtcX03PNyYZ92djtTti7vDbgXCuAxA4g+Z66b/AN3f7rb8nPdx7dbnu8km&#10;yzW7yRI7EhWQfClTwJpj59ad3vHbrtJ1737r3Xvfuvde9+691737r3Xvfuvde9+691737r3R9/5c&#10;Hwxzfzd+S+1etRBVQdeYF4t29tZ6FZljxWysdUx+ehjqYkZYspuWq00NKCyHVKzg2jPsV8m8ty8z&#10;71BZUIs075W9EHlX1Y9o+2vl1j395n3usPYn2u3bmcyI3MlwDb7fEaVkuXU0cqTmOBayyYOFCkdw&#10;6+iVt/AYbamCw22NuY6mw+39vYugwmExVEnjpMbisXSxUWPoaZLkrDS0sKotyTYckn3mBDFHBFHB&#10;CgWJFCqBwAAoAPsHXza7juN9u+4X267ncvNuNzK8ssjGrPJIxZ2Y+rMST9vTv7c6Rde9+691737r&#10;3Xvfuvde9+691737r3Xvfuvde9+691737r3Xvfuvde9+691737r3Xvfuvde9+691737r3Xvfuvde&#10;9+691737r3Xvfuvde9+691737r3Xvfuvde9+691737r3Xvfuvde9+691737r3Xvfuvde9+691737&#10;r3Xvfuvde9+691737r3Xvfuvde9+691//9Df49+691737r3Xvfuvde9+691737r3Xvfuvde9+691&#10;737r3Xvfuvde9+691737r3Xvfuvde9+691737r3Xvfuvde9+691737r3Xvfuvde9+691737r3Xvf&#10;uvde9+691737r3Xvfuvde9+690FHeXTOx/kJ1NvvprsbGJlNo7+2/XYLJxEEVFG9TEfsstj5UeOS&#10;nyeHrljqaeRWBWaJfxcFBum22u77fdbbeJqt5UKn5V4EfMHI+Y6F3IXO2/e3POHL/O3LV0Yt5265&#10;SVD5MFPdG4NQUkWqOCDVWPnTr5xXyv8AjXvn4k98b86N39Af4ltTJyNh8skciUe59q1skku3Nz48&#10;yxQs1Ll8eFYjT+3MskfJQ+8N9/2W65f3W62u7HfG2D5Mp+Fh8iP2Go8uvpi9ofc/YfeH2/5f595e&#10;k/xW8iHiR1BaC4UATQPQnujeo45Uq3Bui5+yfqS+ve/de697917r3v3Xuve/de697917rlG5jdHH&#10;1R1cf66kEf7178MEHqrDUrL6jrdB/kofPHbvYfVtH0bvfK0WL3VthhTYUVU0cC1tOqRRpFFqtqLg&#10;C3PB495Je2nNUN5Yrtd1IFnThXzHXEP7833ftz5b5rm582K0kl2i6GqXSCdLVJJP2dbCisGAZSCp&#10;AIINwQfoQfcu9c4yCCQRnrv37rXXvfuvde9+691737r3Xvfuvde9+691737r3Xvfuvde9+691737&#10;r3XvfuvdJfeO89s7A2/Xbo3dl6PB4LGxmWryFbKsUMagE2uxGpiB9Bz7YubmC0iae4kCxDiT0a7L&#10;sm6cw7jb7Vs1m89/KaKiipPWqZ/NT/nCNuuGXp/4zbjqaPGh56fcG6qJyktSp0K8VO62sGX9NiQP&#10;r7gbnv3E+oB27ZJiE/Ew8+uuP3SvuYDaHTnP3S2xXuaAw27ZC+hI/wAPWspl8zlc/kKjK5rIVWTy&#10;NXI0tTWVkzzzzSMbszu5JJJ9wnJJJK5klcs58z11LsrK0263jtLG3SK2QUVVAAA+QHTb7p0q6979&#10;17r3v3Xuve/de697917r3v3Xuve/de697917r3v3Xuve/de697917r3v3Xuve/de697917r3v3Xu&#10;ve/de697917r3v3Xuve/de697917r3v3Xuve/de697917r3v3Xuve/de697917r3v3Xuve/de697&#10;917r3v3Xuve/de697917r3v3Xuve/de697917r3v3Xuve/de6Mn8a/ld3L8Vt50m8Oqd01+JaOdJ&#10;chh1qHTG5aNf901cYDWuONQH5+h49nWy7/uWw3K3FhOVNcjyP29Rh7n+0XJPu3sk2y83bTHMCtEk&#10;p3xn1U/5Ot4b+XR/Me2B80Os6CbN5DD7W7Yxxelz+1JqyOBqh4mKrWY/zsnmSYC+kcm4sPrbJ3k7&#10;nK05kskMrrHfjDLX+Y64O/eV+7NzD7Ic0XCWFtPd8oSUaG4Ck0r+F6VoR6/t6s/9jjrFXr3v3Xuv&#10;e/de697917r3v3Xuve/de697917r3v3Xuve/de697917r3v3Xuve/de697917qoH+dB3d131v8R9&#10;zbS3W9NW5zes1NS4TDvpeZ5FMsS1XjZTZVaU2INxY+489ydzs7Ll+e3nIMstAo/y9Zmfcg5F5k5m&#10;949r3jaA8dhYhmlkHCmDpr+XWhMxuzEcAkkD/XPvFPr6DhgAdde/db697917r3v3Xuve/de69791&#10;7r3v3Xup+KxeRzmUxuEw9FU5LL5ivo8Xi8dRxNPV1+RyFRHSUNFSwoC81TVVMyxoo5ZmAHu8aPK6&#10;RRqWkYgADiScAD5k9J7u7trC0ub69nWKzhjaSR2NFREBZmYngqqCSfIDr6DP8rD4M4/4RfG3EYLN&#10;0VI/cfYi0W8O2srH5JZafLVFHH/Dtn008oQjHbSpJDDZUQSVbzSG+oH3lvyJyunLGzRxSqP3jNR5&#10;T6GmE+xBj5mp6+c772fv3c++3ude39jO45K23VbbfGaANGrHXcsBXvuGGrJJEYRcUI6sw9jXrF3r&#10;3v3Xuve/de697917r3v3Xuve/de697917r3v3Xuve/de697917r3v3Xuve/de697917r3v3Xuve/&#10;de697917r3v3Xuve/de697917r3v3Xuve/de697917r3v3Xuve/de697917r3v3Xuve/de697917&#10;r3v3Xuve/de697917r3v3Xuve/de697917r3v3Xuve/de6//0d/j37r3Xvfuvde9+691737r3Xvf&#10;uvde9+691737r3Xvfuvde9+691737r3Xvfuvde9+691737r3Xvfuvde9+691737r3Xvfuvde9+69&#10;1737r3Xvfuvde9+691737r3Xvfuvde9+691737r3XvfuvdUw/wA5r+X8vy76Lbsvr3EifvjpXG5H&#10;L7fjpvElVvXZsSS12f2S5kAE9auhqvGjWh+5VowT5re439yOUv6w7X9baR13W2UlacXTiyfb5r88&#10;efWbv3JPvEn2b5+HK/Md5p9v98lSOYtUra3JIWK6FOC8I5sHsIb8HWiTNDLTyywTxSQTwSPDNDMj&#10;RywyxsUkiljcK8ckbqQykAgix94skEEgihHXfxHSREkjcNGwBBBqCDkEEYII4HrH711br3v3Xuve&#10;/de697917r3v3Xuve/de6WvX3YG6Os904nd20srVYrLYmsp6uKalmaIyCGVJDFIVvdJAtjwfam0u&#10;57KeO4t3KyKa46IuY+Xdq5p2m72feLRJrOZCpDCtKilR8x1vv/yw/m9gflf0zioK6vgTe+2aKnoM&#10;vTSzRrUVLQokZlWNtLyNf6/Ukf63vK3kjmeLfttjDuPqkFD8+vnu+9T7Ebh7Rc73clvbsdhunLxs&#10;AaLUk0rwHVonsc9Ypde9+691737r3Xvfuvde9+691737r3Xvfuvde9+691737r3XvfuvdA73p3js&#10;L499eZjsjsPLU+LweJikYCWaOKWsnWJ5VpqdWOp3YJ+AbXH9Rcu3TdLTaLOS9vJAsS/z+Q6GnIPI&#10;XMPuPzHZcs8t2bS38xHAEhRWmo/L/D1pd/zJ/wCbTur5cJJ1718lZtXrWlqJA/gnaKoyyq9tUjqq&#10;yFJVX6k3seLfjG3nTn+fmAGztAY7IH9vXb/7sP3Ptp9nWXmPmNku+Z3UUqKiPHl5VH/F9UmkliSS&#10;ST9STcn/AFyfcZ9ZzgAYAx1737rfXvfuvde9+691737r3Xvfuvde9+691737r3Xvfuvde9+69173&#10;7r3Xvfuvde9+691737r3Xvfuvde9+691737r3Xvfuvde9+691737r3Xvfuvde9+691737r3Xvfuv&#10;de9+691737r3Xvfuvde9+691737r3Xvfuvde9+691737r3Xvfuvde9+691737r3Xvfuvde9+6917&#10;37r3Xvfuvde9+690rdlb73f11n6DdGytwZLbucxs8dRS12NqZIHDxMHUSKp0TR3HKsCPai2urizm&#10;Se2lZJVOCOibfeX9m5l2642rfduiubCVSGV1BFD6eYPzHW53/LV/nCdYd0bN2t1f3vuaj2p27SJT&#10;Yalrsi/jo9ytEsMEUom0qqSuW+pv/Q+8kOS/cSx3K2gsd1nEe4CgBPBuuI33n/uYc1ckb1u3Nft/&#10;tb3fJrlpWVMtBWpIp5gdX2QzRVEMVRBIk0E8aSwyxsHjlikUPHJG6kqyOpBBHBHuVgQQCDUHrnw6&#10;PG7xyKVkUkEHBBHEH5jrJ731Xr3v3Xuve/de697917r3v3Xuve/de697917r3v3Xuve/de697917&#10;otXyv+Suy/iv01uvtLd1bTxPisZVvhMZJIqTZfKpA8lPRwqTqbUy82B/p+fZLv8AvVtsW3T31w4B&#10;VTpHqfTqT/aL2w3z3Z522jlPZoGKzSqJXAqI4yQCx60B/mZ81u0fmb2DNvDfVU9Niqd3XB7ejdWp&#10;sZT6m8ajQFUusZA44H+P194m8ycy33Ml2bi6akY+FfIdfQ/7JexvKnsly4my7BEGu2A8WYjuc+f5&#10;V6Jp7DnU29e9+691737r3Xvfuvde9+691737r3XvfuvdbM/8hL+Xw+8dzL80+18I/wDdbZ9dU47p&#10;LE5BEWPO7tp9MeR32ad1aSTHba1tBQsSiyVxdxqEIPubPanlE3M/9Zb+L9CMkQg/iccX+xeC/wBL&#10;Pl1y2/vB/vGLsu1n2O5Rvh+9r2NX3ORDmK3OUta8A8+HlGSItKmhc9bePvIPrjb1737r3Xvfuvde&#10;9+691737r3Xvfuvde9+691737r3Xvfuvde9+691737r3Xvfuvde9+691737r3Xvfuvde9+691737&#10;r3Xvfuvde9+691737r3Xvfuvde9+691737r3Xvfuvde9+691737r3Xvfuvde9+691737r3Xvfuvd&#10;e9+691737r3Xvfuvde9+691737r3Xvfuvde9+691/9Lf49+691737r3Xvfuvde9+691737r3Xvfu&#10;vde9+691737r3Xvfuvde9+691737r3Xvfuvde9+691737r3Xvfuvde9+691737r3Xvfuvde9+691&#10;737r3Xvfuvde9+691737r3Xvfuvde9+691737r3XvfuvdaYH88z+XV/oO7AqPld1JgoqfqXs/NN/&#10;pDw2LoxT0exOxcpO0j5COCnUUtNgd51DtImkRrDXl002kQ+8bvdDk7913bb9t8VNvnb9QAYSQ+fo&#10;Ff8Ak2PPrt59wn7yn9fOXY/aLnG/Lc4bVB/ickjVa6s4xTQSe5pbYUBrUtFpavaeteb3EPXR/r3v&#10;3Xuve/de697917r3v3Xuve/de697917ow3x0+SHY/wAc9+YPdexdwV2LhpcpRT5Oignkjp62lSZP&#10;PHKimzEx3txzYD2cbNvN5s13FcWspUBhUeo6jf3L9suWfcvl+/2jf9ujldomCMQCVamCD9vX0D/h&#10;n8sdifKfqjAbp27m6KrzkeOpI85QR1ETVEVWsQWRzGJGkIZ0N+OD7y15b3+032winhlBloNQr59f&#10;Op72+0O/+0vN24bTuVjIlgZGMTkGhWuBWlPPo4fsRdQv1737r3Xvfuvde9+691737r3Xvfuvde9+&#10;691737r3ROvmF8xetfif1hnd4biz+JbcEFLOMLgDVwPWVdaqegPTiQSKgcgci5J49h3mLmKy2Cxl&#10;uJpV8YDtWuSepp9l/Zbmf3e5qsNm23b5htzOPFl0nSq1zRqUr1o0/M/+YZ3f8xs1VR7vzU1BsyGt&#10;kmxu2qKR4qQRq7+EzxqwjayEekC3H9OPeL3MnN+6cxSsLiUi2rhRw/PrvV7I/dw5E9lbGJtmsVk3&#10;soA87AFq4rQ8fz6IF7CfWRHXvfuvde9+691737r3Xvfuvde9+691737r3Xvfuvde9+691737r3Xv&#10;fuvde9+691737r3Xvfuvde9+691737r3Xvfuvde9+691737r3Xvfuvde9+691737r3Xvfuvde9+6&#10;91737r3Xvfuvde9+691737r3Xvfuvde9+691737r3Xvfuvde9+691737r3Xvfuvde9+691737r3X&#10;vfuvde9+691737r3Xvfuvde9+691Joq2rx1XTV9BUzUdbSTR1FLVU8jQzwTxMHjlikQh0dGFwQfd&#10;lZkZXRiGBwR01PBDcwy29xErwOpDKRUEHiCDxHW0d/Lc/nexYTHbJ6H+SNJVVgjai27gOwYpYgIU&#10;LJTUkeZeVy8hYn9RH141e5y5M9zhElrtW8qTwVZP5CvXKL7zf3Emv7nffcD2ymRCQ001mQcnLMYw&#10;BQfZ/LrazxmSoMzjqLLYyqhrcdkaaGso6unkWWCop50EkckciEqysp/rwfc8o6SIsiMCjCoPy65H&#10;XVrcWVzPaXUTR3MbFWUihBBoQQep3u3Sfr3v3Xuve/de697917r3v3Xuve/de697917r3v3Xug57&#10;Z7N250917ujsbdVVHTYba+LqMjUl5I42mMSEpBF5GUNJI34HNrn8e0e4X0O3Wc95O1I0Wp6E3J/K&#10;2586cybTy1tMRe9u5Qi4JpXiTTyHWht/Mh/mP7w+be7FxsCVGE6723kqhcHiI5dMVZHDJNHDVzRo&#10;zK3lVg4J5J5/18Vec+crjma4CAFbNG7R6/Pr6Bfuy/dm2X2K2c3UjLPzLdRDxZCMqSASoPy4dVbe&#10;wN1lh1737r3Xvfuvde9+691737r3Xvfuvde9+690fH+Xd8JN2fOb5B4PrjHrU47r/AvS7j7Z3ZFF&#10;I0e39nw1NpKWnddKnN7hkjNLRIWX1s0hOmNvYq5P5ZuOaN3is0qtolGlf+FK8B/Sbgv7fLrH77yX&#10;vrtHsJ7c3/M1yVl5iuA0O325IrNclcMR/vqEHxJSAcALxYdfQ52FsXafWGytrdebFwlDtzZ+y8Fj&#10;tubcwmOgipqPHYrF00dLSwRxxIilykeqRyNUkjM7EsxJy9tLW3sbaCztYglvGoVVGAAMD/V5nPXz&#10;e8w7/u/NW+btzJv99Jc71fXDzTSuSzPJIxZiSa4qaAcFACigAHSu9qOifr3v3Xuve/de697917r3&#10;v3Xuve/de697917r3v3Xuve/de697917r3v3Xuve/de697917r3v3Xuve/de697917r3v3Xuve/d&#10;e697917r3v3Xuve/de697917r3v3Xuve/de697917r3v3Xuve/de697917r3v3Xuve/de697917r&#10;3v3Xuve/de697917r3v3Xuve/de697917r//09/j37r3Xvfuvde9+691737r3Xvfuvde9+691737&#10;r3Xvfuvde9+691737r3Xvfuvde9+691737r3Xvfuvde9+691737r3Xvfuvde9+691737r3Xvfuvd&#10;e9+691737r3Xvfuvde9+691737r3Xvfuvde9+690hezet9m9wdf7u6w7CwtNuHZe+MHW7f3FiKpF&#10;eKrx9bHpYoXVxFU00oWWGSxMUyK45Ue0t7ZW242lxY3kYe2lUqwPmD/lHEeh6P8Albmfe+TOYtm5&#10;q5cvmtt8sJ1mhkXirqflSqsKqw/EpIOD188X+YH8Jt6fBjv3OdZ5z7nK7JzElZn+qt5SUzQQ7o2b&#10;JVMtMJjqkiXOYTWtNXxo7BZgHFlkUe8QubeWbnlfdpbKWrWzVaJ/4kr/AMeXgw9ft6+kL7uvvpsf&#10;v37eWHNNhoi32ELFf2wapguQvdTgfCloXiJAquMlT0Rv2F+p6697917r3v3Xuve/de697917r3v3&#10;Xuve/de6sH/l6/NbdfxB7hwuZhyFVJs7J11PSZ3FtPJ9osE7mKSfxlwiqBJ6uLW5/r7F3KPMtxy9&#10;uMcgc/TMaMPLrHL7x3sbtHvLyXfWT26Deooy0UlBqqBUCtK+WOt//qPt3ZncuzcLvDZ2ax+Vpcpj&#10;qWtlio6iOZ6SSojDtDKqsxVka495Z7fuFtuVtFcW0oZWUHHl187vOPJu98k73fbLvVjJDNFKygsp&#10;AYA8R0KXtd0E+ve/de697917r3v3Xuve/de64u6xqzuyoiKWZ2IVVUC5ZmNgAB79wyeHWwCxCqKs&#10;eqkvnr/NQ6U+Me0t0ba21uSl3J2t9pLSY7GYuaKojoauQKoklljlP7kZYj+i2vf3H/NfPe2bJbzw&#10;wTB7+lAB5HrMP7vn3S+efdPeNq3TdNse15R1hneQFS6jyAI4H+fDrSB7q+QXaffe6srujsTduXzc&#10;uQrqiqhoKmsnkoKGOWRnjhp6ZnZFEakC/wBSf9t7xj3Ldr7dZ5J7y4ZiTWhOB13e5G9uuU/b3abT&#10;auWtnhgSOMKXVQHcgUJLUrnoFPZZ0Oeve/de697917r3v3Xuve/de697917r3v3Xuve/de697917&#10;r3v3Xuve/de697917r3v3Xuve/de697917r3v3Xuve/de697917r3v3Xuve/de697917r3v3Xuve&#10;/de697917r3v3Xuve/de697917r3v3Xuve/de697917r3v3Xuve/de697917r3v3Xuve/de69791&#10;7r3v3Xuve/de697917r3v3Xuve/de697917r3v3Xuve/de65RyPE6SxO8ckbrJHJGxR0dCGV0ZSG&#10;VlYXBHIPvwJBBBz1VlV1ZHUFSKEHgR6Hq9P+Xj/OP7a6Dz2zesO3Mid3dQvVR4ypyOSllqMxgaeU&#10;6IZoppXI+3iJANuRYXBFyJS5Q9xtw2mW2sdwfxNvrQk8VH+brAb7yH3KuT/cLb975q5Otvo+cghd&#10;UQARysMkEDzP/FZ47p+wewtm9nbZxu7tjbgxm48FlKSnq6esxlXBVKi1EYkWKoEMjmCdRcFWsbg/&#10;Uc+8lLS8tr6BLi1mV4mANQa8euHfMPLm98q7pdbPv23S21/E5Uq6la6TSoqBUfMdLT2p6I+ve/de&#10;697917r3v3Xuve/de697917pszWYx238Tkc3l6qKixmKpJq6uq53VIoKanQvJI7MQAAB/sT7pJIk&#10;MbyyNRFFSelVjZXO43ltYWcRe6mcKqjJLE0A60hf5sX8zrdvyK37uDqLrPN1GM6h2/VzY6d6CpkR&#10;twVEDmKoMrxOFeFXQqeOfoPeMfP3O9xvF3Nt9lKV29DTB+I+fXdv7oX3V9n9tuXtu5y5psVl5yuE&#10;DgOoPgqRUUqMGmeqNPryfr7i/rPbr3v3Xuve/de697917r3v3Xuve/de697917pddY9a7z7h7A2l&#10;1h15hKrcW9N75ujwG3sPSIzy1VfWPpDOUVzFTU0QaWaQjTFCjOeFPtVY2VzuN3b2NnEXuZWCqB5k&#10;/wCQcT6Dog5p5n2Tkvl3eOauZL5LbY7CBpppGNAqKP5sxoqjizEAZPX0OP5fXwn2d8Gfj/g+scKa&#10;bK72zC0m4e1d4RU6wS7n3nLSqlSIfVJKuEwgdqWgjd2KwqXNmkYe8veUeWbblfaYrGOjXTUaV/4n&#10;p/x1eC/LPn18333jPfPevfv3Ev8Amq+DRbFCWhsLYmogtg3bXgPFlw8pAFWIHBR0eb2KOoE69791&#10;7r3v3Xuve/de697917r3v3Xuve/de697917r3v3Xuve/de697917r3v3Xuve/de697917r3v3Xuv&#10;e/de697917r3v3Xuve/de697917r3v3Xuve/de697917r3v3Xuve/de697917r3v3Xuve/de6979&#10;17r3v3Xuve/de697917r3v3Xuve/de697917r3v3Xuve/de697917r//1N/j37r3Xvfuvde9+691&#10;737r3Xvfuvde9+691737r3Xvfuvde9+691737r3Xvfuvde9+691737r3Xvfuvde9+691737r3Xvf&#10;uvde9+691737r3Xvfuvde9+691737r3Xvfuvde9+691737r3Xvfuvde9+691737r3RJfnv8ACnYv&#10;zm6HzPVu5vtcVuzGipznWO9ZKYT1G0N4JTGOnnYpaobDZVVWnr4kIMkB1AFkQewzzXy1a80bVJYz&#10;0W4WrRPT4Hp/gPBh5j7Op0+7375b/wCwnuBZc2bVqm2iXTFfWwaguLYtUj08SPLxMeDYwGPXzy+4&#10;Oot/9Edk7t6m7OwNRtzeuy8tUYjM46cM0bSQsfDXUFQVRa3GZCArNTzKNMkTg8G4GIe47fd7Ve3G&#10;330RS5iahH+UeoPEHzHX0f8AJnOXL3uByxs/N/Ku4Lc7FfQiSNxxoeKuPwuhqrqcqwI+fQa+0XQo&#10;697917r3v3Xuve/de697917r3v3XuvfTkfX37r3V0H8qD+YlW/FzsiHavYOVra7r/cs1NjtFTUSy&#10;pjXmkEasmvWI0Utcf0P+29yTyFzg2x3ogu5CbRzTPl1hB97v7tkHuvyy+78u2kcfMVqrPgAFwBXP&#10;Cp63ktn7uwO+9t4jde2chT5PDZqigraOrppFkRo54klCsV/TIgexB5HvJ+3uIrqGO4gcNGwqCOuC&#10;+9bNuGwbnebRuls0V7A5VlYUNQafs6U3t/or697917r3v3Xum7L5fG4HG1uYzFbT47GY6nkqq2tq&#10;pFigp4IlLPJI7WAAA/2PukkiRI0kjAIBUk9KbOzutwuoLKygaW6kYKqqKkk8AB1rM/zNP5zeBxOH&#10;3D038cMuanPyGbHZTdlKzGKFTqik+2kUBbL+AGux+v8AhCnO3uRFHHNtuzSVl4Fx11I+639yPcLy&#10;923nX3Ms9G3ijx27UqfMah/sY/w6m+4Nw5vdWXrs/uLJ1eXzGSmaora+umeeonlcklndyT9TwPoP&#10;cBTTSzyNLM5aRjknrr5t222O0WUG37bapDZRLRUUAAAegHTN7b6Xde9+691737r3Xvfuvde9+691&#10;737r3Xvfuvde9+691737r3Xvfuvde9+691737r3Xvfuvde9+691737r3Xvfuvde9+691737r3Xvf&#10;uvde9+691737r3Xvfuvde9+691737r3Xvfuvde9+691737r3Xvfuvde9+691737r3Xvfuvde9+69&#10;1737r3Xvfuvde9+691737r3Xvfuvde9+691737r3Xvfuvde9+691737r3Xvfuvde9+691737r3Xv&#10;fuvde9+691YN8JP5ifeHw23liqnA7gyGc68NTEmc2PkKqSXHT0hkJkelVtTRSIrmy/TgWtb2LuWe&#10;cNz5cuY2imLWde5CcU+XWOfvr92zkP3r2S7i3Dbo7fmTSfCukUBw1MavUH1/bXrez+Lvyy6n+VfX&#10;+G3n19n8fPXVmPgqMvt0VUbZLE1TQo9RE0BIleFHbhrcD6/1OUux7/Yb9aR3NpMCxGVrkHrgL7re&#10;0HN/tJzFfbJzHt0i26SERzaTokWpANeAJ9OjP+zzqKuve/de697917r3v3XusNRUQUkE1TUyxwU9&#10;PE8080rBI4oo1LySSOxCqiKCST9B70SFBZjQDq8cck0iRRIWkYgADJJPAD5nrUk/nC/zU9wZDcm4&#10;fjf0Xno4tswRvQbt3JjKksa2VSqPS000YGpSwe4v6Ra/PvH/ANxOe5Xmm2ba5f0Bh2Hn8uuw/wBy&#10;/wC6Vt1ttm2+5vP23k7qxD28Lj4R/EwPnw+3rWKd3kd5JHaSSRmd3dizu7EszMzElmYm5J5J9wiS&#10;Sanj11PVVVQqgBQKADgB1x9+6t1737r3Xvfuvde9+691737r3XvfuvdZIYZaiWKCCKSeeeRIYYYU&#10;aSWaWRgkcUUaBnkkkdgFUAkk2HvYBJAAqT1V3SNHkkcLGoJJJoABkkk4AA4nrdr/AJLX8tIfGLYd&#10;P8i+4sNCnfXZGG/3A4ergD1PWGxsnGskePZ5FvDujcdOVkrilvBAVp9THye8mfbbkr9x2o3jcY/9&#10;2sy9oP8AoSHy/wBM34vQY9euFf34fvQn3U5gl9teS70n2+2yf9WRT2310hoXxxghNRFX4nBkoO3q&#10;+n3KvXPrr3v3Xuve/de697917r3v3Xuve/de697917r3v3Xuve/de697917r3v3Xuve/de697917&#10;r3v3Xuve/de697917r3v3Xuve/de697917r3v3Xuve/de697917r3v3Xuve/de697917r3v3Xuve&#10;/de697917r3v3Xuve/de697917r3v3Xuve/de697917r3v3Xuve/de697917r3v3Xuve/de6/9Xf&#10;49+691737r3Xvfuvde9+691737r3Xvfuvde9+691737r3Xvfuvde9+691737r3Xvfuvde9+69173&#10;7r3Xvfuvde9+691737r3Xvfuvde9+691737r3Xvfuvde9+691737r3Xvfuvde9+691737r3Xvfuv&#10;de9+691737r3VLv83n+WdjvmZ10e0ur8TS0nyQ64xNQcRJTKkD9lbZplaol2XliNKVOTpirPip3/&#10;AHI5GaHUY5Aojb3C5KTmSz+usYwN5hXH/DF/gPzH4T644HrN/wC5t96O59kuZRynzXeO/tlucw8Q&#10;NkWU7YFzH5qjYFwowVAempanRWyWNyGGyNfiMtRVWNyuKrarG5PHV0ElNW0GQoZ5KWsoqummVJae&#10;qpamJo5EYBkdSCLj3i26PG7xyKVkUkEHBBGCD8weu+trdW97bW97ZzpLaTRq6OpDK6OAysrDBVlI&#10;IIwQajqF7r0/1737r3Xvfuvde9+691737r3Xvfuvdckdo3WRGKujB0YcFWU3Uj/EEe/A0yOPWmAY&#10;FWFVPWzL/J4/me4fq/EUvRPc+cmkoK/KpBtzKVsxb7FZDFFFEXcWEa67Fb829zX7d87x2Ma7VuUp&#10;0lu0ny65b/fR+6re813kvP8AyRYAXEcJMyKPjpUk48/n1twYnK4/OYyhzGKqoqzHZKmiq6OqgcPF&#10;NBMgeN0Zbggg+8gY5ElRZI2BRhUHrjteWlxYXVxZXcRS5iYqynBBGCOnH3fpN0hux+xdp9VbOze+&#10;N6ZWlxGBwVFNWVdTUypEGEMbOIo9RGuR9NgBf2lvLy3sLeW6uZAsSCpJ6P8Alnlrd+bt6sdh2O0e&#10;bcLhwqqoJ4mlT6Adadf8yD+cvuTvmmz/AFJ0sKnbuxHnqKGtzcMxjqspChlhZon0Bisi2N/0/wBP&#10;6e8ducvcebdVl2/bapa1ILeZ67Sfdm+5Ntnt/Lt3OPPBW538KHWIiqxnByPl+3rX2kkkld5JXeSS&#10;Ri7yOxd3diSzMzEszMTck/X3EZJJqTnrosqqihVUBQMAcOuPv3Vuve/de697917r3v3Xuve/de69&#10;7917r3v3Xuve/de697917r3v3Xuve/de697917r3v3Xuve/de697917r3v3Xuve/de697917r3v3&#10;Xuve/de697917r3v3Xuve/de697917r3v3Xuve/de697917r3v3Xuve/de697917r3v3Xuve/de6&#10;97917r3v3Xuve/de697917r3v3Xuve/de697917r3v3Xuve/de697917r3v3Xuve/de697917r3v&#10;3Xuve/de697917r3v3XujB/HD5Mdq/GDsTCdg9Z7kr8VU46upZchjUnc0GWoYqiOSoo6imZjFeaN&#10;Coe1wbfUcezfZt7v9jvIruymKkEVHkR5jqOPcz2t5S91eW77lzmjbI5YpY2COQNcbkEKwbjg5p1v&#10;XfBn+ZZ0f8xtt4qgoc/QYHtKOhg/jWzqyUQ1ElWsaCaWiDBQyyOSQv8AtvwPeUvK/Om18xwxokoS&#10;+p3IfX5dcCPfv7r/AD57K7nd3Fxt8lxymZD4VyoqAtTQN9nr+316sn9jPrGLr3v3XuumZVUszBVU&#10;EszEBVA5JJPAA9+62ASQAKnrXV/nO/zKKjprCf6Buns1S1W5N042op905bG1UchxEEmuOSmSeEta&#10;Xxnmx5b/AAF/cPe5HOjbbF+6tulBmkXuIPD5ddKPuRfdhj52vv8AXB50sXTbLSUNBG6keIRkNQ+V&#10;f5dabNVVVNbUT1dZPLU1VTK89RUTu0s00srF5JJJHJZ3diSST7xyZmZizGrHrtdFFFBFHDDGFiUA&#10;AAUAAwAAOsHvXTnXvfuvde9+691737r3Xvfuvde9+691737r3Wzb/JD/AJXg3vkNv/Mrv7bnl2bi&#10;qkZHpDZeapj9tujLUzssPYOVoZlArMFip1JxscgMNTUr5iHSNbzb7Zcj/UvDzHu0P+LKawofxEf6&#10;IR5qPw+ROc065Z/ft+9adittx9k/bvc6b1MujdLmJu6CNhmzjYfDLIP7cjuRDoqrMetuv3kF1xw6&#10;97917r3v3Xuve/de697917r3v3Xuve/de697917r3v3Xuve/de697917r3v3Xuve/de697917r3v&#10;3Xuve/de697917r3v3Xuve/de697917r3v3Xuve/de697917r3v3Xuve/de697917r3v3Xuve/de&#10;697917r3v3Xuve/de697917r3v3Xuve/de697917r3v3Xuve/de697917r3v3Xuve/de6//W3+Pf&#10;uvde9+691737r3Xvfuvde9+691737r3Xvfuvde9+691737r3Xvfuvde9+691737r3Xvfuvde9+69&#10;1737r3Xvfuvde9+691737r3Xvfuvde9+691737r3Xvfuvde9+691737r3Xvfuvde9+691737r3Xv&#10;fuvde9+691737r3WtJ/Op/lWN2VRbh+Xvx4235OwcZSS5TuPY2Fpbz70xdFDqqN74ihp01VO5sbT&#10;R3ro0UyVkCeSzSIbwt7lcifWrNzDs8P+NqKzIo+MD8YHmwHxeZGeI66hfcc+9qOWJ9u9mvcjc6cu&#10;yuI9tupWxbOx7bWRj8MDsaREnTGx04UjrUC9489dmeve/de697917r3v3Xuve/de697917r3v3Xu&#10;pFHV1FBVU9bSyvDU0s8VRBLGxV45YXWRHVhyGVlBHuysUYMpoQempoY7iGWCVA0TqQQeBBFCOtpr&#10;4G/zsdpdadWYDrvuyjyWUkwcUOPx+TppFNR4VCxqsjya/RcEm4Nj/sfc6cqe5lvZWEVnuasxXAPX&#10;Jz7wP3GN45o5s3HmTkaaKJZyXdGGK8ainn1aR2B/OH+NGzOtpN809TU5CsmpWlocOk1M8zylFaNZ&#10;BHIZCDq+gAN/Y5u/cXZbay+qBJYjAx1ihy79y73R3vmddgkiSOFXo8hDAAedKinWq585v5o3dHzA&#10;yFbhRX1O1+uvJIlNt+ileH7mn1EJ90I30kMvP9Tfn8+4J5o553LmJ2i1FLP+Eef29daPYT7qPI/s&#10;zbQXxt1u+ZaAtMwB0n+jUV6q49gbrK/r3v3Xuve/de697917r3v3Xuve/de697917r3v3Xuve/de&#10;697917r3v3Xuve/de697917r3v3Xuve/de697917r3v3Xuve/de697917r3v3Xuve/de697917r3&#10;v3Xuve/de697917r3v3Xuve/de697917r3v3Xuve/de697917r3v3Xuve/de697917r3v3Xuve/d&#10;e697917r3v3Xuve/de697917r3v3Xuve/de697917r3v3Xuve/de697917r3v3Xuve/de697917r&#10;3v3Xuve/de697917oQOr+zt49Qb2wW/ti5irwu4MDXU9bS1NJNJD5RDIsjU84QjyQS6bMpuPauxv&#10;rjbrmK7tZCsqGop0HOa+Vdl5z2K/5e3+ySfbriMqysAaVFKivAjyPW5X8Cv52vUve6Yzr3vCen66&#10;7AhpqanXP5Wop6XBZ2ZUMZdZS50zyMl2/tXNyOb+8juVPczb910Wm6EQ3dANRwrdcTvvB/cW5w9v&#10;2uuY+Q423Ll1mZvBjUtLEK1pSnAVx5ehx1d1U9i7Co8Omfqt5bagwskSzR5R8zQCjeJhdXSbzlWU&#10;j+nuTWvLRYxK1ygi9ainWCcXLXMM9423RbJdNfA0KCN9QPoRTqn7+aJ/Mv636W6Qz21ept94XcXY&#10;276KqxNJJgMjDVPiIqiGSM1IngkJWUEE8A2H+v7jznjnWz23bJYLC6V7yQEDSa06zO+6l913mfnj&#10;nvb925w2Ce25Zs5FkYSoV8Qgg6aEcPt8+tHbcO5tw7sylVmtzZnJZ3K1s0lRVV+Tq5qupmmlcvIx&#10;eVm0gsxNhZR+APeMM081w7Szys8hOSTU9d49t2vbtntIrHa7GK3s41AVEUKoAwMD/Dx6ZPbXS/r3&#10;v3Xuve/de697917r3v3Xuve/de697917q7X+UP8Ayvsn8xN7U/cfbWJq6L43bGzCidKmOSnHaW48&#10;dIkjbVxjkK0+DopAP4pOh0AHwA62YCTPb3kd+Yrldx3CMjZom8/9FYfhH9EfiP5cesFfvk/ertfZ&#10;fYpOSuT7xH9zb+HBUg/QwuKeO48pWFfAQ5/0SlACd5XGY3H4XG4/D4iipcZisVRUuNxmOoYI6aio&#10;MfQwR0tHRUdNCqRU9LS08SpGigKiKABYe8oURI0SONQsagAAYAAwAB6DrgrdXVzfXNxe3k7y3c0j&#10;O7uSzO7EszMxyWYkkk5JNT1O926Y697917r3v3Xuve/de697917r3v3Xuve/de697917r3v3Xuve&#10;/de697917r3v3Xuve/de697917r3v3Xuve/de697917r3v3Xuve/de697917r3v3Xuve/de69791&#10;7r3v3Xuve/de697917r3v3Xuve/de697917r3v3Xuve/de697917r3v3Xuve/de697917r3v3Xuv&#10;e/de697917r3v3Xuve/de6//19/j37r3Xvfuvde9+691737r3Xvfuvde9+691737r3Xvfuvde9+6&#10;91737r3Xvfuvde9+691737r3Xvfuvde9+691737r3Xvfuvde9+691737r3Xvfuvde9+691737r3X&#10;vfuvde9+691737r3Xvfuvde9+691737r3Xvfuvde9+691737r3Wo7/Oa/lMPtGs3J8t/jPtm+1K6&#10;eozPcXW2CpPTtyuqJDLXb52zjqZLR4asmcyZCliXTTysZkAVmAx+9yOQPp2m5g2WH9Ams0aj4T5u&#10;oHkfxAcDkddivuSffAXeYds9nfdHdP8AdvGoj269lb+2UCi2s7txkUYhkY1dQEYkgHrWJ9wj11R6&#10;97917r3v3Xuve/de697917r3v3Xuve/de6zxVU8BQxPpKMHX0o1mBuDZlYHn+vHvYYjgem3ijkqH&#10;WtRTz6WGX7G3jncTDg8plYajGQKFip0xGEpXVVFgDU0mOgq34/1Tn2pkvLmWMRSSVQfJR/MCvRLZ&#10;8tbLt949/aWjLdNxPiSt/wAZZyo/IdIj2l6Puve/de697917r3v3Xuve/de697917r3v3Xuve/de&#10;697917r3v3Xuve/de697917r3v3Xuve/de697917r3v3Xuve/de697917r3v3Xuve/de697917r3&#10;v3Xuve/de697917r3v3Xuve/de697917r3v3Xuve/de697917r3v3Xuve/de697917r3v3Xuve/d&#10;e697917r3v3Xuve/de697917r3v3Xuve/de697917r3v3Xuve/de697917r3v3Xuve/de697917r&#10;3v3Xuve/de697917r3v3Xuve/de697917p2wWdye28rR5rDTx02SoJkqKWeWjoq+OOWM3RmpchT1&#10;VJLY/h42H+HtyKV4XWSM0cHGAf5Go6RX9ha7naTWN7GWtpFIYBmQkH+khVh+RHR2K3+Zf80chteH&#10;ZlX2rgJdt08C08OPXpXoeGRIUBVV/iEPWMeTYgH9RmLf4+xM3OvMrwC2a/TwQKU8GD/D4Vf59QZB&#10;9132Qtt1k3uHlK4G5s1S/wC891Ir/pDfFPyC06KhvrtDe/ZNUlZvLLU2UqYzdJKfBbewoBJJ5jwO&#10;KxkbfX8g+yC6vrq9YNcyBm/0qr/x0DqXtg5U2LliJoNks3iiPENLNL/OWRz/AD6QHtJ0Iuve/de6&#10;97917r3v3Xuve/de697917r3v3XurT/5Yn8tbenzs7JiyudhyW2/j9szI08m/wDeCI9PLm5Y2Wb+&#10;5u16hl0y5bIRi08y3FHCxb9ZUex3yRyXc803oklDJtMRHiP/ABf0F+Z8z5D59Yl/eo+8/sfsDyw9&#10;pt7xXXuLexkWlsSCIgcfUzjyjQ/Cpp4jCnw1632tgbB2f1bsrbPXfX+38btXZezsRSYLbm38TTpT&#10;UGMxtEmiGGGJALu5u8jtd5ZWZ3JZiTlZaWlvY20FnaQrHbRqFVRgAD/V+Zz18+PMXMO9c2b5unMn&#10;MW4y3e+XszSzTSEs7uxqSSf2ADCqAoAAA6V/tR0Tde9+691737r3Xvfuvde9+691737r3Xvfuvde&#10;9+691737r3Xvfuvde9+691737r3Xvfuvde9+691737r3Xvfuvde9+691737r3Xvfuvde9+691737&#10;r3Xvfuvde9+691737r3Xvfuvde9+691737r3Xvfuvde9+691737r3Xvfuvde9+691737r3Xvfuvd&#10;e9+691737r3Xvfuvde9+691737r3Xvfuvde9+691/9Df49+691737r3Xvfuvde9+691737r3Xvfu&#10;vde9+691737r3Xvfuvde9+691737r3Xvfuvde9+691737r3Xvfuvde9+691737r3Xvfuvde9+691&#10;737r3Xvfuvde9+691737r3Xvfuvde9+691737r3Xvfuvde9+691737r3Xvfuvde9+691hqaanrKe&#10;ejrIIaqkqoZaaqpamJJ6epp50aKeCeCVWjmhmjYqysCrKSCLe9MoYFWAKkUIPn1eKWSGSOaGRkmR&#10;gyspIKkGoIIyCDkEZB605f5wX8oyr6Yrc/8AJ/407fnrOo8hUzZPsfr/ABUElRU9aVtVKZKjPYem&#10;jDyy7JqpnJkUAnHO1m/aIYY6e4ft822tNvmywk7eTWSMf6GT+ID+A/8AGfs67Ufcx++NDzvBt3tV&#10;7obiqc4xqEsruQgLeqooIpGOBdKBgn+2Ax3gg64/uHOumHXvfuvd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WUfy4P5cnY/zz&#10;7MSCKOu2t0ntOtpZeyexXpm8MMOoSjbO3GkCxZHdGUiBCICVpoyZZbKAGGnJvJ15zVegAGPbIyPE&#10;k/59X1Y/y4nrGD7zP3l+Wfu+8rNI7R3fPN5GwsrPVknh481MpAh4k5c9iVNab8fTvT3XfQnXO2Oq&#10;eq9t0W1dk7Sx8VBisZRooeQqo+4yGQqNIkr8pkJQZKieS7ySEngWAyu27brParOCwsIRHbRigA/w&#10;n1J4k+fXz2c6c6cye4PM2683c27nJd77eSF5HY8PREHBI0HaiDCgetT0Jvtb0Fuve/de697917r3&#10;v3Xuve/de697917r3v3Xuve/de697917r3v3Xuve/de697917r3v3Xuve/de697917r3v3Xuve/d&#10;e697917r3v3Xuve/de697917r3v3Xuve/de697917r3v3Xuve/de697917r3v3Xuve/de697917r&#10;3v3Xuve/de697917r3v3Xuve/de697917r3v3Xuve/de697917r3v3Xuve/de697917r/9Hf49+6&#10;91737r3Xvfuvde9+691737r3Xvfuvde9+691737r3Xvfuvde9+691737r3Xvfuvde9+691737r3X&#10;vfuvde9+691737r3Xvfuvde9+691737r3Xvfuvde9+691737r3Xvfuvde9+691737r3Xvfuvde9+&#10;691737r3Xvfuvde9+691737r3Ueso6TIUlVQV9LT11DXU89HW0VZBFU0lZSVMTQ1NLVU0yvDUU9R&#10;C7I6OpV1JBBB96ZVdWR1BUihByCD5HpyGaa2miuLeVo7iNgyspKsrKaqysKEEEAgg1ByOtPD+bh/&#10;J3reoancPyV+Le3qnIdVVU1Rluwes8XDLVV3XU0zmWqzW3aZA89Xs2SRizwjVJQXtzFYjHb3A9u2&#10;24zb1sUJNgTWSMZMfqy+qfL8P2ddovud/fRg5yi232v92NxWPm1AI7S+kIVbwDCxTMaBbkDAY0Ev&#10;yetdb73DXXTXr3v3Xuve/de697917r3v3Xuve/de697917r3v3Xuve/de697917r3v3Xuve/de69&#10;7917r3v3Xuve/de697917r3v3Xuve/de697917r3v3Xuve/de697917r3v3Xuve/de697917r3v3&#10;Xuve/de697917r3v3Xuve/de697917r3v3Xuve/de697917r3v3Xuve/de697917r3v3Xuve/de6&#10;97917r3v3Xuve/de697917r3v3Xuve/de697917r3v3Xuve/de697917r3v3Xuve/de697917r3v&#10;3Xuve/de697917r3v3Xuve/de697917r3v3Xuve/de697917r3v3Xuve/de697917r3v3Xuve/de&#10;697917r3v3Xuve/de6s2/lwfy1ezPnhv+KoaOu2h0Ztmvh/v72NLTMFmVGEkm2tqCYCLJ7irIxp4&#10;vFSqdch4Ckbcm8l3vNV2DQx7Wh/Ukp/xlfVj+wcT1iz95n7z/K33f+XmjDR3vPt1GfpLMNwrgT3F&#10;MpCpz/FIe1fXrfP6W6W61+PnW22upupdsUO09k7VolpMdjqNF8tRMVX7vK5WrKibJZjJTDyVFTKS&#10;8jn8KFUZVbbttltFlBt+3wCO2jFAB5+pJ8yeJJ49fPtzxzxzP7jcz7pzfzhusl5vt2+p3Y4A/DHG&#10;vBI0HaiLhR8ySRT9r+gn1737r3Xvfuvde9+691737r3Xvfuvde9+691737r3Xvfuvde9+691737r&#10;3Xvfuvde9+691737r3Xvfuvde9+691737r3Xvfuvde9+691737r3Xvfuvde9+691737r3Xvfuvde&#10;9+691737r3Xvfuvde9+691737r3Xvfuvde9+691737r3Xvfuvde9+691737r3Xvfuvde9+691737&#10;r3Xvfuvde9+691737r3Xvfuvde9+691//9Lf49+691737r3Xvfuvde9+691737r3Xvfuvde9+691&#10;737r3Xvfuvde9+691737r3Xvfuvde9+691737r3Xvfuvde9+691737r3Xvfuvde9+691737r3Xvf&#10;uvde9+691737r3Xvfuvde9+691737r3Xvfuvde9+691737r3Xvfuvde9+691737r3XvfuvdYp4IK&#10;qCamqYYqimqIpIKinnjSaCeCZDHLDNFIGjliljYqysCGBsePeiAwKsKqerxySRSJLE5WVSCCCQQQ&#10;aggjIIOQRkHrU9/myfyXqjEf3m+TPxA23JVYoGrzvZvSmHgL1WOjJaoyO7OvaKMF6qjiu0tbikBk&#10;jTVLThgHj9wJz97bNH4+98vQ1jy0kI4j1eMeY82X8x6ddefug/ffivP3X7Xe825hLvtisdzkNFc8&#10;Et7xjhWOFinOCaJIQSG61cJI3id4pUeOSN2jkjkUo8boSro6MAyurCxB5B9wYQQSCM9dXVZXVWVg&#10;VIqCOBHqOuPv3Vuve/de697917r3v3Xuve/de697917r3v3Xuve/de697917r3v3Xuve/de69791&#10;7r3v3Xuve/de697917r3v3Xuve/de697917r3v3Xuve/de697917r3v3Xuve/de697917r3v3Xuv&#10;e/de697917r3v3Xuve/de697917r3v3Xuve/de697917r3v3Xuve/de697917r3v3Xuve/de6979&#10;17r3v3Xuve/de697917r3v3Xuve/de697917r3v3Xuve/de697917r3v3Xuve/de697917r3v3Xu&#10;ve/de697917r3v3Xuve/de697917r3v3Xuve/de697917r3v3Xuve/de697917r3v3Xuve/de697&#10;917q3r+WR/Kn7F+cG5abfe9YcpsT427fyCLnN3PC1NlN91dO4ebauxEmUGc6RatyNjBRowVS8zBV&#10;kLknkO85nmW6uQ0WzIe5+Bc/wp/lbgPt6w1+9N97jlr2H2uXl/Y3i3D3OuIz4VuDqjtFIxPd04es&#10;UPxyEVOlASd5zqvqrr/pTYW3Os+sNsYzaGytq0EWPw+FxUCwwxRxqA9RO4Hkq66qca5ppC0krkli&#10;feUVjYWm2WsNlYwLHbRigUf6sk+Z8+uCPNvNvMXPPMG5c081brLeb5dyF5JZDUkngAOCqvBVFAow&#10;B0IXtX0HOve/de697917r3v3Xuve/de697917r3v3Xuve/de697917r3v3Xuve/de697917r3v3X&#10;uve/de697917r3v3Xuve/de697917r3v3Xuve/de697917r3v3Xuve/de697917r3v3Xuve/de69&#10;7917r3v3Xuve/de697917r3v3Xuve/de697917r3v3Xuve/de697917r3v3Xuve/de697917r3v3&#10;Xuve/de697917r3v3Xuve/de6//T3+Pfuvde9+691737r3Xvfuvde9+691737r3Xvfuvde9+6917&#10;37r3Xvfuvde9+691737r3Xvfuvde9+691737r3Xvfuvde9+691737r3Xvfuvde9+691737r3Xvfu&#10;vde9+691737r3Xvfuvde9+691737r3Xvfuvde9+691737r3Xvfuvde9+691737r3Xvfuvde9+691&#10;rm/zTv5LWI7sj3D8gPihh8bt7t1VqMvvDq+mWHHYDsm15ayu24qqlJht6MLuIjopq9roTHKVYw7z&#10;17ax7mJt22CNU3Di8QwsnqV8lf5cG+R66WfdN+/DecjNtvt37vXstzycaR2181XlsvJVm4tJbcBq&#10;y8Iz3ICBp47g29ndp5vKba3NiMjgNwYStnxuYw2WpJ6DJY2vpnMc9LWUlQkc0E0bjkMB/X6e8dpo&#10;ZbeWSGeMpMpoQRQgjyI67RbduNhu9habptd5FcbdPGHjljYOjowqGVlJBB9R0z+2+lv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WwP/ACt/5Mm6vkTU4Pvb5M4zJbO6Lhlp&#10;8htnZVQs2P3V2qUfyJPPE6JPg9kjSA0zaaiuJ0xBYw0hlvkb23n3gxbrvaNHtfFU4NL/ANAp8+Le&#10;WM9c6fvX/fc2n22iv+QPa26ivefmBSe5FHgsK4IBFRLdeijsi4uSxCjcy2rtXbex9uYXaGz8HjNt&#10;bY27j6fFYPBYakhocZi8fSoI4KWkpYFWOKNALni7MSxJJJOR8EENrDFb28SpAgoqgUAA8gOuJe7b&#10;tue/bnfbzvV/LdbrcyGSWWRi7yOxqWZjkn/AMCgHT/7d6Luve/de697917r3v3Xuve/de697917r&#10;3v3Xuve/de697917r3v3Xuve/de697917r3v3Xuve/de697917r3v3Xuve/de697917r3v3Xuve/&#10;de697917r3v3Xuve/de697917r3v3Xuve/de697917r3v3Xuve/de697917r3v3Xuve/de697917&#10;r3v3Xuve/de697917r3v3Xuve/de697917r3v3Xuve/de697917r3v3Xuve/de697917r//U3+Pf&#10;uvde9+691737r3Xvfuvde9+691737r3Xvfuvde9+691737r3Xvfuvde9+691737r3Xvfuvde9+69&#10;1737r3Xvfuvde9+691737r3Xvfuvde9+691737r3Xvfuvde9+691737r3Xvfuvde9+691737r3Xv&#10;fuvde9+691737r3Xvfuvde9+691737r3Xvfuvde9+691737r3VR/8yD+U91N84MNVb22wmO63+RG&#10;Lo5FxO+qSl8eL3hFGmqDBb+oqZR9/EJB/k9eq/d0uogmSMlBH/OXIO38zxtcwAQ7wow4GH/oyAcf&#10;k3EfMY6zE+7L97znD2Ivoti3VpNz9tpXHiWrNWS2JOZbRm+A0+OInw3oDRWFTo+99fH3t34zdjZr&#10;qzujZuS2bu7CzyIYKyMyY7L0Qe1Pmdv5SMGizWFr4yskNRCzKVYBgrAqMYt12jcNkvJLDcrZo7hT&#10;58CPVTwIPkR13g9vvcbk33S5asebeR97ivdmnUZU0eNvxRzRnuilQ4ZGAIIxUUJBn2W9Dfr3v3Xu&#10;ve/de697917r3v3Xuve/de697917r3v3Xuve/de697917r3v3Xuve/de697917r3v3Xuve/de697&#10;917r3v3Xuve/de697917r3v3Xuve/de697917r3v3Xuve/de697917r3v3Xuve/de697917r3v3X&#10;uve/de697917r3v3Xuve/de697917r3v3Xuve/de697917r3v3Xuve/de697917r3v3Xuve/de69&#10;7917r3v3Xuve/de697917r3v3Xuve/de697917r3v3Xuve/de697917r3v3Xuve/de697917r3v3&#10;Xuve/de697917r3v3Xuve/de697917pzwuEzG5MtjsDt7FZDN5vL1cNBi8RiaOfIZLI1tQ4jgpKK&#10;ipY5aipqJXNlVFJPu8UUk0iRQxlpWNAAKkn0AHHpJfX1ltlnc7huN3HBYQoXkkkYIiKBUszMQFAH&#10;Ek0621/5Yf8AI9oNkSbb77+ZmEpctvCEUua2d0fVtFV4fbFUyrPQ5PsIRO9Pl85RXDpjAz01NOAZ&#10;vI6aRP8AyR7YJamHdeZIg1xhkgOQp8jJ6sP4eAPGtOuPf3qfv43G/Luft77JX7w7K2qK53RarJOv&#10;Bks60McTcDPQO6/BpDV62aoYYaeGKnp4o4III0hgghRYoYYYlCRxRRoFSOONFAVQAABYe5sACgAC&#10;gHXLV3eR3kkctIxJJJqSTkkk5JJ4nrJ731Xr3v3Xuve/de697917r3v3Xuve/de697917r3v3Xuv&#10;e/de697917r3v3Xuve/de697917r3v3Xuve/de697917r3v3Xuve/de697917r3v3Xuve/de6979&#10;17r3v3Xuve/de697917r3v3Xuve/de697917r3v3Xuve/de697917r3v3Xuve/de697917r3v3Xu&#10;ve/de697917r3v3Xuve/de697917r3v3Xuve/de697917r3v3Xuve/de697917r/1d/j37r3Xvfu&#10;vde9+691737r3Xvfuvde9+691737r3Xvfuvde9+691737r3Xvfuvde9+691737r3Xvfuvde9+691&#10;737r3Xvfuvde9+691737r3Xvfuvde9+691737r3Xvfuvde9+691737r3Xvfuvde9+691737r3Xvf&#10;uvde9+691737r3Xvfuvde9+691737r3Xvfuvde9+691737r3RUflv8Meivmj11U7A7l2vDWzwRSS&#10;bV3pjVSk3hsrKEExZHAZZV8ix6+J6WXXS1MZZXQ3DAh5g5b2rmSza03KAEj4XGHQ+qn/AAg4PmOp&#10;d9nfe7n/ANj+ZYuYuSd1ZI2IFxbPVra5j80lj4Vp8Mi0kQgFW8jo7/Pj+WV3x8FNy1NZuChk3x01&#10;kK8Q7U7bwNHO2JkjqT/kmL3ZTBGbbG4Ub9to5SaedwGhkYMFGMPNfJO68rTM0y+LtpPZKox8g4/C&#10;3lQ4Pkeu8f3e/vS+3/v9tcUO3Tiw52jjrcbfKw8QFfikt2/0eH8QK96DDqKEmt32DOsm+ve/de69&#10;7917r3v3Xuve/de697917r3v3Xuve/de697917r3v3Xuve/de697917r3v3Xuve/de697917r3v3&#10;Xuve/de697917r3v3Xuve/de697917r3v3Xuve/de697917r3v3Xuve/de697917r3v3Xuve/de6&#10;97917r3v3Xuve/de697917r3v3Xuve/de697917r3v3Xuve/de697917r3v3Xuve/de697917r3v&#10;3Xuve/de697917r3v3Xuve/de697917r3v3Xuve/de697917r3v3Xuve/de697917r3v3Xuve/de&#10;697917r3v3Xuve/de6MB8b/i93Z8sew6PrTpDZlburPTmGXJVxDUm3ds4+WXxHL7nzjxtSYfGo1/&#10;U95JNJEaOwt7Ntm2Pc9/vFststjJKeJ4Ko9WbgB/qFeo69zfdbkX2g5bn5o573uO029ahF+KadwK&#10;+HBEDqkc+gwKjUVBr1u6/wAu/wDlOdLfB7F0u78ylB2h8gKykiTKdj5CiJx+29S3qMX1/jKsN/CK&#10;R5W/crHX76oVVBaNRo95N8ocg7bywi3EgE+7EZkIwvyjB4D5/Eflw64TfeR+99zx78XUuzWTSbV7&#10;do5Mdkjd8/pJduv9o1OEYPhISaBidXVsfsfdYhde9+691737r3Xvfuvde9+691737r3Xvfuvde9+&#10;691737r3Xvfuvde9+691737r3Xvfuvde9+691737r3Xvfuvde9+691737r3Xvfuvde9+691737r3&#10;Xvfuvde9+691737r3Xvfuvde9+691737r3Xvfuvde9+691737r3Xvfuvde9+691737r3Xvfuvde9&#10;+691737r3Xvfuvde9+691737r3Xvfuvde9+691737r3Xvfuvde9+691737r3Xvfuvde9+691737r&#10;3X//1t/j37r3Xvfuvde9+691737r3Xvfuvde9+691737r3Xvfuvde9+691737r3Xvfuvde9+6917&#10;37r3Xvfuvde9+691737r3Xvfuvde9+691737r3Xvfuvde9+691737r3Xvfuvde9+691737r3Xvfu&#10;vde9+691737r3Xvfuvde9+691737r3Xvfuvde9+691737r3Xvfuvde9+691737r3XvfuvdMG6tqb&#10;a3xtzM7R3jgsVufa+4aGbGZvAZuigyOKylBUC0tNWUdSkkM0ZIBFxdWAYEMAQ1PBDdQyW9zErwOK&#10;MrCoI9CD0Y7Tu+6bDuVlvOy7hNa7rbSB4pYmKSRuODKykEHy+YqDgnrVF/mJfyF8xt985298JaWo&#10;z2CaafJZvoerqXnz2JjkWSaeTrmvnuczQxTCy4yocVMaOBDJKE0e4F5w9qpITLuPLKl4q1aA/EP+&#10;aZ8x/ROfQnrrp923+8FstxWw5N99JVt78KEi3VVAikIoALxB/ZuRxnQaCRV1UmvWsflcVlMFkq3D&#10;5vG1+Hy+NqZaPI4rK0dRj8lj6uBik1LW0NXHDVUtTC4sySKrKeCPcJSRvE7RyoVkU0IIoQfQg5HX&#10;U20u7S/toL2xuo5rOVQySRsHR1OQyspKspHAgkHqB7p0p697917r3v3Xuve/de697917r3v3Xuve&#10;/de697917r3v3Xuve/de697917r3v3Xuve/de697917r3v3Xuve/de697917r3v3Xuve/de69791&#10;7r3v3Xuve/de697917r3v3Xuve/de697917r3v3Xuve/de697917r3v3Xuve/de697917r3v3Xuv&#10;e/de697917r3v3Xuve/de697917r3v3Xuve/de697917r3v3Xuve/de697917r3v3Xuve/de6979&#10;17r3v3Xuve/de697917r3v3Xuve/de697917r3v3Xuve/de697917q5P+Xx/Jx7x+YVRiewOw4sl&#10;030DIRVf3oy+Plh3ZvemScRGn2Jg62FfJST6XvkqkLSKE/bExIHuRuUfbrdOYjHd3ga22njqI7n+&#10;SKfL+kcelesJ/vG/fV5D9l47zl3lt4t79wx2+BG4NvasRWt1Kpwwx+glZDXuKAHrdK+Onxl6W+Kf&#10;XlD1n0hsug2jt2mWF6+oQfdZ3ceQhi8Ry+5s3Kv3uZykoLEySHShZhGqKdPvJTZ9k23YbNLLbLYR&#10;wjj5sx9WbiT9v5dcPfcr3S5493OZLjmnnvfJLzcmqEB7YoUJr4cEQ7YoxjCipoNRY56Hv2a9R917&#10;37r3Xvfuvde9+691737r3Xvfuvde9+691737r3Xvfuvde9+691737r3Xvfuvde9+691737r3Xvfu&#10;vde9+691737r3Xvfuvde9+691737r3Xvfuvde9+691737r3Xvfuvde9+691737r3Xvfuvde9+691&#10;737r3Xvfuvde9+691737r3Xvfuvde9+691737r3Xvfuvde9+691737r3Xvfuvde9+691737r3Xvf&#10;uvde9+691737r3Xvfuvde9+691737r3Xvfuvde9+691//9ff49+691737r3Xvfuvde9+691737r3&#10;Xvfuvde9+691737r3Xvfuvde9+691737r3Xvfuvde9+691737r3Xvfuvde9+691737r3Xvfuvde9&#10;+691737r3Xvfuvde9+691737r3Xvfuvde9+691737r3Xvfuvde9+691737r3Xvfuvde9+691737r&#10;3Xvfuvde9+691737r3Xvfuvde9+691737r3Xvfuvde9+691WH87/AOVX8dvm/ja3P5DGx9bd1x0b&#10;JiO19q0FNFW100bGWmpN7YxVip9040uzKXkKVkSyExzCwX2COauRNn5nRpXTwdzpiVQKn0Dj8Q/m&#10;PI9ZU/d/+9t7k+xF1Bt9tcnc+Ri9ZLCd2KoDhmtXyYHpQ0FY2IGpMk9aXnzF/l//ACP+Em6JMV21&#10;tCeq2hV1tTT7Z7R23DVZHYe5YYpUWHxZXwJ/CcnLDNGz0NYIahC9gHA1e8beYuUt55ZnMe4W5NuS&#10;dMq1Mbfn5H+iaH7eu33st94n2y99dqW75P3lU3lEUz2MxVLuAkZrHU+IgIIEsZZDSpKk06JN7DPU&#10;6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0LfSvRHb&#10;nyJ3zjeuOmNh7g39u3JyALj8HRSTw0FNZ2lyOZryFocNi6eONmkqKmSOJQp5JsCYbbtW4bxdJZ7b&#10;avLcN5KOA9SeAHzNB0Dueef+TvbbYbrmbnfmC327Z4h8crAF2xRI0+OSQkgBEDMa8KZ627/5fn8i&#10;nrDos4LtH5TNh+3u2KY0OTx2xo0FZ1jsrIRKtSn3EFTDG29MxRVRX92dFoUeIFInvr95B8pe1tjt&#10;fhX2+6bi/FCE4xIePn8ZB8z24wDx643feK+/3zVz8L/lT2mE+zcoNrR7onTfXSHtwVJ+mjZa9qEy&#10;kNRnXh1sEwQQUsENLSwxU1NTRRwU9PBGkMEEEKCOKGGKMLHFFFGoVVUAKBYce5bACgKooo650ySS&#10;SyPLK5aViSSSSSSakknJJOSTknrL731Tr3v3Xuve/de697917r3v3Xuve/de697917r3v3Xuve/d&#10;e697917r3v3Xuve/de697917r3v3Xuve/de697917r3v3Xuve/de697917r3v3Xuve/de697917r&#10;3v3Xuve/de697917r3v3Xuve/de697917r3v3Xuve/de697917r3v3Xuve/de697917r3v3Xuve/&#10;de697917r3v3Xuve/de697917r3v3Xuve/de697917r3v3Xuve/de697917r3v3Xuve/de697917&#10;r3v3Xuv/0N/j37r3Xvfuvde9+691737r3Xvfuvde9+691737r3Xvfuvde9+691737r3Xvfuvde9+&#10;691737r3Xvfuvde9+691737r3Xvfuvde9+691737r3Xvfuvde9+691737r3Xvfuvde9+691737r3&#10;Xvfuvde9+691737r3Xvfuvde9+691737r3Xvfuvde9+691737r3Xvfuvde9+691737r3Xvfuvde9&#10;+691737r3XvfuvdJfemyNn9jbZy+zN+7Zwe8Np56klocxt7cWNpctichSzI0bx1FHWRywsQrEqwA&#10;dGsykMAfbFza295BJbXcCyW7ihVgCCPsPRtse+71y1ulnvfL26z2W727h45oXaORGBqCGUg/aOBG&#10;CCOtYv51/wDCfelrGzXZPwmykVBOzVeRrujd15BxROXkWZ4dhbqq3kelsGk8dBkSYwFREqF/T7hH&#10;mn2kVvFveWZKHJMDHH/Ntzw86K35Hrqf7A/3issAseWPfS1MkYCou6W6DUMUrdwKAG8tUsOclmjP&#10;HrV67E613/1Hu7LbD7O2fuHYu8cHO9PlNu7mxlTisnSukkkWvwVKJ5qaR4m8c0ZeKQC6Mw59wfeW&#10;V3t9xJaX1u8VypyrAgj9vl8+B66sct8z8u847PZ8wcrb1bbhss6gxzQOsiMCAaVU4YAiqmjLwIB6&#10;RHtL0fde9+691737r3Xvfuvde9+691737r3Xvfuvde9+691737r3Xvfuvde9+691737r3Xvfuvde&#10;9+691737r3Xvfuvde9+691737r3Xvfuvde9+691737r3Xvfuvde9+691737r3Xvfuvde9+691737&#10;r3Xvfuvde9+691737r3Xvfuvde9+691737r3Xvfuvde9+691737r3Xvfuvde9+691737r3Xvfuvd&#10;e9+691737r3Xvfuvde9+691737r3Xvfuvde9+691737r3XvfuvdZ6Wlqa6pp6Kip56ysrJ4aWkpK&#10;WGSoqaqpqJFigp6eCJXlnnnlcKiKCzMQACT72qszKqqSxNABxJ9B03LLFBFJPPIqQIpZmYgKqgVJ&#10;JOAAMknAGT1fR8F/5EvePfhwvYHyNlyHRPVFSKavgwFRSg9p7roJY2njWlw1Uog2nQ1SGP8AyiuB&#10;qNDkpTkgH3KvK/tZum7eHd7yTa2BodNP1XHyB+AH1bPy659e/n3/AHkL29F9y77aJHv/ADcupDKG&#10;/wAQt3BodUi5uGXPZFRKjMnl1tz/AB0+LfRXxS2RTbB6M6/w+zMOkcP8Sr4Yvu9x7jq4YY4Tkdy7&#10;hqRJlM1XS+MMTLIY0JPjRAbe8gtn2LathtRabXaLHH5nizH1Zjkn7fy645e5Xuxz/wC7m+y8w8+8&#10;xTX16SdCE6YYVJJ0QQrSOJRWnaKkfEWOejBezfqOuve/de697917r3v3Xuve/de697917r3v3Xuv&#10;e/de697917r3v3Xuve/de697917r3v3Xuve/de697917r3v3Xuve/de697917r3v3Xuve/de6979&#10;17r3v3Xuve/de697917r3v3Xuve/de697917r3v3Xuve/de697917r3v3Xuve/de697917r3v3Xu&#10;ve/de697917r3v3Xuve/de697917r3v3Xuve/de697917r3v3Xuve/de697917r3v3Xuve/de697&#10;917r3v3Xuve/de697917r3v3Xuv/0d/j37r3Xvfuvde9+691737r3Xvfuvde9+691737r3Xvfuvd&#10;e9+691737r3Xvfuvde9+691737r3Xvfuvde9+691737r3Xvfuvde9+691737r3Xvfuvde9+69173&#10;7r3Xvfuvde9+691737r3Xvfuvde9+691737r3Xvfuvde9+691737r3Xvfuvde9+691737r3Xvfuv&#10;de9+691737r3Xvfuvde9+691737r3Xvfuvde9+691737r3RYfk38OPjv8vdqnavenXeK3P4IXjw2&#10;56dVxm9NtO2sibb+56VBkaEq0jHxMZKZyx1xtf2R73y5s/MMHgbpZq9BhuDr/pWGR9nD5dSp7We9&#10;XuT7NbuN25B5kmtdTVkgPfbTjGJoG7G4DuFHFO1h1qefNP8AkJ9/dINld6/HCtqO/wDreDy1b7ei&#10;poaDtbb9IqwMyS4WJhQbthhLSHy49kqCiXNKCfcCcy+1O7bZ4lzszG7shnTSkqj/AEvB/tXP9Hrr&#10;17Hf3g/t5z2LTY/c2BeXeZ2oomLF7CZs5Ep77cnt7ZgUqf7XqhfKYrKYPI1mIzWNr8RlsdO9LkMX&#10;lKOox+RoaqI2lpqyiq44qmmnjPDI6qwP1HuKpI3ido5UKyA0IIoQfQg5HXQW0u7W/tobyxuY5rOV&#10;QyPGwdHU8GVlJVgfIgkHqB7p0o697917r3v3Xuve/de697917r3v3Xuve/de697917r3v3Xuve/d&#10;e697917r3v3Xuve/de697917r3v3Xuve/de697917r3v3Xuve/de697917r3v3Xuve/de697917r&#10;3v3Xuve/de697917r3v3Xuve/de697917r3v3Xuve/de697917r3v3Xuve/de697917r3v3Xuve/&#10;de697917r3v3Xuve/de697917r3v3Xuve/de697917r3v3Xuve/de6tB+Gv8pL5Y/MOXHZ7HbZPV&#10;PVFSyvN2f2LR1uOoaultKS+1dv6Is1umQtGArRrDSHWCagD2OOXPb/f+YikqQeBYH/RZAQCP6K/E&#10;35UHz6xT97Pvh+0Hsulzt9zun735uQUFjZsrsrYxPNmKAZyGLSYNIz1tz/C7+VL8V/hfFQZ3bu3D&#10;2P2xAimo7X39SUddmqaoD62ba2JCyYvaUN1W324ep9I1Tt7yC5b5D2LlsJLDD41+P9FkALD/AEo4&#10;J+Wfn1xy97/vc+7Xve9xt+5bl+7OUGOLC0ZkiYcP15MSXB4110TOIx1Zh7GvWLv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9Lf49+691737r3X&#10;vfuvde9+691737r3Xvfuvde9+691737r3Xvfuvde9+691737r3Xvfuvde9+691737r3Xvfuvde9+&#10;691737r3Xvfuvde9+691737r3Xvfuvde9+691737r3Xvfuvde9+691737r3Xvfuvde9+691737r3&#10;Xvfuvde9+691737r3Xvfuvde9+691737r3Xvfuvde9+691737r3Xvfuvde9+691737r3Xvfuvde9&#10;+691737r3XvfuvdEV+Wn8uX4qfMrHVL9q9e0lDvZqd4sd2fs9YNvb8oJNL+F58pTwNBnaeORgxgy&#10;EVTGQthp+vsLb/ydsPMaMb+zAuaYlTtkH5/iHyYHqffZ/wC8v7t+ydzEOUuY3k2LUC9jc1mtHGK0&#10;jJrExGNULIfM161Yvl7/ACHflD0Q2U3R0k6fInrqmM1QsW36Vcd2XiqJWdlGR2g80iZloYFu8mMl&#10;nZvr4U+nuCuYfavfNq1z7Z/jlmP4RSQD5p5/7Un7Ousvs1/eA+1PuALTauegeWuZWoKzNrspGx8F&#10;wAPDqeCzqoH8Z6o+y2IyuByVZhs5jMhhsvjp2pshistRVOOyVDUpbXT1lDWRQ1VLOl+UdVYf09xj&#10;JHJE7RyoVkBoQQQQfmDkdZ4Wd5abhbQXthdRz2cq6kkjZXR1PAqykqwPqCR03+6dKeve/de69791&#10;7r3v3Xuve/de697917r3v3Xuve/de697917r3v3Xuve/de697917r3v3Xuve/de697917r3v3Xuv&#10;e/de697917r3v3Xuve/de697917r3v3Xuve/de697917r3v3Xuve/de697917r3v3Xuve/de6979&#10;17r3v3Xuve/de697917r3v3Xuve/de697917r3v3Xuve/de697917r3v3Xuve/de697917qy/wCJ&#10;H8pz5g/LmXHZfb+xZuuOtquSNpezOy4Kzb+EkpDJolnwOKkg/ju5nVeV+1g8DfmZRz7GvL/IPMXM&#10;BSSG1MNkf9Ekqq0/oj4m/IU+fWLvvF9732Y9nEubPcd/Xc+Z0BpY2RWaUNTAlkB8KD5631D+A9bU&#10;Hw4/kqfE/wCLpxW6t34r/T32rReCpG6N/UFNJtnD18YjcybZ2PqqcVTeGYN4561q2osQQyHj3OvL&#10;ntpsGx+HPcR/V34zqkA0g/0U4D7TU/Z1yY96vvye73ut9XtOzXf9XuUnqvgWjsJ5ENRSe67ZGqKV&#10;WMRp6g9XCxRRQRRwQRxwwwxpFDDEixxRRRqEjjjjQBEjRAAAAAALD3IgAAAAoB1he7vI7SSMWdiS&#10;STUkniSfMnzPWT3vqv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737r3X//T3+Pfuvde9+691737r3Xvfuvde9+691737r3Xvfuvde9+691737r3&#10;Xvfuvde9+691737r3Xvfuvde9+691737r3Xvfuvde9+691737r3Xvfuvde9+691737r3Xvfuvde9&#10;+691737r3Xvfuvde9+691737r3Xvfuvde9+691737r3Xvfuvde9+691737r3Xvfuvde9+691737r&#10;3Xvfuvde9+691737r3Xvfuvde9+691737r3Xvfuvde9+691737r3Xvfuvde9+690Tv5O/Aj4qfLz&#10;Hyw91dUYTLZ8wmKi39gk/u32Di7tAwal3TilhraqNft1HgrBVUxW4MZv7Du98qbDzChG52CtLTEi&#10;9sg+xhk/Yaj5dTT7V/eE92/Zu5R+Rub54du1Va0l/WtH4/FBJVVOT3R+G9fxda1fyp/4TvdybIGS&#10;3N8WN94/t/AQiWpTYe8ZKLavYMEMcU8xgx2VJj2puKUFFRA742Ry3CsePcL797Qbja659iuhcRDP&#10;hvRZPyPwN/xnrp97S/3kfJW/G22v3Z2CTZtxai/V2wa4sySQKvHm4hGSTQTAUyQOqBu0enu1Ok9z&#10;VOze3Ovt29dbmpXkR8Ru3CV2GqZRCUEk1E1XCkGQpQZFtNA8kR1CzG/uJ77br/bJzbbhaSQzjydS&#10;D+VeI+YqOuhvKnOnKXPW1xb1ydzHZ7ltbgUkt5UkUVrQNpJKNg9rhWxkdBx7RdCfr3v3Xuve/de6&#10;97917r3v3Xuve/de697917r3v3Xuve/de697917r3v3Xuve/de697917r3v3Xuve/de697917r3v&#10;3Xuve/de697917r3v3Xuve/de697917r3v3Xuve/de697917r3v3Xuve/de697917r3v3Xuve/de&#10;697917r3v3Xuve/de697917r3v3Xuve/de697917pyw+FzG4spRYTb+JyedzOSmFNjsRh6CqyeUr&#10;6hgWWCioKKKerqpiqkhURmsPp7vHHJM6xQxs8jGgABJP2AZPSW9vrLbbWe+3G8it7GJdTySOqIg9&#10;WdiFUfMkDq5z4sfyKfmH302Pz3ZePofjtsKpMcz1+/YpKrfFbSk00l8XsKhlWvp3lgmYq2Smx4DL&#10;9G9yRsXtbzFuuiW9QWdofOTLkY4RjI/2xXrCP3Z+/wB+y/t8Lnb+V7iTmXmFagJaELaq3cP1Ltho&#10;IBAqIFmweI62Wfif/J4+GXxXOOz0Wyf9MHZND4pRv/tWKkz0lHWRioU1G3tqmEbYwJ01FlcU81Uu&#10;lf3yR7mnYPbvlvYtEotvqL0f6JLRqH+ivwr+wn59cvvd776Pvb7tfU7e++/uXliSo+ksC0QZTTE0&#10;9fHl4ZBdYzU/p9WnoiRoscaqiIqoiIoVERQAqqoACqoFgBwB7HfDA4dYmEliWYksTk9cvfut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1N/j37r3Xvfuvde9+691737r3Xvfuvde9+691737r3Xvfuvde9+691737r3Xvfuv&#10;de9+691737r3Xvfuvde9+691737r3Xvfuvde9+691737r3Xvfuvde9+691737r3Xvfuvde9+6917&#10;37r3Xvfuvde9+691737r3Xvfuvde9+691737r3Xvfuvde9+691737r3Xvfuvde9+691737r3Xvfu&#10;vde9+691737r3Xvfuvde9+691737r3Xvfuvde9+691737r3Xvfuvde9+691737r3Qcdn9P8AVnde&#10;2qjZ/bfX20exds1KSo+I3dgqDNU0RmCCSWjNZDJNQVJEa/uwNHKNIswsPaO+26x3OA224Wkc0B8n&#10;UMPyrwPzFD0JuVec+bORt0j3rk7mO823dFIIkt5XiY0rQNpIDrk9rgrk46oq+S//AAni+OfYbZLP&#10;fHXe24uitw1DVFTBtjLfc7768eonqPN9vBHX1kW6sJSqjMqFK2rSMWAiIFvcW717QbNea5dnuXtZ&#10;jnSe+P8AmdSj/bH7Os+va/8AvIfcvlsWu3+5WxW2/wC3KApnjpa3gAFKkopt5W4E1ijJzV6nqgP5&#10;G/yfPnT8cTkcjkOqajtHZ1AaqX++fT8s+9aEUUEuhKuuwMFLTbuxayREO3mx4RORrNr+4m3n275p&#10;2bW72BnthXvh7xT1K01j81/Prof7Z/fP9gvcwW1tbc3LtO9SaR9NuIFs2ojKrKWa3kocDTNU/wAI&#10;rTqsisoqzHVVRQ5CkqaGupJXp6qjrIJaWqpp42KyQ1FPOqTQyxsLMrAEH6+wSysjFHUhgcg4I6yn&#10;hnhuYo7i3mWSBwCrKQysDwIIqCD5EGnUb3Xp3r3v3Xuve/de697917r3v3Xuve/de697917r3v3X&#10;uve/de697917r3v3Xuve/de697917r3v3Xuve/de697917r3v3Xuve/de697917r3v3Xuve/de69&#10;7917r3v3Xuve/de697917r3v3Xuve/de697917r3v3Xuve/de697917r3v3Xujl/Hr+X18wPlDPS&#10;P1F0fvDJ4GqljQ71z1H/AHT2PBHKhkFQ259xHH46riCC+mlaokP4Qn2I9o5S5h3wr+79skaI/jYa&#10;E/3pqA/lU9Ql7j/eL9mfamOYc5c+WUW4ICfpom+ouiRingQ63U185Ai+p6vv+Nf/AAnCoYDjs98r&#10;e5XrnApKmq686ghenpdTRs9TQ5HfmfpBVSqkhVG+0xsRNiVm+h9yvsvs2g0S79uVTiscOB9hdhX9&#10;ij7eue/uf/eZXEn1O3+0XJIjXuVbzcSC3GiulpC2kVFSPEnbyqnEdbAXx6+Gnxk+LGMhx/RnT20d&#10;lVSU0VNU7ljomyu88mI6f7Z5cnvDMyV+4at6lCTIpqBESxsgHHuWto5c2TYkCbXt0cTUy1KufLLm&#10;rGv20652+4/vZ7p+7N09zz7zpeX0RYssBbw7ZKnUAlvGEhUKaUOjVgVJOejOezvqK+ve/de69791&#10;7r3v3Xuve/de697917r3v3Xuve/de697917r3v3Xuve/de697917r3v3Xuve/de697917r3v3Xuv&#10;e/de697917r3v3Xuve/de697917r3v3Xuve/de697917r3v3Xuve/de697917r3v3Xuve/de6979&#10;17r3v3Xuve/de697917r3v3Xuve/de697917r3v3Xuve/de697917r3v3Xuve/de697917r3v3Xu&#10;ve/de697917r3v3Xuve/de697917r3v3Xuve/de697917r3v3Xuve/de697917r3v3Xuve/de697&#10;917r3v3Xuve/de697917r//V3+P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Fb75+FHxV+TNPPH3V0dsPeWRmjqI13M2JTDbypzURhGlpt4YFsZuON00hlBq&#10;SgYAlTzci3XlnYd7BG57XFI5/FSj/wC9rRv59Sx7f++fu37WyxtyNz5uFlbKQfA8TxLZtJqA1vLr&#10;hI8j2VoePVJffX/CcHqHcBrcp8dO6d1ddVshV6Xa3YtBBvjbat/bghzmOOF3FQQt+GmTIOv5v7jP&#10;dfZvbptT7PuUkLeSyDWv+9CjD89XWdPt9/eZ85bcILT3K5HtNygGGns3NrN9pifxYXPyUwg/LqmP&#10;vD+Sh/MA6WeqqaTqmm7fwEElUI8507mId1SywQG8czbXqo8TvJGni9QVcfIAbrqJHMb7n7ac27aW&#10;K2AuIhXuhOr/AIyaP/xnrNvkP7833dueFiim5ubZtxYLWLcYzbgE8R46mS2NDipmHrTqr7dGzt3b&#10;HysuC3rtbce0M3Bfz4fdGDye38rDYlT5cflqWkq47MLcoOfYHnt7i1kMVzA8co8mUqf2EA9ZWbTv&#10;Wz79aJf7Hu1te2LcJIJUmjP2PGzKf29Jz2z0Z9e9+691737r3Xvfuvde9+691737r3Xvfuvde9+6&#10;91737r3Xvfuvde9+691737r3Xvfuvde9+691737r3Xvfuvde9+691737r3Xvfuvde9+691737r3X&#10;vfuvde9+691737r3XvfuvdSKSkq6+pgoqGlqK2sqpUhpqSkhkqamomkOlIoIIVeWaVzwFUEk+9qr&#10;OwVFJY8AMk9NTTQ28Uk9xKqQIKszEKoA4kk0AA9T0fno/wDlb/O75AGgqdl/HveWGwNfqaPdXYkE&#10;XXO3lgS96mOo3dJi62vgJWymkp6hn/sg+xZtfI3NW7aGttokWI/ik/TX7e+hP5A9Y9c+fev9gPbs&#10;XEW+e49lPuEfGCzJvJqn8JFuHVD6+I6AeZHVynRH/CbXNVAosn8k+/qHGI0dNNVbR6exEmSqVdiH&#10;qKWTee7KejpomRfRqjxEyk3IYix9yPtXszIdL71uwUYqkIqfs1uAP2IesKPcD+85sYjPa+2Ht5JK&#10;wLBbjcZAi04BhbW5ZjXjRrhT5EdXbfH/APlW/Bf44NR1+yujdv7k3PRO0sW8+zb9hbjWZoxH56Zt&#10;wLPhsVMoBKtRUdLpJJHuTNp5E5W2bS9ttaPOPxyfqN+WrA/2oHWCvuL97T389zRPb75z7c221SCh&#10;trH/ABOGla0bwaSSD1Esj16sJiiigijggjjhhhjSKGGJFjiiijUJHHHGgCJGiAAAAAAWHsXAAAAC&#10;gHWOLu8jtJIxZ2JJJNSSckkniT5nrJ731Xr3v3Xuve/de697917r3v3Xuve/de697917r3v3Xuve&#10;/de697917r3v3Xuve/de697917r3v3Xuve/de697917r3v3Xuve/de697917r3v3Xuve/de69791&#10;7r3v3Xuve/de697917r3v3Xuve/de697917r3v3Xuve/de697917r3v3Xuve/de697917r3v3Xuv&#10;e/de697917r3v3Xuve/de697917r3v3Xuve/de697917r3v3Xuve/de697917r3v3Xuve/de6979&#10;17r3v3Xuve/de697917r3v3Xuve/de697917r3v3Xuve/de697917r3v3Xuve/de697917r3v3Xu&#10;v//W3+P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IHf/VXWPa2KkwfZ3Xmyew8PLDLTtjd67Wwm5qMRTqVlWOHM0VYkJYN9U0sDyCDz&#10;7SXdhY38ZivrOKaOnB1Vh/MHoQ8u8281co3a3/KvMl/tt6GB1208sDVHCpjZa/YajqsPuD+Rz/L3&#10;7WNTV4zrPO9RZeogkjGR6o3ZkcNSxzN5GjnXbmeG5NrR+N3HpioolZQB/j7BG4+2HKN/qZLJ7eQj&#10;jE5A/wB5bUv7AOsqeTPv5feN5REUN1zRb7zZqwOi/t0kYjFR40XgzmtOLSMQTXqrztb/AITU5ZJJ&#10;Kno/5NY6qiKuYsL2ts2poJEa58aybm2jV5FZVI4YjEIQeQD9PYHv/ZeQEtte9gj+GVCP+NIT/wAc&#10;6ys5R/vP7NlWLnz2tkR8VlsLlXB9aQXCpT5f4weq1uzv5Hn8xPrdJamj6mwfZuPhco1b1jvjb+Zc&#10;qAxEkWFztRtrcs6Np40ULNci4HsF33thzhZAlbBZ09YnU/ybS3/Gesn+Vfv4/ds5nZIp+b59quCP&#10;hvrWaMfYZYhPAD9soHz6r77F+M/yJ6inqYO0Oi+29gmk5nn3X19unDUIXQH8sWSrcXFj6iAobiSO&#10;VkI/PsI3my7xt5YX213EVP4o2A/aRT+fWRfLXuj7bc5RxScqc/bPuOvgLe8glf0oUWQuD8ioPy6B&#10;H2WdDvr3v3Xuve/de697917r3v3Xuve/de697917r3v3Xuve/de697917r3v3Xuve/de697917r3&#10;v3Xuve/de697917r3v3Xul1szq7szsaoFJ1713vrfdUz+IU2zNo5/dFQZOB4xDhMfXSF7n6Wv7VW&#10;1je3h02dnLK3oiM3/HQeiDe+a+VuWozNzHzJt+3w0rqubiGAU9ayuop0ffrP+T3/ADE+0JoRQfHH&#10;cmz6GVBI+T7MyeA6+hp1JUDzY3ceUo9ws/qvojopHABuPYrsvbvnC+I0bM8a+shWP+TEN/LrHvmn&#10;75/3bOVEf6j3Mtb2cGgSxSa8J+x4UaGnzMoHz6sc6o/4Tb955r7Cr7n78622FTSt5K7FbFwuf7By&#10;8MIZh4PusqNkYqOqZACWR6iNSf7VvYysPZndJdLblu0MS+YQNIf2nQK/t6xn5v8A7zjkGx+oh5I9&#10;vdz3CUCiyXUsNnGT66Y/qpCvyIQn5dWe9P8A/Cfj4Ndf/Z1nYEvZndmUp50qJk3Vuk7Z27O0ZRli&#10;XC7Hp8FX/bFlOpJshPqBsTb2N9u9pOV7TS12Z7mQH8TaV/3lNJp9rHrFXnP+8V9+uYvGh5dXa9it&#10;GUgGCDx5hWufFujKmr0KwpTiOrUeoviv8buhaeKDpzo/rLr14WLjI7d2jiKbOyOVVC9TuKSmmz1Y&#10;+lQNUtS59jvb9i2bagBt21wQkeaoA35tTUfzPWJnOPu17m+4Mjyc68+bruSkfBNcSNEBxosIYRKP&#10;kqDoffZt1HnXvfuvde9+691737r3Xvfuvde9+691737r3Xvfuvde9+691737r3Xvfuvde9+69173&#10;7r3Xvfuvde9+691737r3Xvfuvde9+691737r3Xvfuvde9+691737r3Xvfuvde9+691737r3Xvfuv&#10;de9+691737r3Xvfuvde9+691737r3Xvfuvde9+691737r3Xvfuvde9+691737r3Xvfuvde9+6917&#10;37r3Xvfuvde9+691737r3Xvfuvde9+691737r3Xvfuvde9+691737r3Xvfuvde9+691737r3Xvfu&#10;vde9+691737r3Xvfuvde9+691737r3Xvfuvde9+691737r3Xvfuvde9+691737r3Xvfuvde9+691&#10;/9ff4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FlV1ZHVXR1KsrAMrKwsyspuCpBsQffuODw62CVIZT&#10;Qjov+/8A4m/F/tSOZOxvjz0vvJ6htUlXnutdo12S18nyR5WTE/xKCS5/Ukqt/j7KLvYNjvwRebRb&#10;SE+bRoT+2lf59SJy77v+6vKTI3LXuRvliq8FivbhEp6GMSaCPkVI6Jhvr+Sx/Lg31qlb4/xbRrWL&#10;n73Yu99+7b067fpxcO5J8CAhHp/yTj/W49hu69teTbrP7p8NvVHkX+WrT/Lqb9g+/F95nYKIPcU3&#10;kAp23VraTcP6ZhEv2/qdFL3n/wAJzPhrmmabZ/ZXfmyZjrtTvn9mbmxaXto00+R2VTZMhP8AGtNx&#10;7ILn2d5clzb3t3EfTUjD+aV/n1MGyf3lvvZYgJvXLHL1+nr4NzBJ+1Llkz/zS6LNuv8A4TPYxw0m&#10;x/l1XUzBjoo919PU9cGWxsGyWI7Dx5Rgbcikb/W9kk/sqhza8wEfJoa/zEg/wdSltH96LdKQu/ez&#10;kbDza33Er/xiSzf/AKuDoA87/wAJsfkfTl/7sfITpHLgX8ZzuO33twt/TWMfg90+O/8Ahqt7KZfZ&#10;jeR/Ybvat/pg6/4FbqQtv/vO/bOTT+9PbnfYT5+E9pN+zXLBX+XQNZj/AITxfPXGs4oc38ftwKpO&#10;lsT2FueDyAHggZ3r/DaSR/W3suk9oea0rpltH+yRv+fox0NrP+8h+75dBfHseY7cn/flnAaf84ry&#10;ToOsh/IX/mNURYU3XmwMtb6HH9rbOjDf8F/itdjDz/jb2jf2q5xXhZwt9kqf5SOhLbf3gn3aJ6eL&#10;zJuMP+nsLk/9W1fpKVP8jn+ZlASIugMZWAfmm7h6VUH/AFvvOwaU/wC8e07e2HOo4bSp+yaH/LIO&#10;jeL7+X3XJPj9xJU/023bn/z7aN02n+SP/M7BsPjOCP6jub4/W/3ntYH/AHj3T/Wy53/6Mv8A1Wg/&#10;629KR9+v7q9P+no/903d/wDtg6lwfyP/AOZrMQJPjtR0oP1M/cfRjAf6/wBt2TUH/bA+7D2x52PH&#10;ZwP+b0H+STpmT79/3WkHb7ku/wBm27p/z9ZL0paH+RF/MhqyBUdVbOxYP1Nd2z17IF/1/wCG53In&#10;j/AH28vtZzk3GwjX7ZY/8jHosuPv/wD3ZYQfD5tvZf8ASbfeD/j8SdL7Ff8ACfH+YBkCoq/9CGC1&#10;Wucr2RXTBL/6r+CbUzJNv8AfauP2j5tf4vpU+2Q/8+oeg9d/3jP3dravg/v64/5p2SCv/OW4j/n0&#10;L2B/4TdfLCqEbbl7t+PmFDAGRMRW9i7hliv9Raq2Jt6J2H+D2/x9mMXs1v7U8bc7RfsMjf4UXoGb&#10;h/ebe0MRYbXyLzHPTgZFs4Qf95u5iP2dDptf/hM9m5JEk3r8ucXRxAXkpdr9PVeRkdri6pX5bsLF&#10;rGLX5NM3+t7NIPZWUkG55gUD0WEn+ZkH+DoA7t/ei2Kqy7H7OSu3k0+4qgH2pHZyV/3sfb0ZPaP/&#10;AAm5+L+Olgl3t3n3lukRm8sGBTY20KeoNj6W+723uypjjJ/Cyhv9q9nNv7M7GhBud0upP9LoT/Cr&#10;n+fUY7x/eb+6tyki7FyDsNoTwMpurgj/AHma3Un7Vp8ujXbJ/kV/y5NoTQVGQ6q3Vv2eDlW3t2Zv&#10;OWF3021z0O2MntfHT/10vCUv/Z9n9t7W8m25BewklI/jkf8AwKVH8uoi337/AF95feUkjtubrTb4&#10;2/5RbK2BHyDTpO4+0NX59HJ2B8CfhX1e6TbI+LnSGJrIwix5Op6929ncwgQ3UpmdwUeVyqsDzcTX&#10;J+vsR2nKnLVia2ux2qt6mNWP7WBP8+oU5i+8H7481hk333X36aE8UW8mijNf+FQtHH/xno1ONxeM&#10;w1HDjsRjqHFY+nGmChxtJT0NHAv+phpqWOKCMf4Ko9nqIkahI0CoPICg/YOolubu6vZnuby5kmuG&#10;4u7FmP2sxJP5nqd7v0n697917r3v3Xuve/de697917r3v3Xuve/de697917r3v3Xuve/de697917&#10;r3v3Xuve/de697917r3v3Xuve/de697917r3v3Xuve/de697917r3v3Xuve/de697917r3v3Xuve&#10;/de697917r3v3Xuve/de697917r3v3Xuve/de697917r3v3Xuve/de697917r3v3Xuve/de69791&#10;7r3v3Xuve/de697917r3v3Xuve/de697917r3v3Xuve/de697917r3v3Xuve/de697917r3v3Xuv&#10;e/de697917r3v3Xuve/de697917r3v3Xuve/de697917r3v3Xuve/de697917r3v3Xuve/de6979&#10;17r3v3Xuve/de697917r3v3Xuve/de6//9Df4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9Hf4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9Lf4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9Pf49+691737r3Xvfuv&#10;de9+691737r3Xvfuvde9+691737r3Xvfuvde9+691737r3Xvfuvd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9Tf49+69173&#10;7r3Xvfuvde9+691737r3Xvfuvde9+691737r3Xvfuvde9+691737r3Xvfuvde9+691737r3Xvfuv&#10;de9+691737r3Xvfuvde9+691737r3Xvfuvde9+691737r3Xvfuvde9+691737r3Xvfuvde9+6917&#10;37r3Xvfuvde9+691737r3Xvfuvde9+691737r3Xvfuvde9+691737r3Xvfuvde9+691737r3Xvfu&#10;vde9+691737r3Xvfuvde9+691737r3Xvfuvde9+691737r3Xvfuvde9+691737r3XvfuvdBN3r3R&#10;sn47dRb87s7GlycWyuusHJns8cLj2ymWlpxUU9HT0uNoBLAtRWVlbVxQxh5IolZw0kiIGcIN03K2&#10;2fb7vc7wsLaFdTUFT6UA9SSB5D1IHQv5B5H333J5x5f5F5ZSI75uVwIovFfw4waFizvQ0VVVmNAz&#10;ECiqzEA6ue9P+FKfZbbwyrdd/GzY0WwUrGTBw703Pn6jeFTQRgItVlanBtTYWirKsjyGCGKoSnDe&#10;PzT6fK0GXPvRe/USfR7LF9JXt1s2unqStFBPoAacKnj11d2T+7B5XGy2g5k9zr88wlKym2ghFsHO&#10;dMay6pWVeGtmQvTVojroBj+iP+FIPUG6MxQYT5B9Gbn6ppKqaKml3rsfcUfZGDozIwDV+W29PhNs&#10;7joMdACS4ov4vU2HpiYmwOtq95dunkSLd9rkgU41o3iKPmV0qwH+l1n5dRlz/wD3ZfOe1WVxfe3P&#10;Ptpu8yKWFtdQmylan4I5hLPC7ny8X6dPVxxOxRsLf2y+0tm7d7C673Nh95bJ3ZjYcvtzc2ArYq/F&#10;ZXHzFlE1NUREgPFKjRSxuFlgmR45FWRGUTBaXdtfW0N3ZzrJbSLVWU1BH+rBHEHBz1zZ5h5e3zlP&#10;ety5c5k2qay32zlMc0EqlJI3HkwPkQQysKqykMpKkEq72o6Juve/de697917r3v3Xuve/de69791&#10;7r3v3Xuve/de697917r3v3Xuve/de697917r3v3Xuve/de697917r3v3Xuve/de697917r3v3Xuv&#10;e/de697917r3v3Xuve/de697917r3v3Xuve/de6Jl8r/AJ/fFr4YUFI/eHY9LQbkySRS4jr3bUB3&#10;N2Fk6WVyoyCbZoJBNjcTZHIra96SjkaNkSVpbIQ3v/Nmxctop3S8AmbhGvdIR66RwHzag8ga46m3&#10;2i+7x7se91xMvIfLLybZESJLyY+BZowHwGdxR5OH6UQkkAIZlC1YVoZz/hRn8JMfrjw/XPyS3BKL&#10;6JItndeY2he3+qmyHaUdal/x/kx9gqX3i5ZTEdneuf8ASRgfzlr/AC6yisP7tL31uaNe8y8sWyeY&#10;NzeO37EsCv8Axvo23wW/my/HL51bp3F19tOi3H1p2PiYnyWE2V2BLhYsjvTb8FOJa/J7XqsTkK2i&#10;rqzDsrmsodf3MVPadBJEJmhEHK3P2zc0zzWlurwXi5VJKVdfMqQSCR5rxAzkVpD3v590D3L9gtp2&#10;3mPd57bdOWZjolubQSlLaYmiJOsiKyLJjw5aaGesZKuUD2jexz1ij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1d/j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0H3avVmwu7eu92dU9obfi3TsHfGLbDbnwE1bksamSx7TQ1IiGQw9Zjsr&#10;RSR1FPHIktPPFKjoCrAj2kv7C03OzuLC+h8S0lWjLUio48QQRnzBB6EfKXNnMPIvMm0c3cqbibTm&#10;Gwl8SCYKjlHoVrokV42BUkFXVlIJBHWib/Ns/l3Y74E9xbWbr/JZbMdKdvY/NZbYTZ2VavN7Zy23&#10;qmgi3PszJZCKKJMpDi48zRVFFVukc01NVeOQSS08k8uLPuByenKm4wfSOzbZcBjHqyylaakJ86VU&#10;qeJBoakEnvz9z37yVz94PkvdhzFaww887NJFHd+ENMU8cyuYLlEJJjMhjlSWMEqrpqXSsixpU17A&#10;PWX/AFtr/wDCbHuXcWX2h8juiMvk5avb+zMnsnsTZdDPUGU4t93jcWH3nT0ccrl4cfPVYDGTiOMC&#10;JKiaaQgPMS0/+zG5TSW+87VI9Yo2SRB6a9QenyqqmnCpJ4nrj1/ed8k7bZ7z7Z+4FnahNxvorqzu&#10;XAp4gt/BktixGC4WWdKnuKKijtQAbQPucOuVPXvfuvde9+691737r3Xvfuvde9+691737r3Xvfuv&#10;de9+691737r3Xvfuvde9+691737r3Xvfuvde9+691737r3Xvfuvde9+691737r3Xvfuvde9+6917&#10;37r3Xvfuvde9+690GnbXcnVnQ+ysn2L3FvzbXXey8Qv+V57c2RioKd5yjvFQY+A663L5arEZEFFS&#10;RT1dQw0xRu3HtFuG42G1Wz3m43aQ2y8WY0H2DzJPkACT5DoUcn8lc2+4G+WvLXJfL91uW+TfDFAh&#10;dgKgF3PwxxrUa5JGWNBlmAz1qt/Ob/hQVu/dv8Y66+FOIqtibcfz0FX3bu3H00m98rCdUMsuyNq1&#10;S1WO2lSzKCYq2vFVkWjcMsFDOgPuCeaPdu4uPEs+WYzFDwMzjvP+kU1CD0LVankh660+wn93Rs2z&#10;/Rcy++d4m4bkKOu2W7sLWM8QLqddL3DD8UUWiEEEGS4jNOtbLcu59yb0z+W3XvDcGa3VufPVsuRz&#10;m4txZStzWczGQnN5q3J5XIz1NdXVUpHqkldmNvr7hiaea5lknuJmknc1ZmJZifUk1JP29dO9r2rb&#10;Nj2+z2jZtugtNqt0CRQwosUUaDgqRoFVFHkFAHTH7a6X9LfrTIdg4rsPZFf1PVbko+zafdODOwKj&#10;Z71ibpXd0mRp4cCmAOP/AMsfKz5KSNIUjBaR2C2N7FVZPdx3lq+3s4vhIvh6K6tde3TTNa8OiHmi&#10;25cu+W99t+b4rV+VmtJfqxchTB9OEJlM2vtEYQEsTgAVqKV6+o3T+X7eDzX83hi8t7X8uhfJfT6b&#10;6r/Tj3nIK0FeNOvlFk0+JJo+DUafZXHWb3vqnXvfuvde9+691737r3Xvfuvde9+691737r3Xvfuv&#10;de9+691737r3Xvfuvde9+691737r3Xvfuvde9+691737r3Xvfuvde9+691737r3Xvfuvde9+6917&#10;37r3Xvfuvde9+691737r3Xvfuvde9+691737r3Xvfuvde9+691737r3Xvfuvde9+691737r3Xvfu&#10;vde9+691737r3Xvfuvde9+691737r3Xvfuvde9+691737r3Xvfuvde9+691737r3Xvfuvde9+691&#10;737r3Xvfuvde9+691737r3Xvfuvde9+691737r3Xvfuvde9+691737r3Xvfuvde9+691/9bf49+6&#10;91737r3Xvfuvde9+691737r3Xvfuvde9+691737r3Xvfuvde9+691737r3Xvfuvde9+691737r3X&#10;vfuvde9+691737r3Xvfuvde9+691737r3XvfuvdIfOdnda7ZMi7k7C2Pt5oSyyrnN2YHEmIqbMJB&#10;X5CnKFSOb2t7Sy31lBXxryJP9M6j/Cej6w5V5n3QKds5cv7kNw8K3lkr9mhDXoMpPlx8UYcjTYeb&#10;5OfHqLL1kwpqPFSd0dbx5GqqGvpp6ahbcoqZ5mtwiqWP9PaI8wbCHWM73Z+ITQDxo6n7Bqr0KV9n&#10;Pd17aW9T2r5kNmi6mkG2XpRV9WbwNIHzJp0PtJWUmQpaeuoKqnraKrhjqKWspJ4qmlqYJVDxT09R&#10;CzxTQyIQVZSVI5B9mqsrqGRgVIwRkHqPZoZreWSC4iaOdGIZWBVlI4gg0II8wc9SPdumuve/de69&#10;7917r3v3Xuve/de6w1FRBSQT1VVPDTUtNDJUVNTUSJDBTwQo0k0880jLHFDFGpZmYhVUEk296JCg&#10;sxAUDJ6vHHJNJHFFGzSswCqASSSaAADJJOABknrWI/mAfz+qLZ+WzvU/wkpcLufK46WpxeZ78z9K&#10;mV2xS10LNDUL1ntyYfZ7m+2lFky+Q142RkPhpKuB46gwjzb7sLbyS2HLKq8gwZ2FVB/4WvBv9O3a&#10;fJWFG66o/d2/u8Z95tNv5v8AfWWe1tJAske0wsY52U5H1sw7oNQ428NJlBGuaGQNGNYzs/5Gd890&#10;7tq99dqdvdg743VWUeWxj5XOboyszUuIztJNQZnB4ujiqIcfhsBk6CokgmoKSKCjkgdozHoJHuEb&#10;7ed13K4a6v8AcJpZyCKsxwGFCoHAKRgqABTFOup/Kvtp7fcj7PDsHKXJu3WG0o8b+HFBGNUkTB45&#10;ZGILyTI4DrLIzSBgGDagD0mOue2e0OoM7Tbn6r7E3r1zuCkmjnhy+ytzZjbdbrjIIWabE1dKamBw&#10;NLxya45EurKVJHtiz3C+2+VZ7C8lhmB4oxU/yIr0a8y8ocqc57fLtXNvLdjue3OpBjuYI5lofQSK&#10;2kjiGWhByCDnrbN/lU/zqqru/cG3vjf8t6/FUHZ+Ykp8T1v29DT0mFxPYOUk0xUu1d5UFLHT4rDb&#10;zyElloKumSCiychFOYoaoxGsn7kP3Kbc5odm5gZRfNiOXAEh8lcCgDn8JFAxxQNTVyA+9v8Acbi5&#10;E27cfc32dt5pOVYAZL3biWlks4xlri2diZJbZBmWNy0sC1kDvDr8HZK9zN1zG697917r3v3Xuve/&#10;de697917r3v3Xuve/de697917r3v3Xuve/de697917r3v3Xuve/de697917r3v3Xuve/de697917&#10;r3v3Xuve/de697917r3v3XutWH/hS/u6FMZ8SthJSFqioru293VFe8TqIYaOn2JhqSkppyPHIal6&#10;6d5kB1J4oieHHuCveq4ATl+005Jlev2aAB/M1+wddZv7rvZnN17w8wGakax7fbhARksbuRmYcRpC&#10;qFPA6nHketUX3AvXXXq8j/hPnvzMbW+e42rRUeRrcV2X0/v/AG5mzSUtTU0WKTBth974/OZWSFHi&#10;oKeOs2yKCOeYrH58ikIOuZFMoe0l3JBzX4Cqxjnt5FagJA00cMfTK6QT5tTiesC/7xjl+y3b7vf7&#10;2nniju9r3q0mi1MqtIZfEtXijBNXJWfxWRanTCXI0oSN5D3k/wBcGOve/de697917r3v3Xuve/de&#10;697917r3v3Xuve/de697917r3v3Xuve/de697917r3v3Xuve/de697917r3v3Xuve/de697917r3&#10;v3Xuve/de697917r3v3XumvN5zCbZxGR3BuTMYvb+Bw9JNkMvm83kKTFYjFUFMhkqK3I5Kvmp6Kh&#10;pIIwWeSV1RQLkge25ZYoI3mmkVIlFSzEAAepJwB8z0rsLC+3S8ttu2yyludwmcJHFEjSSSO2AqIg&#10;LMxOAqgk+Q618fmv/P8A+mupxltjfE3FUXem/ofPRy9hZX76h6gwFWuqMy48wtRZzsOaCRCLUjUO&#10;NdWWSKunF0MScze7O22HiWuwRi6u+HiGohU/Lg0n5aV8wx4ddGPYz+7u525vNnv/ALv3cmwcvNRh&#10;Zx6W3GZeNHrqiswR/vwSzAgq8EZo3WqL8hvlB3x8qd6y79747Hz+/c2GnXGU1fOtNt7bdJUOrvjd&#10;q7ZoUpsFtzHkouqOkgjMrLrlLyEuYF3ffN1365N3ut48svkDhVHoqiiqPsGeJqeuuvtx7U+3/tLs&#10;acv+3/LNvt9jjWyDVNMwFA887lpZnyaGR20g6UCrQAGMFgc5ujMY3bu2sNldxbgzVZBjsPgsFjqz&#10;L5jLZCpcR01DjcZj4aitrqyokIVIokd3Y2AJ9lsUUs8iQwRs8zGgVQSSTwAAyT8h0N7/AHCw2qyu&#10;ty3S9httugQvJLK6xxxooqzu7kKigZLMQAOJ62KfhH/wn57O7KTFb++YWayHTuzZ1irKXqzbc2Pq&#10;u1MzA4EkS7gyU0WSwWwqaVGUtCY6/JW1xSw0cgDCYOWfaW+vRHd8xSm3tjkRLQyn/THKxj5dzeRC&#10;nrmx77f3ivKvLDXfL3svYx71vakq1/MHWwjPA+CgKS3bDNGBig+FkedSR0V7uj+R984MB3nvzZ/T&#10;nTOU3j1JDvfJUfXO/wDKb+6zpI8hsiqrmk2/k9wGq3Jh66mr6LFTImQH2ELfcRSGKIqUDEe5e2HM&#10;8W6Xdvt22tJt4lIjkMkQqhPaWqwNQPi7RkGg4dStyP8Afw9iNw5B5f3rnXnaKy5xawRr20jtL5il&#10;0qUmSHTDIjI0gJh/VYaGXU4Ial/f8sz+TZsf4aZDH9zdx5XD9o/IhKV1w0uOp5n2J1Z93A8FZ/dE&#10;ZGCnrc5uWeCV4pMxUwU5ihcxU0EV5Zp5Z5J9ubXlx03LcZFn3imKfBFXjorlm8tZAoMKBknnh96T&#10;76+/e9lvc8k8lWk20+2xceIHIF1f6TVfqNBKxQAgMLdGfUwDyyP2pHeB7k7rBDr3v3Xuve/de697&#10;917r3v3Xuve/de697917r3v3Xuve/de697917r3v3Xuve/de697917r3v3Xuve/de697917r3v3X&#10;uve/de697917r3v3Xuve/de697917r3v3Xuve/de697917r3v3Xuve/de697917r3v3Xuve/de69&#10;7917r3v3Xuve/de697917r3v3Xuve/de697917r3v3Xuve/de697917r3v3Xuve/de697917r3v3&#10;Xuve/de697917r3v3Xuve/de697917r3v3Xuve/de697917r3v3Xuve/de697917r3v3Xuve/de6&#10;97917r3v3Xuve/de697917r/19/j37r3Xvfuvde9+691737r3Xvfuvde9+691737r3Xvfuvde9+6&#10;91737r3Xvfuvde9+691737r3Xvfuvde9+691737r3Xvfuvde9+691737r3Xvfuvde9+69185f+ZT&#10;8b98/GT5jdzbP3nC01Hu3d2f7O2PuGOCSCh3RsnfedymZxeRpA5e0+PqZZ8dWoGYRV9HMqlkCO2H&#10;XOmzXWycx7lb3IqskjSo3kyOxII+w1U+jA9fS392D3N2D3T9leSd62R9M1nZw2N1CSC8F1axRxyI&#10;1PJ1CTRmg1RSISA1VBD/AGFesgOjH9C/L35MfGLKQZPovujfWwI4qgVM2Ax+Xkrtm5KUPrJzOyMu&#10;MhtHM3JPNTRSkajYgkn2c7VzDvexuH2vcpYRWukGqH7UNUP5g9Rl7g+zXtd7qWklrz9yRYbixXSJ&#10;XjC3KClP07qPRcR/7SVeArWnW0X/AC/v59mz+38xgupPl9jMB1bvnKS02MwPbmEaWh6z3DkJSlPT&#10;Uu7aCuqKmfYWSrJStqzzzYmSRmMhoEVQ05cpe61vuMkW38wokF01Asq4jY+QcGvhk+tSnroHXKP7&#10;xP8Ad8b1yZZX/OHszdXG7bDEGeXb5aNfQoKlmt3QKLtFFf09K3AAGn6hiSNj1WVlDKQysAyspBVl&#10;IuCCOCCPcydcziCCQRQjrv37rXXvfuvde9+691qufz0/5mZplznwf6I3CRPIv2nyJ3hhqqxhicK4&#10;6gxtdTvfyTKQ+4jGeEK45mOqvhWCfdLnbT4vLG1TZ4XDg/8AVEH/AKuf7x/GOutH3BfutiU2Hvxz&#10;/tv6YOrZ7aReJGP3i6kcBws68TW5AxbudVXH4+vy9fRYrFUNZk8pk6umx+NxuPppq2vyFfWTJT0l&#10;FRUdMktRV1dVUSKkccas7uwVQSQPcEIjyOscalnYgAAVJJ4AAcSfIddbLm5t7O3nu7udIrSJGd3d&#10;gqIiglmZmICqoBLMSAACSadbMnwK/wCE/wDnd647D9n/ADYyGa2RhK2ODIYjozbVXHRb0raWQLLA&#10;/Ye4glQNppNHbXi6JXySo9pqiinRofc18qe00tykd9zM7RRHIgU0cj/hjfg/0o7vUqRTrlz94P8A&#10;vEdv2O5veVfYu3gv76MlJN0nUtbKwwfo4cfUEHhPKRASKpHPGwfoEP5438vbpr4i1fRvZXx42c2x&#10;+vt8U2d2LurbkWZ3DnaKi3ft2Oky2DzEdfufKZrKGr3Ng6yqjmQ1Hj1YoSBdcsjMWe5/KO28vttd&#10;7s9t4VpKGRlqzAOtCpqxY1ZSa5p214k9Dv7hv3judveOHn3lj3I3oX/Mdg0V1BMY4Yma3mLRyxlI&#10;I4o9MEqxlTo1UnKk6UUCgOGaanmiqKeWSCeCRJoJ4XaKaGaJg8csUiFXjkjdQVYEEEXHuJgSpBBo&#10;R10PdEkR45EDRsCCCKgg4IIOCCOI6+hX/KV+R3YPyh+EHWfYfaMwyO98PW5/r7MbjaSR6ndw2VWr&#10;jKHc2T8igjNZHHmIVzhnWesjkmGjyeNMuuQN5u985Ysby+NbpS0ZbzfQaBj8yKavU1PnQfOL98H2&#10;z5d9qfffmnlvlRPD2KZIbyOGgC2/1K63gSn+hI+rwhQFIyqZ06msp9jTrGHr3v3Xuve/de697917&#10;r3v3Xuve/de697917r3v3Xuve/de697917r3v3Xuve/de697917r3v3Xuve/de697917r3v3Xuve&#10;/de697917r3v3XutYP8A4Uvfwn/R/wDEzzQwNnDvHtf+H1DD/KY8SMLsj+MQxNbiCasNCzj/AFUa&#10;e4Q96vD+k2CoHi+JLQ+dNKV/np/Z11U/uu/q/wCsXvBodvoPotv1j8Jk8W68Mn5hfFA+RPWpH7x/&#10;67D9Hl/l2/L2j+EHyXw/euV23ld34Wi2Zv7bWU2zhqylx9bmXz226wbfpTW1t6ekoRu+kx0lVNol&#10;eGlSSSOKaRUicUcn8wryxvUe6PC0kQjkUqCATqU6RU8BrC1OaCpAJwYE+8l7NTe+/tde8g2m5w2V&#10;9JfWk8c8qs6xiKdfGbSuWf6dphGtVDSFVZ0Ul1Hbv3+dD8+u8svkZcd29W9LbUqJpjjdodNwx7Q/&#10;hlMzMsSybyjWbfuQqxBpEkj5JYjIC8cMN9INd29yebN0kcpuBtoCcJD2UH+n/tCf9tT0A6AHt59y&#10;D7vXIVnbLc8mpvm7qo13G5E3GtvOlsaWiLWtAIC1MM70r0RPNfJv5Jblnep3F8g+8M/UyMXkqM12&#10;xvzKzyMRYs8tdn55GYj8k+wrLve8zEtNu905/pSyH/C3U/WPtZ7Y7ZGsW2+3Ow28Q4CLb7SMD7Ak&#10;QHRovhd/Ml+R3xM7f2puw9m793n1i+aoIeyOsty7ny+4tv7k2rPURxZlsbjs1W1VNh91UlEWloK+&#10;n8U0dRGiSGSnaWGQ95a5z3nYNxt7j66WSx1DxI2YsrL50DEgMBlWFDXjUVBin3w+7F7Z+7/Jm77R&#10;/Vbb7HmoQObK+ggjhmhnCkx63iVWkgZqLLE+pShJULIEdfoeY+vpMpQUOToJhUUORpKavopwroJ6&#10;SshSop5gkipIgkhkBswDC/IB95eo6yIroaqQCPsPXzeXNvNaXE9rcJpuInZGGDRlJDCoqMEEYx1L&#10;926Z697917r3v3Xuve/de697917r3v3Xuve/de697917r3v3Xuve/de697917r3v3Xuve/de6979&#10;17r3v3Xuve/de6S2+N57b642ZuzsHeOThwu0tj7bze7dzZeoP7ONwO3sbU5bK1sgHLCmoaR20j1M&#10;RYcke2Lq5hs7a4u7lwtvEjOx9FUEk/kB0bbDse58zb5s/Lmy2rT7xf3UVvBGOLyzOscaj/TMwFeA&#10;4nrR03P/AD0vmrWfIvL9u7Z3ZT0XWEW4MpU7V6Dy2PoZNjwbbFFWY7b+K3LU4mLH7ly9bAkkVZXT&#10;xZGBqmuVvGYoCkSYwz+6XMrbxJuEFwBY6zpgIGjTQhQxFGJ4FiGFW4UFAO8m1fcG9jYfbSz5N3TZ&#10;2fmo20a3G7RuwujNqV5pIFkLwRqaNHErQsEiI1B5NTsR/wCUvz2+VHzFyJm7w7Sy+X25FU/c4vrz&#10;Ahdtdc4d0cvTvS7TxZioq+spbkR1uQNbkApsZyPYX33mvfeY3rud8zQ1qI17Yx9iDBI9Wq3z6nj2&#10;n+757S+y1sE5D5Thh3Irpe8l/XvJB56riSrIrecUPhw1yIweid+w71NPVqfwD/lL/IL5yyU+8AV6&#10;l6JiqjDV9qboxdVUvuHwTGGsouutueWhm3bVU8isktS09LjIHR0apadDAR3ynyBu/NBFx/uPtQOZ&#10;WBOr1Ea41n1NQoyNVRTrEn7w/wB8D269hVk2U/7uOfylVsIJFUQ1FVa8mowt1IoVQLJOwKsIhG3i&#10;Dcf+Hn8uz4vfCXDxR9SbIjr99T0f2ud7a3j9tnexs0JECVUUeYalgp9uYupsNdDioKKkkCqZUkkB&#10;kORnLvJ+x8sxgbfa1uiKNK9Gkb1zTtB/hUKPUE564q+9H3k/db30vXbnHfTHsCvqi2+21RWcVD2k&#10;x6iZpF8pZ2lkFSEZVOkHm9ijqBOve/de697917r3v3Xuve/de697917r3v3Xuve/de697917r3v3&#10;Xuve/de697917r3v3Xuve/de697917r3v3Xuve/de697917r3v3Xuve/de697917r3v3Xuve/de6&#10;97917r3v3Xuve/de697917r3v3Xuve/de697917r3v3Xuve/de697917r3v3Xuve/de697917r3v&#10;3Xuve/de697917r3v3Xuve/de697917r3v3Xuve/de697917r3v3Xuve/de697917r3v3Xuve/de&#10;697917r3v3Xuve/de697917r3v3Xuve/de697917r3v3Xuve/de697917r3v3Xuve/de697917r3&#10;v3Xuv//Q3+Pfuvde9+691737r3Xvfuvde9+691737r3Xvfuvde9+691737r3Xvfuvde9+691737r&#10;3Xvfuvde9+691737r3Xvfuvde9+691737r3Xvfuvde9+691737r3VSv84H4IJ8zvjbV5bZeJSq73&#10;6Whym7+tGp4ga/c+ONPHJuzrnWAWlO5qKijmoFP0y1JTrqjjlnJAHuHyqOZNmaS2jrutsC8fqw/H&#10;H/tgKr/TA4AnrMH7mP3gG9kfc6Gz3y8Kcgb40dve1PZA9SLe9+XgMxWU/wDKPJKaMyRgaCckbxO8&#10;UqPHJG7RyRyKUeN0JV0dGAZXVhYg8g+8TyCDQ8evoYVldVZWBUioI4Eeo64+/dW697917rcu/kUf&#10;zFa3u3ZY+IXbmSqq/s7qvbRrustzVhlnm3h1fh2paFsDlKpgwO4NhrUQQwyMwasxbR8GSlmllyO9&#10;recG3O2/q9uDk30CVjY/jiFBpJ/ijwB6rTzUk8TPv+fdrg5E3w+8vJ1qkfKu7XWi+gWgFtfSam8W&#10;Nf8AfN3pZmAFI5w2dMyKmxV7mHrmv1737r3VOv8AN4/mR0Pwn6m/uD1zk6Sf5J9q4mrh2bTqYal+&#10;vNsStNQV/ZeVpWDoKiGZJKfCQzL46rII8pWWGknieOvcLnNOWdv+ks3B3qdTo8/DXgZCP5IDxbOQ&#10;pHWaX3NvuyXHvnzh/WHmW1dfbDaJlNycqLycUdLKNsGhBD3LKapCQgKPNGw0PK+vrsrX1uUylbV5&#10;LJ5Krqa/I5GvqJqyur66smeoq62tq6h5J6qrqqiRnkkdmd3YsSSSfeK7u8jtJIxZ2JJJySTxJPmT&#10;19Advb29pbwWlpAkVrEioiIAqoigBVVQAFVQAFAAAAAAp1ux/wAmP+WfsPofqHYnyc7V2rSZz5C9&#10;lYSn3btqbN04qV6n2XuGkWfb9DgaGoUx0G783g6hKnI1zIKymSpNDGYlSoNTkv7b8lWm1bfa73fw&#10;Bt3mXWur/QkYdoUeTsuWbiK6RTOrhh99z70XMHuBzlv/ALWcpbs8Htxtc5t5xEdP7wuYWpM8rjL2&#10;8UoKQxAmNynjtqJjEV9XuVuufPVJf8//AGMm6/5e+Z3CacSydY9s9abzSYL6qZcnWZHrp2LDkRyH&#10;fioR9CxX8ge4z92bUXHKMk1MwXEb/ZUmP/n/AKzp/u7t/baPvG2W2iSi7rs97bEfxaFS8H5j6Qn7&#10;K/PrRb94udd8ut8b+QzS/b/y4+uJbW+9352tVXsRq0b1yNFe5Nm/4CWuOOLfj3lT7VLTk2zPrLKf&#10;+Nkf5Ovn7/vA5fE+8vzMlf7Pb7Bf+zZG/wCfurkvcjdYUde9+691737r3Xvfuvde9+691737r3Xv&#10;fuvde9+691737r3Xvfuvde9+691737r3Xvfuvde9+691737r3Xvfuvde9+691737r3XvfuvdJLd+&#10;/ti9e47+Mb+3rtLY+Juw/im79x4fbWOugBcfe5qsoqa6g3Pq49p7i7tbNPEu7mOKP1dgo/axA6ON&#10;m5e3/mO5+i5e2O8v7z/fdvDJO/8AvMSs38utIP8AnifNXYPyy+Rm0Nq9Q7ipN39XdE7ayu36DdmM&#10;l+4wm5d7bpyFJW7zye3KxT4sjgIKXC4uhhqkBiqZqOaWF5Kd4ZGxj9z+ZbTf94t4NvmEljaoVDj4&#10;WdiC5U+a0CqDwJBIqKHru59w32O5h9oPbTed25y217Pmvf7qOZ7dxplgtYEZbZJl4pKWlnlaM9yL&#10;IiOFkDqKUPcadZz9e9+691737r3XJEeR0jjRpJJGVI40Us7uxCqiKoLMzMbADkn34Ak0HHrTMqqW&#10;YgKBUk8AOr0P5cn8l3u35E7v2p2Z8htqZnqT4942voM1WY3dNJU4XffaNHTTR1ceBwG3KpYMvhdv&#10;ZiNFWoy1YlOGpZdVEtQza4pR5O9ttz3i4gvd3t2t9oUhiGBV5QM6VU5Cnzc0we2vEYD/AHl/vv8A&#10;Ivtts278re2+7wbx7jyxvErwMstrYMwKmWaZaxyzRkkpbxl6SLScxgaX3g4oo4Y44YY0ihiRIooo&#10;kWOOKONQqRxooCoiKAAAAAB7ydAAAAGOuD7MzszuxLk1JOSSeJJ8yeufvfVeve/de697917r3v3X&#10;uve/de697917r3v3Xuve/de697917r3v3Xuve/de697917r3v3Xuve/de697917r3v3Xuqgf56O7&#10;NzbV/lz9px7bqZqSPdG6Outp7jqKdH8o2zkt10VTkKYTIQaeHI1OPgpZieJIZniP+c9x57o3E8HJ&#10;1+IWIDyRo3+lLAkfKpAB+Rp59ZmfcH2ja92+8rym25xK7WlpeXEIJFPHS3ZUah+Iors6jiGVX/D1&#10;oS+8U+voP6W/XXWvYPbu7sTsHq/Zm5d/bzzk3hxe2tqYitzWWqiCPLMKWhileGjplOueeTRDBGC8&#10;jqgLBVZ2V3uFxHaWNs8ty3BUBYn8h5DzPAcT0Q8y80cucnbNecw8173a7dslutZJ7iRYo19BqYgF&#10;m4KgqzmiqCSB1tT/AMvz+QPh9qzYTtf5vtjt0Z2H7fJYjoHC1q1u18VUqVmhPZW4aKUwbpqYJLa8&#10;Vj3OM1JaaprYneATtyl7TxwGK/5n0vLgiBTVR/zUYfEf6K9vqzA065KfeK/vDb3dkv8AlH2IEtpY&#10;HUkm7SrpnkXgfooWFYFI4TzDx6GqRQOoc7NmLxeMwmNoMNhcdQ4jEYqjpsdi8Vi6SnoMbjcfRQpT&#10;0dBQUNJHFS0dHSU8axxRRqqRooVQAAPc2IiRIkcSBY1AAAFAAOAAGAB5DrlrdXd1f3Vxe31zJNeT&#10;OzySOxd3diSzu7EszMSSzEkkkkmvU73fpP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0d/j37r3Xvfuvde9+691737r3Xvfuvde9+691737r3Xvfuvde9+69173&#10;7r3Xvfuvde9+691737r3Xvfuvde9+691737r3Xvfuvde9+691737r3Xvfuvde9+691Tx/Oe+XXyP&#10;+I/x32xuH474Gpoqvee6ajb27+4Ew9Hn6XqnGx01M+LjGNyFNW46my+9K6qampK6sgmpab7aWMKK&#10;qeldY79yOYN55f2eCbZ4iGkk0vNQMIhQUwQQC5NAxBAoR8RXrNH7kXs57Ze8XuTuu3e5O4K8NlaC&#10;a327xGha/cs3iHWjK7R2yKHkijZZH1q1fCjlB0Stz7kze8tyZ/d25a5spuLdGZyW4M9k3gpqaTI5&#10;nMVk2QydfLBRw09LHLWVtQ8jiONF1MbAe8WZ5pbmaW4mbVM7FmOMkmpOMZPXfvatssdk2zb9m2u3&#10;8LbbSBIYkBZgkcahEQFiWIVQFFSTQcemP210v697917q/j/hOpsfJZ35p763pHTOcNsPoncwrK7Q&#10;TFFl907o2hi8RQlwLJPW0EGQlS/1Slf3LHs9avLzLdXIX9KK1ap+bMgA/Maj+R654/3lG/Wu3+x2&#10;wbG0o+u3DmCDStcmOCC4kkenmFcwqfm69bsHvJfrhl1737r3Xzs/5rufrtw/zDvlRU12Yqs1/Duy&#10;qnAUc1TXSV4oqHA4vGYqmw9M8kkgp6XEClMCwLZYShWwII94f8+ytNzfvpaQtSbSKmtAoAp9gpSn&#10;l19Jf3RNvt9t+7f7SxW9kkHibWJWCqE1PLI8hkYACrSatZY5atanoC/hn0svyI+VfQXTFRA1Ri9+&#10;dnbYx25Io7+T+59FXLmN6Sx258kG08bWyL9BdeSBz7K+W9t/fG/bTtrCscs6hv8ASA1f/jAPQ+97&#10;eeD7be0nuHzvHIFu9v2qd4SeH1LL4dsD8jcPGD9vX0WO7u/OlfjB13Vdi9076291tsbELFRQVWRM&#10;nmrKlYj9rhNtYDGU9VmM/lHgiJiosfTTz+NGYJoRiMwtz3bbNjs2vNyukhtVxU+foqqKlj6KoJp5&#10;U6+a7kT295591eZIuWuR9gudz3+arFUpRVr3SzzOVjijqe6WZ0TUQNWogFJdY/Mn4p9yYHH7j63+&#10;Q3UW5KDI00VVHTR76wGOz1Esyq6wZnbGXraDceBrlDDXT1tLTzpf1IL+09jzHsO4xJNZ7vbuhFaa&#10;1DD7VJDKfkwB6OOavZT3c5K3C52zmb243m1uImKljazPE1MVinjV4ZU9HikdD5Hqsz/hQL2nV7I+&#10;A67UxdRCR3N25sPZGRULDMZtvYmlznZU88LuHCouX2Pj11p6rSgA2J9gn3avmteVPAjI/wAZuI0P&#10;+lAaT/Ci/t6yj/u6+U4d9+8Kd3u42rsmzXd0nEUmkaKyAP8AzbupjQ47fUdaN/vGDrvR1vzfyM6X&#10;7f8AlpdFy2t97nO36q+kjVo7f3vRXuT6v+Alrj+lvx7yv9r1pyVtZ9WmP/VZx/k6+en7+0vifeh5&#10;+Sv9nBty/wDdOtW/5+6ty9yB1h11737r3Xvfuvde9+691737r3Xvfuvde9+691737r3Xvfuvde9+&#10;691737r3Xvfuvde9+691737r3Xvfuvde9+690FHeuX7SwHTPaGc6QwGL3V2/iNj7jyXW22s2A2Jz&#10;28aPGVFRgsTXq2VwStT19dGkZBraUHVbyp+oIN0kvottvpdsiWTcViYxq3BnA7QcrxOOI+0dC7kC&#10;z5T3HnblSw573GW05Mmv4UvZ4v7SK2ZwJZE/TlyiEt/ZycPhbh1qCbj/AOFBH8wzZ+ezG1d2dW/H&#10;/bW5tv5CqxOd2/nusey8TmcPlKGVoKzH5PG13akFZQ1lLMhV45EV1YWI948ze7fN9vLJBcWNok6E&#10;hlaKQEEcQQZagjrsxtn93T93Detvst22jmvmK62u5jWSKaK+spI5I2FVdHWwKsrDIZSQR0W3vP8A&#10;nffP/u7Cxbfp+wsB0vizFLFkD0bhK/ZuZypkN0lm3Xlc5ubd2LkgUlV/htfQqwPrDkAgm3T3O5t3&#10;OIQi8S2Tz8BShP8AtyzOP9qy/PqTuQfuI/d35Evn3GTlu43y7qCn70lS5jjpxAt44oLeQHifHilI&#10;/CQKg1Vbn3ZureuYqdw7y3LuDdufrW1Vmc3PmcjnsxVtcnVU5PK1NXWztdibu55PsCT3E9zI01zO&#10;8kp4sxLE/aSSesttq2fadisotu2Ta7ez29PhigjSKNf9Kkaqo/IdMHtnox697917oX+gOm878he7&#10;Or+kNs11Fi852hvPCbOoMrkY6iXH4lsvVpBNla6KkR6mSjxlNrnkWMFykZA59mO07dLu+52O2QOF&#10;lnkVATwFTxNM0Az0DPcTnXb/AG45F5r573S3eWw2qxluXjQgPJ4akiNC1FDO1FUnAJFetqDp/wD4&#10;Ta9NYSSkre8vkFv7f8iaJqjB9ebdw3XWLaQWJpJ8pmajfmUrqO/DPEtBK4+njPuddu9mduiKtum7&#10;yzf0Y1EY+ypMhI+zSfs65Mc5/wB5zztfLNByF7c7dtynAlvJpbx6fxCONbSNW9AxlUeerq4z49/y&#10;9vhv8XnpK7p3obZeF3JRlHh3vnaao3pvuOcWLz0m794VGbzmJ8zjU0VFNTQXAtGAABIu0co8ubHp&#10;bbtqiWYfjYa3/J31MPsUgfLrCv3G+8b71+6yzQc6+4N9Ptj4NrEwtrQjyDW9uIopKDAaVXf1Ykmp&#10;zfYk6hLr3v3Xuve/de697917r3v3Xuve/de697917r3v3Xuve/de697917r3v3Xuve/de697917r&#10;3v3Xuve/de697917r3v3Xuve/de6BX5F9E7L+TXSPZHRPYMUrbW7I25UYSsqaZY3rcPXxzQZHA7i&#10;xqy3hOU21n6Klr6UODGZ6ZA4K3BLd42q23vbL3arsfoTJpJ8weKsPmrAMPmOhz7a8/757W898sc/&#10;8uMBu22XIlVWrpkQgpLC9M+HPCzwvTOhzQg0PVB3Uf8Awmz6ewOUpsh3X8it8dj0EMqzPt7YuzsV&#10;1nTVOg3FLXZfJ5zsHIT0ktv3DTpRTFSQjobN7ijb/ZjbopA+57xLMg/CiCP8iS0hp9mk/ProTzj/&#10;AHnXOe4WkttyN7a2G2XDCnjXVzJfMtfxLGkVmgYeWsyrXJUjHV7Hx8+Knx6+LG2jtXoTqra3XlBN&#10;FFFk8hjKR6vc2f8ADzHJuXd2Vlrtzbhkja5T7yrmEV7IFXj3KW0bDtGxQ+BtVhHCh4kCrN/pnNWb&#10;8yaeXWAfuN7t+4/uzun729webbvcrhSSiOwWCGvEQW8YSCEHz8ONdX4iTnowfs36jnr3v3XuqB/5&#10;u383PM/EDN4voH47Hb2R7zqaSg3Bvvcmboos5iutcDWqlXhsNHh3kFJXbw3LSEVLLVaoqHGvHIYp&#10;Hq4Xgif3B9wZOXpY9p2fQd0IDOzDUI1OQKcC7DOcKtDQlgR0N+5v9zmx95rG79w/ckXMXIKu8NrB&#10;ExikvZVqskpkA1LbQN2ApRpZgy61WF1ksF/lo/KPcXzC+HXWHdG9lxqb/rJNybX35/CKVaHHTbj2&#10;nuDIYj+I01GjNHSfxrDxUldJEmmOKWpZEARVHsXclb5NzFy7Y7ldU+rOpXoKDUjEVA8qijU8iaDH&#10;WOn3ofajbfZj3p5q5I2Iynl1BDPaeI2txDcQpJoZjlvCkMkQY1ZlQMxLE9Hz9irrH3r3v3Xuve/d&#10;e697917r3v3Xuve/de697917r3v3Xuve/de697917r3v3Xuve/de697917r3v3Xuve/de697917r&#10;3v3Xuve/de697917r3v3Xuve/de697917r3v3Xuve/de697917r3v3Xuve/de697917r3v3Xuve/&#10;de6Tu6937T2Ht/Jbs3xufb2zdrYaA1OX3JurM47b+BxdMCFM+Qy+WqaTH0cOogapJFFzb2zcXFva&#10;wvcXU6RwKKlmIVQPmTQDoy2jZt35g3G12jYdqub3dp20xwwRvNLI3okcas7H5AHqoTuL+fP/AC/+&#10;qM22Cw24ex+66iCZ6evrundm0OQwlDLGDfTnN+bj6/xeXhNhpmxstbC1+H+to93H3V5SsJfCjmmu&#10;SDkwoCo/2ztGD9qlh1mXyX/d9/eJ5usRf3u27ZscbKCi7jcskrA/8KtIbuSM+qzLEw8xw6Bxf+FH&#10;nwfLAHq35VKCQCzbH6k0qCbFjp7wZrD/AABPsu/15OWP+UG//wB4i/639DQ/3Z3vwAT/AFs5SP8A&#10;1Fbh/wB6voaOvf58/wDLv3vVQUmY3v2D1fJUMsccnYXW+aNKsjkKiT1mxJN80lKpY8ySukSfVnA5&#10;9mVp7q8n3TBZLmaAn/fkZp+1NYH2nHQI5j/u+/vI7DFJNZbFt26qoqRZ3sWqg9Fuhas32KCx4AE4&#10;6tG6p7v6d70wP95um+z9idnYJRF9xX7J3PiNwpQSTAslNlIcdVT1OJrfSbwVKRTKQQVBB9jmw3Tb&#10;t0i8fbr6KeL1Rg1PkaGoPyND1ijzdyJzpyDuH7q515V3Dar81ol1BJCXA4tGXULIvoyFlPkehS9r&#10;ugn1737r3Xvfuvde9+691737r3Xvfuvde9+691737r3Xvfuvde9+691737r3Xvfuvde9+691737r&#10;3Xvfuvde9+691737r3Xvfuvde9+691737r3Xvfuvde9+691737r3Xvfuvde9+691737r3Xvfuvde&#10;9+691//S3+Pfuvde9+691737r3Xvfuvde9+691737r3Xvfuvde9+691737r3Xvfuvde9+691737r&#10;3Xvfuvde9+691737r3Xvfuvde9+691737r3Xvfuvde9+691737r3TXmsHhdyYquwW4sRi8/hMnCa&#10;bJYbNY+kyuKyFOWVjBXY+uhnpKuEsoOmRGW4HHuksUU0bRTRq8TChDAEEfMHB6V2N/fbZdwX+23s&#10;tvfxNqSSJ2jkQ+quhDKfmCD1X78hP5UvwW+ReEr6HP8ARO0Ov9xVMMoot+dP4nGdbbqx1Y6lUyEn&#10;93aGnwO4Zo7/AKMtQ18RH9kEKQEd35D5W3iJll2qOGYjDwgRsD69o0t/t1YdZFe3P3uff321vref&#10;b+f73cdtVhqtNxke9gdR+AeMxlhB9beWJvnkg6bv8w3+Wt2/8A96Uozkx3301uuumptgds43HyUd&#10;FW1KJLUHbG7MeJapdtbxp6SJpRAZZaetgRpaaV/HUR0+OfN/Je48p3K+KfF22Q0jlAoCeOlxnS9M&#10;0qQwypNCB2s+7f8Aef5M+8PscpsE/d/O1pGGu9vdwzKtQPHt3ovj2xYhdelXichJUXVG0hMOn+k+&#10;2e/t7Y3rrprYG5exN45WSNafDbbx0tY1NC8ixNkMtWnRj8Hh6ZnBnra2WCkgX1SSKoJ9hvbtsv8A&#10;drlLPbbR5rlvJRWnzJ4KB5sSAPM9Tdznz1yh7ebFdcy87cxWu27LCDWSZwuogV0Rrl5ZG/DFGryO&#10;cKpOOt9P+Vr8AKP4EdDVO38/WY3OdzdlVtBubtncGL1SY2CroaaaDAbLwlTJFDNV4LaFPW1AWd1V&#10;qmtq6qYBI5I4o8q+ReU15U2owysrblMQ0rDhUDtRT5qlTnzYseBAHz6few+8RP8AeE9wItx2+GWD&#10;kja43g2+GTDlXYGa5lUEhZbgqlVBISKOJCWZWZrNPY26xb6Z9xZ7G7W2/ndz5mcUuH25h8nnstUm&#10;1qfG4iinyFdObkC0NLTu31H09tzSpBDLPIaRopYn5AVP8ulu27fdbtuNhtVjHrvbmdIo1/ieRgiD&#10;82IHXy9uzN95ftHsfsDszcDmTO9ib13VvnNOXMhbK7szldnsgdZsW/yuvfn3g9e3Ul9eXd7N/azS&#10;s5+12LH+Z6+rDlbYLPlTlnl3lbbhTb9tsYLWLy/Tt4kiTH+lQdC18RvkruT4hfILYXyF2lgMPujP&#10;bCXdC0WCzzzRYrIDdGz8/s+oSqnplNZAkNNn3lvC0cjFNIdQxPtfy/vU3L272m728SvLFqorcDqR&#10;kzTPBq4z0D/eP2v2z3l9ueYPbjeNwmtNv3DwNUsVDIngXMNwpUN2mrRBe4FRWtDQDrB8mflb3r8u&#10;+wqnsnvTe9durL3qIcHiI9VDtTZ2LnlEgwmz9uxO1DhMamhNZUNUVLIJKmWaYtI2t737dOYbxr3d&#10;LoySfhHBEH8KLwUfzPFiTnpz2t9ouQfZvlyLljkHYY7SywZZD3XFzIBTxbiYjXK5qaVoiA6YkRKK&#10;A16r6s3/AN2dhbU6r6u2zkd3773rlYMNt7A4yMNPVVUup5Jp5pGSnocdQU0b1FVVTvHT0tNE80rp&#10;GjMEVhYXe53kFhYwGS6laiqPM/5ABkk4ABJwOhPzbzby7yLy5u/NvNe6R2XL9jCZJpXOFUYAAFWd&#10;3YhI41BeR2VEUswB2I/50HX+9/j78EP5efx37G37L2RvTadZvCHO7qkV1jrZtqbdxFHSY2haZUqa&#10;rEbTx+7YsTRVE6rUVFJSRyzKsruomD3JtLraOVeUNnvLvxrmMvqb10KAAPMhA4VSckAE5PXNv7kP&#10;MWxe433gPvH+5PLXLw2zY7xLcxQClVFxNIzO9Kqslw9u1xKikokkjIhKqD1rOe4U66j9fQH/AJJ9&#10;N9r/ACyPjMpFmli7dqWOnSW+5747QmQkXN7RMoB/IHvLT20XTyTsn/N0/tnl6+dj788vi/em90iD&#10;gHbl/wB52qxB/nXq1H2O+sS+ve/de697917r3v3Xuve/de697917r3v3Xuve/de697917r3v3Xuv&#10;e/de697917r3v3Xuve/de697917r3v3Xuve/de6rS+e38rn4+fO3EzZnPUn+jruyhoRS7e7j2vj6&#10;Z8tIkEXjo8VvjEl6Sn3vt+DSoSOaWGtpVGmmqoEaRJAVzXyNtHNMZklXwdzAosygV+QcY1r9pDD8&#10;LDNcofu9/eu9xvYG8Sy2+b958iySapttndhGCTVpLWSjG1mOalVaJyayxOQpXTK+Xv8ALY+V3wwy&#10;lfJ2Z1/WZ3r2Gdlx3b+xYK3cXXdfTsxWnfIZSGkjqtp1s1iPtcvDRTMysYhLGBI2OHMPJe/ctyOb&#10;20L2lcSpVoz9ppVD8nAPpUZ67bezX3nvaL3vtLdeVuYkt+Y2Xv266Kw3iHzCRlitwo/35btKoBGv&#10;QxKghPsKdZCde9+691737r3Vsv8AJD2M29f5kPR1Q8PmodkUHYu+cgNN9C4zr/ceMxU1+Qvi3Hma&#10;Jr/4W+pHsfe2Vr9TzltZIqkQkc/lGwH/ABor1iB9+3fhsf3ZefI1fTcX8lnap89d3C8g/OGKUdb+&#10;fvLHr54+ve/de697917r3v3Xuve/de697917r3v3Xuve/de697917r3v3Xuve/de697917r3v3Xu&#10;ve/de697917r3v3Xuve/de697917r3v3Xuve/de697917r3v3Xuve/de697917oEfkl3ntj409Ed&#10;p97bwKtg+tNo5LcJojMtPJmcsqpR7c25TTMGWOt3NuKrpcfASNImqVvxf2WbzukGy7Vfbrcf2UEZ&#10;anqeCqPmzEKPmeh37Y8hbr7oe4HKfIGygi/3S8SHVSoij+KaZh5rBCskzgZ0oadfNS7S7L3h3J2P&#10;vftbf+UkzO8+wdzZfde48i+oLNk8xWS1c0VLEzuKXH0gkENNAp0U9PGkaAKgAwuvr243K8ur+7k1&#10;XMzl2PzJrj0A4AeQoOvp/wCU+V9m5J5Z2LlHl20EGybdax28KDySNQoLGg1O1NTucu5ZmqSetzP/&#10;AITrZGWt+CW8KaRyyYj5Jb/x0IP+64pdh9V5YoPUeDNk3b8ct9Pycj/Z5y3K1yp/DeyD/qnEf8vX&#10;Er+8ntlg9/8AZZVGZuWLRz8yLu/j/wACAdX0e5V659de9+691737r3Xvfuvde9+691737r3Xvfuv&#10;de9+691737r3Xvfuvde9+691737r3Xvfuvde9+691737r3Xvfuvde9+691737r3Xvfuvde9+6917&#10;37r3Xvfuvde9+691737r3Xvfuvde9+690xZ/dG2dp0sNduncWC21Q1FQtJBWZ/L4/DUs9W0cky0s&#10;NRkaimhkqGihdgiksVQm1gfbU08FuoaeZEUmlWIAr6Zp0v27at03eZ7fadtuLqdV1FYY3kYLUDUQ&#10;gYgVIFSKVIHn0+KysoZSGVgGVlIKspFwQRwQR7d6QkEEgihHTLuHcu3No4mqz268/hNsYKhXXW5r&#10;cOVocLiaNOTrqsjkp6ajp1sDy7gce2ppobeNpZ5VSIcWYhQPtJoOlu27XuW8XkW37Rt091fyGixQ&#10;xvLIx/oogZj+Q6rE+TP84j4S9EbG3nX7S7q2F3H2disLkJNm9f7ByuS3TQbn3LHEy47F1u9dpYjc&#10;O1sFQPUkGoqJ6kaIlbQHk0oQRvfuLyztVrctb7nFc3yqdEcZLBm8gXQMqivEk8OFTjrKj2u+5d76&#10;8/79slvvHI24bLyrNOgubu7jSB4ISe+RbW4khnlfT8CKmWI1ELVhpq/Nf58d8/OrfsO7e1stDiNt&#10;4mClp9p9XbWqsvT9f7UMNKtPV5HH4nI5Gveqz+XlLy1dfUPJUvrESMlPHFDHjlzNzXuvNN2Li/k0&#10;wqBoiUnw0xkgEmrHiWOfLAAA7Y+xn3e/b72C5ffZ+UbNptzmZjcX86xm8uKtVUeREQLFGKLHEgVB&#10;TWQ0jO7MPwq+GXa3zi7nxnUnWcMePo4YVzG/N9ZKmmm29sDacc6Q1OayYhaN62uqJGEFBQRuktdV&#10;MF1RxLNPC1y1y3f8z7km32Qooy7kdsaebH1Pkq8WPoKkGHvl73co+w3JF1zjzS5kmY+HaWqMBNd3&#10;BFViStdKgd0spBWKME0Zykb7k3WP8j3+XxsPrs7J3L1TW9p5yuoEps72JvLde6KXddbWaFMlXh12&#10;zmMJitqxxzgtClDBHIEsk0s9izZGWPthyja2f001gZ5SKNI7MGJ9RpKhflpH2k9cUeavv4feM5g5&#10;l/fu183R7TYRyForO2t4Gt1WuFk8eOWS4JGGMrEVqUWPAFAH8zL+S1vH4mYrM93dA1+c7O6AoNdZ&#10;ufFZOOGq7A6qo2b1V2Xegp6an3RsynLDXkoYIZ6FD/lUJiR6tom529trnYI5Nz2l2n2kZYHMkQ9T&#10;T4k/pAAr+IUGrroj91z78Oy+8F3Zcie4dvBtXuJJRYJEJW0v2/hj1ljBcnyhZmSU/wBi+phCKU+v&#10;uyewept0Y/e3WG9t1dfbvxbaqDcmzs7ktvZmnVmVpIVr8XU01Q9LPoAlhYtFKvpdWUke40tL27sJ&#10;0ubG5khuF4MjFSPzBGPUcD1nJzHyxy5zftVxsXNWxWm47NKO+G5iSaM+h0SKw1D8LABlOVIOejh4&#10;7+aR/MJxdbT19N8tO3pZ6WRZY48jnKfMUTMpuBUY3L0VdjquMkcpLE6H8j2Ik555ujYOu/3FR6tU&#10;fsIIP5jqF7n7qH3cbuCS3l9n9mEbihKRGNvyeNldT81YH59XK/Cz/hQ3uKkyOM2P83Nt0mXw1Q8N&#10;JH3b15hFoMzjWYqhrN7bBx9sblqTU5eWowcdHLBGlo8fUOb+5H5a93pldLXmaENGceNGtCPm8YwR&#10;6lKEDgh6wn98f7t/bZra6372K3N4b1QWO2XkuuJ/PTa3b98beSpdGRWJq1xEB1tNbA7B2P2ps/Bd&#10;gdb7rwW99lbmokyGB3NtvI02UxGSpXJUtBVUzugmglVo5om0ywTI0ciq6sonS0u7W/t4ruyuEltn&#10;FVZSCCPtH8xxBwc9cm+YuXN+5S3rcOXeZtouLDfLWQpLBMjRyIw9VYDBFCrCqspDKSpBKx9qeiXr&#10;3v3Xuve/de697917r3v3Xuve/de697917r3v3Xuve/de697917r3v3Xuve/de697917r3v3Xuve/&#10;de697917r3v3Xuve/de697917r3v3Xuve/de697917r3v3Xuve/de697917r/9Pf49+691737r3X&#10;vfuvde9+691737r3Xvfuvde9+691737r3Xvfuvde9+691737r3Xvfuvde9+691737r3Xvfuvde9+&#10;691737r3Xvfuvde9+691737r3Xvfuvde9+691737r3SH7F6y677e2pXbF7T2RtfsPZmSnoKnIbW3&#10;jhMfuHBVlRjKyHIY+aoxmTgqKSWSjradJIyVurL/AK/tLeWVnuFu1rfWsc1sxBKuoZTQ1GDjBz0f&#10;ctc08ycm7vBv/Ke+3e273Erqk9tK8MqiRSjhXQqwDKxU5yD1y2L1p1x1diTges9gbJ67wTMjthdi&#10;7VwW0sSzxrojc47AUGPpC6IbA6Lgce92tlZ2MfhWVpFDF6IqoP2KAOtb/wA0czc13g3DmnmK+3K/&#10;oR4t1PLcSUOSNczu2T8+lt7U9EXXvfuvdEV/mbb/AG60+AXyw3Okxp5p+ndybPppw2l4avscU/Xd&#10;JJE1wUmSp3UhQjkPYjn2Fudrv6LlPf5waE2zIPtk/TH826n37rXLw5o+8P7Q7UyakXeoblh5FbKt&#10;4wPy0wGvyr185H3hz19L3RgPj38XO9PlPn9zbb6M2JXb2yOzdq5Hem6GhrMbjaLDbfxws89TX5ar&#10;oqWStrZyIqSjiaSrq5LiKJwjlTbaNi3TfZp4drtTK8cZdsgAKPUkgVPAAZJ4Dj1HXuP7r8g+023b&#10;XufPvMEdjbXt2ltBVXdpZn8lSNWYKo7pJGAjjFNbAsoIgfDX4P8AePzm3/mNgdK0u3Yp9sYqkzu6&#10;9w7uy8mG29t3EVmRixkFTWT01FkshV1E1RIxjp6WnnnkWN2C6UYhZy5yxunNF3JabaqVRQzs5oqg&#10;mmaAk/YATg+nQd97PffkP2E5esuYeeZbkx3UzRW8NvGJZppFQuQoZkRQABV3dUBZQTVgDu0fy7v5&#10;Y/T3wF2tUV2NnTsHu/c+Pjo97dsZLHpSTijLRTvtbZWNaWqbbe1EqYleVfLJV5CZFkqZCsdPDT5M&#10;cn8k7dynAWQ+NubijykUx/CgzpWvHNWOWOABwt+8l96bnT7w27RQXUZ27kS1kLWu3o5YasgT3L0X&#10;x7gqSFOkRwqSsSgtI8lO3/CmfI68j8M8SG/4DUXfuRkUXufvZ+m6aFm/Hp+we3+ufcde9b9/Lcfo&#10;Jz+3wR/k6zS/utrbTbe9t4R8T7Sg/wBqNyY/8fH8utWD3BXXWfr6E/8AJ0pfs/5a/wAW4rW17a3p&#10;VW06f+B3ae+q29rm+r7i9/z9feXXt0unkvYh/Qc/tlc9fOP99OXxvvPe7D14XVsv+82Fqv8Ak6sx&#10;9jXrFzr3v3Xuve/de697917r3v3Xuve/de697917r3v3Xuve/de697917r3v3Xuve/de697917r3&#10;v3Xuve/de697917r3v3Xuve/de6xzQxVEUsE8Uc8E8bwzQzIskU0UilJIpY3DJJHIjEMpBBBsfei&#10;AQQRUHqyO8bpJG5WRSCCDQgjIIIyCDwPRacz8Lfhtnq6qzG4fib8Zczkql3nrcrmeiOrMjXVDkl5&#10;JqqurtqzVErk3LM7E/k+yWTlrlyVmkm2CyZzxJgiJ/MlepQsvfD3r2+3istu93+aYLVAAsce636I&#10;BwAVVnAHyAHXzf8AtfO4TdHaXZW5ds4rFYHbe4t/7xzu38HgsdSYjCYbCZfcWRyGKxWGxNBDT0GL&#10;xWOoKiOGnp4I44YIUVEVVUAYbX8sU99ezwxqkLyuyqoAUKWJAAGAAMADAGB19M/KNhf7Vynyxte6&#10;Xc1xudtt1tFNLK7SSyyxwokkkkjlneR3BZ3YlmYlmJJJ6QPtJ0IutkX/AITadbPl/kF8gu2JKYyU&#10;2xOpcLsiGd1vHBkeyN2U+XjeNiLCo+w63qEuORHIw+je5l9mLLxN33e/IxFbqn5yPX/BGeuZH951&#10;zOLP269uuUFkpLuG8S3RHmUsrcxkH5a71D9qj063E/eRXXFvr3v3Xuve/de697917r3v3Xuve/de&#10;697917r3v3Xuve/de697917r3v3Xuve/de697917r3v3Xuve/de697917r3v3Xuve/de697917r3&#10;v3Xuve/de697917r3v3Xuve/de61D/5/Hz+x2/M9T/CXq3JwV239iZ6j3B3hnqGbyw5DfGNjm/gv&#10;XlPNE3hlptompNVlB6/9yvhg/bloZlfHv3Y5sS7lHLNi4MMThp2Hm44R/YnFv6VBgqeuyX93l93e&#10;55f2+T305stWj3HcLdodriYUKWrkeLeEHIa40+HBw/Q1ydyToRrL+4U66k9btP8AwnRxNZjvgtvq&#10;sqY2SHPfJnfuVxzEECajh666jwbyKT+oCvw06XHF0I/HvJn2djZOVrpmGHvZCPs8OJf8IPXCz+8q&#10;vIbn392CGJqvb8rWkb/JjebhKB/vEin8+r7/AHK3XPfr3v3Xuve/de697917r3v3Xuve/de69791&#10;7r3v3Xuve/de697917r3v3Xuve/de697917r3v3Xuve/de697917r3v3Xuve/de697917r3v3Xuv&#10;e/de697917r3v3Xuve/de697917r3v3XutPn/hSjmMs/evxz2++TyDYKm6lzuYp8M1ZUHFQZau3j&#10;XUVZk4seZPtY8hVUePgikmCCR44UUkhQBjx70SSHddnhLnwhbsaVxUuQTThUgAV+Q67O/wB2HZWa&#10;8ge5e4raxjcG3iKMy6R4hjW2VlQvTUUVndgtaBmYgVJ6rK6X/m0fPnoPrzEdW9ed61abN29G9Pt6&#10;h3VtPZe+a7B0BRI4MTjc1vDb+azEOGoFQClpDO1PSp6IkRAFAJ23n/mzabOOxs91P0yfCGRHKj0D&#10;OrGg8hWg4Cg6yl53+5/93r3C5kvObOZOQUO93J1TNBcXNqsr1JMjxW00UZketZJNIeQ9zlmz0Tbt&#10;nvLuPvfcU26+5ezt79l5+WWWVK/eO4slmhRCZizU+KpKuoehw1Cl7JTUkUNPEoCoiqAPYcv903Hd&#10;ZjPuN9LPL6uxan2A4A+QAA8h1NnKHIXJXIG2ptHJPK1hte3gAaLaFItVPORlAaR/V5GZ2OSxOegr&#10;9oOhb1737r3X0Mf5Vvwywfw1+Kez8HNS0M3aXZlBiuxO3M/TGnqZKrP5fHx1GK2xT5CHyCowmycT&#10;VLRQBJHp5Ko1VVHb7p/eXfInLcXLmw28RUfXTgSSt6sRha/woDQeVdTD4uvnC+9r73X/AL2e7m9X&#10;6TSLyntcklnt8LVULDG5Ek5Q0pLdSKZHqA4Twomr4Q6sn9jTrGHpO7w2pg997S3Rsfc9EmS21vLb&#10;ub2puHHSGyV+D3FjKnEZaic2NkqqCskQ/wCDe2biCK6t57WddUMiMrD1VgQR+YPRlsu73/L+8bTv&#10;21TmLdLK5iuIXHFJYXWSNh/pXUH8uvmlfKb47b2+KnfPY3Rm+6KqhyeydwVtJisnUUz09Punas08&#10;k2193YssAk2N3Fh2iqEKk+J2eJ9MsbouFu+7Pc7Dut5td0pDxOQDSmpfwuPkwoflw4g9fUH7T+5O&#10;xe7ft9yzz9sE6Na31srSIGBME4AE9u/mHhk1Ia/EAHFVZSS/eyjqRuve/de6P/8AA3+Yt3n8Dd8D&#10;JbHr33V1dnMhBPv/AKfzldOu2dyQjxwz5PES6ahtq7wipECwZKmjbVoRKmKpgQQ+xbyrzjunKt1r&#10;tX8SxY/qQse1vmP4XpwYfIMGGOsdvvA/dr5B+8DsJtd+txac128ZFpuMSjx4TkhJBjx7YsatA5FK&#10;s0TxSHX1vgfFH5bdLfMvqrHdr9LbiGTx0hiotybbyAhpd2bF3AYFmqNubtxEc05oMhCCTHKjSUtX&#10;FaWnlliIf3lPsHMG28x2CX+2zak4Mpw6N/C48j6HIIyCR18//u77Pc8eyfNtzyjzxtvhXIq0MyVa&#10;3uoa0E1vIQNaH8SkLJG3ZIiOCOjM+zvqLeve/de697917r3v3Xuve/de697917r3v3Xuve/de697&#10;917r3v3Xuve/de697917r3v3Xuve/de697917r3v3Xuve/de697917r3v3Xuve/de697917r3v3X&#10;uve/de697917r//U3+Pfuvde9+691737r3Xvfuvde9+691737r3Xvfuvde9+691737r3Xvfuvde9&#10;+691737r3Xvfuvde9+691737r3Xvfuvde9+691737r3Xvfuvde9+691737r3XvfuvdFh+Q/zO+L/&#10;AMVMc1d3v3Ls/Y1Y1P8AdUe15a18zvjKQkHxyYrY+Biye666nkey+dKT7dCw1yKDf2R7vzJsewpq&#10;3Xco4mpULWrn7EWrH7aU9T1Kvtv7I+6vu3ciD2/5Jvb+DVpacKI7WM+YkupSluhHHSZNZAOlScdU&#10;Xd3/APCkrrjEVFXjPjz8ftz71CNJDBuvtHcNFsrGl4yQKml2tt6DdGTyNHNa6eevxswU3ZFN1EXb&#10;n7zWcZZNo2h5f6crBB9oVdRI+1lPy6z45E/uxuZryOG69x/cW1sSQCbexha5fP4WnmMCIw89MUy1&#10;4MRnommK/wCFIfy3i3Pj6zOdMfHeu2fFXxPlMBicV2PidwVmLDg1FNRborexM5QUGReO4jqHxVRE&#10;jctA449hyP3l5gE6NLttmbeuVAkDEegYyMAfnpI+XU2Xf92V7OttdzDYc78yR7yYyI5ZJLKSFZKY&#10;ZoFs4ndK8UFwjEcJBx62n/iV8s+ovmb07he4uocs9Rjqtv4duXbWQaGPcuxt0wQQy5Ha+5qKGSVa&#10;evpRMrxSoWgq6Z454WaN1PudeX9/2/mTbotx2+SqHDKfiRvNWHqPI8CKEYPXJn3h9n+cfZLnS+5K&#10;5yswtyg1wTJUwXUBJCTwMQKo1CGU0eNw0bgMpHRm/Z31FnVL/wDPw3W+3f5de9MQsmhd99ldW7Uk&#10;W9vMlHuIb4Edv7VpNmq9v9ov7jb3XnMPJ9zHX+1miX9ja/8AnzrN7+722hdy+8nsl4Vqdv2u/uB8&#10;i0P0tf2XJH59aI/vFnrv71t2/wDCbaLYWJ6V+UG45c1gqbes3YO2Ytz0lRX0MOTxmwttbTnr9v5q&#10;vhkmWopMFNls9mVWocLAZKaUaro1sg/ZkWke2b5MZVFz4y6hUVEapVWPotWfPDB643/3nD8w3nPP&#10;tVtiWNw+xrt05gYIxR7ue4CTRIQKNKI4rYlBVqOuKMKiP2x/P/8Ahb1ht/cS/HTq7d/YG+ciahqS&#10;20sR1psisySeZKfJbkzUlS25KyFJJTIqQ4yWSZSymWAtrCy/92eWrGGb9z2Mk103DsEaE+rGuo+u&#10;FJPqOgzyh/d3e+HNW47afcrmuy27YIqav8YkvbpUNCUhiC+CpoNJLTqqmh0SAU6IDtf/AIUlfJii&#10;xeTg3l0J0duLMSxsMLkdu1O+9p4+glLKVfK4nIbh3hPl4lFxphq6Enj1cG4Tg95t7VJBc7TavJ+E&#10;qXQD7QWev5Fesh91/uxva6e7tX2T3C362sgf1UmW1uHcf8LkSG3EZ+bRy/Z6Vl/O/wDmHdl/zAJ+&#10;qMt2lsvZe0twdX47eWLWfYbZymweZpd1ZXF18DjDZ/JZ2uxlTjabExQyP9/ULUn1hYv0ewTzVzfe&#10;82mwkvraKOaAOOzVpIYg8GLEEAAfEa8cdZS/d/8Au38r/d2j5vs+U98vrzbt1ltpKXfhNLG0EciE&#10;eJCkSurtIzAeEhQdtX49V++wl1kV19Df+UP/ANu4Pit/4ZWe/wDe+3d7y89vf+VN2L/mk3/Vx+vm&#10;+++T/wCJM+7X/PdF/wBolv1ZD7GfWMvXvfuvde9+691737r3Xvfuvde9+691737r3Xvfuvde9+69&#10;1737r3Xvfuvde9+691737r3Xvfuvde9+691737r3Xvfuvde9+691737r3Re/lpv3/Rb8W/kX2Ks3&#10;gqNl9I9obhoHDaWbK43ZeZnxEEbfiapyiwxp/tbj2Ub/AHf0OxbxeA0aK1lYfaENP2mnUjez/L39&#10;bPdj215aKao77fbGFx/wt7mMSE/JU1MfkD18yv3hP19SvXvfuvdbxn8gHoKu6n+FVT2TncfJQ535&#10;A77ye9aLzxtDUnYm3qeLam0RNE6hxFV1tDk8hTueJaWvidfSwJyf9ptpew5aa9lSkt3KXHroXsT9&#10;pDMPUMD1wa/vEPcO35v98ouWNvuBJYcu7els1DVfqpibi4oRiqq0ELjiskLKcggBb/NH/nT7h+KH&#10;Z+f+Nvx/2NhMx2jten2/U7z7B3w38T2vt589h8duOlwmB2xia+mqsvlmw+UgaeorKmmipHcoKae+&#10;tEHPPuVNsF9Ls202qtfIFLyPlV1AMFVQQSaEVJIA4aTx6Fn3UPuO7d7vcq7f7ne4m/Tw8qXbTLbW&#10;dr2TzCKR4WllnkRljj8SNwqRo7SAajLH8JrU2X/wo5+YGHaGLe3VXQe9aOMjyy0OH3vtPMzj+1qr&#10;YN6ZjEoSPppx4t/j7Bdt7x8wx0FzYWkq/IOh/brI/wCM9ZP75/dn+zN6HfYubuYbGY8A8lrcRj/a&#10;m2jkP5zdHe6z/wCFKnVeRlp6fuH4zb92jGWWOpyfXW9cBv8AUg8NULidx43rqSBATcxirmYAcMx4&#10;9iey96LByo3HZJYx5mN1k/OjCP8AwnqCOaf7sHm22SWTkv3R2+8alVS8tpbT8vEhe8BPz8NR8hx6&#10;uL+Ln8xj4hfMKpTC9L9sY+s3t9pLWTdb7poq3aG/Y4KeJp6t6PB5qKnTcMNDAuuomxM1fBAvMjr7&#10;kXYuceXuYm8Lbb8G6pXw2BST50Vvip5lCwHmesLPdf7tXvL7LxG+545QkTYtYUXsDLcWhJNFDSxE&#10;mEucItwsTufhU9Hg9ifqCOve/de697917r3v3Xuve/de697917r3v3Xuve/de697917r3v3Xuve/&#10;de697917r3v3Xuve/de697917r3v3Xuve/de697917r3v3XuqfP5uf8AMhxvwm6jbY3XuUo6j5J9&#10;qYmrp9kUSGKqk6/25MZqHIdm5ilYOiNSypJBhoZhoq8ipkKSwUlShjv3B5zTlnbza2cgO9TqdA4+&#10;GvAykfLggPFs5CsOsz/uc/dluvfTnEb/AMx2jr7YbTMpumNVF3MKOljG2D3Ah7llzHCQtUkmibrQ&#10;0rq6tylbWZLJVlVkMjkaqorshX11RLV1tdW1cz1FVWVlVO8k9TVVM8jPJI7M7uxJJJ94rMzOzO7E&#10;uTUk5JJ4knzJ6+ga3t4LSCG1tYUjto0CIigKqqoAVVUUCqoAAAAAAoMdTdvbfzm7M9hdr7ZxOQz2&#10;49x5XH4PA4PFUstbk8vmMrVRUONxmPo4Feaqra6snSOKNAWd2AH192hhluJY4IIy8zsFVQKkkmgA&#10;HmScDpjcdxsNo2++3bdLyO32y2heWWWRgqRxxqWd3Y0CqqgsxOABXr6PnwD+Nb/Ej4j9M9G1/wBu&#10;+5tt7ckyu+qildJ4Zt+bsyFXujdsUNXGStbSYvL5aShppuPJSUsRsPoMyeU9lPL/AC/tu1vTx0Sr&#10;0/jclnz5gE6QfQDr5mvvDe56+8XvFzvz7b6htV1ciO1DAgi0t0WC3JU/C0kcYldfKR3yePRxfYi6&#10;hbr3v3Xuve/de697917r3v3Xuve/de697917r3v3Xuve/de697917r3v3Xuve/de697917r3v3Xu&#10;ve/de697917r3v3Xuve/de697917r3v3Xuve/de697917r3v3Xuve/de697917r3v3Xutar/AIUn&#10;dc4+t6O+PXbSYyj/AIttztXK9eVGYSlhGQbGbx2lldx0uOnrVT7h6GKr2PLJHGzGNJJHKgF2vC/v&#10;PZo217RuAQeIk5jrTNHQsBX0qhx/n66f/wB2JzLcQc+e4/J7Xb/R3O0R3gj1HRrtriOFnC1oGK3S&#10;gsBUqADhRTT8948ddnOve/de697917r3v3Xut3X/AIT+UHfFb8Tt0b77a3zvPc+x9y7vpdv9IYTd&#10;+4c3nYdu7N2DR1WEy8214stWVcGH23W7hqJaGGmphHGkmJf0hdHvJv2lXdW2Ce63C6le1eQLCrsz&#10;aUjBU6ak0UsSoAp8B+XXCb+8TuPb+D3e2rYOT9hsbXfrWyabdJbeGKIzXN2yyxicxqpkmWELKzvq&#10;JFwua6ur4/cqdc/eve/de6pO/nj/AAu3F8ovjNjewOt8RLmu0Pj5kMtu2kwlDTfcZbdGwcpRQxb4&#10;wmKiiXz1mWoFx1Jk6aAFmmSinhhR5541Mae5/Lc2+bIl3ZR6r60JcKBloyO9R6kUDAedCAKkdZz/&#10;AHDPfDbfaj3SuuXeZ7wQcqcxxx27Su1I4LuNibWWQnCxvrkgdsBTLG7sI42PWix7xb676de9+691&#10;737r3RvPhD8tOyfh139svs7Ym6K3C4ObOYPFdmYIFqjB7w2BLlqY5/D5rFuft6t4se0stHPYT0dU&#10;FlhZWBuIeWN/veXd2tr61nKxF1Ei/heOo1Bh54qQeIOR1DXvt7P8se9Pt5vnKu/7VHPfrbyyWMvC&#10;W2uxG3gyRScVq+lZF+CRKo4I4fSZjkSVElidJIpEWSOSNg6SI4DI6OpKsjKbgjgj3mcCCAQcdfMU&#10;ysjMjqQwNCDggjyPXP37rXXvfuvde9+691737r3Xvfuvde9+691737r3Xvfuvde9+691737r3Xvf&#10;uvde9+691737r3Xvfuvde9+691737r3Xvfuvde9+691737r3Xvfuvde9+691737r3Xvfuvdf/9Xf&#10;49+691737r3Xvfuvde9+691737r3Xvfuvde9+691737r3Xvfuvde9+691737r3Xvfuvde9+69173&#10;7r3Xvfuvde9+691737r3Xvfuvde9+691737r3XTMqKzuwVVBZmYhVVVFyzE2AAA5Pv3WwCSABUnr&#10;W6/ma/zxNtdWRbh6L+G+Zxe8OzgKnEbq7ppftctszYEvqgqqLZBYT4/eW7oDe9ZaXE0DgAfdzeSO&#10;nhrnb3PgsBNtfLkiyX2Q0woUj9Qnk7/PKL/SNQOm33WvuG7pzY+28/e9dlLZcq9skG2NqjubscVa&#10;64PbW5/3323EorXwU0tJqC7h3Dnt25zLbn3TmsruPcefyFVls5ns5kKrK5jMZOulaesyGTyVdLPW&#10;V1bVTOXklkdndjcn3jzNNLcSyTzys8zklmYkkk8SSckn1PXZfbtt2/Z7Cz2rabGG22y3jWOKKJFj&#10;jjRRRURFAVVUCgVQABw6Z/bfS3r3v3Xuj8/y7PnZvb4Hd8Y7f2M+/wA31nudqLAdwbCgnAi3NtQV&#10;DMmSx0E0kdIm7tqvPJVYydil2MtM8iwVM9xXyfzTc8q7ql2lWsnos0f8S+o8ta8VP2rWjHrHn7yf&#10;sDsX3gfb+55euvDg5otdUu3XZGYLimUcgFjbzgBJ1FcaZQpkiSn0XIpFljjlS+iVEkW4sdLqGW4/&#10;BsfeYYNQD181jKUZkPEGn7Oten/hSFmmpviD03gFk0nL/I3D5KRQbGSHCda9kQFWH9qNZs0jEfTU&#10;Afx7iL3ll08vbbDX4rwH/eY5P+guujv92VYiX3l523ErXweWZEHyMt7ZH9tIiPsr1pge8buu3nSn&#10;2xvbeWymzb7N3bubaT7m2/ktpbjfbOdymCbP7VzIiXL7azTYuqpTlMBlVhQVNHPrp5woDo1h7fgu&#10;bm28U21w8etCjaWK6lPFWoRVT5g4Pn0VbrsWyb6LFd72e1vFtblLiHx4o5fBnjr4c8XiK3hzR1Oi&#10;RaOtTpIr0mPbHRr1IpKSqr6mCioaaoraypkWGmpKSGSoqaiZzZIoIIVeWWRzwFUEn3tVZ2CqpLHg&#10;Bx6ammht4pJ7iVUhQVZmIVQBxJJoAB6npR7o2HvnZH8N/vpszde0P4zBLVYj+9G3cvgP4rTQMiTV&#10;ON/i1HSffQQvIoZ4tSqWAJ5Ht+e0urXR9TbSR6hUalK1HyqBX8ui3auYNh336n9x73Z3ngMFk8Ca&#10;Obw2NSFfw2bSSAaBqE0PSU9p+jfr6Bf8lndEG6P5a/xyePQtRgabsPa9dEhuIp8L2lvWCn1H6658&#10;W9PMf6GT3lr7azifkvZqcUEin8pXp/Kh6+db78W1SbV9573LDV8O4aznQnzEthbFv2Sa1/2vVpvs&#10;ddYm9e9+691737r3Xvfuvda1nxe+VPcPYn88j5B9UZXuDf1f1BgZ+4Ns7f6trd55ubYVDlOvaLDY&#10;F2xW0pq9sJBWwVmFrKkmKAOJGlk+pY+4X2PftxvPdDd7CTcZTtyGZViLt4YMYC4SumtVJwPU9dPv&#10;db2l5L5b+4Z7c832nJm3R853C7dPNfrbRC7aO8aSX9S4CeKVKyxp3NSgReAA62U/c0dcweve/de6&#10;97917r3v3Xuve/de697917r3v3Xuve/de697917r3v3Xuve/de697917r3v3Xuve/de6qk/nY79/&#10;uJ/Lg74WGfwZDesuwthY46tPl/j2/duzZmDjlvLtjH14t/t+L+wF7mXf0vJu60NHl8OMf7aRa/8A&#10;GQ3WXP3GOXv6wfeZ9vy8eq2sRd3b/LwrSYRn8p3i60AveJvX0RdH7/ln/E/IfML5d9ZdcT4uSu6/&#10;wGUp9/8AbdS0LSUNL17tWspazJ46tksVjbdtaafDQ/UiWvD2Ko5As5K2B+YuYbGyKVtEbxJT5CNS&#10;CQf9OaIPm3y6x5+9F7vW/sv7N808zR3Yj5iuIjabetaO15cKyo6jz+nXXct/RiK1qwrtufzEP5q3&#10;SHwO2hVdY9cjbe+PkDBhYcRtPq7AmBdsda060KwYjJdgfwkxU2BxeKpRG9Lg4Wir6yMRqq01M/3S&#10;ZAc4c+bZyrbtY2eiXdwtEiX4Y8YMlMKAOCCjHHwqdQ48fdu+6Tz394HeYeauZjdWHt005kuL6Wvj&#10;3p1VkS08SrSySNqD3TBoo21EmWVfCbRV39vvdvaG9t19i79zlZuXem9s9k9zbnz2QZWqspmcvVyV&#10;ldVSLGscMKNNKQkUapFDGFSNVRVUYt3d1cX1zPeXcpe5lcszHiSTUn/YGBwGOu+nL3L+z8qbFtHL&#10;XL9glrsdjbpBBEnwxxxqFVRWpJoMsxLMasxLEkpL2n6Oeve/de6ti/ku9LdodmfPHp3emyNsZHJb&#10;S6ez0m8Oyd0Lalwu18HUYXNYykirshKyRSZLO1c/gpKKMvU1IErhPDDPJGPvbbbb695q265tYC1v&#10;bvrkbgqrpYCp9WOAOJyaUBIxB++/zxypyt93/nTY9+3WKLeN6txb2UHxSzyiWJ2KoKkJEo1yStRE&#10;7FLa3jVt/b3lj188XXvfuvde9+691737r3Xvfuvde9+691737r3Xvfuvde9+691737r3Xvfuvde9&#10;+691737r3Xvfuvde9+691737r3Xvfuvde9+691X7/MI/mDdWfAnqmbcu45aPcvau5qSsp+qurIaw&#10;R5Lc+UiAiOXy/i1T4jZeGnkV66tYDVYQQa6h0X2EububrDlSwM0xD37g+FFXLH1Pog/E35CpPWRX&#10;3cvu582feD5uTa9sR7XlK1dTf35WqQRnPhx1xJcygERRDh/aSaY1J6+f73Z3V2R8h+0N39w9s7iq&#10;d0b63rk5Mll8jPdIIECrDQ4nFUYZosZg8NRRx01HSx2jp6eJEX6X94mbnuV5u99cbjuExe6lapP+&#10;AAeSgYAGABTr6JOReR+WfbflTZuS+UNtS02CxiCRoMk+bSSNxeWRiXkkbud2LHj0eL4bfymflt8y&#10;hj9x7e2qnWPU9WEmHa/ZkNfhcHkqVvV5NnYZKeTcG8zKoYRzUkAxvkUpLVxN7E/LnIPMHMeiaGDw&#10;LA/6LJUKR/QHxP8AaBp8iw6gb3r+9/7O+yZuNs3HdzuvN6Y+gsSksqN6XMmoQ21MVWRvGodSwuOt&#10;rj4EfygPj18IMlSdhz11b3L3lDTSwU/Y+6cZS4zG7VFVC9PWjYG0IajIwbdnrKd2ikrairr8gY2d&#10;I54YpZImnrlT282jlh1vC5ud0A/tGAAWvHw0zprwJJZqVAIBI65F/eE++Z7j++9tNy5HAmychMwJ&#10;soHZ3n0mq/V3BCGYKQGWNI4odQVmjd0VxbV7H/WH3Xvfuvda6/zw/n4bN6F3vunp34z7ExXbe+No&#10;19dgdydhbsr62l60wu48dM9LkMVh8ThpaXOb4ONrI3hqJ0rcXSiWMiCWpQ6xD3NXuvbbVdT7dstq&#10;txdRkq0jkiMMMEACjPQ4J1KK8CRnrpP93/8Au9t79wdi2nnT3R3+bZ9hvI0lhs7dFa9lhcakkkkl&#10;DRWutSGRTFPIVI8RYm7eqIey/wCdN/MY7JqKk/6eJNg4ud2eLCdabR2ltWnow9/RTZr+EV28GRRw&#10;PNk5SPre/PuLL33K5xvS3+7XwkP4Y0RafY1C/wC1j1n/AMr/AHHvu08sRxf8w/G43ajMt7cXE5b5&#10;tF4iW9f9LAv7OrD/AOS9/Mf+Y3ZXyr2t8cuz98bi7v6435jN75bLZbe3nz+6eu5dv7WzO5KbcFJu&#10;1kOW/guQzFBS4uSlyE01JG1dEKYQyWWUX+23OXMd7v0GzX1091Zyq5JfuaPSpYMH40JAUhiR3ClD&#10;xxu++/8Adm9leV/aTdvcvlXYbbYeZtvltY447WkMF4Jp44Wha3r4fipG7ziSFVkIifxda1K7e/vI&#10;XrjV1737r3Xvfuvde9+691737r3Xvfuvde9+691737r3Xvfuvde9+691737r3Xvfuvde9+691737&#10;r3Xvfuvde9+691737r3Xvfuvde9+691737r3Xvfuvde9+691VJ/Or6iru3P5eHcy4igkyWb61qNr&#10;ds42nijaSRKXZ2ap13XWKEVmUY/YmTys7ED9MZBsCSAF7l7e24cobl4aapYSso+xG7z+SFj1lz9x&#10;vnKDk77yPJBvLgRWO6LPt7kmgLXMR+nX/b3SQKPmfXHWgF7xN6+iLr3v3Xuve/de6HP409B7y+UH&#10;enWvROw4WbcHYe5KTEGuMLz02AwsQeu3HufIRoyM2N2zgKWprpwCGeOAql3ZQTTZdpud83Sy2q1H&#10;6szgV8lXizH5KoLH7OgD7oe4eye1PIPM/P8AzA/+67bbVpNFaNNKaLDAhP455WSJfIF6nAJ6+lH1&#10;P1jtHpbrPYfUuwseMZs7rrauG2jt6k9BmGOwtFFRx1FZKiJ91ka5ozPVTka56iR5GuzE+80LCxt9&#10;tsrXb7RNNtDGEUfJRTPqTxJ8ySevmF5v5q3nnjmnmDnDmG58Xetyu5biZvLXKxYqozpRahUUYRFV&#10;RgDoQvavoOde9+691737r3WqB/OA/k611NXbp+V/xK2s9Zj6ySrz/cHS+3qLXVY2pcyVWV3715i6&#10;VdVTjqh9U2TxECGSnkLVFKrQtJFTwJ7h+3TK0+/cvwVQ1aaFRkHiZIwOI82QcOK4qB13+5l99OCW&#10;DafaL3h3YJcIFh27c5morqKLHaXkjfC64WC4Y0cUjlIcK8mrN7gvrrJ1737r3XvfuvdfSf8AgP2k&#10;e6Phd8ZOx5ag1eQznTuzKPO1JbUZ9z7ZxcW1N1S3JJ9e5MJVGxJI+hJPvM/lS+/eXLeyXhNXa2QM&#10;f6SjS3/GlPXzD/eE5THJHvf7p8spHot4N6uWiX0gnkNxbj8oZY+jc+xB1DnXvfuvde9+691737r3&#10;Xvfuvde9+691737r3Xvfuvde9+691737r3Xvfuvde9+691737r3Xvfuvde9+691737r3Xvfuvde9&#10;+691737r3Xvfuvde9+691737r3Xvfuvdf//W3+Pfuvde9+691737r3Xvfuvde9+691737r3Xvfuv&#10;de9+691737r3Xvfuvde9+691737r3Xvfuvde9+691737r3Xvfuvde9+691737r3XRIUFmIVVBJJI&#10;AAAuSSeAAPfutgEkADPREvkx/Mp+GvxSx1c/Zfcu3cpuqlilan626+q6PfHYVdUxi6Ub4LDVUkG3&#10;3qCCI58xUY2kYgjzXFvYV3rnTlzYUc3u5I04/wBDjIeQn00g9v2uVHz6n72u+7B72e7lzAvK/JNz&#10;FtDkVvbxWtbNVPFhLIoM1PNbZJpBUHRTrUu+fX85/v8A+X8GZ656+jqujOha8S0dXtbB5Npt675x&#10;7ao2Tfm7aVKV/wCGVkV/JiKBYaIq7RVL1oVHEBc2e5O7cwiSztAbXajgqp73H/DHFMH+BaL5MW49&#10;dgfu8/ch9vPZmSy5l5jZN/8AcGOjLPKlLa1fjW0t21DWp4XEpaWoDRLBUr1TN7jfrNvr3v3Xuve/&#10;de697917qxn+VX8U/wDZuPmb1psnL43+Idd7JqD2n2kssXko5tnbNq6OePCVikaZKfdu46mgxMig&#10;q/grJHX/ADZ9jHkTYf6wcyWVtIlbOI+LL6aEI7T/AKdtKH5Eny6xo+9t7uf6zvslzRvtldeHzJfL&#10;9BYUNGFzcqwMq+ht4VluFNCNcaqfi6+h/wDTgfT3l9183fWs7/wpXrvH098YMZq/4F9lb6rtP9f4&#10;dtfF0+r629P8U/ofr+PzCnvS9Nu2NPWZz+xR/n66jf3X9vq5091bqnwbXap/vc8h/wCsfWoT7x76&#10;7K9bZn/CeHpboPsLov5B7j3r1113vjsRex/7mZKp3VgcPuXL0HW2Y2PiJKTER02Xgrf4XgtxZKbL&#10;JN4kjXIGBklMggRUn32g2zabza93mubOGW88bQdahiIygoKGtFY660+KlDWmOQH95Fzx7hcuc/e3&#10;O2bHzLuVhy2ds+pRYJZII3vY7qQNIWjK65YUFuV1FjDqDIFMhLPm0f8AhOZsufv7e26ux+2PF8fJ&#10;d35/M7D6w2BDkIN4nbVZnKys29tbcu8c9DNDjqbD4doaapmpIKqprLNomp2tKXbf2dtju1zPeX/+&#10;6jxGMcUddeksSqs7cKCgJAJPkRx6Qbz/AHlu+R+3mxbTyzyhX3GFlDHd312UNt46xKs08FtEQXMk&#10;mp0WRkSPGpJBVeryuvOifiL8Jev8lmNkbE6n6H2VtnFtPuPfNbHi8RVrj4QkbVW7ew9wzS5/LMx0&#10;oJMhXzOzEKCSQPcoWe1cv8s2jyWtrb2lsi9zmgNPV5G7j9rMesC+ZOf/AHj99eYray33f935g3y6&#10;lpDaqZJF1nOm3s4QIY/M0hiUAVJ8z1qD/wA7X5r9A/MrtHqCq6D3Dl90Ynq/Ab323nM5XbfyOBxu&#10;Rq8nm8TU0VXgRlUp6+ux08NBIRJJBA1remxHvHr3M5l2nmO+25tpmaSOBHVmKlQSWBBWtCRj0HXZ&#10;b7i3sZ7h+yfKnOcXuFt0NpebrcWs0USTJK6KkUissvhkorguMK7jjnHVIvuMus7Ot+j+RxtN9sfy&#10;2+k6uZXSo3hmu0d2SxOTdEn7K3PhKJlBJASoxuCgmFuLSX+pPvK/2vtzByZtjHjI0r/9VGUfyUHr&#10;56fv57uu6/ec56hQgx2UFjbgjzIsoJW/MPKyn7OrcPcgdYdde9+691737r3XiQBc8Ackn6Ae/de6&#10;+fZ8N/kMMR/Np6972at8dD2R8p92R5KsaS0BxPfO5dx7Tr6uqYnS1NBTb5M7FrhfHq+qg+8SeXN3&#10;8Pn+03TV2TX71PynZkJPy769fRb71+25vfufcx8gCCs+2cp25RaZ8TaYIbhFX+kWtdAA41pwPX0E&#10;/eW3Xzpde9+691737r3Xvfuvde9+691737r3Xvfuvde9+691737r3Xvfuvde9+691737r3Xvfuvd&#10;e9+691rm/wDCkbfv8J+M3RXW8c3in3t3VU7oljVrPUY7YOy81Q1ETD+1CuQ31SSN/R0T3DvvNd+H&#10;sm12QOZbkt+UaEf4XH8uuln92Ry99Z7pc/8AMzJWOx2NYAfR7u5iYH7dFrIB8ietNn3jl12v6P5s&#10;D+Yb2r0Z0dW9KfGfauzfj3Ubthoh2r29sg7gr+5eyqihofsoDU703Jmcs2zqCFpp5oKfBQY4Uks8&#10;jU7xGSYyiy05vv8Aa9rbbNlgjszIB4sqajNJQUy7E6BxICBaEmlKmuPHMX3cOUufufIOefdHd73m&#10;OOzZvoNuuvBTbbJXfUdNtDHH9S5oqs9003iKiiQOFTQQusrKvIVdVX19VU11fXVM9ZW1tZPLU1dZ&#10;V1MrTVNVVVMzPNUVNRM7O7uxZ2JJJJ9hRmZ2Z3YlyaknJJPEk9ZBQww20MVvbxLHbxqFVVAVVVRR&#10;VVRQBQAAABQDA6j+9dO9e9+690dL4M/Bztr52dv0nXHXlO2I2ziTSZLsrsmvo5p9vbA23NMyGqqd&#10;DQrktwZMRSR4zGJIk1bMjEtFTxVFRCJeV+V9w5p3FbOzGmBaGSQjtjX1Pqx/CvFj6AEiDvfv355P&#10;9geTJuZuZJBNuk2pLKyRgJruYCuleOiFKgzzlSsSkAB5Hjjff/8Ai/8AF7qH4h9SYHp3prb0eHwG&#10;KUVWWy1SIZtx7y3FLDFFkt17tykcMLZTOZIwqC2lIaeFEgp44qeKKJMstj2Pb+Xtvi27bYdMS5JP&#10;xO3mznzY/sAoAAAB187vut7rc5e8nOO4c687biZtxmOmONaiG2hBJS3t4yT4cSVOKlnYtJIzyO7s&#10;Yf2cdRv1737r3Xvfuvde9+691737r3Xvfuvde9+691737r3Xvfuvde9+691737r3Xvfuvde9+691&#10;737r3Xvfuvde9+691737r3XvfuvdayfyC/kQd8fKT5E9rd0dp/LzBUtDvXe+4snteN9mbk35mtt7&#10;EnzNdPs/aKQZHcm0MfRUu2cDNDSR09NL9uhjJX9RJhPd/avdd93i/wByv+YUCyysV7GdlSp0JlkA&#10;CrQUBp11L9uv7wD2/wDaf225R5I5T9m7h7ixsIUnIuYbSKa6ESC4uCUhuHZp5Q0hd11morwoDpfD&#10;7+SB8SvjFXUm798U8/yP7JoagVOOz3Y+GoabZuDlifXTz4LraOpyuH++jKqwqMnUZWWKVA9OYD7E&#10;nLvtjy/sjLcXQN5eg1DSABF/0sdSK/NixByKdQf7z/fv94fdSCbZthkXlnliRdLxWUjNcygjIlvS&#10;scmk5GiBIFZSVkEg6uYREjRY41VI0VUREUKiIoCqqqoAVVAsAOAPckAUwOHWErMWJZiSxNST59cv&#10;futde9+691r9/wA37+bcnxipcn8bfjrlqSr+QWWxyLvTedOYayl6ZxOTpllp6ekjYS09T2NlKKZZ&#10;oI5A0eMp3SeRWlkhURL7h+4A2NZNl2eQHd2XvfiIQR5f8MIyP4RQnJHXRP7mf3PD7qS2vud7lWbp&#10;7dQy/wCLWxqrblIjUJY4K2cbAq5FDO4aNSFVydK+aaapmlqKiWWoqKiWSaeeaRpZpppWLyyyyuWe&#10;SWR2JZiSSTc+8aySxJJqT13FREiRIokCxqAAAKAAYAAGAAMADh1MxGIyufyuNwWCxmQzWbzNfSYr&#10;D4fE0dRkcplcnkKiOloMdjqCkjmqq2uraqVY4ookaSSRgqgkge7RxyTSJFEhaViAABUknAAAySTg&#10;AdM3l5abdaXV/uF1HBYwRtJJJIwSONEBZ3d2IVUVQWZmIAAJJA63uP5P38uE/Cbqat352bQUjfIz&#10;tzHUMm7kUw1X+jzaSNHXYzriirInlilrhVBavNTQN4Z61IoVMsdHFPJlN7d8m/1Z29ru+Qfvi4A1&#10;+fhpxEYPrXLkYLUGQoJ4B/fO+8z/AK+nOEHL/K1w49tNmlYW5yv1lwao96ykAhNNY7ZWGpYi7kI0&#10;7xrch7kbrCnr3v3Xuve/de697917r3v3Xuve/de697917r3v3Xuve/de697917r3v3Xuve/de697&#10;917r3v3Xuve/de697917r3v3Xuve/de697917r3v3Xuve/de697917qNW0dLkaOrx9dAlTRV1NPR&#10;1lNKLx1FLVRPBUQSAEEpLE5U/wCB91ZVdWRhVSKEfI9OwTy200NzBIVnjYMrDiGU1BHzBFevnJ/P&#10;r4PdlfBvvHP7B3RislVde5fJ5PIdR9gtTyNh96bP+5MlEv3yIKaLdGFpZ4oMrREiWnqPWA1PNBLL&#10;h1zZyxe8r7pLaTxk2bMTFJ5OlcZ4agKBl4g54EE/S593n345Y9+uQ9u5h2q7iTmOGJE3CzqPEtrj&#10;TRuyuowSsGe3l+F07SRIkiKRz2F+p6697917rdK/kRfACq6H6uq/lN2ng2oe1u6sJT02xMTkqYx5&#10;HZPUs8sOQp6uWOVVekzHYlRDBWyKQXixkFILo81TEMk/azlJtqsW32+ipf3K0QEZSLjX5GTB+She&#10;FSOuHv3/AP7xEXuBzXD7TcpX/ico7HOWu5EaqXW4AFCoIw0dmC0YPBp3mNGVIn62Dvcudc5uve/d&#10;e697917r3v3Xuve/de6oG+fv8ivrf5Nb5/0tfH3cuA6I35uDJTVXY2Eq8LVVmwN1TVXlmn3RjsZi&#10;Hhn25uqepINWsCmiyBYzMkNR5ZaiJ+bPa2y3u6/eG0TJa3TtWRSCY2r+IAfC1eNO1uNAak9Dvu8f&#10;f65n9rdh/qf7i7Xccwcv20QWzlWVVu4AtAIHeSomgC/2ZY+LDTQGePQkZJsR/wAJnt5Taf498vNs&#10;429tf8I6ayub0/10/edj7f12/wAdPsMx+ytyaeLzCi/ZCW/wyL1Ol5/ei7Ilf3f7N3Uv/NTco4v+&#10;O2U3+Xoz/RP/AAnM6H2BvjE7o7o7p3P3pt7Et9ydhUuzYussJmq6N42gTcGQod5bqzdVhlAYyUtL&#10;PRyStp1T+MPHIebV7O7VaXUc+5bk91CufDCeGrH+kQ7MR8gRX1pUGKuf/wC8t9wOYthvNq5H5Htd&#10;g3Kbt+ra5N9LEhBr4KPbQRLJwo7pIFFaR6irLsKbW2rtnY+3cNtDZm38LtTau3aCDF4Hbm3cZR4b&#10;CYbHUy6YKHGYvHw09HRUsS/RI0VR7l2CCC1hjt7aFY4EFFVQAoA8gBgDrnFu27bpv25Xu873uM93&#10;u1zIZJZpnaSWR24s7uSzMfMkk9P/ALd6L+ve/de697917r3v3Xuve/de697917r3v3Xuve/de697&#10;917r3v3Xuve/de697917r3v3Xuve/de697917r3v3Xuve/de697917r3v3Xuve/de697917r3v3X&#10;uve/de6//9ff49+691737r3Xvfuvde9+691737r3Xvfuvde9+691737r3Xvfuvde9+691737r3Xv&#10;fuvde9+691737r3Xvfuvde9+691Hq6uloKWprq6pgo6Kip5qusq6qWOCmpaWnjaaoqaieVlihggi&#10;Qs7sQqqCSbe9MyorMxAUCpJ4AdOQwy3EsVvBEzzuwVVUEszMaBQBkkk0AGScDrSO/mFfzs+/O8d+&#10;7n2J8Zt753probDZCtw+Izuz6ifA9idiw0kr0x3Rk910/hz228Vk9Bko8fj5KN0ppB9200h0xYy8&#10;3e5m7bpdz2uyXT221KSAydsklMai/wASg+SrTHxVPDuv93H7i/t5yHy9tXMHulsNvvfuBPGskkVy&#10;BLZ2ZYBvAS3NYppEqBJNMJAXB8EIuXpE3DvLd+7qybIbs3XuTc9fUMz1FduHO5TNVk7ubs81Tkqq&#10;pmlZj9SzEn3GM1zcXDF7i4d3PmzFj+0k9Z2bbsmzbNClttG0WtrbqKBYYo4lAHkFRVA/IdJv2z0a&#10;de9+691737r3UvH4+vy1dRYvFUVXk8nkaqnocfjsfTTVldX1tXKsFLR0VJTJJUVVVUzuqRxorO7E&#10;AAk+7IjyOqRqWdjQACpJPAAeZPTNxcW9nbz3d3OkVrEhZ3dgqIqirMzMQFVQCSSQABU9Gs78+Evf&#10;fxe616u7F7527Tdc1HcVfnodkdfZurt2HJids0WIq8zuDcG34YpE2xRwy7gooEpqyaPJeWY+WmiC&#10;gsfbtyzu2x2VjebrCITcltEbH9SigEsy/hHcooSGqcqOoj9vffT2991uaOa+Wvb/AHJtzj2WOI3V&#10;5Ev+JiSdpFjhhmJBnYiGVi8atDpUaZXJIBSPYf6mLrd2/kD/ABT/ANC/xVru9dyY37bfPySyUGco&#10;GqItFXj+rdtPW4/ZdMocM0S7grqivy2pGCVNHVUZYXjHvJv2n2H927C+6TJS6vW1D1ES1CD/AGx1&#10;P8wV9OuEv94b7uf13927fkHbLrVsPLERieh7Xv5wr3LY4+Coit6EVSSOYA0Y9Xxe5U65/dav3/Cm&#10;CW2x/iPDrA8m6+35fHcXfw4jr9NYX6kR+exP0Gr/AB9wf71H/FuXxX/RJv8ABH11X/uukrv3vE+n&#10;habcK/bJd4/On8utSj3AHXYTraa/4TVdc5AZP5Q9xTZ2SmwlPjdjdcw7eiyKCmrshNUZXdNdncvj&#10;BIDFJhKSlggoKmRbMtdWoh9Mg9zp7L2b6983Ey0iCpHprgnLFiP6IACn+k3z65N/3n/M1sbX2p5L&#10;Tbw1+0t1emYodSIBHAkUb0yJWZ2lQGoMUBYZXqyT5r/zsvi58W4srtHrjIUnyH7iphPSjbex8vTt&#10;sfbdeoaO+8ewKeOuxiyU0wYSUOMWvrVkjMU4pdQkAz5m9zNj2ISW9m4vNxGNKHsU/wBOTIx/Cuo1&#10;wdPHrGP2M+4v7r+672m8czWz8t8ltRvGuoz9VMnH/FrQlXowpSWcxRFSHjMtNJ1C/l389fkt82Ny&#10;jMd1b4mm25Q1b1W2us9tCownXG1CwdEfF7dWpqDW5FIpGQ5DIS1uRZGKGfxhUXHvmHmveuZp/E3K&#10;6Pgg1WNe2NfsWuT/AEmJb5067Kezf3fPa/2M2v6LkbYVG5yIFnvp6S3txw/tJtI0pUA+DCscII1C&#10;PVViTX2HOps697917r6G38oVg38t/wCK5Uhh/cvPrcEEXXf+71YcflWBB/oR7y89vf8AlTdi/wCa&#10;bf8AVx+vm/8Avkgj7zXu1Uf8Tov+0S36si9jPrGTr3v3Xuve/de6A75Ob8Xq344d+dktN9u2xOmu&#10;zN2QSBtL/d4HZuZyVFHEfqZ5qunRIwOS7ADk+yve7v6HZt2va08K2kf81Qkfz6HntZy+ebPc3295&#10;YCahuG92NuR5aZbmNGJ+QUkn0APXzKMRla/BZbF5zFVL0eUw2RosrjauPiSlr8dUxVlHUxk8a4Ki&#10;FWH+I94TxyPFJHLG1JFYEH0INQf29fUteWlvuFnd2F3EHtJ42jdTwZHUqyn5EEjr6gHTvZeC7k6p&#10;657W21WUVdg+w9mbd3dQzY+qhrKaNc3i6aunoxPDJIn3GOqZXp5kJ1xTRMjgMpAzf269i3Kws7+F&#10;gYpolcUNR3AGn5HB9CKdfKnzpyvuHJXN3MvKO6QvHf7bfTW7h1KsfCkZQ1CAaOoDqeDKwYVBB6Ej&#10;2t6DPXvfuvde9+691737r3Xvfuvde9+691737r3Xvfuvde9+691737r3USCvoampraOmraSoq8a8&#10;MWRpYKmGWpoJKmBKqnjrYI3aWleemkWRA4UsjBhcEH3UOjMyqwLLxFciuc+mOnpLe4iigmlgdYZQ&#10;SjFSFcKSpKkijAMCDStCCDnrJVVVNQ01RWVtRBSUdJDLU1VXVTR09NTU8CNJNPUTyskUMMMalmZi&#10;FVQSTb3tmVVLMQFAqSeA6rFFLPLHBBGzzOwVVUEsxJoAAMkk4AGSeqkflT/Or+FXxsjyWFwG8D39&#10;2LSeWGPaHUVTR5fC0tYgZVjz/Yju20MdAkyGOZaObJ10DCzUvuP9+9y+WtlDxRXH1d4PwREFQf6U&#10;nwD50LMP4esw/aX7jfvl7ntbX247L/V3lp6E3G4q0crL6xWf+5DmmVMiwROOE3WpF/MD/mK9rfzB&#10;95bQze/NsbW2PtTriLctL1/s/bLZCtkxdPuubCy5mozufyU3lz+Xqxt6jRpoqahpwkA0U6EsWx/5&#10;t5wv+brm3lu4I4oIdQjRammvTUsx+InSMgKMYA67Efd1+7Xyj93PZd5seX91u7/d9zMDXdzPoUSG&#10;3EoiEUSCkUa+NIQrPK9WOqRhQCvn2EesjOve/de697917r3v3XujYfDT4edrfNrujC9QdX0f28Te&#10;PJ733rW00023uvtoxzpFX7izTxGPzS+rxUVGrpLXVbJEpVS8kZ/y5y7f8zblFt1itBxdyO2NPNm/&#10;wKOLHHqREPvZ70co+xfI99znzVPqcVS1tlYCa8uCCUhirWg/FLIQVijBcgnSrfQX+KfxW6l+HfTu&#10;A6a6gw32OHxgFbnc9WLDJuPe256iGGPKbs3RXRRx/e5bIGFVVQFhpadI6eBI4Yo0XLfYdi2/l3bo&#10;tt26Oka5Zj8Tt5ux8yf2AUAoAB185/u57tc4e9POm487c53viXsvbFEtRDawAkx28CEnTGlSScs7&#10;lpJCzuzEyPs56jLr3v3Xuve/de697917r3v3Xuve/de697917r3v3Xuve/de697917r3v3Xuve/d&#10;e697917r3v3Xuscs0UKhppY4lJ0hpXWNS1ibAsQCbD3okDierKjuaIhJ+Qr11FUQT6vDNFNptq8U&#10;iSab3tq0MbXsbe/Ag8D1to5EprQivqCOsvvfVOve/de697917r3v3Xuve/de697917r3v3XuiH/z&#10;C/mzsP4SfH7du98tuPDU3aedwGdxXSmzasisye6d9NQtDjasYeIPPLtvblbVQ1WTqZPHTRwqsJkE&#10;08CSBXm/ma05Z2i4upJlF86MIUOSz0wafwqSCx4UxWpAOQH3cPYvmD319xdn2Kz2yduU7e4ik3O5&#10;XtSC11VdfENAJplVo4EFXLEuFKRyMvzsdy7kz28dw53du6svX7g3NufL5HP7hzuVqZKzJ5jNZerm&#10;r8nk6+qlLSVFZXVk7ySOxuzsT7w/mmluZpbieQvO7FmY5JYmpJPqT19Jm17Zt+y7bYbPtNnHb7Xa&#10;wpFDFGoVI4o1CIiKMBVUBQBwA6Nn8N/gX8ifnPujMYDpDb2LfE7VbF/313zurLR4PZ+0Y8y1WuN/&#10;iNUsVZlchWVi0EzR0uOpKyqKRM5jVAW9n/LnKm8c0TyRbZCvhx01ux0ola0qckk0OFBOOFOog96/&#10;vBe23sJtNluPPe5Si8uxJ9Na28Zlubgx6deharGirrUGSaSOOrABi2Otx3+Xx/KI6J+D5o9/ZeoT&#10;uDv80rxt2PnMXHR4naH3URjrKPrnbck1auEaSFjDLkp5Z8lPGXVHp4ZpKb3kXyj7fbXyxpu5G+o3&#10;an9owoErxEa50+hYksc5AJHXFX7xn3yOf/fgTcvWcZ2X271g/RRSFpLjSaq17MAvi0PcsCqsKHSS&#10;sjosvVt3uQOsPOve/de697917r3v3Xuve/de697917r3v3Xuve/de697917r3v3Xuve/de697917&#10;r3v3Xuve/de697917r3v3Xuve/de697917r3v3Xuve/de697917r3v3Xuve/de697917oMe3umOq&#10;u/NjZTrbuXYe3exNkZgK1Zgdx0K1UCVMayJBkcdVI0VfhsxRiVjT1tHLBV07EtHIh59odw22w3a1&#10;kstytUmtW4qwr+YPEEeTAgjyPQq5N535t9vd+tOZ+SeYLnbd9h+GWFtJKmhKOpqkkbUGuKRXjcCj&#10;KR1RT3r/AMJzvjRvL7zJdD9odg9K5SXySU+DzyU/aGyYSLtFTU0GRqcFvKlRz6WlmzFcVFmCMQQ0&#10;W7p7O7Lc6n2q+mtnP4W/VT7BUq4+0u32dZ98g/3lnujsngW3uByptu+WgoDLEWsbo+rMUWW2YjiF&#10;W2irw1CtQiPiD/wntwXU/cOG7H+SXZm1+4trbRlgy2B632/t3JY/C7g3HTzeShm3tPmZ5DXbexjo&#10;spx0UZSvm0rUP9ussFSm5e9oorDcY7zer2O5gjysaqQrN5a68VHHSB3HiaVDHvvN/eN3/N/Jd9yz&#10;7Y8rXey7teAxy3s0yPLDCRRhaiMDRM4JXxmasS1Ma+IVki2WlUKAqgKqgKqqAAoAsAAOAAPc09cv&#10;iSSSTUnonXzE+c3R/wAG9vbI3R3h/fBcRv7cFZtvCy7Q2/DuCWCuoKFMhVS5GCTJ46SCkSle4aMS&#10;uxFgt/Yc5i5o2vleG1n3TxPDlcqNC6sgVNcjFPt6mn2W9hOfPfrct92rkP6I3m32yzSi4mMIKu2h&#10;QhCOCxbyOkDjXoyPXHY2yO3di7W7L623Jjd37F3piKbOba3FiZWkosljqoHS6rIkc9NUwSo0U9PM&#10;kdRTTxvFKiSIyg6s7y13C1gvbKZZLWVQysOBB/wHyIOQaggEdRlzNy1v3Ju/7tyvzPtktlv9jM0U&#10;8MgoyOvlioZSKMjqSjoVdGZWBK19qeiLr3v3Xuve/de697917r3v3Xuve/de697917r3v3Xuve/d&#10;e697917r3v3Xuve/de697917r3v3Xuve/de697917r3v3Xuve/de697917r3v3Xuve/de697917r&#10;3v3Xuve/de697917r3v3Xuve/de697917r3v3Xuve/de6//Q3+Pfuvde9+691737r3Xvfuvde9+6&#10;91737r3Xvfuvde9+691737r3Xvfuvde9+691737r3Xvfuvde9+691737r3XvfuvdEt/mM5vcG3vg&#10;h8tcrthKpsxF0R2FTI9EJPuqTH5LA1WMzeRiaIGSE4zCVlRUGQWMSxF7jTcBrnGWaHlXmCSAHxPp&#10;ZBjiAVIY/kpJr5Ur1OH3abHbty+8B7PWm6sgsjzBZsQ1NLOkqvEhrg65VRNJ+Itpoa06+bz7w16+&#10;mvr3v3Xuve/de697917obvjr8eO0/lN23tbpbp3AHPby3TUNpaeRqXD4HEUul8tubcmSEUy4vb+F&#10;pm8lRNod2OmKFJZ5IonM9n2e/wB93CDbdui13Mh+wKBxZj5KvmfyAJIBAnuT7kcpe03J27c8c6bj&#10;9PslovkNUksjYjghSo8SaVu1FqAMu7JGruu9T8Av5VnQHwawuO3BDj6TszvueiC5/t/cOOiapx09&#10;RD46zGdd4mc1EOzcIA7xmWNnyVWjMKioaMpDFlJynyJtPK8SShBPupHdMwyPURj8C/8AGj5mlAOB&#10;X3h/va+4nv1fXO3PcPtft6sn6O3QudLgGqveSChuZeB0kCGMgeHGGDO2tF/Pt+RuO7q+aknXe3Kz&#10;7zbfx22rB1zUSxyiWlqN/ZCtm3BvuamtbxvjpaqixFQhGparFS8kWtCvutvKblzKbOFqw2cfh/Lx&#10;CdT/ALKhD81PXUP+749tLnkf2OXmTc4dG58y3ZvACKMLRFENoG9Q4WW4Q8DHcL516rU+Inx+yfyk&#10;+SHUnRePnagpt87so6bceYVo4/4DszGrJmN55wSzD7dZ8XtjH1UsCyELNUiOK93HsF8vbS++bzt+&#10;1oaLLIAx/hQZdvyUEj1NB59ZQe8nuLa+1Htlzjz9cxiSWws2aGPJ8W5ekdtFQZpJO8auRUqmp+Cn&#10;reP+XP8AMd+J38v3q2l2vQZzbe7N87a21Q7a616E2FmaCty8FNhsbDi9v0m4JKJ66PYu08fTU0SN&#10;VVoErwRsKWGplXx+8n+YOctg5SsVgSVJLpECxwRkE0AooaldCAUy2aDtDHHXBn2c+7P7vfeK5sl3&#10;W4sLqz2C6unnvd2u43WMtK5kmaEMFN1cOzMQkXaGYGV4kOroI/5Vn807LfzBM329tHe/X+2Ot929&#10;eYra+5MFQbby+TykW4tu5arymMztXKMoiTU8mAyUVAjFbq4r0+hXkv5E56k5ul3C3ubRIbiFVZQp&#10;J1KSQxz/AAnT/vXQw+9r902z+7pY8m7zsXMV1uez7lNPDK80aRmGaNY3iUeGSCJUMpFcjwT69UUf&#10;8KHdz79q/mttzZufzuUq9jYHqHbO4+v9vVElsVhm3VW5PG7qyGOgVVX7nNZXaKLUSnU7/aRpfTGo&#10;EW+78923MsNtNKxtUt1aNfIaiQxHzYpk/IenWfn929tXL8Psbue97dt8Sb9cbzPDdzAfqSeAqPbo&#10;5/hijuCUXAHiMaVYk0Ke4p66D9KDDbt3Xt2hzuL2/ubcOCxu6KGPGbmx2GzWSxlDuLGxS+eLH52k&#10;oqmCny9DHP61iqFkjD8gX9vR3E8KypDO6JIKMASAw9GAOR8j0W3uz7RuVxt91uO121xdWkheB5Ik&#10;d4XIoXiZlJjYjBZCCRivSf8AbPRl1737r3Xvfuvde9+6919Bb+TDW/f/AMs74vz6tXjxXZVFe9/+&#10;Lb3R2PjtP6m/T9rb6/j6D6DLf23bXyVsZ/oyD9k0g/ydfOh992D6f70furHTjLZN/ve2WT/8/f8A&#10;F9Whexx1in1737r3XvfuvdVV/wA6jsRevP5cffZjqPBkt8LsvrvFDVo+4bc+9cEM3T3vc6tp0eRa&#10;wvfTY8XPsCe5V59HybutDR5dEY/2zrq/4wG6y1+45y0eZPvL+3uqPVa2BubyT5eBbS+Ef+yhoR+f&#10;r18/v3iX19E3W6d/wnT7eq94/EjsTqfJVj1NR032xVvhoWckY/aPYuLg3BQ0aISSqvu6gzs9xYEz&#10;ni4JOSns9uDXPL95YO1TbXBp8kkGoD/ew5/Prh3/AHlPJsOy+8XLXN9tCEj3vZ1Ep/juLOQwsxPy&#10;t3tU/wBr9nWwV7lvrnR1737r3Xvfuvde9+691737r3Xvfuvde9+691737r3VQ/8AN0/mN1nwS6l2&#10;/hetkxdd3720+TpdkDKQRZDH7L29iVgTO79yeLk1RV9RTVFbDS4ulqAKeoq3eWQTRUk0Ese+4POL&#10;crbfDFZaTu1xUJXIRR8UhHnQkBQcE1JqFIOZP3OPu0Q+/wDzhuN9zOZY/bzZwjXXhko9zNJUxWiS&#10;DKBgrPO6d6RhVUo8ySLp/bm/mV/PvdprTlvlx3nAMg8klSm3t9ZXaEQMrFnSlh2lJhIqCA6iBHAs&#10;cYXgADj3jzPzpzZcavE5guhXjpcp+zRpp+XXZra/uv8A3ednEH0fs7sDGMAKZrWO4OOBY3AlLn5u&#10;WNck16RPx/8Amz8oPjDvvdfZPTnbe4MFu7fVDJQ70r80lBvSn3UTK09PkNwYzeVJncbl8zj6h2em&#10;rZ4nqYDJIquEllV0u08zb5sd1Pe7duDpcSijlqOH+bBwwJB4Eioqc0Jqe+4vsX7Ve6uwbRyxzryf&#10;bXGzbfIGtkiL2xt8UKQvbNE8cbqAHjRgjUUldSIVh95/NH5WfJXyRd398dib9xksgmO2qzNvitmJ&#10;OrBlnh2Rt6PEbQp51YCzx0KsLAXsB71unMu/b1Ubnus0qfwlqJ/vC0T/AIz0/wAhex/tH7YaX5E9&#10;v9t2+6Ap46xeJc09DdTGS4I+RlI6LF7I+pU697917oTKTpzsus6uy/dQ2nkKPqvD5ug2y+98q1Ni&#10;MHltz5GR1h2ztefJz0j7u3BTwRSVNVR4xaueio4nqKhYoVL+1q7detYybn9ORYKwXWaBSx/Ctaa2&#10;4khalQCTQZ6C03OvK8PNdnyN+9435tmgecWseqSWOBAKzzhAwt4SSEjknMaSyMscZZzp6DP2i6FP&#10;XvfuvdCd0x072B3/ANo7K6d6twU24t979zUGEwWNjJjhWR1eesyWRqdLpQYbDY+CWrralx46akgk&#10;lb0qfa7bduu92vrbbrGIvdStpUf4ST5ACpY+QBPQV53505d9u+VN8515sv1ttg2+AyyucmgoFRFx&#10;rkkcrHEgy8jKoyevoa/A/wCEnW/wV6OxXV2y44MturJClzPaPYMlKsOU33vA0/jnq3vqlo9v4kO9&#10;PiqHUUpKa7MXqJaiaXLzlXlmy5W2uOxtgGnahlkpl39fko4KvkPUkk/OB94D315n9/efLvmvfGaH&#10;aYtUVjZhqx2ltWoUeTTSUDzy0rI+BpjSNEOr7EvUG9e9+691737r3Xvfuvde9+691737r3Xvfuvd&#10;e9+691737r3Xvfuvde9+691737r3Xvfuvde9+691wlljgjkmmkSGGFHlllldY44o41LySSSOQqIi&#10;gkkkAAe9EgAknHVkRnZURSXJoAMkk8AB5k9fOZ+d/wApt6fOf5Z7w3lLnK2s2hWbxm2V0tgK6rnj&#10;w+29hxZYYjbP29EfJDj6vPRKmRyciKzSVlTISSqoq4d81b7c80b/AHFyZSbcyaIVJwqVotB5Fvib&#10;5k/Lr6Wfu/8AtPsfsJ7P7Nsi2CJvKWQutzmVQZJrsx+JPVsF1iNYYASAI0XgSxO2T/J6/lvdqfAP&#10;Ad15LuHdmys5uvuGq2BFBg9iVWXymK29idhx7xeKWtzOYxGBkrMplqneUgeGGmMNPHTKRNIZWWOf&#10;Pbvky/5Ti3N9xuImuLgx9qEkKI9fEkLUnXwAoKcTXHIL76H3muUvvD7jyNbcl7PfW+0bKl2TLdLH&#10;HJNJdm2qFijklCxxrbCjM+py5BRQoLXQe5J6wh697917r3v3Xuve/de697917r3v3XuiSfPD5y9X&#10;fBHpms7I3w8eb3dmfu8V1f1vS1kdNmd+bnihR/CjlJpMbtvD+eObK5Fo3jpIWVVWSpmp4JgzzVzR&#10;Y8q7a17dd1w1RFGDQyN/kUYLN5D1JAM6/d/9hOa/f/naHlnYVMGzQaZL69ZS0VpASRXyDzSUKwQg&#10;gyMCSViSSRPn+fI/5I9vfLLtrP8AcHce4qjce7c/MKehooBNFhNs4WOaV8XtPaWJMs64nb+LE7LD&#10;CpeSWR3mmeWolllkxL3nedw3/cJtx3GYvcPwH4VXyRB5KPIeeSSSST9Entl7Zcm+0HJ+38mclbat&#10;ts9utWY0Ms8pAElxcSUHiTSUBZiAFAVEVI0RFS+6eje69jbVx++t7dP9pbO2RlqunoMVvHdPX+7N&#10;v7VyddV089XS0WP3DlsRSYisq6mlppJI445md442YAhSQxPte52sCXVzt08dsxoHaN1Uk5ADEAEk&#10;CvHo22nn3kbf92uNg2LnPab3fYULyW0F3bzToikKzPDHI0iqrMqlmUAEgE1I635v5T/VHR3VPwf6&#10;ep+i9y4jfWJ3jiF3tvbfuLjaGbdPY+Xhgi3YMjTTJFXY6fbNXSLh4qOpSOopKbHxxyr5Q7NlfyFY&#10;bXYcsbcNrmWWORdbyD8Uh+OvmNJGgA5AUA5r189X3vObufObvfjnSTn7a5rC8spvpbW0kNRBZRkm&#10;30MCVcTqxuWkQlJHmZkOjSBZB7GXWMvXvfuvde9+691737r3Xvfuvde9+691737r3Xvfuvde9+69&#10;1737r3Xvfuvde9+691737r3Xvfuvde9+691737r3XvfuvdEM6u/mN/HLt75Xb++HOz5t5v2z11Pv&#10;OjzdZkMFj6bZtXkNg11PjtzY7EZqLOVNdV1tDVyyLpejiU/bS8jSNQUsectm3Dfrvly3Mv7whLhi&#10;VAQmM0YA6iSQfkOB6yC5r+7R7l8m+0XL3vVvKWI5P3NbZolSV2uVS7QvA8kRiVFV1ANRIx70xk0P&#10;n7FfWPvXvfuvde9+691737r3Xvfuvde9+691737r3Xvfuvde9+691737r3XvfuvdVC/zv/j/AP6c&#10;vgT2BmsbQ/d7p6LyeL7nwhjjvP8AwrbyVWL31E0qgyJRwbHzNfXSJyryUMRIuoZY99ztp/enKl3K&#10;iVntWEy/YtQ/5aCzf7UdZlfcQ9xP6hfeE5dsbmfRtO/xSbbLU48SYrJamnDUbqKKIHiFlanEg0f/&#10;AMiD+YJP012fD8Ru0c5o6q7fzWvrTIZKoP2+yO2K8xw0+HhllYClwXYzKtMYxdI8yKd0VPuqqQxj&#10;7V82nbb4cv30v+IXDfpk/glPl8lk4f6en8THrO/+8A+7pHztyq/vHypYV5u2aCl6iDN1t6VJkIHx&#10;S2WX1cTbeICT4USjc695IdcRuve/de697917r3v3Xuve/de697917r3v3Xuve/de697917r3v3Xu&#10;ve/de697917r3v3Xuve/de697917r3v3Xuve/de697917r3v3Xuve/de697917r3v3Xuve/de697&#10;917r3v3Xuve/de697917r3v3Xuve/de697917r//0d/j37r3Xvfuvde9+691737r3Xvfuvde9+69&#10;1737r3Xvfuvde9+691737r3Xvfuvde9+691737r3Xvfuvde9+691737r3THubbmG3jtvcO0dx0MW&#10;T29unB5bbmexs4vBkMNnKCoxmUoZh+Yquhqnjb/BvbU8MdxDNbzLqhkUqw9QwoR+YPS/atzvdl3P&#10;bt52ycxblaTxzROOKSROHjYfNWUEfZ18yP5BdQZnoDvHtjpXP+V8n1jv7c2znqpo/GcnR4bKVFNi&#10;s1GllH22cxSw1kJsLxTqbC/vCbd9uk2ndL/bJfjglZK+oBwfsYUI+R6+pj255zsvcPkPlDnnbqC1&#10;3XboLnSDXQ0kYaSI/wBKKTVG3oykdA/7Luhp1737r3R0vhF8E+6/nX2auxer8emL21hmpKrsLszM&#10;0852nsLD1LuEmrHiMb5XPZBYpBj8XA4qKyRGYtFTxz1EIl5Z5W3Pmm9+lsU0wrQySH4IwfX1Y/hU&#10;ZPyAJEHe+3v9yN7A8rHf+a7gy7pOGWzsYyPqLuRQKhQaiOJKgzTsNEYIADyNHG+8l8JP5c/xz+CW&#10;EqR1Thslluws/hKTC737T3RX1FbubdNPBUR18lJDRJKuD23hTkI1kSjoKeLUI4vuJKiSNZfeUHLP&#10;J2z8rRN9BGzXbqA8rGrN50p8KrXyUDyqSRXrgv76/eW9y/f6/i/rdexQ8uW87S2thAgWCAkFAxYj&#10;xZpdBIMkrtTU/hrGrFOhZ+ZHyLw3xP8AjP273zlzTSz7H2rVSbZxtU1o85vfLPHhdlYRlVhK8GS3&#10;NkKVJygZoqbyS2sh9r+Y94j2DZNw3WSlYozpB/E5wi/mxFfQVPl0EPZT21vfd73R5N9v7PUI7+7U&#10;TuvGK1jBluZfSqQI5StAz6VrVh181ncOfzO68/nN07jyNTl9w7lzGTz+dy1a/krMpmcxWz5HKZGr&#10;ksPJU1tdUvLI35ZifeF80sk8ss8zlpnYsxPEkmpJ+ZOevp727brLaNvsNp2y2WHbrWFIYo1FFjjj&#10;UIiKPJVVQoHoOmj230t697917q0j+TX3p/oK/mBdLVNZWfZ7d7Uqa/pPcl38aVEPYSwUu14pHJCL&#10;HH2FRYaVi3GiM/Q2IHPtxun7r5t21makM5MLf83ML/1UCHrE/wC+xyD/AF++7rzxFDBr3LaVTc4c&#10;VobOrTkedTZtcqKebDjw62gv5wn8u3FfMfpXJdl7EwdRU/JLqDbNTPsM0M0ol3vtejrXzOa67q6M&#10;Foa2tqYZKqfDHSJEybiLWsdTKROHuJyfHzHtr3trETvVuh0U/GoNTGR5k5Kf0scCeuVP3MPvJ3fs&#10;rzxa8r8wX6p7Y7zdKLvWBS1nZRHFeK3FVUiNLnJUwDXQtEnWhxLFJBJJDNG8M0LvFLFKjRyRSRsU&#10;kjkjcBkdGBBBAII94rkEEgjPX0CI6uqujAoRUEZBB4EHzB6GT469OVfyE706p6QoM7TbZre097YP&#10;ZdLuCsopclS4ebN1aUqV89BDUUktXFTltRjWVC39R7Mdn25t33Sw2xJQjTyqgYioGo0rTFf29Ar3&#10;K51h9uOQebufLiwa6g2mxluWhVgjSCJdRQOQwUnhUqaenQo/Kj4z78+EfbfY/wAf+28Bt3O7imxG&#10;Irdob0oK2rko5ttVWep8hi97bahhqYmgkz1DhqnH1FLkImkpvJOunWkcpXb7st1yzuF7tO4RI82k&#10;FHBNNJaodc/iAKkMMZ+R6CftL7o8v++vJ3LPuJyfuNzb7as0i3Fs6qGE6xFJLWclTURNIkySQsA9&#10;IzWhZAUf2H+pj6vT/mi/E7FfGb4Ufyzcfj8NT43cMmz+zavtGqWmSKtyPYG/8d1hvquXIzhRLVy4&#10;arlrcdA8pLCjo4YwFVAolLnnYI9k5a5JRIws3hyGU+ZkkETmvrQ6lHyAHl1gL91L3eu/dL3z+9Hc&#10;3N60u2i9sVsV1EqlpaPfWqaBwUSKIpmC4MkjsalieqLPcW9Z9db9P8jWt+6/lodDwXv/AA3MdwUV&#10;ufT5O4995Gw/877/AOx95X+17auStqH8LTD/AKrOf8vXz0ff0g8L70XuBJT+1g25v2bbap/z51bf&#10;7kDrDvr3v3Xuve/de61pv+FJ/aCYvpb459OQ1Np96dl7l7EraeNvX9l13tpdv0v3IU6hBUVfZDNG&#10;G9LvTki5j4hb3nvtG27NtwOZZ2kP2RrpH85P5fLrqD/dh8qm7549y+dXi/Tsdrgs1J4aryfxm0/M&#10;LZAGmQHA4NnUA9489dmutlf/AITV73ag7v8Akt1v5iF3V1VtPe/g1cO2wN3SYHzafyYh2Vpv/tfu&#10;aPZe60bpvVnXEluj/wDON9P/AFk65f8A959sQuORPa/mbRm03e4ta+n1duJafn9FX8utwH3kP1xk&#10;697917r3v3Xuve/de697917r3v3Xuve/de697917rQB/nT921PdH8wbuKFKt6jAdRfwjpjbkLSF1&#10;pE2ZStJumIKDoRm3/lMu3AB0lQ3I94me5W5tuXN24jVWK3pCvy0Du/6qF+voi+47yLFyR93Pkp2h&#10;C7hvPiblMaU1G5akB9f9xI7cfbWmD1VL7AfWXPXvfuvde9+690bT42/Bf5VfLPIU9P0f07uncuFk&#10;qBT1e+a+lG3evcZpk0VDVu9s41DgGmpVDM1LTzT1rhSI4XaykQbNyvv2/uBte3SPHXLkaYx9rtRc&#10;egJPoD1D3ud7+e0ns/bSSc+c62lrfBarao3jXj4qNNrFrlo2AHdViFRqdRnrZh+JX8gfo7pWgXtL&#10;5ob1xfbGW27QTbgyWzMVU1u3emNsU2Lp3r66t3Jmaz+G7h3nR42KmMztOMTj/EHSopaiPn3NXL/t&#10;Pte2J9dzJcrcSINRQVWFaZJYmjOBSudC8aqR1y694f7w3nznm4PKfshscu0WdzIIUuZFWbcp2kIR&#10;VhjXXDbM5bSAv1E2rSY5Y2x1r/8A8yP5sn5gdyQ0Ww8bS7M+N3T8VZsroHrrDY+DBYPF7Zp5kgqd&#10;1vgKKCkocdl93fZxSmFIkFFRR01IATC8kkS858zf1i3ELaoI9mt6pBGBpUL/AB6RQAvQGlO1aL5E&#10;nol92T2LHszyU8/MFy977nbyVud2vJHMssk5BK2/isWd47fUy6ixMsplmwHCrXV7B/WSnXvfuvdb&#10;nH8hD4IS9OdU13yy7LwSU3Y3deJgpetKTIU9shtbqJ3SsTLoJAGpK3smsjiqhwW/hVNSMrgVM0fv&#10;JD2p5VO3WD7/AHsVLy5WkYPFYuNfkZDn/Shf4iOuI394R7/pzrzdB7Qcr35blrYpi16yHsn3EAqY&#10;zT4lslLR+njvMCD4SN1sQe5f65u9e9+691737r3Xvfuvde9+691737r3Xvfuvde9+691737r3Xvf&#10;uvde9+691737r3Xvfuvde9+691737r3RL/5ivZ8vTvwa+Ue/qWoNJkKHqDdOBw9Ysnjejz2+KdNi&#10;4CricEfv0ua3JBJGPy6gfn2G+cL47dyvvl2po4t2UH0Z+xT+TMOpv+7XyqnOvv17UcvSx67aTeYJ&#10;ZFpUNFan6qZT8mihcH0BJ60Tf5c/VvXPdHzb+OnW/a+4BtzY+f39BLkag1K0Ry+RweMyO4dtbPSs&#10;aSJqWXfO5sVR4ZXjZZg1cBEfKU94s8nWNnuXM2z2V/NotXlzmlSoLKlfLWwCevdjNOu/P3lubOZe&#10;SPYr3K5n5R276nfrfbiEXTq8NJXSGe4K0OoWsEklyQQVpF39mrr6QXvMrr5l+ve/de697917rW/+&#10;Vn87HffxU/mKbr6L3T17gs18cuvotobc3WuIWd+x6is3RtTbm8azfWIyNRU0+NabCJuFaePDyRiG&#10;rhp2vUxSyrJDDW/e5l1sPOFxtc9mjbNDoVqf2lWVXLg1p26qaOBA4gmo6Z+0f3GNg92/u2bRz9tP&#10;MdxB7mbibia38SgsgsFxNbLayIFL0lMJc3IbVGzj9J0Qq+wL1j2bsPuXYO1u0Osdz43eOw96YqDM&#10;7c3FiZGekr6KYsjK0cqRVNHW0dRG8FTTTpHU0tTG8MyJKjoJbsb603K0gvrGdZLWVaqw4Ef4QRwI&#10;NCCCCAR1zs5p5W5g5J5h3blTmrapbLmCxmMU0MgoyMM8QSrKwIZHQskiMrozKwJXftV0H+gY+Qff&#10;XXHxk6f3t3b2rlxiNnbIxT19UI/E+SzGQlZafEbcwVLLLCtdntwZKWOlpISyq0sgLskau6lu77rZ&#10;7Jt11ud/JptolqfUnyVR5sxoAPU5oM9Df259vuZvdPnPYuReUbPxt7v5gi1qEjQd0k0rAHTFCgaS&#10;RqEhVIUMxCn57Xyk+Snd/wDMO+S8m88zj8nmtybzzdDsrqXq/BGoycO2cLW5M0u1tjbapVSM1dbU&#10;VNYGqagRxvXV80k7KgcImI2+71ufN+9G5kRmnkYJFEudKk0VFHmanJ/ExJ+XX0be1HthyJ92/wBr&#10;12SyuYoNssoGudwvpaIZ5VTVPdTtU6VCrREqRFEqxgtQs239/LP/AJSvVfw22jgewOz8Ft/sT5O5&#10;Okp8jmN05Gmp8xhus6mdFlG2+uIqqJ6ekqsaD4qnNKgrayXyeJ4aZhD7yF5K5AsOXLeK7vokm3th&#10;UsRUR/0Y68COBf4ia0IXHXGf70f3webfevedw5d5Vv7jbfauJykcCMY5L1Rjxr0qQWV/iS2J8KNd&#10;OtXlBfoZP5vHTuZ7t/l8/IDbO2cZVZjc+3sRgOxcHj6GmkrK2obr/c+H3NnIqKkhVqiqq59qUOQj&#10;ijjBkd3AUMTpJl7hbdJufKO7QQIWnRVkUAVP6bBmoPM6Q1KdAn7m3OljyL94z273TdLpIdquZpbO&#10;V2YKo+rgkgiLMcKouGhLE4ABJIGRqffynf5kGc+Dfbse197ZCur/AI3dm5ajpexcJ+/V/wBy8vKI&#10;qGj7O2/RprkjrsVEqR5WCFS2QxqadEk9PSaIE5B5yl5X3AQXLk7NOwEi8dB4CVR6j8QHxL5Ehade&#10;fve/dlsPfrk1t12K3jj9zdqhZrOXC/UxirtYzMaArIamBmIEM5rqWOSbVvuYvKY3OYzHZrDV9Hlc&#10;PmKCjymKymOqYazH5LG5Cnjq6GvoauneSCqo6ylmSSKRGZHRgwJBHvKyORJUSWNw0bAEEGoIOQQf&#10;MEcD18993aXVhdXNjfW7w3sMjRyRupV0dCVdHU0KsrAhlIBBBBz1P936T9e9+691737r3Xvfuvde&#10;9+691737r3Xvfuvde9+691737r3Xvfuvde9+691737r3Xvfuvde9+691737r3VW381v+YBS/BPoN&#10;araslHWd69qNk9udS4uqSGpgw70kEH94OwcpRzBo6jG7Qgr4PDC6ulVkammjdGh87IBufebV5W2n&#10;VAQd0nqsQOaU+KQj0SooPNio4Vplf90X7u0vv97hGLdldOQNp0Tbg6kqZAxPg2cbDIe4KNqYEGOF&#10;JWBEnhhtSj+VF3BlNsfzMPjzvrc+Zrcnkuwexdw7U3NlcnVS1Nbn812/gdxbVSrydXM7TVdbW7r3&#10;JT1LO7FpKgAm5J9wByFuLwc67RdTyFnmmZWJOWaZWWpPmSzA/b12F+91yZabr9133H2DarFIrbbt&#10;thuII0UKsUW3Sw3BVFGFVbeF0AAoEqB19CD3lx185fXvfuvde9+691737r3Xvfuvde9+691737r3&#10;Xvfuvde9+691737r3XvfuvdM249v4fdu3s9tXcNDDk8BubDZTb+cxtQCYMhh8zQz43J0M4BBMNXR&#10;VLxt/tLH23NDHcQywTKGidSrD1BFCPzB6W7ZuN7s+5bfu+2ztFuNrPHNE44pJEwdGHzVlBHzHXzK&#10;vkD1Ln/jn372r07k5quHM9U9ibh2xTZIFqaprKbCZaZcDuGlePxvEmYxa09dA66SEmVhY+8J932+&#10;XZ92v9ucnxLeZlB4EhT2sPtFGH29fUr7dc4bf7l+3vKXOtqiGy3fbYZ2T4lVpYx4sLA1B8OTXE4N&#10;cqRnq5v+Xz/PS7e6PymI63+WOU3D3V09USwUUO+66Z8v2z1/G7BFrZcpVSfd9g4GEktPT10j5OND&#10;qp6lxGtJJI/KPujuO1vHZ7+73O3E01nMsfzqcyL6hjq9GxpOEf3jPuDcm8+Wl5zN7Q2ltsfOiqWN&#10;qoEe33Z46RGo02cp4I8SiAnEkSljMu431t2XsHuDZG3uyOsN2YXe+xt10CZLAblwFYlZjq+mcsjr&#10;qGmWmrKWdGiqKaZY6imnR4pUSRGUZF2V7abjaw3tjcLLayCqspqCP8hHAg5BwQD1xX5n5X5h5L33&#10;cuWOatnnsN+tJCksEylXRhkfJlYUZHUlHQh0ZlIJXHtV0Q9e9+691737r3Xvfuvde9+691737r3X&#10;vfuvde9+691737r3Xvfuvde9+691737r3Xvfuvde9+691737r3Xvfuvde9+691737r3Xvfuvde9+&#10;691737r3Xvfuvde9+691737r3Xvfuvde9+691737r3Xvfuvdf//S3+Pfuvde9+691737r3Xvfuvd&#10;e9+691737r3Xvfuvde9+691737r3Xvfuvde9+691737r3Xvfuvde9+691737r3Xvfuvde9+691pr&#10;f8KJvjJ/cXvzYHybwFB48D3fgF2tvOeGP9uHsbr+ipKKhq6uQBUjfcWxmo4oE5Zmw1Q5PPvHL3g2&#10;T6XdrTe4k/Suk0v/AM1IwACf9MlAP9Ieu2H92z7p/v8A9veYvazcLiu4bFcePbAnJsrtmZ1UcSIb&#10;rxGc8ALmNQOtdD3DvXSvo+HwM/l/9yfPHs6Da+yKKo2/1xg62lbsztnIUM0u3Nm4tysslJSkmGPO&#10;7wr6a/2GLikEkrESTNDTLLOgq5U5S3Hmq+EFqpSzUjxJSO1B6D+JyPhUceJotSMfvvBfeJ5K+79y&#10;rJuu+zrc8zXCN9Dt6OBNcycAzcTFbI39rOwooGlA8pWNt/P44/HDqX4qdUbd6c6Z21Bt3aeBi8lR&#10;M/jnze5s3NFDHkt07qyixQyZjcWXaBTNOyqiIqQwpFBFFEmWGzbNt+w2EO3bbCEt0/3pm82Y+bHz&#10;P2AAAAD54/cz3M5w92+bty51523RrneLg0AyIoIgSUggjqRHDHU6VBJJLO7PI7uw6+zXoA9akn/C&#10;jL5Vfxnd3WHxA2xktVBs+CDtjtKKnlur7nzNHVY/YOBqwjK8c+H23U1mRkiYMkiZakcWaP3j/wC8&#10;W/eJcWPL0D9kY8WX/TEERqfsWrH/AE6ny67Df3aftJ9Fs/NXvNutrS4vWO32BI4QRsr3cq+okmWO&#10;FWFCpt5l4N1Qp8O+v9gdsfKj4/8AVvaS177C7H7W2bsTcSYuufGV8lPu3MU2BpI6bIIrPRvJka+E&#10;eQA6QSfcU8u2lpf77tNjfV+kmuERqGh7yFFD5ZI66D+9PMXMXKHtL7i82cpmMcw7ZtFzdQmRNaA2&#10;8bSsWQ4YBEY08+tkD+Yb/JB+OXU3xP7O7c+NWM7DpuxuraCn3xUY3Mbtn3Lj85svDzq29qZ6OqoR&#10;JBPiduSz5SOSJlcmg8diJDaZeb/bHZtv2C+3DZUmF5ANZBfUGQfGKEeS1bH8NPPrmX92/wC/d7l8&#10;3+73KvJ3uhdba3LO7SG1V47cQPFcyD/FWDK1CJJgkBVgR+rqwV61LfcA9dgunLC5jJ7dzGJ3Bhay&#10;bHZnB5OgzGJyFO2moocnjKqKtoKyBiCFmpaqBHU/hlHu8cjwyRyxMRIrAg+hBqD+R6S31la7lZXm&#10;3X0KyWVxE8ciHg6OpV1PyZSQfkevqF9W7pyG+usuut7ZbHDD5XeOxNo7pyeIDFhishuHb+Py1Zjg&#10;xJLChqator/nT7zisZ3urKzuZE0ySRIxHoWUEj8q06+U7mzabfYOaeZdis7nxrSy3C4gST/fiQzP&#10;Gr/7ZVDfn1rwfzVP5J+X7p3ZmPkV8O8TiI+xtzV5ruyunKjI4fbGK3jl62b/ACzeuzsxmazGbfwu&#10;4qyZ/NlKOsnpqSuYvVRypVGSOqiDnv20k3K4k3jl2NfrHNZIahQ5PF0JIVWPFgSA2WBDVDdIfuk/&#10;fms+R9osvbX3ou5jy1ax6LLcgkk8ltGo7ba5jiV5pYVA0wSRo8kQ0xMjRaWhBP8AlpfyZe2+le0s&#10;V8qPmXXUXTWL6Jyp3ztvYuP3PtLcmRydbtemfLNuneG5ttZTce2cJszDxxGVqeGplrqoxv5PtI0U&#10;zlnJftvuG2X0e+8yOLaO1bWqBkYkqK6nZSyqg40BLGhrpAyOvvQ/fb5P555Tu/aX2Tt33u73+H6W&#10;a6eC4hRFnYR+BbQTxwzy3MhOkOyLFGGXT4zMRHQr82fkdkflj8pO4u9qtqhcbvLddTHtChqdSSYr&#10;YeBiiwGyMa8JOiCqh21jaZqkIFV6t5ZLanPuKeZt5ff993HdWrokkOgHyjXtQfbpAr86nz66Dexf&#10;tnbe0HtRyVyBCFN1ZWim4ZeEl3KTLdODxKmd3CVqRGEWtFHRV/ZF1LXWxL/PE+UvV3yN6f8AgXX9&#10;ObwoN1bVrtr9m7nyq00qpkMRl46frjbtPhdw4tm+6wucw9TQ5GKaCZQTcOhaJkd5g9z99sd527lV&#10;9uuBJAUlY+oP6a6WHEMCGBB+0Yz1zZ+4d7T81+2nOf3grfnXZpLTd47uxgj1CqSRk3sxlhk+GWKR&#10;XhZXU+RVqMCo12vcP9dJut8D+QtPNL/Lo2FDLHJGKPsLtKCHyIyCSGXdM9cskZZF8kbPWMAwLC4I&#10;vxYZUe1RJ5OtARwml/49X/L18/394LGi/eV5hdGBL7bYE0NaEQBaH0PaMY6uY9yP1hL1737r3Xvf&#10;uvdaO/8AwoM7dTf3znp+v6Kq8uP6S6r2jtSqp0fXDHubdJrewcrUAglRNLhdzYuGQD6GmAPIPvGH&#10;3b3AXfNAtFbstYEQj+k1ZD/JlH5dd4/7ufk5uXvYOTmKeKlxvu7XFwpIoTBBps4x9glgnYeuuvCn&#10;VF/uLus+Orsv5AG6/wC7v8wrC4jyaP799R9m7U03t5vs6XFb48dv7Vv7m67f7Rf8e5M9prjweboo&#10;6/2tvKn7AH/586wX/vEdo/eX3cb6801/d+82Nx9mppLWv/ZzT8+t6b3lH1wM697917r3v3Xuve/d&#10;e697917r3v3Xuve/de697917r5c/bW9ansntXszsWsaV6zf3YO8961TT6vO1TunceSzk7Ta/X5TL&#10;XnVfm/194N7hcte397eN8UszuftZi3+Xr6uOT9ji5Y5S5W5agAEO3bdbWy04aYIUiFKeVEx0H/tJ&#10;0I+ljsLrzfnae58bsrrXZu5t+buy8qw43be0cJkc/mat2dU1RUGMp6mo8MZcF5CojjXliACfam0s&#10;7u+nS2srZ5bhuCopYn8hXok5g5k5f5T2q53zmfe7Xb9nhFXmuJUhjUccu5UVNMCtScAE9bgP8rn+&#10;SntnpLHRdzfMTaW0t/dtZajiO2uqM5RYnd+zesKaRknNbnIqhK/Bbl365RQroJ6LFgHwvNMwmiyG&#10;5G9tINsQblzFbxy7gw7YmAdIvm3FWk/aq+RJyOMv3rvvybpz1cvyR7LbxebfyfC58fcImkt7m+YV&#10;GmIqUlgtONQdMs+NaogKPsO0dHSY+kpqDH0tNQ0NHBFTUdFRwRU1JS00CCOGnpqeFUhgghjUKqKA&#10;qgWAt7l9VVFVEUBQKADAA+XXN6aaa5mluLiVpJ3YszMSzMxNSWJqSSckk1J61y/5/nzq/wBGfWlB&#10;8Ouusx4t89u4yLM9s1dBPao291WKh0otsyyRMHp67sLI0rCdNWr+EUsscqGKujYw57s80/RWScu2&#10;cn+NXC1lI4rF5L9shGf6AIIow66W/wB3h7Bf1p5ouPenmWyrsOzSmPb1cYmv6AtOAcFLNGGk0p9R&#10;IjK2qBh1pye8dOu1PXvfuvdWs/ykfgTU/Nr5E0tRu/GTv0L1FNjN1dq1brIlLuGZp5JNt9bwTrpY&#10;1G7qqjkNZoKtFiqepYOkzQah57f8qNzNvCtcIf3VbkNKfJv4Y/8AbkZ9FDZBp1iN98T7wcXsV7az&#10;R7NdKPcHeVeCwUULQigE16R6W6sPDrUNO8QKsgkpv8U1NTUVNT0dHTwUlJSQRU1LS00UcFNTU0Ea&#10;xQU9PBEqRQwQxIFRFAVVAAFveWSqqqFUAKBQAcAOvnhlllnlknnkZ5nYszMSWZiakknJJOSTknJ6&#10;z+99N9e9+691737r3Xvfuvde9+691737r3Xvfuvde9+691737r3Xvfuvde9+691737r3Xvfuvde9&#10;+691737r3VKH8/zeEm2f5eeewqO6r2H2z1js+ZVvpkjoq7I7/CSW40CbYyNzxqUfn3GnuzcGDlCW&#10;IH+2uIk/YTJ/z51nN/d4bKu6feP2++ZQTtuz31yPkWRLSo/K6I+wnrTd+Im1U3z8rfjPsyWVYId0&#10;9/dP4GonaYQeGmynYG36OplWUshEkcErFQp1swAW7ED3jny9ALrftktiaCS7hX9sijrtZ7ybs2w+&#10;0Xujvapqe05d3GUClatHaTMopnBIFa4AycV6+mj7zX6+W3r3v3Xuve/de61Bv+FHnx/2htDsjoz5&#10;B7X29TYvPdt0m8tq9m5WjEsa5zM7FotmLs3JZCHWaZsrJt7IVNIZlVZJKfHxK5YRrbHr3k2m3t73&#10;a93ghCy3AdZCPxFAmgnyrpJFfRR6ddlv7s33E3neeWOffbnddyaXb9ne2nsY2ofCjumufqUQ01eG&#10;JkSTSSQHmcimo1K5/Jh/mM5D4o9wUPR/Z2ef/Zdu4c7S0NRJkai1F1j2Bkmgx+J3rSyTuIaDAZaU&#10;RUecBKRrD4qwsPtXSYj9t+cX2HcV2u+l/wB09w4GeEUhwHHopwH+VG/DmV/vu/dpt/d3kyfnzlXb&#10;x/rk7Lbs4CL3X1olXktmAFXljGqS1OSW1wgfrApvHZPKY3CYzIZrM5CixOHxNDV5PK5XJVUFDjsb&#10;jaCnkqq7IV9bUvFTUdFR0sTSSyyMqRxqWYgAn3k+7pEjySOFjUEkk0AAySScAAcT1watbS6vrq2s&#10;bK2kmvZpFSONFLO7uQqoiqCzMzEKqgEkkACvWj7/ADQPm/vf+Zf8i9nfHb4z4vce7uqdrbklwnWm&#10;28PTTLX9t9gTpUUmQ7BqMfIYBT4mmxyyxYo1ej7HGfcVc5g+6njhxi545nuudd4ttn2SN5LCN9Ma&#10;gZlk4GSnoBULX4VqxpqIHd/7qnsRsX3XfbXevcn3Ru7az5uu7US3s0jDRt9oCGSzDitZGfS0/h18&#10;Wfw4YxJ4UbPdP/Kx/k3Y34h5nD/IHvnLY/d3yBjxVXFtzbGHMVXs3qj+M0hpK+WHJPEZtzb2/hs0&#10;tK9bF4qGkSeeOBaglKsyVyL7cpy9JHu+6yCTd9J0qMpFUUOfxPSoqKKKkCuG6wd+9l99a695LK99&#10;uvb6zks/boyqZp5Krc7h4bakBQGkFrrCyCNtUshSNpDH3Q9X0+5V659de9+6918sXddP9pujclIQ&#10;R9tn8xT2JDEeHI1Ediy+liNP1HB94KzjTPMvo5/w9fWVtEnjbVtk38VvGf2op63EP+E+PzEynavT&#10;m7/ixvjJy5DcvQ8FFnOvKurmearreqM5WSUkmFLyNJLJFsPcTpDEzMFjocnSU8ahKfjIn2j5ikv9&#10;uuNiunrNagNGTxMTGmn/AGjYH9FlAwOuLv8AeM+y1pylzrs3uzsNqI9r5gZorxVACruEShhLQUAN&#10;3CCzACplgmkY6pOtir3MPXNfr3v3Xuve/de697917r3v3Xuve/de697917r3v3Xuve/de697917r&#10;3v3Xuve/de697917r3v3XugI+T/duO+N/wAeu4u9MlTw1sfWOwc/ueixtRKYYMxnaWjeHbeDlmVl&#10;aJM5uGelpNQOpfNcXPHsq3zc02baNx3RwCIImYD1YDtX/bNQfn0P/arkW59zfcfkrkG1kaNt13GG&#10;BnAqY4mas0oHn4UIeShwdOevnAd4fIDuP5H73yPYfdfYW5ewNzV9VW1EM2eylXV0GEp66oNS+J2x&#10;iXlON21goHIEVFRRQ08aqAE494bbnu247zdPebndvNOSfiJIWvko4KvoFAA6+mfkP275K9s9htuW&#10;+RuXLXbtrjRQRFGqvKVGkSTyAa55SPillZnYk1PSN683plOt9/7G7EwZtmthbx2zvTEHUUtlNrZq&#10;izmPOtbslquhTkcj2ns7l7K7tbyL+0ikVx9qsGH8x0d8ybHaczcu79y3f/7g7hZT20nn+nPE0T4/&#10;0rnr6hO1NzYjem1ttbxwFSKzA7swGG3NhKtSpWqxGex1NlMbUqVZlIno6pGFiRz9fecFvPHcwQ3M&#10;RrFIgZT6hgCP5Hr5T932u82Pdt02XcYtG4WdxJBKv8MkTtG6/kykdP8A7e6Luve/de697917r3v3&#10;XuqoM3/N1+P/AF18zux/h53li8j03U7Qr9uY3bXbW4snDUbC3PWbg25htxQx55zjqCfYdPJDnIlp&#10;6ypeqx0gR3mqaYaA4Cl9wdps+ZLzl3dENs0ZULKx/TYsobuwPD+IUJqvEllxXLux+5x7icy+yPLP&#10;vRyFdR73FexzPPt8KEXcCwzSwkxDW4uyDExeNAky1VUilOrTavSVdJkKSlr6Cqp62hraeGro62km&#10;jqaSrpamNZqeppaiFnhnp54XDo6EqykEEg+x4rK6q6MCpFQRkEHzHWJE0M1vNLb3ETRzxsVZWBVl&#10;ZTQqymhBBBBBFQcHqR73031737r3Xvfuvde9+691737r3Wlv/wAKJPj7/cH5R7E77xVD4cJ31sZK&#10;HOVEcfpk3/1itBga+Wd0ASP7vZdfg1iDeqRqaZgTY6cbfeDaPpN8td2jX9K7iox/4ZFRT+1ClPsP&#10;XcD+7a9xf6w+1HMHt7dz6r7l+/LxAnhaX2uVAB56blLosRgB0GKiuvf7iLro31Yn/L7/AJkHc3wI&#10;319ztuabeXT248hBN2H1DlK+SHEZcWjglz+2qllnXbG86alQKlZFG0VSiJFVRzRpH4xhylzluXKl&#10;1qhJk25z+pETg/0l/hcDzGDwYEAUxs+8X92Xkn7wmweFuaLZc6W0ZFnuKIDJHxIhnXHj2zMSTGxD&#10;ISzxMjM2reH+Jnzq+NXzWwOTy3Q2+/43lNu0uJqN37NzWKyO3d47Tky9Kk8UOTxGUghWvp4Jy9M9&#10;djpa7GNUxOkdS5HOT2wc07LzLE8m1XWp0A1owKulR5g8fTUpZaigY9cHPd/2C90PY3cLWz9weX/A&#10;tbl5Bb3MUiTW1wI2oSkkZOgkUcRTLFOEYM0S16N97EPUNde9+691737r3Xvfuvde9+691737r3Xv&#10;fuvde9+691737r3Xvfuvde9+691737r3Xvfuvde9+691737r3Xvfuvde9+691737r3Xvfuvde9+6&#10;91737r3Xvfuvde9+691737r3Xvfuvde9+691737r3X//09/j37r3Xvfuvde9+691737r3Xvfuvde&#10;9+691737r3Xvfuvde9+691737r3Xvfuvde9+691737r3Xvfuvde9+691737r3XvfuvdAZ8hvjZ0r&#10;8quvJurO+NkUm+9lvlKXO02PnyGXxFXjM9QU1bR0ObxOXwNfjMrjslSU2SnjV4plDRzOjho3ZSV7&#10;vsu2b9Zmx3W1EttqDAVIIYAgMCpBBAJ4HgSDjofe2/ufzz7ScyJzZ7f76+374ImiZwkcivE7KzxS&#10;Ryo8bozIhIZTRlVlIYAipbBf8J5Pgpit7PubJZvvLc221qlqafrrLb4wlLt0ISGkoKzL4HaOH3nU&#10;0FwQnjyUFQqmzTOfV7AEXtDytHdGd5bp4a18MuoX7CVQPT/bA/M9Zgbh/eQe/wBd7Eu12tjsFrue&#10;jSbyO1laavk6xy3Elsr+tYXQngijHV0PWvV/XfTezMN151XszbuwdkbfgMGI21tjGU+LxlKHOued&#10;oadFaprqyUmSoqZjJUVErNJK7uxYyTZWNnt1tHZ2FskVqgwqigH+cnzJyTkmvWEPNHNXMnOu93vM&#10;nNu93O477ctWSedzI7egqfhRRhEUBEUBUUKAOl37VdB/osfzA+U2wfhx0HvbvTsCVJ6bb9KKHa+3&#10;EqUp8hvbe2SjmTbW0cWzLI4nydVEXnlVJPtKGGepZTHC/sk5i3205c2m53S7NQgoq+bufhQfaeJ8&#10;lBbgOpT9mPabmH3q9w9i5B5dUrLcvrnmKlktbVCDPcScMIpoikjxJWjiBDOOvnJd1dv737+7X373&#10;N2RkVym9uxdx125M9UxRmGlimqmVKXHY6nLyGlxOHoIoqSjh1N4aWCNLnTf3hzuW43W7X93uV6+q&#10;5mcsx8s8APQAUAHkAB19LvI/Jmw+3nKPL3JPLNsYti222WGJSasQuWdzjVJI5aSRqDU7M1BXpg68&#10;3fWdfb/2Nv3H6/v9kbw2zu+h8ZCv95trNUWZptDEgK/molsfwfbNncNaXdrdp8cUiuPtVgR/g6Me&#10;ZNmh5j5d37l65p9Pf2U9u1eGmeJomr+THr6iUT4jdGDjk8dJl8DuHEo/iqIY6qhymIy1GG8c9PMr&#10;xVFJW0VRZkcFXRiCCD7zjBjniBoGidftBBH+Ajr5SXW82q/ZdTw7hbTUqCVeOSNuIIyGVhgg1BFR&#10;18/f+aZ8BNw/Bv5AZSmw2MrZ+huyK/Jbh6d3JplnpaOhkm+5yPX2Tq21aM/sySoEK62L1mPMFTfU&#10;8qRYl89cpzcr7tII0J2qYloW8gOJjJ/iTh81o3mQPoo+6b94bbvfr27tJb26RfcDbI0h3GHAZmA0&#10;peIvnFcgFjQUjm8SLgqMzd/Li/l2drfNvuDaZfamdxPx/wAHnqHI9o9l11DV4/b8uAxtWk+T2ntn&#10;LTRxw5jd2eiiNHFFSGZqHz/cThYk9VOTeT7/AJm3G3rbuu0q4MshBC6Qcop83bgAK6a1OB0p+8x9&#10;5PlH2K5M3jTu9vN7iXFuyWNkrK8wmdSEuJ4wSY7eInxGaTSJdPhxku2PoVQQQUsENLTQxU9NTRRw&#10;U9PCixQwQQoI4oYo0ASOKKNQqqAAALD3l0AFAVRRR1840kkksjyyuWlYkkk1JJNSSTkknJPWX3vq&#10;nVDH8+/5hp0f8aKb497Tyv2/Y/yQFXicstJMFq8L1FipYf74VU2gs8I3hVSQ4WNZFCVNHLkNLaoT&#10;7ir3W5iG2bKNot5KXl7UGnFYh8Z/25og9QX9Ougn93v7Ltz57oy+4+8WmrlnlnTJHqHbLuMgP0yi&#10;vH6ZQ1yxBqki29RR+tKPF4HOZuLLz4bDZXLw7fxMuez0uMx9XXx4XBwVdFj5szlnpYZVx2Khr8lT&#10;wtUTFIVlnjQtqdQcaUillEhjjZgi6moCdK1AqacBUgVOKkevXcu63CwsXs0vb2GF7iYRRB3VDLKV&#10;ZxHGGI1yFEdgi1YqjGlFNGr230s697917r3v3XuvoM/ybNgbl67/AJc3x2x26a2sqKvceI3Jv/GU&#10;VX/m8Ptrfu7s7ujbNFQEqr/Z1uEyUGQ9V7TVsgU6NPvLf25tJrPk7Z0nYlnVpAD5LI7MoHyKkN9r&#10;Hr5zvvr8xbXzJ95b3JudpgRYbaaG0dl4yT2lvFBOz+WpZUaHH4YlrmvVn/scdYq9e9+691Graykx&#10;1HV5CvqYaOhoKaesrauokWKnpaSlieepqZ5XISOGCFCzMTYKCT7qzKis7kBQKk+gHTsEE1zPDbW8&#10;TPcSMFVQKlmY0VQBxJJAA8z18yj5Rdwz/IH5Gd290zNMYeyuzN37pxcVRqEtFt/IZiqO2sYwf1gY&#10;rbyU1MoPIWIX94T75uJ3beNz3I1pNO7D5KSdI/JaD8uvqW9qeS4/br205F5HQLr2va7eCQjg0yRr&#10;47/83Jtbn5t0A/sq6kDqw/8AlO5HeWL/AJivxTqNiGlGam7HfG1/3lNJVwnZuW23nsX2IFhimgZa&#10;r+4FXkzTyFisFQEkZXCFSL+QXuY+cNhNrTxTNQ1z2FWEn5+GWp6Gh6xu+97bbJd/dr93I9/D/Qrt&#10;gdNLBT9THNFJZ5IPb9WsGtaVZNSggmo+iT7zA6+bXr3v3Xuve/de697917r3v3Xuve/de697917r&#10;3v3Xuvnf/wA0H4Z7o+Gvyn3zt6XEVMfVnYObze+unNwpA/8AC8htPL5F66XbaVSqIP41saprRjqy&#10;E6ZdCQ1GhYqmEtiDzxy3Py5vt1CYz9DMzPC3kUJrpr/EhOkjjwPBh19Iv3VPe3afez2m2HckvFPN&#10;m3QRWu5QkjxEuI0CiYrx8K6VfGjbK1Lxai8T0KB0Jsfb/ZvenS/W27clX4favYPbHXex9y5fFfbj&#10;J4rAbs3fh8Dl8ljjVxT0grqHH18ksXlR4/Io1KRcEO7Vaw326bbZXDlYJriNGI4hXcKSK4qAaivU&#10;ze4W/bjytyDzvzPs9tHPu23bReXUEcldEktvbySxo+khtDOgVtJBoTQg56+lR0v0h1Z8e+vtudX9&#10;QbNxGy9nbYxtPjMfQY2nRampWEvJLXZjIuGrszl66pmknqaupkknnnleR2LMT7zR23a7DaLSGx26&#10;2WO2RaADifmTxJJySckknr5gueOfObPcfmPc+a+c97mvt6u5S7u7dq1oAkaDsijRQESNAqoiqqgA&#10;DoV/a/oI9F9+UvyO2L8TuiOwe9+wpx/Bdk4eSegxEc8cGQ3TuWsYUe29p4kuHvkdwZeWKBW0ssEb&#10;PPJaKKRgUb7vNrsG1Xe63h/SiXA82Y4VB82NB8sk4B6kX2n9s9/93uf+XOQOXI/8evpgHkIJSCBe&#10;6e4kpTshjDORUFyFjWruoPzf+8u5t9fIbtvf3dPZWTOV3p2HuGs3BmJlMgpaQTaYcdhsZFI8j0uF&#10;wOLghoqKHU3hpKeNLnTf3htum5XW77hd7levquZnLH0HoB6KooqjyAA6+mjkLkjYPbfk7l7kfle1&#10;8HY9ttlhjGNTUy8jkAapZZC0srUGqR2bz6Cn2g6F3S46z643l2/2Bs7q/rzCVO4t7b83Bjds7aw1&#10;IP3KzKZSoSnh8sp/bpaOnDGWoqJCsNPTo8sjKiMwVWVnc7jd29jZxF7mVwqgeZP+AeZPACpOOiHm&#10;jmbZOTOXd65r5kvltti2+2eeeRuCxxipoOLMfhRBVncqigsQD9GT4OfEbZvwo+O2y+ktq/bV+Voo&#10;f472HuuGDwzb17CysFP/AHi3BIGVZloleCOkoInu9PjaWniYsys7Zicr8v23LOz222QUMg7pH/jk&#10;PxN9nko8lAHXzTe/PvHvfvn7k75z1u2qO0dvCs7cmotrOMnwYR5aqEyTMMPM8jgAEAG89iHqG+ve&#10;/de697917r3v3Xuve/de697917r3v3Xuve/de697917r3v3Xuve/de697917r3v3Xuve/de69791&#10;7r3v3XuqHf8AhRJSvUfA/a8y3tQ/Izr+qksL+h9l9m0Qv/Qa6xf9j7iv3gUnlWA+l5Gf+MSD/L10&#10;B/u2pRH94DdUPGTlq7Uf9lNi3+BT1pU7S3PmNkbr2zvTb1SaLP7R3Dhdz4OsW96TMYDJU2VxlSNJ&#10;VrwVtIjcEHj3jVbzyWs8FzC1JY3DKfQqQQf2jruRvG1WW+7RumyblFr268tpYJV/ijmRo3X81Yjr&#10;6fnVnYGH7Y6y677R28wbBdj7H2pvvDkOJLYzdmCoM9RIzqAGdKevVW4HIPA95vWF3Hf2NnfQ/wBl&#10;NEjj7HUMP8PXyrc2cu3vKHNPMnKm4im4bZf3FrJinfbyvE2PQshI+XS89q+g/wBe9+691Rj/AMKA&#10;ui8j2j8JafsfDz00dX0D2Bhd7ZWCpk8bV21NyRy7Gy9PRE2Vq+DLZ3G1IDEBoKeUC7lQYu92tre+&#10;5ZF5GRqtJlc180bsNPnVlP2A9Z7/AN3bz9bcqe+knLN5G5h5i26W1jKium4hIuoy39AxxTJjg7oT&#10;QVPWjr7xh67ydWw/If8Am1d7d7fD3pz4m+atwFJtnatPt7ure8eReTN9vQ7dr56LZuJqJIws9Jg4&#10;NtUdDLlzJJJPmMorNJohQrUD7eOf913Xl3btgqUVI9Mz17pdJogPoukKX83bjgZxC9t/ufcgcge8&#10;/Ovu/oS4murtptstSgEW3GZA1zIAcNKZmlW3oAtvAQFq5BjvG/kH/Amj6u6uHzF7IwyN2P27jJqT&#10;qmlr4A020eq5n0vuGmSVb0+X7Fmi8iSgFlwscHjcJWVCGT/ajlRbGx/rHeR/45cLSIH8EX8Q+cnr&#10;/BSh7iOsDf7wn7wc3NfNZ9luWb0jlnZpQ1+yHFxfgYhanxR2YNCvA3LSalrBGw2Mfcxdc0+ve/de&#10;697917r5iHyR2vNsf5Ed9bLqYmhn2j3P2htmaJhpaOTBb3zmMZCOLWNL/re8It5gNtvG62zChjuZ&#10;V/3l2H+Tr6o/bLdk37229vt8iYNHebJYzg+oltYn/wCfurhf+E6VDV1Xzo3zVQSyRU+N+NW+6mtC&#10;ErHUQzdg9UUMVNLbhx91VJKFP5iv+PciezyM3NF0wOFsnJ/5yRD/AAmv5dYXf3lVxDF7B7DFIgMk&#10;vNFqq+oIs79iw/2qla/0qefW7V7yZ64W9e9+691737r3Xvfuvde9+691737r3Xvfuvde9+691737&#10;r3Xvfuvde9+691737r3Xvfuvde9+691Tt/Pe3NUYD+XD2hjoJWiG8d59VbZnK3DPTxb6xO6Xi1Dk&#10;K7bZUN/Vbg8G3uOvdOcxcm3yA/2kkS/8bDf8+9ZpfcA2uPcPvM8qXMi1+isb+cfIm1kgB/LxzT0O&#10;fLrQw94q9fQT1737r3W+9/JH+SFD318Fev8AbNVkUqN7dAu/T26KJ5gaqLD4VfuOvK9YGYzJjZ9k&#10;T0tHFIfRJU46oVT+2VXK32y3ld15WtIGet1afosPOi/2Z+zRQA+qn06+e779ftlce33v7zFukVsV&#10;2LmIDcYGp2mSXF4leGsXQkkZeISaIn4gTb17kLrDXr3v3Xuve/de697917rWV/4UK/Cqbduz9sfM&#10;/YWJafN9f0tFsXuWmoYC01Xserr5P7o7xmSJQXba+byD0FZKQ8jUlfTsSsNGxEJ+7vLRuLaDmS0j&#10;rLCAk1PNCex/9qx0n5MPJeupX93F75Js+9br7IcwXgWx3F2uttLHC3SoPqLYE8PHiQSxrgCSKQCr&#10;zDqiP4e/zRPlt8L2osL19vZd39YwTa5+o+xlq9x7Ljid9U428RV0uc2bM5d3/wBxdXTU8kza54Z7&#10;WMWcu888wct6Y7S68SxB/spKsn+1yGT/AGpArkg9Z/e9H3UvZ73vE99zFsRs+amWg3Cz0w3JIGPG&#10;7WiuRwH68buFGmN4+PW0z8IP53fx9+W27tudTbt2juTpLtrP0mVmpafNZHF5zrbISYPCZDPZFKHf&#10;QfD1VBMcdip5EjyONpIy2iGOaaVlBnTlj3N2jmC4h2+4t3tdwcGmohozpUsaPgjAOGUegJPXJz33&#10;+4l7jez2zbnzfs+822+8n27xhjEkkV6gllSJC1rSRXGuRAWhmkNKuyIgJFxWD3htHc8lRFtrdO3N&#10;wy0iRyVceDzeMy0lNHKWWJ6hKCqqGhSRkIUtYEg2+nuRYri3nJEM6ORx0sDT9h6wtv8AZd42pY33&#10;Tabm2VyQplieMMRxA1qK0rmnDpR+3uizr3v3XukXX9kdd4qpkosnv3ZeNrIv87SV+6cHR1MfJH7k&#10;FRXRypyPyPaZ7yzjYrJdRq3oWUH/AA9HlvyxzJdxLPacvX0sB4MkErKfsIQg9Uyfz08P1J2/8Cd2&#10;5+j31srJbu6c3psbf21afGbjwmQyda+Tz9J1/nMXDFR1s1W9NPhd5S1ToqsrSUUTNYIGWN/dKPb9&#10;x5UuJVuomuLaRJFoykmrCNhg1ppcn8h1m39wa85w5M+8Js+3T7BfRbPvVjdWlwXhlRFCQtdxSEso&#10;XUJbZYwSQQsrgcaHR294w9d5Ove/de6W/XPZfYPUO78Tv/q7ee5Ng70wU3mxW5dqZasw2WpS1vLD&#10;91RSxNNR1SDRPTya4KiMlJEZCVKqzvbvb7iO7sbl4rlThlJBH5jyPmOB4Hoh5l5X5c5y2a85e5r2&#10;S13HY7haSQXEayxt6HSwNGU5VxRkajKQQD1tY/ywP54O5+4exMB8fvmJU7IxeV3DQtjtjd2U0ce0&#10;48/u5JqRMdtjfGJiVdr0eQ3HFJOKXIUf8NpjVxw0v2rPUCVZ45H9z59xvIdo5iaJZHFEmHZqfFFc&#10;fCC2aMNIrRdNTXrkf96r7h+1cl8t7j7i+y0V/LaW0mu62xibgxW9GLz2sh/XZISF8SGTxn8MvL4o&#10;WMqdnD3NvXLLr3v3Xuve/de697917r3v3Xuve/de697917r3v3Xuve/de697917r3v3Xuve/de69&#10;7917r3v3Xuve/de697917r3v3Xuve/de697917r3v3Xuve/de697917r3v3Xuve/de697917r3v3&#10;Xuv/1N/j37r3Xvfuvde9+691737r3Xvfuvde9+691737r3Xvfuvde9+691737r3Xvfuvde9+6917&#10;37r3Xvfuvde9+691737r3Xvfuvde9+691737r3XvfuvdcXdI0aSRlREVnd3YKiIoJZmYkBVUC5J4&#10;A9+4ZPDrYBYhVBLE4HWgx/N9+fdZ8z/kLWbc2blXk6B6YyGW2z1vT0s5NBu7LJMKTcfZlQqnRUnc&#10;E9KIsYW/zOJiiYLHLUVIbFD3D5sbmTd2htpP91NsSsdODng0nz1UovogHAluvoV+5n93mD2Q9uId&#10;z3u0A9w97jjnvSw77eMjVDYjzXwQ2qenxXDOCWSOKlV2B2tuPdBzC7cwmSzR2/gcnunOfw2klqhi&#10;duYZEkyubyDRKwpMbQLKnkleyKXUXuwBAkUE0/ieDEzaELNQVoo4sfQD16y13Ddts2kWR3K+ig+o&#10;uEgi1sF8SaQkRxJX4neh0qMmhPAHph9tdGHX0oPgPv8A/wBJ/wAKfixvZ5/uazKdGdc0mWqNWrzZ&#10;7Abbodu7gkJ5ILZzE1HBJI+h95n8qXf13LWxXJNWa1jB/wBMqhW/40D18w33hOXv6q++XuzsSx6Y&#10;Yt/vGjHpFNM80I/5xSJ0ZrcO1dr7upIMfuvbeB3PQUtZFkaWi3Dh8fmqSmyEMc0MNdBTZKnqYYay&#10;GGokRZVUOquwBsxudzQQXChLiFHQGoDAMAfWhrn59Rbtu7brs80lxtG53FrcOhRmhkeJmQkEoWQq&#10;SpKglSaEgGmB08U9PT0kENLSQQ0tNTxpDT09PEkMEEMahY4oYY1WOKONQAFUAAfT24AFAVQAo6RS&#10;SSTSPLNIzysSSxJJJPEknJJ8yes3vfVOk1vPeG2uvdo7n35vPMUe39o7NwOW3PubOV7mOixOCwdD&#10;PkspkKlgGbxUtHTu5Cgs1rAEkD2xc3EFnbz3VzIEt40LMx4BVFSfyHRpsmy7pzHvO1cv7JZPc7xe&#10;3EcEESCrSSyuEjRfmzMBnA4kgdfOG+c/yt3F8zvkx2H3lmhVUeIy1cuD6/2/VSB22r11gnmptq4T&#10;SjvClW1M71ld4z45MlV1MigB7DDfmjfpuZN6vN0lqI2OmNT+GNcKv20y3qxJ8+vpj9hPaPbPZH2u&#10;5b5CsSj3sMfi3cyinj3koDTy+RK1AjirlYY4lOV6vt/l+dB5P4Zfyr/lF83MxtTBZTtnuTqPPVOy&#10;8TvHEU2WxWO6l0nE7cjyuHroZqbJY3emUyD5qqpJA1LksdDjkkAGr3K/KW0vy3yJvnM0lurbhc27&#10;FA4BAi4LUHBDk6yDhlCV658feL9wrX3t+9n7U+xVlu9xFyhsm8xLcyW0jRyPuH9pMY5EIZHto0Fs&#10;ki0eGZrkqa061WCbkk2uSSbAKOeeFUAAf4Dj3BHXWoCgA69791vr3v3XuvpCfy4901W8vgb8SM3W&#10;wzw1K9Ddd4OUVETwyz/3UwFLtVK0rIqsyZBMMJ0cDTIkgZbqQfeZXJs7XPKvL8rAhvpI1/3hQtfz&#10;pXr5lfvMbTFsn3gfeKxgdWiPMF5KKEED6iVp9OPNDLoI4gqQcjo6nsS9Qd1737r3VZn83r5BJ8d/&#10;gV3VmaSsFJujsrFp0ts4CTxTSZXseGqxeampZQRJFWYnY8OXr4WX1LLSra36gCfcLd/3PypucitS&#10;eZfBT7ZKhqfMJrYfMdZSfc19uT7kfeD5Gspode07XKdzucVAjsiskQYcCsl0beJgcFZDx4H57XvE&#10;br6N+ve/de6P/wDyw/kh1h8UPmX1f3R25icrX7Rw0W4tvzZTD+Oaq2fUb0wlXtOTeEuPaKSbLUGH&#10;xmXqRU08DJUmCV3i8kiLDKLeSN5sdg5ksdy3CNjbrqWo4prUprp5gAmoGaHFSKHHb71PtlzV7u+y&#10;XNfI/J15FHvM5hmEclQtyLaVbgWweoEbyPGmh2BQOoD6VYun0TMbksfmMdQZfE11Jk8VlaKlyWMy&#10;VBURVdDkMfXQR1VFXUdVAzw1NJV00qyRyIxV0YEEg+8wEdJESSNg0bAEEZBByCD5gjr5tLq2uLK5&#10;uLO8geK7hdkdHBVkdSVZWU0KsrAggioIIPU33bpjr3v3Xuve/de697917r3v3Xuve/de697917oA&#10;/kj8Zemfll1jlOpu79o026dr17/d0FQr/Z5/a+biilio9ybUzUatVYXO0KzMFkTVHLGzwzxywSSR&#10;OU7zsm27/YybfuduJIDkeTK3kyNxVh6+fAggkGQvbH3S529oOarTnDkTeWtN1jGlx8UM8RILQ3ER&#10;7ZYmoKqaFWAeNkkVXXW8g/4TndobO7lwm6uvPknsp9h7a3zt/cmCqt0bXzse+aTGYnMUWVEVbQ4g&#10;tgchl6AQFEkjqqWGrdA5WmDlI4aHs7fW+5RT2e9RfSJKrKWVtYAIOQO0kfaAePbWg6bSf3lfKm9c&#10;k3208ye2F8OYLqwmhlWCeI2rPJG0dVeT9VI3rUgpI0YJWsunU21/7nvrkP10SACSQABck8AAfUk/&#10;gD37r3HA49aMP86z+YOnyx7rj6b6xzn3vQXR+WrqOhraCoEmN7D7HjWbHZ/eqPC3grsNh4mkxuGk&#10;BkR4TU1UbmOtCri77l83Df8AcxttlLXabViARwkk4M/zA+FPlqYGjdd7/uNfdzb2g5GbnXmmw0e4&#10;e/QqzK60ezsjR4rYg5WSQ6ZrkYIbwomUNASaRvcZdZ2de9+691t//wAgv+X/AP3C2e3zW7Twnj3l&#10;2Bi6nFdHYzI09p9u9f1oaDLb8EM666fJ76CmnoJAqsuFV5Ed4sjZchvajlL6S3/rLfxf4zMpEAP4&#10;Yzxf7X4Kf4MiofrjL/eF/eJ/rDvI9jeU76uybdKsm6OhxNdrmO0qMFLX45VqQbkqpCvbZ2Wfc09c&#10;vum3MZjEbexWRz2fyuNweDw9FU5LL5nMV1LjMVi8dRxNPWV+RyNbLBR0NFSwIzySyusaICWIA90k&#10;kjhjeWaRViUEkkgAAcSScADzJ6U2Vlebld2237daSz38zqkccas8kjsaKiIoLMzEgKqgkk0Ar1Xb&#10;2d/N2/l29VfcRZf5MbO3RXw61jx/WVHnuzTVyJ9YoMrsnE5rbsZNuHmrYoz/AKr6ewffe4PJ9hUS&#10;b3HI48ow0lfzQFf2kDrJPlX7m/3kubfDez9rr20t24vfNFY6R6mO6kimP2LEzfLoBsV/Pu/l05Ga&#10;OOr3x2Pgkc2aoyvVm55oYhcDVIuEjzM5H59CMf8AD2VR+63JzkBrqZPtib/n2vUgXf8Ad7/eUtkZ&#10;odh2y4YeUd/ACfs8Uxj9pHRxunv5jfwc75raTF9ZfJfrPKZrIOkWP29uDJ1WwdyZGeQ2Wmxu3ewa&#10;La+byNST/uuCCR7c2tz7EW3c48r7qyx2W9QNKeCsTGx+QWQKxPyA6hbnT7tHvz7fQTXfNPtdukVj&#10;GCXmhRbuFAPxPNaNPEi/N3A+fR1/Ym6gzr3v3Xuve/de697917r3v3Xuve/de697917r3v3Xuve/&#10;de697917r3v3Xuve/de6pl/n2YB8x/Lo35kVTUu1exOq8/I1r+NKjdUG1w5P9m8m5FW/+1W/PuN/&#10;daLxOTrp/wDfc0Tf8a0/8/dZt/3fG4LZfeV5fti1Dd7bfxD5lYDPT9kJP5daIPvFjr6AOt9H+Rd3&#10;P/pa/l97BwdXV/dZvpXc+7epcozvef7PH1sW69r3jJ1LTUu0920VHER6W+0YDlWAyr9rty/eHKVp&#10;EzVltneI/YDrX8gjqB9nXz6/f45I/qf94vmG/hh0WG+WlvuCUGNTqbefP8TXFvLIw4jxB5EdXD+5&#10;E6wu697917qtP+cL/wBu2vlN/wCGrtP/AN+Xsn2CvcT/AJUzff8Ammn/AFdTrKD7l/8A4k77T/8A&#10;PXcf9oN1189P3iL19HfRhfiZ0nJ8jvkv0h0eHmio+yOxtt7fzdTTNpqaLa7VyVm7chTGx/yjHbYp&#10;KueMcAvGASPr7N9g2w7zvW2bXnTNMqsRxC1q5H2KCeo394Oel9s/a/nvnyimbbNsmmiVvhafSVt0&#10;b5PO0an5Hz6+mBhcLiduYbE7ewOPpcTg8DjKDC4bFUEK09DjMTi6WKhx2Po4EASCloqOBI40HCoo&#10;A+nvNWKOOGOOGJAsSKAAOAAFAB8gMdfLtfX13ud7ebluFy81/cSvLLI5qzySMWd2JyWZiWJPEknp&#10;z936S9e9+691737r3WhL/PK6h291P/MG7BqttySim7Y2vtXt7J0LxokWN3DuU5PD7gjppFZmqIsp&#10;ldty5FmYKVmrXQDSik4p+6G3Q7fzddtCe24jWYj0Zqhv2lS32sR19B33Cucty5v+7ny7Fuajxdnu&#10;59uR6kl4YNEkJYeRjjnWEAVBWJW4kjoyv/CdvdPX+yvkV3zuDfO9tobNf/QlT4vFvuvceH28K6Gr&#10;3xgK/KNRPl6ykWpSi/hMBm0E+MSIWsCPZ17Pz2ltvG6zXVzHGfpaDUwWtXUmlSOFBXqMP7yXaeYt&#10;89tfb7bth2K9vR+/TI/08Mk2grazJHqEatp1eIwWvGhpw62Me1/5sf8AL36e+5h3F8mtibiyVPrU&#10;YrrJsn2nUzVCX1Uv3ewKDcGGpJwQQfuaqBFYWZgePcxX/P3KO3VE29xO48o6yn7KxhgPzI65p8of&#10;dC+8bzp4T7b7W7hbWzU/UvtFgoB/Fpu3hkYefZG5IyAR1Wb2v/wpI6CwX3NN0z0H2h2JVR644q/f&#10;OZ271phpX5C1NOMYewsvUUw4IWampJGtYhP1ewVf+820xal23aZ5m9XKxj+XiGn2gdZSco/3Y/uH&#10;f+FLzt7hbVtsRyUtYpr2QD+E6/o4w3lVXkUce7h1Wn2h/wAKG/m5vCeSLr3b/T/UWNEmqnfFbVrd&#10;47g8eq/ircnvLK5LCVI08XixVMfr/hYFX3u9zNcEizit7dPKil2/MuSp/JR1lByp/dv+xWyor8x7&#10;jvW83VM+JOttDX1VLaNJV/2079BdQfz6P5jVHIr1HYWwMqqgAxV/VWz443I+pY4uixsoLfmzAf09&#10;oU91ecVNTeRN9sSf5AOhXcf3fX3aJ1Kx8ubjCfVL+5JH/ORnH7R0OeyP+FGvzHwk8Ee9usug98Y5&#10;CPuDTYLem085OBa4TJUe9Mlh4Lj/AKtr8/7b2aWvvHzHEQLmytJU86K6N+0OR/xnoBb7/do+yt9H&#10;I2xc08w2FyeGqW2uIh9qNbJIf+c46t4+Hv8APn+N/wAi914DrbtfaeZ+PG/dy1tJicFW5jN0m6+t&#10;cvmKyVKajxrbyhx+CrsBW5GpcCH+IY6KiUsEar1lQ8hcu+6uzbxPFZX9u1nduQFJYPGSeA10UqSe&#10;GpQv9LrDb3o/u+/c3212jcOZ+UN3g5k5etUaSVY4mt72ONQWZ/pi8qzKiireDM0ppqEOmtL2Pcpd&#10;YB9e9+691737r3Xvfuvde9+691737r3Xvfuvde9+691WB/OH6Dy/yB+BPcOJwWXpsVles6Re7oY6&#10;1W+1zFD1hj8rm89hXmUlqaoq9umralfSytWRxI+lHZ1A/uJtMm78qbjHFIFkgHjZ4ERAsw+VVrT5&#10;0HDPWVf3LvcKz9uvvB8l3m4WbTWm6P8Auslfija+eOKKUD8QWbww4qCIy7CrAKfnze8SOvow6979&#10;17o8P8vr5fb9+HXyP2Dvbb29MltnrzcG79l4Pu/EwQ0tfi9zdYDc1DJuOGtxldS1kDZHGYiaqloa&#10;uFY62lkZxDKglkDiflHmG75d3m0uYblks3kRZhghotQ1VBByBUqRkeRFT1A33i/Znl/3p9suYdi3&#10;HY4rrmS2srmXa5CWSSC+8BhCVdWU6HkEayxsTFIANaMUUj6OFLVU1dTU9bRVEFXR1kENVSVdLLHP&#10;TVVNURrLBUU88TPFNBNE4ZHUlWUgg295jqysqspBUioI4EdfNDLFLBLJBPGyTIxVlYEMrA0IIOQQ&#10;cEHIOD1n976b697917r3v3XumDdW1tvb42xuHZm7cRRbg2tuzCZTbe48FkohPj8xg81RT47K4yth&#10;JHkpq6hqXjcXBKseR7anghuoJra4jDwSKVZTwKsKEH5EdGG0btuWw7rtu97PePb7tZzxzQyoaPHL&#10;EweN1PkysoYfMdfO+/mN/CHc/wAFvkVnuuaiPIZDrTcjVW6OnN31aF13BsuoqbLjayrREgk3NtGe&#10;UUOSQBGZ1jqRGkNVBfEDnHliflbeJbMgmyerQufxJXgT/Enwt+TUow6+kb7tHvvtXv77a7fzLG0c&#10;fNFqFg3K3XHg3IX41U5EFwB4sJyAC0RZnikoQf2FOshehE6u7d7Q6S3ZTb76i39uvrfeFJT1FHDu&#10;HZ+arsHkzRVihKuhnnopYvuqCqVR5IJQ8TlQSpIFlljuF9tlwt1t93JDcAU1IxU0PEY4g+hx0Gua&#10;+TuVOetnl2DnLl6z3PZXZWMNzEsqalyrgMDpdfJlowqaHJ6MRnv5inzv3JT/AGuT+XnyEWAgqyYn&#10;tLdm3zIp+qTPgMljJJkb6EOWBHH09nEvOHNUy6X5hu6fKV1/46R1G+3/AHbPu/7ZJ4tr7N8uGT1k&#10;sLean2CZHAP2U6Lvunt/tnfXk/vt2h2JvHzajN/ene25dw+XV+ryfxbJ1evVfm97+yefcdwuq/VX&#10;00lf4nZv8JPUkbTybyfsGn9xcqbbZaeHgWsENPs8NFp0HftH0Jeve/de697917r3v3Xuve/de697&#10;917q8P4J/wA8Tv8A+L9JhOue5qWr+QHTGOWmoKCPLZM0/Z+y8VCFhip9s7sqxNHn8XQQf5rHZYSE&#10;KiQwVdHCun3J/K3ufu2xrFZ7kpu9tFAKn9VB/Rc/EB5K/wAgGUdYG+/33Dvbv3VmvuZeSJU5d53l&#10;LO5jStjcyHJM9utDFI5+Ka3pks8kMzmvW2T8V/n98VfmPi4J+le0MVW7nNL9zketNytFtrsvDBI/&#10;JUiq2nXzfcZKmoxxJWY167Hg8CoJ9z5sXNmw8xoDtl8pnpUxt2yD1qh4geq6l+fXIP3a+7x7t+yt&#10;1JHzzypNHtWvSl7BWeykqaLpuEFEZvwxzCKbzMY6OZ7EnUJde9+691737r3Xvfuvde9+691737r3&#10;Xvfuvde9+691737r3Xvfuvde9+691737r3Xvfuvde9+691737r3Xvfuvde9+691737r3Xvfuvde9&#10;+691737r3Xvfuvde9+691737r3X/1d/j37r3Xvfuvde9+691737r3Xvfuvde9+691737r3Xvfuvd&#10;e9+691737r3Xvfuvde9+691737r3Xvfuvde9+691737r3Xvfuvde9+691737r3XvfuvdUbfzyvnM&#10;PjX8eD0ZsTMfa9x/IfG5LCGSjn0ZDaHVPqoN4bj1RMZaOs3H5Gw+PYhCwlrJonEtH7i/3Q5o/cuz&#10;/uu1kpuN4pXHFIuDt8i3wL9rEGq9Z6fcK9hD7n+5A593+y18lctypLRhVLi/+O2hzhlhoLmYZA0w&#10;o6lZutHD3jB13n6tC2H1/wD6EP5YHcnf+Xg+13X8uu0to/HDrWRk8ddH1X1/l27M7QztBLb1Yncm&#10;8dk0OGqLHUHxzIRpkJI4tbT92cj7lu0gpcbhOlvH6+FGfElYfJnRUP8ApaefWKfMHMX9e/vVck+3&#10;dnJr2jk7abjeb0cVN/dx/Q2MTj/fkNtdS3KeVJg1ar1V77A/WVnW+L/Ib36d5/y6ev8ACvKZpust&#10;+9m7ClZjqdRLuabf1LE7HkiGg31EiD+zGFA4A95U+1d39TydaRk1MEssf/GvEH8nHXz9/wB4Fy8N&#10;k+8pzFfKmlN12+xux6YgFox/N7VifUknq5P3I3WFHXvfuvde9+691qv/APCgT57inpqX4NdYZkGo&#10;q1xG6PkDksfP6oKUGnzGzutHdGJElUwgzOTSwIiFBGGKyVEYgr3a5roq8r2MmTRpyPTikf54dvlo&#10;HmR11n/u7Pu9mSWX375qsv008SDaEccWzHc3oB8l7raA/wAX1DUBWJuqLP5dPxEyfzU+VOwOojBV&#10;rsajnO8+2crTGSM4rrfblTSyZuNamP10tduKpnp8RRyAMY6uvjkIKI5EW8ncvPzLvtpt9D9KDrlI&#10;8o1I1Z8ixog9CwPAdZ8/eV95LX2O9peYucvEQ786/TbfG1D4l7MrCI6T8SQqHuJBjVHEyg6mHW63&#10;/NFo8Ltb+Wz8ncRjaSiwuDxHUMGAw+OooY6Wgx9HHlMDh8NjKKmiVYqemhDRQRRqAqrYAW95Lc8r&#10;FByZvcaKFiW30gDAAqoAA9OAHXDT7qU19u33nfau8uZnnv5t5M0jsSzuxjlkkdmOSx7mYnJNSevn&#10;f+8QevpG6FDpTp3fXyB7W2L0z1pj6bJ747Dz1Pt/b9LW1sOOoVqJUlqKmsyFdOdFLj8bQU8tTUOA&#10;7iGJtCO+lGXbZt11u9/a7bZIGupn0qCaD5knyAFSfkMV6CnPPOmwe3XKO/8AO/NFy0Ww7bbmaZlU&#10;u9AQFVEGWd3KogwNTDUyipFkWa/kpfOjA9+4zqGXq/JZjZWT3xj9vw94YA0Ff1+m0q3JxQS76r3j&#10;yD5DCUtDiWeqnoauOOsR4zCqSMYy4zl9tOaYt2TbzYs1s0oXxloY9BPxnNVAGSpz5ZxXGSx+/L7B&#10;7h7e3XOSc1xQb5FYPMdrl1pd/UKhItUqgSVnkoiyxloyCHJUBgu91sPZW3uttj7N672lRjHbW2Ht&#10;bb+zdt0C6SKLBbZxVJhcTS3VUVjBQUUak2FyL+8prS2hsrW2s7daQRRqij0VQAB+wdcAeYN83Hmf&#10;ft75k3ifxN23C7muZn/ilnkaWRvPi7E9Kz2o6KOmLc+59ubK27m93bvzmK2ztfbeMrMzn9w5yups&#10;Zh8NicfC9RW5HJZCrkipqSkpYELO7sFAHtqeeG2hluLiVUgRSWZiAABxJJwAOl+1bVue+blY7Ns1&#10;hNdbtdSrFDDEjPJJI5oqIigszMTQACp60TP5u38yhPnP2Xh9l9apVUPx66myOSfZ81bBLSZLsDc1&#10;XGKHIb+ydFOkc+OoDRxmnxFJKoqIKWSWWbRLUtBBi17g86Dmi9jtrIEbRbk6K4MjHBkI8hTCA5Aq&#10;TlqDv19zf7sLewnK97vnM5ST3H3iNPqQpDJaQKdaWiMKh31HXcSKdDSBETUkQkkp39x11ml1737r&#10;3Xvfuvdb9P8AJB7S3T2h/Lz6s/vZUmvq+vM1u3q/E18ju9TUbY2pkUbbVPUlyVBwuHyMWOhC2Apq&#10;OK/q1E5X+2N9PfcoWH1DVaFniB89KHtB/wBKCFHyA6+ej793Ke08qfeP5s/c8Xhw7lBb30iAAKJ7&#10;hD45X/mrIjTNX8cjeVOrb/cgdYd9e9+691737r3Xvfuvde9+691737r3Xvfuvde9+691737r3Xvf&#10;uvda3f8AO+/mev1HhM18OOiM54+z92YZYO5d5YupK1HXu0s3SLImy8VPC2qDeO7sVUB6ua4bHYuZ&#10;dA89UklLDXudzv8Au+KTlzapf8ekX9Zwf7NGHwD+m44n8KnGWBXpt9xH7qw5xv7H3q9wLCvKtnPX&#10;bbaRcXlxE1PqZAeNtbyCka8Jp1Or9OJll06/eOvXaXr3v3XurNf5VnwRyHzk+R+Nw+foqyPpHrNs&#10;du/uPLxeWGOrxgqXOE2HSVcekxZbfVbSSQXV0khx0NZUI3khRWG3InKr80bykcqn92QUeY+or2xg&#10;+rkU+ShiMgdYs/e19/7b2F9s7m92+dDz3uge322M0JV9I8W7ZTxjtVYNkFWmaGNhpdiPoLY3G4/D&#10;Y6gxGIoaTGYrFUVLjcZjcfTxUdBj8fQwR0tFQ0VJTpHBS0lJTRLHHGiqiIoAAA95boiRokcahY1A&#10;AAwABgADyAHDr50bq6ub25uLy8neW7mdnd3JZ3diWZmY1LMzEliSSSSTnorvyy+avx7+Fuxn3p3f&#10;vSnxdVWQVLbV2NiPDk9/73q6deaPbG2xUQzTxLKVSWtqHp8dSs6+eoi1Lci3/mXaOWrX6nc7kKxH&#10;agzI59FX/Cxoo8yOpW9oPY33G98N+Gx8h7G0sSMvj3UlUtLVT+KeahANKlYkDzSAHw42oaaTP8wD&#10;+ar3586cpVbcqJ5esehqStE2D6i29kppIcp9vMJaPLdh5mNKSXeOZjdFeOJo4sdRsqmCnEoeeTGf&#10;m3nvduaZGhJ8Dage2JTx9DIcaz8sKPIVqT3R+7t90n299grSLc44xuvuA8dJdwmQAx6hRo7OIlhb&#10;RkVBYFppASJJChWNavPYH6yt697917r3v3Xurj/5dP8AN+7u+IW59u7H7P3BuDtj421FTS43LbUz&#10;lbNmNx9e413SE5rrbKV8r1dLFiktI2FklONqY1dIlpppPuFkbk73D3Pl6eG1vpnuNlJAKMatGPWM&#10;nIp/BXSfLSTXrCn7yv3M+RfeXaty37lXbrbaPc5VZ47iJRHDeOM+Feog0sZDgXIXxkJDOZUXwzvU&#10;bS3Ztzfm1tub22fmKLcO093YPF7k21nsbL5sfmMFm6KHI4rJUctlL09bRVCSJcA2bkA8e8o7e4hu&#10;oIbm3kD28ihlYcCrCoI+0dcDN42jc+X923PYt6spLbd7OeSCeJxR45YmKSIw9VYEH7MdKH290W9e&#10;9+691737r3Xvfuvde9+691737r3Xvfuvde9+691737r3XvfuvdV+/wA1PY0nYf8ALy+WG34oTO9D&#10;1bWb2EarrNus8tieyGcLybxJtQv/AIab+wlz3am85Q3+ECpEBf8A5xkSf8+9ZFfdK35eW/vIe0O4&#10;s+lZN2W1rw/3Njksqfn9RT8+vnU+8PevpR62Zv8AhNp3P/Ce1fkF0DX1dqfe2y8B2ft6nmfTHHld&#10;iZVtu5+KkBIDVeUxm86SV15YxY3ULBG9zX7M7l4d/u+0u2JYllX7UOlqfMhwfsXrlv8A3nPJH1nK&#10;Xtz7h28P6ljfTWMxAyY7qPxoS39GN7aRQeGqanEjrby95CdcbOve/de6Kh85egs78ofiZ3h0PtfK&#10;0GF3L2BtFaTbtflBJ/DBncNmMXubEUeRkhDy0tBk8hhY6WadUkanjmMojkKaGIOaNpl3zYN02qCQ&#10;LNNHRSeGpSGAPoCVAJ8ga0PDqXfYX3DsPan3g5D9wN1tJJ9r2681TJHTX4UsckEjIDhnRJS6oSA5&#10;UKWWuofOM7I63311Bvnc3WvZe18ts3fOz8pPh9xbczVOaavx1bBZhfloamkqoXSanqIWkp6qnkSW&#10;F3idHOHN7ZXW3XU9lewNHdRtRlbiD/lB4gjBFCCQevpg5Z5n2DnLYdr5o5X3WG92C9iEkM0R1I6n&#10;+aspBV0YB0cMjqrKQLOv5G22n3B/Mo6PrdBkg2nhe19y1ItdQg6s3dgKZ2/oI8hnoWB/1QHsbe18&#10;Pi86bY1MRrKx/wCcTqP5sOsWPv6boNu+7Dz5BqpJeT2EC/8AZfbysPzSJh9let+j3lf189PXvfuv&#10;de9+690RL+YT839l/Bf4/wC4+ycnNisv2Lk4jgeqNhVVYi1e6N4ZCOZKKqq6KKWOu/utt9InrclO&#10;vjXwweBJFqJ4QwW5u5ntuV9pmvXKteN2xRk5ZzwJHHSvFj6ClakdT993H2I3z389xds5YtUmh5ai&#10;Pi7hdqp0wW6EalViCnjzVEcKmp1N4hUxxuR89rtntzsjvTf24ez+2d4ZrfG+Nz1s1bls7m6t6mY+&#10;SWSWKhoYSRTYvD0CyGOkoqZIqWkhAjijRFCjEW/3C93S7mvtwuGlunNSzGv5DyAHkBQAYAA6+jfk&#10;/k7ljkHl7beVeUNmgsNhtUCxxRKFGAAXc/FJI9KySuWkkarOzMSeg59o+hN1737r3XvfuvdckR5H&#10;SONGkkkZUREUs7uxCqiKoLMzMbADkn34Ak0HHrTMqqWYgKBUk8AOh92L8Ufk/wBnGH/R38du7t6R&#10;TadFXtvq7euVxyq1tMk+SpMLJj6aE3/XJKqc/X2bWuwb5fU+j2e6lHqsTkftC0H7eo83/wB3farl&#10;UP8A1k9ydisXX8M19bRv9gRpQ7H5BSfl0efrP+SL/MY7HemkqemMd1vi6krbL9mb52ngkhDWJNTg&#10;sVk89vGAIDc3xl/wLkEAU2XtlzjeEFttWFD5yOi/8ZBZ/wDjPUB80ffs+7Tyysqxc7ybndp/odla&#10;3EpP+llkSK2NflP9vVsnxu/4TgYjD5fEbi+U3d0O6KWhqKarreuOocdX43FZJ6eVJmo6/sPccdJm&#10;ZMXVafFNHS4ehqjGSY6mJ7Mo+2b2bjjkjm33cxIoIJjiBAPyMjUNDwNEU04MOsQvc3+8zvL2zvNt&#10;9puRGtJZFZVvdxdHkSoI1JZwlohIvxKZLmWOtNUTioO0aqhVCqLKoCqB9AALAD/WHucuuURJJJPH&#10;rv37rXXvfuvde9+691737r3Xvfuvde9+691737r3QD/Kba+f3x8Y/kbsramNnzO6N39D9vbX23h6&#10;YxLU5XP7g6+3DicPjadppIoVnrsjVxxIXZVDOLkDn2Vb7BLdbJvFtAhaeS1lVQOJZo2AH5k06kD2&#10;n3bb9h90/bTfN3ulg2qy5g26eaRq6Y4obyGSRzQE0RFZjQE0GB18yiso6zHVlXj8hSVNBX0FTPR1&#10;1DWQS0tZR1lLK0FTSVdNOqTU9TTzIySRuoZGBBAI94TsrIzI6kODQg4II4gj16+paCeG5hhubaZZ&#10;LeRQyspDKysKqysKgqQQQQSCDUdRvdeneve/de63Xv5AvzB33390LvfozsFHyld8Yoth4fau8Jql&#10;pKzK7C3jHuuLbW28lC6lmqtlDZ01LBUBrSY+SmiKB6dpJsl/afmK63barra7samsfDCvXJjfXpU/&#10;NNBAPmukcRU8Mv7w72Y2D289wdi595dYRQc1G7kntgtFju7Y25nmQj8Nz9SsjJTtmErglZAqX9e5&#10;Y6549e9+691737r3XvfuvdEl+fHwn2F86uhM11Vug02H3djTPuDqzfZp/LV7K3tDTPFSVMnjUz1O&#10;3cwh+1ytIOJ6VtaaaiGnljDPNfLNrzTtUthPRbhe6J/NHpg/NTwYeYzxAInT7vXvnzB7Be4Njzbt&#10;QafZ5aQ39pWi3NqWBZRXCzRn9SCT8DjSaxvIrfPN7j6f7D6D7M3h1D2pt2r2tvvY+Xmw+dxNUNSi&#10;RFWalr6CpUeHI4fLUUsdVRVURaGqpZUlQlWB94h7jt15tN7cbffwmO6iajA/yIPmCMgjBBBHX0fc&#10;lc58t+4XK2zc5cpbkl3y/fwiSKRfTgyOvFJI2BSSNqMjqyMAQegz9ouhT1737r3Xvfuvde9+6917&#10;37r3Xvfuvde9+691737r3Xvfuvde9+690q9h7yzXXW99n7/23UPSbg2TufBbswtTHI8TQ5Tb+Tpc&#10;rQv5IyHVRU0q3t+L+1Frcy2d1b3cJpNE6uv2qQR/g6KOYNkseZdi3nl3c4w+3X1rLbyggGscyNG+&#10;Dj4WPX1B9lbsxO/dm7S3zgJfPgt57ZwO7MLPdT5sTuLFUmYx0t1JU+SjrENxxz7zgtriO7tre6iN&#10;YpUVx9jAEfyPXyn75tF5y/ve8bBuCab+xupbeUekkMjRuPyZT0pvb/RX1737r3Xvfuvde9+69173&#10;7r3Xvfuvde9+691737r3Xvfuvde9+691737r3Xvfuvde9+691737r3Xvfuvde9+691737r3Xvfuv&#10;de9+691737r3Xvfuvde9+691737r3X//1t/j37r3Xvfuvde9+691737r3Xvfuvde9+691737r3Xv&#10;fuvde9+691737r3Xvfuvde9+691737r3Xvfuvde9+691737r3Xvfuvde9+691737r3Qddt9q7I6P&#10;6z3v252PmIsFsjr7b2Q3LuLJSaWkSioItSUtFAXQ1mUyVS0dNR06nyVNVNHEgLuoKPcL+12uyutw&#10;vJNFrChZj8h5D1JOAPMkAcehLydylvvPnNOxcncs2RuN+3G5SCFBwLOcsxzpjRavI5wkas7YU9fO&#10;E+YHye3r8wfkH2D3vvZpKefdOTNPtrb5qGqKXZ+ycYWpdq7UoTZYvHisYFM8iJGKqtknqWUPM/vD&#10;fmLfLnmLd7vdbnBkbtXyRBhVH2Dj6tVuJ6+mT2Z9q9j9mPbnl32/2IBo7SKs81KNc3T909w/nWR6&#10;6ASfDiEcQOlB0DnW3X+5u1+wtkdY7LoTkt29g7rwGzduUQ1BajM7jylNiceszqrmGmWpqlaWQjTH&#10;GGY8A+y2ytJ7+8tbG2XVcTSKij5sQB+Wc+g6GvM/MW18ocub9zVvk/hbPt1nLczN6Rwo0j0GKtpU&#10;hRxZqAZPV8X89vDbc6JwPwV+GeyZPHtnpDpPNZ11WNYHzNVuLJ43akW48jAhZf4llcnsPKVkrD61&#10;FdOf7XuVPdOKHaouVuW7Y/oWtszfaWIXUfmSjE/Nj1z++4De7lz/ALh7++9u+rXdN+32KLjURLCj&#10;3BhQn8EaXcEaj+CKMeXWvR7iLro91vj/AMhvZ392P5cvXOYMXifsHffae8XuNLSfbbxrtjRysOD6&#10;oNlppJ+qAEcW95U+1Vt4HJ1nJTM0sr/scp/z518/X94HvX71+8vzLZa6jbtvsLYfLVbJdEftuTX5&#10;16uR9yN1hT1737r3REP5iXzZ2t8F/jruHs6uNDk+wc559rdQ7QqpLtuTfNZSyPTVVZTxvHO229sQ&#10;3r8nIGjBhjWnWRZ6iAMFecOZoOVtnmvno123bEh/E5HE/wBFfib5YrUjqf8A7tvsXu3v57lbdyrb&#10;+JFy5BSfcbhR/Y2qsNSqSCPGnP6UAIPcTIVMcclPneb03lujsTd25t+72zVbuPd+8s7lNy7mz2Sk&#10;Etdl85mqyavyVfUsqqgkqaqdm0qFRQdKgKABiDc3M95cT3dzKXuJHLMx4liakn7T19I+x7JtXLez&#10;bXy/sVjHbbNZW8cEESCixxRKERF86KoAqSSeJJNT1vNfyTvhMfiv8XqTsHeeJ+z7j+QsOJ3tuZKu&#10;DRkNtbJFPJN1/s5xIqzUs8eNr3yddEyxypW5AwSgmlQjKH2z5Z/cWxrd3MdNxvAHavFU/wBDT5YO&#10;phxq1D8I64J/fn99P9dr3Wm5c2S818lcuNJawaTVJ7qoF3cimGBdBBEwJUxQiRCPFbpb/wA7uvyt&#10;F/LT+QEOKo6yqOTq+q6DITUkMk38PxQ7c2PXVtZU+NW8VGyUIgd29I84uRe/tT7mu68l7sEUnUYg&#10;aeQ8VCSflin59EP3Ere0n+9B7dPdzogiS/dAxA1yfu+6RVWvFu7WAM9vWgR7xO6+h/qxr+UfU09L&#10;/Mc+KstTPDTxtvzKUyyTyJEjVFZsrdFJSQKzlVM1TVTpHGv1eRwouSB7GPt+wXnLYSxoPFI/ajAf&#10;tOOsaPviRyS/do921ijLMNvQ0AJNFuYGY48lUFieAAJOB19D73l9183fXvfuvdILtHszZnTPXW9O&#10;1uxMt/Atj7A27kt0bny32tVXPR4nFU7VFS8NDQw1FbW1LhQkUMSPJLIyqoJI9pL69ttts7m/vJNF&#10;rEhZjQmgHyGSfQDJPQg5U5X3vnbmXY+UeW7P6jftxuUggj1KoaSQ0UFmIVVHFmYhVUEk0HWin/Ms&#10;/mudn/OnOVOx9qplOt/jbhsks+C2CKpEzO9Kiil1UW5uyqmilenrqwOompcXE8lBjm0kNUToKo4t&#10;86c+33NMrWsGqHZVbtjrl6cGkI4nzCjtX5kauu+33X/ui8q+wdhFv27NFufudPFSW701itgw7oLJ&#10;WAKrTtknYCWYVxHG3hCpD3H/AFmL1737r3XvfuvdZYIJ6qeGlpYZampqZY4KengjeaeeeZxHFDDF&#10;GGklllkYKqqCWJsOfewCxCqKseqSSRxRvLK4WJQSSSAAAKkknAAGSTgDr6N38t/4yTfEn4c9PdQ5&#10;aAw7zTCybw7FVnMjRb93pMc9n8aWDGJk24aqPFoyBVkjoVcjUzE5jcm7IeX+XNu2+QUudOuT/Tv3&#10;MP8Aa10/7WvXzRfea90094fernTnKzk1bIZxbWeKVtLYeFE/r+tpacg1KmUrwAAPL7FHUCde9+69&#10;1737r3Xvfuvde9+691737r3Xvfuvde9+691737r3RJ/nJ83eofhX1JuPc+9t57exnZOW2bvOs6c2&#10;HkPvqvJ793jhcNJJiMdHj8VTVdXTYV85U0kFXXTCGkp1mAaUMVBDPNHM+38tbfNPc3KLetG5hjNS&#10;ZHUYFACQNRALGgFePU6ewvsTzl74847ZtWxbJcy8sQ3tsu5XaaFS0tpZAJHLyMqtKIlkaOJdUjlc&#10;IQCevnQ7v3duXf269yb43lma3cO7N35zKbk3LnclKZ6/L5zNVs2QyeRq5SAGnq6yod2sAATYACw9&#10;4eXFxNdzzXVzIXuJGLMx4lmNST9p6+lTZtn2zl7aNs2HZbKO22eygjhgiQUSOKJQiIo9FUADz9c9&#10;J32z0Z9e9+691us/yuPlh/LI+NXxG2/srbnyP2Jt7d1JRLvDumq7ApsjsXdu4ewspT0y5g47F5yh&#10;pqjdGPw0UcVBjYcQ1eVoaZGYGZp2OS3I2/8AJOy8vw20O8xJcAa5jICjtIaVoGHcBhVCau0Dzr1w&#10;1+9f7Q/em90PePcd83P2z3C52d3+m2xbRkureGzQt4et4mYQPIS0szXAirK7AdgjALv80f8AhQ5t&#10;vG0uV2R8JtsS7hy0izUjd2dh4eegwFAGUoK3Zewa8QZbMVIV9UVRm0oooZUtJQVMZ9k/Mnu9CiyW&#10;vLMGuTh40goo+aRnJPoXoAeKMOpI9kP7t7c7qa033303UW1mKN+7LOQPM/npubtKxxrijJamVmU9&#10;txEw61bu0O1uyO6t65jsXtne24uwN756Xy5Tce5sjPkshMqljBSQGVvDQY2jVtFPSU6RU1NGAkUa&#10;IAogy+v73c7mS8v7l5rp+LMan7PkB5AUAGAOur/KnKPLHI2x2XLXKGxW23bFbikcMCBEHqxpl3bi&#10;8jlndu52ZiT0iKGhrcnW0eNxtHVZDI5Cqp6GgoKGnlq62urauVIKWjo6WBJJ6mqqZ5FSONFZ3dgA&#10;CT7TKrOyoikuTQAZJJ4ADzJ6PZ54LWCa6upkjto0LO7EKqqoqzMxoFVQCSSQABU462WPgR/ID3Pv&#10;ykwnaPzUrsvsDbNWlPkcZ0dt+oWj37lqV9M8H9/s7plTZVNUR2EmOpVky2hyss2PnQp7mjlT2mnu&#10;1ivuZWaGA5EC4kI/4Y34B/RHf6lCOuX/AN4T+8P2rl+a+5U9joIdx3RCUfdJhqtI2GD9JFj6lga0&#10;mkIt6gFUuI2r0fz+aX/Lb+Cu1PhRvXfO2tk9ffHLc/Sm2hkNhbz23jDjqjdWVjkSnxnX+8WpxPlN&#10;+1m+K2ZKKnrK1qrJ0tZLHUeYwpURSiznrkzla35ZubqG2hs57ZKxuopqPlG/nIXPaC1WBINaagce&#10;funfec9/d3989i2DdN93HmXat9utF3bTPrEEZBL3dtWkdotqoMrxxCOCSNWj0azGyaUXvGnruZ17&#10;37r3Wx//ACSf5oWX6u3btX4cd6Z5qzqjeGSTC9Obqys4MvW+78tVO1Ds6tq5TqbZW7MnUeKl1EjG&#10;ZGZALU00jU8ye2XPEljcQcubpLWwkakLH/Q3JwhP8DnA/hY/wk05mffq+6nZ817Pu3vXyDt+jm+y&#10;iMu5W8Yxe28ajVcqo/4k26Lqeg/XhVuMqKJNxn3kX1xX697917r3v3Xuve/de697917r3v3Xuve/&#10;de697917r3v3Xuve/de6TG99p4vfuy93bFziGTCb02xn9p5iMAEyYvceKq8PkEAPBLUlY4sePbF1&#10;bx3dtcWso/SlRkP2MCD/ACPRrsW8XfL2+bNv9g1L6xu4biM+kkMiyIf96UdfL433s7Ndd733l1/u&#10;SD7bcWxd1bh2dnqazD7fNbZy9ZhcpBZgGHirqKReQDx7weuraSzurm0mFJopGRh81JU/zHX1X7Bv&#10;VjzJsWy8xbZJq22/tIbmJvWKeNZYz+asD0dH+V33P/oH+enxt3tUVf2mGyW/6Tr3ckjvopVwPZ1N&#10;U7CrKqu5ANJiJdwR15v+lqVWsSo9iXkbcv3VzXs1yWpG0ojb00ygxkn5DUG/LqEPvW8kf64H3ffc&#10;7Yo4dd7FtzXkIAq3i2LLdqqf0pBC0XzEhHn19F33mH181XXvfuvde9+691WR/MY/lkdSfPfZ38Qm&#10;NJsLvnbOMlpth9q0tH5DNBGZJ4dp76pacLNn9oz1LsY25q8ZLI01MSrT09SCeceSdv5rttZpFuqL&#10;SOUD/jDj8SV/NTlfMNlN92n703OH3e96+nQPuHt9dShruwZqUJoDcWrHEVwFAqP7OdQElFRHJFXx&#10;/Jy/lX/IP4d9+9k9yfIPH7TxgXreq6/2JSbf3PQ7mfJVe4dx4fKZnPA0MatjoaDHbXSCMT+OWVcg&#10;3oGhrBH265E3fl3dr3cd3SNf0TGgVg1SzAlscKBaZydXDHWRv31PvZ+3PvR7ecscle3NzeSn95rd&#10;3TTQNAEWGGSOOLuPeXecudGpVMI7siuwbvrsPYPV+3azd3ZW9tp9f7VoBet3HvPcOJ2zhKY6WYLN&#10;lMzV0dGkjqh0rr1NbgH3Ll1eWljC1xe3McMA4s7BVH5sQOuc2wct8w817lDs3LGxXm47tJ8MNtDJ&#10;PK32JGrNT1NKDz6pc+Rf8/8A+G3Uhr8P1HR7t+Rm6aXyRRvtemfZ+wFqorq0NVvXc9GMhPGXtpnx&#10;uIyVPILlZLWvGu8e7PLm3649vWS8nH8I0R1+bsK/mqMPn1nB7a/3d3vZziLe95xms+WtpehInb6m&#10;70nzW2gbQD6rNcQOOBX0oc+RP89z5yd1/fYrY2f2/wDHraVV5IUx/V+PMm7JaR76Frt/7hOSzcFd&#10;GT/wIxCYcmw9P1vFe8e6fNG5647WVLO3PlEO+nzkarV+aaOugXtt9wH2F5G+nu9+2+55j3hKEvfP&#10;S3Df0LSHREUP8FwbnzzwpT9undu6985yu3Pvbc24d4blyknmyW4d05rJbgzmRm/4612Wy1TV19XJ&#10;z+qSRj7jye4nupXnuZ3kmbizEsx+0kknrM3adn2jYbC32rYtrtrLa4hRIYIkhiQeiRxqqKPkAOk/&#10;7Z6Muve/de6HD49/HHuP5R9kYfqvpTZmT3funKyx+d6eGWPCbdx5bTPnd1ZsxtQ7ewVIB66moZVL&#10;WjQPK6IxptGzbjvt7HYbZbNJO3p8Kj+J24Ko9T9gqaDoB+43uZyV7UcsXvNvPO9xWW0wg0BIMsz+&#10;UVvFXXNK3kiAkCrNpQMw2EOhP+E2+9a2tocl8me+9vYHFI8ctZtLpjH124M1WQsQXpTvPeGNwuMw&#10;lUi8M6YfKR6uFJFmMubT7M3LMr73uqJH5pCCxPy1uFCn/aN1zl9wv7zjYoIJ7X2t9vrm4uyCFuNy&#10;dYYlPk301s8ryqfIG4ganGhx1sefGj4dfHX4jbPg2d0Z1thtrw3SbK7kqY/4xvXclcIvG+Q3DuzI&#10;CbL18rAsUhEkdJTB2SCGKM6PcybLy7s/L9uLba7JUHmxy7H1Zzk/ZwHkAOuZvuh70+5XvHvUm9c+&#10;8zz3b5EcKnw7aFK10Q26UjQcKtQyPQGR3bPRnPZ31FnXvfuvde9+691737r3Xvfuvde9+691737r&#10;3Xvfuvde9+691737r3Xvfuvde9+691UB84P5M/xh+XB3XvzbNA/S3fWelrcxJ2DtVZZNv7n3DUBp&#10;Wn39suSYYvJLkKpmepraAUGSklcyyzT2Mbx5zP7cbHzB491An026vU+Ivws3/DE4Gp4ldLVySeHW&#10;ZvsP99r3U9nRtHL+6XA3z2+twsYs56CaCEYpaXIHiJoWgSKXxYAo0KkddQ05d0/AP5mbY7A3f1xF&#10;8aO7d25rZm48rtrIZHYnVu/N37br6jFVctK2Swuew23qigyWFrkjE9PUqwWSB1Y6bkDHSflPmSC7&#10;uLIbLcySxuVJSKR1NDSqsFoVPEH067T7T94b2S3Xl3ZuZn90Nis7G+tY50S7v7S3mQSKG0SxSTB0&#10;lQnS6EVDgjPSU7Q+G/yr6T2hFv8A7b+PnbPXezJa2DGncm69l5nEYymrqr/gJTZCeppk/hktW3ph&#10;FSIvK4KpdgR7YvuXN+2y3F3uG0XENtWmp0IAJ4A1GK+VaV6N+VPev2j553l+XeTvcbZ9y3sRl/Bt&#10;7mOR2RfiZArd4Xi2jVpGTQZ63Kv5FnRW0Os/grsTs2h2bjNvdg96NmM/vnPU02Zmye6cTtfeu9cH&#10;1/Lk1ymUyFJSrSYCV5YIqCOkpdFWZDF5pJXfI32t2u3suVrW9W2VLu6qzsK1YK7rHWpIFF4BQBmt&#10;Kkk8T/v9c/bzzT7+8wcrT73Lc8ubAI4rWJhGEgkntraW7CeHGjNqmAVmlaSSsYUPoVVFzXuSOsJO&#10;ve/de697917r3v3Xuve/de6qZ/mj/wAsLavz02PR7k2hNg9m/I7ZFF9rsvemTWemxG5sGJpKibYu&#10;+ajH0lZWvhzNNJNQVawzzY2qdyitFPOjgDnnkiDmu1Wa3Kx7zEKI54Mv8D0BNPNTQlT8iR1l/wDd&#10;Q+9Tu/3fd+m2zeUnvfbO/fVc2yUaSCWgAurUOyr4lAFljLKsyAVIeONl0lPkX8UfkD8T93f3M766&#10;z3BsPIzvP/B8nVxR1219zU9OwD1m19142SrwGegVWUyCnqHlg1hZkje6jGbeNh3fYLj6bdbJ4nPA&#10;nKt81YVVvyNR5gHrup7a+7vt17vbP++/b7mm23C2UDxEUlJ4CeCz27hZojxALoFehKMy56Lx7KOp&#10;I697917r3v3Xuve/de697917r3v3Xuve/de697917r3v3Xuj5/y+/gL2B/MB7YzfXu0dz4nYW3tn&#10;bdXc+9985nG1magw1BU18OMxlBjcLR1FC2YzuVq5HaCnkqqOEwU07tMpRUcV8pcp3fNt/LZ286xQ&#10;xpqdyCaAmgAApVieAqBQE1xnH37xf3heXfu7coWPMm87VNuG43tz4FraxOsRkdULu7ysG8OKNQAz&#10;iORtTxqEIYld/P4z9P5L4/dA9SdIZXej9h1PVWyMNsWHeMmD/u02Zxm3YP4dhWOD/jO4P4d9jhoY&#10;KYJ95PcQ6ri+kZYbJtz7RtO37ZJc+M0EQTXp01C4Xtq1KCg4nh188fujzna+4vuHzjz3abGNti3e&#10;/lujbCXx/DeY65f1fDh16pC718NfipQ0qRy9mnQC697917r3v3Xuve/de697917r3v3Xuve/de69&#10;7917r3v3Xuve/de697917r3v3Xuve/de697917r3v3Xuve/de697917r3v3Xuve/de697917r3v3&#10;Xuve/de697917r//19/j37r3Xvfuvde9+691737r3Xvfuvde9+691737r3Xvfuvde9+691737r3X&#10;vfuvde9+691737r3Xvfuvde9+691737r3Xvfuvde9+691737r3Wm7/Pk/mEx9t77/wBk76nzi1HX&#10;HV2bWs7dy+NqL0u7+z8a0kUO1BNC2mqwnXjswnUkxzZpnDJqoYZGxz91ebhuF1/V2wlrZwNWUjg8&#10;o/D81j8/V647Aeu1n93593JuTtg/16eb7DTzNu0Gnbo3Hdb2L0JuKH4ZbzGg8VtgtDS4dRrk+4c6&#10;6X9bCn/Cej4uf6Svkdu35I7ix3m2t0DgzjtrSVERNPV9n76o63G0s0BkBhqTtvaC5CWVba6epraK&#10;UFTpJl32i2P63ebjeZkrBaLRfnK4IH26U1E+hZT1zi/vHvdf+q/tns/tlttzp3bmKfXOAcrY2rK7&#10;A0yvjXHgqp4OkU6Gor0DP8/zckuc/mGZ/FyOXTZvU3WO26dSSRFFVUGR3eyD+gM+63b/AF29lvuz&#10;MZeb5UJ/s7eJf2gv/wA/dDf+7w2xLD7uG3XSrRr3eL6Y/Mq6W9f2W4H5dUo+406zm6+i9/K1xGMw&#10;f8vX4mUWJnhqKWbqPDZeWSD9C5PcFXX5/NQNwP3qbM5KeOT/AJuI3vMPkWNIuUNgWM1U24P5sSzf&#10;sJI6+ar72F5dX/3jveCe8jZZV3mSMA8dEKpFEfsaNEYfIjo/XsWdY89JHf2/No9X7K3T2Lv7PUO2&#10;Nl7KweR3JubP5KQx0eLw+Kpnqqypk0h5ZXEcdo4o1eWaQqkas7KpT3d1b2NtPeXcoS2iQszHgABU&#10;n/Y4ngM9HHL3L+88175tPLXL23yXW+X1wkMESCrSSSMFVR5AVOWJCqKsxCgkfPJ/mKfOPd3zu+QW&#10;Y7HyH32I652591trp/ZNTKNG2tmx1OsV9dBE70x3TuqaJazKSqZCJDHTLI8FLBpxD5w5ouOad3kv&#10;HqtmlVhT+FK8T/Sbix+wVoo6+kD7tnsNs3sB7dWXLNt4c3M1zpn3G6Uf29yV+BSQG8C3BMcCkDGq&#10;UqJJZKmA/k3/AAcPzB+TtBuDeWHNb0h0bLi979hfdQeTG7lzQqZJNldfyF1aKdM/k6F6muiZSj4u&#10;hqImKNNESbe3PK/9Yt7Sa5jrtlrR5K8GavZH/tiKsP4VI8x1Hf31ffkezHtXcbdsl74fPe/CS1s9&#10;Jo8EWkC5ux5gwowSJgQRPLGwBCOBvyAACw4A4AH0A95XdfPX1T//AD1MFl83/Lh7YlxVDUVy4LdP&#10;WGdyopkMj0uIpt9Yajqa541u7U9LNXxmQgERx3drKrER57pRSS8m35jUnRJEx+Q1gE/lXP7eszfu&#10;C39nY/eZ5QS7nWM3FpfRR6sBpDayMqg8KsEYL6mijJAOhP7xT6+g7qVQV9diq6iyeMravHZLHVdP&#10;X4/IUFRNR11BXUcyVFJW0VXTvHUUtXS1EavHIjK6OoZSCAfdkdo2V0Yq6moIwQRwIPkR0zcW8F3B&#10;Pa3UCS2sqMjo6hldWBDKykEMrAkMpBBBIIp1av1R/Oy/mI9VY2iwx7kouycTj4o4aWm7W2lgt25D&#10;xxrp/wAr3VFT4vemUkcAanq8lPISP1cm48sPcznCwRY/3iJoxwEqK5/NsOfzY9Ykc3fcX+7bzbdT&#10;339Sn2y8kJLGwuJbdKn+GAmS2jHoI4VHy6EHdX8/L+YnuFw2I3h1nsUBkYx7V6twFYhCkEoTvdt4&#10;vpkAsbEGx4IPtXP7r84TH9O4gi/0sSn/AI/r6Dm0/wB3r92zbQRebLum4GnGe/lX8/8AFfphj7Ke&#10;vQD/ACs/mzfMv5f7Jqus+yN4bc251xk5qSozuyuuNtJtnFbikx9VFW0Eedr6ytzW48jQ0lbAky0j&#10;VwpGmRJHiZ442Uq37n7mPmK2ayvbhEs2I1JGukNQ1GoksxAOaaqVoSKgdSB7R/dA9kvZnfYuaeWN&#10;lubnmaJWEV1ezGeSEOpVzEirFCjMpKmQReIFLKrhWYGtX2C+soOve/de697917r3v3Xur7P5GPwE&#10;r/kB3dR/JjsTBv8A6Fui83BX7dXI0pNFv3tqhEdZg8dSrIoSqxexpHiylc4JX7taOArIks4jlb2u&#10;5TfdtzXe7yL/AHW2rVWoxJKMqB6hMM3z0jNTTnx9/f7w1v7d8iz+13Ld+P68b/AUm0N3Wm3tVZXa&#10;mVkugGgiHHwzNICpWMtu2e8meuFfXvfuvde9+691737r3Xvfuvde9+691737r3Xvfuvde9+690x7&#10;m3Lt/Zm3M9u/deYoNv7Y2vh8luDcOdytQlJjcPhcRSTV+TydfVSkRwUlFRwPJI54VVJ9tTzw20Mt&#10;xcSBII1LMxwAoFSSfQDpfte17jve57fs20WUlzut3MkMMUYLPJLIwRERRkszEKB5k9fPP/mafNyr&#10;+dPyYzXY+OpHxfWm0aD+4XUmLqKcU+R/uXjMjX1q57NrYOM1ujJV01bLEb/aQyRUt38BkfETnbmZ&#10;uad7lvEXTZRjw4h56ASdTf0mJLEeQovlU/R591v2Kh9gva6x5ZuZhLzReSfV7hIDVPqXRF8KL/hU&#10;CIsSt/ojK8tF8TStefsIdZIde9+690Yvsv4y9hdU9E/H7vvdlLLQ7c+Rk/ZT7KoJaKaGpiw/Xddt&#10;vHLmKyaR7LFuafOyyUSGNDJSUwnRpI5VKnF7sl5YbVtG63C0hvDJoFM0jKip/wBNqJX5CuQeo05X&#10;90uXObuf/cX2+2eUSbny0tkLlwwKmS8Sd/DUAcYBEqymppI5jYKyGpdPZP1JfXvfuvde9+691ugf&#10;yWP5X23OltgbU+WXd23afK9379xNPuDrfCZmlWWLqTZmXphNislFRVCssO/9z42ZaiaoYefG0UyU&#10;yCKVqvXkj7a8jw7ZaQb/ALnCG3SVdUakf2SEYNP9+MMk8VU6RQ6q8Qvvxfer3PnjmHd/aDkXcmh5&#10;D2+Yw3ssbUO4XMbUkQsONpA4KKg7ZpVaVtaCHTfnvHeW1evdq5/fG+dw4nam0Nq4urze4tx52thx&#10;2Iw+KoYjNVVtdWVDJFDDEi/1uzEKoLEAyxc3MFpBLdXUyx28almZjQADiSeueuy7Lu/Me7bdsOw7&#10;dNd7zdyrFDDEpeSSRzRVVRkkn9gyaAE9aHX81z+ZbmvnZ2ZBtfY8uTwnxv63yVUdhYOqWWiq96Zs&#10;JLRVPZO56BirR1tXTSPDi6WUF8dQSNcJPUVIOK3PvOsnNN6ILUsuzQsfDU4LtwMjD1IwoPwr8y3X&#10;0B/dF+69Y+wPK0m678kU/ubucS/VyrRltoqhlsoH81VgGnkXE0oGWjiiPVSPuP8ArMTr3v3XuucU&#10;ssEsc0MkkM0MiSxSxO0csUsbB45I5EIZJEYAggggj3sEggg0I6q6LIrI6hkYUIOQQeII8wevpA/y&#10;7O/ch8m/hb8f+4s5VNW7ozmy1we8ayQ/v128djZPIbH3PlJ0PMcmazG3Za0L9NFSpHpI95k8n7s+&#10;98tbTuMrVnaLS59XQlGP+2Klvz6+Zf7yft5b+1nvh7icl2EWjare+8W2UcFtrpEuoIx6iKOZYq+q&#10;Gua9HU9iXqDuve/de697917r3v3Xuve/de697917r3v3Xuve/de697917r3v3XutE3+e18a6no/5&#10;tZzsXG49qfZHyNxMXZOIqI4tNHHvKkWmwvY+LWSw8le2Zihy8/1AGaj5+oGLXunsrbXzNLeIlLW8&#10;XxB6axQSD7dVHP8Apx135+4F7nxc+exdhy1dXAbfeWZjZSKT3G2bVLZSU8k8Itbp87ZsetL9NU1F&#10;HU09ZSTy01VSTxVNNUwO0U9PUQSLLDPDKhDxyxSKGVgQQRce42VirBlNGBqD1m9LFHPHJDMgaJ1K&#10;spFQQRQgg4IIwR19L34gfIfa3yl+OXVPdG2M3jsxLujaGBO74cfIrNt7f8GIoP76bXyEICtSZDB5&#10;2SWJkKgMmiRC0TozZqcvbvBvuzWG5QShi8a66fhkoNan0KtUfzGCOvl495vbfdvaf3L5u5I3Wxlg&#10;S0vZfpy4/trQyP8ATTofxJLEFYGtQaq1GVgDK+zrqL+ve/de6rn+UX81b4VfE98jh98dqUm8t/Y4&#10;zRS9Z9VJTb43hDVw3ElDl3pKym21tatRrXhy+RoZiCCqMPYO3znzlrYNcd1fiS7H+hxUd6+hodKn&#10;5OynrJb2o+6R75e7y217sPKT2XL0lCL6/LWtsVPB49StPOp/it4ZVqKEjrXd+TH/AAog+RnYJyGB&#10;+N2x9t9D7dl8sMG6s2tJ2F2TNFyiVNO2ToYtlYEzxklof4bkZYWt46q41GIN79395u9cWzWqWkP8&#10;TUkk+3I0L9mliPJuukftd/due2nLn0+4e5u/XXMG5ChMEWqzsgeOk6GN1LQ8G8aFWFdUWaCi7tTu&#10;nt3vHcT7s7i7L3v2ZuJzII8pvXcmV3BPRxSsHalxqZGpngxVApACU9MkUCAAKgAA9xdf7luG6TG4&#10;3G9lnm9XYtT5CpwPkKDrPjlLkfk3kLbV2fkvlew2vbRSsdtDHCGI/E5RQZH9XcsxNSSSegy9oehV&#10;1737r3Tjh8Pl9w5bG4HAYrJZzOZmupcXh8Nh6GqyeWyuTrpkpqLHY3HUUU9ZXV1ZUSLHFDEjySOw&#10;VQSQPd445JpEiijZpWIAABJJPAADJJ8gOkt7e2e22d1uG43cVvYQRs8ksjKkcaKCzO7sQqIoBLMx&#10;AABJNOrY+hf5Ifz87u+yr8r1xjekNtVfjc5vujMf3ayCwmzSqNk4ulzm+4KtIz6Uq8bSRu5CmRfU&#10;VH21e2PNm56Xks1tYT+KY6T/ALwAz1+1R9vWIXuD9+37vPInj29pzNLv26JUeFtkfjpXy/xqRorQ&#10;rXiY5pCBnScA3f8Ax2/4Tq/HLYr0Oa+RHY28O8svCY5p9r4BH602AzH1SUlb/Da/Jb2yqRsAqzQ5&#10;XGaxctCLgLJ2z+z2zWpWTeLyS6kH4V/Tj+w0Jc/aGX7OsEPcn+8o9y9/W4sfbblmy2GzaoE8pF7d&#10;/Jl1olrGT5q0E9MUfFTet1N0r1J0RtWDZPTfXOz+tdrQFHOH2fg6HDQVdQiaPvsnLSxJVZfJSL+u&#10;qqpJqiQ8s5PPuUrDbdv2qAW23WccEA8kUCvzNMk/M1J9esBOb+eOcef92k33nXmW93TdmqPEuJXk&#10;Kg50oGOmNB5JGFRfJR0J/td0Feve/de697917r3v3Xuve/de697917r3v3Xuve/de697917r3v3X&#10;uve/de697917r3v3Xuve/de697917r3v3Xuo9XSUtfTzUddTU9ZSVCGOelq4Y6innjJBKTQTK8Ui&#10;Ej6MCPemVXBVlBU+R6chmmt5UmglZJlNQykhgfUEUI/Lr1LSUtDTw0dFTU9HSU6COClpYY6engjH&#10;0jhghVIo0F/ooA9+VVUBVUBR5Dr0s0txI808rPMxqWYkkn1JNST9vUj3vpvr3v3Xuve/de697917&#10;r3v3Xuve/de6DXtzp7rHvjYWd6x7e2Xgt+7G3HTPTZPA56kWoh1mN0hr8fUqY63EZmgMhelrqSSG&#10;rpJQJIZEcBgi3DbrHdbSWx3C2WW1cZVh/MeYI8mBBByCD0J+TudOafb/AJh2/mrk3fLjb9+tmBSW&#10;JqHiCUdcrJG9KSRSK0ci1V1ZSR1QH3t/wnC6L3N95k/j53PvjqzIyeSaDbe+6Ci7H2p5OfHRUdfT&#10;SbY3RiaU8Ay1E+WlXk6W+gifdPZva59T7RuUsD/wuBIn2AjSwHzJc9dEOQP7zLn7a/Atfcbkiw3a&#10;2FAZrV2srinmzIwngkb+iiW6nhUceiR/9A2nya/HfvRNv+WHYH/2Ln2GP9Zje/8Ao7Wv/VT/AKB6&#10;nX/k517W/wDhPN//AG2n/W/rPSf8Jsvki9VTJXfILpCnomqIVrJ6Sg35WVUFK0iiompqSbA0MVVU&#10;RxEskbTwq7AKXQHUNr7MbzqXVu9qFrmgcmnyGkV+yo+3pub+879shFKYPbnfWnCnSGe0VS1MBmEr&#10;FQTgkKxAyFPDq2Dor+QV8Geq/s8j2FRb4793BB45ZZN+bhlwW1Vq47fuUW09k/wEvSki5p8jW5OM&#10;3Oq4sAPtr9p+V7DS94st3MP420rX5ImnHyYt1iHz9/eGe/fNvjW3Lk9hy9tzVAFpCJbjSfJri68W&#10;jf04Y4CPKh6Nr2N/Ku+AXZOyszsqr+MnV+0IstS+CHc/XO2MTsfeuEqY+abI4bcmFo4auKqppQH8&#10;c4qKWe2iohmjLIx/ecicp3ttJbNskEYYfFGoR19CGUVqPnUHzBGOof5Z+9p94fljfLLfIfdPdb1o&#10;XqYL2eS6tpVPxJJDKxUqwxVNEicY3RgGAJ5L+SD/AC+sj0vjunY+tc5jKvG1KZBO4cbuJY+6KvJe&#10;hamryO6anG1WFr6ashUocdJiziYdReCkhltICx/bHlF9tTbhZMrKa+MG/WJ8yWIIIP8ADp0DiFBz&#10;0OrX7933i7bni550bmi3lhlUodueGu2KmdKpAHWVGU5EwnFw1AskzpVS37E/kVfy5Nm+F8p1Xuvs&#10;Wqg0lKrffZu9G1OtvXNQbQym0MPUX/KSUzRm/wCn6e62vtbybbUL2EkzDzeR/wDAhQfy6Ub/APf7&#10;+8vvetbXm2z22JuK2tjbcPQPcJcSD7Q4Pz6OfsT4G/CzrTwvsv4sdEYqrptPgys/We1cznYtJuNO&#10;fzuNyebHIBP+UckAn6exJa8q8tWVDbbFaqw8/DUt/vTAt/PqEd/+8D7480a13z3Z5gmhbjGL2eOI&#10;/wDNmJ0i/wCMdP8Avj4afEjsqviy2/vjN0Ru3KwxiJMrm+qtlVuT8KqqrC+Qkw33ksEaqNKM5Vfw&#10;B7duuXOX71xJd7JaySDzaJCf20r0XbD72e8XK9u9py97pcwWdoxqY4r+5VK+oQSaQT5kAE+fQo9f&#10;dR9V9TQ5qm6u632N11T7jyEGVz8GyNq4Ta8GZyVLQU+Lpq7JRYWioo6ypp8fSRwo8gYrGthbn2ut&#10;NvsNvEq2NlFCrmraFVakCgJ0gVNBToKcx848283vYy818zX+5SW0ZjhN1PLOY0Zy7KhlZiql2LEC&#10;lSanoQ/azoN9e9+691737r3Xvfuvde9+691737r3Xvfuvde9+691737r3Xvfuvde9+691737r3Xv&#10;fuvde9+691737r3Xvfuvde9+691737r3Xvfuvde9+691737r3Xvfuvde9+691737r3X/0N/j37r3&#10;Xvfuvde9+691737r3Xvfuvde9+691737r3Xvfuvde9+691737r3Xvfuvde9+691737r3Xvfuvde9&#10;+691737r3Xvfuvde9+691TB/OX/mHZP4Y9OYzrvrI1tP3p3jjc7Q7W3JHGyUnXu1seaSh3FvGGpI&#10;0zbnBySU+JiS4gqGarkNqdIaiNvcfm9+W9uSzsqjdLpWCt5RqKBnr/FmiDyPceABze+5N92+197u&#10;dbrmTmkI3IOwyxNPCTVryd9TQ2xXyg7C9wx+JAIVFZGePRKmmmqJpaiolknnnkeaeeZ2lmmmlYvJ&#10;LLI5Z5JJHYlmJJJNz7xaJLEkmpPXfpESNEjjQLGoAAAoABgAAYAA4DqTjMZkc1ksfh8RQ1WTy2Wr&#10;qTGYvG0MElVXZDI188dLRUNHTQq81RVVdTKsccaAs7sAASfe0R5HSONS0jEAAZJJwAB6k9NXV1bW&#10;Nrc3t5OkVnDGzyO5CqiICzMzHAVVBJJwACT19GP+XJ8SKT4XfFDrzqCeOnbfFXFJvjtavp2jlSu7&#10;I3RT0cucgjqIv26qj27SUtNiKWVQPNS4+OQgM7e8xOTuX15a2Cz24gfVHvlPrI1NX2hQAgPmFB8+&#10;vmo+8v7xTe+Hu7zJznGzDYUItbBDUFLKAsIiQcq0zM9w6mumSZlBoo6oA/4UQ/D/AD2K3/tH5mbT&#10;xlVXbT3ViMP112xLTRyzrt3deED0uzNw5ArrNNjNzYNkxgkssENXjoUZvLVxq0Te7/Lssd3b8yW6&#10;E28iiOWn4XXCMfky9voCoHFh10R/u3Pefb7vl3efZLeLpI94tJpLzbwxA8a3lo1zCn8TwS1nplmj&#10;mdgNELEa1O2dv5Ddu5NvbVxKo+V3NnMTt/GJKxWN8hma+nx1EsjKrMqNU1KgkAkD8e4Xghe4mhgj&#10;/tHYKPtJoP5nrp/uu422z7ZuO7XhItLWCSZyOOiJC7U+elT19Lv4rfH3C/Fb4+9Y/H/b+487u3Fd&#10;bYOpxcO4txmiGVydRksxktwZGVosfS0lLS0EWSy80dFAFd6eiSKJ5ZnRpnzT2HaIth2ix2mGZ5I4&#10;VI1NSpqSx4AACpNB5CgJJyfl492vca+92vcbmr3E3HbLezu9znVzDDq8NAkaQoKuzMzlI1aV6gPI&#10;XZURSEUwXs36jrrS7/ndfzMP9P8AvKu+KXSW4PN0n15mwOxNyYmpvR9pb/w9SQMfTVMDFK/Y+ya6&#10;K0BBMGQyiNUgSRU9FMcbfc3nX97XLbDtk1dshb9RgcSyDyB80Q8PJm7sgKeu3/3E/uu/63eyQe7n&#10;PW3aeetyg/xOGRe6wtJB8bKfgurlT3fjhgIiOlpJ0FCeyNl7p7H3htfYGyMLW7j3hvPPYvbO2cDj&#10;o/LW5bN5msioMdQ06kqgaepnUFmKoguzEKCRFNtbT3lxBaWsRe4kcKqjiWJoB+3roNvu+bTyzsu6&#10;8xb7fJbbLY28k88rmixxRKXdj9ig4FSeABJA6+jB8BfiBtn4SfGrZXTOI+zrt0eL+83aG56WMj+9&#10;XY2Zp6Y57IJI6Ryvi8atPFjscHVXXH0cOseQyM2YnKfLsHLOy222x0M/xSsPxSGmo/YMKv8ARArm&#10;vXzU/eG95t099fc/fOdrzXHtNfAsYGP9hZxs3hIRUgSPVppqEgzSPpOkKAdD2JOoQ6Te8dn7Z7B2&#10;luXYu9MNRbi2jvHBZXbO5sDkYzLQ5jBZuimx2Ux1UgZWMNXR1DoSpVhe6kEA+2bm3gu7ee1uYw9v&#10;IhVlPAqwoQftHRnsm9bpy5vG17/sd9JbbzZXEc8EqGjxyxMHjdT6qwByCDwII60Ff5lX8sns74Ld&#10;iZTLYfGZzePxx3FkZKjYXZcVHLVx4KKsnb7fZPYNTSwinxG6caWEUM8gipsvCBNT6ZPuKamxQ505&#10;JveVrx5I0aTZnP6clK6a/gkI4MOAOA4yM1VfoX+7B96Xlb385atbO9urey9zLaMC7siwUylRm6s1&#10;Y6pIH+JkGp7dqpJVfDllq19gXrLHr3v3Xuve/de697917r3v3Xuve/de68ASbDkngAfUn37r3V5X&#10;8vb+SZ3T8opMF2b3smY6Q6HkqoapKfI0E9B2j2Hjl0TW2pgslShNv4PIRHSuYyCWZWWSlpatCXWU&#10;OUfbPct8MV7uoa12qtaEUlkH9BSO1T/G32qrDPWBX3jfv08j+1C3/K3IDQ797gBCpZHD2Nm+R/jE&#10;qNWaVDk28JwQVllhYaTuodW9XbB6V6/2r1Z1dtjG7O2HsrFQ4fbm3sVG601FSRM8kkkssry1VdkK&#10;6qlkqKqqneSpq6mWSaZ3ld2OSljY2m22kFjYwLHaRLRVHAD/AAkk5JNSSSSST1w65s5r5h555i3b&#10;mzmvdZb3mC+mMk00h7mY4AAACoiqAkcaBUjRVRFVVAC+9q+g91737r3Xvfuvde9+691737r3Xvfu&#10;vde9+691737r3XvfuvdanP8APy/mGnKV03wb6izl8djJ6DKfITOYyouldlIjBksB1ZHURNpenxUg&#10;iyGZVdV6sU1MWVoKuJoD91+b/EY8r7fL2KQbhh5nisX5YZ/npXyYdde/7vX7uH0kCe/XONh/jMqv&#10;Hs8TjKxmqS35B4GQaobYmn6fiygESQuNW33BnXWDr3v3XurFv5ZXwUz3zr+ROJ2hVQV1F0/sd6Dd&#10;XdG5qbyQfZ7YWqYUm1sdWqAsW5d71NM9JSWOuCBairCutKyMMeSeVpead4jt2BG3RUaZh5LXCg/x&#10;OcD0FWzpp1jV96X392/2C9trzeYpI35zvw8G2QNQ6p9PdO6+cFqrCSTFGYxQkqZQRuzfML4G9L/L&#10;/wCOtF8es/RJsbF7QhxUvUu4Nr4+lFR1hlNv4psLgziMWzU9LWbeTEMaKqxjPFFUUZsjwzRwTw5M&#10;cxcq7bzFs67RKvhJGB4TKB+kVGlaDAK07SuARwIIBHC/2Y+8Dzv7M+5U/uPt05v7q9aQbhDO7Uvo&#10;5pPFl8STLLMZP1Y5wGZJMsro0kb/ADn90bdyW0Nzbi2nmoJKXMbYzuX27lqWVDHLTZLC5CoxtdBL&#10;G12jkhqqZ1ZTyCLe8O54Xt55reQUkRypHzU0P8x19Ku1bla7zte27vYyB7K7t45o2BqGSVA6EHzB&#10;VgQemP210YdDH8dcVsbO/IDo7C9n5PF4XrXLdv8AW2O7CzGcqoaLDYvY9ZvHDQbsr8rWVDJT0uPp&#10;cC9Q80kjKiRqSxABPsx2eO1l3ba4r51Wya4jEhY0AQuNZJPABa16BXuTd7/Ye3fPt9yrayz80Q7N&#10;evZxxKWke6W2kNukarUs7ShAoAJJIAz1vC95/wA7L+X/ANKYaqOB7QfujctNAy43aHT+IrM3HUyI&#10;minWXdldDitj0NCJNIdlr5Z0juyQSWCnJ7dPczlLbI28K++pmAwkILf8bNEA/wBsT6A9cHeQvuMf&#10;eJ55vYf3hyoNj2tm77jcZFiKitTS3QyXTtStAYVUnDSLWo1SPn3/ADSO/vnjk/4HnXj646Txletb&#10;t/p/bOQqKjHTVEDlqTMb4zTxUc+9M/T/AO6nkhp6KlIvT0sUjSSSQLzZzzu3NT+FKfB2xTVYVOPk&#10;XbGtvTAUeSg1J66fd5+6h7efd+tfr9vU7nz1LHpm3GdFDhT8UdrFVhbRH8QDPLJwkldQqrWd7BXW&#10;UfXvfuvde9+691737r3W9Z/IFqaif+XltyKbV46Ptbs+mpL3sKdslQ1baL8afuqqX6cXv7yk9pyT&#10;yhCDwE8tP2g/4SeuBP8AeHRxx/eQ3Jk+J9osS326GX/jqr1dZ7kvrBrr3v3Xuve/de697917r3v3&#10;Xuve/de697917r3v3Xuve/de697917quH+aN8I6f5xfGHObKwkNJF23sWol3109kql46dH3PQ0ks&#10;NdtSsrJNAgxW9cUz0bl3WGGs+1qZNQpgCDeeeWBzRskttEB+8IjrhJ/iAyhPo4x6A6WPw9ZM/dR9&#10;9pPYb3UsN8v3c8nbgotdxRQTSBmBS4VRWsltJSQUBZo/FiWhlr189rO4LM7XzeY21uPFZDBbg2/k&#10;6/C5zC5WkmoMpiMvi6qWiyWMyNFUpHUUldQ1kDxSxOqujqQQCPeI0sUsEskM0ZSZGKspFCCDQgg8&#10;CDgjr6Ntvv7HdbGy3TbLuO4265iSWKWNg8ckcihkdGUkMrqQysCQQQR1sT/yPP5lfTvxi2n2Z8dv&#10;kFmqPYey8nm9wdy7Q7HrUyNXRx5qLa+Dxu5tk5KjoIK6p8+RxW0oKnDLTwtJVV3npQJJ6iljaYPb&#10;DnTbtkt73Z93kEVszNMkhqRq0qGQgVOQgKUFS1VySo65s/fx+7Bzr7qbvyt7k+3Ni+4b5FBDttxZ&#10;LoVjEZ5XgukZyq0SS4ZLkuwEcXhy9scczA8vbv8AwpB+Ou2amqoemekOze1ZKdpIo8vurLYXq7AV&#10;jgkR1FAyQb43BJSMLH/KcfRy/goPr7FG4e8uzwMy7btk85HmxWJT9nxtT7VB+XUC8m/3ZfuVukUM&#10;/O/Pe1bQrAExwRy30y+ofNrCG/0k0i+eo8OqNPmH/OG+X3y1kyOAj3VL0p1RVq9OOtursjX4r+JU&#10;cilJIt4bxRqfcm6hUIxWanL0uLkAH+RhgWMX8xe4nMPMBeIT/TWB/wBDiJFR/Tf4m+Ywv9HrPX2X&#10;+5f7Nezy224ttA3zm5CD9bfIkmhhkG2tjWG3ocq9HnGf1iMCqn2A+st+ve/de697917r3v3XurFv&#10;ij/Kv+ZXy5mxmS2V1nWbK67rnid+1e0Eq9n7NNFJY/eYRKqkl3BvCNluFbE0VZCJBpkkjF2Ax2Hk&#10;TmPmAo9tZGKzP+iy1RKeq1Gp/wDaKR6kdY1e7v3s/ZP2cS6td95pS+5ljBAsLErc3Oofhl0sIbY+&#10;ouJY2plVbh1tyfAP+Ub8ffg89FvmWSTt7vkUjwy9obmxsFJR7aNVC0FdTddbXE1dT7YjqYHMUlZL&#10;PV5OWNpEFRHBK8HvIHlP2/2jlgrdE/UbrT+1YUC14+GudNeFSSxzkA0646feH++L7je/Cz7CijZv&#10;b7WCLGByzT6TVGvJ6KZypAYRqscCkKxjaRFk6te9j3rETr3v3Xuve/de697917r3v3Xuve/de697&#10;917r3v3Xuve/de697917r3v3Xuve/de697917r3v3Xuve/de697917r3v3Xuve/de697917r3v3X&#10;uve/de697917r3v3Xuve/de697917r3v3Xuve/de697917r3v3Xuve/de697917r3v3Xuve/de69&#10;7917r3v3Xuve/de697917r3v3Xuve/de697917r3v3Xuve/de697917r3v3Xuve/de697917r3v3&#10;Xuve/de697917r3v3Xuve/de697917r3v3Xuve/de697917r3v3Xuve/de697917r3v3Xuve/de6&#10;97917r3v3Xuv/9Hf49+691737r3Xvfuvde9+691737r3Xvfuvde9+691737r3Xvfuvde9+691737&#10;r3Xvfuvde9+691737r3Xvfuvde9+691737r3Xvfuvdai3/CluOQdofFWYqRE+wuyo0f8NJFuHbDS&#10;KP8AFFmUn/gw94++9IP12wny8KT/AI8vXY7+69ZTyp7toD3jcLIkfIwz0/bQ/s61kPcJddTetgj+&#10;Qb8I27o7yrflJvrEmbrboDJQR7Mjq4NVJuTuWemSsxckRdSksXXeNqI8pJYq8eQqMcyllEiiW/aj&#10;ln95bo2+3UdbK0bsrwaalR/zjB1f6Yp8+udP94V76jkfkKD2n2C808z8xRE3JU90O2hirg+YN44M&#10;A4hoUuQaEqet1D3kp1w66Tm79n7V7A2vndk7429h92bR3PjanD7h23uCgpsphszi6xDHU0WQoKuO&#10;WnqYJFP0ZeCARYgH2zcW8F3BLbXUKyW7qQysKgg+RB6M9m3rduXd12/fdh3Kaz3m1lWSGaF2jkjd&#10;TVWR1III+R4YOD1WB19/JT+AXWvcOK7k291xuSpr9v5RM7t3ZGf3pls/17hc3TVMVXjsnBh8l5st&#10;kZMVURa6eGvr6ukVjdomKoUA9p7acp2W4x7jDZuXRtSozlo1YGoNDk08gzEfLh1lVzH9+T7w/NHJ&#10;d3yVuXM1qtvcxGKa6hto4ryWJlKuhkSkaCQGjtFFHIRgOAWrbF7H3WIXXvfuvdfLf7P2RkutOyew&#10;euczBLS5fYO991bMydNMpSWCv2xna7CVcUisAQ6T0TA+8Gr62eyvbuzlFJIpWQj5qxU/4Ovq85V3&#10;215o5Y5c5lsZA9nuNhBcowyCk8SSqR9oYdbUf8hD+XjJtjEwfOHt3CGLPbjx9bjvj/gslTaZsTtq&#10;vikoc12fJDMvkirNzUryUOIb0WxjVFQBJHWU7pO3tTygYIxzPuEX6rgiBSOCnBl+1hVU/o1OQwPX&#10;Jf8AvCPvIrut3J7D8m31dvtpFfd5UbEkyENFYgjBWBgstwM/riOPtaGRTs++5v65V9e9+691737r&#10;3UDKYvGZzHV2HzWOoMviMnSzUWSxeUo6fIY7IUVQhiqKSuoauOWmq6WeNirxyKyMpsQR7o8aSo0c&#10;iBo2FCCKgj0IOCOlFpd3VhcwXtjcyQ3kThkkjYo6MDUMrKQysDkEEEHh1UP8hP5G/wAD+8qiuzOA&#10;2ZnOh901hlmbJ9N5SDDYGWqclozPsTNUWb2hSUaMfVFjKXGsy8awbER9u/tfyruhaSK2a0nPnCaL&#10;X/SMGQD5KF+3rMn25+/p94DkKO3stx3u35g2lKDRuUZklCjjS7iaK4Zj5NO84B/CeHVPfbv/AAm3&#10;70wj1NV0j371t2DRoXlhxnYGFz/W+aMXJSlgqMON/wCIrqpeF8kslDG/Jsn6fcd7h7M7pEWbbN2h&#10;mX0kDRt9mPEBP26fy6zP5N/vOOQb8RRc9+3u57dOcF7SWG9ir/ERJ9JIq+dFWVhw7uPVbXZf8oT+&#10;Yp1c1S+U+NG7t00MGoxZDrTIbd7JWsjX/dtNitnZjL7iTURwk1FFKf8AU/T2DL3295wsamTZZJEH&#10;nGVkr+SEt+1QesnOV/vl/ds5rES2nuhZ2lw3FL1JrLSfRpLmOOH81lZfn0rdgfyVv5jHYNDtvLUv&#10;RS7WxG5cFS56Kt35vPZ+06rDwVtRVQ01BuLbWRzI3jiM00NMJ5KR8aZqeKaMTLHITGqi09tecbtY&#10;ZF2vw43UNWR0QitcMpOsNitNNQCK0OOifmL78f3auXJ90tJefvq7y1uGiK2ltcXCyFQpZ4Z0j+mk&#10;iq2kSCbS7K2gsoDEse7vgL82dkblzW0838U+/psrga6XH1s+3+qt57swc8sVv38TuXa+Hy+3s3QT&#10;KwaOoo6meCRTdWPsjuOVOZrWeW3l2G78RDQ6YndfyZQVYfMEjqVNm+8L7F77tdjvFh7ucuraXEYd&#10;RNf21vKAfKSCeSOaJxwKSIrA8R1cN/K7/koUHfW2Nx9r/MnAdu9dYrGbmq9r7V6iyOCyvWu4Nxx0&#10;WOxNdUbwy9fnaKLPR7depyMlHTw01NTPNPSyv9xoUI0i8je2ibrBNf8AMcVxDGrlViKmNmoAdZLD&#10;VpyQAAKkE18usLvvW/fmuPb7dds5Q9lNw2bcruW1WefcUljvYYSzyKLeNImMRmCosjs7uFR1Xw6n&#10;UNkTov8Al1fCf44VdFlepvjvsHEbixzxzUO7s/SVm+94UVTGQ33eO3Rvqt3FmsRUO4uTRzU6j6AB&#10;bD3Mu18n8s7MyyWGzxLMvB2BdwfUM5Zh+RHXMrn77ynvn7mQz2nN/uTuM22yAhreFltbZlP4XgtV&#10;hikFP9+K58ySc9HV9iXqDeve/de697917r3v3Xuve/de697917r3v3Xuve/de697917r3v3Xuq7/&#10;AOZr83cX8GvjRn9+UM1FU9r7yeo2X01gqoRzCq3fWUjvNuOtom1NPgdlUBNdVAr4pphT0rMjVSN7&#10;CHO3M8fK+yy3akG/k7IVPm5HxEfwoO4+RNFxqHWSP3WvYm79+vdHb+X7hJF5RsgLncpVqNNurACF&#10;W8pbl/0kzqVfEmAYRMOvnl5zOZjc2bzG5Nw5OtzWf3BlMhm85mMlUSVeRy2YytXLXZLJV9XMzzVV&#10;bXVs7yyyOSzuxJNz7xDllknlkmmctK7FmJySSakk+ZJyevo/sLCy2uxsts221jg262iSKKNAFSOO&#10;NQiIijCqigKoGAAAOmv230r6EXqTqjfneXZWzOpOssDU7l31v3OUuA27iKYW8tVUlnmqqucgx0OK&#10;xlJHJVVlVJaGlpIZJpCqIxCzb7C63S9ttvsYi91KwVQPU+Z9ABkk4ABJwOg1zjzdy/yFyvvfOPNO&#10;4La7Bt8DTTSN5KvBVHF5HYhI0WrSSMqKCzAdfRI+CPw12N8Hfj9trp7an22U3FJpz/Zm9Up/BVb3&#10;35XU8MeVypDjzQYehSJKPGUzH/J6GCMNqmaaSTMDlXly15Y2iHboKNN8Uj0y7nifsHBR5KB51J+b&#10;b3/97N/9+fcXdOdN31RbaP0bG1rVbW0ViY48YMjVMk7j45WalECKpy/Yj6hLrUB/ng/yxd0bT3zu&#10;z5pdG7eqc319vGolz/eW2MPStUV+xN2TWbLdiQ0lOrTVG0d0TXqspIFZsdkWmqJT9tUf5Njz7nck&#10;T291ccy7XCWs5DqnUDKP5yU80bix/C1ScHHZn7h/3qNq3jYdn9j+fdxWDmOyUQ7XPI1Eurcf2dmW&#10;OBcQDsgWoE0ISNR4sf6uuvsLrrf3ae5aDZvWmyt07+3Zk3WOg25s/A5PcWZqiXVC0ePxVNVVPiQu&#10;NblQiDliBz7h+0s7u+mS2sraSW4bgqKWJ/IAnrpPzBzLy9yntdxvfNG+Wm3bREKvNcypDGvnl5GV&#10;anyFangAT1sF9A/8J4O5N49N7z3l3lvSi607WyG08lP1L1Xjq6grYKPdJoZpcFJ25uukoNw0mMxc&#10;9esaVFFiIa2pigcuahJlNP7lvafaDcrnbrm53S5EF+Yz4UQINGp2+KwDACtKqgJA8wcdc6PcP+8i&#10;5J2XnXZNk5C2N905RjvEG4X7q6loNQEo2+3Z4WeQJUpLcNEjONIjZCJOq/O+v5Pfz5+PuDyW69w9&#10;OHe+0MPTzVeU3H1TnMdvuKgpKdWkqKyq29QvBvSGgpoEaWWpbFinhjUtI6gGwS3X275s2iJ55tu8&#10;W3UVLRMHoPUqO+g4k6aAcT1kV7fffP8Au9e41/a7RtvOv0G8zMFjhv4ntS7NgKszA2xdiQqoJ9bM&#10;QFU1HVYvsEdZUde9+691737r3XvfuvdPO3NuZ/eG4MLtTauGyW4ty7jylDhMBgcPRz5DK5jL5Opj&#10;pMfjcdQ0ySVFVWVlVKqRxopZmYAe3IYZbiWKCCNnmdgqqBUknAAA4knpDue57fsu3X277texW212&#10;0TSyyyMEjjjRSzu7MQFVVBJJNAB19Gb+XZ8Za/4i/D7p3pPPNTybyxGHrtw79kppY54F3rvHK1u5&#10;s7joamImGrp9vzZJcbFOllnho1k/te8xeT9kfl/l3btslp9SqlpKfxuSzCvnprpB8wK9fNN95P3S&#10;t/eP3n505628MNkmmWG0DAg/TW0awROVOVMwQzspyrSFfLo7PsTdQX1737r3Xvfuvde9+691737r&#10;3Xvfuvde9+691737r3Xvfuvde9+690mN712Vxey93ZPBRvLnMdtjP12GiipjWSSZWkxVXUY6OOjC&#10;SGqd6yNAI9LaydNjf2xcvJHbXDxD9UIxGK5ANMeefLo12K3tLvfNmtdwYCwlu4UkJbSBG0ihyWxp&#10;AUnuqKcevl6b1zm7dzbx3VuLftbl8lvjO7izOX3hkM+JhnK3c2QyNRVZypzC1KRzpkpslLK0yuqs&#10;shIIFre8HrmW4nuZ5rtma6dyXLfEWJqxNfOta9fVjsVhs+17LtG28vQQxbDb20UdskNPCWBECxLH&#10;pqNAQKFIJBFDU9Jn2x0a9e9+691737r3XvfuvdWI/Gj+Vb83PlRBQ5nYfUGQ2tsivSKan7E7Tlk2&#10;DtGppZwDDXYo5Omk3FuagkBP72Jx9fGLEEg8exhsvInM2+hZbTbjHanhJL+mhHqK9zD5orDrG33R&#10;+9r7E+0sk9lzBznHd77GSDZ2AF3cKw4rJoYQwOP4biaJvQdXD9O/8JrM0+Qpqvv/AOSWLp8VGImr&#10;Nv8ATu2KusyFYzf5+Km3fvVKGmxojAsjtg6rXe5RLWMibd7Ly61bdt6UR+awqST9jvQD/eD1hdzp&#10;/efWK20sPt37YytdmumbcZ1VF9C1vba2evmBdR08ia4u1+OX8rH4O/GJ8fk9idJ4Pce8ccY5YuwO&#10;zyOwt3JWQ28eRx8udjlwe269QP8AOYihx/1PHJvJmz8i8r7IUe12xXuB/okv6j19Rq7VP+kVesFv&#10;cv72Xvz7qLc2vMHPU9tsslQbSx/xO3KnijiIiWZPlcSzfyHVhfsX9Y4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f/S3+Pfuvde9+691737r3Xvfuvde9+691737r3Xvfuv&#10;de9+691737r3Xvfuvde9+691737r3Xvfuvde9+691737r3Xvfuvde9+691737r3Wr/8A8KW+vq6t&#10;2L8Vu1KemkOO23uvsvYGXq1RjGtZvTE7V3Dt+CV7FEYxbEyRQXBb1fW3EH+9NmzWuxX4XsSSSMn5&#10;uFZf+ON11V/uveY4IN/92uUpJR9TdWlldxr56baSeGYgeebuEH0x69ax3x76E7H+Tfb+yulOqsPJ&#10;mN372ysVDTsUl/h2FxqHy5fcudqYo5DQ4Db+PWSqq5rErFGQivIyI0JbRtV5ve4222WEeq4lanyU&#10;ebN6KoyT6fPrqd7je4XLPtZyZvvPPNt6IdmsYS54a5XOI4IlJGuWZ6JGtcsakhQWH0cvi78dNi/F&#10;Donr3ojryH/cHsfDR0tXlpYI4MhujcVW7Vu5N2ZYRs4OS3BmJ5ah11MkCMsMdookUZj7Hs9rsG1W&#10;m1WY/SiWhPmzHLOfmxqflwGAOvmg91/crf8A3d5/5j9wOY3/AMfv5yyxgkpBCvbDbx1p2QxhUBoC&#10;xBdquzEj/wCzbqO+ve/de697917r3v3Xuve/de6qS+Rv8mf4nfJL5HYv5H7m/vZgMzV5zE5vs7ZG&#10;Aq8fFsrtSbECBdWappaI5TCVmahpYocnNQVMQrIgz6I6qSSpaP8AefbjYN53lN5n8RJCwaRFI0S0&#10;9RSqlqAMVIqPIMS3WYftp99r3e9sfbO79s9r+juLJIJIrG6mVzc2Akr/AGTBvDlWIszQLKjeGxA1&#10;NEqxC2KgoKHFUNFi8ZRUuOxuNpKagx2PoKeGkoaCho4Up6Sio6SnSOClpaWnjVI40VURFAAAAHsf&#10;IixoqIoVFAAAwABwAHkB1iFcXFxd3E93dTvLdSuzu7kszuxJZmY1LMxJJJJJJJOepfu3TPXvfuvd&#10;e9+691737r3Xvfuvde9+691737r3Xvfuvde9+691737r3Xvfuvde9+691737r3Xvfuvde9+69173&#10;7r3Xvfuvde9+691737r3XvfuvdcXdIkeSR1jjjVnkkdgiIiAs7u7EKqqouSeAPfiaZPDraqzsqqp&#10;LE0AHEn0HXz1/wCaz80qn5o/KzdG4sFk5arqDrZ6zr7p6kWRvsqnAY2rZcxvKOK6oanfeZhetEhR&#10;Jv4eKOCS5px7xF585lPMu/TzRPXboaxwjyKg5f7XPdXjp0g8Ovo4+6P7Hxex/tHtW239qE5z3QLe&#10;bi1O5ZnX9O2J46bSMiLTUr4xmkX+0PVaPsFdZRde9+691u4fyRf5ddD8cOpsf8l+zsVFN3j3Vtmi&#10;rtvUlZB+/wBadX5mKnyeMxMKSqJKbc+76fwVmTcgSU8HgowI2Sq82TXtlyeuzbem9X0f+7S5QFQf&#10;9DiOQPkz4LeYFFxRq8KPv2feUn9zeb7j2u5WuyvIex3TJMynF7fREo8hIw0FudUcA4O3iTVYNFov&#10;o9yr1z7697917rHNDFURS09RFHPBPG8M0MyLLFNFKpSSKWNwySRyIxDKQQQbH3ogEEEVB6sjvG6S&#10;RuVkUggg0IIyCCMgg8D0nds7L2dsqllotm7T2ztKinZXmpNs4LF4GlmdAQjy0+KpaWKRlBIBIJF/&#10;bMFtbWylba3SNT5KoUfyA6Mt03zet8lSfe94urydRQNPLJKwB40MjMR0pvb/AEV9e9+690AW5Pil&#10;8Xt401RSbr+OPRO46eqEnnTNdS7CyJdpSxeTyVWBkkSYsxYSKQ4bkEHn2UzbDsdypW42a1cH1ijP&#10;+FepD2z3d91tlljm2j3M3+2kSlDFuF2lKcBRZQCPKhFKYpTqoHuL/hPH8S+w95bo3dsPfvZnTlLu&#10;CqStodkbcXb2d2Ttqc0sMVXDhqPOUDZ9MfV1kb1Ap3yLJA0rRw+OFY4kjzcfaHYLy5nuLS7ntlc1&#10;CLpZFxmgYaqE5pqxWgoKAZmclf3kPvBy3sm1bNzBy/te9y2yFWupvGiupxqJUyNE/hF1UhNYhBcK&#10;GfU5ZmInUf8ACaXsw7qztPSfKXYqbJih8m2cxUdebgk3VXztCXFJndtxZ+PEYmGKotH9xT5WtaRP&#10;3PCh/aAWb2WvfHlC77F9L+EmNtR+TLqoPtDH1oOHU+x/3oPK37psJZvafcDvpak8YvIRAgrTVFMY&#10;TJISM6Ht4gD2+Iw7+g+xH/CbX5RTblp6XPd8dB43ZzVjJVZ3Ef6Q83uWHH3Ompp9p1mz9v4uprCL&#10;XgbNRIP+Ox/KSP2Z3wzBZd1tFt65YeIzU9dBRQT8tY+3oSXn95z7UJtck23+3/MMu9BKrFJ9HFAX&#10;/hNwtzNIq/0xbMf6HV+nwc/lTfGT4OvBurbGOruyO5Go3partvfUNHNlsetTC0FdT7JwdOhxWyqG&#10;rjkdGaHz5GSGRopqyWI6fcr8r8h7JywRPAhm3GlDK9Kj10KMID8qtTBYjrnn78/e490/fkSbTutz&#10;HtnJWsMu32pYRvpNUN1KT4lyykAgNohDAOkKMK9Waext1i31737r3Xvfuvde9+691737r3Xvfuvd&#10;e9+691737r3Xvfuvde9+691737r3XvfuvdEY+VH8uD4h/MNaiv7f6soIt7SwiGHtDZUo2h2LBoQR&#10;QvU53HwtT7jSlj9MMOYpsjTRA+mMHn2F995N5e5iq+42I+pp/ap2Sfmw+KnkHDAenU+e0v3mfeX2&#10;XMdvybzZIdiDVNjdD6izOanTE5rDqOWa2eF282PVJW8P+E0WJl3NTz7A+V2RoNmzV8P3eM3h1fTZ&#10;bc2PxfmX7g0+cwu7sLisxX/bk6A2PoY9YFzY8RlceysZnU2m/EW1ch4gWA+TK4BP+1XrOnZf70O7&#10;Ta5E5i9oo5N7WM6Xtr5o4HemKxS28skaV40mlNOGerOeuv5Jn8uzYuz8PtrMdJv2VlsfAFyW9t8b&#10;x3k+5M/WNYy1lbDtzPbfwFGpIskNJRU8KKBwWLOw3s/bPk+1t44ZNs8aQDLu76mPqdLKo+wKB1ix&#10;zL9+n7ye/wC83u6WXPQ2uzkbstbW2tvBiXyVTNFNM3zaSV2J8wKAAF3r/wAJ9fhv2hubHbg6zzO+&#10;ugKOOlWlzO19oVabq27k5IjGIchRR71nyuVw2QeIMs2iqlpZPSywI4kaUp3X2k5cvp0mspJbRaUK&#10;odSn5jXUg+uSD6A1rIXIH94v718q7Xc7dzRZbfzFMX1Rz3CmCZAa1RjbCOORAaFaxq65Bdl0hDW/&#10;GX+UX8HPi7W43cW2Orj2HvzF+OSk392/Wxb5zdLVREPFXYzDS0dBsnB5CGUFo6qixVPVx3sJeB7P&#10;tk9vuV9jZJoLHxrpeEkx1sD6gUCKfQqoPz6iL3S++P78+68F1tu682fu3l+Woa025TaxMp4q8gZ7&#10;qVCMMktw8Z/g6sz9jbrFzr3v3Xuve/de697917r3v3Xuve/de697917r3v3Xuve/de697917r3v3&#10;Xuve/de697917r3v3Xuve/de697917r3v3Xuve/de697917r3v3Xuve/de697917r3v3Xuve/de6&#10;97917r3v3Xuve/de697917r3v3Xuve/de697917r3v3Xuve/de697917r3v3Xuve/de697917r3v&#10;3Xuve/de697917r3v3Xuve/de697917r3v3Xuve/de697917r3v3Xuve/de697917r3v3Xuve/de&#10;697917r3v3Xuve/de697917r3v3Xuve/de697917r3v3Xuve/de697917r3v3Xuve/de697917r3&#10;v3Xuve/de697917r/9Pf49+691737r3Xvfuvde9+691737r3Xvfuvde9+691737r3Xvfuvde9+69&#10;1737r3Xvfuvde9+691737r3Xvfuvde9+691737r3XvfuvdAl8hvjv1N8peq89033Ttobn2RuCSiq&#10;pqaKsqsZk8blcZULVYvNYTLUMkVbi8rj51ukkbaXjZ4pVkhkkjcs3fZ9v32wl27coNdq9DSpBBGQ&#10;ykZBHr9oNQSCOvbf3J5v9p+bdv515H3T6XfbcMoYqro8bjTJFLGwKyRuOKkVBCupV1VgF3xN+Cvx&#10;q+FeCy2I6I2ImIyW4ZWfce887VvuDfOegWXy0uNrtx1iLURYWgsvhoqdYKRXBlMbTM8jodg5W2Xl&#10;qKSParXS7/E7HU7egLHyHkooPOlanoV+7/v77n++N/Z3nP8Av5mtrYUhtolENrEaUZ0hU0Mr51Su&#10;XkIOgMECqDfexD1DXXvfuvde9+691737r3Xvfuvde9+691737r3Xvfuvde9+691737r3Xvfuvde9&#10;+691737r3Xvfuvde9+691737r3Xvfuvde9+691737r3Xvfuvde9+691737r3Xvfuvde9+691737r&#10;3Xvfuvde9+691737r3VZH84LvbMdAfATurP7ZqZ6HdG+aXE9S4Gvp2aOWgbsKuXE7grYp0Ilpaqn&#10;2cuSamlQh46rxspBFwCfcPdZNp5T3KWBiJ5QIlPp4hox+R0aqHyNOspvuY8gWXuJ94bkbbt0iWTa&#10;bB5NwlQ5D/Rr4kKkHDKbnwA6nDR6gQQadfPe94jdfRr1737r3VwH8oX+XdmvmZ3hjd9b6wNQvxv6&#10;lzNFl99ZGvpZFxm/NwULw1+K6uxsrhUrzknMc2Z8dxS4q6O0UtVSl5D9veT5OZN0S6uoj+5rdgXJ&#10;GHYZEQ9a4L+i4wWXrDL75X3krH2S5Dudg2DcF/1zd4gaO1RGGu0haqSXzgfBo7lttVPEnoVDJDLT&#10;fWREjRY41VI0VUREUKiIoCqqqoAVVAsAOAPeVgFMDh18+TMWJZiSxNST59cvfut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U3+Pfuvde&#10;9+691737r3Xvfuvde9+691737r3Xvfuvde9+691737r3Xvfuvde9+691737r3Xvfuvde9+691737&#10;r3Xvfuvde9+691737r3Xvfuvde9+691737r3Xvfuvde9+691737r3Xvfuvde9+691737r3Xvfuvd&#10;e9+691737r3Xvfuvde9+691737r3Xvfuvde9+691737r3Xvfuvde9+691737r3Xvfuvde9+69173&#10;7r3Xvfuvde9+691737r3Xvfuvde9+691737r3QC/Jf439YfLLpvdnR3buOra3Z+646SRqrE1a4/P&#10;YLL4ypjrsPuHb+QeCqio8viq2JXjMkU0EqFopo5YZJI2Kt62ax3/AG642vcEJt5KZBoykGoZTmhB&#10;+RB4EEEjqQfa73N5q9oOdto585NuY495tCw0yLriljdSskMyAqWjkUkGjKymjoyOqsNZbsf/AITV&#10;dkU2XqH6i+S+yMzgpZmelpux9o57bWXoqdmulPUVu2Zt2UeUmiXgzLT0ayHnxJ9PcJ3nsverITt+&#10;9RNFXAkRlI/NdYP20H2DrqVyz/ef8sS2ca85e11/BuAXuayuIp42PmQs4t2jB/hLyEfxNx6NV8Yv&#10;+E7PQ+0sHjcv8qN67l7W33Flqqprds7Az1RtPqs4iOVFx+MnmbB0O/8AK1c0cZkqamKvxijyiFIf&#10;2vPMfbJ7P7VbxJJvty891qJKxtoip5D4RIT5khl40AxUxJ7qf3kvuBvF/dWftLsdrtHL5hVVnu4h&#10;cX/iEd7geK1pGoJCojRTnt1s/f4abAvXnXOxOpdm4HrzrPaWB2PsjbNGKDBbZ23jqfGYnHU+tpZD&#10;FTU6qJKipnkaWeZy81RM7SSM8jMxlqzs7Xb7aKzsrdIrVBRVUUA/4viTxJyc9c6+ZOZeYOcN73Dm&#10;TmneLi/326fXLPM5eRzwFSeAUAKiiiooCqAoAC09qeiPr3v3Xuve/de697917r3v3Xuve/de6979&#10;17r3v3Xuve/de697917r3v3Xuve/de697917r3v3Xuve/de697917r3v3Xuve/de697917r3v3Xu&#10;ve/de697917r3v3Xuve/de697917r3v3Xuve/de697917r3v3Xuve/de697917r3v3Xuve/de697&#10;917r3v3Xuve/de697917r3v3Xuve/de697917r3v3Xuve/de697917r3v3Xuve/de697917r3v3X&#10;uve/de697917r3v3Xuve/de697917r3v3Xuve/de697917r3v3Xuve/de697917r3v3Xuve/de69&#10;7917r3v3Xuve/de697917r3v3Xuve/de697917r3v3Xuve/de697917r3v3Xuve/de697917r3v3&#10;Xuve/de697917r3v3Xuve/de697917r3v3Xuve/de697917r3v3Xuve/de697917r3v3Xuve/de6&#10;97917r3v3Xuve/de697917r3v3Xuve/de697917r3v3Xuve/de6//9Xf4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737r3Xvfuvde9+691737r3Xvfuvde9+691737r3Xvfuvde9+691737r3Xvfuv&#10;de9+691737r3Xvfuvde9+691737r3Xvfuvde9+691737r3Xvfuvde9+691737r3Xvfuvde9+6917&#10;37r3Xvfuvde9+691737r3Xvfuvde9+691737r3Xvfuvde9+691737r3Xvfuvde9+691737r3Xvfu&#10;vde9+691737r3Xvfuvde9+691737r3Xvfuvde9+691737r3Xvfuvde9+691//9bf4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737r3Xvfuvde9+691737r3Xvfuvde9+691737r3Xvfuvde9+691737r3Xvfuv&#10;de9+691737r3Xvfuvde9+691737r3Xvfuvde9+691737r3Xvfuvde9+691737r3Xvfuvde9+6917&#10;37r3Xvfuvde9+691737r3Xvfuvde9+691737r3Xvfuvde9+691737r3Xvfuvde9+691//9ff4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737r3Xvfuvde9+691737r3Xvfuvde9+691737r3Xvfuvde9+691737r3Xvfuv&#10;de9+691737r3Xvfuvde9+691737r3Xvfuvde9+691737r3Xvfuvde9+691737r3Xvfuvde9+691/&#10;/9Df4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737r3Xvfuvde9+691737r3Xvfuvde9+691737r3Xvfuvde9+691737r3Xvfuv&#10;de9+691//9Hf4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737r3Xvfuvde9+691737r3Xvfuvde9+691737r3Xvfuvde9+69173&#10;7r3Xvfuvde9+691//9Lf4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737r3Xvfuvde9+691737r3Xvfuvde9+691737r3Xvfuvd&#10;e9+691737r3Xvfuvde9+691//9Pf4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737r3Xvfuvde9+691737r3Xvfuvde9+691737&#10;r3Xvfuvde9+691737r3Xvfuvde9+691//9Tf4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737r3Xvfuvde9+691737r3Xvfuvde&#10;9+691737r3Xvfuvde9+691737r3Xvfuvde9+691//9Xf4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737r3Xvfuvde9+691737r&#10;3Xvfuvde9+691737r3Xvfuvde9+691737r3Xvfuvde9+691//9bf4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737r3Xvfuvde9&#10;+691737r3Xvfuvde9+691737r3Xvfuvde9+691737r3Xvfuvde9+691//9ff49+691737r3Xvfuv&#10;de9+691737r3Xvfuvde9+691737r3Xvfuvde9+691737r3Xvfuvd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737r3&#10;Xvfuvde9+691737r3Xvfuvde9+691737r3Xvfuvde9+691737r3Xvfuvde9+691//9Df49+69173&#10;7r3Xvfuvde9+691737r3Xvfuvde9+691737r3Xvfuvde9+691737r3Xvfuvde9+691737r3Xvfuv&#10;de9+691737r3Xvfuvde9+691737r3Xvfuvde9+691737r3Xvfuvd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737r3Xvfuvde9+691737r3Xvfuvde9+691737r3Xvfuvde9+691737r3Xvfuvde9+691//9Hf&#10;49+691737r3Xvfuvde9+691737r3Xvfuvde9+691737r3Xvfuvde9+691737r3Xvfuvde9+69173&#10;7r3Xvfuvde9+691737r3Xvfuvde9+691737r3Xvfuvde9+691737r3Xvfuvde9+691737r3Xvfuv&#10;de9+691737r3Xvfuvde9+691737r3Xvfuvde9+691737r3Xvfuvd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737r3Xvfuvde9+691737r3Xvfuvde9+691737r3Xvfuvde9+691737r3Xvfuvde9+&#10;691//9Lf49+691737r3Xvfuvde9+691737r3Xvfuvde9+691737r3Xvfuvde9+691737r3Xvfuvd&#10;e9+691737r3Xvfuvde9+691737r3Xvfuvde9+691737r3Xvfuvde9+691737r3Xvfuvde9+69173&#10;7r3Xvfuvde9+691737r3Xvfuvde9+691737r3Xvfuvde9+691737r3Xvfuvde9+691737r3Xvfuv&#10;de9+691737r3Xvfuvde9+691737r3Xvfuvde9+691737r3Xvfuvde9+691737r3Xvfuvde9+6917&#10;37r3Xvfuvde9+691737r3Xvfuvde9+691737r3Xvfuvde9+691737r3Xvfuvde9+691737r3Xvfu&#10;vde9+691737r3Xvfuvde9+691737r3Xvfuvde9+691737r3Xvfuvde9+691737r3Xvfuvde9+691&#10;737r3Xvfuvde9+691737r3Xvfuvde9+691737r3Xvfuvde9+691737r3Xvfuvde9+691737r3Xvf&#10;uvde9+691737r3Xvfuvde9+691737r3Xvfuvde9+691737r3Xvfuvde9+691737r3Xvfuvde9+69&#10;1737r3Xvfuvde9+691737r3Xvfuvde9+691737r3Xvfuvde9+691737r3Xvfuvde9+691737r3Xv&#10;fuvde9+691737r3Xvfuvde9+691737r3Xvfuvde9+691737r3Xvfuvde9+691737r3Xvfuvde9+6&#10;91737r3Xvfuvde9+691737r3Xvfuvde9+691737r3Xvfuvde9+691737r3Xvfuvde9+691737r3X&#10;vfuvde9+691//9k="/>
  <p:tag name="ISPRING_COMPANY_LOGO" val="ISPRING_PRESENTER_PHOTO_0"/>
  <p:tag name="ISPRING_ULTRA_SCORM_COURSE_ID" val="DB589042-DC92-416A-92A5-F2A52797217F"/>
  <p:tag name="ISPRING_SCORM_RATE_SLIDES" val="1"/>
  <p:tag name="ISPRING_SCORM_PASSING_SCORE" val="100.0000000000"/>
  <p:tag name="ISPRINGONLINEFOLDERID" val="0"/>
  <p:tag name="ISPRINGONLINEFOLDERPATH" val="Content List"/>
  <p:tag name="ISPRINGCLOUDFOLDERID" val="0"/>
  <p:tag name="ISPRING_RESOURCE_PATHS_HASH_PRESENTER" val="601b2c1ba958583db39a79908fb451d93d456"/>
  <p:tag name="ISPRINGCLOUDFOLDERPATH" val="Repository"/>
  <p:tag name="ISPRING_PLAYERS_CUSTOMIZATION" val="UEsDBBQAAgAIAMto1k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LaNZIqok5BfEDAAAsEQAAJwAAAHVuaXZlcnNhbC9mbGFzaF9wdWJsaXNoaW5nX3NldHRpbmdzLnhtbNVY727aSBD/zlOsfOrHYtImTYoMUZQYBZUABeeu1ekULfaAt1nvut41lH7q0/TB7klu1gsECmlNe5xyQhF4duY3/2e88c4/JZxMIVNMioZzVK05BEQoIyYmDec2aD0/c4jSVESUSwENR0iHnDcrXpqPOFPxELRGVkUQRqh6qhtOrHVad93ZbFZlKs3MqeS5RnxVDWXiphkoEBoyN+V0jl96noJyFgglAPAvkWIh1qxUCPEs0o2Mcg6ERWi5YMYpylucqthxLduIhveTTOYiupRcZiSbjBrOb2cX5rPksVBXLAFhYqKaSDRkXadRxIwVlA/ZZyAxsEmM5p4eO2TGIh03nJe1FwYG2d1tmALc+k4NzKXEIAi9wE9A04hqah+tQg2ftFoSLCmaC5qwMMATYgLQcK6Cu2GnfeXfdXuBP7y7Dm461oY9hAL/XbCHUNAOOv4+/GXhr9/3/UGn3X1zF/R6naDdf5DCiG4ExHM3I+ZhZGWehbAKmKfjPBkJyjgW6TdhVKCxzDnNJhDIFsMsjilX4JAPKUze5pQzPcduqGE33AOkFyqFUA9M2hqOznJwHuAsIBqGuVzVxMnrVU2cnm247lrtD27ttNKjWtMwxuJBWmGa566TlmxjKTZcM89kJHm0cgiSEURdmsBaTwzvmWgh55FDxpgEjq5eZIxyhzCNrocrYZWPlGa66L3WOidBLBwSQG6GW6EIY5qpjYivom4KP2z+2ZUa1F82FJb0GOsfMucRmcuccHYPREuCac4T/BUDWW8mMs5kUlCx3zVRnKFxUwYziM7LKHqPKpIcJXG4pBy01fAxZ5/JCMYyQ1ygUxxFSGfK4lf3Ak6pUg+gdGnjM9si7e6V/+6ZcZBGUyrCPcGxNiBJ9UHw6ZwIqZdyGI6Q5gqKpEQsKs7K+Fb9+TQoluTcpvnfTsYa9AFTchgt+yTmhxaUVhvTadGIprkKaGxBhimxmHgQ4mRhIoeygCEVRAo+JzTE6a1MW0+ZzBVSbANbaPXzFlp5wkTxNMEpiBqzCLJSkLWjFy+PT16dnr2uV92/v3x9/l2hxV7rc2rU2cV2+ejiLCf1zfr8gdB3luiWbEtmiSnUaEvp7heDxQLbHvGea1bP7k1ULMynuIiG/sXg8poM/OFtJxjWyxRDV2Lf6TDGchqb98gyMr3bANPhl4I3US/D2B/4v5cCxASW6ptyaru9Ug6/KcM1sJu8v7bFS5mAk39iJxnOfs4ShuX7v+jjx1rq10fAf9LGv/RCaWfAgdoYaBbGmNGDVcGTH5OHDO9Tiph9Wl0BN+58nrvzdm1OEiZYgnE07wGrK3nz5LiGt8idR5UKom3+h6NZ+QdQSwMEFAACAAgAy2jWSCyqiduxAgAAVAoAACEAAAB1bml2ZXJzYWwvZmxhc2hfc2tpbl9zZXR0aW5ncy54bWyVVm1P2zAQ/r5fUXXfCXstk0wlKJ2ExAYaiO9Ock2sOnZkO2X99/MrsdukzXpCqu+ex3e+t4LklrDlh9kMFZxy8QxKEVZJowm6GSmv53mnFGcXBWcKmLpgXDSYzpcff9oPyizyHIvvQEzlbHABvZuF/UyheB/fFkbGCAVvWsz2D7ziFzkutpXgHSvPhlbvWxCUsK1GXv5YrNajDiiR6l5Bk8S0vjIyjdIKkBJMSN/XRs6yKM6BBk+X9jOR07s6/foD2o5Ioizt5pORMVqLK0iTfHVjZBzP9O1pVRZGThMU/FUa+uWzkVEoxXsQ6eV3X42MMnjbtf/TI63glUloyjldxHcO5bjU42eiujRylmAeZBydrYJPj33rXQTyX+O5R2ZcBadPJq8HC8EUPaewVKIDlIWTs8mavz12Ss8HLDeYSg2IVT3oSQf9hDsZrkl1Pe4PvBFWRiCv6BGvnHYNrFy8ETDV9/jV6tauiji+d10UoICdV0YR9soe+Vun9QgZKXvkMyUlPDK6P4IfWhwnlPgW+2Kezr62AsP6GPIVTsFqPD2YwZWRa68ImIaXsJQmnBfSgKkayqzOhZQdxYQY3pEKK8LZL4PL9/YxEmUHBt9pw32FFFEUhtrNxqiXdFwve0670VvTdnQ/Cv3j3Hmm9A6/nmOlcFE3+kdJzmeedz2398yzYYpZkxoP4p5t+FRSg8UWxAvndLIfxhVMBnM3XGNwlEVZQNlwnpG/ZKgArGtyEGtdNwKhcVKdw9Wkqqn+U68E3qBMCSNGx1S1vo5h8t6XkcI3AWBR1KFr3cFZmo4qQmEHYfYjhX3w2MuQ1F061nA36gE2Km45r5nUk35V9K0S41LDAOFVxzXMcJbzW1jhXNqXJZMflnA/+slaDtvMtF7s3Sl8KyU3a/txCrXS/Df5D1BLAwQUAAIACADLaNZImMCOJccDAAA9EAAAJgAAAHVuaXZlcnNhbC9odG1sX3B1Ymxpc2hpbmdfc2V0dGluZ3MueG1s1Vdtbxo5EP7Or7D21I9lk75cUrQQRclGQaXAwaYvOp0isx5YX7z2du2F0k/3a+6H3S+5MQYSSpKaNmnvhCKy45lnZp6Z8bDR0adckCmUmivZDPbrewEBmSrG5aQZXCRnTw8Dog2VjAoloRlIFZCjVi0qqpHgOhuCMaiqCcJI3ShMM8iMKRphOJvN6lwXpT1VojKIr+upysOiBA3SQBkWgs7xy8wL0MESwQMA/3Ill2atWo2QyCG9UawSQDjDyCW3SVFxbnIRhE5rRNOrSakqyU6UUCUpJ6Nm8Mvhsf2sdBzSKc9BWkp0C4VWbBqUMW6DoGLIPwPJgE8yjPbgRUBmnJmsGTzfe2ZhUD3chlmAu9SphTlRyIE0S/wcDGXUUPfoHBr4ZPRK4ERsLmnO0wRPiM2/GZwml8NO+zS+7PaSeHh5nrzpuBh2MEri98kORkk76cS76PvCn3/ox4NOu/v6Mun1Okm7f22FjG4QEoWbjEXIrKrKFNaERSar8pGkXGCPfkGjBoNdLmg5gUSdcazimAoNAfmzgMlvFRXczHEY9nAYrgCKY11Aaga2bM3AlBUE13AOEAPDWq574uWrdU8cHG6kHjrv12ndGmVEjaFphs2DskVoUXhTtFIbK7mRmn0mIyXYOqExsiwwl+OSUxEQbjC3dH1qLAPmjAvk39ru18fSbCWXZrTUGxyuebStnLZ+7yoD+g+XnBPdpfpOVYKRuaqI4FdAjCJYuCrH/zIgN8eDjEuVL6SCakO04AzIlMMM2JGPow/oIq/QEm+LQoBxHj5W/DMZwViViAt0incLyrl2+PWdgAuq9TUoXcX4xDV9u3sav39iE6RsSmW6IzhWG/LCPAo+nROpzMoO6UhppWFRFMbZ4swnt/q3l0HzvBKuzA9djBvQj1iSx/GyS2G+GoG324xOF4Noh2sBjSPIsSQOEw9SvBm4rMAXMKWSKCnmhKZ4H2s71lOuKo0SN8AOWn97hM6ecLl4muCqR48lg9ILcm//2fMXL389OHzVqIf//PX303uNlpuqL6h151bVyZ2r0M/qi4X4FaN71uKW7Zkqc9uobMvp7at+uZK2r/gotAvh9t2yWIE/ZrUM4+PByTkZxMOLTjJs+JS3q3CSTJphg4ztbz0fm95FggTHXvCWRx/F/iB+6wWIJfGaBD+33Z5Xwq99tAZuN/dv7GWvEPAun7i7CW9zwXOODfm/mMy7huT7h/qHDOb9P/rc2D7UYAIt0wxr9Gh1/flX2YMS9l/iwD2tX6U23p2i8Na31BrKN1/5W7V/AVBLAwQUAAIACADLaNZI+GKxa4QBAAD/BQAAHwAAAHVuaXZlcnNhbC9odG1sX3NraW5fc2V0dGluZ3MuanONlE1vwjAMhu/8iqq7Toh9lu2GBpMmcZi03aYdQjGlIk2iJO3oEP99OOWjad1BfGnePn0du3I2vWC3wjgMnoONe3b7d3/vNEDN6hyufZ136BnqoeHpHD7TDHgqIGwgxeHTo7w9EZRxKJzprPxAW1PzCyW+WTBu6rgiLDShGUIrCO2H0NZU4l+vsn1VVUW1Ns9ya6Xox1JYELYvpM6YY8KrV7fqBTZgWYA+gy5YDJ5p5FYXeXJ8iDDqXCwzxUQ5lYnsz1i8SrTMxbwr/7JUoHc/fFUBg6foZeLZ8dTYNwtZM/FkiNFNKg3GwD7v4wSDhDmbAa/5Dtz6B/WM2wU16CI1qT3QoxuMOq1YAq0uDUcYPiZ2Xq1uRhhtzsLaVsTdLYZHcFaCblmN7zE8UKpcXfADlZYJdqSFtnt+RLlk81Qk+9QDDJLDw6JtV/dOhbrjj0NvhGRjhJbERGZdF8cFU2/JwTWNrFNq5jklCkqURGJFgQV5Gtu8RnD/FXyfO0txFCu73vYPUEsDBBQAAgAIAMto1k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Mto1kibbXtbYAAAAGUAAAAcAAAAdW5pdmVyc2FsL2xvY2FsX3NldHRpbmdzLnhtbA3KOw6DMAwA0J1TWN5bYOtAYGNkAQ5gBQsh+YNIhMrtyfaG1w1/Fbj5SodbwPbbILBF3w7bA67L+PkhpEy2kbhxQHOEoa868Ugyc84lJjiFHr4W1oLME2mZ0VXZsO6rF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LaNZIYv5fY8oIAADwPQAAKQAAAHVuaXZlcnNhbC9za2luX2N1c3RvbWl6YXRpb25fc2V0dGluZ3MueG1s7Rtrb6PK9fv9FSNXV7qVqviBX6m8rjCME7QO9jUk2W1VWdhMYhRgfGHsXV/5Q39Nf1h/Sc8MEINjO5CklbYlbFbLmfOa85zhaHvhk+Mr65BRz/ndYg71DcKY4z+G/Z8Q6i2oS4NJQELCwuoecu/4Nv2m+Q+UwwAaMsu3rcBW+GrYr6Gh+EHdjtxVu/DWHDQbqNPEDdxFKm4psHYpqZeSAmtqo670qgcsIr4BWRCfHefaq2ZWXxJofkgCpvk2+d6XstjppewOrgLLdgAv7Leb/NklUndqkz+oWW91WnjXkCVJaiOlpdbV2q7TuezIdYRrzVZN2g26DakhoXqrVb9s7+qdRkuCt+FlG7g08WUbNTvNZkPdNXADqJEsD9SGsutIl/W6DNJw91LZDYeDTq2G6vW61FR3rbY0HNQQYEvAQ5a63ICSKg2k9k4eyPWuhIbKcDBs7rCK20oLdRu4XavtmoOBVKvtjbvfXdpce2ju7STmfIXhURccXeWxVT0SXL3FOggA2STeyrUYQb7lkU+VBfU84lfimBTxm2AkqmShERDAnL4vQtpnIuDRLwu62v6xVxUrCZpQJZ0LaThy7E+V+Zox6l8sqM+A1YVPA89yK/0/ROESbyYPJd2QoAjdg7Uge3Ed8ZOXLJYFIQzPOSIw8MrytyP6SC/m1uLpMaBr386l5nK7IoHr+E+AXbvsKPisINcJmcaIl9EPd/mTn2wF/gwJV6+N+ZOL0rXmxE0k1sRPAbq9yNctckC6cUKHCVK5zp9zpCvrkWQd0JX5c57GBylZr3X48zoRI98ZoEs84xtn0V1rS4KskKhCnqWiq/WqaDytAvrIjZ2le93Rz3QuhYLjP3INa/zJRcQ3yAXm8lJsNrF/9QAxfj2sJT0PpIBz08UlBgmWk8FMGd9MZP3rbDS+Gs8G2lWlr0RZiXha/tJod7/XW22oXDFdTk7GjTwaZXkhwaxVy8dLN6fj0QwY4tFMx1/MSp//XZh0fGuONB1X+vE/CjOYTPFdpc//zkN6O51i3ZwZI03FM82Y6WNT2GWETaxW+l/pGi2tDUGMoo1DviG2JAjKsxMQFLqOLRZ4yXb8NckhTx3fyJo+m2LDnGqKqY31St+gQbD9k+BsrdkSgmdphch2QmvuEluIhRAR66t0h4I/bOkAJvUsx7/II30q32v61cwcj0fGDOtqAqn0sW8jNbC4pOKMprKBp8AjsKB1v418JqJPcECy6xZmcq1dXY/g1+SKXDuPSxd+2Ru0mWBwyYT4OQghcPAUos4w7sdTldsQBCILraww/EYDOxM0adfl4K3pyhhCUzFT/E3OJuENjnf8BYQOWbAc/G6wYchXeDYYf4EYh9wcFyQaf4aU/FyQ6Cs2IIewkYNMl++0K5lnBE/DJEGSHFxYPN7dLbIWC6Dj1tw4dB0ChFsY0kRkY3hRWJKBf70FR2ry6ES2R4zB2OLt0dkQUCWwoc3lkAVlSMEqj65fb7W/zoayNsLqDMJNHd/PTFEluVDP2iKfMmTZG8tfEDQnC2sNmbCFNduxxRr3vFDht7XzO7JYXH9+jkuXruIvP79BpUzBO6IZnJdBGBxTVuw16dxs8Q7eqAiP9ZNa5DHAm1UwFKzLU238MS4KHW/tRlX6Ixz1rFxRZ72qx/vtld9t/wFljKgEDzSoaAOHFiLC0Il5y4Hm6RYi1PQhiIsvi1Dw+aW0EAN9HPPQKXoHmzuwXEaRO7BoMRb3eGBoJhy27smc3z5yEItcjbx23N/8jugSuJM/p+qcPFA4L7nE2kQHGehdwv15vJw6KmVai6mZI1BcB56PUVABV9fx+B0qH9vbG5yYIuoGmf3c07Vri+x2nSfREcDOa4+8PIc9BNQTUNcKk7iOmtJf3qlItMVpJHdS7ADxnKC5fZXKz3d5zMDyVLmeKbKuYH6j4Pns5qeD7OA2GZnGbCQPOAdIE89iiyV04Qd+z8vPK7oRqHgoA7948waxgsXyX//4Z342B/pEUBRD/1yUDyQ/r5r4md/fdMpI+PccfEx5kCUVLzkJ4wtVQpr/fmVqEKAfcmWxorbkUY9/4solGlIgdqNsmrJyfQNZYoikoOsAzoIFmdzI089Q+MRZv9K/sYInKJwmpW5RRsLyPDZZYR32V9w1cx2fFCR/dyfimze1yUxWVXH3hxx1ncVT1H5tuMDEn/mQSx+L8FOuZR2q8wFLYjusOE/R3JKqBSUhet8XhM3RXvcM2H9QcS2o4SzzfcZnAXUn/MvWy0+5gMA/xEEY91nAr/TJWxojXNJvse/6D5YbAloadIg6AR0m/LAYs8zCDrGnPHfsNN8Ycoh4R13oC0q0nRTrLPyQSlEG4stvWsAz7IXmcM2Kl1Kq74GH+Dr5zl7gp4CH+AbvKWO4173U6XApTZp8jhtYQRqex3eAQ3xRpWKc5C2LwzUY8c+yYWojMSCL6VGb9EVvNB2PxOnMYWmFqyc07vnPx5cbTjPfim2HfOyQWdiHb/V8/PaYw1xyOrjFPiAF06YW78cyIMY5lgLR+ODQGBEUse2KfKrARcRaLHmlDyso5vGpws0ZTWhO0a2SesbLWYpSaHOe1BP1XJTzQiJ9XsWLiaJRsp8n6lVf2KlXPeehXsz2tAP9tTcnAYYYcKDKxR7KAtPoy+RT2J04kR7QnVhNM2BL4O3DHSnJhBQgE1jiWJVkS/SSXoezJXNcsiFJqUoBUsY5v/9eCNlxPrhlNiIPLB3eMaRwFsS1bh+L2RqYgp+kEjeytJCDlYJJx6x5KHZ/pFolzWev45F2lJRpHu7pCk3ZgderR0QB7inr96rpNgs16siU9ezoNZrcltPWctpaTlvLaesPM239qRy3luPWctxajlvLcWs5bi3HreW4tRy3luPWctxajlvLcWs5bi3HreW4tRy3/iDj1j3q/8+0dU9UDlv/N4etOeaYHz5tzUH4w45bo/AsPG2NyMpha6Fh67Gp6cdPW093nY8dtqa0+i9MWw9hQAr8Tv6n7n8DUEsDBBQAAgAIAMxo1kgugG8OhCsAAGRrAAAXAAAAdW5pdmVyc2FsL3VuaXZlcnNhbC5wbmftfQk0lO3/dwpJCnnIFEaJnpIwKmSPqCx5kn03RAlNU9YZE8qSyShPRhEtjyTrlPWxjMIM0Uxa7FlmkixjGjJjmeWdaVXx+7/nvO857++8R+fEcc99X9f3+n6++3Xd30mwtjJbJ7xJeMWKFesOHzI5tmIFP2jFipVXhAS5V14Omf/L/cUHPWZ2YEUhQWaE+we/r5Gl0YoVGNRapqcA9+81Zw45QlesWF/P+8+HD3rgvWLFqdnDJkbHQ90obwPyYB2OBh+rldwvqBp+SBHe1LD9mu9W2tXYh6HpL6X+7tz6x71G4S2SpX4KDpfbhPr+8bqz6bJi9x7R7m4naExZgmV+a//YR3eIb8gJust8/hjzRMGU9plDkb7tfRrzN4naHY79pScIxnGN+PSg2rCZUXts+MwkGgubmr2kCnuSs0mtbsUqkYU/6m5t8qs08f7jqu0uA7lTnJkOBKtDB259YMMW8Z9v5P5w8ZIHJdIhEt7V9G7/AyIjm36/oyCqaTeJfKe8L3zsFPCdYi5S/aWOoLTHBb4FPybioprU5C53pIc+peIlJsLouho/j4I8LQ9CxrnBaAeNYguMf51D7cy04Nb6UL9323Bg9DbQrx9iRYRA2wLtsypm75zDRv4ZVqvX/9PnhAvyxslbmn4mSdrDQ3pVtIhD3JOd168/+2VMIRA/IFrk11XEqss3XTgvnX/Nvln5Zz78NsHt13Xo2k/Z9f5FNcEz9HIs/OOdlTtvr6Q9lo9UaiDG6j35W974VbeAr+g+/CErwNcHo+Z9B7LYI1nrg2qmU2+kCz+4IAw7KkDyNWYim+iCRrHyCleUEltn5hlrE4d7oYSv0z+vQzDxiLTa3AvCD+qahRuI8aeJYt5CoJd+j5qQjESR72xArEvDfr7JTuCR3gEuvWLeC9ZgfcLDfyU5WNKaT1LM2++Aj+WfiS0z81WTpEpG71ewDDU8Lt/nLcNZsokuogPiB0aLLmDPM5HTlh69hbwbokUsH+Sv8YEAghRjv/Ok7g9LgeOGAmU7kymSwd5C+vzABTz8G9B5s67ClXcDP+CmtaPEMxKoT1jkh9AG5Pj1z+A016tWf3z63JfJmSQ798+1P+9wDx/JfuyO6unRTmJpEl5N+MKBLRLl4J6Odo7+9DSUAZ9gBzrr4PPq/uQSLbwI0eO3DsFHbbL26zI/1scxqof1qHOwyebt/do+/PyQ+fk+Rm3I2+dzY5D5Od0WBH4mJyty7oQFk/HaTOf+2z42a/wxsXYs2YacpBcLZZSXByfZRLXtlG96cfHZTWspNM3O48dcdIsHWxviDyP4AeptQVkqnX5PnmQbmSKDhkPfXTULJLAaJI5WT5V2SkLS5RXk7MdHHVbLjCFUi7JZCJcYUckK6hIL8N7uJ76zpI40O5yF6BikUYW2bEXGo8xjkEOHuyeQ5y+c4Q336mxOU64soMtJumglI3sBQAI/AJLXEfevUndywOjXUh74USMgzebmD2OQ9LTuedcMYVBSjb1pmT4urw65JCGuAb4Nc3DV7rBUnZ2FPmamPTteykHf64EeTau7CZzI56qJxE7/A44uOOcoz+/K0mT1r6kIiLQJiGDS0tE1JdYKbARLDhDs7b1XGuG+hLQ0WTU4iRVHrnqudbT6zokIDpKeY180mK1I6+yOiChB35BZC3pUquYmMGG+hDxlJnROqibuQqGwex6t393dokXS0+g22xwyfjTdrrrLt6q/LL0hHT4R1i4LzVJeQmI1tBOt71KqQz+1mYmK6zcgerK8XWOlVNL8+PCT/Xh2yYhdctuB+CFEed+8V9gVCkSu5ypkojdi9J20ZNoSGHhQTZTd9j8SUXSyFnd3R+SHHDBJO7OrIZ5MIv6DC0N7HoKxunyzambnMER6jm1PAIXdwUkqwrMyN4VwRx57pyWZdmdll5unWeyA8ccnPyyU4Y0ogJJjoZHA8dtli898O3iOPM7VXY3j8j3K401iMCH9BfbvTw21+m0te7km6bWdYfKdNdf33tm1m1xQ94Mfr60QGVz99YgV9o64JAuIFn2yeoGR9BE8keZdKShpHdUtLATac+eR0t+NPtWS0t8FKKp7BPU474Jwq3XU6aJiBeOPW2YW2tPWOpGUXR23V+60duYzilU63n7xUQWyfGX9D/ulw4JwrVcUYAmBSfO8NrSJa11OKS+unKdyDAhc26VmLPCo5mmSyJO4gZgftj8KtErD4pFLjPADw4DF5cmQ8gnfZWsocOKBYZl959UtM2Kwn41r7OFUf65tfVCwuBI8uMXWquLaZpEldKtVrfnsOi46pT+sc6iy2o8Vlr4C+trz/T8DPyOdXc2i98R1uCNYH7v9i2TZlH72c27woXYjaqYviUqbcTNgXF0UGC3NsFkGgsOo3xxUDQkdKyg/hY64xRWkgajj8rXl5Ajd2g4BwCZLx3vNSp44Z58fLNPyHeh9pxjsOcNlaxp2pXP/WJe+l1mstcmfTxcunc8Ix0w5bv+A67W4rAP5WCqlRwOCpi/9ULmWC/Jg/8vDwbxRokW4fnYh8p7cYOB91j//HpDsfMiF7tWm+ycDsqcCy6O/i15rkGEyZm8jtEq41Z0rm9xQYAHr69QE+QFTR4+53hE+bcvl3cl1r0ryi1uxT0nadJmvfrUulUtj+x9Eys4zbyVnCCG10NDBSxvXIya3IyYJw776UzfqE1VrQ2mrNnrzApMF3BMBD+yORhbBKf5x9DBa60MPD93YtE+z1lGOOz9mcWaz4lAIJjluexZs8sMwkD0IdDuXy4XfP+1+6XVC1Vvh9d/IVMNGPZRXWBmDZfVga264NJooKx2n9TtoR4oB1QcT8Rs403d4olGLJ83vdEFMQLMi7A9tJIDtTXvpvVBigFvhr/EPN7ayNTLll1K/6hTZ4K2sZIfRIBUauEXODqXLN8YJtx6LorPO7XzgICjr3A/9QpLPJR+2pBQRM5z2dZQykeMCAFo4q/Mqhh1fpOpeBZTIT0tuHJ7by8I87A1M5OzeDoY4I4Pw5T3d8wL5xI2cpPnIoev2fdrD7e8CU9cUjaU9XnnUgPXJUitkYuiYJ/OaK2AReLmTYBQUlKxp/TYSBUL7vUDtTy9LA42M5+MDpmiA8nIMpUwrKN8Eb7J75WWhfV4vpbj2tvzNaGeCOFBdifBmoqhGnZRh42J/HrhTrF91MHSMfA3yH5hMqIKhkOdvi/PVz+kpe8EitI+Mlzlg9ygeiC9L3Pr08kxIBDFRyHxrg9+Tg72IjHsU4YSeVB2T7iPT7dtecAWkQLJi2+14fGSz1iKStjMGqRUSkWt2cT1G4S6lwmEiyU8H1F61LVVVxxGLNZXBwnYcYXJysS9e9H2AVvYoEEJG3M9VtCfk489jlbnXpnrNzZ08Qsd93FpG14D2FHjeTJVMnbV30MVngr+yrBNkLe5tcujMeFFMCRpeYkuib0gGU2PEy0vR1xu882uOZ19SwDyrzqhrnLFJKdXSj/57CJ/L+FjRbwO2NzgmAAqiV4rQklzvLSIwkkamEUHI6UqFND+EpycLlCyk6LTi7K5Qv6B2wPBp6iXMeiUvi/l4ecWnl4P7pt2D4/EVMMCzQxIOKFsBJ4HuQuSJGrhedKIQ9WkYDFcB1dHkGup2NUt/5VshVZIy3yeK/DyRBIFuf3BrqJ/Ozu4Il4Z595Jm23mNqyqn4zHi50ps380EWeCcrDEie7vJ7rUAv7Xq3bNe18pFtLtnUyWqQvPHNK2Q0N2oRBpFNSvtSF7d3uPyFjjGsbW7CCyGSxovshYCLbCf0jjDg8niKXlSJ3bZX0TryLdLFPt4iKF2JAXhTW+LDZrCcHiMwZvuA7HBFhYTXMfPwTJt8mha7Tp7SBljRQf9MLBWSJI5+0jDXoszerHztlFnuvvASuzNqQoZiYZnAIEZwhpf1toi3MJU3pUJJqp/FYvTgAdCoImOP16+eVg3bScfDFSpRw5Z5Qzdk/rdlBgmQ2pSrFEWAuHHb18C5BxAVogaxd7fa/Gq+8jw20CBuG+rSeu/IH8Pf7xN+7jHuPBvmRIvSZKOWDnalmeI4nn6xYVIvumD+rpz6yWlqxa3uLjMC+Gfdr64t3IJTeIzMkWdvA19UNcpKbbYStTp/K/v2UfJ8Uy+U/0eFeVdU0XFoUl6+K/3FfsM9G77UNrhplNNw23We3+YwM3PzmRLxn/xVJhpqDd83rhrFbIjf2ESOHBs1bCSahCWRR9M72e+32LnD3/Itwq66fNjG707r3vaCy4IeoylK14e9BI15zqzyzvPnFTrxnVdvcO3vm3F4+Ir5UcavqfQcVHKN5XD/uT6X3unqHGi/6+qzfXfyrc0wxx4Nxz/Ef5gk2zFiDHDUV/Jk/vn52H+XCSMcBmpbq4/xidZcXdBFPYG+IP5C0ZYPAy7TkjX3cWNs5QfLh7IVNytvBZ39zMzF49kFiVhYSD4X0BCQeXLz8WUKQPOVH0Qhx4EjJy2R0x/hBowoPpvLkQ9WdfAOAs7imcEw1BB8MXjXYKlh1vY0PV6MEovmJch8CQlZdNXAduyaAxKsHTLDB/dkdJxeHvR0x2DvS8NYUVrQRclnwovVDC1M4GTXpqxzYV15EjpeOp5npKavHq0ErwgnuNGRo3b6JEWXnrEzGE1+d8M0tML8vXb7JKfcBlYv+mupyMcM/cjaBITpPMDqHBqhKj+cGHUGTL70mZu3KZx8Scl8/QISqaN5hXJwQiOMb6ZYbj06r56zTBJrr4Z71HJU7Pz/DEfPwAaK16+5gY/gBGkGYtOFVK/KP2Lwm5pcoiT45oC3NzwgX2fIv+MuEA7dn5hAabi9ZciS0XWk8Y5uHV1iclKA4uViJMxGgTV7wWjugxB/i8+vt7c/KL0gV8N0xdb8TXesPUh2EoS84avf70B9O1Z419rI2pIvu+XeeakwOJYUP512e8uxWrVgud+sfwXvl/+bAptr2vb2+oWZdp/S36lv9G0aOT49fLnsBF0uAZjF/xdRrXXLXjuV1/6/fKLktiTTna2711sadXhbl8rTfKfGf594oUmq34BPTzb/2zbNM6p67tuvd/zg4mLmO1v9PCiZEfbG1DbxqnRMJ+vNyxg4iIW+9tlnhtTTnm92d/nh8N5dWHBc9HLoC6D+n8EqilRnpybk7m/wdcCWa7PTZM4s8Vs2ETlcGBSYlGQLLaWpQCcPTSaVlEkCv9g7EtVhepRaLr0TjA1IySMqcomqcqRNHAU7aAyuS7acKSUN4Jt8Lde3Yz2ZuTwm6lnP7J+Tx4HPkh6wyZTsqoHP+Ug5nI2Cgir73saN+S7VurRHZOev5JvVJs5vJwYfs1qLHUJ16PUovG76hOHWNzR33fTkZKLxBQ81oTzAzgzKE7ozDP72rPxHLf9NNGIHKVeiow4f8PEpf65gv5/18h2B8ZJ8Tdge9bH2Ww5gkyANqhDMoOzxjzuwPUmNCaUD1w/PyDm7v/EvIo6tLcBE4Bu3v8P12HZr89ijfsGBfvkE6tkqrZf/ABB8rC/e9J22xzhZHb8dy1o4QHYptDkp7MDpLMuidLkN2i4VtsrGshnCDM1FNtSx0voJfgbzI1JHLI/hEOBjR2GX1yt4pFQ7DM7eb1M4t5b917EWhlShY/WBh0rEps0U8HRsq+aGGo5Qqo47yGOUsfhtUn6qecv46UYXbVSHMSubSPidhk6cb8ph9BnXFHy5M6WnWVKfZ5BLDmAirSDIIDGCfACGhlaMHsqe3ZfgaqqJHy8c6v8khwFrtVuZHpxTQtjJt7wLmV9wgVPuHNvbS3B5xCGyQFz78NLACk1GiSXsfmuh+CiHgGuEItZtpxqdshTzFQlbvwKyfHPcMh5J0NObagVAaUGMQFRphdXi1s1dKCfPM1FP2xoOeyl2TCZLZsTjfTpFAOnGjVgqNfBQUdurgFtPaRNh4y0QMMvSasI7Z+ekp9/jE+HCx+8uPWnCglvBlNhUKoEQ4hv620/T1wlozee7NVhPP4h3pB8PFl8S/MkfE+7EU7xidG+ps6pjU67w2S61IO9/fb4XFFKvwgIGloQGWTwNOQeqMkv6HTY6WPw3aFapQoK0bFCqt2zJB8lcasSWYExrP5Lt3/bniaEJhwef68l6V2CLixBh5cwCuNpFPi+7haXVGo5prpWCJRUk+vLL4XvU1CQOxoBg0zMOMTu6DL0oob+ZvjEeDqLzDQyHU9yqO1ViI6x0VlPoJj4lTfSKM+1wdFyEiwhsW4zpP+TA/zrWhDla+C6mXTxO0bcUfvofYAW/AZ3FEp6c5TJZiBDgtGmn4ryB8iZCLUdSPTR2zoQX4SntBThwX4dJTBYxKqEGjwvf91yM/UNIE/jBzO/KD+Yuq0bgspk2pSE2G5enFBuIBIjKj6xM18rxIBnhOLv+wjgFpT7vtmumTzFAyJb/pOt/Tku+9820cuPLT+2/Nj/P491bvauZtRQ9WYyHgsaMOsNYPEJBcR52xiowdpHdxi8SgP64cI98bpsXjYoFzGunuIoES44ERXFKzAcGog7PKAacAY36xP/I5Cqq2xusTmq57MhQlQJE+zWW3RrIz6Tyrv/15DMk5sXcj28mzY3qrim/CGtxxCGwjP+/eLff4/toh4/RnNqaMrus88GuSFR/C1A8Ak1tTtfKvoFqFbi39JjeqCLWw+I/0/bwKX/l7aBL+y4ydsWP227+DZF8d4oSBXvhkXTej6bPbzt7c6HS2zR+K+EjtOxzBas7kxGlWCEi9aJviXqA3o2RULqbvBp26yU9oEbvpld9U/VJeyXoMl3QrEpTadB3Ht8tjBtXnrR3ati3zlFruiMQ8hpkCV3G0s3cAGlV0BaK5bYBIq4b8fzXHKaSYDyJfaB9GyUuR4PjNqMRy6xkVbse2qZlGVSlkn57yCl+7lmLe1K/WOifkTo3EhOkD7vwIulE9GAwxyk4YEG1VQ4tWqWd2JFE5UrJ4bSmdJKJZMrbDpkOzQnzRY3dMR3R3gFt6ow3rmTaORGt9BBpaYKbxL7wz1U30VBiAUMxzErpskbkCAuk509YJcklNjn4zZtcZxMRvWwkVt7AdV50Y3g8RuDPKdjrql+A0FK2N538KQ/SU5Hy8uCGTKLERHf+offFnx4jrFMyGgZfXqoUsHlJL6EE8Soqs6CGpnqxpaR/xGQaqGJv9tFfayXJF2Vj5/EFBUhiAyyq0zKEpxcw+MkoTJhDUuxapOXmSkyEZ2Wb+A1CazSJdGFRFOr9nYHiGc2BIgaMD8+t4oXWk/i9HSQZ47CR200c5Lkt0yo4vCFqIoCeAOcmyEDIUwMXi7KuLddzpyJWLute2YmSDd2Jh5CYZNqnZLFPQ8xERFIiEUEMqJ2I3V0KXO+dRtXAjLOSkhMp1W4T8oBxPVL1iAsJsgVUvwm0o9ENqfqaJHSKmrgJmIbGBsH6ybHVDr9jHCTPkAVBweqkrbkU5POYliXuUzH0xSwEY5LEUpBjnyW8WxuPwNm0NeovoRspshzZZOclr5vB3Zbg1YwbDw+/sKdGqIpkzP3uObvewJyY+jsfGzfysRpc9dubI/5we4wq5qSbQcSheS7k65Ipe3Cl8sC8IQ2Lk9kqgr1+uNCwpCL1tg7NQA8trcHenn1uwVCEnKlEeNX9Hpa1Nv56ivrtkbHlKV4zYKuCwFJ6qWygBZoiceWYKddnCPNikF0AJgEKdPUdKU2xb9VgMxj5p1rme+u7XdtSVu83p+ZcI2bbmHOvXLjJoSGETEtZRpbAxOtvVhtB2KnzU2cpB9FJhzh/4NSRgeh6KY3KNxc2D2IGgHZ3eTHeEV4w5YZn6PhKlMHTZD+HRHj2Yo0B+cHGzoqRKxIncEI8bv5xii9/pQ3+CVcvQSPpeARJaVP6jfcEbg0IWGrGppvT+ULt1PiEsyhlmNOoW19BuAwZ/61lIqhpMtDHWQYBa7ejvKcpdKvpWm5Z/iH1QbfgmQKyXTDcTRaaahFAIxZroeTSm6YOa+14QlhTjeiVpQ6udTqm5N5q8dfAeOWODvykzFZ4pDbDac1XLWM6NU60btkTPPDri2x8ZKZe51LCoRgOZ+oOKaeU1uLvw2eWOJEiQfx3KHPRsaRLZlsw+ln84/IQZPCipckUI5HoL9mzgEuBwUAEbU9heSllOsmT7l2vdWdfZcSJ7Sj2wop5ZAxFy4zn8vV6RMwmD57hrxaVadr6lZoCH7xzRm6xSVeOQKqA7KiPPVzR4xkowOjUVJuDVhg5Myg3h+yULOlzPJ7I55ZDohG8k4CfmxSQMmQsBQo4PS4+khat/BS0yF40/UIAmjXrvkki3M4V4JgYFEzfK/RUsfTtHmoQ9LlyV2+WXq6tAYJagaJZ4ItH2xp6px6G6q55MpieFNxjcbcc31wK0aT78oAqc0MWBOWQhRSI1X4FGPw/4CXOgX1ldDS9NB6QugUQWhHKiLq3WuutZxpURT3bli/DtjhupRwjKT8d8npMinLpCyTskzK/zYpeUIgGME5BsuZx/b/h4Rejdbbkp17QfjcEscPPuwhQjZJWkclLBH7p4VODL08biiw33bxs5Tnbg5rXRF+UNewxFosdBlnT+68vfLWEsfM9z+HZpgKHPcgLeGMlDIjKvdw6bNawsPdeq9tdW/lTjXIEidhJYg1LjeFHxjmLMFIqymZnL/4JNMqlkigEobddlsKHL9ts8RJ2pywpFcPLghbuCwhEA1QVfT9lTtf5C5xlPWVLv4kl71KhUuUeUiVaHMbPskPxxfP3l6czCTv4bJ3Gf5l+JfhX4Z/Gf5l+JfhX4Z/Gf5l+JfhX4Z/Gf5l+JfhX4Z/Gf5l+JfhX4Z/Gf5l+JfhX4Z/Gf5l+JfhX4Z/Gf5l+JfhX4Z/Gf5l+P8L4K9lUYKO6rI+j1FeYMhE8qTgJL/jHpyz44KWKV/7lYZg59/2EM7LFHEFwvNL69GKT8OHN/tygf3cfTQU++H74IyeOl5fstCp55rbM2Irt3G5UCMZn7WG9tjzKIL3Hlzwk66Y5+qM+Y3SROxw1sJWquHSv/UL+N40gG9MzSFiWwhhC9+Jn9qv4vb91sfkezuGVe2exUcs8VaWeohMg4UffvA0/LVHwPdGAYL59R6Uq73acfxpPw/Y8z80jN0rq7N3mhnGXvjh7bjfer/96PhQvD6m1OzssMwGj58HPL3q144L39ou6H5y50y7r8469Wv33hWrFHi8O8vvuBTvzA4J6pmu2ffTY9b+/5kN10+13785mlf702fR/3lF5y96vwD/7fFzJ99Swd9efvz+4mTdfhG73BMBD3NrR1t+W9CiwuBhn0ybGysC6rNGjgL159pQcvofo0Rl5CLGMXnzSLwkSlXOV7dP/Jgi6q+55oXPMt7Unc0MuwJtNQfatBqTp1DsD6hj0LYKttZ9WcQIy5VcMVoZur9pZq4DGzlzyX3mUt7a3QS9MFooGdLfARQqdNbwXoiH/76Pky2q7pStswHR0WmJuNKAN/o45D5i7T+7MU8Gro31PyTO0c8l0xKOwrweiN2T1JQLKdNCIznvthuExRPNcexxInt8sMWdPclAstKxs+n1QUxcUC8skkkGYj+4oHuz1Huej17a6BaaQ8+abfXts50fmtpAtnqjkfmYzoRPpffDOirGp8KfHULNd4bvAjIHVosOF06VZYZT33VXjT0jd7JrKyhQSujeE9/f3XQ4V9t+i422aC/HMQlUJuG9jCru9C3f1z3kSkoNRl7WG3lzQyOZANNwBe1TQvcz4P0hGgk13kwFlO6kHnkrf0IR/h9tfcTA6siB91h0BjGtRzP+AZxf+q+pLGZzVvUs54E//wZKZXxP5Ie4yA/eQpL4xjStfbjSYUUXE60XK6/OcAqGx9Ou0jsDocBhOXMXfxdjh8JH9jUpYy9d7eXwFKxvmUiV65Xv3UvkpW5khpISTm6nqcA6HzY/2NKYjdLJJGcGzSavB+2G3+7QClx79D09babxn73siMPJ4jrqSZbeYIFI7bDTee9v4L3Ga0+0rbxsh+28IjZ4kFllyewJEHdqhEpykj7m6vmqCJ0kPzXuuSPxpO5sHI7XcBK4zrgbk4Mcr0FVxJat+tALTvAPzMyLRlZ1Np9vLlRGgfsZl7PUR3FfRcpWkKS3rggy0TmvHvCmiMGVoVlSZd/D+uzytaDgWo2AnmjEyY9iEoPT5huT9A4He/e6pvipdjjoi6oPohBFq+6nDZS/3SB+qLR469OEIdpzY36hsbeSAcPPc4MINqb0PrNed6234btUxjvDYWi2tfa+id3BZ10fcbGtqKIW9YRC8ocTvnaJ9pTv0xnctL1XEnWy5Vwj3K1HWxWOTS5waqREI28ZmSpPZBuZ5ocW9Rt4svgb31UWzLlPvgNAq4Af8ZlVUt7526db5MkOHzH0M6eZdtZnnh2KsIigkl/iH03PBJIphZHxgXqmKHJwv4bz9PmqOdD395FJPoIaWFXcHINQ8G/vG2qu6FwkSVHJubTiXbARTlYAgO+bv61nJH6mgXIAWcV6gggwwu1QiEa2cKqn2kVrquae1AxDZKxgTDaVw564frkAP0ivYt241zf6/MsMHEDa7HMVFItQOd3bzx2/44wBbfuJ8lHM+Sp58vpoZOjh5lxGW7yYQp8/+ZpmdG846G2mfxJtMtkntASGQs7MTRa17epXADsOh+54ManaVsJoii8qZfT4kYk1ZjhthfIalDmwJabvKq0KO18VpwobXBuHdgsfKQ6ZrJ3WO2NvUMHQTQJr4/r2u8zdP+aMekWpzNoxmu32tUnbiYHZ4az+GmuoPZY4XZulsrmGSu0mMmaJCLadJ27VWlA7tkR1LXyirEd3i3MovTey2dycwHJsSVMzS25jnzrMZHRm+b2d6pSBsleffK399BI9cnsLmm4SL04057dUOX3qCW7yuT4a3xCW6nmQX6wF3M69MNsFerkS3Qrf1T8+dQ0/eTsayXMLBjCKv3tERzkri9WVRTkV6PyewWRqTTuQ+LL292fiMezK8nLBFnzJtFZvZJeq8+g/Vl/W8EnDmmX/js6sDdmIPw34NxF/xpIBGXGX1bXVNMKphHg3mJyvPIvIf5HjBnrhdmxDuapBOaF82nKA3oJ4YVpAzt5M64pOtMMKiXYHYF7dhcNnT2SpvPMjpxJd18qSyoS0CKyDyQVouUZwS59ZxGNiaC9aNxXq+SzA8tbcHYBBnVsEpTTk/UcaBx/srTvVqqFJ9op7Wqk53huecQPYBzGgOVgJSL0xwvFar8Unb59Ke1zU2PsQ3aPKcbxrd6rxi5T4CAZO5diB7/iyAFXhPVRD2vz4JH1GdlITMaWJHQ55CB5OKGqk3qTI4INxuEovF6bmvE53Kmp81gumm1qBG8JQ1HHnGzrI+61cg3rlphN70OeRRfgw8hhNh5ZLZrTf1evrqXaPlSenGuGkDpW701dZ3npf+CoX2KryZ7z1QO/6i6HNzZNkaNZ8b9thduo9880mey4IbejGh+MdmFU7m+L9/YE06cAptF3Z6CC9EkvVxWa6f3EiGmLUK2dGqGA87lb4Ucy+G6j+QSt4AzWFkpGDa6DeV7/Pkqtg6+VTtgZuMXrvVJaZ2FrZ3oERsSOFjM74uTuza+Hj10UxZ6SALf06Cq/jUXaolINvZ2TZ1/y75yM/9ywpcEsvmV43Erxuj4jM/BapkTPz8c3zlcBzOZGhhfUolaCICbCsQwnCnh+gMuverrTpfZ8aOE8ukMH65jxDfAYS3ZmkggPIsuTXSh0BHXVnn76NRg5R48X3l8jWqVxwkIOOM+rLikt6KWJ4nBkzMLiZX6/KJpio3UNtgsApMzZGuMqpcjDpXzKDIPUuf1W6Xf8QtHgYUoRas9kxjteAZZOl1A3apncY4JkA9EHmgJ7mX0EJH8+iDzCL9VIvBjlWWSZj1quFrwaMURKvJplJVD43t+CyMrg//Vsje3vBcOb1a2A+kx5Fceyw7FoQaQzBa89X6CrsbGTak10sorKVy56aIFyt7bBeVN1ZTNElzYhoZAXVDl8WQ+4MHHkor3D69BtfeBU3vLlqmnLwRLVgWKC/x55UqEEFWrW088iT8nxXaDJkHHNQoub5vPfpN/WUWs2vrmqgUGT8xoMi1EnsWtzF/frOhuJrDVrkFZTIFLhsO7ibkATWiUSnMMoS77F2tyvN2er4MF7nCIBonXcFKSw90pizqooj9aHfoKVMVe8gBuZia2Taa9Z+R55skUxT5Uyqfu7XK9gwqVErVe6TGFBtCnFfl7EWVMbebxYxdSd1N6NvTZtcTy66KKM74a9prbKbDu/33mC8SR+jP0794iHGNIqndQiK5Vlz8IKav3zS/VT7LfSVZjASobM6xzO218qlzA4Nny0/uNaQhKX4KDqrxumHrHNWUq1kg59Y6bKD30Ju5QR75xedr0mrgHGtLjpJCMTmbB5S2bI76++9L/SOjmLAZR9LehT+EcpH6c99GDQGzr0YrAeyP1bp93PYDGAkE49gnkAakuciD7nN6W4OCSG+DQj2LgE7a+QKi5kKge6GyUXkNue6bkb234KU2vl/7X+4eaZutX7xWI1i+1RDJ/wFlwZOeNNctmLAMWxmSVBNybYJ6KxSGpfkMez41Rs5gbNNGf6VYh0H4soSK2v2eNcogMeYLWi4Gbwdsc6nhuwzBrvRU4+zg1eXeJOztxXVzo0O5kSO5qwXt+N/bZMFnO/EB+IaOrWUnEPJe6vmvQc6RR/Rjemv20un1QN0+is1HbofjlQCHzgb4R55lqgk5BBC0vGQ0YyWkEG3WAClZk+gRF+gnlv5fFjjV/0p3/uxF0o8vwZEqGl7h2E0+WGNCzmnmhWDHCp7uyAj1PyQ2flBULLjxAMt+strUOzqcs2bqJu7VmVMezm+SUIWX50eylbM81AIdme2EpmtXWJgQOA3AmM+E0gYcn/fGR7WPLnOAJVdT2E6763ZA3CrRfrUrPJmHUvR43uajQLrBTo+FtIg9VNcs7k+rSC88i1xx7eE6OTAPSDrQ8FTZMGtP3K4fsm5+FTVH1Y1Jd6ygSW3pNUjx+BvyyKxPQ/J7bScYC1V4NRkyPvpJOS0ubmTn3gRyC9Ird8t8lVhRM0FB3HviwkF3TJVrskYIZBb6OCldDQyoycBMl4GZLUB9Zg0IIc2yOs7DVtvF2MwE2NQEbbmKvHV3vhtwURR9JB6TqSaqs2EjacpjFjaPDdJdabeqPDdZMK8rb9xw/GaBp8x9d31SBtVYtWezkrK1GgotvdrNGKIqxsrwtbOE5/hqZrqs/ob/2ygFqifYKEPenn19a0ouTXc2RAp693QUHulpfqo4zQ1l8LEj4qrqp/cchCZGH7r3/YH9sz1cuVFG9f2hKWq5pycrgl48EoOMb51jQTAOCBfHizu3ZAeiovwyq+/HHqWM1fEmXv/uIY2cLa1iPmsSCZyBB15OF7dIb4tevsWXHDy4+G4FkUj0whHk/Rks9GePs/97B63vI7A/nBXUju5V3hNezletMOmZz3weLI4ClIDfvca3PUwroc1+d3wBnwxvME+3oisqlSa8/naVHwYGkWeyuIwC8UUTs3WcSPTXS+y81IMaBIGkCmcekvy1mu501aJM91nLU7HzV4Fzorz3qXqviXrbBBaHmjAYMmNBEdQSLmM3Phb4mOa0H/z/okgEh/2vAaPsdsHj+Z1ZYaf1rMqnx9K/Zrq7BSBzb3Kqg3xxNnJlkeuzqDQj8JIElXGXM8yylKXC3t3ldp1BTI6tHXMdTMPzj8/5+NW1Tcm2kX7OmfF+AYns5XUjVCIcoOw0vNJFSynTSZvyFqSXp1XB9GtKtBA34ufDWi3CO+FVsbO1s6HHEXsGAGkxD7S3If+W/cjOlU3frvnWpQ8ObIWH8f9qwKd+omtXTyt1zfPtroV9DceM631dgLt9q1tPujjdBGCZUdFQ+yxHdP/ZhXsp/+bJU6Y4qZrQbsNA9+0mJtLKTfh3Zw2FB10pz5zwB6NRaciZS8IgUZjkJ2Qv1jGeyfAY6sz8YNojIrCVwIvRFVxffVVa5YOqTQD0fKmVJcwiqcxp4hBbEKtrbKqivZkjj2qpmvYndnoXi1xooFT5G63IYgOQMS+cVcBaLwQ8369GkDbVDEKvIyuJhC4Iby7xe6ThrjQb7Wlgd2RBnlsvU/XpoIcse9k7qEq3zGmC/ZTIk82u+b72ekaofPbI+mPs2rCUDHjWe4sDHAeU09l9VHXgAS5sS43fsWm0+Eq4QJ7DFivDOBjr0vCxzxgCDz8NGtgSov5qMSngYL86i4Zgl5xEY0yH50IAOoazNBOnEsLuSBUhiYT9EYeGsG1rveUTqDvGxhwpgwQoZz5fgQkTRxMTrNou1IzD0w6xR7wlyu6lOd3DEJoHRvXTVod9IRxb/hbdpwq+HBj+k6l9zegbqCNsucz4Ydld7uea2W6HFoNUNja8sdEnjtrdEufMhmNmEUTYwE/bK7NOTBr4OcKD5touGvflX/nOb3e7JeVH+Knxs2Nka13ydn9EiPyClYupXfDDm95BH6UVwqBi1vAZuqB+g2pczPUuWwlLN0fGzx19mKFZfwdPte55ydklBdUEjL2qb3UnboWdjJ4d3h/kcFUDUa5qan3SRM4K2Kisn61wcwTY6Zj+5AvTCVw82y3brDl379UfkxWRSPfuO8G0A5/SmN99Py5MFSh+rnooWO+VGWqD32u7fyRl4CfajyvBOXmCCG14K3Krb8Wmi5E5WmKAXDGvEbTbwysD/+95xrfr19GtLU+9AOCPYzgBxzT/PUz6YrwVVc9dc/N9ItWgf5xumb56w2FXYbeG2kQCe8GPDcRRrjDJ88+F5juhNX/8rVMatZg3vc/0aySxd1nJkKwEbzvZ+DfVCah/tuXSq3iUnzQW7IFxVnNoHRVKD3EpK3g/jt80Mqk8IBH9P8CUEsDBBQAAgAIAMxo1ki46rdwSQAAAGoAAAAbAAAAdW5pdmVyc2FsL3VuaXZlcnNhbC5wbmcueG1ss7GvyM1RKEstKs7Mz7NVMtQzULK34+WyKShKLctMLVeoAIoZ6RlAgJJCJSq3PDOlJMNWydwcSSwjNTM9o8RWydTcEi6oDzQSAFBLAQIAABQAAgAIAMto1kgVDq0oZAQAAAcRAAAdAAAAAAAAAAEAAAAAAAAAAAB1bml2ZXJzYWwvY29tbW9uX21lc3NhZ2VzLmxuZ1BLAQIAABQAAgAIAMto1kiqiTkF8QMAACwRAAAnAAAAAAAAAAEAAAAAAJ8EAAB1bml2ZXJzYWwvZmxhc2hfcHVibGlzaGluZ19zZXR0aW5ncy54bWxQSwECAAAUAAIACADLaNZILKqJ27ECAABUCgAAIQAAAAAAAAABAAAAAADVCAAAdW5pdmVyc2FsL2ZsYXNoX3NraW5fc2V0dGluZ3MueG1sUEsBAgAAFAACAAgAy2jWSJjAjiXHAwAAPRAAACYAAAAAAAAAAQAAAAAAxQsAAHVuaXZlcnNhbC9odG1sX3B1Ymxpc2hpbmdfc2V0dGluZ3MueG1sUEsBAgAAFAACAAgAy2jWSPhisWuEAQAA/wUAAB8AAAAAAAAAAQAAAAAA0A8AAHVuaXZlcnNhbC9odG1sX3NraW5fc2V0dGluZ3MuanNQSwECAAAUAAIACADLaNZIPTwv0cEAAADlAQAAGgAAAAAAAAABAAAAAACREQAAdW5pdmVyc2FsL2kxOG5fcHJlc2V0cy54bWxQSwECAAAUAAIACADLaNZIm217W2AAAABlAAAAHAAAAAAAAAABAAAAAACKEgAAdW5pdmVyc2FsL2xvY2FsX3NldHRpbmdzLnhtbFBLAQIAABQAAgAIAESUV0cjtE77+wIAALAIAAAUAAAAAAAAAAEAAAAAACQTAAB1bml2ZXJzYWwvcGxheWVyLnhtbFBLAQIAABQAAgAIAMto1khi/l9jyggAAPA9AAApAAAAAAAAAAEAAAAAAFEWAAB1bml2ZXJzYWwvc2tpbl9jdXN0b21pemF0aW9uX3NldHRpbmdzLnhtbFBLAQIAABQAAgAIAMxo1kgugG8OhCsAAGRrAAAXAAAAAAAAAAAAAAAAAGIfAAB1bml2ZXJzYWwvdW5pdmVyc2FsLnBuZ1BLAQIAABQAAgAIAMxo1ki46rdwSQAAAGoAAAAbAAAAAAAAAAEAAAAAABtLAAB1bml2ZXJzYWwvdW5pdmVyc2FsLnBuZy54bWxQSwUGAAAAAAsACwBJAwAAnUsAAAAA"/>
  <p:tag name="ISPRING_SCORM_ENDPOINT" val="&lt;endpoint&gt;&lt;enable&gt;0&lt;/enable&gt;&lt;lrs&gt;http://&lt;/lrs&gt;&lt;auth&gt;0&lt;/auth&gt;&lt;login&gt;&lt;/login&gt;&lt;password&gt;&lt;/password&gt;&lt;key&gt;&lt;/key&gt;&lt;name&gt;&lt;/name&gt;&lt;email&gt;&lt;/email&gt;&lt;/endpoint&gt;&#10;"/>
  <p:tag name="ISPRING_PRESENTATION_TITLE" val="06【毕业答辩】高校通用论文开题报告PPT模板"/>
</p:tagLst>
</file>

<file path=ppt/theme/theme1.xml><?xml version="1.0" encoding="utf-8"?>
<a:theme xmlns:a="http://schemas.openxmlformats.org/drawingml/2006/main" name="Office 主题​​">
  <a:themeElements>
    <a:clrScheme name="答辩">
      <a:dk1>
        <a:sysClr val="windowText" lastClr="000000"/>
      </a:dk1>
      <a:lt1>
        <a:sysClr val="window" lastClr="FFFFFF"/>
      </a:lt1>
      <a:dk2>
        <a:srgbClr val="44546A"/>
      </a:dk2>
      <a:lt2>
        <a:srgbClr val="E7E6E6"/>
      </a:lt2>
      <a:accent1>
        <a:srgbClr val="1E2B5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1352</TotalTime>
  <Words>2307</Words>
  <Application>Microsoft Office PowerPoint</Application>
  <PresentationFormat>宽屏</PresentationFormat>
  <Paragraphs>223</Paragraphs>
  <Slides>42</Slides>
  <Notes>42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5" baseType="lpstr">
      <vt:lpstr>等线</vt:lpstr>
      <vt:lpstr>等线 Light</vt:lpstr>
      <vt:lpstr>思源黑体 CN Medium</vt:lpstr>
      <vt:lpstr>宋体</vt:lpstr>
      <vt:lpstr>微软雅黑</vt:lpstr>
      <vt:lpstr>微软雅黑 Light</vt:lpstr>
      <vt:lpstr>Arial</vt:lpstr>
      <vt:lpstr>Calibri</vt:lpstr>
      <vt:lpstr>Times New Roman</vt:lpstr>
      <vt:lpstr>Wingdings</vt:lpstr>
      <vt:lpstr>Office 主题​​</vt:lpstr>
      <vt:lpstr>Visio</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06【毕业答辩】高校通用论文开题报告PPT模板</dc:title>
  <dc:creator>QQ158698815</dc:creator>
  <cp:keywords>QQ158698815</cp:keywords>
  <cp:lastModifiedBy>Administrator</cp:lastModifiedBy>
  <cp:revision>227</cp:revision>
  <dcterms:created xsi:type="dcterms:W3CDTF">2016-05-12T06:59:28Z</dcterms:created>
  <dcterms:modified xsi:type="dcterms:W3CDTF">2018-06-07T05:04:04Z</dcterms:modified>
</cp:coreProperties>
</file>