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线条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线条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标题文本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18" name="正文级别 1…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在此键入引文。”"/>
          <p:cNvSpPr/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线条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线条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图像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标题文本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33" name="正文级别 1…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文本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2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线条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线条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图像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标题文本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1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像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1" name="正文级别 1…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文级别 1…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图像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图像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图像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标题文本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orem Ipsum Dolor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Lorem Ipsum Dolor</a:t>
            </a:r>
          </a:p>
        </p:txBody>
      </p:sp>
      <p:sp>
        <p:nvSpPr>
          <p:cNvPr id="134" name="标题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正文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