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008003"/>
    <a:srgbClr val="FF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3C69DD-FB23-4AB7-AE01-A36D7668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AEF6C43-CB5D-44CC-A717-CF398FB18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88C45A-DAAC-48AB-A9EE-D54E08BD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D1F308-487C-418B-BA38-9A39770D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D70B8D-C0A3-4966-894D-964FE4CB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278FC3-978B-4455-B351-903EF7B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7BC7240-CA4E-41E0-A17D-DC0A3778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78D84CB-2CF1-479E-AC58-BB240F64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F133AA8-A3A5-4567-BE5F-9C9A6727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0E21815-16DC-4008-B506-F00F012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8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878905B-7400-4367-9F73-3E1E2D3E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97A5605-71B8-4E9D-9D92-7360BA3A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CFCD2B7-8316-4C64-9207-110C1C5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8BF290-FF1D-493B-8494-E3E60A90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805A3DD-1488-4441-BE2E-C7BBC5B4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8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6EA5C5-D243-4A6B-9298-338B84E0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18AEBE-1404-470A-AE4B-F547D6EB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50E7062-6020-4325-AF02-EFE2D885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0168559-120D-4AE7-9161-5F3C626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93D0EFE-456D-4A84-B03A-816DED36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1F6B47-C155-407F-A086-599E23BA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6F64E51-059C-48FB-A56E-6DB044B5C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584A6E-7D59-4986-AE20-57635E5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323C1B8-AE6C-467D-A51D-3C810DD6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1EDDD3-7905-4E88-9B05-1B782A19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237CDB-8826-4D2C-BB55-A7751AC4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E3A2B2-A753-4E94-9536-D9DF604B6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0FA4E07-72F8-40FF-9D95-567942B7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3CF65A9-1D00-4212-82C0-623550E7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2F390B5-3363-4DD9-989E-1773A614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D2FE748-6860-4739-A7EC-5C7FC259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F67FDC-C605-4CF5-B155-35ED07A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6BCDD1C-EB30-4371-AAE8-DCE87572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FB9C0EE-1A70-4349-A8DA-B51246033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A0B95E3-5C08-4897-A565-E497183C8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D8F711E-99E2-4623-BB11-A5442BC55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ED9C65E-3B59-4DD2-AA3D-4486D842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7917468-9CD1-4D4D-9408-11D641CD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45632863-EAF9-4C38-9E57-8D2063C7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9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28CDA2-B57A-4B47-A7D7-9142E21D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98125C6-33A0-4A15-9A1F-12C485E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C36F829-F604-4892-98D6-070A0247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4F3A67E-6741-4CF2-B97E-BA5E6B91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4D828DD-B072-4A8C-B3EB-EAB1FEB9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6A93449-4BE2-49FB-A9DB-B5BAD0B3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4AA0A98-B970-49D5-A3A7-C4BE455B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8BE134-2FFF-4D39-A751-63CEC0FC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B4CC51-9DBE-4B6B-AC93-723DE0A3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01C0E9A-5AC9-46EB-B51A-5732C8A0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D471AD6-701A-45C8-83DF-1FC0F319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A638A74-737A-493F-B360-17C51AB9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2D4C840-B293-473C-97C5-56D86544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3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16B707-7485-4D7B-A34A-4531C9A8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676E3D3-DEEA-4661-A84B-6762CE703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3D52D0F-F2CD-4F81-BB85-6A7555CB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DFE6ED2-933D-4C47-8700-BBEB9DB5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08FFF08-4B13-429D-A73C-8B58181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BEC885B-31BC-467A-941C-DA2FC1B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4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4FC021-D4D3-460F-A66C-D0C3881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678E9BF-BFFC-483C-A502-AD7BDEDB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7064BC3-A5E6-4501-ABD3-5B9D4BB25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5D37A-AD5B-460F-A668-E8C43A4C654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17E1670-BCB6-459B-916A-CF1182074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0231B5-D168-44FA-8A20-548900F3B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F9D8-1D4D-4C5B-B3E8-D29D2232F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8ABD55C-5995-4C9E-9314-34EBD36F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4" y="103918"/>
            <a:ext cx="10852888" cy="4290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732B3-6EA1-429C-83A0-424BE306D57F}"/>
              </a:ext>
            </a:extLst>
          </p:cNvPr>
          <p:cNvSpPr txBox="1"/>
          <p:nvPr/>
        </p:nvSpPr>
        <p:spPr>
          <a:xfrm>
            <a:off x="8331200" y="4377267"/>
            <a:ext cx="3860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Mario Party</a:t>
            </a:r>
            <a:endParaRPr lang="ru-RU" sz="42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endParaRPr lang="en-US" sz="42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Гудович Александр</a:t>
            </a:r>
            <a:endParaRPr lang="ru-RU" sz="4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Горовенко Богдан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4E76BB-338E-4D3B-90DE-4CD644543C86}"/>
              </a:ext>
            </a:extLst>
          </p:cNvPr>
          <p:cNvSpPr txBox="1"/>
          <p:nvPr/>
        </p:nvSpPr>
        <p:spPr>
          <a:xfrm>
            <a:off x="0" y="6384750"/>
            <a:ext cx="8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GG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AC36D6E-A6D5-4BB8-86E7-A15F6E80A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11" y="6145293"/>
            <a:ext cx="1802895" cy="7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2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CAD2C8D-53D3-4E79-BEFF-B95028A0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4" y="259957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9C4113-8D6F-4844-884C-73C30C45EB16}"/>
              </a:ext>
            </a:extLst>
          </p:cNvPr>
          <p:cNvSpPr txBox="1"/>
          <p:nvPr/>
        </p:nvSpPr>
        <p:spPr>
          <a:xfrm>
            <a:off x="4936067" y="237067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BF6D6372-20E7-41D4-924B-414915472EBC}"/>
              </a:ext>
            </a:extLst>
          </p:cNvPr>
          <p:cNvCxnSpPr/>
          <p:nvPr/>
        </p:nvCxnSpPr>
        <p:spPr>
          <a:xfrm>
            <a:off x="5554137" y="878021"/>
            <a:ext cx="0" cy="63751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23592A09-CB71-49F6-909D-FD949071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3" y="1597690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505ED7-B4F0-4F19-B9CD-8CF4CED788ED}"/>
              </a:ext>
            </a:extLst>
          </p:cNvPr>
          <p:cNvSpPr txBox="1"/>
          <p:nvPr/>
        </p:nvSpPr>
        <p:spPr>
          <a:xfrm>
            <a:off x="4902201" y="1540935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3AF1CB4-AD15-4A89-96B9-0D1F218EB0B4}"/>
              </a:ext>
            </a:extLst>
          </p:cNvPr>
          <p:cNvCxnSpPr/>
          <p:nvPr/>
        </p:nvCxnSpPr>
        <p:spPr>
          <a:xfrm flipH="1">
            <a:off x="3598333" y="2190353"/>
            <a:ext cx="1955804" cy="109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83DE520B-0304-4F9B-9E14-53EC3A471677}"/>
              </a:ext>
            </a:extLst>
          </p:cNvPr>
          <p:cNvCxnSpPr>
            <a:cxnSpLocks/>
          </p:cNvCxnSpPr>
          <p:nvPr/>
        </p:nvCxnSpPr>
        <p:spPr>
          <a:xfrm rot="-7200000" flipH="1">
            <a:off x="5546345" y="2222484"/>
            <a:ext cx="1955804" cy="109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64DE766D-12AB-4840-9B37-D90A2B59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70" y="3429000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BF87B1DA-767E-42D8-ADF6-1EFA4D195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35" y="3428999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1D2506C-78DA-47E2-94BF-2814BAEEB567}"/>
              </a:ext>
            </a:extLst>
          </p:cNvPr>
          <p:cNvSpPr txBox="1"/>
          <p:nvPr/>
        </p:nvSpPr>
        <p:spPr>
          <a:xfrm>
            <a:off x="2315421" y="3417553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1CBE2A8-CE85-4ED2-A997-006A263CE0DC}"/>
              </a:ext>
            </a:extLst>
          </p:cNvPr>
          <p:cNvSpPr txBox="1"/>
          <p:nvPr/>
        </p:nvSpPr>
        <p:spPr>
          <a:xfrm>
            <a:off x="6819898" y="3428999"/>
            <a:ext cx="3175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Snake.py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A6229EF0-FCDE-4DF9-AF4C-EA117056C71D}"/>
              </a:ext>
            </a:extLst>
          </p:cNvPr>
          <p:cNvCxnSpPr/>
          <p:nvPr/>
        </p:nvCxnSpPr>
        <p:spPr>
          <a:xfrm>
            <a:off x="2895600" y="4044552"/>
            <a:ext cx="0" cy="103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630E8BE-4E45-40CD-A19F-892EBA239469}"/>
              </a:ext>
            </a:extLst>
          </p:cNvPr>
          <p:cNvSpPr txBox="1"/>
          <p:nvPr/>
        </p:nvSpPr>
        <p:spPr>
          <a:xfrm>
            <a:off x="1921933" y="5080000"/>
            <a:ext cx="3708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Pacman_board.py</a:t>
            </a:r>
            <a:endParaRPr lang="ru-RU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B46BEC09-5C30-4AD4-B593-4D854E2D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16" y="5091444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E9D999E2-EB65-4064-985B-B24DB29A1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06" y="6145293"/>
            <a:ext cx="1802895" cy="7127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6E437CF-79C7-47A6-A82F-33425E8A432C}"/>
              </a:ext>
            </a:extLst>
          </p:cNvPr>
          <p:cNvSpPr txBox="1"/>
          <p:nvPr/>
        </p:nvSpPr>
        <p:spPr>
          <a:xfrm>
            <a:off x="9994898" y="93133"/>
            <a:ext cx="3361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83324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72BEFC0-75E3-4FC8-A3DB-AC2927DA58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079066"/>
            <a:ext cx="1802895" cy="71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35B3A9-4199-488B-AAFA-5EE923D2D125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C46E3BD-6E33-42C2-AE36-3AF19FB5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1" y="575961"/>
            <a:ext cx="4775021" cy="613931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0B812BB6-A58B-4268-AC31-F78A3D941520}"/>
              </a:ext>
            </a:extLst>
          </p:cNvPr>
          <p:cNvSpPr/>
          <p:nvPr/>
        </p:nvSpPr>
        <p:spPr>
          <a:xfrm>
            <a:off x="5715000" y="973667"/>
            <a:ext cx="1185333" cy="1185333"/>
          </a:xfrm>
          <a:prstGeom prst="rect">
            <a:avLst/>
          </a:prstGeom>
          <a:solidFill>
            <a:srgbClr val="FF3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E82DD6-A3D2-4730-9CF5-A3CFFAF4F11D}"/>
              </a:ext>
            </a:extLst>
          </p:cNvPr>
          <p:cNvSpPr txBox="1"/>
          <p:nvPr/>
        </p:nvSpPr>
        <p:spPr>
          <a:xfrm>
            <a:off x="7078133" y="973667"/>
            <a:ext cx="4766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призрака 1 вариант</a:t>
            </a:r>
          </a:p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действий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6E691A3-E6DD-419C-B39F-1D95396BA2B6}"/>
              </a:ext>
            </a:extLst>
          </p:cNvPr>
          <p:cNvSpPr/>
          <p:nvPr/>
        </p:nvSpPr>
        <p:spPr>
          <a:xfrm>
            <a:off x="5715000" y="2641600"/>
            <a:ext cx="1185333" cy="1185333"/>
          </a:xfrm>
          <a:prstGeom prst="rect">
            <a:avLst/>
          </a:prstGeom>
          <a:solidFill>
            <a:srgbClr val="008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C6E83C-A2F8-4E14-8032-18C3326FBCC2}"/>
              </a:ext>
            </a:extLst>
          </p:cNvPr>
          <p:cNvSpPr txBox="1"/>
          <p:nvPr/>
        </p:nvSpPr>
        <p:spPr>
          <a:xfrm>
            <a:off x="7069670" y="2641600"/>
            <a:ext cx="4927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призрака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3</a:t>
            </a: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варианта действий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4A966C2D-73BE-4FEC-9D1E-89E1AD6CE5B3}"/>
              </a:ext>
            </a:extLst>
          </p:cNvPr>
          <p:cNvSpPr/>
          <p:nvPr/>
        </p:nvSpPr>
        <p:spPr>
          <a:xfrm>
            <a:off x="5715000" y="4309533"/>
            <a:ext cx="1185333" cy="1185333"/>
          </a:xfrm>
          <a:prstGeom prst="rect">
            <a:avLst/>
          </a:prstGeom>
          <a:solidFill>
            <a:srgbClr val="818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3E75A1-508F-46A0-A7CB-98505DBFB676}"/>
              </a:ext>
            </a:extLst>
          </p:cNvPr>
          <p:cNvSpPr txBox="1"/>
          <p:nvPr/>
        </p:nvSpPr>
        <p:spPr>
          <a:xfrm>
            <a:off x="7078133" y="4351866"/>
            <a:ext cx="4927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Призрак может только продолжать 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277413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C6A9BF-5D01-4FC2-8D5A-0ECFE8224C43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E8D89C5-3805-4DEB-B85A-EE2C6E80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079066"/>
            <a:ext cx="1802895" cy="71270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209B82B0-CF5B-4FD4-81F2-95F89EE5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789516"/>
            <a:ext cx="3539066" cy="25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10145894-5CD7-4F96-97D9-1DE6E2FC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" y="3596210"/>
            <a:ext cx="3539065" cy="23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371B91-D113-4D71-9B67-440EE608EA26}"/>
              </a:ext>
            </a:extLst>
          </p:cNvPr>
          <p:cNvSpPr txBox="1"/>
          <p:nvPr/>
        </p:nvSpPr>
        <p:spPr>
          <a:xfrm>
            <a:off x="4411132" y="789516"/>
            <a:ext cx="7586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 достижения своей целевой клетки призрак измеряет расстояние до этой клетки прямым отрезком и выбирает более короткий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153AF-9709-44C0-ABF6-26257BF6CD84}"/>
              </a:ext>
            </a:extLst>
          </p:cNvPr>
          <p:cNvSpPr txBox="1"/>
          <p:nvPr/>
        </p:nvSpPr>
        <p:spPr>
          <a:xfrm>
            <a:off x="4411132" y="3333220"/>
            <a:ext cx="75861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Так как расстояние выбирается по прямой до цели, возможно, что призрак выберет неправильный поворот, когда расстояние по прямой меньше, однако расстояние по лабиринту может оказаться больше</a:t>
            </a:r>
          </a:p>
        </p:txBody>
      </p:sp>
    </p:spTree>
    <p:extLst>
      <p:ext uri="{BB962C8B-B14F-4D97-AF65-F5344CB8AC3E}">
        <p14:creationId xmlns:p14="http://schemas.microsoft.com/office/powerpoint/2010/main" val="20468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7C292C-D786-435E-906E-99EB52555892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AC36D6E-A6D5-4BB8-86E7-A15F6E80A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138335"/>
            <a:ext cx="1802895" cy="71270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354F441-D596-4186-A876-61B638B1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681779"/>
            <a:ext cx="4665135" cy="59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77B98C4-FA48-4047-B1B5-18BA0EFBB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17" y="723536"/>
            <a:ext cx="1388568" cy="1388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645028-D7BC-4C5D-9C33-A992B4397B41}"/>
              </a:ext>
            </a:extLst>
          </p:cNvPr>
          <p:cNvSpPr txBox="1"/>
          <p:nvPr/>
        </p:nvSpPr>
        <p:spPr>
          <a:xfrm>
            <a:off x="7112002" y="1125432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Блинки «тень»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4BBDE996-422B-4E79-8D54-A436BAAFA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17" y="2253821"/>
            <a:ext cx="1388568" cy="13885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297780-2913-44C2-B643-C1EC8D24864A}"/>
              </a:ext>
            </a:extLst>
          </p:cNvPr>
          <p:cNvSpPr txBox="1"/>
          <p:nvPr/>
        </p:nvSpPr>
        <p:spPr>
          <a:xfrm>
            <a:off x="7112002" y="2644746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Пинки «быстрый»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E915C2D0-9B88-427A-ABB4-1283D17D5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83" y="3784106"/>
            <a:ext cx="1405501" cy="1405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A9CAD80-10C5-45BE-9D34-1DFABFBE27D0}"/>
              </a:ext>
            </a:extLst>
          </p:cNvPr>
          <p:cNvSpPr txBox="1"/>
          <p:nvPr/>
        </p:nvSpPr>
        <p:spPr>
          <a:xfrm>
            <a:off x="7052735" y="4213254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Клайд «тюремщик»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4427B3C3-0C9E-4E38-9ABE-DC5C3DD848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472" y="3784106"/>
            <a:ext cx="1173920" cy="140391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CA22AFB0-8E80-4A2C-8472-1BA051E7E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83" y="5331324"/>
            <a:ext cx="1443602" cy="14436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9D1DBE-E587-4B08-B16E-2AC94106D2D0}"/>
              </a:ext>
            </a:extLst>
          </p:cNvPr>
          <p:cNvSpPr txBox="1"/>
          <p:nvPr/>
        </p:nvSpPr>
        <p:spPr>
          <a:xfrm>
            <a:off x="6904584" y="5781762"/>
            <a:ext cx="473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Инки «застенчивый»</a:t>
            </a:r>
          </a:p>
        </p:txBody>
      </p:sp>
    </p:spTree>
    <p:extLst>
      <p:ext uri="{BB962C8B-B14F-4D97-AF65-F5344CB8AC3E}">
        <p14:creationId xmlns:p14="http://schemas.microsoft.com/office/powerpoint/2010/main" val="237055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D85FE1D1-7321-47E8-8836-E97E5A8B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7" y="871278"/>
            <a:ext cx="3483304" cy="233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7C5537-DE0F-4FE2-9340-48CF8038941D}"/>
              </a:ext>
            </a:extLst>
          </p:cNvPr>
          <p:cNvSpPr txBox="1"/>
          <p:nvPr/>
        </p:nvSpPr>
        <p:spPr>
          <a:xfrm>
            <a:off x="7332133" y="66227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 </a:t>
            </a:r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 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BDCF42C-797B-4E16-A9B2-5DEFC6A26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138335"/>
            <a:ext cx="1802895" cy="71270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E29D6421-D8BA-4D2F-9B74-1C7C2773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17" y="871278"/>
            <a:ext cx="3287183" cy="23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D2E8C51E-82F8-4CE0-83A9-95F4E0EA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696" y="871278"/>
            <a:ext cx="1802895" cy="28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xmlns="" id="{05C1D48B-B991-43F9-A9A2-BC203629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7" y="4252385"/>
            <a:ext cx="2457451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xmlns="" id="{48079D18-B946-4057-8D52-3952242D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03" y="4229221"/>
            <a:ext cx="3841927" cy="24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xmlns="" id="{09A1F8E6-B483-4417-B4A1-6E8B19CF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214" y="4252385"/>
            <a:ext cx="3943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38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660102E-4EDF-4628-9902-AF5BD670F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73" y="6138335"/>
            <a:ext cx="1802895" cy="71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65E331-8A42-497F-AD79-8769CD893BF4}"/>
              </a:ext>
            </a:extLst>
          </p:cNvPr>
          <p:cNvSpPr txBox="1"/>
          <p:nvPr/>
        </p:nvSpPr>
        <p:spPr>
          <a:xfrm>
            <a:off x="8017933" y="83161"/>
            <a:ext cx="4665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Разделение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367293-BCEA-414A-9B5C-C6DC759C9530}"/>
              </a:ext>
            </a:extLst>
          </p:cNvPr>
          <p:cNvSpPr txBox="1"/>
          <p:nvPr/>
        </p:nvSpPr>
        <p:spPr>
          <a:xfrm>
            <a:off x="778932" y="1183828"/>
            <a:ext cx="2260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Саша: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B898F0-0FFB-4A06-B5B2-80F8FC052D1A}"/>
              </a:ext>
            </a:extLst>
          </p:cNvPr>
          <p:cNvSpPr txBox="1"/>
          <p:nvPr/>
        </p:nvSpPr>
        <p:spPr>
          <a:xfrm>
            <a:off x="1185332" y="2174428"/>
            <a:ext cx="226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Pacman.py</a:t>
            </a:r>
          </a:p>
          <a:p>
            <a:endParaRPr lang="ru-RU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Menu.py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9EC52A9A-C3A4-4895-A22A-564E8A3A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9" y="2174428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F53F0CB-2509-4371-8146-9BFA13C6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8" y="3059093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3AE8DE-3A75-4D89-A0FA-FE8E7032B762}"/>
              </a:ext>
            </a:extLst>
          </p:cNvPr>
          <p:cNvSpPr txBox="1"/>
          <p:nvPr/>
        </p:nvSpPr>
        <p:spPr>
          <a:xfrm>
            <a:off x="5596465" y="1183828"/>
            <a:ext cx="2260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Богдан: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210ED1-2C4F-488D-9D31-0AE069131C9A}"/>
              </a:ext>
            </a:extLst>
          </p:cNvPr>
          <p:cNvSpPr txBox="1"/>
          <p:nvPr/>
        </p:nvSpPr>
        <p:spPr>
          <a:xfrm>
            <a:off x="5867399" y="2174428"/>
            <a:ext cx="4326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Snake.py</a:t>
            </a:r>
          </a:p>
          <a:p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Menu.py(Settings, Shop)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D4709ECA-357C-4E6D-BD8B-81DF4AAB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36" y="2174428"/>
            <a:ext cx="592663" cy="5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5D1C640A-7F97-44FB-8A4B-09FC78644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5521">
            <a:off x="4235886" y="980796"/>
            <a:ext cx="1989562" cy="88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Змейка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Реализация Змейки:</a:t>
            </a:r>
          </a:p>
          <a:p>
            <a:r>
              <a:rPr lang="ru-RU" dirty="0"/>
              <a:t>За клеточное после был взят экран.  Далее был создан класс </a:t>
            </a:r>
            <a:r>
              <a:rPr lang="en-US" dirty="0"/>
              <a:t>Snake</a:t>
            </a:r>
            <a:r>
              <a:rPr lang="ru-RU" dirty="0"/>
              <a:t>, в котором храниться информация о теле, положении головы змейки.</a:t>
            </a:r>
          </a:p>
          <a:p>
            <a:r>
              <a:rPr lang="ru-RU" dirty="0"/>
              <a:t>Для генерации еды. Был создан класс </a:t>
            </a:r>
            <a:r>
              <a:rPr lang="en-US" dirty="0"/>
              <a:t>Food</a:t>
            </a:r>
            <a:r>
              <a:rPr lang="ru-RU" dirty="0"/>
              <a:t>, в котором генерируется положение еды на клеточном поле. </a:t>
            </a:r>
          </a:p>
          <a:p>
            <a:r>
              <a:rPr lang="ru-RU" dirty="0"/>
              <a:t>Далее запускаются две ф-</a:t>
            </a:r>
            <a:r>
              <a:rPr lang="ru-RU" dirty="0" err="1"/>
              <a:t>ции</a:t>
            </a:r>
            <a:r>
              <a:rPr lang="ru-RU" dirty="0"/>
              <a:t> </a:t>
            </a:r>
            <a:r>
              <a:rPr lang="en-US" dirty="0"/>
              <a:t>player</a:t>
            </a:r>
            <a:r>
              <a:rPr lang="ru-RU" dirty="0"/>
              <a:t>_</a:t>
            </a:r>
            <a:r>
              <a:rPr lang="en-US" dirty="0"/>
              <a:t>one</a:t>
            </a:r>
            <a:r>
              <a:rPr lang="ru-RU" dirty="0"/>
              <a:t>() и </a:t>
            </a:r>
            <a:r>
              <a:rPr lang="en-US" dirty="0"/>
              <a:t>player</a:t>
            </a:r>
            <a:r>
              <a:rPr lang="ru-RU" dirty="0"/>
              <a:t>_</a:t>
            </a:r>
            <a:r>
              <a:rPr lang="en-US" dirty="0"/>
              <a:t>two</a:t>
            </a:r>
            <a:r>
              <a:rPr lang="ru-RU" dirty="0"/>
              <a:t>() , которые моделируют игровой процесс.</a:t>
            </a:r>
          </a:p>
          <a:p>
            <a:r>
              <a:rPr lang="ru-RU" dirty="0"/>
              <a:t>В конце результаты игры преобразуются во внутри игровую валюту</a:t>
            </a:r>
            <a:r>
              <a:rPr lang="ru-RU" dirty="0" smtClean="0"/>
              <a:t>( в </a:t>
            </a:r>
            <a:r>
              <a:rPr lang="ru-RU" dirty="0" err="1" smtClean="0"/>
              <a:t>пакмане</a:t>
            </a:r>
            <a:r>
              <a:rPr lang="ru-RU" dirty="0" smtClean="0"/>
              <a:t> </a:t>
            </a:r>
            <a:r>
              <a:rPr lang="ru-RU" dirty="0"/>
              <a:t>тоже самое).</a:t>
            </a:r>
          </a:p>
          <a:p>
            <a:r>
              <a:rPr lang="ru-RU" dirty="0"/>
              <a:t>В магазине на змейку, присутствуют 3 </a:t>
            </a:r>
            <a:r>
              <a:rPr lang="ru-RU" dirty="0" err="1"/>
              <a:t>скина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AC36D6E-A6D5-4BB8-86E7-A15F6E80A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11" y="6145293"/>
            <a:ext cx="1802895" cy="7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9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планы на </a:t>
            </a:r>
            <a:r>
              <a:rPr lang="ru-RU" dirty="0"/>
              <a:t>будущее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-Фикс багов</a:t>
            </a:r>
          </a:p>
          <a:p>
            <a:r>
              <a:rPr lang="ru-RU" dirty="0"/>
              <a:t>-Добавление новых </a:t>
            </a:r>
            <a:r>
              <a:rPr lang="ru-RU" dirty="0" err="1"/>
              <a:t>скинов</a:t>
            </a:r>
            <a:r>
              <a:rPr lang="ru-RU" dirty="0"/>
              <a:t>, </a:t>
            </a:r>
            <a:r>
              <a:rPr lang="ru-RU" dirty="0" err="1" smtClean="0"/>
              <a:t>миниигр</a:t>
            </a:r>
            <a:endParaRPr lang="ru-RU" dirty="0"/>
          </a:p>
          <a:p>
            <a:r>
              <a:rPr lang="ru-RU" dirty="0" smtClean="0"/>
              <a:t>-Улучшение графического интерфейса</a:t>
            </a:r>
          </a:p>
          <a:p>
            <a:r>
              <a:rPr lang="ru-RU" dirty="0" smtClean="0"/>
              <a:t>-Добавление сетевой игры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AC36D6E-A6D5-4BB8-86E7-A15F6E80A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11" y="6145293"/>
            <a:ext cx="1802895" cy="7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1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238</Words>
  <Application>Microsoft Office PowerPoint</Application>
  <PresentationFormat>Произвольный</PresentationFormat>
  <Paragraphs>47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Змейка</vt:lpstr>
      <vt:lpstr>Возможные планы на будущее: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Гудович</dc:creator>
  <cp:lastModifiedBy>Computahter</cp:lastModifiedBy>
  <cp:revision>9</cp:revision>
  <dcterms:created xsi:type="dcterms:W3CDTF">2021-02-13T08:20:55Z</dcterms:created>
  <dcterms:modified xsi:type="dcterms:W3CDTF">2021-02-19T17:22:09Z</dcterms:modified>
</cp:coreProperties>
</file>