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9A6AC2-86DC-418A-9575-27A0F97B7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DE59F5-10B8-4422-9B83-33D16D03F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17F4C5-AE94-4562-B171-55FB1D2D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9119-895A-4F83-86F6-EE26E9CDC868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AC0512-EC33-4DFB-BDD7-24BF4CD7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2E63A0-0DA2-448F-A48C-417FE2E4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F00A-3323-4BC7-816E-710DD2BA9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18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1A621B-DA37-4E8D-9008-F1C5B0EDB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B1F771-8B36-408B-8CD6-62549D640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C2C3B3-A73C-4594-ACC0-4E650063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9119-895A-4F83-86F6-EE26E9CDC868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28565F-2AEF-4C37-BA63-47F3919D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CDFD51-B4FB-4D97-9C70-1A3014D6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F00A-3323-4BC7-816E-710DD2BA9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86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3B81A40-9E4F-439F-AA0E-EA0EB05AF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DE661B5-83F7-4A06-B488-C6E78C545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8FC600-56C6-4540-A8D5-F9F893CE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9119-895A-4F83-86F6-EE26E9CDC868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C6E192-94E9-4A08-917F-83C0B46A4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845098-9464-4FC6-80E0-54EEE0E01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F00A-3323-4BC7-816E-710DD2BA9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26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91744-CFF5-4EF5-A9B7-8BB78A7E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F3EF82-C870-49DF-9C72-72BE65921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0B4670-C46D-47BF-9767-B2D7453C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9119-895A-4F83-86F6-EE26E9CDC868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D4C107-87C8-471E-9CF0-26C10FAD2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576FDE-A2BE-4E3D-897E-60295F06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F00A-3323-4BC7-816E-710DD2BA9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22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A3E8A8-CF06-44A8-9DC4-94EE9EDC9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3BB2AE-E07F-4FE6-ADE5-9DEC40B01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3AB04E-463E-4DC2-9BF1-9B8F10FD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9119-895A-4F83-86F6-EE26E9CDC868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26CCCD-D91C-42FE-BB17-C3069291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766A20-5CEB-416B-8557-02251C5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F00A-3323-4BC7-816E-710DD2BA9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23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4EDCC1-5215-4B71-BA07-F871661C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30464E-8C26-49E7-AE77-95F193F31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AC91F5-C35B-467D-87E0-2B497682D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4B496B-DD76-47E3-9BD0-6989A074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9119-895A-4F83-86F6-EE26E9CDC868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E5AB05-EA42-496C-B2EA-B2B31DD6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590A08-3E8C-47DF-B8D1-1E4D52C8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F00A-3323-4BC7-816E-710DD2BA9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06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484DC2-E315-4C61-A40E-708A8FBD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E942F0-E1C5-4384-A1C3-26AB87934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0178D6-380D-4C28-8282-1901C9239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03D40A-3F66-448D-B69B-675E7BCDC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38165E1-F75F-4276-8AA4-4269857DC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A0BF0E4-F981-4A07-AB8A-150E29EFA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9119-895A-4F83-86F6-EE26E9CDC868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806B38F-8515-4003-A180-7230A543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EAE96A4-DCBA-424B-BA34-7A04E0DF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F00A-3323-4BC7-816E-710DD2BA9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617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B246F-10CA-4F97-9D51-28E11B39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E97410C-79F0-4A68-A1D3-8C690BD79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9119-895A-4F83-86F6-EE26E9CDC868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1099BF-FD81-43A5-AFF4-EF670AA28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61E03E-B285-4421-96AC-7411637F9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F00A-3323-4BC7-816E-710DD2BA9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27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31B756D-08CD-4F59-AAE1-09C5F93D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9119-895A-4F83-86F6-EE26E9CDC868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9A47E5D-15D4-4C6A-A7E3-DC9C26D8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1ED2E5-2B8F-4EC0-AE05-4C313298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F00A-3323-4BC7-816E-710DD2BA9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27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0ABB7C-9650-47B0-A81A-0BA10297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59F705-33D1-4B91-AD4D-53ED54450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E54C7F-A3E8-4328-88E0-2325DCCF2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B57799-3470-4399-A92C-EE8335F0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9119-895A-4F83-86F6-EE26E9CDC868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F9FAE8-1F36-4938-BA35-5FB7210E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A018B9-1FEF-45BF-8139-4BDC9526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F00A-3323-4BC7-816E-710DD2BA9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63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178AE-20C9-4EA6-A422-CBB11CB72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9DE354B-6ADD-4228-9353-6A8A05F1B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37C33A-9A1E-412F-8798-2CF007002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EB148B-8E59-46E7-99ED-C5230BAE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9119-895A-4F83-86F6-EE26E9CDC868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D32274-3F36-49C7-AFF5-8B4AFB63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CE2337-93FA-42EE-9B26-347A6929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F00A-3323-4BC7-816E-710DD2BA9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98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025D76-A18D-431C-9690-AA5F7CF9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9CF105-EB1A-43DE-9058-87D31CA22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918066-55F0-4099-AF6A-4BE0B6220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09119-895A-4F83-86F6-EE26E9CDC868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E00C3B-C265-4E6C-971F-A3652ABB9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CF6902-BEE2-4351-B118-246360766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6F00A-3323-4BC7-816E-710DD2BA9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03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19455E43-1F5F-4C45-9210-6EDA1D26A652}"/>
              </a:ext>
            </a:extLst>
          </p:cNvPr>
          <p:cNvSpPr/>
          <p:nvPr/>
        </p:nvSpPr>
        <p:spPr>
          <a:xfrm>
            <a:off x="-36512" y="0"/>
            <a:ext cx="5334376" cy="6858000"/>
          </a:xfrm>
          <a:custGeom>
            <a:avLst/>
            <a:gdLst>
              <a:gd name="connsiteX0" fmla="*/ 0 w 3737201"/>
              <a:gd name="connsiteY0" fmla="*/ 0 h 5143499"/>
              <a:gd name="connsiteX1" fmla="*/ 3737201 w 3737201"/>
              <a:gd name="connsiteY1" fmla="*/ 0 h 5143499"/>
              <a:gd name="connsiteX2" fmla="*/ 3642313 w 3737201"/>
              <a:gd name="connsiteY2" fmla="*/ 109673 h 5143499"/>
              <a:gd name="connsiteX3" fmla="*/ 2520814 w 3737201"/>
              <a:gd name="connsiteY3" fmla="*/ 1300646 h 5143499"/>
              <a:gd name="connsiteX4" fmla="*/ 2225539 w 3737201"/>
              <a:gd name="connsiteY4" fmla="*/ 2291246 h 5143499"/>
              <a:gd name="connsiteX5" fmla="*/ 1758814 w 3737201"/>
              <a:gd name="connsiteY5" fmla="*/ 2996096 h 5143499"/>
              <a:gd name="connsiteX6" fmla="*/ 1463539 w 3737201"/>
              <a:gd name="connsiteY6" fmla="*/ 4120046 h 5143499"/>
              <a:gd name="connsiteX7" fmla="*/ 892039 w 3737201"/>
              <a:gd name="connsiteY7" fmla="*/ 4786796 h 5143499"/>
              <a:gd name="connsiteX8" fmla="*/ 434839 w 3737201"/>
              <a:gd name="connsiteY8" fmla="*/ 5053496 h 5143499"/>
              <a:gd name="connsiteX9" fmla="*/ 395128 w 3737201"/>
              <a:gd name="connsiteY9" fmla="*/ 5107195 h 5143499"/>
              <a:gd name="connsiteX10" fmla="*/ 372664 w 3737201"/>
              <a:gd name="connsiteY10" fmla="*/ 5143499 h 5143499"/>
              <a:gd name="connsiteX11" fmla="*/ 0 w 3737201"/>
              <a:gd name="connsiteY11" fmla="*/ 5143499 h 514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37201" h="5143499">
                <a:moveTo>
                  <a:pt x="0" y="0"/>
                </a:moveTo>
                <a:lnTo>
                  <a:pt x="3737201" y="0"/>
                </a:lnTo>
                <a:lnTo>
                  <a:pt x="3642313" y="109673"/>
                </a:lnTo>
                <a:cubicBezTo>
                  <a:pt x="3253160" y="540004"/>
                  <a:pt x="2681549" y="1022040"/>
                  <a:pt x="2520814" y="1300646"/>
                </a:cubicBezTo>
                <a:cubicBezTo>
                  <a:pt x="2235064" y="1795946"/>
                  <a:pt x="2447789" y="1770546"/>
                  <a:pt x="2225539" y="2291246"/>
                </a:cubicBezTo>
                <a:cubicBezTo>
                  <a:pt x="2003289" y="2811946"/>
                  <a:pt x="1885814" y="2691296"/>
                  <a:pt x="1758814" y="2996096"/>
                </a:cubicBezTo>
                <a:cubicBezTo>
                  <a:pt x="1631814" y="3300896"/>
                  <a:pt x="1608002" y="3821596"/>
                  <a:pt x="1463539" y="4120046"/>
                </a:cubicBezTo>
                <a:cubicBezTo>
                  <a:pt x="1319076" y="4418496"/>
                  <a:pt x="1139689" y="4745521"/>
                  <a:pt x="892039" y="4786796"/>
                </a:cubicBezTo>
                <a:cubicBezTo>
                  <a:pt x="644389" y="4828071"/>
                  <a:pt x="641214" y="4807434"/>
                  <a:pt x="434839" y="5053496"/>
                </a:cubicBezTo>
                <a:cubicBezTo>
                  <a:pt x="421941" y="5068875"/>
                  <a:pt x="408695" y="5086902"/>
                  <a:pt x="395128" y="5107195"/>
                </a:cubicBezTo>
                <a:lnTo>
                  <a:pt x="372664" y="5143499"/>
                </a:lnTo>
                <a:lnTo>
                  <a:pt x="0" y="5143499"/>
                </a:lnTo>
                <a:close/>
              </a:path>
            </a:pathLst>
          </a:custGeom>
          <a:gradFill flip="none" rotWithShape="1">
            <a:gsLst>
              <a:gs pos="0">
                <a:srgbClr val="2F4FF1"/>
              </a:gs>
              <a:gs pos="65000">
                <a:srgbClr val="AB3EFC">
                  <a:lumMod val="98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804223-9D7F-499E-AC41-13D008A1B16F}"/>
              </a:ext>
            </a:extLst>
          </p:cNvPr>
          <p:cNvSpPr txBox="1"/>
          <p:nvPr/>
        </p:nvSpPr>
        <p:spPr>
          <a:xfrm>
            <a:off x="8053633" y="4590854"/>
            <a:ext cx="4006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err="1">
                <a:latin typeface="Calibri" panose="020F0502020204030204" pitchFamily="34" charset="0"/>
                <a:cs typeface="Calibri" panose="020F0502020204030204" pitchFamily="34" charset="0"/>
              </a:rPr>
              <a:t>GameBOT</a:t>
            </a:r>
            <a:endParaRPr lang="ru-RU" sz="7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A1B32D-E9D0-4D82-8B06-546F562B130C}"/>
              </a:ext>
            </a:extLst>
          </p:cNvPr>
          <p:cNvSpPr txBox="1"/>
          <p:nvPr/>
        </p:nvSpPr>
        <p:spPr>
          <a:xfrm>
            <a:off x="7516306" y="5674936"/>
            <a:ext cx="45437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600" dirty="0"/>
              <a:t>Горовенко Богдан</a:t>
            </a:r>
          </a:p>
          <a:p>
            <a:pPr algn="r"/>
            <a:r>
              <a:rPr lang="ru-RU" sz="2600" dirty="0"/>
              <a:t>Гудович Александр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4B7A9BE8-EB01-42C9-9977-5EC756E6DAF6}"/>
              </a:ext>
            </a:extLst>
          </p:cNvPr>
          <p:cNvCxnSpPr/>
          <p:nvPr/>
        </p:nvCxnSpPr>
        <p:spPr>
          <a:xfrm>
            <a:off x="7729979" y="5674936"/>
            <a:ext cx="44620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1F6BEC-679C-4E9A-B180-FCA114578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86" y="483123"/>
            <a:ext cx="5891753" cy="589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81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Полилиния: фигура 68">
            <a:extLst>
              <a:ext uri="{FF2B5EF4-FFF2-40B4-BE49-F238E27FC236}">
                <a16:creationId xmlns:a16="http://schemas.microsoft.com/office/drawing/2014/main" id="{4D1AF88F-34A0-4B7C-8AE3-F1600F321A07}"/>
              </a:ext>
            </a:extLst>
          </p:cNvPr>
          <p:cNvSpPr/>
          <p:nvPr/>
        </p:nvSpPr>
        <p:spPr>
          <a:xfrm>
            <a:off x="10259741" y="0"/>
            <a:ext cx="1962446" cy="5052960"/>
          </a:xfrm>
          <a:custGeom>
            <a:avLst/>
            <a:gdLst>
              <a:gd name="connsiteX0" fmla="*/ 0 w 2875884"/>
              <a:gd name="connsiteY0" fmla="*/ 0 h 5052960"/>
              <a:gd name="connsiteX1" fmla="*/ 2875884 w 2875884"/>
              <a:gd name="connsiteY1" fmla="*/ 0 h 5052960"/>
              <a:gd name="connsiteX2" fmla="*/ 2875884 w 2875884"/>
              <a:gd name="connsiteY2" fmla="*/ 5052960 h 5052960"/>
              <a:gd name="connsiteX3" fmla="*/ 2864971 w 2875884"/>
              <a:gd name="connsiteY3" fmla="*/ 5024012 h 5052960"/>
              <a:gd name="connsiteX4" fmla="*/ 2774285 w 2875884"/>
              <a:gd name="connsiteY4" fmla="*/ 4905828 h 5052960"/>
              <a:gd name="connsiteX5" fmla="*/ 2237256 w 2875884"/>
              <a:gd name="connsiteY5" fmla="*/ 4209142 h 5052960"/>
              <a:gd name="connsiteX6" fmla="*/ 1932457 w 2875884"/>
              <a:gd name="connsiteY6" fmla="*/ 3585028 h 5052960"/>
              <a:gd name="connsiteX7" fmla="*/ 1438970 w 2875884"/>
              <a:gd name="connsiteY7" fmla="*/ 1930400 h 5052960"/>
              <a:gd name="connsiteX8" fmla="*/ 364913 w 2875884"/>
              <a:gd name="connsiteY8" fmla="*/ 391885 h 5052960"/>
              <a:gd name="connsiteX9" fmla="*/ 10221 w 2875884"/>
              <a:gd name="connsiteY9" fmla="*/ 13267 h 505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75884" h="5052960">
                <a:moveTo>
                  <a:pt x="0" y="0"/>
                </a:moveTo>
                <a:lnTo>
                  <a:pt x="2875884" y="0"/>
                </a:lnTo>
                <a:lnTo>
                  <a:pt x="2875884" y="5052960"/>
                </a:lnTo>
                <a:lnTo>
                  <a:pt x="2864971" y="5024012"/>
                </a:lnTo>
                <a:cubicBezTo>
                  <a:pt x="2844022" y="4980932"/>
                  <a:pt x="2814502" y="4941207"/>
                  <a:pt x="2774285" y="4905828"/>
                </a:cubicBezTo>
                <a:cubicBezTo>
                  <a:pt x="2452551" y="4622800"/>
                  <a:pt x="2377561" y="4429275"/>
                  <a:pt x="2237256" y="4209142"/>
                </a:cubicBezTo>
                <a:cubicBezTo>
                  <a:pt x="2096951" y="3989009"/>
                  <a:pt x="2065505" y="3964818"/>
                  <a:pt x="1932457" y="3585028"/>
                </a:cubicBezTo>
                <a:cubicBezTo>
                  <a:pt x="1799409" y="3205238"/>
                  <a:pt x="1700227" y="2462590"/>
                  <a:pt x="1438970" y="1930400"/>
                </a:cubicBezTo>
                <a:cubicBezTo>
                  <a:pt x="1177713" y="1398210"/>
                  <a:pt x="981770" y="1018418"/>
                  <a:pt x="364913" y="391885"/>
                </a:cubicBezTo>
                <a:cubicBezTo>
                  <a:pt x="210699" y="235252"/>
                  <a:pt x="91712" y="112485"/>
                  <a:pt x="10221" y="13267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69000"/>
                </a:schemeClr>
              </a:gs>
              <a:gs pos="50000">
                <a:srgbClr val="2F4FF1"/>
              </a:gs>
              <a:gs pos="80000">
                <a:srgbClr val="AB3EFC">
                  <a:lumMod val="9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D7E46D8B-738C-453B-B060-572AEDEAA4D6}"/>
              </a:ext>
            </a:extLst>
          </p:cNvPr>
          <p:cNvGrpSpPr/>
          <p:nvPr/>
        </p:nvGrpSpPr>
        <p:grpSpPr>
          <a:xfrm>
            <a:off x="2960016" y="593887"/>
            <a:ext cx="3469064" cy="810706"/>
            <a:chOff x="2969443" y="914400"/>
            <a:chExt cx="3469064" cy="810706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0F9DABD4-A320-4D9D-ADC1-ABD84F6160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2634" y="914400"/>
              <a:ext cx="810706" cy="810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B06086-29AC-47D9-AC0C-EEBFEA771F4F}"/>
                </a:ext>
              </a:extLst>
            </p:cNvPr>
            <p:cNvSpPr txBox="1"/>
            <p:nvPr/>
          </p:nvSpPr>
          <p:spPr>
            <a:xfrm>
              <a:off x="2969443" y="1081226"/>
              <a:ext cx="346906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/>
                <a:t>Main.py</a:t>
              </a:r>
              <a:endParaRPr lang="ru-RU" sz="2500" dirty="0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43B01FD4-43FC-4283-8DCF-C7C063C20F24}"/>
              </a:ext>
            </a:extLst>
          </p:cNvPr>
          <p:cNvGrpSpPr/>
          <p:nvPr/>
        </p:nvGrpSpPr>
        <p:grpSpPr>
          <a:xfrm>
            <a:off x="4223207" y="4858584"/>
            <a:ext cx="3469064" cy="810706"/>
            <a:chOff x="2969443" y="914400"/>
            <a:chExt cx="3469064" cy="810706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9C580E11-551F-40C5-9D31-49E5BF2C35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2634" y="914400"/>
              <a:ext cx="810706" cy="810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E540BB7-67B9-40E7-ADB5-66AF9AF6DE71}"/>
                </a:ext>
              </a:extLst>
            </p:cNvPr>
            <p:cNvSpPr txBox="1"/>
            <p:nvPr/>
          </p:nvSpPr>
          <p:spPr>
            <a:xfrm>
              <a:off x="2969443" y="1081226"/>
              <a:ext cx="346906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/>
                <a:t>Board.py</a:t>
              </a:r>
              <a:endParaRPr lang="ru-RU" sz="2500" dirty="0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EA90C474-4F39-45E9-8083-3AE2EC5EFAAA}"/>
              </a:ext>
            </a:extLst>
          </p:cNvPr>
          <p:cNvGrpSpPr/>
          <p:nvPr/>
        </p:nvGrpSpPr>
        <p:grpSpPr>
          <a:xfrm>
            <a:off x="9025792" y="3333804"/>
            <a:ext cx="4199270" cy="810706"/>
            <a:chOff x="2829238" y="948609"/>
            <a:chExt cx="4199270" cy="810706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C08BCB1C-423E-438A-B355-7E4F3EFD17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9238" y="948609"/>
              <a:ext cx="810706" cy="810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61DB85-9BA5-4B10-9BDC-338BEAC8F341}"/>
                </a:ext>
              </a:extLst>
            </p:cNvPr>
            <p:cNvSpPr txBox="1"/>
            <p:nvPr/>
          </p:nvSpPr>
          <p:spPr>
            <a:xfrm>
              <a:off x="3559444" y="1131848"/>
              <a:ext cx="346906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/>
                <a:t>Sea_battle.py</a:t>
              </a:r>
              <a:endParaRPr lang="ru-RU" sz="2500" dirty="0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258ACEE-9DF9-4977-B008-29F2DDC9A8AE}"/>
              </a:ext>
            </a:extLst>
          </p:cNvPr>
          <p:cNvGrpSpPr/>
          <p:nvPr/>
        </p:nvGrpSpPr>
        <p:grpSpPr>
          <a:xfrm>
            <a:off x="6389801" y="5200521"/>
            <a:ext cx="3469064" cy="810706"/>
            <a:chOff x="2969443" y="914400"/>
            <a:chExt cx="3469064" cy="810706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87B6BFB1-36A6-43CD-8E39-3E98DA36B3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7291" y="914400"/>
              <a:ext cx="810706" cy="810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021320B-3660-4D50-A030-52E30500729B}"/>
                </a:ext>
              </a:extLst>
            </p:cNvPr>
            <p:cNvSpPr txBox="1"/>
            <p:nvPr/>
          </p:nvSpPr>
          <p:spPr>
            <a:xfrm>
              <a:off x="2969443" y="1081226"/>
              <a:ext cx="346906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/>
                <a:t>Image_builder.py</a:t>
              </a:r>
              <a:endParaRPr lang="ru-RU" sz="2500" dirty="0"/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D34BDB3E-C0E4-46C1-BB7B-9B02E9F8E309}"/>
              </a:ext>
            </a:extLst>
          </p:cNvPr>
          <p:cNvGrpSpPr/>
          <p:nvPr/>
        </p:nvGrpSpPr>
        <p:grpSpPr>
          <a:xfrm>
            <a:off x="6886280" y="2297781"/>
            <a:ext cx="3469064" cy="810706"/>
            <a:chOff x="2969443" y="914400"/>
            <a:chExt cx="3469064" cy="810706"/>
          </a:xfrm>
        </p:grpSpPr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DCF2CDB0-8A86-43FD-9DD2-B8B1470FC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2572" y="914400"/>
              <a:ext cx="810706" cy="810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2F8410E-0293-49EB-8A88-B70E8D062D58}"/>
                </a:ext>
              </a:extLst>
            </p:cNvPr>
            <p:cNvSpPr txBox="1"/>
            <p:nvPr/>
          </p:nvSpPr>
          <p:spPr>
            <a:xfrm>
              <a:off x="2969443" y="1081226"/>
              <a:ext cx="346906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/>
                <a:t>SeaFight.py</a:t>
              </a:r>
              <a:endParaRPr lang="ru-RU" sz="2500" dirty="0"/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59FF4B18-36E4-4529-BD5F-184F57648C57}"/>
              </a:ext>
            </a:extLst>
          </p:cNvPr>
          <p:cNvGrpSpPr/>
          <p:nvPr/>
        </p:nvGrpSpPr>
        <p:grpSpPr>
          <a:xfrm>
            <a:off x="736860" y="2297781"/>
            <a:ext cx="3469064" cy="810706"/>
            <a:chOff x="2969443" y="914400"/>
            <a:chExt cx="3469064" cy="810706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8E58FDBD-A36D-4ED2-B353-EBBE2FC434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2634" y="914400"/>
              <a:ext cx="810706" cy="810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B0895CC-346B-466A-ACC7-5E8AA436EF74}"/>
                </a:ext>
              </a:extLst>
            </p:cNvPr>
            <p:cNvSpPr txBox="1"/>
            <p:nvPr/>
          </p:nvSpPr>
          <p:spPr>
            <a:xfrm>
              <a:off x="2969443" y="1081226"/>
              <a:ext cx="346906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/>
                <a:t>Mafia.py</a:t>
              </a:r>
              <a:endParaRPr lang="ru-RU" sz="2500" dirty="0"/>
            </a:p>
          </p:txBody>
        </p:sp>
      </p:grp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36982A53-0D48-4068-A07F-72E54D80EAEE}"/>
              </a:ext>
            </a:extLst>
          </p:cNvPr>
          <p:cNvCxnSpPr>
            <a:cxnSpLocks/>
          </p:cNvCxnSpPr>
          <p:nvPr/>
        </p:nvCxnSpPr>
        <p:spPr>
          <a:xfrm flipH="1">
            <a:off x="2471392" y="1603059"/>
            <a:ext cx="1940353" cy="61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61CEA9F4-57E7-415F-A4F1-7EFA023CB619}"/>
              </a:ext>
            </a:extLst>
          </p:cNvPr>
          <p:cNvCxnSpPr/>
          <p:nvPr/>
        </p:nvCxnSpPr>
        <p:spPr>
          <a:xfrm>
            <a:off x="4864231" y="1603059"/>
            <a:ext cx="2300140" cy="694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257C8FBE-60A5-48CF-A435-08A7B8ABC8EC}"/>
              </a:ext>
            </a:extLst>
          </p:cNvPr>
          <p:cNvCxnSpPr/>
          <p:nvPr/>
        </p:nvCxnSpPr>
        <p:spPr>
          <a:xfrm flipH="1">
            <a:off x="5260157" y="3083066"/>
            <a:ext cx="2969443" cy="1609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7DCA36AF-C7E0-493B-89D6-FDD4BA5199A9}"/>
              </a:ext>
            </a:extLst>
          </p:cNvPr>
          <p:cNvCxnSpPr/>
          <p:nvPr/>
        </p:nvCxnSpPr>
        <p:spPr>
          <a:xfrm flipH="1">
            <a:off x="7478598" y="3233392"/>
            <a:ext cx="1071513" cy="179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4393FEF3-16F9-4CC6-9084-727C81CFFB65}"/>
              </a:ext>
            </a:extLst>
          </p:cNvPr>
          <p:cNvCxnSpPr/>
          <p:nvPr/>
        </p:nvCxnSpPr>
        <p:spPr>
          <a:xfrm>
            <a:off x="8809346" y="3233392"/>
            <a:ext cx="70703" cy="89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25F34015-371C-4A3D-9A67-D9126462FB60}"/>
              </a:ext>
            </a:extLst>
          </p:cNvPr>
          <p:cNvGrpSpPr/>
          <p:nvPr/>
        </p:nvGrpSpPr>
        <p:grpSpPr>
          <a:xfrm>
            <a:off x="2862605" y="2999653"/>
            <a:ext cx="3469064" cy="810706"/>
            <a:chOff x="2969443" y="914400"/>
            <a:chExt cx="3469064" cy="810706"/>
          </a:xfrm>
        </p:grpSpPr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9014AD62-D434-4DE5-A251-9A8A9911A9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5313" y="914400"/>
              <a:ext cx="810706" cy="810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ADFBDF-605E-42AD-93A0-5936641BE970}"/>
                </a:ext>
              </a:extLst>
            </p:cNvPr>
            <p:cNvSpPr txBox="1"/>
            <p:nvPr/>
          </p:nvSpPr>
          <p:spPr>
            <a:xfrm>
              <a:off x="2969443" y="1081226"/>
              <a:ext cx="346906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/>
                <a:t>Game_finder.py</a:t>
              </a:r>
              <a:endParaRPr lang="ru-RU" sz="2500" dirty="0"/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A92C036E-9DED-4E41-94C5-3813003EF353}"/>
              </a:ext>
            </a:extLst>
          </p:cNvPr>
          <p:cNvGrpSpPr/>
          <p:nvPr/>
        </p:nvGrpSpPr>
        <p:grpSpPr>
          <a:xfrm>
            <a:off x="7865097" y="4179607"/>
            <a:ext cx="3469064" cy="810706"/>
            <a:chOff x="2969443" y="914400"/>
            <a:chExt cx="3469064" cy="810706"/>
          </a:xfrm>
        </p:grpSpPr>
        <p:pic>
          <p:nvPicPr>
            <p:cNvPr id="62" name="Picture 2">
              <a:extLst>
                <a:ext uri="{FF2B5EF4-FFF2-40B4-BE49-F238E27FC236}">
                  <a16:creationId xmlns:a16="http://schemas.microsoft.com/office/drawing/2014/main" id="{63ED579D-56D4-4215-B647-007B8506A8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1678" y="914400"/>
              <a:ext cx="810706" cy="810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4F8024A-C6DC-4E31-894C-D2FAE6226C12}"/>
                </a:ext>
              </a:extLst>
            </p:cNvPr>
            <p:cNvSpPr txBox="1"/>
            <p:nvPr/>
          </p:nvSpPr>
          <p:spPr>
            <a:xfrm>
              <a:off x="2969443" y="1081226"/>
              <a:ext cx="346906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/>
                <a:t>functions.py</a:t>
              </a:r>
              <a:endParaRPr lang="ru-RU" sz="2500" dirty="0"/>
            </a:p>
          </p:txBody>
        </p:sp>
      </p:grpSp>
      <p:cxnSp>
        <p:nvCxnSpPr>
          <p:cNvPr id="2048" name="Прямая со стрелкой 2047">
            <a:extLst>
              <a:ext uri="{FF2B5EF4-FFF2-40B4-BE49-F238E27FC236}">
                <a16:creationId xmlns:a16="http://schemas.microsoft.com/office/drawing/2014/main" id="{9FCA6118-0349-4549-8AFF-7164C0647D1B}"/>
              </a:ext>
            </a:extLst>
          </p:cNvPr>
          <p:cNvCxnSpPr/>
          <p:nvPr/>
        </p:nvCxnSpPr>
        <p:spPr>
          <a:xfrm flipH="1">
            <a:off x="5891751" y="2941661"/>
            <a:ext cx="2337849" cy="395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1" name="Прямая со стрелкой 2050">
            <a:extLst>
              <a:ext uri="{FF2B5EF4-FFF2-40B4-BE49-F238E27FC236}">
                <a16:creationId xmlns:a16="http://schemas.microsoft.com/office/drawing/2014/main" id="{497BB7F0-474E-48BC-B4DF-DCB3BC437AC2}"/>
              </a:ext>
            </a:extLst>
          </p:cNvPr>
          <p:cNvCxnSpPr/>
          <p:nvPr/>
        </p:nvCxnSpPr>
        <p:spPr>
          <a:xfrm>
            <a:off x="9147142" y="3108487"/>
            <a:ext cx="452487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Полилиния: фигура 67">
            <a:extLst>
              <a:ext uri="{FF2B5EF4-FFF2-40B4-BE49-F238E27FC236}">
                <a16:creationId xmlns:a16="http://schemas.microsoft.com/office/drawing/2014/main" id="{EF47CB98-E2AF-4BB9-A771-1E6920C4E4B4}"/>
              </a:ext>
            </a:extLst>
          </p:cNvPr>
          <p:cNvSpPr/>
          <p:nvPr/>
        </p:nvSpPr>
        <p:spPr>
          <a:xfrm rot="9576661">
            <a:off x="-1772704" y="-496025"/>
            <a:ext cx="5947178" cy="9212651"/>
          </a:xfrm>
          <a:custGeom>
            <a:avLst/>
            <a:gdLst>
              <a:gd name="connsiteX0" fmla="*/ 0 w 2875884"/>
              <a:gd name="connsiteY0" fmla="*/ 0 h 5052960"/>
              <a:gd name="connsiteX1" fmla="*/ 2875884 w 2875884"/>
              <a:gd name="connsiteY1" fmla="*/ 0 h 5052960"/>
              <a:gd name="connsiteX2" fmla="*/ 2875884 w 2875884"/>
              <a:gd name="connsiteY2" fmla="*/ 5052960 h 5052960"/>
              <a:gd name="connsiteX3" fmla="*/ 2864971 w 2875884"/>
              <a:gd name="connsiteY3" fmla="*/ 5024012 h 5052960"/>
              <a:gd name="connsiteX4" fmla="*/ 2774285 w 2875884"/>
              <a:gd name="connsiteY4" fmla="*/ 4905828 h 5052960"/>
              <a:gd name="connsiteX5" fmla="*/ 2237256 w 2875884"/>
              <a:gd name="connsiteY5" fmla="*/ 4209142 h 5052960"/>
              <a:gd name="connsiteX6" fmla="*/ 1932457 w 2875884"/>
              <a:gd name="connsiteY6" fmla="*/ 3585028 h 5052960"/>
              <a:gd name="connsiteX7" fmla="*/ 1438970 w 2875884"/>
              <a:gd name="connsiteY7" fmla="*/ 1930400 h 5052960"/>
              <a:gd name="connsiteX8" fmla="*/ 364913 w 2875884"/>
              <a:gd name="connsiteY8" fmla="*/ 391885 h 5052960"/>
              <a:gd name="connsiteX9" fmla="*/ 10221 w 2875884"/>
              <a:gd name="connsiteY9" fmla="*/ 13267 h 505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75884" h="5052960">
                <a:moveTo>
                  <a:pt x="0" y="0"/>
                </a:moveTo>
                <a:lnTo>
                  <a:pt x="2875884" y="0"/>
                </a:lnTo>
                <a:lnTo>
                  <a:pt x="2875884" y="5052960"/>
                </a:lnTo>
                <a:lnTo>
                  <a:pt x="2864971" y="5024012"/>
                </a:lnTo>
                <a:cubicBezTo>
                  <a:pt x="2844022" y="4980932"/>
                  <a:pt x="2814502" y="4941207"/>
                  <a:pt x="2774285" y="4905828"/>
                </a:cubicBezTo>
                <a:cubicBezTo>
                  <a:pt x="2452551" y="4622800"/>
                  <a:pt x="2377561" y="4429275"/>
                  <a:pt x="2237256" y="4209142"/>
                </a:cubicBezTo>
                <a:cubicBezTo>
                  <a:pt x="2096951" y="3989009"/>
                  <a:pt x="2065505" y="3964818"/>
                  <a:pt x="1932457" y="3585028"/>
                </a:cubicBezTo>
                <a:cubicBezTo>
                  <a:pt x="1799409" y="3205238"/>
                  <a:pt x="1700227" y="2462590"/>
                  <a:pt x="1438970" y="1930400"/>
                </a:cubicBezTo>
                <a:cubicBezTo>
                  <a:pt x="1177713" y="1398210"/>
                  <a:pt x="981770" y="1018418"/>
                  <a:pt x="364913" y="391885"/>
                </a:cubicBezTo>
                <a:cubicBezTo>
                  <a:pt x="210699" y="235252"/>
                  <a:pt x="91712" y="112485"/>
                  <a:pt x="10221" y="13267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69000"/>
                </a:schemeClr>
              </a:gs>
              <a:gs pos="50000">
                <a:srgbClr val="2F4FF1"/>
              </a:gs>
              <a:gs pos="70000">
                <a:srgbClr val="AB3EFC">
                  <a:lumMod val="9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52534B-D6BD-4220-88B7-3031EA9DB013}"/>
              </a:ext>
            </a:extLst>
          </p:cNvPr>
          <p:cNvSpPr txBox="1"/>
          <p:nvPr/>
        </p:nvSpPr>
        <p:spPr>
          <a:xfrm>
            <a:off x="558265" y="0"/>
            <a:ext cx="3080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/>
              <a:t>Структура</a:t>
            </a:r>
          </a:p>
        </p:txBody>
      </p:sp>
    </p:spTree>
    <p:extLst>
      <p:ext uri="{BB962C8B-B14F-4D97-AF65-F5344CB8AC3E}">
        <p14:creationId xmlns:p14="http://schemas.microsoft.com/office/powerpoint/2010/main" val="94576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402B66A4-C174-4C14-9BE7-44E82AB38D9B}"/>
              </a:ext>
            </a:extLst>
          </p:cNvPr>
          <p:cNvSpPr/>
          <p:nvPr/>
        </p:nvSpPr>
        <p:spPr>
          <a:xfrm rot="5400000">
            <a:off x="4612086" y="-708909"/>
            <a:ext cx="5947178" cy="9212651"/>
          </a:xfrm>
          <a:custGeom>
            <a:avLst/>
            <a:gdLst>
              <a:gd name="connsiteX0" fmla="*/ 0 w 2875884"/>
              <a:gd name="connsiteY0" fmla="*/ 0 h 5052960"/>
              <a:gd name="connsiteX1" fmla="*/ 2875884 w 2875884"/>
              <a:gd name="connsiteY1" fmla="*/ 0 h 5052960"/>
              <a:gd name="connsiteX2" fmla="*/ 2875884 w 2875884"/>
              <a:gd name="connsiteY2" fmla="*/ 5052960 h 5052960"/>
              <a:gd name="connsiteX3" fmla="*/ 2864971 w 2875884"/>
              <a:gd name="connsiteY3" fmla="*/ 5024012 h 5052960"/>
              <a:gd name="connsiteX4" fmla="*/ 2774285 w 2875884"/>
              <a:gd name="connsiteY4" fmla="*/ 4905828 h 5052960"/>
              <a:gd name="connsiteX5" fmla="*/ 2237256 w 2875884"/>
              <a:gd name="connsiteY5" fmla="*/ 4209142 h 5052960"/>
              <a:gd name="connsiteX6" fmla="*/ 1932457 w 2875884"/>
              <a:gd name="connsiteY6" fmla="*/ 3585028 h 5052960"/>
              <a:gd name="connsiteX7" fmla="*/ 1438970 w 2875884"/>
              <a:gd name="connsiteY7" fmla="*/ 1930400 h 5052960"/>
              <a:gd name="connsiteX8" fmla="*/ 364913 w 2875884"/>
              <a:gd name="connsiteY8" fmla="*/ 391885 h 5052960"/>
              <a:gd name="connsiteX9" fmla="*/ 10221 w 2875884"/>
              <a:gd name="connsiteY9" fmla="*/ 13267 h 505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75884" h="5052960">
                <a:moveTo>
                  <a:pt x="0" y="0"/>
                </a:moveTo>
                <a:lnTo>
                  <a:pt x="2875884" y="0"/>
                </a:lnTo>
                <a:lnTo>
                  <a:pt x="2875884" y="5052960"/>
                </a:lnTo>
                <a:lnTo>
                  <a:pt x="2864971" y="5024012"/>
                </a:lnTo>
                <a:cubicBezTo>
                  <a:pt x="2844022" y="4980932"/>
                  <a:pt x="2814502" y="4941207"/>
                  <a:pt x="2774285" y="4905828"/>
                </a:cubicBezTo>
                <a:cubicBezTo>
                  <a:pt x="2452551" y="4622800"/>
                  <a:pt x="2377561" y="4429275"/>
                  <a:pt x="2237256" y="4209142"/>
                </a:cubicBezTo>
                <a:cubicBezTo>
                  <a:pt x="2096951" y="3989009"/>
                  <a:pt x="2065505" y="3964818"/>
                  <a:pt x="1932457" y="3585028"/>
                </a:cubicBezTo>
                <a:cubicBezTo>
                  <a:pt x="1799409" y="3205238"/>
                  <a:pt x="1700227" y="2462590"/>
                  <a:pt x="1438970" y="1930400"/>
                </a:cubicBezTo>
                <a:cubicBezTo>
                  <a:pt x="1177713" y="1398210"/>
                  <a:pt x="981770" y="1018418"/>
                  <a:pt x="364913" y="391885"/>
                </a:cubicBezTo>
                <a:cubicBezTo>
                  <a:pt x="210699" y="235252"/>
                  <a:pt x="91712" y="112485"/>
                  <a:pt x="10221" y="13267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69000"/>
                </a:schemeClr>
              </a:gs>
              <a:gs pos="50000">
                <a:srgbClr val="2F4FF1"/>
              </a:gs>
              <a:gs pos="70000">
                <a:srgbClr val="AB3EFC">
                  <a:lumMod val="9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C2BBE-075B-4A14-9830-44F1C557C5D7}"/>
              </a:ext>
            </a:extLst>
          </p:cNvPr>
          <p:cNvSpPr txBox="1"/>
          <p:nvPr/>
        </p:nvSpPr>
        <p:spPr>
          <a:xfrm>
            <a:off x="895546" y="810705"/>
            <a:ext cx="29977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u="sng" dirty="0"/>
              <a:t>Богдан</a:t>
            </a:r>
            <a:endParaRPr lang="en-US" sz="4800" u="sng" dirty="0"/>
          </a:p>
          <a:p>
            <a:r>
              <a:rPr lang="en-US" sz="2400" dirty="0"/>
              <a:t>Class </a:t>
            </a:r>
            <a:r>
              <a:rPr lang="en-US" sz="2400" dirty="0" err="1"/>
              <a:t>GameBot</a:t>
            </a:r>
            <a:endParaRPr lang="en-US" sz="2400" dirty="0"/>
          </a:p>
          <a:p>
            <a:r>
              <a:rPr lang="en-US" sz="2400" dirty="0"/>
              <a:t>Class </a:t>
            </a:r>
            <a:r>
              <a:rPr lang="en-US" sz="2400" dirty="0" err="1"/>
              <a:t>MafiaBot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2D7D7-C4C0-4D34-B8D8-422FCFFD9948}"/>
              </a:ext>
            </a:extLst>
          </p:cNvPr>
          <p:cNvSpPr txBox="1"/>
          <p:nvPr/>
        </p:nvSpPr>
        <p:spPr>
          <a:xfrm>
            <a:off x="6890994" y="923827"/>
            <a:ext cx="39969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u="sng" dirty="0"/>
              <a:t>Александр</a:t>
            </a:r>
            <a:endParaRPr lang="en-US" sz="2400" u="sng" dirty="0"/>
          </a:p>
          <a:p>
            <a:r>
              <a:rPr lang="en-US" sz="2400" dirty="0"/>
              <a:t>Class </a:t>
            </a:r>
            <a:r>
              <a:rPr lang="en-US" sz="2400" dirty="0" err="1"/>
              <a:t>SeaBot</a:t>
            </a:r>
            <a:endParaRPr lang="en-US" sz="2400" dirty="0"/>
          </a:p>
          <a:p>
            <a:r>
              <a:rPr lang="en-US" sz="2400" dirty="0"/>
              <a:t>Class </a:t>
            </a:r>
            <a:r>
              <a:rPr lang="en-US" sz="2400" dirty="0" err="1"/>
              <a:t>ImageBuilder</a:t>
            </a:r>
            <a:endParaRPr lang="en-US" sz="2400" dirty="0"/>
          </a:p>
          <a:p>
            <a:r>
              <a:rPr lang="en-US" sz="2400" dirty="0"/>
              <a:t>Class Board</a:t>
            </a:r>
          </a:p>
          <a:p>
            <a:r>
              <a:rPr lang="en-US" sz="2400" dirty="0"/>
              <a:t>Class Player</a:t>
            </a:r>
          </a:p>
          <a:p>
            <a:r>
              <a:rPr lang="en-US" sz="2400" dirty="0"/>
              <a:t>Class </a:t>
            </a:r>
            <a:r>
              <a:rPr lang="en-US" sz="2400" dirty="0" err="1"/>
              <a:t>SeaBattle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5BC722-8E87-4FD1-8BE3-1A171713AE11}"/>
              </a:ext>
            </a:extLst>
          </p:cNvPr>
          <p:cNvSpPr txBox="1"/>
          <p:nvPr/>
        </p:nvSpPr>
        <p:spPr>
          <a:xfrm>
            <a:off x="527901" y="0"/>
            <a:ext cx="41760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/>
              <a:t>Перепись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314412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олилиния: фигура 15">
            <a:extLst>
              <a:ext uri="{FF2B5EF4-FFF2-40B4-BE49-F238E27FC236}">
                <a16:creationId xmlns:a16="http://schemas.microsoft.com/office/drawing/2014/main" id="{28D99C98-4A96-4019-805F-F6B06732413A}"/>
              </a:ext>
            </a:extLst>
          </p:cNvPr>
          <p:cNvSpPr/>
          <p:nvPr/>
        </p:nvSpPr>
        <p:spPr>
          <a:xfrm flipV="1">
            <a:off x="0" y="0"/>
            <a:ext cx="3016577" cy="6857998"/>
          </a:xfrm>
          <a:custGeom>
            <a:avLst/>
            <a:gdLst>
              <a:gd name="connsiteX0" fmla="*/ 0 w 3737201"/>
              <a:gd name="connsiteY0" fmla="*/ 0 h 5143499"/>
              <a:gd name="connsiteX1" fmla="*/ 3737201 w 3737201"/>
              <a:gd name="connsiteY1" fmla="*/ 0 h 5143499"/>
              <a:gd name="connsiteX2" fmla="*/ 3642313 w 3737201"/>
              <a:gd name="connsiteY2" fmla="*/ 109673 h 5143499"/>
              <a:gd name="connsiteX3" fmla="*/ 2520814 w 3737201"/>
              <a:gd name="connsiteY3" fmla="*/ 1300646 h 5143499"/>
              <a:gd name="connsiteX4" fmla="*/ 2225539 w 3737201"/>
              <a:gd name="connsiteY4" fmla="*/ 2291246 h 5143499"/>
              <a:gd name="connsiteX5" fmla="*/ 1758814 w 3737201"/>
              <a:gd name="connsiteY5" fmla="*/ 2996096 h 5143499"/>
              <a:gd name="connsiteX6" fmla="*/ 1463539 w 3737201"/>
              <a:gd name="connsiteY6" fmla="*/ 4120046 h 5143499"/>
              <a:gd name="connsiteX7" fmla="*/ 892039 w 3737201"/>
              <a:gd name="connsiteY7" fmla="*/ 4786796 h 5143499"/>
              <a:gd name="connsiteX8" fmla="*/ 434839 w 3737201"/>
              <a:gd name="connsiteY8" fmla="*/ 5053496 h 5143499"/>
              <a:gd name="connsiteX9" fmla="*/ 395128 w 3737201"/>
              <a:gd name="connsiteY9" fmla="*/ 5107195 h 5143499"/>
              <a:gd name="connsiteX10" fmla="*/ 372664 w 3737201"/>
              <a:gd name="connsiteY10" fmla="*/ 5143499 h 5143499"/>
              <a:gd name="connsiteX11" fmla="*/ 0 w 3737201"/>
              <a:gd name="connsiteY11" fmla="*/ 5143499 h 514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37201" h="5143499">
                <a:moveTo>
                  <a:pt x="0" y="0"/>
                </a:moveTo>
                <a:lnTo>
                  <a:pt x="3737201" y="0"/>
                </a:lnTo>
                <a:lnTo>
                  <a:pt x="3642313" y="109673"/>
                </a:lnTo>
                <a:cubicBezTo>
                  <a:pt x="3253160" y="540004"/>
                  <a:pt x="2681549" y="1022040"/>
                  <a:pt x="2520814" y="1300646"/>
                </a:cubicBezTo>
                <a:cubicBezTo>
                  <a:pt x="2235064" y="1795946"/>
                  <a:pt x="2447789" y="1770546"/>
                  <a:pt x="2225539" y="2291246"/>
                </a:cubicBezTo>
                <a:cubicBezTo>
                  <a:pt x="2003289" y="2811946"/>
                  <a:pt x="1885814" y="2691296"/>
                  <a:pt x="1758814" y="2996096"/>
                </a:cubicBezTo>
                <a:cubicBezTo>
                  <a:pt x="1631814" y="3300896"/>
                  <a:pt x="1608002" y="3821596"/>
                  <a:pt x="1463539" y="4120046"/>
                </a:cubicBezTo>
                <a:cubicBezTo>
                  <a:pt x="1319076" y="4418496"/>
                  <a:pt x="1139689" y="4745521"/>
                  <a:pt x="892039" y="4786796"/>
                </a:cubicBezTo>
                <a:cubicBezTo>
                  <a:pt x="644389" y="4828071"/>
                  <a:pt x="641214" y="4807434"/>
                  <a:pt x="434839" y="5053496"/>
                </a:cubicBezTo>
                <a:cubicBezTo>
                  <a:pt x="421941" y="5068875"/>
                  <a:pt x="408695" y="5086902"/>
                  <a:pt x="395128" y="5107195"/>
                </a:cubicBezTo>
                <a:lnTo>
                  <a:pt x="372664" y="5143499"/>
                </a:lnTo>
                <a:lnTo>
                  <a:pt x="0" y="5143499"/>
                </a:lnTo>
                <a:close/>
              </a:path>
            </a:pathLst>
          </a:custGeom>
          <a:gradFill flip="none" rotWithShape="1">
            <a:gsLst>
              <a:gs pos="0">
                <a:srgbClr val="2F4FF1"/>
              </a:gs>
              <a:gs pos="65000">
                <a:srgbClr val="AB3EFC">
                  <a:lumMod val="98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8A8CD0-7339-417B-A7AB-26C867209806}"/>
              </a:ext>
            </a:extLst>
          </p:cNvPr>
          <p:cNvSpPr txBox="1"/>
          <p:nvPr/>
        </p:nvSpPr>
        <p:spPr>
          <a:xfrm>
            <a:off x="603316" y="0"/>
            <a:ext cx="56937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/>
              <a:t>Планы на будущее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E99E42C2-EB2E-4900-90D7-500843EDCD74}"/>
              </a:ext>
            </a:extLst>
          </p:cNvPr>
          <p:cNvSpPr/>
          <p:nvPr/>
        </p:nvSpPr>
        <p:spPr>
          <a:xfrm>
            <a:off x="2195588" y="1436504"/>
            <a:ext cx="547611" cy="547611"/>
          </a:xfrm>
          <a:prstGeom prst="ellipse">
            <a:avLst/>
          </a:prstGeom>
          <a:gradFill flip="none" rotWithShape="1">
            <a:gsLst>
              <a:gs pos="0">
                <a:srgbClr val="2F4FF1"/>
              </a:gs>
              <a:gs pos="65000">
                <a:srgbClr val="AB3EFC">
                  <a:lumMod val="98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9DBD1-6FAB-4029-8AAC-2CB50AE55260}"/>
              </a:ext>
            </a:extLst>
          </p:cNvPr>
          <p:cNvSpPr txBox="1"/>
          <p:nvPr/>
        </p:nvSpPr>
        <p:spPr>
          <a:xfrm>
            <a:off x="2922308" y="1241717"/>
            <a:ext cx="61462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/>
              <a:t>Фикс багов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C6EF3E-3106-499C-BFF2-96E359C58E55}"/>
              </a:ext>
            </a:extLst>
          </p:cNvPr>
          <p:cNvSpPr txBox="1"/>
          <p:nvPr/>
        </p:nvSpPr>
        <p:spPr>
          <a:xfrm>
            <a:off x="2922308" y="2058175"/>
            <a:ext cx="82107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/>
              <a:t>Улучшение взаимодействия с пользователем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88B09-4DA0-4A50-A255-C0E2E9099406}"/>
              </a:ext>
            </a:extLst>
          </p:cNvPr>
          <p:cNvSpPr txBox="1"/>
          <p:nvPr/>
        </p:nvSpPr>
        <p:spPr>
          <a:xfrm>
            <a:off x="2922308" y="3818371"/>
            <a:ext cx="103789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/>
              <a:t>Добавление</a:t>
            </a:r>
            <a:r>
              <a:rPr lang="ru-RU" dirty="0"/>
              <a:t> </a:t>
            </a:r>
            <a:r>
              <a:rPr lang="ru-RU" sz="5000" dirty="0"/>
              <a:t>нового функционала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F976F-DFBA-4237-9441-92C4F530BFB4}"/>
              </a:ext>
            </a:extLst>
          </p:cNvPr>
          <p:cNvSpPr txBox="1"/>
          <p:nvPr/>
        </p:nvSpPr>
        <p:spPr>
          <a:xfrm>
            <a:off x="2922308" y="4787492"/>
            <a:ext cx="61462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/>
              <a:t>Фикс багов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A4D320D9-8A48-47D8-BFC6-B059811B5C86}"/>
              </a:ext>
            </a:extLst>
          </p:cNvPr>
          <p:cNvSpPr/>
          <p:nvPr/>
        </p:nvSpPr>
        <p:spPr>
          <a:xfrm>
            <a:off x="2195588" y="2658322"/>
            <a:ext cx="547611" cy="547611"/>
          </a:xfrm>
          <a:prstGeom prst="ellipse">
            <a:avLst/>
          </a:prstGeom>
          <a:gradFill flip="none" rotWithShape="1">
            <a:gsLst>
              <a:gs pos="0">
                <a:srgbClr val="2F4FF1"/>
              </a:gs>
              <a:gs pos="65000">
                <a:srgbClr val="AB3EFC">
                  <a:lumMod val="98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18AC217B-E882-425C-A6B5-34A0CB3002FD}"/>
              </a:ext>
            </a:extLst>
          </p:cNvPr>
          <p:cNvSpPr/>
          <p:nvPr/>
        </p:nvSpPr>
        <p:spPr>
          <a:xfrm>
            <a:off x="2195588" y="3966030"/>
            <a:ext cx="547611" cy="547611"/>
          </a:xfrm>
          <a:prstGeom prst="ellipse">
            <a:avLst/>
          </a:prstGeom>
          <a:gradFill flip="none" rotWithShape="1">
            <a:gsLst>
              <a:gs pos="0">
                <a:srgbClr val="2F4FF1"/>
              </a:gs>
              <a:gs pos="65000">
                <a:srgbClr val="AB3EFC">
                  <a:lumMod val="98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6AA57531-9856-4069-A05B-6F3A3D4408AB}"/>
              </a:ext>
            </a:extLst>
          </p:cNvPr>
          <p:cNvSpPr/>
          <p:nvPr/>
        </p:nvSpPr>
        <p:spPr>
          <a:xfrm>
            <a:off x="2195587" y="5009783"/>
            <a:ext cx="547611" cy="547611"/>
          </a:xfrm>
          <a:prstGeom prst="ellipse">
            <a:avLst/>
          </a:prstGeom>
          <a:gradFill flip="none" rotWithShape="1">
            <a:gsLst>
              <a:gs pos="0">
                <a:srgbClr val="2F4FF1"/>
              </a:gs>
              <a:gs pos="65000">
                <a:srgbClr val="AB3EFC">
                  <a:lumMod val="98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7" name="Полилиния: фигура 16">
            <a:extLst>
              <a:ext uri="{FF2B5EF4-FFF2-40B4-BE49-F238E27FC236}">
                <a16:creationId xmlns:a16="http://schemas.microsoft.com/office/drawing/2014/main" id="{78F3A8C6-D8BF-4C31-B3C6-94FE5F1016A8}"/>
              </a:ext>
            </a:extLst>
          </p:cNvPr>
          <p:cNvSpPr/>
          <p:nvPr/>
        </p:nvSpPr>
        <p:spPr>
          <a:xfrm>
            <a:off x="10259741" y="0"/>
            <a:ext cx="1962446" cy="3199883"/>
          </a:xfrm>
          <a:custGeom>
            <a:avLst/>
            <a:gdLst>
              <a:gd name="connsiteX0" fmla="*/ 0 w 2875884"/>
              <a:gd name="connsiteY0" fmla="*/ 0 h 5052960"/>
              <a:gd name="connsiteX1" fmla="*/ 2875884 w 2875884"/>
              <a:gd name="connsiteY1" fmla="*/ 0 h 5052960"/>
              <a:gd name="connsiteX2" fmla="*/ 2875884 w 2875884"/>
              <a:gd name="connsiteY2" fmla="*/ 5052960 h 5052960"/>
              <a:gd name="connsiteX3" fmla="*/ 2864971 w 2875884"/>
              <a:gd name="connsiteY3" fmla="*/ 5024012 h 5052960"/>
              <a:gd name="connsiteX4" fmla="*/ 2774285 w 2875884"/>
              <a:gd name="connsiteY4" fmla="*/ 4905828 h 5052960"/>
              <a:gd name="connsiteX5" fmla="*/ 2237256 w 2875884"/>
              <a:gd name="connsiteY5" fmla="*/ 4209142 h 5052960"/>
              <a:gd name="connsiteX6" fmla="*/ 1932457 w 2875884"/>
              <a:gd name="connsiteY6" fmla="*/ 3585028 h 5052960"/>
              <a:gd name="connsiteX7" fmla="*/ 1438970 w 2875884"/>
              <a:gd name="connsiteY7" fmla="*/ 1930400 h 5052960"/>
              <a:gd name="connsiteX8" fmla="*/ 364913 w 2875884"/>
              <a:gd name="connsiteY8" fmla="*/ 391885 h 5052960"/>
              <a:gd name="connsiteX9" fmla="*/ 10221 w 2875884"/>
              <a:gd name="connsiteY9" fmla="*/ 13267 h 505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75884" h="5052960">
                <a:moveTo>
                  <a:pt x="0" y="0"/>
                </a:moveTo>
                <a:lnTo>
                  <a:pt x="2875884" y="0"/>
                </a:lnTo>
                <a:lnTo>
                  <a:pt x="2875884" y="5052960"/>
                </a:lnTo>
                <a:lnTo>
                  <a:pt x="2864971" y="5024012"/>
                </a:lnTo>
                <a:cubicBezTo>
                  <a:pt x="2844022" y="4980932"/>
                  <a:pt x="2814502" y="4941207"/>
                  <a:pt x="2774285" y="4905828"/>
                </a:cubicBezTo>
                <a:cubicBezTo>
                  <a:pt x="2452551" y="4622800"/>
                  <a:pt x="2377561" y="4429275"/>
                  <a:pt x="2237256" y="4209142"/>
                </a:cubicBezTo>
                <a:cubicBezTo>
                  <a:pt x="2096951" y="3989009"/>
                  <a:pt x="2065505" y="3964818"/>
                  <a:pt x="1932457" y="3585028"/>
                </a:cubicBezTo>
                <a:cubicBezTo>
                  <a:pt x="1799409" y="3205238"/>
                  <a:pt x="1700227" y="2462590"/>
                  <a:pt x="1438970" y="1930400"/>
                </a:cubicBezTo>
                <a:cubicBezTo>
                  <a:pt x="1177713" y="1398210"/>
                  <a:pt x="981770" y="1018418"/>
                  <a:pt x="364913" y="391885"/>
                </a:cubicBezTo>
                <a:cubicBezTo>
                  <a:pt x="210699" y="235252"/>
                  <a:pt x="91712" y="112485"/>
                  <a:pt x="10221" y="13267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69000"/>
                </a:schemeClr>
              </a:gs>
              <a:gs pos="50000">
                <a:srgbClr val="2F4FF1"/>
              </a:gs>
              <a:gs pos="80000">
                <a:srgbClr val="AB3EFC">
                  <a:lumMod val="9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130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68</Words>
  <Application>Microsoft Office PowerPoint</Application>
  <PresentationFormat>Широкоэкранный</PresentationFormat>
  <Paragraphs>27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Гудович</dc:creator>
  <cp:lastModifiedBy>Александр Гудович</cp:lastModifiedBy>
  <cp:revision>7</cp:revision>
  <dcterms:created xsi:type="dcterms:W3CDTF">2021-04-24T14:50:55Z</dcterms:created>
  <dcterms:modified xsi:type="dcterms:W3CDTF">2021-04-24T15:34:04Z</dcterms:modified>
</cp:coreProperties>
</file>