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5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62243-D16A-BE40-9489-F20A10F73609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46740-65E9-D148-A9F2-B46E77EAE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91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!(x+1)</a:t>
            </a:r>
          </a:p>
          <a:p>
            <a:r>
              <a:rPr kumimoji="1" lang="en-US" altLang="zh-CN" dirty="0"/>
              <a:t>2) !x</a:t>
            </a:r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r>
              <a:rPr kumimoji="1" lang="en-US" altLang="zh-CN" dirty="0"/>
              <a:t>!(~x&amp;0xFF)</a:t>
            </a:r>
          </a:p>
          <a:p>
            <a:r>
              <a:rPr kumimoji="1" lang="en-US" altLang="zh-CN" dirty="0"/>
              <a:t>4)</a:t>
            </a:r>
            <a:r>
              <a:rPr kumimoji="1" lang="en-US" altLang="zh-CN" baseline="0" dirty="0"/>
              <a:t> !(x&gt;&gt;24+1)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46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0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2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11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1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65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2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57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00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90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06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32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  <a:t>2022/11/3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写一个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下的汇编程序，求解一个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个元素整型数组中的最小值（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个元素均</a:t>
            </a:r>
            <a:r>
              <a:rPr kumimoji="1" lang="zh-CN" altLang="en-US"/>
              <a:t>为正数），</a:t>
            </a:r>
            <a:r>
              <a:rPr kumimoji="1" lang="zh-CN" altLang="en-US" dirty="0"/>
              <a:t>并且返回（可以用</a:t>
            </a:r>
            <a:r>
              <a:rPr kumimoji="1" lang="en-US" altLang="zh-CN" dirty="0"/>
              <a:t>echo $?</a:t>
            </a:r>
            <a:r>
              <a:rPr kumimoji="1" lang="zh-CN" altLang="en-US" dirty="0"/>
              <a:t>查看返回值）。源代码写入报告。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可以用循环等方式（需要自学一些后面的内容），也可以不用</a:t>
            </a:r>
            <a:endParaRPr kumimoji="1" lang="en-US" altLang="zh-CN" dirty="0"/>
          </a:p>
          <a:p>
            <a:r>
              <a:rPr kumimoji="1" lang="zh-CN" altLang="en-US" dirty="0"/>
              <a:t>然后用</a:t>
            </a:r>
            <a:r>
              <a:rPr kumimoji="1" lang="en-US" altLang="zh-CN" dirty="0" err="1"/>
              <a:t>objdump</a:t>
            </a:r>
            <a:r>
              <a:rPr kumimoji="1" lang="zh-CN" altLang="en-US" dirty="0"/>
              <a:t>工具对生成的可执行文件进行反汇编，并比较其与自己汇编源代码的差别，写入报告。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2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123</Words>
  <Application>Microsoft Macintosh PowerPoint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Homework5</vt:lpstr>
      <vt:lpstr>题目1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7025</cp:lastModifiedBy>
  <cp:revision>18</cp:revision>
  <dcterms:created xsi:type="dcterms:W3CDTF">2018-09-27T09:01:03Z</dcterms:created>
  <dcterms:modified xsi:type="dcterms:W3CDTF">2022-11-03T01:16:26Z</dcterms:modified>
</cp:coreProperties>
</file>