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3"/>
    <p:restoredTop sz="94181"/>
  </p:normalViewPr>
  <p:slideViewPr>
    <p:cSldViewPr snapToGrid="0" snapToObjects="1">
      <p:cViewPr varScale="1">
        <p:scale>
          <a:sx n="105" d="100"/>
          <a:sy n="105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58DED1-8189-4D61-B422-8C7F7AA17431}" type="doc">
      <dgm:prSet loTypeId="urn:microsoft.com/office/officeart/2005/8/layout/hChevron3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F2BEA9-8AA7-4FAB-BFB4-490EC2C25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Remove unnecessary features</a:t>
          </a:r>
          <a:r>
            <a:rPr lang="en-US" dirty="0"/>
            <a:t>: </a:t>
          </a:r>
        </a:p>
      </dgm:t>
    </dgm:pt>
    <dgm:pt modelId="{F0079590-EFAD-4856-93EF-DA43DCE78D3D}" type="parTrans" cxnId="{B11C739D-BF52-4E5D-924D-35355BC6451C}">
      <dgm:prSet/>
      <dgm:spPr/>
      <dgm:t>
        <a:bodyPr/>
        <a:lstStyle/>
        <a:p>
          <a:endParaRPr lang="en-US"/>
        </a:p>
      </dgm:t>
    </dgm:pt>
    <dgm:pt modelId="{5E0A3F8D-792F-4064-B29A-3FA8744E86AB}" type="sibTrans" cxnId="{B11C739D-BF52-4E5D-924D-35355BC6451C}">
      <dgm:prSet/>
      <dgm:spPr/>
      <dgm:t>
        <a:bodyPr/>
        <a:lstStyle/>
        <a:p>
          <a:endParaRPr lang="en-US"/>
        </a:p>
      </dgm:t>
    </dgm:pt>
    <dgm:pt modelId="{4EDF1CC3-7782-4E31-9877-01C6FED7FB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MOU</a:t>
          </a:r>
        </a:p>
      </dgm:t>
    </dgm:pt>
    <dgm:pt modelId="{6819EA62-E0F8-40E7-9278-215E20F3C9CA}" type="parTrans" cxnId="{14AF139F-A7F8-437C-9F6A-CE93BAC3163C}">
      <dgm:prSet/>
      <dgm:spPr/>
      <dgm:t>
        <a:bodyPr/>
        <a:lstStyle/>
        <a:p>
          <a:endParaRPr lang="en-US"/>
        </a:p>
      </dgm:t>
    </dgm:pt>
    <dgm:pt modelId="{609B129E-4C46-4877-88B8-35E2B022DB49}" type="sibTrans" cxnId="{14AF139F-A7F8-437C-9F6A-CE93BAC3163C}">
      <dgm:prSet/>
      <dgm:spPr/>
      <dgm:t>
        <a:bodyPr/>
        <a:lstStyle/>
        <a:p>
          <a:endParaRPr lang="en-US"/>
        </a:p>
      </dgm:t>
    </dgm:pt>
    <dgm:pt modelId="{81DB5216-7969-4758-8978-DEE4BF67D0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MOU Title</a:t>
          </a:r>
        </a:p>
      </dgm:t>
    </dgm:pt>
    <dgm:pt modelId="{BB821D35-49C9-438B-8571-B3FAC010DE87}" type="parTrans" cxnId="{EB6954EB-F509-47F5-BB48-DA041244E741}">
      <dgm:prSet/>
      <dgm:spPr/>
      <dgm:t>
        <a:bodyPr/>
        <a:lstStyle/>
        <a:p>
          <a:endParaRPr lang="en-US"/>
        </a:p>
      </dgm:t>
    </dgm:pt>
    <dgm:pt modelId="{A8B5EE30-73CB-4070-81D7-F57C52765087}" type="sibTrans" cxnId="{EB6954EB-F509-47F5-BB48-DA041244E741}">
      <dgm:prSet/>
      <dgm:spPr/>
      <dgm:t>
        <a:bodyPr/>
        <a:lstStyle/>
        <a:p>
          <a:endParaRPr lang="en-US"/>
        </a:p>
      </dgm:t>
    </dgm:pt>
    <dgm:pt modelId="{6579E71E-64AE-4B5A-92A2-3814FECD2E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Title</a:t>
          </a:r>
        </a:p>
      </dgm:t>
    </dgm:pt>
    <dgm:pt modelId="{B09BC655-286A-4371-815D-DAB2E9162814}" type="parTrans" cxnId="{E6C1796E-B6AE-4AA3-AE43-56AEA9CB5BAE}">
      <dgm:prSet/>
      <dgm:spPr/>
      <dgm:t>
        <a:bodyPr/>
        <a:lstStyle/>
        <a:p>
          <a:endParaRPr lang="en-US"/>
        </a:p>
      </dgm:t>
    </dgm:pt>
    <dgm:pt modelId="{29967AB1-EBE8-4359-8FAC-9395E8955D98}" type="sibTrans" cxnId="{E6C1796E-B6AE-4AA3-AE43-56AEA9CB5BAE}">
      <dgm:prSet/>
      <dgm:spPr/>
      <dgm:t>
        <a:bodyPr/>
        <a:lstStyle/>
        <a:p>
          <a:endParaRPr lang="en-US"/>
        </a:p>
      </dgm:t>
    </dgm:pt>
    <dgm:pt modelId="{23A4B605-3FA5-452A-B980-F1829C9570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Department</a:t>
          </a:r>
        </a:p>
      </dgm:t>
    </dgm:pt>
    <dgm:pt modelId="{36637AD6-B479-4144-AE47-7E284DAAEF0A}" type="parTrans" cxnId="{04020C13-BEDF-4DE7-B7C7-9FABE4E7D434}">
      <dgm:prSet/>
      <dgm:spPr/>
      <dgm:t>
        <a:bodyPr/>
        <a:lstStyle/>
        <a:p>
          <a:endParaRPr lang="en-US"/>
        </a:p>
      </dgm:t>
    </dgm:pt>
    <dgm:pt modelId="{17B1BF6D-BEEE-46C8-B7DB-62E6449BF4B0}" type="sibTrans" cxnId="{04020C13-BEDF-4DE7-B7C7-9FABE4E7D434}">
      <dgm:prSet/>
      <dgm:spPr/>
      <dgm:t>
        <a:bodyPr/>
        <a:lstStyle/>
        <a:p>
          <a:endParaRPr lang="en-US"/>
        </a:p>
      </dgm:t>
    </dgm:pt>
    <dgm:pt modelId="{9DF157D2-D7E7-4980-A091-D0397E992F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Record Number</a:t>
          </a:r>
        </a:p>
      </dgm:t>
    </dgm:pt>
    <dgm:pt modelId="{BD47FD8D-06D0-44E4-8C47-86947929BEE6}" type="parTrans" cxnId="{79771311-FDC4-409F-9A11-8A9B896F1153}">
      <dgm:prSet/>
      <dgm:spPr/>
      <dgm:t>
        <a:bodyPr/>
        <a:lstStyle/>
        <a:p>
          <a:endParaRPr lang="en-US"/>
        </a:p>
      </dgm:t>
    </dgm:pt>
    <dgm:pt modelId="{F01088C8-B095-4B9C-A209-EF92108D73FB}" type="sibTrans" cxnId="{79771311-FDC4-409F-9A11-8A9B896F1153}">
      <dgm:prSet/>
      <dgm:spPr/>
      <dgm:t>
        <a:bodyPr/>
        <a:lstStyle/>
        <a:p>
          <a:endParaRPr lang="en-US"/>
        </a:p>
      </dgm:t>
    </dgm:pt>
    <dgm:pt modelId="{955BAC33-3F9E-42AC-BA20-C5977CCF58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POBP (&gt;50% missing)</a:t>
          </a:r>
        </a:p>
      </dgm:t>
    </dgm:pt>
    <dgm:pt modelId="{E86D0384-D696-46FB-BD45-03C51369EDA2}" type="parTrans" cxnId="{9DC23BF2-189C-4B74-B76D-86642D4A009A}">
      <dgm:prSet/>
      <dgm:spPr/>
      <dgm:t>
        <a:bodyPr/>
        <a:lstStyle/>
        <a:p>
          <a:endParaRPr lang="en-US"/>
        </a:p>
      </dgm:t>
    </dgm:pt>
    <dgm:pt modelId="{B730079A-80FF-4825-A1BD-C2AC51E1DC03}" type="sibTrans" cxnId="{9DC23BF2-189C-4B74-B76D-86642D4A009A}">
      <dgm:prSet/>
      <dgm:spPr/>
      <dgm:t>
        <a:bodyPr/>
        <a:lstStyle/>
        <a:p>
          <a:endParaRPr lang="en-US"/>
        </a:p>
      </dgm:t>
    </dgm:pt>
    <dgm:pt modelId="{3A5F3351-2DD5-4E7A-A938-2CC5EE6FE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Simple data imputation</a:t>
          </a:r>
          <a:r>
            <a:rPr lang="en-US" dirty="0"/>
            <a:t>:</a:t>
          </a:r>
        </a:p>
      </dgm:t>
    </dgm:pt>
    <dgm:pt modelId="{45D9CA14-206D-4763-98B1-4C84FB3A8B25}" type="parTrans" cxnId="{E5FFBBA8-03DB-490C-912E-F2F5D9C6E042}">
      <dgm:prSet/>
      <dgm:spPr/>
      <dgm:t>
        <a:bodyPr/>
        <a:lstStyle/>
        <a:p>
          <a:endParaRPr lang="en-US"/>
        </a:p>
      </dgm:t>
    </dgm:pt>
    <dgm:pt modelId="{C3D4C254-A85F-437A-AA99-175C453C3C1A}" type="sibTrans" cxnId="{E5FFBBA8-03DB-490C-912E-F2F5D9C6E042}">
      <dgm:prSet/>
      <dgm:spPr/>
      <dgm:t>
        <a:bodyPr/>
        <a:lstStyle/>
        <a:p>
          <a:endParaRPr lang="en-US"/>
        </a:p>
      </dgm:t>
    </dgm:pt>
    <dgm:pt modelId="{89ECF248-6974-42EF-9BBC-5DC2E41F98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P_dep: mean</a:t>
          </a:r>
        </a:p>
      </dgm:t>
    </dgm:pt>
    <dgm:pt modelId="{A9B44778-72BC-4B75-8B36-FA674DB652D0}" type="parTrans" cxnId="{7FFC7EFD-D962-4153-9A44-A57FB6FBA2B7}">
      <dgm:prSet/>
      <dgm:spPr/>
      <dgm:t>
        <a:bodyPr/>
        <a:lstStyle/>
        <a:p>
          <a:endParaRPr lang="en-US"/>
        </a:p>
      </dgm:t>
    </dgm:pt>
    <dgm:pt modelId="{F718E2BD-4E92-452E-A462-51BB14BCAC7A}" type="sibTrans" cxnId="{7FFC7EFD-D962-4153-9A44-A57FB6FBA2B7}">
      <dgm:prSet/>
      <dgm:spPr/>
      <dgm:t>
        <a:bodyPr/>
        <a:lstStyle/>
        <a:p>
          <a:endParaRPr lang="en-US"/>
        </a:p>
      </dgm:t>
    </dgm:pt>
    <dgm:pt modelId="{C66DD8B3-B25D-4B87-850D-B521594D84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Rate: mean</a:t>
          </a:r>
        </a:p>
      </dgm:t>
    </dgm:pt>
    <dgm:pt modelId="{32E2967C-80BF-434C-8139-FE324428E072}" type="parTrans" cxnId="{9760EAD0-E0D4-4522-B24C-7FD1811633B5}">
      <dgm:prSet/>
      <dgm:spPr/>
      <dgm:t>
        <a:bodyPr/>
        <a:lstStyle/>
        <a:p>
          <a:endParaRPr lang="en-US"/>
        </a:p>
      </dgm:t>
    </dgm:pt>
    <dgm:pt modelId="{7501892D-9C86-4C4D-93EE-8CD5A29C7C38}" type="sibTrans" cxnId="{9760EAD0-E0D4-4522-B24C-7FD1811633B5}">
      <dgm:prSet/>
      <dgm:spPr/>
      <dgm:t>
        <a:bodyPr/>
        <a:lstStyle/>
        <a:p>
          <a:endParaRPr lang="en-US"/>
        </a:p>
      </dgm:t>
    </dgm:pt>
    <dgm:pt modelId="{C994C8CD-B59D-4635-ABD4-8DA2548745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O_pay: median</a:t>
          </a:r>
        </a:p>
      </dgm:t>
    </dgm:pt>
    <dgm:pt modelId="{EFFB91C9-0DD2-477D-96AE-199E0F874AE1}" type="parTrans" cxnId="{788BDD8A-A9D3-4CE8-A82F-BA5A18F49FF2}">
      <dgm:prSet/>
      <dgm:spPr/>
      <dgm:t>
        <a:bodyPr/>
        <a:lstStyle/>
        <a:p>
          <a:endParaRPr lang="en-US"/>
        </a:p>
      </dgm:t>
    </dgm:pt>
    <dgm:pt modelId="{5AFF3A7F-A20A-4CF2-8CF1-622795547D78}" type="sibTrans" cxnId="{788BDD8A-A9D3-4CE8-A82F-BA5A18F49FF2}">
      <dgm:prSet/>
      <dgm:spPr/>
      <dgm:t>
        <a:bodyPr/>
        <a:lstStyle/>
        <a:p>
          <a:endParaRPr lang="en-US"/>
        </a:p>
      </dgm:t>
    </dgm:pt>
    <dgm:pt modelId="{40496557-FD25-4E90-ADB2-6E2266B78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Benefit: impute as “-1”</a:t>
          </a:r>
        </a:p>
      </dgm:t>
    </dgm:pt>
    <dgm:pt modelId="{456C2EA1-DCC9-4B9B-9064-D97F9677A80B}" type="parTrans" cxnId="{A2C94707-5A1C-4B8E-851C-4579E20C242F}">
      <dgm:prSet/>
      <dgm:spPr/>
      <dgm:t>
        <a:bodyPr/>
        <a:lstStyle/>
        <a:p>
          <a:endParaRPr lang="en-US"/>
        </a:p>
      </dgm:t>
    </dgm:pt>
    <dgm:pt modelId="{EA429D12-ABE4-497A-8A22-0CBA72907595}" type="sibTrans" cxnId="{A2C94707-5A1C-4B8E-851C-4579E20C242F}">
      <dgm:prSet/>
      <dgm:spPr/>
      <dgm:t>
        <a:bodyPr/>
        <a:lstStyle/>
        <a:p>
          <a:endParaRPr lang="en-US"/>
        </a:p>
      </dgm:t>
    </dgm:pt>
    <dgm:pt modelId="{7566D0DE-F30F-4780-9A03-965120E7CF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P_grade: impute as “-1”</a:t>
          </a:r>
        </a:p>
      </dgm:t>
    </dgm:pt>
    <dgm:pt modelId="{C268911F-2872-4D8E-898E-3C61FA7565C1}" type="parTrans" cxnId="{E6EC24A8-E3F4-46C1-96EF-786D2F38C6ED}">
      <dgm:prSet/>
      <dgm:spPr/>
      <dgm:t>
        <a:bodyPr/>
        <a:lstStyle/>
        <a:p>
          <a:endParaRPr lang="en-US"/>
        </a:p>
      </dgm:t>
    </dgm:pt>
    <dgm:pt modelId="{0F57D015-2495-4147-8CAA-D2506223C273}" type="sibTrans" cxnId="{E6EC24A8-E3F4-46C1-96EF-786D2F38C6ED}">
      <dgm:prSet/>
      <dgm:spPr/>
      <dgm:t>
        <a:bodyPr/>
        <a:lstStyle/>
        <a:p>
          <a:endParaRPr lang="en-US"/>
        </a:p>
      </dgm:t>
    </dgm:pt>
    <dgm:pt modelId="{5759FB8B-2A59-49F4-BA68-A2C0A59BA1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Lum sum pay: impute as “0”</a:t>
          </a:r>
        </a:p>
      </dgm:t>
    </dgm:pt>
    <dgm:pt modelId="{7091EC3C-8023-4190-BB77-DD749D1CAD24}" type="parTrans" cxnId="{B9CB095E-591B-43FC-BE9F-ECDBB982E2B4}">
      <dgm:prSet/>
      <dgm:spPr/>
      <dgm:t>
        <a:bodyPr/>
        <a:lstStyle/>
        <a:p>
          <a:endParaRPr lang="en-US"/>
        </a:p>
      </dgm:t>
    </dgm:pt>
    <dgm:pt modelId="{C97F79EB-DADC-4D63-A373-C44588A26630}" type="sibTrans" cxnId="{B9CB095E-591B-43FC-BE9F-ECDBB982E2B4}">
      <dgm:prSet/>
      <dgm:spPr/>
      <dgm:t>
        <a:bodyPr/>
        <a:lstStyle/>
        <a:p>
          <a:endParaRPr lang="en-US"/>
        </a:p>
      </dgm:t>
    </dgm:pt>
    <dgm:pt modelId="{D6C247C1-A619-4062-A0E7-DF6E55753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Save preprocessed data to pickle file </a:t>
          </a:r>
        </a:p>
      </dgm:t>
    </dgm:pt>
    <dgm:pt modelId="{6DE3276E-E7EA-4748-8B88-CB821DB99264}" type="parTrans" cxnId="{DD2D3139-80BB-41DC-8515-A1E70B9989FE}">
      <dgm:prSet/>
      <dgm:spPr/>
      <dgm:t>
        <a:bodyPr/>
        <a:lstStyle/>
        <a:p>
          <a:endParaRPr lang="en-US"/>
        </a:p>
      </dgm:t>
    </dgm:pt>
    <dgm:pt modelId="{2EFF2632-1623-4698-A3C6-F695BC7D3758}" type="sibTrans" cxnId="{DD2D3139-80BB-41DC-8515-A1E70B9989FE}">
      <dgm:prSet/>
      <dgm:spPr/>
      <dgm:t>
        <a:bodyPr/>
        <a:lstStyle/>
        <a:p>
          <a:endParaRPr lang="en-US"/>
        </a:p>
      </dgm:t>
    </dgm:pt>
    <dgm:pt modelId="{3031F5F9-8444-324C-BC17-D7C6CAA64C4B}" type="pres">
      <dgm:prSet presAssocID="{D158DED1-8189-4D61-B422-8C7F7AA17431}" presName="Name0" presStyleCnt="0">
        <dgm:presLayoutVars>
          <dgm:dir/>
          <dgm:resizeHandles val="exact"/>
        </dgm:presLayoutVars>
      </dgm:prSet>
      <dgm:spPr/>
    </dgm:pt>
    <dgm:pt modelId="{1352942C-687F-DE43-BAD3-DBBE9B62D171}" type="pres">
      <dgm:prSet presAssocID="{8AF2BEA9-8AA7-4FAB-BFB4-490EC2C25A16}" presName="parAndChTx" presStyleLbl="node1" presStyleIdx="0" presStyleCnt="3">
        <dgm:presLayoutVars>
          <dgm:bulletEnabled val="1"/>
        </dgm:presLayoutVars>
      </dgm:prSet>
      <dgm:spPr/>
    </dgm:pt>
    <dgm:pt modelId="{5B1944CA-499C-0448-ABA3-C16D3BA4156F}" type="pres">
      <dgm:prSet presAssocID="{5E0A3F8D-792F-4064-B29A-3FA8744E86AB}" presName="parAndChSpace" presStyleCnt="0"/>
      <dgm:spPr/>
    </dgm:pt>
    <dgm:pt modelId="{275DD1C8-57D3-FB4C-92B9-F503E2CBC905}" type="pres">
      <dgm:prSet presAssocID="{3A5F3351-2DD5-4E7A-A938-2CC5EE6FE083}" presName="parAndChTx" presStyleLbl="node1" presStyleIdx="1" presStyleCnt="3">
        <dgm:presLayoutVars>
          <dgm:bulletEnabled val="1"/>
        </dgm:presLayoutVars>
      </dgm:prSet>
      <dgm:spPr/>
    </dgm:pt>
    <dgm:pt modelId="{C7352E86-FAAD-BA49-AE1A-296217ECDE41}" type="pres">
      <dgm:prSet presAssocID="{C3D4C254-A85F-437A-AA99-175C453C3C1A}" presName="parAndChSpace" presStyleCnt="0"/>
      <dgm:spPr/>
    </dgm:pt>
    <dgm:pt modelId="{5176A991-0E69-A345-B02E-84E41D481DA4}" type="pres">
      <dgm:prSet presAssocID="{D6C247C1-A619-4062-A0E7-DF6E5575329C}" presName="parAndChTx" presStyleLbl="node1" presStyleIdx="2" presStyleCnt="3">
        <dgm:presLayoutVars>
          <dgm:bulletEnabled val="1"/>
        </dgm:presLayoutVars>
      </dgm:prSet>
      <dgm:spPr/>
    </dgm:pt>
  </dgm:ptLst>
  <dgm:cxnLst>
    <dgm:cxn modelId="{A2C94707-5A1C-4B8E-851C-4579E20C242F}" srcId="{3A5F3351-2DD5-4E7A-A938-2CC5EE6FE083}" destId="{40496557-FD25-4E90-ADB2-6E2266B78233}" srcOrd="3" destOrd="0" parTransId="{456C2EA1-DCC9-4B9B-9064-D97F9677A80B}" sibTransId="{EA429D12-ABE4-497A-8A22-0CBA72907595}"/>
    <dgm:cxn modelId="{79771311-FDC4-409F-9A11-8A9B896F1153}" srcId="{8AF2BEA9-8AA7-4FAB-BFB4-490EC2C25A16}" destId="{9DF157D2-D7E7-4980-A091-D0397E992F99}" srcOrd="4" destOrd="0" parTransId="{BD47FD8D-06D0-44E4-8C47-86947929BEE6}" sibTransId="{F01088C8-B095-4B9C-A209-EF92108D73FB}"/>
    <dgm:cxn modelId="{04020C13-BEDF-4DE7-B7C7-9FABE4E7D434}" srcId="{8AF2BEA9-8AA7-4FAB-BFB4-490EC2C25A16}" destId="{23A4B605-3FA5-452A-B980-F1829C9570C5}" srcOrd="3" destOrd="0" parTransId="{36637AD6-B479-4144-AE47-7E284DAAEF0A}" sibTransId="{17B1BF6D-BEEE-46C8-B7DB-62E6449BF4B0}"/>
    <dgm:cxn modelId="{78502116-F124-A445-99EA-F1FA9C4F3E3D}" type="presOf" srcId="{C66DD8B3-B25D-4B87-850D-B521594D842E}" destId="{275DD1C8-57D3-FB4C-92B9-F503E2CBC905}" srcOrd="0" destOrd="2" presId="urn:microsoft.com/office/officeart/2005/8/layout/hChevron3"/>
    <dgm:cxn modelId="{DD2D3139-80BB-41DC-8515-A1E70B9989FE}" srcId="{D158DED1-8189-4D61-B422-8C7F7AA17431}" destId="{D6C247C1-A619-4062-A0E7-DF6E5575329C}" srcOrd="2" destOrd="0" parTransId="{6DE3276E-E7EA-4748-8B88-CB821DB99264}" sibTransId="{2EFF2632-1623-4698-A3C6-F695BC7D3758}"/>
    <dgm:cxn modelId="{781C9E43-8794-104D-BD57-880354C979D7}" type="presOf" srcId="{23A4B605-3FA5-452A-B980-F1829C9570C5}" destId="{1352942C-687F-DE43-BAD3-DBBE9B62D171}" srcOrd="0" destOrd="4" presId="urn:microsoft.com/office/officeart/2005/8/layout/hChevron3"/>
    <dgm:cxn modelId="{B9CB095E-591B-43FC-BE9F-ECDBB982E2B4}" srcId="{3A5F3351-2DD5-4E7A-A938-2CC5EE6FE083}" destId="{5759FB8B-2A59-49F4-BA68-A2C0A59BA1BF}" srcOrd="5" destOrd="0" parTransId="{7091EC3C-8023-4190-BB77-DD749D1CAD24}" sibTransId="{C97F79EB-DADC-4D63-A373-C44588A26630}"/>
    <dgm:cxn modelId="{3271965E-7001-6945-A36A-D19AA4694826}" type="presOf" srcId="{81DB5216-7969-4758-8978-DEE4BF67D092}" destId="{1352942C-687F-DE43-BAD3-DBBE9B62D171}" srcOrd="0" destOrd="2" presId="urn:microsoft.com/office/officeart/2005/8/layout/hChevron3"/>
    <dgm:cxn modelId="{9703A362-667C-CB40-ADC0-C7DF2C677BDA}" type="presOf" srcId="{D6C247C1-A619-4062-A0E7-DF6E5575329C}" destId="{5176A991-0E69-A345-B02E-84E41D481DA4}" srcOrd="0" destOrd="0" presId="urn:microsoft.com/office/officeart/2005/8/layout/hChevron3"/>
    <dgm:cxn modelId="{F434F56B-41C0-8343-86B1-8E97DE36ABFE}" type="presOf" srcId="{89ECF248-6974-42EF-9BBC-5DC2E41F984B}" destId="{275DD1C8-57D3-FB4C-92B9-F503E2CBC905}" srcOrd="0" destOrd="1" presId="urn:microsoft.com/office/officeart/2005/8/layout/hChevron3"/>
    <dgm:cxn modelId="{38516F6D-1F76-5A46-BBCC-36F9958F5474}" type="presOf" srcId="{4EDF1CC3-7782-4E31-9877-01C6FED7FB11}" destId="{1352942C-687F-DE43-BAD3-DBBE9B62D171}" srcOrd="0" destOrd="1" presId="urn:microsoft.com/office/officeart/2005/8/layout/hChevron3"/>
    <dgm:cxn modelId="{E6C1796E-B6AE-4AA3-AE43-56AEA9CB5BAE}" srcId="{8AF2BEA9-8AA7-4FAB-BFB4-490EC2C25A16}" destId="{6579E71E-64AE-4B5A-92A2-3814FECD2E36}" srcOrd="2" destOrd="0" parTransId="{B09BC655-286A-4371-815D-DAB2E9162814}" sibTransId="{29967AB1-EBE8-4359-8FAC-9395E8955D98}"/>
    <dgm:cxn modelId="{788BDD8A-A9D3-4CE8-A82F-BA5A18F49FF2}" srcId="{3A5F3351-2DD5-4E7A-A938-2CC5EE6FE083}" destId="{C994C8CD-B59D-4635-ABD4-8DA254874525}" srcOrd="2" destOrd="0" parTransId="{EFFB91C9-0DD2-477D-96AE-199E0F874AE1}" sibTransId="{5AFF3A7F-A20A-4CF2-8CF1-622795547D78}"/>
    <dgm:cxn modelId="{FFDC218E-6641-0C41-8026-C90EB7D0222F}" type="presOf" srcId="{D158DED1-8189-4D61-B422-8C7F7AA17431}" destId="{3031F5F9-8444-324C-BC17-D7C6CAA64C4B}" srcOrd="0" destOrd="0" presId="urn:microsoft.com/office/officeart/2005/8/layout/hChevron3"/>
    <dgm:cxn modelId="{628DA195-A303-1D45-AF4D-06CB51A1FE50}" type="presOf" srcId="{9DF157D2-D7E7-4980-A091-D0397E992F99}" destId="{1352942C-687F-DE43-BAD3-DBBE9B62D171}" srcOrd="0" destOrd="5" presId="urn:microsoft.com/office/officeart/2005/8/layout/hChevron3"/>
    <dgm:cxn modelId="{B11C739D-BF52-4E5D-924D-35355BC6451C}" srcId="{D158DED1-8189-4D61-B422-8C7F7AA17431}" destId="{8AF2BEA9-8AA7-4FAB-BFB4-490EC2C25A16}" srcOrd="0" destOrd="0" parTransId="{F0079590-EFAD-4856-93EF-DA43DCE78D3D}" sibTransId="{5E0A3F8D-792F-4064-B29A-3FA8744E86AB}"/>
    <dgm:cxn modelId="{14AF139F-A7F8-437C-9F6A-CE93BAC3163C}" srcId="{8AF2BEA9-8AA7-4FAB-BFB4-490EC2C25A16}" destId="{4EDF1CC3-7782-4E31-9877-01C6FED7FB11}" srcOrd="0" destOrd="0" parTransId="{6819EA62-E0F8-40E7-9278-215E20F3C9CA}" sibTransId="{609B129E-4C46-4877-88B8-35E2B022DB49}"/>
    <dgm:cxn modelId="{E6EC24A8-E3F4-46C1-96EF-786D2F38C6ED}" srcId="{3A5F3351-2DD5-4E7A-A938-2CC5EE6FE083}" destId="{7566D0DE-F30F-4780-9A03-965120E7CF33}" srcOrd="4" destOrd="0" parTransId="{C268911F-2872-4D8E-898E-3C61FA7565C1}" sibTransId="{0F57D015-2495-4147-8CAA-D2506223C273}"/>
    <dgm:cxn modelId="{E5FFBBA8-03DB-490C-912E-F2F5D9C6E042}" srcId="{D158DED1-8189-4D61-B422-8C7F7AA17431}" destId="{3A5F3351-2DD5-4E7A-A938-2CC5EE6FE083}" srcOrd="1" destOrd="0" parTransId="{45D9CA14-206D-4763-98B1-4C84FB3A8B25}" sibTransId="{C3D4C254-A85F-437A-AA99-175C453C3C1A}"/>
    <dgm:cxn modelId="{B32682AD-1D68-CC46-AFB3-0039682D8811}" type="presOf" srcId="{40496557-FD25-4E90-ADB2-6E2266B78233}" destId="{275DD1C8-57D3-FB4C-92B9-F503E2CBC905}" srcOrd="0" destOrd="4" presId="urn:microsoft.com/office/officeart/2005/8/layout/hChevron3"/>
    <dgm:cxn modelId="{6404CCBF-8BAE-254A-88BE-B941945B0AF5}" type="presOf" srcId="{8AF2BEA9-8AA7-4FAB-BFB4-490EC2C25A16}" destId="{1352942C-687F-DE43-BAD3-DBBE9B62D171}" srcOrd="0" destOrd="0" presId="urn:microsoft.com/office/officeart/2005/8/layout/hChevron3"/>
    <dgm:cxn modelId="{7B685AC5-71F9-0744-B900-4A8C502CD07F}" type="presOf" srcId="{7566D0DE-F30F-4780-9A03-965120E7CF33}" destId="{275DD1C8-57D3-FB4C-92B9-F503E2CBC905}" srcOrd="0" destOrd="5" presId="urn:microsoft.com/office/officeart/2005/8/layout/hChevron3"/>
    <dgm:cxn modelId="{9643E4C6-88A0-624E-8B7C-8DB0222C6A0B}" type="presOf" srcId="{6579E71E-64AE-4B5A-92A2-3814FECD2E36}" destId="{1352942C-687F-DE43-BAD3-DBBE9B62D171}" srcOrd="0" destOrd="3" presId="urn:microsoft.com/office/officeart/2005/8/layout/hChevron3"/>
    <dgm:cxn modelId="{695B80CD-E5B9-844C-81D3-D2151FCCD69C}" type="presOf" srcId="{5759FB8B-2A59-49F4-BA68-A2C0A59BA1BF}" destId="{275DD1C8-57D3-FB4C-92B9-F503E2CBC905}" srcOrd="0" destOrd="6" presId="urn:microsoft.com/office/officeart/2005/8/layout/hChevron3"/>
    <dgm:cxn modelId="{1A8E21CF-B0A9-1A4C-BBDF-6492F682C3A8}" type="presOf" srcId="{C994C8CD-B59D-4635-ABD4-8DA254874525}" destId="{275DD1C8-57D3-FB4C-92B9-F503E2CBC905}" srcOrd="0" destOrd="3" presId="urn:microsoft.com/office/officeart/2005/8/layout/hChevron3"/>
    <dgm:cxn modelId="{9760EAD0-E0D4-4522-B24C-7FD1811633B5}" srcId="{3A5F3351-2DD5-4E7A-A938-2CC5EE6FE083}" destId="{C66DD8B3-B25D-4B87-850D-B521594D842E}" srcOrd="1" destOrd="0" parTransId="{32E2967C-80BF-434C-8139-FE324428E072}" sibTransId="{7501892D-9C86-4C4D-93EE-8CD5A29C7C38}"/>
    <dgm:cxn modelId="{CDB0A7D6-CDD3-8347-BBAB-C6882482B013}" type="presOf" srcId="{3A5F3351-2DD5-4E7A-A938-2CC5EE6FE083}" destId="{275DD1C8-57D3-FB4C-92B9-F503E2CBC905}" srcOrd="0" destOrd="0" presId="urn:microsoft.com/office/officeart/2005/8/layout/hChevron3"/>
    <dgm:cxn modelId="{7547EFE3-4702-794B-8FA3-EE0F1F409A50}" type="presOf" srcId="{955BAC33-3F9E-42AC-BA20-C5977CCF5810}" destId="{1352942C-687F-DE43-BAD3-DBBE9B62D171}" srcOrd="0" destOrd="6" presId="urn:microsoft.com/office/officeart/2005/8/layout/hChevron3"/>
    <dgm:cxn modelId="{EB6954EB-F509-47F5-BB48-DA041244E741}" srcId="{8AF2BEA9-8AA7-4FAB-BFB4-490EC2C25A16}" destId="{81DB5216-7969-4758-8978-DEE4BF67D092}" srcOrd="1" destOrd="0" parTransId="{BB821D35-49C9-438B-8571-B3FAC010DE87}" sibTransId="{A8B5EE30-73CB-4070-81D7-F57C52765087}"/>
    <dgm:cxn modelId="{9DC23BF2-189C-4B74-B76D-86642D4A009A}" srcId="{8AF2BEA9-8AA7-4FAB-BFB4-490EC2C25A16}" destId="{955BAC33-3F9E-42AC-BA20-C5977CCF5810}" srcOrd="5" destOrd="0" parTransId="{E86D0384-D696-46FB-BD45-03C51369EDA2}" sibTransId="{B730079A-80FF-4825-A1BD-C2AC51E1DC03}"/>
    <dgm:cxn modelId="{7FFC7EFD-D962-4153-9A44-A57FB6FBA2B7}" srcId="{3A5F3351-2DD5-4E7A-A938-2CC5EE6FE083}" destId="{89ECF248-6974-42EF-9BBC-5DC2E41F984B}" srcOrd="0" destOrd="0" parTransId="{A9B44778-72BC-4B75-8B36-FA674DB652D0}" sibTransId="{F718E2BD-4E92-452E-A462-51BB14BCAC7A}"/>
    <dgm:cxn modelId="{A0E6FF83-EC67-2140-A948-E84245C769AF}" type="presParOf" srcId="{3031F5F9-8444-324C-BC17-D7C6CAA64C4B}" destId="{1352942C-687F-DE43-BAD3-DBBE9B62D171}" srcOrd="0" destOrd="0" presId="urn:microsoft.com/office/officeart/2005/8/layout/hChevron3"/>
    <dgm:cxn modelId="{9D9972A3-25E9-3B4C-9639-5453B25ADC5C}" type="presParOf" srcId="{3031F5F9-8444-324C-BC17-D7C6CAA64C4B}" destId="{5B1944CA-499C-0448-ABA3-C16D3BA4156F}" srcOrd="1" destOrd="0" presId="urn:microsoft.com/office/officeart/2005/8/layout/hChevron3"/>
    <dgm:cxn modelId="{69F48B8F-3406-724F-A5B6-AD20EA7051BD}" type="presParOf" srcId="{3031F5F9-8444-324C-BC17-D7C6CAA64C4B}" destId="{275DD1C8-57D3-FB4C-92B9-F503E2CBC905}" srcOrd="2" destOrd="0" presId="urn:microsoft.com/office/officeart/2005/8/layout/hChevron3"/>
    <dgm:cxn modelId="{210A5346-7224-AE49-9DDF-09E54AABBCA7}" type="presParOf" srcId="{3031F5F9-8444-324C-BC17-D7C6CAA64C4B}" destId="{C7352E86-FAAD-BA49-AE1A-296217ECDE41}" srcOrd="3" destOrd="0" presId="urn:microsoft.com/office/officeart/2005/8/layout/hChevron3"/>
    <dgm:cxn modelId="{B67981B3-5AC6-4A4A-8890-93BABE99551A}" type="presParOf" srcId="{3031F5F9-8444-324C-BC17-D7C6CAA64C4B}" destId="{5176A991-0E69-A345-B02E-84E41D481DA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2942C-687F-DE43-BAD3-DBBE9B62D171}">
      <dsp:nvSpPr>
        <dsp:cNvPr id="0" name=""/>
        <dsp:cNvSpPr/>
      </dsp:nvSpPr>
      <dsp:spPr>
        <a:xfrm>
          <a:off x="4478" y="242569"/>
          <a:ext cx="3915882" cy="3132706"/>
        </a:xfrm>
        <a:prstGeom prst="homePlate">
          <a:avLst>
            <a:gd name="adj" fmla="val 2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144" tIns="53340" rIns="552575" bIns="5334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Remove unnecessary features</a:t>
          </a:r>
          <a:r>
            <a:rPr lang="en-US" sz="2100" kern="1200" dirty="0"/>
            <a:t>: 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MOU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MOU Title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Title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Department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Record Number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POBP (&gt;50% missing)</a:t>
          </a:r>
        </a:p>
      </dsp:txBody>
      <dsp:txXfrm>
        <a:off x="4478" y="242569"/>
        <a:ext cx="3524294" cy="3132706"/>
      </dsp:txXfrm>
    </dsp:sp>
    <dsp:sp modelId="{275DD1C8-57D3-FB4C-92B9-F503E2CBC905}">
      <dsp:nvSpPr>
        <dsp:cNvPr id="0" name=""/>
        <dsp:cNvSpPr/>
      </dsp:nvSpPr>
      <dsp:spPr>
        <a:xfrm>
          <a:off x="3137184" y="242569"/>
          <a:ext cx="3915882" cy="3132706"/>
        </a:xfrm>
        <a:prstGeom prst="chevron">
          <a:avLst>
            <a:gd name="adj" fmla="val 25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144" tIns="53340" rIns="138144" bIns="5334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Simple data imputation</a:t>
          </a:r>
          <a:r>
            <a:rPr lang="en-US" sz="2100" kern="1200" dirty="0"/>
            <a:t>: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P_dep: mean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Rate: mean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O_pay: median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Benefit: impute as “-1”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P_grade: impute as “-1”</a:t>
          </a: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Lum sum pay: impute as “0”</a:t>
          </a:r>
        </a:p>
      </dsp:txBody>
      <dsp:txXfrm>
        <a:off x="3920361" y="242569"/>
        <a:ext cx="2349529" cy="3132706"/>
      </dsp:txXfrm>
    </dsp:sp>
    <dsp:sp modelId="{5176A991-0E69-A345-B02E-84E41D481DA4}">
      <dsp:nvSpPr>
        <dsp:cNvPr id="0" name=""/>
        <dsp:cNvSpPr/>
      </dsp:nvSpPr>
      <dsp:spPr>
        <a:xfrm>
          <a:off x="6269890" y="242569"/>
          <a:ext cx="3915882" cy="3132706"/>
        </a:xfrm>
        <a:prstGeom prst="chevron">
          <a:avLst>
            <a:gd name="adj" fmla="val 25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8144" tIns="53340" rIns="138144" bIns="5334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Save preprocessed data to pickle file </a:t>
          </a:r>
        </a:p>
      </dsp:txBody>
      <dsp:txXfrm>
        <a:off x="7053067" y="242569"/>
        <a:ext cx="2349529" cy="3132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D9B2-2ADA-214D-8E2B-0123A8C7A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F1CDA-0B54-964E-82DB-67E61A2D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32AA-E28D-D949-ADB7-7876AD7A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4E6DE-6F20-5D41-8F2C-391D93A0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72C2-9175-8A4D-B8AA-71603F4A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3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0128-F89A-B845-B277-232D8064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AC662-98F7-EC4D-8CA0-40B280283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6A475-7E56-6C46-834A-43CE83DD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F9979-73FA-2F40-8835-7FB008F3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5853-20A9-B14C-A635-1285855E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5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FBC2E8-AE66-3A42-BB1D-E65EFE2D2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29E90-6620-B846-9080-D8F04D729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A986-6F84-184B-B7EB-B27BCA44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16E22-063D-1F4F-8E80-55F6EF78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6252A-F4B4-824A-A852-ED0FC342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23F-FE36-604F-B600-86D62808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1D44-E851-BC40-93A9-FC35A138A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013D-5B48-1B45-9F6E-0029084B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F18C-A370-E54C-99B2-169F3A10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CDB61-D02B-864E-BA1D-552B304C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AA5B-5369-E04A-B82D-D0101F17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3A33-8702-114A-97B1-58B55387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BAB38-CEC3-4944-9B27-9668A925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2271-727E-B84A-B780-57E7957E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CFC59-41BC-524E-AC5F-81A7787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9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86A9-37E5-D446-B80B-E8D56700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E4AA6-B71F-9E47-8F8D-2010DF529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4B831-4E70-C947-80C0-6B8F8A87F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14664-D982-7944-9AAF-5CD00A77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CFE33-5C18-AB46-A3EE-07E3DBC2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C0B7-F84F-2340-B8BB-B6AD3FE6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40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69A8-7CFB-2942-97C9-F338DFF7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A8781-27C1-6E4C-B4A9-03DB37D6B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99AE4-0D45-B144-98CC-CB880F53B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4D2AE-116B-2844-8B08-BA641FF5F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42567-1A73-A841-8D35-80885D088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EFA38-2693-9E4C-A0B8-E6F417FC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232E5-1A4B-924A-AC4F-38669A3D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6CC19-C856-3446-BEE5-7123FB83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8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12B2-DA33-E540-8F51-5E842D4A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B73C3-00F6-AA46-B204-B90C552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5CC07-72F2-4D4B-B121-1BCC7DF1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850A8-94E4-8B43-BE87-4AEFD8EE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2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43DA1-8965-E447-889B-F653DAAD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08FAD-4B6F-2F4C-96A7-FE09939B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8B127-DCD8-BE43-8A29-28C6A6D1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4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2A0D-03C7-4445-A09F-747A2822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48D5-357C-3245-B814-91150C310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2F834-4AE8-9C49-A475-E8781677A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F845B-AF43-BB4A-B0D4-3EF9694CD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27B2E-7245-C74A-A331-878FD20B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E4BAE-70A4-B04E-97CA-8B9E4C04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7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FFCE-43C7-3A4F-B53A-EF46521E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7888A-BEFD-A04A-8ED7-6560CC8EC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EB43-7D2D-D249-8334-704CA1FC3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74531-C03E-CE4C-866C-7D93B0FC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61C74-BE4F-1C4B-9F2B-989725F0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355D9-2AAF-B54F-94F8-48259A5D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998CB-A9E5-344A-91B7-2A694429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8EC09-2054-384C-A421-36F5B7FD9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9E4C3-ACC0-9042-B824-41CEBCA7B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10/30/18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E73F-B91D-F64C-96DA-37CAB3604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98D1-BA55-CF40-9D54-542930E8A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2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6BC1-94EA-324B-90FB-C82A01258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09"/>
            <a:ext cx="9144000" cy="1564716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b="1" dirty="0"/>
              <a:t>LMI</a:t>
            </a:r>
            <a:r>
              <a:rPr lang="zh-CN" altLang="en-US" sz="4800" b="1" dirty="0"/>
              <a:t> </a:t>
            </a:r>
            <a:r>
              <a:rPr lang="en-US" altLang="zh-CN" sz="4800" b="1" dirty="0"/>
              <a:t>Data Synthesis Competition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F7D63-9854-614A-8ADA-E6C66CDC6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7050"/>
            <a:ext cx="9144000" cy="572583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/>
              <a:t>Sheng Luo, George Li, Mandy Zhang</a:t>
            </a:r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04DC2037-48A0-4F22-B9D4-8EAEBC78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rgbClr val="7F7F7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807DE-4653-1047-92DE-FA5826FC9C66}"/>
              </a:ext>
            </a:extLst>
          </p:cNvPr>
          <p:cNvSpPr txBox="1"/>
          <p:nvPr/>
        </p:nvSpPr>
        <p:spPr>
          <a:xfrm>
            <a:off x="117360" y="634589"/>
            <a:ext cx="50862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C000"/>
                </a:solidFill>
              </a:rPr>
              <a:t>The Warriors Team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1FDEE-F778-CA47-82B1-28C625109DC4}"/>
              </a:ext>
            </a:extLst>
          </p:cNvPr>
          <p:cNvSpPr txBox="1"/>
          <p:nvPr/>
        </p:nvSpPr>
        <p:spPr>
          <a:xfrm>
            <a:off x="6925056" y="5608319"/>
            <a:ext cx="6790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George Washington University</a:t>
            </a:r>
          </a:p>
        </p:txBody>
      </p:sp>
    </p:spTree>
    <p:extLst>
      <p:ext uri="{BB962C8B-B14F-4D97-AF65-F5344CB8AC3E}">
        <p14:creationId xmlns:p14="http://schemas.microsoft.com/office/powerpoint/2010/main" val="406690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52C58-51B8-B64B-A70B-BEF183C0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5000" b="1" dirty="0">
                <a:solidFill>
                  <a:schemeClr val="accent1"/>
                </a:solidFill>
              </a:rPr>
              <a:t>Outline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AC162F1-7106-904B-B83C-823B30740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767937"/>
            <a:ext cx="6894403" cy="5393380"/>
          </a:xfrm>
        </p:spPr>
        <p:txBody>
          <a:bodyPr anchor="ctr">
            <a:normAutofit/>
          </a:bodyPr>
          <a:lstStyle/>
          <a:p>
            <a:endParaRPr lang="en-US" sz="3500" dirty="0"/>
          </a:p>
          <a:p>
            <a:r>
              <a:rPr lang="en-US" sz="3500" dirty="0"/>
              <a:t>Exploratory</a:t>
            </a:r>
            <a:r>
              <a:rPr lang="zh-CN" altLang="en-US" sz="3500" dirty="0"/>
              <a:t> </a:t>
            </a:r>
            <a:r>
              <a:rPr lang="en-US" altLang="zh-CN" sz="3500" dirty="0"/>
              <a:t>Data</a:t>
            </a:r>
            <a:r>
              <a:rPr lang="zh-CN" altLang="en-US" sz="3500" dirty="0"/>
              <a:t> </a:t>
            </a:r>
            <a:r>
              <a:rPr lang="en-US" altLang="zh-CN" sz="3500" dirty="0"/>
              <a:t>Analysis</a:t>
            </a:r>
            <a:r>
              <a:rPr lang="zh-CN" altLang="en-US" sz="3500" dirty="0"/>
              <a:t> </a:t>
            </a:r>
            <a:r>
              <a:rPr lang="en-US" altLang="zh-CN" sz="3500" dirty="0"/>
              <a:t>(EDA)</a:t>
            </a:r>
            <a:endParaRPr lang="en-US" sz="3500" dirty="0"/>
          </a:p>
          <a:p>
            <a:r>
              <a:rPr lang="en-US" sz="3500" dirty="0"/>
              <a:t>Data Preprocessing</a:t>
            </a:r>
          </a:p>
          <a:p>
            <a:r>
              <a:rPr lang="en-US" altLang="zh-CN" sz="3500" dirty="0"/>
              <a:t>Autoencoder</a:t>
            </a:r>
            <a:r>
              <a:rPr lang="zh-CN" altLang="en-US" sz="3500" dirty="0"/>
              <a:t> </a:t>
            </a:r>
            <a:r>
              <a:rPr lang="en-US" altLang="zh-CN" sz="3500" dirty="0"/>
              <a:t>Data</a:t>
            </a:r>
            <a:r>
              <a:rPr lang="zh-CN" altLang="en-US" sz="3500" dirty="0"/>
              <a:t> </a:t>
            </a:r>
            <a:r>
              <a:rPr lang="en-US" altLang="zh-CN" sz="3500" dirty="0"/>
              <a:t>Synthesis</a:t>
            </a:r>
          </a:p>
          <a:p>
            <a:r>
              <a:rPr lang="en-US" altLang="zh-CN" sz="3500" dirty="0"/>
              <a:t>Model</a:t>
            </a:r>
            <a:r>
              <a:rPr lang="zh-CN" altLang="en-US" sz="3500" dirty="0"/>
              <a:t> </a:t>
            </a:r>
            <a:r>
              <a:rPr lang="en-US" altLang="zh-CN" sz="3500" dirty="0"/>
              <a:t>building</a:t>
            </a:r>
            <a:r>
              <a:rPr lang="zh-CN" altLang="en-US" sz="3500" dirty="0"/>
              <a:t> </a:t>
            </a:r>
            <a:endParaRPr lang="en-US" altLang="zh-CN" sz="3500" dirty="0"/>
          </a:p>
          <a:p>
            <a:r>
              <a:rPr lang="en-US" altLang="zh-CN" sz="3500" dirty="0"/>
              <a:t>Final</a:t>
            </a:r>
            <a:r>
              <a:rPr lang="zh-CN" altLang="en-US" sz="3500" dirty="0"/>
              <a:t> </a:t>
            </a:r>
            <a:r>
              <a:rPr lang="en-US" altLang="zh-CN" sz="3500" dirty="0"/>
              <a:t>Output</a:t>
            </a:r>
          </a:p>
          <a:p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41417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DCE68-11FF-9847-B42E-146875D8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400">
                <a:solidFill>
                  <a:srgbClr val="FFFFFF"/>
                </a:solidFill>
              </a:rPr>
              <a:t>Exploratory Data Analysis</a:t>
            </a:r>
            <a:endParaRPr lang="en-US" sz="5400">
              <a:solidFill>
                <a:srgbClr val="FFFFFF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1CBDFDB-7C12-FB45-AFEB-DA7D16E4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956" y="2426817"/>
            <a:ext cx="4773299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E00C82-1D3E-624D-9D23-0F3BE7FC3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0689" y="2426817"/>
            <a:ext cx="393767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5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01734-C6F2-934A-820A-3950A0765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43" y="692716"/>
            <a:ext cx="5885757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CFA68-C932-D74C-9A03-6EB25F51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957" y="692716"/>
            <a:ext cx="4629843" cy="4369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20050E-E227-EB41-978B-6C100AFF7960}"/>
              </a:ext>
            </a:extLst>
          </p:cNvPr>
          <p:cNvSpPr txBox="1"/>
          <p:nvPr/>
        </p:nvSpPr>
        <p:spPr>
          <a:xfrm>
            <a:off x="999744" y="5279136"/>
            <a:ext cx="3660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feature/column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748D8-A6D6-924D-95A5-8BACCB3CA934}"/>
              </a:ext>
            </a:extLst>
          </p:cNvPr>
          <p:cNvSpPr txBox="1"/>
          <p:nvPr/>
        </p:nvSpPr>
        <p:spPr>
          <a:xfrm>
            <a:off x="7278624" y="5279136"/>
            <a:ext cx="284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Unique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85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4F408-1B8E-C249-8F49-63D82A00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EC5C0CD-5735-4B91-9E59-718A2FF72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155119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081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ECB6-C7A5-E744-B445-D1E18EBF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Scatterplots for numerical features after imputation</a:t>
            </a:r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C0694E6-D7F9-1348-AD41-FDA1E0AC9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5" r="3815" b="-1"/>
          <a:stretch/>
        </p:blipFill>
        <p:spPr>
          <a:xfrm>
            <a:off x="4654297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7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BD66B-105C-B940-A4FD-E5121D1B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 synthesis: </a:t>
            </a:r>
            <a:r>
              <a:rPr lang="en-US" sz="4500" b="1" dirty="0">
                <a:solidFill>
                  <a:schemeClr val="bg1"/>
                </a:solidFill>
              </a:rPr>
              <a:t>Autoencoder</a:t>
            </a:r>
            <a:r>
              <a:rPr lang="en-US" sz="40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B6A305-FC0F-9440-A01E-0B2A1C4E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3098724"/>
            <a:ext cx="3363912" cy="2494115"/>
          </a:xfr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EAF2751-E4B9-0E42-9F91-9558A68A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887" y="643467"/>
            <a:ext cx="6250769" cy="46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4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04FD-E3E5-C049-A38D-EC29AAA5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76CD-F7BC-554E-ACD4-50C0282B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6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128</Words>
  <Application>Microsoft Macintosh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Office Theme</vt:lpstr>
      <vt:lpstr>LMI Data Synthesis Competition</vt:lpstr>
      <vt:lpstr>Outline </vt:lpstr>
      <vt:lpstr>Exploratory Data Analysis</vt:lpstr>
      <vt:lpstr>PowerPoint Presentation</vt:lpstr>
      <vt:lpstr>Data Preprocessing</vt:lpstr>
      <vt:lpstr>Scatterplots for numerical features after imputation</vt:lpstr>
      <vt:lpstr>Data synthesis: Autoencoder!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LMI Data Synthesis Competition</dc:title>
  <dc:creator>Zhang, Xinyu</dc:creator>
  <cp:lastModifiedBy>Zhang, Xinyu</cp:lastModifiedBy>
  <cp:revision>2</cp:revision>
  <dcterms:created xsi:type="dcterms:W3CDTF">2018-10-31T03:15:08Z</dcterms:created>
  <dcterms:modified xsi:type="dcterms:W3CDTF">2018-10-31T03:18:54Z</dcterms:modified>
</cp:coreProperties>
</file>