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6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1D767F1-309E-4781-B4BB-C1833E5B5858}" type="datetimeFigureOut">
              <a:rPr lang="fr-FR" smtClean="0"/>
              <a:pPr/>
              <a:t>09/01/2012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67F1-309E-4781-B4BB-C1833E5B5858}" type="datetimeFigureOut">
              <a:rPr lang="fr-FR" smtClean="0"/>
              <a:pPr/>
              <a:t>09/01/2012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67F1-309E-4781-B4BB-C1833E5B5858}" type="datetimeFigureOut">
              <a:rPr lang="fr-FR" smtClean="0"/>
              <a:pPr/>
              <a:t>09/01/2012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1D767F1-309E-4781-B4BB-C1833E5B5858}" type="datetimeFigureOut">
              <a:rPr lang="fr-FR" smtClean="0"/>
              <a:pPr/>
              <a:t>09/01/2012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1D767F1-309E-4781-B4BB-C1833E5B5858}" type="datetimeFigureOut">
              <a:rPr lang="fr-FR" smtClean="0"/>
              <a:pPr/>
              <a:t>09/01/2012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67F1-309E-4781-B4BB-C1833E5B5858}" type="datetimeFigureOut">
              <a:rPr lang="fr-FR" smtClean="0"/>
              <a:pPr/>
              <a:t>09/01/2012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67F1-309E-4781-B4BB-C1833E5B5858}" type="datetimeFigureOut">
              <a:rPr lang="fr-FR" smtClean="0"/>
              <a:pPr/>
              <a:t>09/01/2012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1D767F1-309E-4781-B4BB-C1833E5B5858}" type="datetimeFigureOut">
              <a:rPr lang="fr-FR" smtClean="0"/>
              <a:pPr/>
              <a:t>09/01/2012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67F1-309E-4781-B4BB-C1833E5B5858}" type="datetimeFigureOut">
              <a:rPr lang="fr-FR" smtClean="0"/>
              <a:pPr/>
              <a:t>09/01/2012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1D767F1-309E-4781-B4BB-C1833E5B5858}" type="datetimeFigureOut">
              <a:rPr lang="fr-FR" smtClean="0"/>
              <a:pPr/>
              <a:t>09/01/2012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1D767F1-309E-4781-B4BB-C1833E5B5858}" type="datetimeFigureOut">
              <a:rPr lang="fr-FR" smtClean="0"/>
              <a:pPr/>
              <a:t>09/01/2012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1D767F1-309E-4781-B4BB-C1833E5B5858}" type="datetimeFigureOut">
              <a:rPr lang="fr-FR" smtClean="0"/>
              <a:pPr/>
              <a:t>09/01/2012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7140DD7-9DBB-47E2-84A7-EC4AE22566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$developers.Mai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smtClean="0"/>
              <a:t>project.Name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$</a:t>
            </a:r>
            <a:r>
              <a:rPr lang="fr-FR" dirty="0" err="1" smtClean="0"/>
              <a:t>project.Description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Developpers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$</a:t>
            </a:r>
            <a:r>
              <a:rPr lang="fr-FR" b="1" dirty="0" err="1" smtClean="0"/>
              <a:t>developers.Name</a:t>
            </a:r>
            <a:r>
              <a:rPr lang="fr-FR" dirty="0" smtClean="0"/>
              <a:t> $</a:t>
            </a:r>
            <a:r>
              <a:rPr lang="fr-FR" dirty="0" err="1" smtClean="0"/>
              <a:t>developers.LastName</a:t>
            </a:r>
            <a:endParaRPr lang="fr-FR" dirty="0" smtClean="0"/>
          </a:p>
          <a:p>
            <a:pPr lvl="1"/>
            <a:r>
              <a:rPr lang="fr-FR" dirty="0" smtClean="0"/>
              <a:t>Mail: </a:t>
            </a:r>
            <a:r>
              <a:rPr lang="fr-FR" dirty="0" smtClean="0">
                <a:hlinkClick r:id="rId2"/>
              </a:rPr>
              <a:t>$</a:t>
            </a:r>
            <a:r>
              <a:rPr lang="fr-FR" dirty="0" err="1" smtClean="0">
                <a:hlinkClick r:id="rId2"/>
              </a:rPr>
              <a:t>developers.Mail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221</TotalTime>
  <Words>13</Words>
  <Application>Microsoft Office PowerPoint</Application>
  <PresentationFormat>Affichage à l'écran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Oriel</vt:lpstr>
      <vt:lpstr>$project.Name</vt:lpstr>
      <vt:lpstr>Developpers</vt:lpstr>
    </vt:vector>
  </TitlesOfParts>
  <Company>sodifrance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azerr</dc:creator>
  <cp:lastModifiedBy>azerr</cp:lastModifiedBy>
  <cp:revision>75</cp:revision>
  <dcterms:created xsi:type="dcterms:W3CDTF">2011-09-26T07:05:30Z</dcterms:created>
  <dcterms:modified xsi:type="dcterms:W3CDTF">2012-01-09T15:24:12Z</dcterms:modified>
</cp:coreProperties>
</file>