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d762ed7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d762ed7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Sprint Day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Parker Randolph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75" y="918672"/>
            <a:ext cx="2331515" cy="184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300" y="3167750"/>
            <a:ext cx="2882150" cy="14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0588" y="832688"/>
            <a:ext cx="2462828" cy="1661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25" y="3117187"/>
            <a:ext cx="2703764" cy="18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5900" y="2823962"/>
            <a:ext cx="2854246" cy="2100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>
            <a:stCxn id="61" idx="3"/>
            <a:endCxn id="63" idx="1"/>
          </p:cNvCxnSpPr>
          <p:nvPr/>
        </p:nvCxnSpPr>
        <p:spPr>
          <a:xfrm flipH="1" rot="10800000">
            <a:off x="2865290" y="1663210"/>
            <a:ext cx="475200" cy="17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3" idx="2"/>
            <a:endCxn id="65" idx="0"/>
          </p:cNvCxnSpPr>
          <p:nvPr/>
        </p:nvCxnSpPr>
        <p:spPr>
          <a:xfrm flipH="1">
            <a:off x="4433101" y="2493902"/>
            <a:ext cx="138900" cy="33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3" idx="2"/>
            <a:endCxn id="64" idx="0"/>
          </p:cNvCxnSpPr>
          <p:nvPr/>
        </p:nvCxnSpPr>
        <p:spPr>
          <a:xfrm flipH="1">
            <a:off x="1383901" y="2493902"/>
            <a:ext cx="3188100" cy="62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3" idx="2"/>
            <a:endCxn id="62" idx="0"/>
          </p:cNvCxnSpPr>
          <p:nvPr/>
        </p:nvCxnSpPr>
        <p:spPr>
          <a:xfrm>
            <a:off x="4572001" y="2493902"/>
            <a:ext cx="2851500" cy="67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