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1" r:id="rId3"/>
    <p:sldId id="260" r:id="rId4"/>
    <p:sldId id="258" r:id="rId5"/>
    <p:sldId id="256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E4CA1-7EB0-428D-B237-A5FAEEFECF05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542F-ABA0-488C-8640-6E053EB80C1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513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(ce sont les chiffres </a:t>
            </a:r>
            <a:r>
              <a:rPr lang="fr-CH" smtClean="0"/>
              <a:t>en miroir  </a:t>
            </a:r>
            <a:r>
              <a:rPr lang="fr-CH" dirty="0" smtClean="0"/>
              <a:t>1 2 3 il manque</a:t>
            </a:r>
            <a:r>
              <a:rPr lang="fr-CH" baseline="0" dirty="0" smtClean="0"/>
              <a:t> le 4 )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542F-ABA0-488C-8640-6E053EB80C17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31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37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352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48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68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86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98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553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476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149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86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B64-99F2-4E8C-AA37-5F8F15EDF349}" type="datetimeFigureOut">
              <a:rPr lang="fr-CH" smtClean="0"/>
              <a:t>29.01.2019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AF79-83E1-4773-8FB1-8B5F10E6AFF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4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hémisphères du cerveau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CH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HEMISPHERE GAUCHE: </a:t>
            </a:r>
            <a:r>
              <a:rPr lang="fr-CH" dirty="0">
                <a:latin typeface="Arial" pitchFamily="34" charset="0"/>
                <a:cs typeface="Arial" pitchFamily="34" charset="0"/>
              </a:rPr>
              <a:t/>
            </a:r>
            <a:br>
              <a:rPr lang="fr-CH" dirty="0">
                <a:latin typeface="Arial" pitchFamily="34" charset="0"/>
                <a:cs typeface="Arial" pitchFamily="34" charset="0"/>
              </a:rPr>
            </a:br>
            <a:r>
              <a:rPr lang="fr-CH" dirty="0">
                <a:latin typeface="Arial" pitchFamily="34" charset="0"/>
                <a:cs typeface="Arial" pitchFamily="34" charset="0"/>
              </a:rPr>
              <a:t>Logique, séquentiel, rationnel, analytique, objectif, s'intéresse aux détails. Les sujets hémisphère gauche focalisent sur la logique, l'analyse, et aiment l'exactitude. </a:t>
            </a:r>
            <a:br>
              <a:rPr lang="fr-CH" dirty="0">
                <a:latin typeface="Arial" pitchFamily="34" charset="0"/>
                <a:cs typeface="Arial" pitchFamily="34" charset="0"/>
              </a:rPr>
            </a:br>
            <a:r>
              <a:rPr lang="fr-CH" dirty="0">
                <a:latin typeface="Arial" pitchFamily="34" charset="0"/>
                <a:cs typeface="Arial" pitchFamily="34" charset="0"/>
              </a:rPr>
              <a:t/>
            </a:r>
            <a:br>
              <a:rPr lang="fr-CH" dirty="0">
                <a:latin typeface="Arial" pitchFamily="34" charset="0"/>
                <a:cs typeface="Arial" pitchFamily="34" charset="0"/>
              </a:rPr>
            </a:br>
            <a:r>
              <a:rPr lang="fr-CH" dirty="0">
                <a:latin typeface="Arial" pitchFamily="34" charset="0"/>
                <a:cs typeface="Arial" pitchFamily="34" charset="0"/>
              </a:rPr>
              <a:t/>
            </a:r>
            <a:br>
              <a:rPr lang="fr-CH" dirty="0">
                <a:latin typeface="Arial" pitchFamily="34" charset="0"/>
                <a:cs typeface="Arial" pitchFamily="34" charset="0"/>
              </a:rPr>
            </a:br>
            <a:endParaRPr lang="fr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176464" cy="5256584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HEMISPHERE DROIT: </a:t>
            </a:r>
            <a:r>
              <a:rPr lang="fr-CH" dirty="0">
                <a:latin typeface="Arial" pitchFamily="34" charset="0"/>
                <a:cs typeface="Arial" pitchFamily="34" charset="0"/>
              </a:rPr>
              <a:t/>
            </a:r>
            <a:br>
              <a:rPr lang="fr-CH" dirty="0">
                <a:latin typeface="Arial" pitchFamily="34" charset="0"/>
                <a:cs typeface="Arial" pitchFamily="34" charset="0"/>
              </a:rPr>
            </a:br>
            <a:r>
              <a:rPr lang="fr-CH" dirty="0">
                <a:latin typeface="Arial" pitchFamily="34" charset="0"/>
                <a:cs typeface="Arial" pitchFamily="34" charset="0"/>
              </a:rPr>
              <a:t>Musique, </a:t>
            </a:r>
            <a:r>
              <a:rPr lang="fr-CH" dirty="0" smtClean="0">
                <a:latin typeface="Arial" pitchFamily="34" charset="0"/>
                <a:cs typeface="Arial" pitchFamily="34" charset="0"/>
              </a:rPr>
              <a:t>intuitif</a:t>
            </a:r>
            <a:r>
              <a:rPr lang="fr-CH" dirty="0">
                <a:latin typeface="Arial" pitchFamily="34" charset="0"/>
                <a:cs typeface="Arial" pitchFamily="34" charset="0"/>
              </a:rPr>
              <a:t>, aléatoire, irrationnel, synthétique, subjectif, s'intéresse à la totalité. Les sujets hémisphère droit focalisent sur l'esthétique, le ressenti et la créativité.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869160"/>
            <a:ext cx="1728192" cy="182324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7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84784"/>
            <a:ext cx="4968552" cy="499377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476672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/>
              <a:t>Observez-vous </a:t>
            </a:r>
            <a:r>
              <a:rPr lang="fr-CH" sz="2800" dirty="0"/>
              <a:t>les déformations </a:t>
            </a:r>
            <a:r>
              <a:rPr lang="fr-CH" sz="2800" dirty="0" smtClean="0"/>
              <a:t>géométriques sur cette illustration ?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376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88" y="1789289"/>
            <a:ext cx="6051364" cy="423199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75656" y="692696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Combien de pattes découvrez-vous à l’éléphant de cette illustration?</a:t>
            </a:r>
          </a:p>
        </p:txBody>
      </p:sp>
    </p:spTree>
    <p:extLst>
      <p:ext uri="{BB962C8B-B14F-4D97-AF65-F5344CB8AC3E}">
        <p14:creationId xmlns:p14="http://schemas.microsoft.com/office/powerpoint/2010/main" val="14770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xresdefault.jpg (1280×7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415535" cy="41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7524328" cy="455224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83568" y="5733256"/>
            <a:ext cx="480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Sur quel numéro de place est parquée la voiture?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617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754760" cy="5936751"/>
          </a:xfrm>
        </p:spPr>
        <p:txBody>
          <a:bodyPr>
            <a:normAutofit/>
          </a:bodyPr>
          <a:lstStyle/>
          <a:p>
            <a:r>
              <a:rPr lang="fr-CH" dirty="0" smtClean="0"/>
              <a:t>Quel âge pouvez-vous donner à cette femme</a:t>
            </a:r>
            <a:r>
              <a:rPr lang="fr-CH" dirty="0"/>
              <a:t>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27259"/>
            <a:ext cx="3960440" cy="54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Trouvez </a:t>
            </a:r>
            <a:r>
              <a:rPr lang="fr-CH" dirty="0"/>
              <a:t>le </a:t>
            </a:r>
            <a:r>
              <a:rPr lang="fr-CH" dirty="0" smtClean="0"/>
              <a:t>cheval… 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01974"/>
            <a:ext cx="6264696" cy="4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2400" dirty="0"/>
              <a:t>Trouvez la tête cachée dans ces grains de café. Si vous arrivez à la trouver en moins d’une minute, vous utilisez déjà l’hémisphère droit de votre cerveau d’une manière satisfaisante.</a:t>
            </a:r>
          </a:p>
        </p:txBody>
      </p:sp>
      <p:pic>
        <p:nvPicPr>
          <p:cNvPr id="3" name="Picture 2" descr="http://ceclair.fr/wp-content/uploads/2008/06/121326061637-creativity-test-tete-et-ca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49" y="1700808"/>
            <a:ext cx="6696744" cy="46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3238128" cy="5544616"/>
          </a:xfrm>
        </p:spPr>
        <p:txBody>
          <a:bodyPr>
            <a:normAutofit/>
          </a:bodyPr>
          <a:lstStyle/>
          <a:p>
            <a:r>
              <a:rPr lang="fr-CH" sz="2800" dirty="0"/>
              <a:t>De quel côté tourne la danseuse? Si vous la voyez tourner dans le sens des aiguilles d’une montre, alors vous utilisez davantage l’hémisphère droit de votre cerveau et vice-versa.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92696"/>
            <a:ext cx="410445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fr-CH" sz="3100" dirty="0"/>
              <a:t>Dans l’image suivante, citez aussi vite que possible la couleur de chaque </a:t>
            </a:r>
            <a:r>
              <a:rPr lang="fr-CH" sz="3100" dirty="0" smtClean="0"/>
              <a:t>mot</a:t>
            </a:r>
            <a:r>
              <a:rPr lang="fr-CH" dirty="0" smtClean="0"/>
              <a:t>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14" y="1556792"/>
            <a:ext cx="5653698" cy="372002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67544" y="5418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 smtClean="0"/>
              <a:t>Vous </a:t>
            </a:r>
            <a:r>
              <a:rPr lang="fr-CH" sz="3200" dirty="0"/>
              <a:t>remarquerez que la partie droite du cerveau essaie de trouver la couleur mais la partie gauche du cerveau insiste pour lire le mot</a:t>
            </a:r>
            <a:r>
              <a:rPr lang="fr-CH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782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54" y="2204864"/>
            <a:ext cx="6338363" cy="35357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47664" y="692696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Quel est le nombre ou la lettre qui tente de vous abuser?</a:t>
            </a:r>
          </a:p>
        </p:txBody>
      </p:sp>
    </p:spTree>
    <p:extLst>
      <p:ext uri="{BB962C8B-B14F-4D97-AF65-F5344CB8AC3E}">
        <p14:creationId xmlns:p14="http://schemas.microsoft.com/office/powerpoint/2010/main" val="123336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44824"/>
            <a:ext cx="5005757" cy="42006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03648" y="62068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Croirez-vous vraiment possible que les barres noires ou traits gras soient égaux?</a:t>
            </a:r>
          </a:p>
        </p:txBody>
      </p:sp>
    </p:spTree>
    <p:extLst>
      <p:ext uri="{BB962C8B-B14F-4D97-AF65-F5344CB8AC3E}">
        <p14:creationId xmlns:p14="http://schemas.microsoft.com/office/powerpoint/2010/main" val="10400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02536"/>
            <a:ext cx="5760640" cy="420678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764704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Tous les traits et lignes sont-ils vraiment verticaux et horizontaux?</a:t>
            </a:r>
          </a:p>
        </p:txBody>
      </p:sp>
    </p:spTree>
    <p:extLst>
      <p:ext uri="{BB962C8B-B14F-4D97-AF65-F5344CB8AC3E}">
        <p14:creationId xmlns:p14="http://schemas.microsoft.com/office/powerpoint/2010/main" val="1728937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206</Words>
  <Application>Microsoft Office PowerPoint</Application>
  <PresentationFormat>Affichage à l'écran (4:3)</PresentationFormat>
  <Paragraphs>17</Paragraphs>
  <Slides>13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Les hémisphères du cerveau</vt:lpstr>
      <vt:lpstr>Quel âge pouvez-vous donner à cette femme?</vt:lpstr>
      <vt:lpstr>Trouvez le cheval… </vt:lpstr>
      <vt:lpstr>Trouvez la tête cachée dans ces grains de café. Si vous arrivez à la trouver en moins d’une minute, vous utilisez déjà l’hémisphère droit de votre cerveau d’une manière satisfaisante.</vt:lpstr>
      <vt:lpstr>De quel côté tourne la danseuse? Si vous la voyez tourner dans le sens des aiguilles d’une montre, alors vous utilisez davantage l’hémisphère droit de votre cerveau et vice-versa.</vt:lpstr>
      <vt:lpstr>Dans l’image suivante, citez aussi vite que possible la couleur de chaque mot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Zahn</dc:creator>
  <cp:lastModifiedBy>Aurélie Curchod</cp:lastModifiedBy>
  <cp:revision>21</cp:revision>
  <dcterms:created xsi:type="dcterms:W3CDTF">2012-01-09T17:37:31Z</dcterms:created>
  <dcterms:modified xsi:type="dcterms:W3CDTF">2019-01-29T10:16:55Z</dcterms:modified>
</cp:coreProperties>
</file>