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Lst>
  <p:sldSz cx="9144000" cy="6858000" type="screen4x3"/>
  <p:notesSz cx="6858000" cy="9144000"/>
  <p:defaultTextStyle>
    <a:defPPr>
      <a:defRPr lang="zh-CN"/>
    </a:defPPr>
    <a:lvl1pPr lvl="0" algn="l" defTabSz="914400" fontAlgn="base">
      <a:lnSpc>
        <a:spcPct val="100000"/>
      </a:lnSpc>
      <a:spcBef>
        <a:spcPct val="0"/>
      </a:spcBef>
      <a:spcAft>
        <a:spcPct val="0"/>
      </a:spcAft>
      <a:buClr>
        <a:srgbClr val="000000"/>
      </a:buClr>
      <a:defRPr sz="1800" kern="1200" baseline="0">
        <a:solidFill>
          <a:schemeClr val="tx1"/>
        </a:solidFill>
        <a:latin typeface="Arial" charset="0"/>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0" cy="7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sym typeface="Calibri" charset="0"/>
            </a:endParaRPr>
          </a:p>
        </p:txBody>
      </p:sp>
      <p:sp>
        <p:nvSpPr>
          <p:cNvPr id="5" name="页脚占位符 4"/>
          <p:cNvSpPr>
            <a:spLocks noGrp="1"/>
          </p:cNvSpPr>
          <p:nvPr>
            <p:ph type="ftr" sz="quarter" idx="11"/>
          </p:nvPr>
        </p:nvSpPr>
        <p:spPr/>
        <p:txBody>
          <a:bodyPr/>
          <a:lstStyle/>
          <a:p>
            <a:pPr lvl="0"/>
            <a:endParaRPr>
              <a:sym typeface="Calibri"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sym typeface="Calibri" charset="0"/>
            </a:endParaRPr>
          </a:p>
        </p:txBody>
      </p:sp>
      <p:sp>
        <p:nvSpPr>
          <p:cNvPr id="5" name="页脚占位符 4"/>
          <p:cNvSpPr>
            <a:spLocks noGrp="1"/>
          </p:cNvSpPr>
          <p:nvPr>
            <p:ph type="ftr" sz="quarter" idx="11"/>
          </p:nvPr>
        </p:nvSpPr>
        <p:spPr/>
        <p:txBody>
          <a:bodyPr/>
          <a:lstStyle/>
          <a:p>
            <a:pPr lvl="0"/>
            <a:endParaRPr>
              <a:sym typeface="Calibri"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135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1355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sym typeface="Calibri" charset="0"/>
            </a:endParaRPr>
          </a:p>
        </p:txBody>
      </p:sp>
      <p:sp>
        <p:nvSpPr>
          <p:cNvPr id="5" name="页脚占位符 4"/>
          <p:cNvSpPr>
            <a:spLocks noGrp="1"/>
          </p:cNvSpPr>
          <p:nvPr>
            <p:ph type="ftr" sz="quarter" idx="11"/>
          </p:nvPr>
        </p:nvSpPr>
        <p:spPr/>
        <p:txBody>
          <a:bodyPr/>
          <a:lstStyle/>
          <a:p>
            <a:pPr lvl="0"/>
            <a:endParaRPr>
              <a:sym typeface="Calibri"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sym typeface="Calibri" charset="0"/>
            </a:endParaRPr>
          </a:p>
        </p:txBody>
      </p:sp>
      <p:sp>
        <p:nvSpPr>
          <p:cNvPr id="5" name="页脚占位符 4"/>
          <p:cNvSpPr>
            <a:spLocks noGrp="1"/>
          </p:cNvSpPr>
          <p:nvPr>
            <p:ph type="ftr" sz="quarter" idx="11"/>
          </p:nvPr>
        </p:nvSpPr>
        <p:spPr/>
        <p:txBody>
          <a:bodyPr/>
          <a:lstStyle/>
          <a:p>
            <a:pPr lvl="0"/>
            <a:endParaRPr>
              <a:sym typeface="Calibri"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sym typeface="Calibri" charset="0"/>
            </a:endParaRPr>
          </a:p>
        </p:txBody>
      </p:sp>
      <p:sp>
        <p:nvSpPr>
          <p:cNvPr id="5" name="页脚占位符 4"/>
          <p:cNvSpPr>
            <a:spLocks noGrp="1"/>
          </p:cNvSpPr>
          <p:nvPr>
            <p:ph type="ftr" sz="quarter" idx="11"/>
          </p:nvPr>
        </p:nvSpPr>
        <p:spPr/>
        <p:txBody>
          <a:bodyPr/>
          <a:lstStyle/>
          <a:p>
            <a:pPr lvl="0"/>
            <a:endParaRPr>
              <a:sym typeface="Calibri"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3810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3810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sym typeface="Calibri" charset="0"/>
            </a:endParaRPr>
          </a:p>
        </p:txBody>
      </p:sp>
      <p:sp>
        <p:nvSpPr>
          <p:cNvPr id="6" name="页脚占位符 5"/>
          <p:cNvSpPr>
            <a:spLocks noGrp="1"/>
          </p:cNvSpPr>
          <p:nvPr>
            <p:ph type="ftr" sz="quarter" idx="11"/>
          </p:nvPr>
        </p:nvSpPr>
        <p:spPr/>
        <p:txBody>
          <a:bodyPr/>
          <a:lstStyle/>
          <a:p>
            <a:pPr lvl="0"/>
            <a:endParaRPr>
              <a:sym typeface="Calibri"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sym typeface="Calibri" charset="0"/>
            </a:endParaRPr>
          </a:p>
        </p:txBody>
      </p:sp>
      <p:sp>
        <p:nvSpPr>
          <p:cNvPr id="8" name="页脚占位符 7"/>
          <p:cNvSpPr>
            <a:spLocks noGrp="1"/>
          </p:cNvSpPr>
          <p:nvPr>
            <p:ph type="ftr" sz="quarter" idx="11"/>
          </p:nvPr>
        </p:nvSpPr>
        <p:spPr/>
        <p:txBody>
          <a:bodyPr/>
          <a:lstStyle/>
          <a:p>
            <a:pPr lvl="0"/>
            <a:endParaRPr>
              <a:sym typeface="Calibri"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sym typeface="Calibri" charset="0"/>
            </a:endParaRPr>
          </a:p>
        </p:txBody>
      </p:sp>
      <p:sp>
        <p:nvSpPr>
          <p:cNvPr id="4" name="页脚占位符 3"/>
          <p:cNvSpPr>
            <a:spLocks noGrp="1"/>
          </p:cNvSpPr>
          <p:nvPr>
            <p:ph type="ftr" sz="quarter" idx="11"/>
          </p:nvPr>
        </p:nvSpPr>
        <p:spPr/>
        <p:txBody>
          <a:bodyPr/>
          <a:lstStyle/>
          <a:p>
            <a:pPr lvl="0"/>
            <a:endParaRPr>
              <a:sym typeface="Calibri"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sym typeface="Calibri" charset="0"/>
            </a:endParaRPr>
          </a:p>
        </p:txBody>
      </p:sp>
      <p:sp>
        <p:nvSpPr>
          <p:cNvPr id="3" name="页脚占位符 2"/>
          <p:cNvSpPr>
            <a:spLocks noGrp="1"/>
          </p:cNvSpPr>
          <p:nvPr>
            <p:ph type="ftr" sz="quarter" idx="11"/>
          </p:nvPr>
        </p:nvSpPr>
        <p:spPr/>
        <p:txBody>
          <a:bodyPr/>
          <a:lstStyle/>
          <a:p>
            <a:pPr lvl="0"/>
            <a:endParaRPr>
              <a:sym typeface="Calibri"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sym typeface="Calibri" charset="0"/>
            </a:endParaRPr>
          </a:p>
        </p:txBody>
      </p:sp>
      <p:sp>
        <p:nvSpPr>
          <p:cNvPr id="6" name="页脚占位符 5"/>
          <p:cNvSpPr>
            <a:spLocks noGrp="1"/>
          </p:cNvSpPr>
          <p:nvPr>
            <p:ph type="ftr" sz="quarter" idx="11"/>
          </p:nvPr>
        </p:nvSpPr>
        <p:spPr/>
        <p:txBody>
          <a:bodyPr/>
          <a:lstStyle/>
          <a:p>
            <a:pPr lvl="0"/>
            <a:endParaRPr>
              <a:sym typeface="Calibri"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sym typeface="Calibri" charset="0"/>
            </a:endParaRPr>
          </a:p>
        </p:txBody>
      </p:sp>
      <p:sp>
        <p:nvSpPr>
          <p:cNvPr id="6" name="页脚占位符 5"/>
          <p:cNvSpPr>
            <a:spLocks noGrp="1"/>
          </p:cNvSpPr>
          <p:nvPr>
            <p:ph type="ftr" sz="quarter" idx="11"/>
          </p:nvPr>
        </p:nvSpPr>
        <p:spPr/>
        <p:txBody>
          <a:bodyPr/>
          <a:lstStyle/>
          <a:p>
            <a:pPr lvl="0"/>
            <a:endParaRPr>
              <a:sym typeface="Calibri"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Calibri" charset="0"/>
              </a:rPr>
            </a:fld>
            <a:endParaRPr lang="zh-CN" altLang="en-US" dirty="0">
              <a:sym typeface="Calibri"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Title Placeholder 1"/>
          <p:cNvSpPr>
            <a:spLocks noGrp="1"/>
          </p:cNvSpPr>
          <p:nvPr>
            <p:ph type="title"/>
          </p:nvPr>
        </p:nvSpPr>
        <p:spPr>
          <a:xfrm>
            <a:off x="838200" y="274638"/>
            <a:ext cx="7848600" cy="1143000"/>
          </a:xfrm>
          <a:prstGeom prst="rect">
            <a:avLst/>
          </a:prstGeom>
          <a:noFill/>
          <a:ln w="9525">
            <a:noFill/>
            <a:miter/>
          </a:ln>
        </p:spPr>
        <p:txBody>
          <a:bodyPr vert="horz" wrap="square" anchor="ctr"/>
          <a:p>
            <a:pPr lvl="0"/>
            <a:r>
              <a:rPr lang="zh-CN" altLang="en-US"/>
              <a:t>单击此处编辑母版标题样式</a:t>
            </a:r>
            <a:endParaRPr lang="zh-CN" altLang="en-US"/>
          </a:p>
        </p:txBody>
      </p:sp>
      <p:sp>
        <p:nvSpPr>
          <p:cNvPr id="1027" name="Text Placeholder 2"/>
          <p:cNvSpPr>
            <a:spLocks noGrp="1"/>
          </p:cNvSpPr>
          <p:nvPr>
            <p:ph type="body" idx="1"/>
          </p:nvPr>
        </p:nvSpPr>
        <p:spPr>
          <a:xfrm>
            <a:off x="457200" y="1600200"/>
            <a:ext cx="8229600" cy="3810000"/>
          </a:xfrm>
          <a:prstGeom prst="rect">
            <a:avLst/>
          </a:prstGeom>
          <a:noFill/>
          <a:ln w="9525">
            <a:noFill/>
            <a:miter/>
          </a:ln>
        </p:spPr>
        <p:txBody>
          <a:bodyPr vert="horz" wrap="square"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Date Placeholder 3"/>
          <p:cNvSpPr>
            <a:spLocks noGrp="1"/>
          </p:cNvSpPr>
          <p:nvPr>
            <p:ph type="dt" sz="half" idx="2"/>
          </p:nvPr>
        </p:nvSpPr>
        <p:spPr>
          <a:xfrm>
            <a:off x="457200" y="6356350"/>
            <a:ext cx="2133600" cy="365125"/>
          </a:xfrm>
          <a:prstGeom prst="rect">
            <a:avLst/>
          </a:prstGeom>
          <a:noFill/>
          <a:ln w="9525">
            <a:noFill/>
            <a:miter/>
          </a:ln>
        </p:spPr>
        <p:txBody>
          <a:bodyPr vert="horz" wrap="square" anchor="ctr"/>
          <a:lstStyle>
            <a:lvl1pPr>
              <a:defRPr sz="1200">
                <a:solidFill>
                  <a:srgbClr val="FFFFFF"/>
                </a:solidFill>
                <a:latin typeface="Calibri" charset="0"/>
                <a:ea typeface="宋体" charset="-122"/>
              </a:defRPr>
            </a:lvl1pPr>
          </a:lstStyle>
          <a:p>
            <a:pPr lvl="0"/>
            <a:endParaRPr lang="zh-CN" altLang="en-US" dirty="0">
              <a:sym typeface="Calibri" charset="0"/>
            </a:endParaRPr>
          </a:p>
        </p:txBody>
      </p:sp>
      <p:sp>
        <p:nvSpPr>
          <p:cNvPr id="1029" name="Footer Placeholder 4"/>
          <p:cNvSpPr>
            <a:spLocks noGrp="1"/>
          </p:cNvSpPr>
          <p:nvPr>
            <p:ph type="ftr" sz="quarter" idx="3"/>
          </p:nvPr>
        </p:nvSpPr>
        <p:spPr>
          <a:xfrm>
            <a:off x="3124200" y="6356350"/>
            <a:ext cx="2895600" cy="365125"/>
          </a:xfrm>
          <a:prstGeom prst="rect">
            <a:avLst/>
          </a:prstGeom>
          <a:noFill/>
          <a:ln w="9525">
            <a:noFill/>
            <a:miter/>
          </a:ln>
        </p:spPr>
        <p:txBody>
          <a:bodyPr vert="horz" wrap="square" anchor="ctr"/>
          <a:lstStyle>
            <a:lvl1pPr algn="ctr">
              <a:defRPr sz="1200">
                <a:solidFill>
                  <a:srgbClr val="FFFFFF"/>
                </a:solidFill>
                <a:latin typeface="Calibri" charset="0"/>
                <a:ea typeface="宋体" charset="-122"/>
              </a:defRPr>
            </a:lvl1pPr>
          </a:lstStyle>
          <a:p>
            <a:pPr lvl="0"/>
            <a:endParaRPr>
              <a:sym typeface="Calibri" charset="0"/>
            </a:endParaRPr>
          </a:p>
        </p:txBody>
      </p:sp>
      <p:sp>
        <p:nvSpPr>
          <p:cNvPr id="1030" name="Slide Number Placeholder 5"/>
          <p:cNvSpPr>
            <a:spLocks noGrp="1"/>
          </p:cNvSpPr>
          <p:nvPr>
            <p:ph type="sldNum" sz="quarter" idx="4"/>
          </p:nvPr>
        </p:nvSpPr>
        <p:spPr>
          <a:xfrm>
            <a:off x="6553200" y="6356350"/>
            <a:ext cx="2133600" cy="365125"/>
          </a:xfrm>
          <a:prstGeom prst="rect">
            <a:avLst/>
          </a:prstGeom>
          <a:noFill/>
          <a:ln w="9525">
            <a:noFill/>
            <a:miter/>
          </a:ln>
        </p:spPr>
        <p:txBody>
          <a:bodyPr vert="horz" wrap="square" anchor="ctr"/>
          <a:lstStyle>
            <a:lvl1pPr algn="r">
              <a:defRPr sz="1200">
                <a:solidFill>
                  <a:srgbClr val="FFFFFF"/>
                </a:solidFill>
                <a:latin typeface="Calibri" charset="0"/>
                <a:ea typeface="宋体" charset="-122"/>
              </a:defRPr>
            </a:lvl1pPr>
          </a:lstStyle>
          <a:p>
            <a:pPr lvl="0"/>
            <a:fld id="{9A0DB2DC-4C9A-4742-B13C-FB6460FD3503}" type="slidenum">
              <a:rPr lang="zh-CN" altLang="en-US" dirty="0">
                <a:sym typeface="Calibri" charset="0"/>
              </a:rPr>
            </a:fld>
            <a:endParaRPr lang="zh-CN" altLang="en-US" dirty="0">
              <a:sym typeface="Calibri"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defTabSz="0" eaLnBrk="1" fontAlgn="base" latinLnBrk="0" hangingPunct="1">
        <a:lnSpc>
          <a:spcPct val="100000"/>
        </a:lnSpc>
        <a:spcBef>
          <a:spcPct val="0"/>
        </a:spcBef>
        <a:spcAft>
          <a:spcPct val="0"/>
        </a:spcAft>
        <a:buClr>
          <a:srgbClr val="000000"/>
        </a:buClr>
        <a:buNone/>
        <a:defRPr sz="4400" kern="1200">
          <a:solidFill>
            <a:schemeClr val="tx1"/>
          </a:solidFill>
          <a:latin typeface="+mj-lt"/>
          <a:ea typeface="+mj-ea"/>
          <a:cs typeface="+mj-cs"/>
          <a:sym typeface="Calibri" charset="0"/>
        </a:defRPr>
      </a:lvl1pPr>
    </p:titleStyle>
    <p:bodyStyle>
      <a:lvl1pPr marL="342900" lvl="0" indent="-342900" algn="l" defTabSz="0" eaLnBrk="1" fontAlgn="base" latinLnBrk="0" hangingPunct="1">
        <a:lnSpc>
          <a:spcPct val="100000"/>
        </a:lnSpc>
        <a:spcBef>
          <a:spcPct val="20000"/>
        </a:spcBef>
        <a:spcAft>
          <a:spcPct val="0"/>
        </a:spcAft>
        <a:buFont typeface="Arial" charset="0"/>
        <a:buChar char="•"/>
        <a:defRPr sz="3200" kern="1200">
          <a:solidFill>
            <a:schemeClr val="tx1"/>
          </a:solidFill>
          <a:latin typeface="+mn-lt"/>
          <a:ea typeface="+mn-ea"/>
          <a:cs typeface="+mn-cs"/>
          <a:sym typeface="Calibri" charset="0"/>
        </a:defRPr>
      </a:lvl1pPr>
      <a:lvl2pPr marL="742950" lvl="1" indent="-285750" algn="l" defTabSz="0" eaLnBrk="1" fontAlgn="base" latinLnBrk="0" hangingPunct="1">
        <a:lnSpc>
          <a:spcPct val="100000"/>
        </a:lnSpc>
        <a:spcBef>
          <a:spcPct val="20000"/>
        </a:spcBef>
        <a:spcAft>
          <a:spcPct val="0"/>
        </a:spcAft>
        <a:buFont typeface="Arial" charset="0"/>
        <a:buChar char="–"/>
        <a:defRPr sz="2800" kern="1200">
          <a:solidFill>
            <a:schemeClr val="tx1"/>
          </a:solidFill>
          <a:latin typeface="+mn-lt"/>
          <a:ea typeface="+mn-ea"/>
          <a:cs typeface="+mn-cs"/>
          <a:sym typeface="Calibri" charset="0"/>
        </a:defRPr>
      </a:lvl2pPr>
      <a:lvl3pPr marL="1143000" lvl="2" indent="-228600" algn="l" defTabSz="0" eaLnBrk="1" fontAlgn="base" latinLnBrk="0" hangingPunct="1">
        <a:lnSpc>
          <a:spcPct val="100000"/>
        </a:lnSpc>
        <a:spcBef>
          <a:spcPct val="20000"/>
        </a:spcBef>
        <a:spcAft>
          <a:spcPct val="0"/>
        </a:spcAft>
        <a:buFont typeface="Arial" charset="0"/>
        <a:buChar char="•"/>
        <a:defRPr sz="2400" kern="1200">
          <a:solidFill>
            <a:schemeClr val="tx1"/>
          </a:solidFill>
          <a:latin typeface="+mn-lt"/>
          <a:ea typeface="+mn-ea"/>
          <a:cs typeface="+mn-cs"/>
          <a:sym typeface="Calibri" charset="0"/>
        </a:defRPr>
      </a:lvl3pPr>
      <a:lvl4pPr marL="1600200" lvl="3" indent="-228600" algn="l" defTabSz="0" eaLnBrk="1" fontAlgn="base" latinLnBrk="0" hangingPunct="1">
        <a:lnSpc>
          <a:spcPct val="100000"/>
        </a:lnSpc>
        <a:spcBef>
          <a:spcPct val="20000"/>
        </a:spcBef>
        <a:spcAft>
          <a:spcPct val="0"/>
        </a:spcAft>
        <a:buFont typeface="Arial" charset="0"/>
        <a:buChar char="–"/>
        <a:defRPr sz="2000" kern="1200">
          <a:solidFill>
            <a:schemeClr val="tx1"/>
          </a:solidFill>
          <a:latin typeface="+mn-lt"/>
          <a:ea typeface="+mn-ea"/>
          <a:cs typeface="+mn-cs"/>
          <a:sym typeface="Calibri" charset="0"/>
        </a:defRPr>
      </a:lvl4pPr>
      <a:lvl5pPr marL="2057400" lvl="4" indent="-228600" algn="l" defTabSz="0" eaLnBrk="1" fontAlgn="base" latinLnBrk="0" hangingPunct="1">
        <a:lnSpc>
          <a:spcPct val="100000"/>
        </a:lnSpc>
        <a:spcBef>
          <a:spcPct val="20000"/>
        </a:spcBef>
        <a:spcAft>
          <a:spcPct val="0"/>
        </a:spcAft>
        <a:buFont typeface="Arial" charset="0"/>
        <a:buChar char="»"/>
        <a:defRPr sz="2000" kern="1200">
          <a:solidFill>
            <a:schemeClr val="tx1"/>
          </a:solidFill>
          <a:latin typeface="+mn-lt"/>
          <a:ea typeface="+mn-ea"/>
          <a:cs typeface="+mn-cs"/>
          <a:sym typeface="Calibri" charset="0"/>
        </a:defRPr>
      </a:lvl5pPr>
      <a:lvl6pPr marL="2514600" lvl="5" indent="-228600" algn="l" defTabSz="0" eaLnBrk="1" fontAlgn="base" latinLnBrk="0" hangingPunct="1">
        <a:lnSpc>
          <a:spcPct val="100000"/>
        </a:lnSpc>
        <a:spcBef>
          <a:spcPct val="20000"/>
        </a:spcBef>
        <a:spcAft>
          <a:spcPct val="0"/>
        </a:spcAft>
        <a:buFont typeface="Arial" charset="0"/>
        <a:buChar char="»"/>
        <a:defRPr sz="2000" kern="1200">
          <a:solidFill>
            <a:schemeClr val="tx1"/>
          </a:solidFill>
          <a:latin typeface="+mn-lt"/>
          <a:ea typeface="+mn-ea"/>
          <a:cs typeface="+mn-cs"/>
          <a:sym typeface="Calibri" charset="0"/>
        </a:defRPr>
      </a:lvl6pPr>
      <a:lvl7pPr marL="2971800" lvl="6" indent="-228600" algn="l" defTabSz="0" eaLnBrk="1" fontAlgn="base" latinLnBrk="0" hangingPunct="1">
        <a:lnSpc>
          <a:spcPct val="100000"/>
        </a:lnSpc>
        <a:spcBef>
          <a:spcPct val="20000"/>
        </a:spcBef>
        <a:spcAft>
          <a:spcPct val="0"/>
        </a:spcAft>
        <a:buFont typeface="Arial" charset="0"/>
        <a:buChar char="»"/>
        <a:defRPr sz="2000" kern="1200">
          <a:solidFill>
            <a:schemeClr val="tx1"/>
          </a:solidFill>
          <a:latin typeface="+mn-lt"/>
          <a:ea typeface="+mn-ea"/>
          <a:cs typeface="+mn-cs"/>
          <a:sym typeface="Calibri" charset="0"/>
        </a:defRPr>
      </a:lvl7pPr>
      <a:lvl8pPr marL="3429000" lvl="7" indent="-228600" algn="l" defTabSz="0" eaLnBrk="1" fontAlgn="base" latinLnBrk="0" hangingPunct="1">
        <a:lnSpc>
          <a:spcPct val="100000"/>
        </a:lnSpc>
        <a:spcBef>
          <a:spcPct val="20000"/>
        </a:spcBef>
        <a:spcAft>
          <a:spcPct val="0"/>
        </a:spcAft>
        <a:buFont typeface="Arial" charset="0"/>
        <a:buChar char="»"/>
        <a:defRPr sz="2000" kern="1200">
          <a:solidFill>
            <a:schemeClr val="tx1"/>
          </a:solidFill>
          <a:latin typeface="+mn-lt"/>
          <a:ea typeface="+mn-ea"/>
          <a:cs typeface="+mn-cs"/>
          <a:sym typeface="Calibri" charset="0"/>
        </a:defRPr>
      </a:lvl8pPr>
      <a:lvl9pPr marL="3886200" lvl="8" indent="-228600" algn="l" defTabSz="0" eaLnBrk="1" fontAlgn="base" latinLnBrk="0" hangingPunct="1">
        <a:lnSpc>
          <a:spcPct val="100000"/>
        </a:lnSpc>
        <a:spcBef>
          <a:spcPct val="20000"/>
        </a:spcBef>
        <a:spcAft>
          <a:spcPct val="0"/>
        </a:spcAft>
        <a:buFont typeface="Arial" charset="0"/>
        <a:buChar char="»"/>
        <a:defRPr sz="2000" kern="1200">
          <a:solidFill>
            <a:schemeClr val="tx1"/>
          </a:solidFill>
          <a:latin typeface="+mn-lt"/>
          <a:ea typeface="+mn-ea"/>
          <a:cs typeface="+mn-cs"/>
          <a:sym typeface="Calibri" charset="0"/>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457200" y="274638"/>
            <a:ext cx="8229600" cy="1143000"/>
          </a:xfrm>
          <a:prstGeom prst="rect">
            <a:avLst/>
          </a:prstGeom>
          <a:noFill/>
          <a:ln w="9525">
            <a:noFill/>
            <a:miter/>
          </a:ln>
        </p:spPr>
        <p:txBody>
          <a:bodyPr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7200" y="6245225"/>
            <a:ext cx="2133600" cy="476250"/>
          </a:xfrm>
          <a:prstGeom prst="rect">
            <a:avLst/>
          </a:prstGeom>
          <a:noFill/>
          <a:ln w="9525">
            <a:noFill/>
            <a:miter/>
          </a:ln>
        </p:spPr>
        <p:txBody>
          <a:bodyPr/>
          <a:lstStyle>
            <a:lvl1pPr>
              <a:defRPr sz="1400">
                <a:ea typeface="宋体" charset="-122"/>
              </a:defRPr>
            </a:lvl1pPr>
          </a:lstStyle>
          <a:p>
            <a:pPr lvl="0"/>
            <a:endParaRPr lang="zh-CN" altLang="en-US"/>
          </a:p>
        </p:txBody>
      </p:sp>
      <p:sp>
        <p:nvSpPr>
          <p:cNvPr id="2053" name="页脚占位符 2052"/>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ea typeface="宋体" charset="-122"/>
              </a:defRPr>
            </a:lvl1pPr>
          </a:lstStyle>
          <a:p>
            <a:pPr lvl="0"/>
            <a:endParaRPr lang="zh-CN"/>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ea typeface="宋体" charset="-122"/>
              </a:defRPr>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098" name="Title 1"/>
          <p:cNvSpPr>
            <a:spLocks noGrp="1"/>
          </p:cNvSpPr>
          <p:nvPr>
            <p:ph type="ctrTitle"/>
          </p:nvPr>
        </p:nvSpPr>
        <p:spPr>
          <a:xfrm>
            <a:off x="1752600" y="304800"/>
            <a:ext cx="7772400" cy="1143000"/>
          </a:xfrm>
          <a:ln/>
        </p:spPr>
        <p:txBody>
          <a:bodyPr vert="horz" wrap="square" anchor="ctr"/>
          <a:p>
            <a:pPr defTabSz="0">
              <a:buNone/>
            </a:pPr>
            <a:r>
              <a:rPr lang="en-US" altLang="zh-CN" sz="3200" b="1" kern="1200">
                <a:latin typeface="Tahoma" charset="0"/>
                <a:ea typeface="宋体" charset="-122"/>
                <a:sym typeface="Tahoma" charset="0"/>
              </a:rPr>
              <a:t>Presentation Title</a:t>
            </a:r>
            <a:endParaRPr lang="en-US" altLang="zh-CN" sz="4400" kern="1200">
              <a:latin typeface="Calibri" charset="0"/>
              <a:ea typeface="宋体" charset="-122"/>
              <a:sym typeface="Calibri" charset="0"/>
            </a:endParaRPr>
          </a:p>
        </p:txBody>
      </p:sp>
      <p:sp>
        <p:nvSpPr>
          <p:cNvPr id="4099" name="Subtitle 2"/>
          <p:cNvSpPr>
            <a:spLocks noGrp="1"/>
          </p:cNvSpPr>
          <p:nvPr>
            <p:ph type="subTitle" idx="1"/>
          </p:nvPr>
        </p:nvSpPr>
        <p:spPr>
          <a:xfrm>
            <a:off x="3352800" y="1295400"/>
            <a:ext cx="4495800" cy="1219200"/>
          </a:xfrm>
          <a:ln/>
        </p:spPr>
        <p:txBody>
          <a:bodyPr vert="horz" wrap="square" anchor="t">
            <a:normAutofit/>
          </a:bodyPr>
          <a:p>
            <a:pPr defTabSz="0">
              <a:buFont typeface="Arial" charset="0"/>
              <a:buNone/>
            </a:pPr>
            <a:r>
              <a:rPr lang="en-US" altLang="x-none" sz="2400" b="1" kern="1200" dirty="0">
                <a:solidFill>
                  <a:srgbClr val="FFFFFF"/>
                </a:solidFill>
                <a:latin typeface="Arial" charset="0"/>
                <a:ea typeface="宋体" charset="-122"/>
                <a:sym typeface="Arial" charset="0"/>
              </a:rPr>
              <a:t>Presentation subtitle</a:t>
            </a:r>
            <a:endParaRPr lang="zh-CN" altLang="en-US" sz="3200" kern="1200" dirty="0">
              <a:latin typeface="Calibri" charset="0"/>
              <a:ea typeface="宋体" charset="-122"/>
              <a:sym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838200" y="274638"/>
            <a:ext cx="7848600" cy="1143000"/>
          </a:xfrm>
          <a:ln/>
        </p:spPr>
        <p:txBody>
          <a:bodyPr vert="horz" wrap="square" anchor="ctr"/>
          <a:p>
            <a:r>
              <a:rPr lang="en-US" altLang="zh-CN" sz="4400"/>
              <a:t>Slide Master</a:t>
            </a:r>
            <a:endParaRPr lang="en-US" altLang="zh-CN" sz="4400"/>
          </a:p>
        </p:txBody>
      </p:sp>
      <p:sp>
        <p:nvSpPr>
          <p:cNvPr id="5123" name="Content Placeholder 2"/>
          <p:cNvSpPr>
            <a:spLocks noGrp="1"/>
          </p:cNvSpPr>
          <p:nvPr>
            <p:ph idx="1"/>
          </p:nvPr>
        </p:nvSpPr>
        <p:spPr>
          <a:xfrm>
            <a:off x="457200" y="1600200"/>
            <a:ext cx="8229600" cy="3810000"/>
          </a:xfrm>
          <a:ln/>
        </p:spPr>
        <p:txBody>
          <a:bodyPr vert="horz" wrap="square" anchor="t"/>
          <a:p>
            <a:pPr>
              <a:lnSpc>
                <a:spcPct val="80000"/>
              </a:lnSpc>
            </a:pPr>
            <a:r>
              <a:rPr lang="en-US" altLang="x-none" sz="2200" dirty="0">
                <a:ea typeface="Gulim" charset="-127"/>
              </a:rPr>
              <a:t>Your Text here</a:t>
            </a:r>
            <a:endParaRPr lang="zh-CN" altLang="en-US" sz="2200" dirty="0">
              <a:ea typeface="Gulim" charset="-127"/>
            </a:endParaRPr>
          </a:p>
          <a:p>
            <a:pPr>
              <a:lnSpc>
                <a:spcPct val="80000"/>
              </a:lnSpc>
            </a:pPr>
            <a:endParaRPr lang="zh-CN" altLang="en-US" sz="2200" dirty="0">
              <a:ea typeface="Gulim" charset="-127"/>
            </a:endParaRPr>
          </a:p>
          <a:p>
            <a:pPr>
              <a:lnSpc>
                <a:spcPct val="80000"/>
              </a:lnSpc>
            </a:pPr>
            <a:r>
              <a:rPr lang="en-US" altLang="x-none" sz="2200" dirty="0">
                <a:ea typeface="Gulim" charset="-127"/>
              </a:rPr>
              <a:t>Lorem ipsum dolor sit amet, consectetuer adipisc ing elit, sed diam nonummy nibh euismod tincidunt ut laoreet dolore magna aliquam erat volutpat. Ut wisi enim ad minim veniam, quis nostrud exerci tati on ullamcorper suscipit lobortis nisl ut aliquip ex ea commodo consequat. </a:t>
            </a:r>
            <a:endParaRPr lang="zh-CN" altLang="en-US" sz="2200" dirty="0">
              <a:ea typeface="Gulim" charset="-127"/>
            </a:endParaRPr>
          </a:p>
          <a:p>
            <a:pPr>
              <a:lnSpc>
                <a:spcPct val="80000"/>
              </a:lnSpc>
            </a:pPr>
            <a:endParaRPr lang="zh-CN" altLang="en-US" sz="2200" dirty="0">
              <a:ea typeface="Gulim" charset="-127"/>
            </a:endParaRPr>
          </a:p>
          <a:p>
            <a:pPr>
              <a:lnSpc>
                <a:spcPct val="80000"/>
              </a:lnSpc>
            </a:pPr>
            <a:r>
              <a:rPr lang="en-US" altLang="x-none" sz="2200" dirty="0">
                <a:ea typeface="Gulim" charset="-127"/>
              </a:rPr>
              <a:t>Duis autem vel eum iriure dolor in hendrerit in vulputate velit esse molestie consequat, vel illum dolore eu feugiat nulla facilisis at vero eros et accu msan et iusto odio dignissim qui blandit praese nt lupta tum zzril delenit augue duis dolore te feugait nulla facilisi</a:t>
            </a:r>
            <a:endParaRPr lang="zh-CN" altLang="en-US" sz="2200" dirty="0">
              <a:ea typeface="Gulim" charset="-127"/>
            </a:endParaRPr>
          </a:p>
          <a:p>
            <a:endParaRPr lang="en-US" altLang="x-none"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6146" name="Title 1"/>
          <p:cNvSpPr>
            <a:spLocks noGrp="1"/>
          </p:cNvSpPr>
          <p:nvPr>
            <p:ph type="title"/>
          </p:nvPr>
        </p:nvSpPr>
        <p:spPr>
          <a:xfrm>
            <a:off x="1600200" y="381000"/>
            <a:ext cx="7086600" cy="1143000"/>
          </a:xfrm>
          <a:ln/>
        </p:spPr>
        <p:txBody>
          <a:bodyPr vert="horz" wrap="square" anchor="ctr"/>
          <a:p>
            <a:r>
              <a:rPr lang="en-US" altLang="zh-CN" sz="4400">
                <a:solidFill>
                  <a:srgbClr val="000000"/>
                </a:solidFill>
              </a:rPr>
              <a:t>Print Master</a:t>
            </a:r>
            <a:endParaRPr lang="en-US" altLang="zh-CN" sz="4400"/>
          </a:p>
        </p:txBody>
      </p:sp>
      <p:sp>
        <p:nvSpPr>
          <p:cNvPr id="6147" name="Content Placeholder 2"/>
          <p:cNvSpPr>
            <a:spLocks noGrp="1"/>
          </p:cNvSpPr>
          <p:nvPr>
            <p:ph idx="1"/>
          </p:nvPr>
        </p:nvSpPr>
        <p:spPr>
          <a:xfrm>
            <a:off x="1600200" y="1981200"/>
            <a:ext cx="7086600" cy="4114800"/>
          </a:xfrm>
          <a:ln/>
        </p:spPr>
        <p:txBody>
          <a:bodyPr vert="horz" wrap="square" anchor="t"/>
          <a:p>
            <a:pPr>
              <a:lnSpc>
                <a:spcPct val="80000"/>
              </a:lnSpc>
            </a:pPr>
            <a:r>
              <a:rPr lang="en-US" altLang="x-none" sz="2200" dirty="0">
                <a:solidFill>
                  <a:srgbClr val="000000"/>
                </a:solidFill>
                <a:ea typeface="Gulim" charset="-127"/>
              </a:rPr>
              <a:t>Your Text here</a:t>
            </a:r>
            <a:endParaRPr lang="zh-CN" altLang="en-US" sz="2200" dirty="0">
              <a:solidFill>
                <a:srgbClr val="000000"/>
              </a:solidFill>
              <a:ea typeface="Gulim" charset="-127"/>
            </a:endParaRPr>
          </a:p>
          <a:p>
            <a:pPr>
              <a:lnSpc>
                <a:spcPct val="80000"/>
              </a:lnSpc>
            </a:pPr>
            <a:endParaRPr lang="zh-CN" altLang="en-US" sz="2200" dirty="0">
              <a:solidFill>
                <a:srgbClr val="000000"/>
              </a:solidFill>
              <a:ea typeface="Gulim" charset="-127"/>
            </a:endParaRPr>
          </a:p>
          <a:p>
            <a:pPr>
              <a:lnSpc>
                <a:spcPct val="80000"/>
              </a:lnSpc>
            </a:pPr>
            <a:r>
              <a:rPr lang="en-US" altLang="x-none" sz="2200" dirty="0">
                <a:solidFill>
                  <a:srgbClr val="000000"/>
                </a:solidFill>
                <a:ea typeface="Gulim" charset="-127"/>
              </a:rPr>
              <a:t>Lorem ipsum dolor sit amet, consectetuer adipisc ing elit, sed diam nonummy nibh euismod tincidunt ut laoreet dolore magna aliquam erat volutpat. Ut wisi enim ad min im veniam, quis nostrud exerci tati on ullamcorper susci pit lobortis nisl ut aliquip ex ea commodo consequat. </a:t>
            </a:r>
            <a:endParaRPr lang="zh-CN" altLang="en-US" sz="2200" dirty="0">
              <a:solidFill>
                <a:srgbClr val="000000"/>
              </a:solidFill>
              <a:ea typeface="Gulim" charset="-127"/>
            </a:endParaRPr>
          </a:p>
          <a:p>
            <a:pPr>
              <a:lnSpc>
                <a:spcPct val="80000"/>
              </a:lnSpc>
            </a:pPr>
            <a:endParaRPr lang="zh-CN" altLang="en-US" sz="2200" dirty="0">
              <a:solidFill>
                <a:srgbClr val="000000"/>
              </a:solidFill>
              <a:ea typeface="Gulim" charset="-127"/>
            </a:endParaRPr>
          </a:p>
          <a:p>
            <a:pPr>
              <a:lnSpc>
                <a:spcPct val="80000"/>
              </a:lnSpc>
            </a:pPr>
            <a:r>
              <a:rPr lang="en-US" altLang="x-none" sz="2200" dirty="0">
                <a:solidFill>
                  <a:srgbClr val="000000"/>
                </a:solidFill>
                <a:ea typeface="Gulim" charset="-127"/>
              </a:rPr>
              <a:t>Duis autem vel eum iriure dolor in hendrerit in vulputate velit esse molestie consequat, vel illum dolore eu feugiat nulla facilisis at vero eros et accu msan et iusto odio dign issim qui blandit praese nt lupta tum zzril delenit augue duis dolore te feugait nulla facilisi</a:t>
            </a:r>
            <a:endParaRPr lang="zh-CN" altLang="en-US" sz="2200" dirty="0">
              <a:solidFill>
                <a:srgbClr val="000000"/>
              </a:solidFill>
              <a:ea typeface="Gulim" charset="-127"/>
            </a:endParaRPr>
          </a:p>
          <a:p>
            <a:endParaRPr lang="en-US" altLang="x-none" sz="2200" dirty="0">
              <a:solidFill>
                <a:srgbClr val="000000"/>
              </a:solidFill>
              <a:sym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170" name="Title 1"/>
          <p:cNvSpPr>
            <a:spLocks noGrp="1"/>
          </p:cNvSpPr>
          <p:nvPr>
            <p:ph type="ctrTitle"/>
          </p:nvPr>
        </p:nvSpPr>
        <p:spPr>
          <a:xfrm>
            <a:off x="1692275" y="981075"/>
            <a:ext cx="7772400" cy="1143000"/>
          </a:xfrm>
          <a:ln/>
        </p:spPr>
        <p:txBody>
          <a:bodyPr vert="horz" wrap="square" anchor="ctr"/>
          <a:p>
            <a:pPr defTabSz="0">
              <a:buNone/>
            </a:pPr>
            <a:r>
              <a:rPr lang="en-US" altLang="zh-CN" sz="5400" b="1" kern="1200">
                <a:latin typeface="Tahoma" charset="0"/>
                <a:ea typeface="宋体" charset="-122"/>
                <a:sym typeface="Tahoma" charset="0"/>
              </a:rPr>
              <a:t>THANK YOU</a:t>
            </a:r>
            <a:endParaRPr lang="en-US" altLang="zh-CN" sz="4400" kern="1200">
              <a:latin typeface="Calibri" charset="0"/>
              <a:ea typeface="宋体" charset="-122"/>
              <a:sym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8193"/>
          <p:cNvSpPr/>
          <p:nvPr/>
        </p:nvSpPr>
        <p:spPr>
          <a:xfrm>
            <a:off x="-30162" y="4076700"/>
            <a:ext cx="9137650" cy="2781300"/>
          </a:xfrm>
          <a:prstGeom prst="rect">
            <a:avLst/>
          </a:prstGeom>
          <a:solidFill>
            <a:srgbClr val="0080C2">
              <a:alpha val="100000"/>
            </a:srgbClr>
          </a:solidFill>
          <a:ln w="9525">
            <a:noFill/>
            <a:miter/>
          </a:ln>
        </p:spPr>
        <p:txBody>
          <a:bodyPr wrap="none" anchor="ctr"/>
          <a:p>
            <a:pPr lvl="0" algn="ctr" eaLnBrk="1" latinLnBrk="0" hangingPunct="1"/>
            <a:endParaRPr>
              <a:solidFill>
                <a:schemeClr val="bg2"/>
              </a:solidFill>
              <a:latin typeface="Arial" charset="0"/>
              <a:ea typeface="Arial" charset="0"/>
            </a:endParaRPr>
          </a:p>
        </p:txBody>
      </p:sp>
      <p:sp>
        <p:nvSpPr>
          <p:cNvPr id="8195" name="文本框 8194"/>
          <p:cNvSpPr txBox="1"/>
          <p:nvPr/>
        </p:nvSpPr>
        <p:spPr>
          <a:xfrm>
            <a:off x="396875" y="1412875"/>
            <a:ext cx="5762625" cy="1006475"/>
          </a:xfrm>
          <a:prstGeom prst="rect">
            <a:avLst/>
          </a:prstGeom>
          <a:noFill/>
          <a:ln w="9525">
            <a:noFill/>
            <a:miter/>
          </a:ln>
        </p:spPr>
        <p:txBody>
          <a:bodyPr>
            <a:spAutoFit/>
          </a:bodyPr>
          <a:p>
            <a:pPr lvl="0" algn="l" eaLnBrk="1" latinLnBrk="0" hangingPunct="1"/>
            <a:r>
              <a:rPr lang="zh-CN" altLang="en-US" sz="6000" b="1" i="1" dirty="0">
                <a:solidFill>
                  <a:srgbClr val="5F5F5F"/>
                </a:solidFill>
                <a:latin typeface="Arial" charset="0"/>
                <a:ea typeface="微软雅黑" charset="-122"/>
              </a:rPr>
              <a:t>谢谢</a:t>
            </a:r>
            <a:r>
              <a:rPr lang="zh-CN" altLang="en-US" sz="6000" b="1" i="1" dirty="0">
                <a:solidFill>
                  <a:srgbClr val="0080C2"/>
                </a:solidFill>
                <a:latin typeface="Arial" charset="0"/>
                <a:ea typeface="微软雅黑" charset="-122"/>
              </a:rPr>
              <a:t>观赏</a:t>
            </a:r>
            <a:endParaRPr lang="zh-CN" altLang="en-US" sz="6000" b="1" i="1" dirty="0">
              <a:solidFill>
                <a:srgbClr val="0080C2"/>
              </a:solidFill>
              <a:latin typeface="Arial" charset="0"/>
              <a:ea typeface="微软雅黑" charset="-122"/>
            </a:endParaRPr>
          </a:p>
        </p:txBody>
      </p:sp>
      <p:sp>
        <p:nvSpPr>
          <p:cNvPr id="8196" name="TextBox 5"/>
          <p:cNvSpPr/>
          <p:nvPr/>
        </p:nvSpPr>
        <p:spPr>
          <a:xfrm>
            <a:off x="323850" y="4437063"/>
            <a:ext cx="3455988" cy="762000"/>
          </a:xfrm>
          <a:prstGeom prst="rect">
            <a:avLst/>
          </a:prstGeom>
          <a:noFill/>
          <a:ln w="9525">
            <a:noFill/>
            <a:miter/>
          </a:ln>
        </p:spPr>
        <p:txBody>
          <a:bodyPr vert="horz" wrap="square" anchor="t">
            <a:spAutoFit/>
          </a:bodyPr>
          <a:p>
            <a:pPr lvl="0">
              <a:lnSpc>
                <a:spcPct val="100000"/>
              </a:lnSpc>
            </a:pPr>
            <a:r>
              <a:rPr lang="zh-CN" altLang="en-US" sz="4400" dirty="0">
                <a:solidFill>
                  <a:srgbClr val="5F5F5F"/>
                </a:solidFill>
                <a:latin typeface="Arial Unicode MS" pitchFamily="2" charset="-122"/>
                <a:ea typeface="Arial Unicode MS" pitchFamily="2" charset="-122"/>
                <a:sym typeface="Haettenschweiler" pitchFamily="2" charset="0"/>
              </a:rPr>
              <a:t>WPS</a:t>
            </a:r>
            <a:r>
              <a:rPr lang="en-US" altLang="x-none" sz="4400" dirty="0">
                <a:solidFill>
                  <a:srgbClr val="000000"/>
                </a:solidFill>
                <a:latin typeface="Arial Unicode MS" pitchFamily="2" charset="-122"/>
                <a:ea typeface="Arial Unicode MS" pitchFamily="2" charset="-122"/>
                <a:sym typeface="Haettenschweiler" pitchFamily="2" charset="0"/>
              </a:rPr>
              <a:t> </a:t>
            </a:r>
            <a:r>
              <a:rPr lang="zh-CN" altLang="en-US" sz="4400" dirty="0">
                <a:solidFill>
                  <a:schemeClr val="bg1"/>
                </a:solidFill>
                <a:latin typeface="Arial Unicode MS" pitchFamily="2" charset="-122"/>
                <a:ea typeface="Arial Unicode MS" pitchFamily="2" charset="-122"/>
                <a:sym typeface="Haettenschweiler" pitchFamily="2" charset="0"/>
              </a:rPr>
              <a:t>Office</a:t>
            </a:r>
            <a:endParaRPr lang="zh-CN" altLang="en-US" sz="4400" dirty="0">
              <a:solidFill>
                <a:schemeClr val="bg1"/>
              </a:solidFill>
              <a:latin typeface="Arial Unicode MS" pitchFamily="2" charset="-122"/>
              <a:ea typeface="Arial Unicode MS" pitchFamily="2" charset="-122"/>
            </a:endParaRPr>
          </a:p>
        </p:txBody>
      </p:sp>
      <p:sp>
        <p:nvSpPr>
          <p:cNvPr id="8197" name="TextBox 6"/>
          <p:cNvSpPr/>
          <p:nvPr/>
        </p:nvSpPr>
        <p:spPr>
          <a:xfrm>
            <a:off x="396875" y="5302250"/>
            <a:ext cx="2693988" cy="365125"/>
          </a:xfrm>
          <a:prstGeom prst="rect">
            <a:avLst/>
          </a:prstGeom>
          <a:noFill/>
          <a:ln w="9525">
            <a:noFill/>
            <a:miter/>
          </a:ln>
        </p:spPr>
        <p:txBody>
          <a:bodyPr vert="horz" wrap="none" anchor="t">
            <a:spAutoFit/>
          </a:bodyPr>
          <a:p>
            <a:pPr lvl="0">
              <a:lnSpc>
                <a:spcPct val="100000"/>
              </a:lnSpc>
            </a:pPr>
            <a:r>
              <a:rPr lang="en-US" altLang="x-none" dirty="0">
                <a:solidFill>
                  <a:schemeClr val="bg1"/>
                </a:solidFill>
                <a:latin typeface="Mistral" pitchFamily="2" charset="0"/>
                <a:ea typeface="宋体" charset="-122"/>
                <a:sym typeface="Mistral" pitchFamily="2" charset="0"/>
              </a:rPr>
              <a:t>Make Presentation much more fun</a:t>
            </a:r>
            <a:endParaRPr lang="en-US" altLang="x-none" dirty="0">
              <a:solidFill>
                <a:schemeClr val="bg1"/>
              </a:solidFill>
              <a:latin typeface="Mistral" pitchFamily="2" charset="0"/>
              <a:ea typeface="宋体" charset="-122"/>
              <a:sym typeface="Mistral" pitchFamily="2" charset="0"/>
            </a:endParaRPr>
          </a:p>
        </p:txBody>
      </p:sp>
      <p:sp>
        <p:nvSpPr>
          <p:cNvPr id="8198" name="TextBox 10"/>
          <p:cNvSpPr/>
          <p:nvPr/>
        </p:nvSpPr>
        <p:spPr>
          <a:xfrm>
            <a:off x="7524750" y="5949950"/>
            <a:ext cx="1584325" cy="530225"/>
          </a:xfrm>
          <a:prstGeom prst="rect">
            <a:avLst/>
          </a:prstGeom>
          <a:noFill/>
          <a:ln w="9525">
            <a:noFill/>
            <a:miter/>
          </a:ln>
        </p:spPr>
        <p:txBody>
          <a:bodyPr vert="horz" wrap="square" anchor="t">
            <a:spAutoFit/>
          </a:bodyPr>
          <a:p>
            <a:pPr lvl="0">
              <a:lnSpc>
                <a:spcPct val="80000"/>
              </a:lnSpc>
            </a:pPr>
            <a:r>
              <a:rPr lang="zh-CN" altLang="en-US" sz="1200" b="1" dirty="0">
                <a:solidFill>
                  <a:schemeClr val="bg1"/>
                </a:solidFill>
                <a:latin typeface="微软雅黑" charset="-122"/>
                <a:ea typeface="微软雅黑" charset="-122"/>
                <a:sym typeface="Arial" charset="0"/>
              </a:rPr>
              <a:t>@WPS官方微博</a:t>
            </a:r>
            <a:endParaRPr lang="zh-CN" altLang="en-US" sz="1200" b="1" dirty="0">
              <a:solidFill>
                <a:schemeClr val="bg1"/>
              </a:solidFill>
              <a:latin typeface="微软雅黑" charset="-122"/>
              <a:ea typeface="微软雅黑" charset="-122"/>
              <a:sym typeface="Arial" charset="0"/>
            </a:endParaRPr>
          </a:p>
          <a:p>
            <a:pPr lvl="0">
              <a:lnSpc>
                <a:spcPct val="80000"/>
              </a:lnSpc>
            </a:pPr>
            <a:endParaRPr lang="zh-CN" altLang="en-US" sz="1200" b="1" dirty="0">
              <a:solidFill>
                <a:schemeClr val="bg1"/>
              </a:solidFill>
              <a:latin typeface="微软雅黑" charset="-122"/>
              <a:ea typeface="微软雅黑" charset="-122"/>
              <a:sym typeface="Arial" charset="0"/>
            </a:endParaRPr>
          </a:p>
          <a:p>
            <a:pPr lvl="0">
              <a:lnSpc>
                <a:spcPct val="80000"/>
              </a:lnSpc>
            </a:pPr>
            <a:r>
              <a:rPr lang="zh-CN" altLang="en-US" sz="1200" b="1" dirty="0">
                <a:solidFill>
                  <a:schemeClr val="bg1"/>
                </a:solidFill>
                <a:latin typeface="微软雅黑" charset="-122"/>
                <a:ea typeface="微软雅黑" charset="-122"/>
                <a:sym typeface="Arial" charset="0"/>
              </a:rPr>
              <a:t>@kingsoftwps</a:t>
            </a:r>
            <a:endParaRPr lang="zh-CN" altLang="en-US" b="1" dirty="0">
              <a:latin typeface="微软雅黑" charset="-122"/>
              <a:ea typeface="微软雅黑" charset="-122"/>
            </a:endParaRPr>
          </a:p>
        </p:txBody>
      </p:sp>
      <p:pic>
        <p:nvPicPr>
          <p:cNvPr id="8199" name="图片 8198" descr="LOGO_24x24"/>
          <p:cNvPicPr>
            <a:picLocks noChangeAspect="1"/>
          </p:cNvPicPr>
          <p:nvPr/>
        </p:nvPicPr>
        <p:blipFill>
          <a:blip r:embed="rId1"/>
          <a:stretch>
            <a:fillRect/>
          </a:stretch>
        </p:blipFill>
        <p:spPr>
          <a:xfrm>
            <a:off x="7235825" y="5949950"/>
            <a:ext cx="234950" cy="234950"/>
          </a:xfrm>
          <a:prstGeom prst="rect">
            <a:avLst/>
          </a:prstGeom>
          <a:noFill/>
          <a:ln w="9525">
            <a:noFill/>
            <a:miter/>
          </a:ln>
        </p:spPr>
      </p:pic>
      <p:pic>
        <p:nvPicPr>
          <p:cNvPr id="8200" name="图片 8199" descr="32-腾讯微博"/>
          <p:cNvPicPr>
            <a:picLocks noChangeAspect="1"/>
          </p:cNvPicPr>
          <p:nvPr/>
        </p:nvPicPr>
        <p:blipFill>
          <a:blip r:embed="rId2"/>
          <a:stretch>
            <a:fillRect/>
          </a:stretch>
        </p:blipFill>
        <p:spPr>
          <a:xfrm>
            <a:off x="7237413" y="6238875"/>
            <a:ext cx="233362" cy="233363"/>
          </a:xfrm>
          <a:prstGeom prst="rect">
            <a:avLst/>
          </a:prstGeom>
          <a:noFill/>
          <a:ln w="9525">
            <a:noFill/>
            <a:miter/>
          </a:ln>
        </p:spPr>
      </p:pic>
      <p:pic>
        <p:nvPicPr>
          <p:cNvPr id="8201" name="图片 8200" descr="wpsofficemban"/>
          <p:cNvPicPr>
            <a:picLocks noChangeAspect="1"/>
          </p:cNvPicPr>
          <p:nvPr/>
        </p:nvPicPr>
        <p:blipFill>
          <a:blip r:embed="rId3"/>
          <a:stretch>
            <a:fillRect/>
          </a:stretch>
        </p:blipFill>
        <p:spPr>
          <a:xfrm>
            <a:off x="6445250" y="2997200"/>
            <a:ext cx="2524125" cy="804863"/>
          </a:xfrm>
          <a:prstGeom prst="rect">
            <a:avLst/>
          </a:prstGeom>
          <a:noFill/>
          <a:ln w="9525">
            <a:noFill/>
            <a:miter/>
          </a:ln>
        </p:spPr>
      </p:pic>
    </p:spTree>
  </p:cSld>
  <p:clrMapOvr>
    <a:masterClrMapping/>
  </p:clrMapOvr>
</p:sld>
</file>

<file path=ppt/theme/theme1.xml><?xml version="1.0" encoding="utf-8"?>
<a:theme xmlns:a="http://schemas.openxmlformats.org/drawingml/2006/main" name="flower_texture">
  <a:themeElements>
    <a:clrScheme name="">
      <a:dk1>
        <a:srgbClr val="FFFFFF"/>
      </a:dk1>
      <a:lt1>
        <a:srgbClr val="FFFFFF"/>
      </a:lt1>
      <a:dk2>
        <a:srgbClr val="1F497D"/>
      </a:dk2>
      <a:lt2>
        <a:srgbClr val="991B1D"/>
      </a:lt2>
      <a:accent1>
        <a:srgbClr val="AB8C22"/>
      </a:accent1>
      <a:accent2>
        <a:srgbClr val="CD885E"/>
      </a:accent2>
      <a:accent3>
        <a:srgbClr val="FFFFFF"/>
      </a:accent3>
      <a:accent4>
        <a:srgbClr val="DCDCDC"/>
      </a:accent4>
      <a:accent5>
        <a:srgbClr val="D2C5AB"/>
      </a:accent5>
      <a:accent6>
        <a:srgbClr val="B87954"/>
      </a:accent6>
      <a:hlink>
        <a:srgbClr val="4694DB"/>
      </a:hlink>
      <a:folHlink>
        <a:srgbClr val="969696"/>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Words>
  <Application>WPS 演示</Application>
  <PresentationFormat>全屏显示(4:3)</PresentationFormat>
  <Paragraphs>34</Paragraphs>
  <Slides>5</Slides>
  <Notes>0</Notes>
  <HiddenSlides>0</HiddenSlides>
  <MMClips>0</MMClips>
  <ScaleCrop>false</ScaleCrop>
  <HeadingPairs>
    <vt:vector size="4" baseType="variant">
      <vt:variant>
        <vt:lpstr>主题</vt:lpstr>
      </vt:variant>
      <vt:variant>
        <vt:i4>2</vt:i4>
      </vt:variant>
      <vt:variant>
        <vt:lpstr>幻灯片标题</vt:lpstr>
      </vt:variant>
      <vt:variant>
        <vt:i4>5</vt:i4>
      </vt:variant>
    </vt:vector>
  </HeadingPairs>
  <TitlesOfParts>
    <vt:vector size="7" baseType="lpstr">
      <vt:lpstr>flower_texture</vt:lpstr>
      <vt:lpstr>默认设计模板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微软中国</dc:creator>
  <cp:lastModifiedBy>long</cp:lastModifiedBy>
  <cp:revision>3</cp:revision>
  <dcterms:created xsi:type="dcterms:W3CDTF">2012-07-22T21:57:00Z</dcterms:created>
  <dcterms:modified xsi:type="dcterms:W3CDTF">2016-06-16T05:37:08Z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2052-10.1.0.5601</vt:lpwstr>
  </property>
</Properties>
</file>