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7" r:id="rId5"/>
    <p:sldId id="256" r:id="rId6"/>
    <p:sldId id="258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android2"/>
          <p:cNvPicPr>
            <a:picLocks noChangeAspect="1"/>
          </p:cNvPicPr>
          <p:nvPr/>
        </p:nvPicPr>
        <p:blipFill>
          <a:blip r:embed="rId12">
            <a:lum bright="-33994" contrast="46000"/>
          </a:blip>
          <a:stretch>
            <a:fillRect/>
          </a:stretch>
        </p:blipFill>
        <p:spPr>
          <a:xfrm>
            <a:off x="0" y="4598988"/>
            <a:ext cx="9144000" cy="2286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android-wallpaper6_2560x16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17475"/>
            <a:ext cx="9144000" cy="57134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1" name="图片 2050" descr="未命名-1"/>
          <p:cNvPicPr>
            <a:picLocks noChangeAspect="1"/>
          </p:cNvPicPr>
          <p:nvPr/>
        </p:nvPicPr>
        <p:blipFill>
          <a:blip r:embed="rId13">
            <a:lum bright="35999"/>
          </a:blip>
          <a:stretch>
            <a:fillRect/>
          </a:stretch>
        </p:blipFill>
        <p:spPr>
          <a:xfrm>
            <a:off x="2700338" y="4725988"/>
            <a:ext cx="3670300" cy="5191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3073" descr="android1"/>
          <p:cNvPicPr>
            <a:picLocks noChangeAspect="1"/>
          </p:cNvPicPr>
          <p:nvPr/>
        </p:nvPicPr>
        <p:blipFill>
          <a:blip r:embed="rId12">
            <a:lum bright="-51993" contrast="32000"/>
          </a:blip>
          <a:stretch>
            <a:fillRect/>
          </a:stretch>
        </p:blipFill>
        <p:spPr>
          <a:xfrm rot="10800000">
            <a:off x="0" y="3765550"/>
            <a:ext cx="3095625" cy="30956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5" name="图片 3074" descr="android1"/>
          <p:cNvPicPr>
            <a:picLocks noChangeAspect="1"/>
          </p:cNvPicPr>
          <p:nvPr/>
        </p:nvPicPr>
        <p:blipFill>
          <a:blip r:embed="rId12">
            <a:lum bright="-51993" contrast="32000"/>
          </a:blip>
          <a:stretch>
            <a:fillRect/>
          </a:stretch>
        </p:blipFill>
        <p:spPr>
          <a:xfrm rot="10800000">
            <a:off x="3081338" y="3765550"/>
            <a:ext cx="3095625" cy="30956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6" name="图片 3075" descr="android1"/>
          <p:cNvPicPr>
            <a:picLocks noChangeAspect="1"/>
          </p:cNvPicPr>
          <p:nvPr/>
        </p:nvPicPr>
        <p:blipFill>
          <a:blip r:embed="rId12">
            <a:lum bright="-51993" contrast="32000"/>
          </a:blip>
          <a:stretch>
            <a:fillRect/>
          </a:stretch>
        </p:blipFill>
        <p:spPr>
          <a:xfrm rot="10800000">
            <a:off x="6162675" y="3763963"/>
            <a:ext cx="2987675" cy="30956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7" name="图片 3076" descr="未命名-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9838" y="2852738"/>
            <a:ext cx="1760537" cy="19304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850900" y="630238"/>
            <a:ext cx="7610475" cy="17367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l" eaLnBrk="1" latinLnBrk="0" hangingPunct="1">
              <a:buFont typeface="Wingdings" charset="2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Arial Unicode MS" charset="-122"/>
                <a:ea typeface="Arial Unicode MS" charset="-122"/>
              </a:rPr>
              <a:t> Android是一种以Linux为基础的开放源码操作系统，主要使用于便携设备。</a:t>
            </a:r>
            <a:endParaRPr lang="zh-CN" altLang="en-US" sz="12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  <a:p>
            <a:pPr lvl="0" algn="l" eaLnBrk="1" latinLnBrk="0" hangingPunct="1">
              <a:buFont typeface="Wingdings" charset="2"/>
              <a:buChar char="•"/>
            </a:pPr>
            <a:endParaRPr lang="zh-CN" altLang="en-US" sz="12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  <a:p>
            <a:pPr lvl="0" algn="l" eaLnBrk="1" latinLnBrk="0" hangingPunct="1">
              <a:buFont typeface="Wingdings" charset="2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Arial Unicode MS" charset="-122"/>
                <a:ea typeface="Arial Unicode MS" charset="-122"/>
              </a:rPr>
              <a:t>目前尚未有统一中文名称，中国大陆地区较多人使用安卓（非官方）或安致（官方）。</a:t>
            </a:r>
            <a:endParaRPr lang="zh-CN" altLang="en-US" sz="12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  <a:p>
            <a:pPr lvl="0" algn="l" eaLnBrk="1" latinLnBrk="0" hangingPunct="1">
              <a:buFont typeface="Wingdings" charset="2"/>
              <a:buChar char="•"/>
            </a:pPr>
            <a:endParaRPr lang="zh-CN" altLang="en-US" sz="12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  <a:p>
            <a:pPr lvl="0" algn="l" eaLnBrk="1" latinLnBrk="0" hangingPunct="1">
              <a:buFont typeface="Wingdings" charset="2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Arial Unicode MS" charset="-122"/>
                <a:ea typeface="Arial Unicode MS" charset="-122"/>
              </a:rPr>
              <a:t>Android操作系统最初由Andy Rubin开发，最初主要支持手机。</a:t>
            </a:r>
            <a:endParaRPr lang="zh-CN" altLang="en-US" sz="12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  <a:p>
            <a:pPr lvl="0" algn="l" eaLnBrk="1" latinLnBrk="0" hangingPunct="1">
              <a:buFont typeface="Wingdings" charset="2"/>
              <a:buNone/>
            </a:pPr>
            <a:endParaRPr lang="zh-CN" altLang="en-US" sz="12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  <a:p>
            <a:pPr lvl="0" algn="l" eaLnBrk="1" latinLnBrk="0" hangingPunct="1">
              <a:buFont typeface="Wingdings" charset="2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Arial Unicode MS" charset="-122"/>
                <a:ea typeface="Arial Unicode MS" charset="-122"/>
              </a:rPr>
              <a:t>2010年末数据显示，仅正式推出两年的操作系统的Android已经超越称霸十年的诺基亚Symbian系统，跃居全球最受欢迎的智能手机平台。</a:t>
            </a:r>
            <a:endParaRPr lang="zh-CN" altLang="en-US" sz="12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  <a:p>
            <a:pPr lvl="0" algn="l" eaLnBrk="1" latinLnBrk="0" hangingPunct="1">
              <a:buFont typeface="Wingdings" charset="2"/>
              <a:buNone/>
            </a:pPr>
            <a:endParaRPr lang="zh-CN" altLang="en-US" sz="12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</p:txBody>
      </p:sp>
      <p:graphicFrame>
        <p:nvGraphicFramePr>
          <p:cNvPr id="6147" name="表格 6146"/>
          <p:cNvGraphicFramePr/>
          <p:nvPr/>
        </p:nvGraphicFramePr>
        <p:xfrm>
          <a:off x="1836738" y="3121025"/>
          <a:ext cx="5329237" cy="2470150"/>
        </p:xfrm>
        <a:graphic>
          <a:graphicData uri="http://schemas.openxmlformats.org/drawingml/2006/table">
            <a:tbl>
              <a:tblPr/>
              <a:tblGrid>
                <a:gridCol w="1774825"/>
                <a:gridCol w="3554413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Arial Unicode MS" charset="-122"/>
                          <a:ea typeface="Arial Unicode MS" charset="-122"/>
                        </a:rPr>
                        <a:t>中文名： 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charset="0"/>
                          <a:ea typeface="Arial Unicode MS" charset="-122"/>
                        </a:rPr>
                        <a:t>安卓、安致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charset="0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外文名：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Android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381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开发商：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Google/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开放手持设备联盟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发行商：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Google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发行时间：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2008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年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9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月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23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Arial Unicode MS" charset="-122"/>
                          <a:ea typeface="Arial Unicode MS" charset="-122"/>
                        </a:rPr>
                        <a:t>日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Arial Unicode MS" charset="-122"/>
                        <a:ea typeface="Arial Unicode MS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3563938" y="1557338"/>
            <a:ext cx="256540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l" eaLnBrk="1" latinLnBrk="0" hangingPunct="1"/>
            <a:r>
              <a:rPr lang="zh-CN" altLang="en-US" sz="4000" dirty="0">
                <a:solidFill>
                  <a:schemeClr val="bg2"/>
                </a:solidFill>
                <a:latin typeface="Arial Unicode MS" charset="-122"/>
                <a:ea typeface="Arial Unicode MS" charset="-122"/>
              </a:rPr>
              <a:t>Bye Bye!</a:t>
            </a:r>
            <a:endParaRPr lang="zh-CN" altLang="en-US" sz="4000" dirty="0">
              <a:solidFill>
                <a:schemeClr val="bg2"/>
              </a:solidFill>
              <a:latin typeface="Arial Unicode MS" charset="-122"/>
              <a:ea typeface="Arial Unicode MS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/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默认设计模板</vt:lpstr>
      <vt:lpstr>自定义设计方案</vt:lpstr>
      <vt:lpstr>自定义设计方案_2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long</cp:lastModifiedBy>
  <cp:revision>2</cp:revision>
  <dcterms:created xsi:type="dcterms:W3CDTF">2011-11-11T15:22:26Z</dcterms:created>
  <dcterms:modified xsi:type="dcterms:W3CDTF">2016-06-16T05:23:22Z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