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F5130D-42E0-40AB-B89B-26752FACA27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WLAN </a:t>
            </a:r>
            <a:r>
              <a:rPr lang="de-DE" dirty="0" err="1" smtClean="0"/>
              <a:t>connectivity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75" y="661324"/>
            <a:ext cx="3303133" cy="2379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9376" y="2736992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CONNECTION</a:t>
            </a:r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settings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smtClean="0"/>
              <a:t>IP-leasing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3654" y="84417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CHALLENGES</a:t>
            </a:r>
            <a:endParaRPr lang="de-DE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1473" y="2733004"/>
            <a:ext cx="2930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BUILDROOT BEHAVIOR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s</a:t>
            </a:r>
            <a:r>
              <a:rPr lang="de-DE" dirty="0" err="1" smtClean="0"/>
              <a:t>ettings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river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firmware</a:t>
            </a:r>
            <a:endParaRPr lang="de-DE" dirty="0"/>
          </a:p>
          <a:p>
            <a:endParaRPr lang="de-DE" dirty="0"/>
          </a:p>
        </p:txBody>
      </p:sp>
      <p:sp>
        <p:nvSpPr>
          <p:cNvPr id="9" name="Down Arrow 8"/>
          <p:cNvSpPr/>
          <p:nvPr/>
        </p:nvSpPr>
        <p:spPr>
          <a:xfrm rot="1661120">
            <a:off x="2676199" y="1429440"/>
            <a:ext cx="645459" cy="1223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9"/>
          <p:cNvSpPr/>
          <p:nvPr/>
        </p:nvSpPr>
        <p:spPr>
          <a:xfrm rot="19596352">
            <a:off x="5202844" y="1401801"/>
            <a:ext cx="645459" cy="1223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Embedded </a:t>
            </a:r>
            <a:r>
              <a:rPr lang="de-DE" dirty="0" err="1" smtClean="0"/>
              <a:t>linux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20" t="4729" r="3162" b="5007"/>
          <a:stretch/>
        </p:blipFill>
        <p:spPr>
          <a:xfrm>
            <a:off x="1613646" y="376516"/>
            <a:ext cx="7987553" cy="44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WLAN connectivity</vt:lpstr>
      <vt:lpstr>Embedded 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Daniel Maurus</cp:lastModifiedBy>
  <cp:revision>5</cp:revision>
  <dcterms:created xsi:type="dcterms:W3CDTF">2015-10-08T09:13:09Z</dcterms:created>
  <dcterms:modified xsi:type="dcterms:W3CDTF">2015-10-13T10:24:03Z</dcterms:modified>
</cp:coreProperties>
</file>