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229FC-51C2-4E1D-A6C4-9B87BE6D84CF}" type="datetimeFigureOut">
              <a:rPr lang="de-DE" smtClean="0"/>
              <a:t>09.01.2016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256E8-5C37-4652-B0E1-C5A6E91068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901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864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868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4487-07F5-4E0C-A698-8DA0B71426E5}" type="datetime1">
              <a:rPr lang="de-DE" smtClean="0"/>
              <a:t>09.01.2016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379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A959-4ACD-4AD7-9314-0E260580F78F}" type="datetime1">
              <a:rPr lang="de-DE" smtClean="0"/>
              <a:t>09.01.2016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4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D64F-F231-42B8-9DF4-FBE8B4153856}" type="datetime1">
              <a:rPr lang="de-DE" smtClean="0"/>
              <a:t>09.01.2016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73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1139"/>
            <a:ext cx="9144000" cy="51957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E43-5B1E-49C1-93E3-C4324372C052}" type="datetime1">
              <a:rPr lang="de-DE" smtClean="0"/>
              <a:t>09.01.2016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297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5117-4153-4ACF-8575-94EE5A5C03B9}" type="datetime1">
              <a:rPr lang="de-DE" smtClean="0"/>
              <a:t>09.01.2016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751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720F-18D4-413D-88AE-6608935563BC}" type="datetime1">
              <a:rPr lang="de-DE" smtClean="0"/>
              <a:t>09.01.2016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210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6447-D905-49F1-9148-859E85181723}" type="datetime1">
              <a:rPr lang="de-DE" smtClean="0"/>
              <a:t>09.01.2016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85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6BFB-9D85-4FD2-AD0A-8695AB1040D8}" type="datetime1">
              <a:rPr lang="de-DE" smtClean="0"/>
              <a:t>09.01.2016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38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F9C8-BDAC-4C98-8828-9C3677E43DD3}" type="datetime1">
              <a:rPr lang="de-DE" smtClean="0"/>
              <a:t>09.01.2016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26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F88E-5A69-4E9C-AA65-970EB9ACAF02}" type="datetime1">
              <a:rPr lang="de-DE" smtClean="0"/>
              <a:t>09.01.2016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20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4A9F-EAA1-43E6-AA15-D9BA1C7481F2}" type="datetime1">
              <a:rPr lang="de-DE" smtClean="0"/>
              <a:t>09.01.2016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7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F3932-ECB2-46ED-85A1-210C39AF3C79}" type="datetime1">
              <a:rPr lang="de-DE" smtClean="0"/>
              <a:t>09.01.2016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76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3542" y="5973106"/>
            <a:ext cx="520097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300" b="1" dirty="0">
                <a:solidFill>
                  <a:srgbClr val="00B050"/>
                </a:solidFill>
              </a:rPr>
              <a:t>Integrated Project: </a:t>
            </a:r>
            <a:r>
              <a:rPr lang="en-GB" sz="3300" b="1" dirty="0">
                <a:solidFill>
                  <a:srgbClr val="00B050"/>
                </a:solidFill>
              </a:rPr>
              <a:t>X-Copter</a:t>
            </a:r>
            <a:r>
              <a:rPr lang="de-DE" sz="3300" b="1" dirty="0">
                <a:solidFill>
                  <a:srgbClr val="00B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179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28046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Table </a:t>
            </a:r>
            <a:r>
              <a:rPr lang="de-DE" sz="3000" b="1" dirty="0" err="1" smtClean="0"/>
              <a:t>of</a:t>
            </a:r>
            <a:r>
              <a:rPr lang="de-DE" sz="3000" b="1" dirty="0" smtClean="0"/>
              <a:t> Content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09111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2400" dirty="0" smtClean="0"/>
              <a:t>Topic 1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2400" dirty="0" smtClean="0"/>
              <a:t>Topic 2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2400" dirty="0" smtClean="0"/>
              <a:t>Topic 3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2400" dirty="0" smtClean="0"/>
              <a:t>Topic 4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2400" dirty="0" smtClean="0"/>
              <a:t>Topic 5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2400" dirty="0" smtClean="0"/>
              <a:t>Topic 8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2400" dirty="0" smtClean="0"/>
              <a:t>Topic 9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2400" dirty="0" smtClean="0"/>
              <a:t>Topic 10</a:t>
            </a:r>
            <a:endParaRPr lang="de-D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z="1350" b="1"/>
              <a:t>2</a:t>
            </a:fld>
            <a:endParaRPr lang="de-DE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4260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Table </a:t>
            </a:r>
            <a:r>
              <a:rPr lang="de-DE" sz="2000" dirty="0" err="1" smtClean="0"/>
              <a:t>of</a:t>
            </a:r>
            <a:r>
              <a:rPr lang="de-DE" sz="2000" dirty="0" smtClean="0"/>
              <a:t> Content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34449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12927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Topic 1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091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400" dirty="0" smtClean="0"/>
              <a:t>Text</a:t>
            </a:r>
            <a:endParaRPr lang="de-D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z="1350" b="1"/>
              <a:t>3</a:t>
            </a:fld>
            <a:endParaRPr lang="de-DE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3197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Topic 1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91312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51</Words>
  <Application>Microsoft Office PowerPoint</Application>
  <PresentationFormat>On-screen Show (4:3)</PresentationFormat>
  <Paragraphs>22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Maurus</dc:creator>
  <cp:lastModifiedBy>Daniel Maurus</cp:lastModifiedBy>
  <cp:revision>10</cp:revision>
  <dcterms:created xsi:type="dcterms:W3CDTF">2016-01-09T14:37:09Z</dcterms:created>
  <dcterms:modified xsi:type="dcterms:W3CDTF">2016-01-09T16:13:51Z</dcterms:modified>
</cp:coreProperties>
</file>