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4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5"/>
            <a:ext cx="49355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Fall Semester 15/16</a:t>
            </a:r>
          </a:p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University </a:t>
            </a:r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Applied </a:t>
            </a:r>
            <a:r>
              <a:rPr lang="de-DE" sz="2400" b="1" dirty="0" err="1" smtClean="0">
                <a:solidFill>
                  <a:schemeClr val="accent5">
                    <a:lumMod val="75000"/>
                  </a:schemeClr>
                </a:solidFill>
              </a:rPr>
              <a:t>Sciences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Ulm</a:t>
            </a:r>
            <a:endParaRPr lang="de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1043" y="5053912"/>
            <a:ext cx="53157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9" y="4917989"/>
            <a:ext cx="2503608" cy="17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en-GB" sz="3000" b="1" dirty="0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Overview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18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17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Introduction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9426" y="1816218"/>
            <a:ext cx="438642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The X-Copter will be an autonomous modular </a:t>
            </a:r>
            <a:r>
              <a:rPr lang="en-GB" sz="2400" dirty="0" err="1" smtClean="0"/>
              <a:t>multicopter</a:t>
            </a:r>
            <a:endParaRPr lang="en-GB" sz="2400" dirty="0" smtClean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dirty="0" smtClean="0"/>
              <a:t>Fields of application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3D Mapping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Rescue Missions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Surveillance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Parcel delivery</a:t>
            </a:r>
            <a:r>
              <a:rPr lang="en-GB" sz="2400" dirty="0" smtClean="0"/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Movie Production</a:t>
            </a:r>
            <a:endParaRPr lang="en-GB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03" y="2107316"/>
            <a:ext cx="2448363" cy="2509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81" y="1169492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48" y="2611079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6" y="2647215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10" y="4047729"/>
            <a:ext cx="1846907" cy="172123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11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Customer Needs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smtClean="0"/>
              <a:t>Basic Requirements</a:t>
            </a:r>
            <a:endParaRPr lang="en-GB" sz="24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Modularity (4/6 rotors)</a:t>
            </a:r>
            <a:endParaRPr lang="en-GB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Stable power supply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Sturdy construction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Remote control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Test flight</a:t>
            </a:r>
            <a:endParaRPr lang="en-GB" sz="2000" dirty="0"/>
          </a:p>
          <a:p>
            <a:pPr>
              <a:spcAft>
                <a:spcPts val="600"/>
              </a:spcAft>
            </a:pPr>
            <a:r>
              <a:rPr lang="en-GB" sz="2400" b="1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Test with commercial 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Own Flight Controller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4479500" y="2239909"/>
            <a:ext cx="40808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smtClean="0"/>
              <a:t>Logging and Sensors</a:t>
            </a:r>
            <a:endParaRPr lang="en-GB" sz="24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Evaluating sensor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Logging of all sensor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Visualisation on Ground </a:t>
            </a:r>
            <a:r>
              <a:rPr lang="en-GB" sz="2000" dirty="0"/>
              <a:t>Station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b="1" dirty="0" smtClean="0"/>
              <a:t>Future Development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3D Environment Mapping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Autonomous flight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dirty="0" smtClean="0"/>
              <a:t>Collision control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400" b="1" dirty="0"/>
          </a:p>
        </p:txBody>
      </p:sp>
      <p:pic>
        <p:nvPicPr>
          <p:cNvPr id="1026" name="Picture 2" descr="http://oism.co.uk/wp-content/uploads/2012/01/landing-client-feedb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72" y="1069248"/>
            <a:ext cx="3286759" cy="10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4224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Initial state of the Project</a:t>
            </a:r>
            <a:endParaRPr lang="en-GB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err="1" smtClean="0"/>
              <a:t>TEXTtextTEXT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5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X-Copter Project: Overview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</Words>
  <Application>Microsoft Office PowerPoint</Application>
  <PresentationFormat>On-screen Show (4:3)</PresentationFormat>
  <Paragraphs>65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Stephan Gabor</cp:lastModifiedBy>
  <cp:revision>33</cp:revision>
  <dcterms:created xsi:type="dcterms:W3CDTF">2016-01-09T14:37:09Z</dcterms:created>
  <dcterms:modified xsi:type="dcterms:W3CDTF">2016-01-13T12:08:31Z</dcterms:modified>
</cp:coreProperties>
</file>