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6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09.01.2016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09.01.2016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09.01.2016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09.01.2016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09.01.2016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09.01.2016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09.01.2016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6"/>
            <a:ext cx="33451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>
                <a:solidFill>
                  <a:srgbClr val="00B050"/>
                </a:solidFill>
              </a:rPr>
              <a:t>Integrated </a:t>
            </a:r>
            <a:r>
              <a:rPr lang="de-DE" sz="3300" b="1" dirty="0" smtClean="0">
                <a:solidFill>
                  <a:srgbClr val="00B050"/>
                </a:solidFill>
              </a:rPr>
              <a:t>Project</a:t>
            </a:r>
            <a:endParaRPr lang="de-DE" sz="33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756" y="5300133"/>
            <a:ext cx="53157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1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2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3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4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5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8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9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400" dirty="0" smtClean="0"/>
              <a:t>Topic 10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rgbClr val="00B050"/>
                </a:solidFill>
              </a:rPr>
              <a:pPr algn="ctr"/>
              <a:t>2</a:t>
            </a:fld>
            <a:endParaRPr lang="de-DE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rgbClr val="00B050"/>
                </a:solidFill>
              </a:rPr>
              <a:pPr algn="ctr"/>
              <a:t>3</a:t>
            </a:fld>
            <a:endParaRPr lang="de-DE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Topic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On-screen Show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Daniel Maurus</cp:lastModifiedBy>
  <cp:revision>14</cp:revision>
  <dcterms:created xsi:type="dcterms:W3CDTF">2016-01-09T14:37:09Z</dcterms:created>
  <dcterms:modified xsi:type="dcterms:W3CDTF">2016-01-09T16:32:58Z</dcterms:modified>
</cp:coreProperties>
</file>