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6"/>
  </p:notesMasterIdLst>
  <p:sldIdLst>
    <p:sldId id="256" r:id="rId2"/>
    <p:sldId id="276" r:id="rId3"/>
    <p:sldId id="268" r:id="rId4"/>
    <p:sldId id="27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29FC-51C2-4E1D-A6C4-9B87BE6D84CF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56E8-5C37-4652-B0E1-C5A6E91068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0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6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61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256E8-5C37-4652-B0E1-C5A6E91068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4487-07F5-4E0C-A698-8DA0B71426E5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37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959-4ACD-4AD7-9314-0E260580F78F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D64F-F231-42B8-9DF4-FBE8B4153856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139"/>
            <a:ext cx="9144000" cy="5195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E43-5B1E-49C1-93E3-C4324372C052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9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5117-4153-4ACF-8575-94EE5A5C03B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5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720F-18D4-413D-88AE-6608935563BC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21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6447-D905-49F1-9148-859E85181723}" type="datetime1">
              <a:rPr lang="de-DE" smtClean="0"/>
              <a:t>13.01.2016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5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6BFB-9D85-4FD2-AD0A-8695AB1040D8}" type="datetime1">
              <a:rPr lang="de-DE" smtClean="0"/>
              <a:t>13.01.2016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8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F9C8-BDAC-4C98-8828-9C3677E43DD3}" type="datetime1">
              <a:rPr lang="de-DE" smtClean="0"/>
              <a:t>13.01.2016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E-5A69-4E9C-AA65-970EB9ACAF0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4A9F-EAA1-43E6-AA15-D9BA1C7481F2}" type="datetime1">
              <a:rPr lang="de-DE" smtClean="0"/>
              <a:t>13.01.2016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932-ECB2-46ED-85A1-210C39AF3C79}" type="datetime1">
              <a:rPr lang="de-DE" smtClean="0"/>
              <a:t>13.01.2016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104D-EF2B-4EC6-8AC8-64340A9AC9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6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609" y="181906"/>
            <a:ext cx="33451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>
                <a:solidFill>
                  <a:schemeClr val="accent5">
                    <a:lumMod val="75000"/>
                  </a:schemeClr>
                </a:solidFill>
              </a:rPr>
              <a:t>Integrated </a:t>
            </a:r>
            <a:r>
              <a:rPr lang="de-DE" sz="3300" b="1" dirty="0" smtClean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de-DE" sz="33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756" y="5300133"/>
            <a:ext cx="53157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X-COPTER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7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6121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Additional Flight </a:t>
            </a:r>
            <a:r>
              <a:rPr lang="de-DE" sz="3000" b="1" dirty="0" err="1" smtClean="0"/>
              <a:t>controller</a:t>
            </a:r>
            <a:r>
              <a:rPr lang="de-DE" sz="3000" b="1" dirty="0" smtClean="0"/>
              <a:t> Hardware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6" y="2239909"/>
            <a:ext cx="454949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smtClean="0"/>
              <a:t>Commercial </a:t>
            </a:r>
            <a:r>
              <a:rPr lang="de-DE" sz="2400" dirty="0" err="1" smtClean="0"/>
              <a:t>powersupply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sz="2400" dirty="0"/>
              <a:t>	- </a:t>
            </a:r>
            <a:r>
              <a:rPr lang="de-DE" sz="2400" dirty="0" smtClean="0"/>
              <a:t>5-30 V</a:t>
            </a:r>
            <a:r>
              <a:rPr lang="de-DE" sz="1200" dirty="0" smtClean="0"/>
              <a:t>in</a:t>
            </a:r>
          </a:p>
          <a:p>
            <a:pPr>
              <a:spcAft>
                <a:spcPts val="600"/>
              </a:spcAft>
            </a:pPr>
            <a:r>
              <a:rPr lang="de-DE" sz="1200" dirty="0"/>
              <a:t>	</a:t>
            </a:r>
            <a:r>
              <a:rPr lang="de-DE" sz="2400" dirty="0"/>
              <a:t>-</a:t>
            </a:r>
            <a:r>
              <a:rPr lang="de-DE" sz="2400" dirty="0" smtClean="0"/>
              <a:t> 5-12V</a:t>
            </a:r>
            <a:r>
              <a:rPr lang="de-DE" sz="1200" dirty="0" smtClean="0"/>
              <a:t>out</a:t>
            </a:r>
          </a:p>
          <a:p>
            <a:pPr>
              <a:spcAft>
                <a:spcPts val="600"/>
              </a:spcAft>
            </a:pPr>
            <a:r>
              <a:rPr lang="de-DE" sz="1200" dirty="0"/>
              <a:t>	</a:t>
            </a:r>
            <a:r>
              <a:rPr lang="de-DE" sz="2400" dirty="0" smtClean="0"/>
              <a:t>- </a:t>
            </a:r>
            <a:r>
              <a:rPr lang="de-DE" sz="2400" dirty="0" err="1" smtClean="0"/>
              <a:t>max</a:t>
            </a:r>
            <a:r>
              <a:rPr lang="de-DE" sz="2400" dirty="0" smtClean="0"/>
              <a:t> 6A </a:t>
            </a:r>
            <a:r>
              <a:rPr lang="de-DE" sz="2400" dirty="0" err="1" smtClean="0"/>
              <a:t>output</a:t>
            </a:r>
            <a:endParaRPr lang="de-DE" sz="2400" dirty="0" smtClean="0"/>
          </a:p>
          <a:p>
            <a:pPr>
              <a:spcAft>
                <a:spcPts val="600"/>
              </a:spcAft>
            </a:pPr>
            <a:r>
              <a:rPr lang="de-DE" sz="2400" dirty="0" smtClean="0"/>
              <a:t>Graupner MX-16 RC </a:t>
            </a:r>
            <a:r>
              <a:rPr lang="de-DE" sz="2400" dirty="0" err="1" smtClean="0"/>
              <a:t>transmitter</a:t>
            </a:r>
            <a:endParaRPr lang="de-DE" sz="2400" dirty="0" smtClean="0"/>
          </a:p>
          <a:p>
            <a:pPr>
              <a:spcAft>
                <a:spcPts val="600"/>
              </a:spcAft>
            </a:pPr>
            <a:r>
              <a:rPr lang="de-DE" sz="2400" dirty="0" smtClean="0"/>
              <a:t>Gr-16 2.4 GHz RC </a:t>
            </a:r>
            <a:r>
              <a:rPr lang="de-DE" sz="2400" dirty="0" err="1" smtClean="0"/>
              <a:t>receiver</a:t>
            </a:r>
            <a:endParaRPr lang="de-DE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2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9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en-GB" sz="2000" dirty="0"/>
              <a:t>Hardware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6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2051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RC Receiver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6" y="2239909"/>
            <a:ext cx="4549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 smtClean="0"/>
              <a:t>Graupner MX-16 </a:t>
            </a:r>
            <a:r>
              <a:rPr lang="de-DE" sz="2400" dirty="0" err="1" smtClean="0"/>
              <a:t>HoTT</a:t>
            </a:r>
            <a:r>
              <a:rPr lang="de-DE" sz="2400" dirty="0" smtClean="0"/>
              <a:t> Transmitter</a:t>
            </a:r>
          </a:p>
          <a:p>
            <a:pPr>
              <a:spcAft>
                <a:spcPts val="600"/>
              </a:spcAft>
            </a:pPr>
            <a:r>
              <a:rPr lang="de-DE" sz="2400" dirty="0" smtClean="0"/>
              <a:t>GR-16 2.4 GHz Receiver </a:t>
            </a:r>
            <a:r>
              <a:rPr lang="de-DE" sz="2400" dirty="0" err="1" smtClean="0"/>
              <a:t>supporting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sz="2400" dirty="0" smtClean="0"/>
              <a:t>	- </a:t>
            </a:r>
            <a:r>
              <a:rPr lang="de-DE" sz="2400" dirty="0" err="1" smtClean="0"/>
              <a:t>Sum</a:t>
            </a:r>
            <a:r>
              <a:rPr lang="de-DE" sz="2400" dirty="0" smtClean="0"/>
              <a:t> </a:t>
            </a:r>
            <a:r>
              <a:rPr lang="de-DE" sz="2400" dirty="0" err="1" smtClean="0"/>
              <a:t>signal</a:t>
            </a:r>
            <a:r>
              <a:rPr lang="de-DE" sz="2400" dirty="0" smtClean="0"/>
              <a:t> (PPM)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	</a:t>
            </a:r>
            <a:r>
              <a:rPr lang="de-DE" sz="2400" dirty="0" smtClean="0"/>
              <a:t>- Serial </a:t>
            </a:r>
            <a:r>
              <a:rPr lang="de-DE" sz="2400" dirty="0" err="1" smtClean="0"/>
              <a:t>sum</a:t>
            </a:r>
            <a:r>
              <a:rPr lang="de-DE" sz="2400" dirty="0" smtClean="0"/>
              <a:t> </a:t>
            </a:r>
            <a:r>
              <a:rPr lang="de-DE" sz="2400" dirty="0" err="1" smtClean="0"/>
              <a:t>signal</a:t>
            </a:r>
            <a:endParaRPr lang="de-DE" sz="2400" dirty="0" smtClean="0"/>
          </a:p>
          <a:p>
            <a:pPr>
              <a:spcAft>
                <a:spcPts val="600"/>
              </a:spcAft>
            </a:pPr>
            <a:r>
              <a:rPr lang="de-DE" sz="2400" dirty="0" smtClean="0"/>
              <a:t>Support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telemetry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3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9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Project: </a:t>
            </a:r>
            <a:r>
              <a:rPr lang="en-GB" sz="2000" dirty="0"/>
              <a:t>Hardware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2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426" y="1210949"/>
            <a:ext cx="4223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 smtClean="0"/>
              <a:t>Graupner SUMD </a:t>
            </a:r>
            <a:r>
              <a:rPr lang="de-DE" sz="3000" b="1" dirty="0" err="1" smtClean="0"/>
              <a:t>protocol</a:t>
            </a:r>
            <a:endParaRPr lang="de-DE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4956" y="2239909"/>
            <a:ext cx="402131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400" dirty="0" err="1" smtClean="0"/>
              <a:t>Compatible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UART </a:t>
            </a:r>
            <a:r>
              <a:rPr lang="de-DE" sz="2400" dirty="0" err="1" smtClean="0"/>
              <a:t>port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400" dirty="0" err="1" smtClean="0"/>
              <a:t>Updating</a:t>
            </a:r>
            <a:r>
              <a:rPr lang="de-DE" sz="2400" dirty="0" smtClean="0"/>
              <a:t> </a:t>
            </a:r>
            <a:r>
              <a:rPr lang="de-DE" sz="2400" dirty="0" err="1" smtClean="0"/>
              <a:t>every</a:t>
            </a:r>
            <a:r>
              <a:rPr lang="de-DE" sz="2400" dirty="0" smtClean="0"/>
              <a:t> </a:t>
            </a:r>
            <a:r>
              <a:rPr lang="de-DE" sz="2400" dirty="0" smtClean="0"/>
              <a:t>10ms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400" dirty="0" smtClean="0"/>
              <a:t>16bit </a:t>
            </a:r>
            <a:r>
              <a:rPr lang="de-DE" sz="2400" dirty="0" err="1" smtClean="0"/>
              <a:t>output</a:t>
            </a:r>
            <a:r>
              <a:rPr lang="de-DE" sz="2400" smtClean="0"/>
              <a:t> resolution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400" dirty="0" err="1" smtClean="0"/>
              <a:t>Fairly</a:t>
            </a:r>
            <a:r>
              <a:rPr lang="de-DE" sz="2400" dirty="0" smtClean="0"/>
              <a:t> easy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</a:t>
            </a:r>
            <a:endParaRPr lang="de-DE" sz="2400" dirty="0" smtClean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400" dirty="0" smtClean="0"/>
              <a:t>In </a:t>
            </a:r>
            <a:r>
              <a:rPr lang="de-DE" sz="2400" dirty="0" err="1" smtClean="0"/>
              <a:t>contrast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PPM </a:t>
            </a:r>
            <a:r>
              <a:rPr lang="de-DE" sz="2400" dirty="0" err="1"/>
              <a:t>n</a:t>
            </a:r>
            <a:r>
              <a:rPr lang="de-DE" sz="2400" dirty="0" err="1" smtClean="0"/>
              <a:t>o</a:t>
            </a:r>
            <a:r>
              <a:rPr lang="de-DE" sz="2400" dirty="0" smtClean="0"/>
              <a:t> </a:t>
            </a:r>
            <a:r>
              <a:rPr lang="de-DE" sz="2400" dirty="0" err="1" smtClean="0"/>
              <a:t>realtime</a:t>
            </a:r>
            <a:r>
              <a:rPr lang="de-DE" sz="2400" dirty="0" smtClean="0"/>
              <a:t> </a:t>
            </a:r>
            <a:r>
              <a:rPr lang="de-DE" sz="2400" dirty="0" err="1" smtClean="0"/>
              <a:t>encding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/>
              <a:t>.</a:t>
            </a:r>
            <a:endParaRPr lang="de-DE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479500" y="6349470"/>
            <a:ext cx="363641" cy="365125"/>
          </a:xfrm>
          <a:noFill/>
        </p:spPr>
        <p:txBody>
          <a:bodyPr/>
          <a:lstStyle/>
          <a:p>
            <a:pPr algn="ctr"/>
            <a:fld id="{E2CFAF74-B2E6-4153-882D-B5265360E8DB}" type="slidenum">
              <a:rPr lang="de-DE" sz="1350" b="1" smtClean="0">
                <a:solidFill>
                  <a:schemeClr val="accent5"/>
                </a:solidFill>
              </a:rPr>
              <a:pPr algn="ctr"/>
              <a:t>4</a:t>
            </a:fld>
            <a:endParaRPr lang="de-DE" b="1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0"/>
            <a:ext cx="1232964" cy="838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04107" y="83841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728141"/>
            <a:ext cx="7501467" cy="144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29426" y="190237"/>
            <a:ext cx="349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The X-</a:t>
            </a:r>
            <a:r>
              <a:rPr lang="de-DE" sz="2000" dirty="0" err="1" smtClean="0"/>
              <a:t>Copter</a:t>
            </a:r>
            <a:r>
              <a:rPr lang="de-DE" sz="2000" dirty="0" smtClean="0"/>
              <a:t> </a:t>
            </a:r>
            <a:r>
              <a:rPr lang="de-DE" sz="2000" dirty="0"/>
              <a:t>Project</a:t>
            </a:r>
            <a:r>
              <a:rPr lang="de-DE" sz="2000" dirty="0" smtClean="0"/>
              <a:t>: Hardware</a:t>
            </a:r>
            <a:endParaRPr lang="en-GB" sz="2000" dirty="0"/>
          </a:p>
        </p:txBody>
      </p:sp>
      <p:sp>
        <p:nvSpPr>
          <p:cNvPr id="14" name="Rectangle 13"/>
          <p:cNvSpPr/>
          <p:nvPr/>
        </p:nvSpPr>
        <p:spPr>
          <a:xfrm>
            <a:off x="0" y="6493933"/>
            <a:ext cx="4479501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4859443" y="6493933"/>
            <a:ext cx="428709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Bildschirmpräsentation (4:3)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Maurus</dc:creator>
  <cp:lastModifiedBy>Derpzilla</cp:lastModifiedBy>
  <cp:revision>43</cp:revision>
  <dcterms:created xsi:type="dcterms:W3CDTF">2016-01-09T14:37:09Z</dcterms:created>
  <dcterms:modified xsi:type="dcterms:W3CDTF">2016-01-13T10:00:51Z</dcterms:modified>
</cp:coreProperties>
</file>