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61" r:id="rId6"/>
    <p:sldId id="273" r:id="rId7"/>
    <p:sldId id="272" r:id="rId8"/>
    <p:sldId id="262" r:id="rId9"/>
    <p:sldId id="263" r:id="rId10"/>
    <p:sldId id="268" r:id="rId11"/>
    <p:sldId id="269" r:id="rId12"/>
    <p:sldId id="270" r:id="rId13"/>
    <p:sldId id="271" r:id="rId14"/>
    <p:sldId id="264" r:id="rId15"/>
    <p:sldId id="274" r:id="rId16"/>
    <p:sldId id="275" r:id="rId17"/>
    <p:sldId id="265" r:id="rId18"/>
    <p:sldId id="266" r:id="rId19"/>
    <p:sldId id="267" r:id="rId20"/>
    <p:sldId id="258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1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56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19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02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08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064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87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6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6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86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46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7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03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61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2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92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12.01.2016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12.01.2016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12.01.2016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609" y="181906"/>
            <a:ext cx="33451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300" b="1" dirty="0">
                <a:solidFill>
                  <a:schemeClr val="accent5">
                    <a:lumMod val="75000"/>
                  </a:schemeClr>
                </a:solidFill>
              </a:rPr>
              <a:t>Integrated </a:t>
            </a:r>
            <a:r>
              <a:rPr lang="de-DE" sz="3300" b="1" dirty="0" smtClean="0">
                <a:solidFill>
                  <a:schemeClr val="accent5">
                    <a:lumMod val="75000"/>
                  </a:schemeClr>
                </a:solidFill>
              </a:rPr>
              <a:t>Project</a:t>
            </a:r>
            <a:endParaRPr lang="de-DE" sz="33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756" y="5300133"/>
            <a:ext cx="53157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X-COPTER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7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681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Buildroot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10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2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6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Wi-Fi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11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4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265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MCAPI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609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MAVLink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2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50" y="-118533"/>
            <a:ext cx="8738349" cy="1325563"/>
          </a:xfrm>
        </p:spPr>
        <p:txBody>
          <a:bodyPr/>
          <a:lstStyle/>
          <a:p>
            <a:r>
              <a:rPr lang="en-US" dirty="0" smtClean="0"/>
              <a:t>Flight Controller System Architecture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4" y="974724"/>
            <a:ext cx="8638732" cy="58832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8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84" y="0"/>
            <a:ext cx="7886700" cy="804333"/>
          </a:xfrm>
        </p:spPr>
        <p:txBody>
          <a:bodyPr/>
          <a:lstStyle/>
          <a:p>
            <a:r>
              <a:rPr lang="en-US" dirty="0" smtClean="0"/>
              <a:t>Flight Controller Program Flow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8" y="661638"/>
            <a:ext cx="5078985" cy="6196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5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17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18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Lessons Learned</a:t>
            </a:r>
            <a:endParaRPr lang="en-GB" sz="2400" b="1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19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0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Topic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76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err="1" smtClean="0"/>
              <a:t>Introduction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5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0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Topic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20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Topic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0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8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5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9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Old System Architecture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27" y="1825625"/>
            <a:ext cx="6180946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 Architecture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4" y="1449387"/>
            <a:ext cx="7590972" cy="49815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5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8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9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351</Words>
  <Application>Microsoft Office PowerPoint</Application>
  <PresentationFormat>On-screen Show (4:3)</PresentationFormat>
  <Paragraphs>178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System Architecture</vt:lpstr>
      <vt:lpstr>New 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Flight Controller System Architecture</vt:lpstr>
      <vt:lpstr>Flight Controller Program Flow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Florian Schneider1337</cp:lastModifiedBy>
  <cp:revision>34</cp:revision>
  <dcterms:created xsi:type="dcterms:W3CDTF">2016-01-09T14:37:09Z</dcterms:created>
  <dcterms:modified xsi:type="dcterms:W3CDTF">2016-01-12T15:47:36Z</dcterms:modified>
</cp:coreProperties>
</file>