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5"/>
  </p:notesMasterIdLst>
  <p:sldIdLst>
    <p:sldId id="259" r:id="rId2"/>
    <p:sldId id="276" r:id="rId3"/>
    <p:sldId id="27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171" autoAdjust="0"/>
  </p:normalViewPr>
  <p:slideViewPr>
    <p:cSldViewPr snapToGrid="0">
      <p:cViewPr varScale="1">
        <p:scale>
          <a:sx n="94" d="100"/>
          <a:sy n="94" d="100"/>
        </p:scale>
        <p:origin x="19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229FC-51C2-4E1D-A6C4-9B87BE6D84CF}" type="datetimeFigureOut">
              <a:rPr lang="de-DE" smtClean="0"/>
              <a:t>13.01.2016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256E8-5C37-4652-B0E1-C5A6E91068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901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656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RC </a:t>
            </a:r>
            <a:r>
              <a:rPr lang="de-DE" dirty="0" smtClean="0"/>
              <a:t>Task</a:t>
            </a:r>
          </a:p>
          <a:p>
            <a:r>
              <a:rPr lang="de-DE" baseline="0" dirty="0" smtClean="0"/>
              <a:t>SDM-Task 	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data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producing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Main Controlling </a:t>
            </a:r>
            <a:r>
              <a:rPr lang="de-DE" baseline="0" dirty="0" smtClean="0">
                <a:sym typeface="Wingdings" panose="05000000000000000000" pitchFamily="2" charset="2"/>
              </a:rPr>
              <a:t>Task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Logger	 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sym typeface="Wingdings" panose="05000000000000000000" pitchFamily="2" charset="2"/>
              </a:rPr>
              <a:t>data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consuming</a:t>
            </a:r>
            <a:r>
              <a:rPr lang="en-US" sz="1200" dirty="0" smtClean="0"/>
              <a:t>Flight Controller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379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Do not postpone things with unknown risk 	</a:t>
            </a:r>
            <a:r>
              <a:rPr lang="en-US" sz="1200" dirty="0" err="1" smtClean="0"/>
              <a:t>interface+functionality</a:t>
            </a:r>
            <a:r>
              <a:rPr lang="en-US" sz="1200" dirty="0" smtClean="0"/>
              <a:t> of </a:t>
            </a:r>
            <a:r>
              <a:rPr lang="en-US" sz="1200" dirty="0" smtClean="0"/>
              <a:t>mapper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Teamwork			we</a:t>
            </a:r>
            <a:r>
              <a:rPr lang="en-US" sz="1200" baseline="0" dirty="0" smtClean="0"/>
              <a:t> were forced </a:t>
            </a:r>
            <a:r>
              <a:rPr lang="en-US" sz="1200" baseline="0" smtClean="0"/>
              <a:t>to work as a team</a:t>
            </a:r>
            <a:endParaRPr lang="en-US" sz="120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Regularly </a:t>
            </a:r>
            <a:r>
              <a:rPr lang="en-US" sz="1200" dirty="0" smtClean="0"/>
              <a:t>team meeting 		for overview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Generous time calculations 		little task </a:t>
            </a:r>
            <a:r>
              <a:rPr lang="en-US" sz="1200" dirty="0" smtClean="0">
                <a:sym typeface="Wingdings" panose="05000000000000000000" pitchFamily="2" charset="2"/>
              </a:rPr>
              <a:t> much time</a:t>
            </a:r>
            <a:endParaRPr lang="en-US" sz="1200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84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4487-07F5-4E0C-A698-8DA0B71426E5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37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A959-4ACD-4AD7-9314-0E260580F78F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4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D64F-F231-42B8-9DF4-FBE8B4153856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73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139"/>
            <a:ext cx="9144000" cy="5195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E43-5B1E-49C1-93E3-C4324372C052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29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5117-4153-4ACF-8575-94EE5A5C03B9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75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720F-18D4-413D-88AE-6608935563BC}" type="datetime1">
              <a:rPr lang="de-DE" smtClean="0"/>
              <a:t>13.01.2016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21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6447-D905-49F1-9148-859E85181723}" type="datetime1">
              <a:rPr lang="de-DE" smtClean="0"/>
              <a:t>13.01.2016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85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6BFB-9D85-4FD2-AD0A-8695AB1040D8}" type="datetime1">
              <a:rPr lang="de-DE" smtClean="0"/>
              <a:t>13.01.2016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38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F9C8-BDAC-4C98-8828-9C3677E43DD3}" type="datetime1">
              <a:rPr lang="de-DE" smtClean="0"/>
              <a:t>13.01.2016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26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F88E-5A69-4E9C-AA65-970EB9ACAF02}" type="datetime1">
              <a:rPr lang="de-DE" smtClean="0"/>
              <a:t>13.01.2016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20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4A9F-EAA1-43E6-AA15-D9BA1C7481F2}" type="datetime1">
              <a:rPr lang="de-DE" smtClean="0"/>
              <a:t>13.01.2016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7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F3932-ECB2-46ED-85A1-210C39AF3C79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76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16380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Dataflow</a:t>
            </a:r>
            <a:endParaRPr lang="en-US" sz="30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  <a:noFill/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1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4151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X-Copter Project: Flight Controller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Canvas 3"/>
          <p:cNvGrpSpPr/>
          <p:nvPr/>
        </p:nvGrpSpPr>
        <p:grpSpPr>
          <a:xfrm>
            <a:off x="329426" y="1764946"/>
            <a:ext cx="8408174" cy="4264119"/>
            <a:chOff x="0" y="0"/>
            <a:chExt cx="6287770" cy="3228340"/>
          </a:xfrm>
        </p:grpSpPr>
        <p:sp>
          <p:nvSpPr>
            <p:cNvPr id="18" name="Rechteck 17"/>
            <p:cNvSpPr/>
            <p:nvPr/>
          </p:nvSpPr>
          <p:spPr>
            <a:xfrm>
              <a:off x="0" y="0"/>
              <a:ext cx="6287770" cy="3228340"/>
            </a:xfrm>
            <a:prstGeom prst="rect">
              <a:avLst/>
            </a:prstGeom>
          </p:spPr>
        </p:sp>
        <p:sp>
          <p:nvSpPr>
            <p:cNvPr id="19" name="Rectangle 4"/>
            <p:cNvSpPr/>
            <p:nvPr/>
          </p:nvSpPr>
          <p:spPr>
            <a:xfrm>
              <a:off x="0" y="5280"/>
              <a:ext cx="1044000" cy="502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</a:rPr>
                <a:t>Sensors</a:t>
              </a:r>
              <a:endParaRPr lang="de-DE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Rectangle 6"/>
            <p:cNvSpPr/>
            <p:nvPr/>
          </p:nvSpPr>
          <p:spPr>
            <a:xfrm>
              <a:off x="0" y="2240940"/>
              <a:ext cx="1044000" cy="504000"/>
            </a:xfrm>
            <a:prstGeom prst="rect">
              <a:avLst/>
            </a:prstGeom>
            <a:solidFill>
              <a:srgbClr val="08EC7F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</a:rPr>
                <a:t>Remote Control</a:t>
              </a:r>
              <a:endParaRPr lang="de-DE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Rectangle 7"/>
            <p:cNvSpPr/>
            <p:nvPr/>
          </p:nvSpPr>
          <p:spPr>
            <a:xfrm>
              <a:off x="2847000" y="5280"/>
              <a:ext cx="1044000" cy="502720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Sensor Data </a:t>
              </a:r>
              <a:r>
                <a:rPr lang="en-US" sz="11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Times New Roman" panose="02020603050405020304" pitchFamily="18" charset="0"/>
                  <a:cs typeface="Times New Roman" panose="02020603050405020304" pitchFamily="18" charset="0"/>
                </a:rPr>
                <a:t>Manager</a:t>
              </a:r>
              <a:endParaRPr lang="de-DE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8"/>
            <p:cNvSpPr/>
            <p:nvPr/>
          </p:nvSpPr>
          <p:spPr>
            <a:xfrm>
              <a:off x="2847000" y="901700"/>
              <a:ext cx="1044000" cy="50292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</a:rPr>
                <a:t>Sensor Data Filter</a:t>
              </a:r>
              <a:endParaRPr lang="de-DE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Rectangle 10"/>
            <p:cNvSpPr/>
            <p:nvPr/>
          </p:nvSpPr>
          <p:spPr>
            <a:xfrm>
              <a:off x="2847000" y="1798570"/>
              <a:ext cx="1044000" cy="50292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1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</a:rPr>
                <a:t>PIDs</a:t>
              </a:r>
              <a:endParaRPr lang="de-DE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Rectangle 11"/>
            <p:cNvSpPr/>
            <p:nvPr/>
          </p:nvSpPr>
          <p:spPr>
            <a:xfrm>
              <a:off x="2847000" y="2694940"/>
              <a:ext cx="1044000" cy="50292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1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</a:rPr>
                <a:t>PID To Motor Mapper</a:t>
              </a:r>
              <a:endParaRPr lang="de-DE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Rectangle 12"/>
            <p:cNvSpPr/>
            <p:nvPr/>
          </p:nvSpPr>
          <p:spPr>
            <a:xfrm>
              <a:off x="5384460" y="1348060"/>
              <a:ext cx="746760" cy="502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</a:rPr>
                <a:t>Motors</a:t>
              </a:r>
              <a:endParaRPr lang="de-DE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6" name="Straight Arrow Connector 14"/>
            <p:cNvCxnSpPr/>
            <p:nvPr/>
          </p:nvCxnSpPr>
          <p:spPr>
            <a:xfrm>
              <a:off x="3369000" y="1404620"/>
              <a:ext cx="0" cy="393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5"/>
            <p:cNvCxnSpPr/>
            <p:nvPr/>
          </p:nvCxnSpPr>
          <p:spPr>
            <a:xfrm>
              <a:off x="3369000" y="2301490"/>
              <a:ext cx="0" cy="393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19"/>
            <p:cNvCxnSpPr/>
            <p:nvPr/>
          </p:nvCxnSpPr>
          <p:spPr>
            <a:xfrm>
              <a:off x="1044000" y="2613410"/>
              <a:ext cx="1803000" cy="332990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0"/>
            <p:cNvCxnSpPr/>
            <p:nvPr/>
          </p:nvCxnSpPr>
          <p:spPr>
            <a:xfrm>
              <a:off x="3369000" y="508000"/>
              <a:ext cx="0" cy="393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1"/>
            <p:cNvCxnSpPr/>
            <p:nvPr/>
          </p:nvCxnSpPr>
          <p:spPr>
            <a:xfrm flipV="1">
              <a:off x="3891000" y="1599520"/>
              <a:ext cx="1493460" cy="1346880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 Box 22"/>
            <p:cNvSpPr txBox="1"/>
            <p:nvPr/>
          </p:nvSpPr>
          <p:spPr>
            <a:xfrm>
              <a:off x="2698440" y="576780"/>
              <a:ext cx="1488720" cy="2565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averaged sensor data</a:t>
              </a:r>
              <a:endParaRPr lang="de-DE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22"/>
            <p:cNvSpPr txBox="1"/>
            <p:nvPr/>
          </p:nvSpPr>
          <p:spPr>
            <a:xfrm>
              <a:off x="1356420" y="15440"/>
              <a:ext cx="1123020" cy="2565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 Light" panose="020F0302020204030204" pitchFamily="34" charset="0"/>
                  <a:ea typeface="Calibri" panose="020F0502020204030204" pitchFamily="34" charset="0"/>
                </a:rPr>
                <a:t>raw sensor data</a:t>
              </a:r>
              <a:endParaRPr lang="de-DE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3" name="Straight Arrow Connector 24"/>
            <p:cNvCxnSpPr/>
            <p:nvPr/>
          </p:nvCxnSpPr>
          <p:spPr>
            <a:xfrm flipV="1">
              <a:off x="1044000" y="256640"/>
              <a:ext cx="1803000" cy="24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Elbow Connector 25"/>
            <p:cNvCxnSpPr/>
            <p:nvPr/>
          </p:nvCxnSpPr>
          <p:spPr>
            <a:xfrm flipV="1">
              <a:off x="1044000" y="2050030"/>
              <a:ext cx="1803000" cy="366710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5" name="Text Box 22"/>
            <p:cNvSpPr txBox="1"/>
            <p:nvPr/>
          </p:nvSpPr>
          <p:spPr>
            <a:xfrm>
              <a:off x="2889220" y="1442720"/>
              <a:ext cx="1042700" cy="2565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 Light" panose="020F0302020204030204" pitchFamily="34" charset="0"/>
                  <a:ea typeface="Calibri" panose="020F0502020204030204" pitchFamily="34" charset="0"/>
                </a:rPr>
                <a:t>euler angles </a:t>
              </a:r>
              <a:endParaRPr lang="de-DE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6" name="Text Box 22"/>
            <p:cNvSpPr txBox="1"/>
            <p:nvPr/>
          </p:nvSpPr>
          <p:spPr>
            <a:xfrm>
              <a:off x="2847000" y="2363290"/>
              <a:ext cx="1126490" cy="2565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 Light" panose="020F0302020204030204" pitchFamily="34" charset="0"/>
                  <a:ea typeface="Calibri" panose="020F0502020204030204" pitchFamily="34" charset="0"/>
                </a:rPr>
                <a:t>PID error values</a:t>
              </a:r>
              <a:endParaRPr lang="de-DE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7" name="Text Box 22"/>
            <p:cNvSpPr txBox="1"/>
            <p:nvPr/>
          </p:nvSpPr>
          <p:spPr>
            <a:xfrm>
              <a:off x="4077600" y="2115120"/>
              <a:ext cx="1306860" cy="2565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 Light" panose="020F0302020204030204" pitchFamily="34" charset="0"/>
                  <a:ea typeface="Calibri" panose="020F0502020204030204" pitchFamily="34" charset="0"/>
                </a:rPr>
                <a:t>motor PWM signals</a:t>
              </a:r>
              <a:endParaRPr lang="de-DE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8" name="Text Box 22"/>
            <p:cNvSpPr txBox="1"/>
            <p:nvPr/>
          </p:nvSpPr>
          <p:spPr>
            <a:xfrm>
              <a:off x="1846550" y="1793490"/>
              <a:ext cx="1042670" cy="2565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 Light" panose="020F0302020204030204" pitchFamily="34" charset="0"/>
                  <a:ea typeface="Calibri" panose="020F0502020204030204" pitchFamily="34" charset="0"/>
                </a:rPr>
                <a:t>euler angles </a:t>
              </a:r>
              <a:endParaRPr lang="de-DE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9" name="Text Box 22"/>
            <p:cNvSpPr txBox="1"/>
            <p:nvPr/>
          </p:nvSpPr>
          <p:spPr>
            <a:xfrm>
              <a:off x="1846550" y="2694940"/>
              <a:ext cx="1042670" cy="2565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 Light" panose="020F0302020204030204" pitchFamily="34" charset="0"/>
                  <a:ea typeface="Calibri" panose="020F0502020204030204" pitchFamily="34" charset="0"/>
                </a:rPr>
                <a:t>throttle </a:t>
              </a:r>
              <a:endParaRPr lang="de-DE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350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55532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Dataflow conclusion</a:t>
            </a:r>
            <a:endParaRPr lang="en-US" sz="30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  <a:noFill/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2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4151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X-Copter Project</a:t>
            </a:r>
            <a:r>
              <a:rPr lang="en-US" sz="2000" dirty="0"/>
              <a:t>: Flight Controller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Box 6"/>
          <p:cNvSpPr txBox="1"/>
          <p:nvPr/>
        </p:nvSpPr>
        <p:spPr>
          <a:xfrm>
            <a:off x="574957" y="3131756"/>
            <a:ext cx="3904543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/>
              <a:t>RC controller Task</a:t>
            </a:r>
            <a:endParaRPr lang="en-US" sz="2400" dirty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/>
              <a:t>Sensor Data Manager Task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/>
              <a:t>Main Controlling </a:t>
            </a:r>
            <a:r>
              <a:rPr lang="en-US" sz="2400" dirty="0" smtClean="0"/>
              <a:t>Task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/>
              <a:t>Logger Task</a:t>
            </a:r>
            <a:endParaRPr lang="en-US" sz="2400" dirty="0"/>
          </a:p>
        </p:txBody>
      </p:sp>
      <p:sp>
        <p:nvSpPr>
          <p:cNvPr id="17" name="TextBox 6"/>
          <p:cNvSpPr txBox="1"/>
          <p:nvPr/>
        </p:nvSpPr>
        <p:spPr>
          <a:xfrm>
            <a:off x="574957" y="2239909"/>
            <a:ext cx="3904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Four Tasks </a:t>
            </a:r>
            <a:r>
              <a:rPr lang="en-US" sz="2400" dirty="0" smtClean="0"/>
              <a:t>in the 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067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637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Lesson Learned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  <a:noFill/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3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4081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X-Copter Project</a:t>
            </a:r>
            <a:r>
              <a:rPr lang="en-US" sz="2000" dirty="0"/>
              <a:t>: Lesson Learned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Box 6"/>
          <p:cNvSpPr txBox="1"/>
          <p:nvPr/>
        </p:nvSpPr>
        <p:spPr>
          <a:xfrm>
            <a:off x="623428" y="2248717"/>
            <a:ext cx="757513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/>
              <a:t>Do not postpone things with unknown </a:t>
            </a:r>
            <a:r>
              <a:rPr lang="en-US" sz="2400" dirty="0" smtClean="0"/>
              <a:t>risk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/>
              <a:t>Teamwork</a:t>
            </a:r>
            <a:endParaRPr lang="en-US" sz="24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/>
              <a:t>Regularly </a:t>
            </a:r>
            <a:r>
              <a:rPr lang="en-US" sz="2400" dirty="0" smtClean="0"/>
              <a:t>team meeting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/>
              <a:t>Generous time calculations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/>
              <a:t>Scrum only in fulltime job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408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119</Words>
  <Application>Microsoft Office PowerPoint</Application>
  <PresentationFormat>Bildschirmpräsentation (4:3)</PresentationFormat>
  <Paragraphs>52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Maurus</dc:creator>
  <cp:lastModifiedBy>Alex</cp:lastModifiedBy>
  <cp:revision>50</cp:revision>
  <dcterms:created xsi:type="dcterms:W3CDTF">2016-01-09T14:37:09Z</dcterms:created>
  <dcterms:modified xsi:type="dcterms:W3CDTF">2016-01-13T10:45:22Z</dcterms:modified>
</cp:coreProperties>
</file>