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6"/>
  </p:notesMasterIdLst>
  <p:handoutMasterIdLst>
    <p:handoutMasterId r:id="rId7"/>
  </p:handoutMasterIdLst>
  <p:sldIdLst>
    <p:sldId id="259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44" autoAdjust="0"/>
  </p:normalViewPr>
  <p:slideViewPr>
    <p:cSldViewPr snapToGrid="0">
      <p:cViewPr varScale="1">
        <p:scale>
          <a:sx n="109" d="100"/>
          <a:sy n="109" d="100"/>
        </p:scale>
        <p:origin x="165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29E09-C097-4955-B53E-B117F865DE30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42EFD-4A47-4730-80C0-037820A0D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63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229FC-51C2-4E1D-A6C4-9B87BE6D84CF}" type="datetimeFigureOut">
              <a:rPr lang="de-DE" smtClean="0"/>
              <a:t>13.01.2016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256E8-5C37-4652-B0E1-C5A6E91068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901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656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030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081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99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4487-07F5-4E0C-A698-8DA0B71426E5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379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A959-4ACD-4AD7-9314-0E260580F78F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4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D64F-F231-42B8-9DF4-FBE8B4153856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73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139"/>
            <a:ext cx="9144000" cy="5195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E43-5B1E-49C1-93E3-C4324372C052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297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5117-4153-4ACF-8575-94EE5A5C03B9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751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720F-18D4-413D-88AE-6608935563BC}" type="datetime1">
              <a:rPr lang="de-DE" smtClean="0"/>
              <a:t>13.01.2016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210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6447-D905-49F1-9148-859E85181723}" type="datetime1">
              <a:rPr lang="de-DE" smtClean="0"/>
              <a:t>13.01.2016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85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6BFB-9D85-4FD2-AD0A-8695AB1040D8}" type="datetime1">
              <a:rPr lang="de-DE" smtClean="0"/>
              <a:t>13.01.2016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38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F9C8-BDAC-4C98-8828-9C3677E43DD3}" type="datetime1">
              <a:rPr lang="de-DE" smtClean="0"/>
              <a:t>13.01.2016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26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F88E-5A69-4E9C-AA65-970EB9ACAF02}" type="datetime1">
              <a:rPr lang="de-DE" smtClean="0"/>
              <a:t>13.01.2016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20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4A9F-EAA1-43E6-AA15-D9BA1C7481F2}" type="datetime1">
              <a:rPr lang="de-DE" smtClean="0"/>
              <a:t>13.01.2016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7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F3932-ECB2-46ED-85A1-210C39AF3C79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6104D-EF2B-4EC6-8AC8-64340A9AC9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76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16819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err="1" smtClean="0"/>
              <a:t>Buildroot</a:t>
            </a:r>
            <a:endParaRPr lang="de-DE" sz="30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  <a:noFill/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1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017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</a:t>
            </a:r>
            <a:r>
              <a:rPr lang="de-DE" sz="2000" dirty="0" smtClean="0"/>
              <a:t>Linux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30" y="1872661"/>
            <a:ext cx="7192379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0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10166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Wi-Fi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7995" y="4538201"/>
            <a:ext cx="8184938" cy="13542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en-US" sz="2400" dirty="0" smtClean="0"/>
              <a:t>Automatically Connection at start up</a:t>
            </a:r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en-US" sz="2400" dirty="0" smtClean="0"/>
              <a:t>Stable link to access point</a:t>
            </a:r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en-US" sz="2400" dirty="0" smtClean="0"/>
              <a:t>Encrypted communication with WPA2</a:t>
            </a: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  <a:noFill/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2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017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</a:t>
            </a:r>
            <a:r>
              <a:rPr lang="de-DE" sz="2000" dirty="0" smtClean="0"/>
              <a:t>Linux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550" y="1346196"/>
            <a:ext cx="6573167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12650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MCAPI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9426" y="2102796"/>
            <a:ext cx="309111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en-US" sz="2400" dirty="0" err="1" smtClean="0"/>
              <a:t>Interprocessor</a:t>
            </a:r>
            <a:r>
              <a:rPr lang="en-US" sz="2400" dirty="0" smtClean="0"/>
              <a:t> communication</a:t>
            </a:r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en-US" sz="2400" dirty="0" smtClean="0"/>
              <a:t>FIFO based</a:t>
            </a:r>
          </a:p>
          <a:p>
            <a:pPr marL="342900" indent="-342900">
              <a:spcAft>
                <a:spcPts val="600"/>
              </a:spcAft>
              <a:buFontTx/>
              <a:buChar char="-"/>
            </a:pPr>
            <a:endParaRPr lang="de-DE" sz="2400" dirty="0" smtClean="0"/>
          </a:p>
          <a:p>
            <a:pPr marL="342900" indent="-342900">
              <a:spcAft>
                <a:spcPts val="600"/>
              </a:spcAft>
              <a:buFontTx/>
              <a:buChar char="-"/>
            </a:pPr>
            <a:endParaRPr lang="de-D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  <a:noFill/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3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017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</a:t>
            </a:r>
            <a:r>
              <a:rPr lang="de-DE" sz="2000" dirty="0" smtClean="0"/>
              <a:t>Linux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533" y="1487948"/>
            <a:ext cx="4296171" cy="2658166"/>
          </a:xfrm>
          <a:prstGeom prst="rect">
            <a:avLst/>
          </a:prstGeom>
        </p:spPr>
      </p:pic>
      <p:pic>
        <p:nvPicPr>
          <p:cNvPr id="13" name="Bild 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909" y="4226369"/>
            <a:ext cx="5760720" cy="210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6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16092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MAVLink</a:t>
            </a:r>
            <a:endParaRPr lang="en-US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6" y="2239909"/>
            <a:ext cx="3904543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en-US" sz="2400" dirty="0" smtClean="0"/>
              <a:t>Communication protocol between UAV and ground station</a:t>
            </a:r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de-DE" sz="2400" dirty="0" smtClean="0"/>
              <a:t>C </a:t>
            </a:r>
            <a:r>
              <a:rPr lang="en-US" sz="2400" dirty="0" smtClean="0"/>
              <a:t>library for header based messaging </a:t>
            </a:r>
            <a:endParaRPr lang="en-US" sz="2400" dirty="0" smtClean="0"/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en-US" sz="2400" dirty="0" smtClean="0"/>
              <a:t>QGroundControl</a:t>
            </a:r>
          </a:p>
          <a:p>
            <a:pPr marL="342900" indent="-342900">
              <a:spcAft>
                <a:spcPts val="600"/>
              </a:spcAft>
              <a:buFontTx/>
              <a:buChar char="-"/>
            </a:pPr>
            <a:endParaRPr lang="de-D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  <a:noFill/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4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017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</a:t>
            </a:r>
            <a:r>
              <a:rPr lang="de-DE" sz="2000" dirty="0" smtClean="0"/>
              <a:t>Linux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122" y="1487948"/>
            <a:ext cx="4063918" cy="3823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9426" y="1593578"/>
            <a:ext cx="4157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 Air Vehicle Communication Protocol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99" y="5166160"/>
            <a:ext cx="3810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1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85</Words>
  <Application>Microsoft Office PowerPoint</Application>
  <PresentationFormat>On-screen Show (4:3)</PresentationFormat>
  <Paragraphs>33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Maurus</dc:creator>
  <cp:lastModifiedBy>Daniel Maurus</cp:lastModifiedBy>
  <cp:revision>41</cp:revision>
  <dcterms:created xsi:type="dcterms:W3CDTF">2016-01-09T14:37:09Z</dcterms:created>
  <dcterms:modified xsi:type="dcterms:W3CDTF">2016-01-13T09:18:06Z</dcterms:modified>
</cp:coreProperties>
</file>