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5"/>
  </p:notesMasterIdLst>
  <p:sldIdLst>
    <p:sldId id="276" r:id="rId2"/>
    <p:sldId id="277" r:id="rId3"/>
    <p:sldId id="27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50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2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25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tt.01.jjjj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tt.01.jjjj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tt.01.jjjj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tt.01.jjjj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tt.01.jjjj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4381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PID </a:t>
            </a:r>
            <a:r>
              <a:rPr lang="de-DE" sz="3000" b="1" dirty="0" err="1" smtClean="0"/>
              <a:t>regulators</a:t>
            </a:r>
            <a:endParaRPr lang="de-DE" sz="30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274004" y="190237"/>
            <a:ext cx="3986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PID </a:t>
            </a:r>
            <a:r>
              <a:rPr lang="de-DE" sz="2000" dirty="0" smtClean="0"/>
              <a:t>Regulators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29407" y="22496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562159"/>
              </p:ext>
            </p:extLst>
          </p:nvPr>
        </p:nvGraphicFramePr>
        <p:xfrm>
          <a:off x="1429407" y="2249699"/>
          <a:ext cx="576262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5" imgW="5755102" imgH="3425164" progId="Word.Document.12">
                  <p:embed/>
                </p:oleObj>
              </mc:Choice>
              <mc:Fallback>
                <p:oleObj name="Document" r:id="rId5" imgW="5755102" imgH="3425164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407" y="2249699"/>
                        <a:ext cx="5762625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99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34706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err="1" smtClean="0"/>
              <a:t>PIDToMotorMapper</a:t>
            </a:r>
            <a:endParaRPr lang="de-DE" sz="30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274004" y="190237"/>
            <a:ext cx="455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err="1" smtClean="0"/>
              <a:t>PIDToMotorMapper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0199" y="1996003"/>
            <a:ext cx="106443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232553"/>
              </p:ext>
            </p:extLst>
          </p:nvPr>
        </p:nvGraphicFramePr>
        <p:xfrm>
          <a:off x="1734206" y="2599711"/>
          <a:ext cx="7878599" cy="133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5" imgW="6067800" imgH="1028880" progId="opendocument.WriterDocument.1">
                  <p:embed/>
                </p:oleObj>
              </mc:Choice>
              <mc:Fallback>
                <p:oleObj r:id="rId5" imgW="6067800" imgH="1028880" progId="opendocument.WriterDocument.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206" y="2599711"/>
                        <a:ext cx="7878599" cy="133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1734206" y="4929352"/>
                <a:ext cx="4828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𝑡h𝑟𝑜𝑡𝑡𝑙𝑒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𝑃𝐼𝐷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206" y="4929352"/>
                <a:ext cx="4828825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349668" y="217640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First </a:t>
            </a:r>
            <a:r>
              <a:rPr lang="de-DE" dirty="0" err="1" smtClean="0"/>
              <a:t>step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49668" y="4212261"/>
            <a:ext cx="138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Second </a:t>
            </a:r>
            <a:r>
              <a:rPr lang="de-DE" dirty="0" err="1" smtClean="0"/>
              <a:t>step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77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34706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err="1" smtClean="0"/>
              <a:t>PIDToMotorMapper</a:t>
            </a:r>
            <a:endParaRPr lang="de-DE" sz="30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3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274004" y="190237"/>
            <a:ext cx="359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err="1" smtClean="0"/>
              <a:t>Challenges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0199" y="1996003"/>
            <a:ext cx="106443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329426" y="2216859"/>
            <a:ext cx="5877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r>
              <a:rPr lang="de-DE" dirty="0" smtClean="0"/>
              <a:t>At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in time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/>
              <a:t> </a:t>
            </a:r>
            <a:r>
              <a:rPr lang="de-DE" dirty="0" err="1" smtClean="0"/>
              <a:t>aren´t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!!!</a:t>
            </a:r>
          </a:p>
          <a:p>
            <a:endParaRPr lang="de-DE" dirty="0"/>
          </a:p>
          <a:p>
            <a:endParaRPr lang="de-DE" b="1" dirty="0" smtClean="0"/>
          </a:p>
          <a:p>
            <a:endParaRPr lang="de-DE" b="1" dirty="0"/>
          </a:p>
          <a:p>
            <a:r>
              <a:rPr lang="de-DE" b="1" dirty="0" err="1" smtClean="0"/>
              <a:t>Possible</a:t>
            </a:r>
            <a:r>
              <a:rPr lang="de-DE" b="1" dirty="0" smtClean="0"/>
              <a:t> </a:t>
            </a:r>
            <a:r>
              <a:rPr lang="de-DE" b="1" dirty="0" err="1" smtClean="0"/>
              <a:t>errors</a:t>
            </a:r>
            <a:r>
              <a:rPr lang="de-DE" b="1" dirty="0" smtClean="0"/>
              <a:t>: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Wrong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ranges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wrong</a:t>
            </a:r>
            <a:r>
              <a:rPr lang="de-DE" dirty="0" smtClean="0"/>
              <a:t> </a:t>
            </a:r>
            <a:r>
              <a:rPr lang="de-DE" dirty="0" err="1" smtClean="0"/>
              <a:t>conversion</a:t>
            </a:r>
            <a:r>
              <a:rPr lang="de-DE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Logical </a:t>
            </a:r>
            <a:r>
              <a:rPr lang="de-DE" dirty="0" err="1" smtClean="0"/>
              <a:t>error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13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</Words>
  <Application>Microsoft Office PowerPoint</Application>
  <PresentationFormat>Bildschirmpräsentation (4:3)</PresentationFormat>
  <Paragraphs>30</Paragraphs>
  <Slides>3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Document</vt:lpstr>
      <vt:lpstr>opendocument.WriterDocument.1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Thomas Weber</cp:lastModifiedBy>
  <cp:revision>39</cp:revision>
  <dcterms:created xsi:type="dcterms:W3CDTF">2016-01-09T14:37:09Z</dcterms:created>
  <dcterms:modified xsi:type="dcterms:W3CDTF">2016-01-13T09:25:05Z</dcterms:modified>
</cp:coreProperties>
</file>