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6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56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34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13.01.2016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13.01.2016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13.01.2016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609" y="181905"/>
            <a:ext cx="49355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accent5">
                    <a:lumMod val="75000"/>
                  </a:schemeClr>
                </a:solidFill>
              </a:rPr>
              <a:t>Integrated </a:t>
            </a:r>
            <a:r>
              <a:rPr lang="de-DE" sz="4400" b="1" dirty="0" smtClean="0">
                <a:solidFill>
                  <a:schemeClr val="accent5">
                    <a:lumMod val="75000"/>
                  </a:schemeClr>
                </a:solidFill>
              </a:rPr>
              <a:t>Project</a:t>
            </a:r>
          </a:p>
          <a:p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Fall Semester 15/16</a:t>
            </a:r>
          </a:p>
          <a:p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University </a:t>
            </a:r>
            <a:r>
              <a:rPr lang="en-GB" sz="2400" b="1" dirty="0" smtClean="0">
                <a:solidFill>
                  <a:schemeClr val="accent5">
                    <a:lumMod val="75000"/>
                  </a:schemeClr>
                </a:solidFill>
              </a:rPr>
              <a:t>of</a:t>
            </a:r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 Applied </a:t>
            </a:r>
            <a:r>
              <a:rPr lang="de-DE" sz="2400" b="1" dirty="0" err="1" smtClean="0">
                <a:solidFill>
                  <a:schemeClr val="accent5">
                    <a:lumMod val="75000"/>
                  </a:schemeClr>
                </a:solidFill>
              </a:rPr>
              <a:t>Sciences</a:t>
            </a:r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 Ulm</a:t>
            </a:r>
            <a:endParaRPr lang="de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1043" y="5053912"/>
            <a:ext cx="531572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X-COPTER</a:t>
            </a:r>
            <a:endParaRPr lang="en-US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9" y="4917989"/>
            <a:ext cx="2503608" cy="17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en-GB" sz="3000" b="1" dirty="0" smtClean="0"/>
              <a:t>of</a:t>
            </a:r>
            <a:r>
              <a:rPr lang="de-DE" sz="3000" b="1" dirty="0" smtClean="0"/>
              <a:t> </a:t>
            </a:r>
            <a:r>
              <a:rPr lang="de-DE" sz="3000" b="1" dirty="0" smtClean="0"/>
              <a:t>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Overview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</a:t>
            </a:r>
            <a:r>
              <a:rPr lang="en-GB" sz="2400" dirty="0" smtClean="0"/>
              <a:t>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</a:t>
            </a:r>
            <a:r>
              <a:rPr lang="en-GB" sz="2400" dirty="0" smtClean="0"/>
              <a:t>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</a:t>
            </a:r>
            <a:r>
              <a:rPr lang="en-GB" sz="2400" dirty="0" smtClean="0"/>
              <a:t>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183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smtClean="0"/>
              <a:t>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176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/>
              <a:t>Introduction</a:t>
            </a:r>
            <a:endParaRPr lang="en-GB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 err="1" smtClean="0"/>
              <a:t>TEXTtextTEXT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err="1" smtClean="0"/>
              <a:t>Gjfh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err="1" smtClean="0"/>
              <a:t>ghgn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458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The X-Copter Project: Overview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5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4224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/>
              <a:t>Initial state of the Project</a:t>
            </a:r>
            <a:endParaRPr lang="en-GB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 err="1" smtClean="0"/>
              <a:t>TEXTtextTEXT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458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The X-Copter Project: Overview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1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On-screen Show (4:3)</PresentationFormat>
  <Paragraphs>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Stephan Gabor</cp:lastModifiedBy>
  <cp:revision>27</cp:revision>
  <dcterms:created xsi:type="dcterms:W3CDTF">2016-01-09T14:37:09Z</dcterms:created>
  <dcterms:modified xsi:type="dcterms:W3CDTF">2016-01-13T10:25:47Z</dcterms:modified>
</cp:coreProperties>
</file>