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F5130D-42E0-40AB-B89B-26752FACA273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104" d="100"/>
          <a:sy n="104" d="100"/>
        </p:scale>
        <p:origin x="114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WLAN </a:t>
            </a:r>
            <a:r>
              <a:rPr lang="de-DE" dirty="0" err="1" smtClean="0"/>
              <a:t>connectivity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025" y="4701481"/>
            <a:ext cx="1497637" cy="10787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36406" y="2691781"/>
            <a:ext cx="2037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CONNECTION</a:t>
            </a:r>
          </a:p>
          <a:p>
            <a:pPr marL="742950" lvl="1" indent="-285750">
              <a:buFontTx/>
              <a:buChar char="-"/>
            </a:pPr>
            <a:r>
              <a:rPr lang="de-DE" dirty="0" err="1" smtClean="0"/>
              <a:t>settings</a:t>
            </a:r>
            <a:endParaRPr lang="de-DE" dirty="0" smtClean="0"/>
          </a:p>
          <a:p>
            <a:pPr marL="742950" lvl="1" indent="-285750">
              <a:buFontTx/>
              <a:buChar char="-"/>
            </a:pPr>
            <a:r>
              <a:rPr lang="de-DE" dirty="0" smtClean="0"/>
              <a:t>IP-leasing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9775" y="513052"/>
            <a:ext cx="2864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spc="100" dirty="0" smtClean="0"/>
              <a:t>CHALLENGES</a:t>
            </a:r>
            <a:endParaRPr lang="de-DE" b="1" spc="1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71473" y="2733004"/>
            <a:ext cx="29306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BUILDROOT BEHAVIOR</a:t>
            </a:r>
          </a:p>
          <a:p>
            <a:pPr marL="742950" lvl="1" indent="-285750">
              <a:buFontTx/>
              <a:buChar char="-"/>
            </a:pPr>
            <a:r>
              <a:rPr lang="de-DE" dirty="0" err="1"/>
              <a:t>s</a:t>
            </a:r>
            <a:r>
              <a:rPr lang="de-DE" dirty="0" err="1" smtClean="0"/>
              <a:t>ettings</a:t>
            </a:r>
            <a:endParaRPr lang="de-DE" dirty="0"/>
          </a:p>
          <a:p>
            <a:pPr marL="742950" lvl="1" indent="-285750">
              <a:buFontTx/>
              <a:buChar char="-"/>
            </a:pPr>
            <a:r>
              <a:rPr lang="de-DE" dirty="0" err="1"/>
              <a:t>d</a:t>
            </a:r>
            <a:r>
              <a:rPr lang="de-DE" dirty="0" err="1" smtClean="0"/>
              <a:t>river</a:t>
            </a:r>
            <a:endParaRPr lang="de-DE" dirty="0"/>
          </a:p>
          <a:p>
            <a:pPr marL="742950" lvl="1" indent="-285750">
              <a:buFontTx/>
              <a:buChar char="-"/>
            </a:pPr>
            <a:r>
              <a:rPr lang="de-DE" dirty="0" err="1" smtClean="0"/>
              <a:t>firmware</a:t>
            </a:r>
            <a:endParaRPr lang="de-DE" dirty="0"/>
          </a:p>
          <a:p>
            <a:endParaRPr lang="de-DE" dirty="0"/>
          </a:p>
        </p:txBody>
      </p:sp>
      <p:sp>
        <p:nvSpPr>
          <p:cNvPr id="9" name="Down Arrow 8"/>
          <p:cNvSpPr/>
          <p:nvPr/>
        </p:nvSpPr>
        <p:spPr>
          <a:xfrm rot="1661120">
            <a:off x="2676199" y="1429440"/>
            <a:ext cx="645459" cy="12236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Down Arrow 9"/>
          <p:cNvSpPr/>
          <p:nvPr/>
        </p:nvSpPr>
        <p:spPr>
          <a:xfrm>
            <a:off x="5540721" y="1374827"/>
            <a:ext cx="645459" cy="12236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4800376" y="2733004"/>
            <a:ext cx="2544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CROSS COMPILER</a:t>
            </a:r>
            <a:endParaRPr lang="de-DE" dirty="0" smtClean="0"/>
          </a:p>
          <a:p>
            <a:pPr marL="742950" lvl="1" indent="-285750">
              <a:buFontTx/>
              <a:buChar char="-"/>
            </a:pPr>
            <a:r>
              <a:rPr lang="de-DE" dirty="0" err="1" smtClean="0"/>
              <a:t>makefile</a:t>
            </a:r>
            <a:endParaRPr lang="de-DE" dirty="0" smtClean="0"/>
          </a:p>
          <a:p>
            <a:pPr marL="742950" lvl="1" indent="-285750">
              <a:buFontTx/>
              <a:buChar char="-"/>
            </a:pPr>
            <a:r>
              <a:rPr lang="de-DE" dirty="0" err="1"/>
              <a:t>c</a:t>
            </a:r>
            <a:r>
              <a:rPr lang="de-DE" dirty="0" err="1" smtClean="0"/>
              <a:t>ompiler</a:t>
            </a:r>
            <a:r>
              <a:rPr lang="de-DE" dirty="0" smtClean="0"/>
              <a:t> </a:t>
            </a:r>
            <a:r>
              <a:rPr lang="de-DE" dirty="0" err="1" smtClean="0"/>
              <a:t>flags</a:t>
            </a:r>
            <a:endParaRPr lang="de-DE" dirty="0" smtClean="0"/>
          </a:p>
          <a:p>
            <a:pPr marL="742950" lvl="1" indent="-285750">
              <a:buFontTx/>
              <a:buChar char="-"/>
            </a:pPr>
            <a:endParaRPr lang="de-DE" dirty="0" smtClean="0"/>
          </a:p>
        </p:txBody>
      </p:sp>
      <p:sp>
        <p:nvSpPr>
          <p:cNvPr id="12" name="Down Arrow 11"/>
          <p:cNvSpPr/>
          <p:nvPr/>
        </p:nvSpPr>
        <p:spPr>
          <a:xfrm rot="20190232">
            <a:off x="8332544" y="1392273"/>
            <a:ext cx="645459" cy="12236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Embedded </a:t>
            </a:r>
            <a:r>
              <a:rPr lang="de-DE" dirty="0" err="1" smtClean="0"/>
              <a:t>linux</a:t>
            </a:r>
            <a:r>
              <a:rPr lang="de-DE" dirty="0" smtClean="0"/>
              <a:t> - </a:t>
            </a:r>
            <a:r>
              <a:rPr lang="de-DE" dirty="0" err="1" smtClean="0"/>
              <a:t>buildroot</a:t>
            </a: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720" t="4729" r="3162" b="5007"/>
          <a:stretch/>
        </p:blipFill>
        <p:spPr>
          <a:xfrm>
            <a:off x="1613646" y="376516"/>
            <a:ext cx="7987553" cy="447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1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20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Segment</vt:lpstr>
      <vt:lpstr>WLAN connectivity</vt:lpstr>
      <vt:lpstr>Embedded linux - buildroot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X-Copter</dc:title>
  <dc:creator>Lukas Oefner</dc:creator>
  <cp:lastModifiedBy>Daniel Maurus</cp:lastModifiedBy>
  <cp:revision>8</cp:revision>
  <dcterms:created xsi:type="dcterms:W3CDTF">2015-10-08T09:13:09Z</dcterms:created>
  <dcterms:modified xsi:type="dcterms:W3CDTF">2015-10-13T12:21:24Z</dcterms:modified>
</cp:coreProperties>
</file>