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6"/>
  </p:notesMasterIdLst>
  <p:sldIdLst>
    <p:sldId id="256" r:id="rId2"/>
    <p:sldId id="270" r:id="rId3"/>
    <p:sldId id="271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Tabelle1!$A$2:$A$4</c:f>
              <c:strCache>
                <c:ptCount val="3"/>
                <c:pt idx="0">
                  <c:v>WIFI Driver</c:v>
                </c:pt>
                <c:pt idx="1">
                  <c:v>WIFI Encryption</c:v>
                </c:pt>
                <c:pt idx="2">
                  <c:v>USB Controller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120</c:v>
                </c:pt>
                <c:pt idx="1">
                  <c:v>40</c:v>
                </c:pt>
                <c:pt idx="2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6282768"/>
        <c:axId val="386282376"/>
        <c:axId val="388360760"/>
      </c:bar3DChart>
      <c:catAx>
        <c:axId val="38628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6282376"/>
        <c:crosses val="autoZero"/>
        <c:auto val="1"/>
        <c:lblAlgn val="ctr"/>
        <c:lblOffset val="100"/>
        <c:noMultiLvlLbl val="0"/>
      </c:catAx>
      <c:valAx>
        <c:axId val="38628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6282768"/>
        <c:crosses val="autoZero"/>
        <c:crossBetween val="between"/>
      </c:valAx>
      <c:serAx>
        <c:axId val="388360760"/>
        <c:scaling>
          <c:orientation val="minMax"/>
        </c:scaling>
        <c:delete val="1"/>
        <c:axPos val="b"/>
        <c:majorTickMark val="none"/>
        <c:minorTickMark val="none"/>
        <c:tickLblPos val="nextTo"/>
        <c:crossAx val="386282376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344471784776902"/>
          <c:y val="0.81105019685039381"/>
          <c:w val="9.5355877891603949E-2"/>
          <c:h val="7.0692192801142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92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19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6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6"/>
            <a:ext cx="33451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300" b="1" dirty="0">
                <a:solidFill>
                  <a:schemeClr val="accent5">
                    <a:lumMod val="75000"/>
                  </a:schemeClr>
                </a:solidFill>
              </a:rPr>
              <a:t>Integrated </a:t>
            </a:r>
            <a:r>
              <a:rPr lang="de-DE" sz="3300" b="1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endParaRPr lang="de-DE" sz="33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756" y="5300133"/>
            <a:ext cx="53157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31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Linux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024099"/>
            <a:ext cx="7226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 err="1" smtClean="0"/>
              <a:t>Underestimated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complexity</a:t>
            </a:r>
            <a:endParaRPr lang="de-DE" sz="2400" dirty="0" smtClean="0"/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 smtClean="0"/>
              <a:t>Implementation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WIFI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 smtClean="0"/>
              <a:t>USB Controller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 smtClean="0"/>
              <a:t>MAVLINK &amp; MCAPI</a:t>
            </a:r>
            <a:endParaRPr lang="de-DE" sz="2400" dirty="0" smtClean="0"/>
          </a:p>
          <a:p>
            <a:pPr>
              <a:spcAft>
                <a:spcPts val="600"/>
              </a:spcAft>
            </a:pP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5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err="1" smtClean="0"/>
              <a:t>Challenges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705526733"/>
              </p:ext>
            </p:extLst>
          </p:nvPr>
        </p:nvGraphicFramePr>
        <p:xfrm>
          <a:off x="2734941" y="3181611"/>
          <a:ext cx="5952449" cy="3676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9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5188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General </a:t>
            </a:r>
            <a:r>
              <a:rPr lang="de-DE" sz="3000" b="1" dirty="0" err="1" smtClean="0"/>
              <a:t>Challenges</a:t>
            </a:r>
            <a:r>
              <a:rPr lang="de-DE" sz="3000" b="1" dirty="0" smtClean="0"/>
              <a:t> &amp; Problems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7" y="2239909"/>
            <a:ext cx="6264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 err="1" smtClean="0"/>
              <a:t>Organizing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team</a:t>
            </a:r>
            <a:endParaRPr lang="de-DE" sz="2400" dirty="0" smtClean="0"/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/>
              <a:t>Time Management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 smtClean="0"/>
              <a:t>File Management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 smtClean="0"/>
              <a:t>NIOS </a:t>
            </a:r>
            <a:r>
              <a:rPr lang="de-DE" sz="2400" dirty="0" err="1" smtClean="0"/>
              <a:t>Eclipse</a:t>
            </a:r>
            <a:r>
              <a:rPr lang="de-DE" sz="2400" dirty="0" smtClean="0"/>
              <a:t> </a:t>
            </a:r>
            <a:r>
              <a:rPr lang="de-DE" sz="2400" dirty="0" err="1" smtClean="0"/>
              <a:t>doesn‘t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git</a:t>
            </a:r>
            <a:endParaRPr lang="de-DE" sz="2400" dirty="0" smtClean="0"/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 smtClean="0"/>
              <a:t>SCRUM 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de-DE" sz="2400" dirty="0" smtClean="0"/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5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err="1" smtClean="0"/>
              <a:t>Challenges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359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Improvement</a:t>
            </a:r>
            <a:endParaRPr lang="de-DE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Topic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51966"/>
              </p:ext>
            </p:extLst>
          </p:nvPr>
        </p:nvGraphicFramePr>
        <p:xfrm>
          <a:off x="1248428" y="1971622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Initial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state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Actual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state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Wrong</a:t>
                      </a:r>
                      <a:r>
                        <a:rPr lang="de-DE" dirty="0" smtClean="0"/>
                        <a:t> USB Hardware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USB Controller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Power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supply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doesn‘t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work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Power </a:t>
                      </a:r>
                      <a:r>
                        <a:rPr lang="de-DE" dirty="0" err="1" smtClean="0"/>
                        <a:t>supply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works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test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flight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xCopter</a:t>
                      </a:r>
                      <a:r>
                        <a:rPr lang="de-DE" smtClean="0"/>
                        <a:t> flies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-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 </a:t>
                      </a:r>
                      <a:r>
                        <a:rPr lang="de-DE" dirty="0" err="1" smtClean="0"/>
                        <a:t>principle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connection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ground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station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established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-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Working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concept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our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own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flight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controller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</Words>
  <Application>Microsoft Office PowerPoint</Application>
  <PresentationFormat>Bildschirmpräsentation (4:3)</PresentationFormat>
  <Paragraphs>41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Jan Goller</cp:lastModifiedBy>
  <cp:revision>43</cp:revision>
  <dcterms:created xsi:type="dcterms:W3CDTF">2016-01-09T14:37:09Z</dcterms:created>
  <dcterms:modified xsi:type="dcterms:W3CDTF">2016-01-13T10:37:17Z</dcterms:modified>
</cp:coreProperties>
</file>