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6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12.01.2016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12.01.2016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12.01.2016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3102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Wi-Fi Connectivity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9622" y="5140421"/>
            <a:ext cx="309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err="1" smtClean="0"/>
              <a:t>TEXTtextTEXT</a:t>
            </a: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rgbClr val="00B050"/>
                </a:solidFill>
              </a:rPr>
              <a:pPr algn="ctr"/>
              <a:t>1</a:t>
            </a:fld>
            <a:endParaRPr lang="de-DE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Wi-Fi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1971471"/>
            <a:ext cx="657316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Daniel Maurus</cp:lastModifiedBy>
  <cp:revision>16</cp:revision>
  <dcterms:created xsi:type="dcterms:W3CDTF">2016-01-09T14:37:09Z</dcterms:created>
  <dcterms:modified xsi:type="dcterms:W3CDTF">2016-01-12T09:49:44Z</dcterms:modified>
</cp:coreProperties>
</file>