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F5130D-42E0-40AB-B89B-26752FACA273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75" d="100"/>
          <a:sy n="75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USB-Controllers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Embedded </a:t>
            </a:r>
            <a:r>
              <a:rPr lang="de-DE" dirty="0" err="1" smtClean="0"/>
              <a:t>linux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9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Segment</vt:lpstr>
      <vt:lpstr>USB-Controllers</vt:lpstr>
      <vt:lpstr>Embedded linux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X-Copter</dc:title>
  <dc:creator>Lukas Oefner</dc:creator>
  <cp:lastModifiedBy>Stephan Gabor</cp:lastModifiedBy>
  <cp:revision>6</cp:revision>
  <dcterms:created xsi:type="dcterms:W3CDTF">2015-10-08T09:13:09Z</dcterms:created>
  <dcterms:modified xsi:type="dcterms:W3CDTF">2015-10-13T14:36:16Z</dcterms:modified>
</cp:coreProperties>
</file>