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F5130D-42E0-40AB-B89B-26752FACA273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>
        <p:scale>
          <a:sx n="100" d="100"/>
          <a:sy n="100" d="100"/>
        </p:scale>
        <p:origin x="72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Kinect </a:t>
            </a:r>
            <a:r>
              <a:rPr lang="en-GB" dirty="0"/>
              <a:t>and USB Host </a:t>
            </a:r>
            <a:r>
              <a:rPr lang="en-GB" dirty="0" smtClean="0"/>
              <a:t>Controller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00" b="22083"/>
          <a:stretch/>
        </p:blipFill>
        <p:spPr>
          <a:xfrm>
            <a:off x="6308725" y="685799"/>
            <a:ext cx="3825876" cy="240711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071473" y="2733004"/>
            <a:ext cx="44246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Initial Situation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Requirements for the USB-Controller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Speed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Solderability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Linux Drivers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Possible USB-Controllers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" t="37381" b="18809"/>
          <a:stretch/>
        </p:blipFill>
        <p:spPr>
          <a:xfrm>
            <a:off x="493713" y="685799"/>
            <a:ext cx="4786471" cy="140017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Kinect and USB Host Controller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1071473" y="2733004"/>
            <a:ext cx="370967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Conclusion</a:t>
            </a:r>
            <a:endParaRPr lang="de-DE" sz="2000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Kinect unsuitable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Evaluation of ASUS Xtion PRO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" t="37381" b="18809"/>
          <a:stretch/>
        </p:blipFill>
        <p:spPr>
          <a:xfrm>
            <a:off x="493713" y="685799"/>
            <a:ext cx="4786471" cy="140017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00" b="34000"/>
          <a:stretch/>
        </p:blipFill>
        <p:spPr>
          <a:xfrm>
            <a:off x="6934357" y="685799"/>
            <a:ext cx="4762500" cy="140017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cxnSp>
        <p:nvCxnSpPr>
          <p:cNvPr id="10" name="Straight Connector 9"/>
          <p:cNvCxnSpPr/>
          <p:nvPr/>
        </p:nvCxnSpPr>
        <p:spPr>
          <a:xfrm flipV="1">
            <a:off x="561975" y="752475"/>
            <a:ext cx="4638675" cy="1257300"/>
          </a:xfrm>
          <a:prstGeom prst="line">
            <a:avLst/>
          </a:prstGeom>
          <a:ln w="127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00675" y="1385887"/>
            <a:ext cx="1419225" cy="0"/>
          </a:xfrm>
          <a:prstGeom prst="straightConnector1">
            <a:avLst/>
          </a:prstGeom>
          <a:ln w="155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91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Segment</vt:lpstr>
      <vt:lpstr>Kinect and USB Host Controller</vt:lpstr>
      <vt:lpstr>Kinect and USB Host Controller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X-Copter</dc:title>
  <dc:creator>Lukas Oefner</dc:creator>
  <cp:lastModifiedBy>Stephan Gabor</cp:lastModifiedBy>
  <cp:revision>10</cp:revision>
  <dcterms:created xsi:type="dcterms:W3CDTF">2015-10-08T09:13:09Z</dcterms:created>
  <dcterms:modified xsi:type="dcterms:W3CDTF">2015-10-14T11:39:03Z</dcterms:modified>
</cp:coreProperties>
</file>