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75" d="100"/>
          <a:sy n="75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X-</a:t>
            </a:r>
            <a:r>
              <a:rPr lang="de-DE" dirty="0" err="1" smtClean="0"/>
              <a:t>Copter</a:t>
            </a:r>
            <a:endParaRPr 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212" y="4494368"/>
            <a:ext cx="5275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Development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platform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several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sensors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processes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autonomic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aircraft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mtClean="0"/>
              <a:t>Commercial Flight controller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690688"/>
            <a:ext cx="10515600" cy="2036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DJI NAZA m v2</a:t>
            </a:r>
          </a:p>
          <a:p>
            <a:r>
              <a:rPr lang="de-DE" dirty="0" err="1" smtClean="0"/>
              <a:t>Accelerometer</a:t>
            </a:r>
            <a:r>
              <a:rPr lang="de-DE" dirty="0" smtClean="0"/>
              <a:t>, </a:t>
            </a:r>
            <a:r>
              <a:rPr lang="de-DE" dirty="0" err="1" smtClean="0"/>
              <a:t>Gyro</a:t>
            </a:r>
            <a:r>
              <a:rPr lang="de-DE" dirty="0" smtClean="0"/>
              <a:t>, GPS</a:t>
            </a:r>
          </a:p>
          <a:p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8 </a:t>
            </a:r>
            <a:r>
              <a:rPr lang="de-DE" dirty="0" err="1" smtClean="0"/>
              <a:t>motors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7451"/>
            <a:ext cx="6390476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00263"/>
          </a:xfrm>
        </p:spPr>
        <p:txBody>
          <a:bodyPr/>
          <a:lstStyle/>
          <a:p>
            <a:r>
              <a:rPr lang="de-DE" dirty="0" smtClean="0"/>
              <a:t>DJI NAZA </a:t>
            </a:r>
            <a:r>
              <a:rPr lang="de-DE" dirty="0" err="1" smtClean="0"/>
              <a:t>Assistant</a:t>
            </a:r>
            <a:endParaRPr lang="de-DE" dirty="0" smtClean="0"/>
          </a:p>
          <a:p>
            <a:r>
              <a:rPr lang="de-DE" dirty="0" smtClean="0"/>
              <a:t>Model type (Quad-/</a:t>
            </a:r>
            <a:r>
              <a:rPr lang="de-DE" dirty="0" err="1" smtClean="0"/>
              <a:t>Hexacopter</a:t>
            </a:r>
            <a:r>
              <a:rPr lang="de-DE" dirty="0" smtClean="0"/>
              <a:t>, </a:t>
            </a:r>
            <a:r>
              <a:rPr lang="de-DE" dirty="0" err="1" smtClean="0"/>
              <a:t>Coaxial</a:t>
            </a:r>
            <a:r>
              <a:rPr lang="de-DE" dirty="0" smtClean="0"/>
              <a:t> Quad)</a:t>
            </a:r>
          </a:p>
          <a:p>
            <a:r>
              <a:rPr lang="de-DE" dirty="0" smtClean="0"/>
              <a:t>Basic Sensor-/RC-</a:t>
            </a:r>
            <a:r>
              <a:rPr lang="de-DE" dirty="0" err="1" smtClean="0"/>
              <a:t>Calibration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"/>
          <a:stretch/>
        </p:blipFill>
        <p:spPr>
          <a:xfrm>
            <a:off x="838200" y="3447083"/>
            <a:ext cx="1816100" cy="229673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3429000"/>
            <a:ext cx="1803400" cy="23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Flight-Modes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22463"/>
          </a:xfrm>
        </p:spPr>
        <p:txBody>
          <a:bodyPr/>
          <a:lstStyle/>
          <a:p>
            <a:r>
              <a:rPr lang="de-DE" dirty="0" smtClean="0"/>
              <a:t>Manual</a:t>
            </a:r>
          </a:p>
          <a:p>
            <a:r>
              <a:rPr lang="de-DE" dirty="0" err="1" smtClean="0"/>
              <a:t>Atti</a:t>
            </a:r>
            <a:r>
              <a:rPr lang="de-DE" dirty="0" smtClean="0"/>
              <a:t>. </a:t>
            </a:r>
            <a:r>
              <a:rPr lang="de-DE" dirty="0"/>
              <a:t>(</a:t>
            </a:r>
            <a:r>
              <a:rPr lang="de-DE" dirty="0" err="1"/>
              <a:t>Altitude</a:t>
            </a:r>
            <a:r>
              <a:rPr lang="de-DE" dirty="0"/>
              <a:t> hold</a:t>
            </a:r>
            <a:r>
              <a:rPr lang="de-DE" dirty="0" smtClean="0"/>
              <a:t>)</a:t>
            </a:r>
          </a:p>
          <a:p>
            <a:r>
              <a:rPr lang="de-DE" dirty="0" smtClean="0"/>
              <a:t>GPS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946379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59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Segment</vt:lpstr>
      <vt:lpstr>X-Copter</vt:lpstr>
      <vt:lpstr>PowerPoint-Präsentation</vt:lpstr>
      <vt:lpstr>Configuration</vt:lpstr>
      <vt:lpstr>Flight-Modes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X-Copter</dc:title>
  <dc:creator>Lukas Oefner</dc:creator>
  <cp:lastModifiedBy>Derpzilla</cp:lastModifiedBy>
  <cp:revision>7</cp:revision>
  <dcterms:created xsi:type="dcterms:W3CDTF">2015-10-08T09:13:09Z</dcterms:created>
  <dcterms:modified xsi:type="dcterms:W3CDTF">2015-10-08T11:25:14Z</dcterms:modified>
</cp:coreProperties>
</file>