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12" d="100"/>
          <a:sy n="112" d="100"/>
        </p:scale>
        <p:origin x="-46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X-</a:t>
            </a:r>
            <a:r>
              <a:rPr lang="de-DE" dirty="0" err="1" smtClean="0"/>
              <a:t>Copter</a:t>
            </a:r>
            <a:endParaRPr lang="de-D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2" y="4494368"/>
            <a:ext cx="5275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Development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platform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several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sensors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processes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autonomic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aircraft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detecting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generated circuits </a:t>
            </a:r>
          </a:p>
          <a:p>
            <a:r>
              <a:rPr lang="en-US" dirty="0" smtClean="0"/>
              <a:t>Rebuilding circuit on plugboard with DIP parts</a:t>
            </a:r>
          </a:p>
          <a:p>
            <a:r>
              <a:rPr lang="en-US" dirty="0" smtClean="0"/>
              <a:t>Testing with adjustable laboratory power supply</a:t>
            </a:r>
          </a:p>
          <a:p>
            <a:r>
              <a:rPr lang="en-US" dirty="0" smtClean="0"/>
              <a:t>Using alternative parts and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Detected Errors in old power supply</a:t>
            </a:r>
            <a:endParaRPr lang="en-US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p</a:t>
            </a:r>
            <a:r>
              <a:rPr lang="en-US" dirty="0" smtClean="0"/>
              <a:t>arts maybe gone broken while testing</a:t>
            </a:r>
          </a:p>
          <a:p>
            <a:r>
              <a:rPr lang="en-US" dirty="0" smtClean="0"/>
              <a:t>Different ICs in circuits used</a:t>
            </a:r>
          </a:p>
          <a:p>
            <a:r>
              <a:rPr lang="en-US" dirty="0"/>
              <a:t>No clean soldering joints</a:t>
            </a:r>
            <a:endParaRPr lang="en-US" dirty="0" smtClean="0"/>
          </a:p>
          <a:p>
            <a:r>
              <a:rPr lang="en-US" dirty="0" smtClean="0"/>
              <a:t>Exact parts from Texas Instruments not available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1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Reasons for commercial power supply</a:t>
            </a:r>
            <a:endParaRPr lang="en-US" sz="30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Circuit from Texas Instruments not adaptable with DIP Parts</a:t>
            </a:r>
          </a:p>
          <a:p>
            <a:pPr lvl="1"/>
            <a:r>
              <a:rPr lang="en-US" dirty="0"/>
              <a:t>High error source </a:t>
            </a:r>
          </a:p>
          <a:p>
            <a:pPr lvl="1"/>
            <a:r>
              <a:rPr lang="en-US" dirty="0" smtClean="0"/>
              <a:t>Oscillating circuit</a:t>
            </a:r>
          </a:p>
          <a:p>
            <a:r>
              <a:rPr lang="en-US" dirty="0" smtClean="0"/>
              <a:t>New change-over from DIP to SMD would take too much time</a:t>
            </a:r>
            <a:endParaRPr lang="en-US" dirty="0"/>
          </a:p>
          <a:p>
            <a:r>
              <a:rPr lang="en-US" dirty="0" smtClean="0"/>
              <a:t>Cheap and reliable power supplies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7496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Commercial power supply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3007"/>
            <a:ext cx="10328717" cy="1518341"/>
          </a:xfrm>
        </p:spPr>
      </p:pic>
      <p:sp>
        <p:nvSpPr>
          <p:cNvPr id="5" name="Textfeld 4"/>
          <p:cNvSpPr txBox="1"/>
          <p:nvPr/>
        </p:nvSpPr>
        <p:spPr>
          <a:xfrm>
            <a:off x="684212" y="2337848"/>
            <a:ext cx="4480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 Specs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voltage range: 5V – 30V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power range: up to 5A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voltage range: 5V – 12V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power range: up to 5A</a:t>
            </a:r>
          </a:p>
        </p:txBody>
      </p:sp>
    </p:spTree>
    <p:extLst>
      <p:ext uri="{BB962C8B-B14F-4D97-AF65-F5344CB8AC3E}">
        <p14:creationId xmlns:p14="http://schemas.microsoft.com/office/powerpoint/2010/main" val="104974804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139</Words>
  <Application>Microsoft Office PowerPoint</Application>
  <PresentationFormat>Benutzerdefiniert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Segment</vt:lpstr>
      <vt:lpstr>X-Copter</vt:lpstr>
      <vt:lpstr>Error detecting approach</vt:lpstr>
      <vt:lpstr>Detected Errors in old power supply</vt:lpstr>
      <vt:lpstr>Reasons for commercial power supply</vt:lpstr>
      <vt:lpstr>New Commercial power supply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X-Copter</dc:title>
  <dc:creator>Lukas Oefner</dc:creator>
  <cp:lastModifiedBy>Florian Schneider</cp:lastModifiedBy>
  <cp:revision>6</cp:revision>
  <dcterms:created xsi:type="dcterms:W3CDTF">2015-10-08T09:13:09Z</dcterms:created>
  <dcterms:modified xsi:type="dcterms:W3CDTF">2015-10-13T10:27:18Z</dcterms:modified>
</cp:coreProperties>
</file>