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3"/>
  </p:notesMasterIdLst>
  <p:handoutMasterIdLst>
    <p:handoutMasterId r:id="rId4"/>
  </p:handoutMasterIdLst>
  <p:sldIdLst>
    <p:sldId id="301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 autoAdjust="0"/>
    <p:restoredTop sz="86454" autoAdjust="0"/>
  </p:normalViewPr>
  <p:slideViewPr>
    <p:cSldViewPr snapToGrid="0">
      <p:cViewPr varScale="1">
        <p:scale>
          <a:sx n="71" d="100"/>
          <a:sy n="71" d="100"/>
        </p:scale>
        <p:origin x="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F0D22-62FD-42C2-9375-DB665CB5348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30799-5571-43A7-8F7F-66A9927609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42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4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13.01.2016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13.01.2016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13.01.2016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5553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Logging</a:t>
            </a:r>
            <a:endParaRPr lang="en-US" sz="30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151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X-Copter Project</a:t>
            </a:r>
            <a:r>
              <a:rPr lang="en-US" sz="2000" dirty="0"/>
              <a:t>: Flight Controller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6"/>
          <p:cNvSpPr txBox="1"/>
          <p:nvPr/>
        </p:nvSpPr>
        <p:spPr>
          <a:xfrm>
            <a:off x="574957" y="2239909"/>
            <a:ext cx="7052858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Storing data after each control cycle in a queue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Logger task sends content of Queue via MCAPI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Logging is not enabled jet.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Architecture is considering the Logger</a:t>
            </a:r>
            <a:endParaRPr lang="en-US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86" y="4040402"/>
            <a:ext cx="1764159" cy="17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Bildschirmpräsentation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Alex</cp:lastModifiedBy>
  <cp:revision>84</cp:revision>
  <dcterms:created xsi:type="dcterms:W3CDTF">2016-01-09T14:37:09Z</dcterms:created>
  <dcterms:modified xsi:type="dcterms:W3CDTF">2016-01-13T20:01:41Z</dcterms:modified>
</cp:coreProperties>
</file>