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73" r:id="rId7"/>
    <p:sldId id="272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74" r:id="rId16"/>
    <p:sldId id="275" r:id="rId17"/>
    <p:sldId id="265" r:id="rId18"/>
    <p:sldId id="266" r:id="rId19"/>
    <p:sldId id="267" r:id="rId20"/>
    <p:sldId id="25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9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0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08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6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7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86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46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03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1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2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92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6"/>
            <a:ext cx="33451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33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de-DE" sz="3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756" y="5300133"/>
            <a:ext cx="53157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81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Buildroot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10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Wi-Fi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265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MCAPI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09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MAVLink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50" y="-118533"/>
            <a:ext cx="8738349" cy="1325563"/>
          </a:xfrm>
        </p:spPr>
        <p:txBody>
          <a:bodyPr/>
          <a:lstStyle/>
          <a:p>
            <a:r>
              <a:rPr lang="en-US" dirty="0" smtClean="0"/>
              <a:t>Flight Controller 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4" y="974724"/>
            <a:ext cx="8638732" cy="58832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4" y="0"/>
            <a:ext cx="7886700" cy="804333"/>
          </a:xfrm>
        </p:spPr>
        <p:txBody>
          <a:bodyPr/>
          <a:lstStyle/>
          <a:p>
            <a:r>
              <a:rPr lang="en-US" dirty="0" smtClean="0"/>
              <a:t>Flight Controller Program Flow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8" y="661638"/>
            <a:ext cx="5078985" cy="6196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5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17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18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Lessons Learned</a:t>
            </a:r>
            <a:endParaRPr lang="en-GB" sz="2400" b="1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19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76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Introduction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0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Topic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20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Topic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5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27" y="1825625"/>
            <a:ext cx="6180946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 Architecture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" y="1449387"/>
            <a:ext cx="7590972" cy="49815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8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804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Table </a:t>
            </a:r>
            <a:r>
              <a:rPr lang="de-DE" sz="3000" b="1" dirty="0" err="1" smtClean="0"/>
              <a:t>of</a:t>
            </a:r>
            <a:r>
              <a:rPr lang="de-DE" sz="3000" b="1" dirty="0" smtClean="0"/>
              <a:t> Content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364991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Project Management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System Architecture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Hardware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5"/>
                </a:solidFill>
              </a:rPr>
              <a:t>Linux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Flight Controller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Conclusion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Challenges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/>
              <a:t>Lessons Learned</a:t>
            </a: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9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4260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Table </a:t>
            </a:r>
            <a:r>
              <a:rPr lang="de-DE" sz="2000" dirty="0" err="1" smtClean="0"/>
              <a:t>of</a:t>
            </a:r>
            <a:r>
              <a:rPr lang="de-DE" sz="2000" dirty="0" smtClean="0"/>
              <a:t> Content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Microsoft Office PowerPoint</Application>
  <PresentationFormat>On-screen Show (4:3)</PresentationFormat>
  <Paragraphs>178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System Architecture</vt:lpstr>
      <vt:lpstr>New 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Flight Controller System Architecture</vt:lpstr>
      <vt:lpstr>Flight Controller Program 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Florian Schneider1337</cp:lastModifiedBy>
  <cp:revision>34</cp:revision>
  <dcterms:created xsi:type="dcterms:W3CDTF">2016-01-09T14:37:09Z</dcterms:created>
  <dcterms:modified xsi:type="dcterms:W3CDTF">2016-01-13T19:51:34Z</dcterms:modified>
</cp:coreProperties>
</file>