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712"/>
  </p:normalViewPr>
  <p:slideViewPr>
    <p:cSldViewPr snapToGrid="0" snapToObjects="1">
      <p:cViewPr varScale="1">
        <p:scale>
          <a:sx n="115" d="100"/>
          <a:sy n="115" d="100"/>
        </p:scale>
        <p:origin x="24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auf Platzhalter ziehen oder durch Klicken auf Symbol hinzufügen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 smtClean="0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 smtClean="0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auf Platzhalter ziehen oder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X-</a:t>
            </a:r>
            <a:r>
              <a:rPr lang="de-DE" dirty="0" err="1" smtClean="0"/>
              <a:t>Copter</a:t>
            </a:r>
            <a:endParaRPr lang="de-DE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684212" y="4494368"/>
            <a:ext cx="527580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Development a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platform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to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test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several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sensors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  <a:r>
              <a:rPr kumimoji="0" lang="de-DE" altLang="de-DE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or</a:t>
            </a:r>
            <a:endParaRPr kumimoji="0" lang="de-DE" altLang="de-D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processes</a:t>
            </a:r>
            <a:r>
              <a:rPr kumimoji="0" lang="de-DE" alt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for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a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autonomic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aircraft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Simple Flight Controller 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3801532"/>
          </a:xfrm>
        </p:spPr>
        <p:txBody>
          <a:bodyPr/>
          <a:lstStyle/>
          <a:p>
            <a:pPr marL="0" indent="0">
              <a:buNone/>
            </a:pPr>
            <a:r>
              <a:rPr lang="en-US" u="sng" dirty="0" smtClean="0">
                <a:solidFill>
                  <a:schemeClr val="tx1"/>
                </a:solidFill>
              </a:rPr>
              <a:t>Replacing </a:t>
            </a:r>
            <a:r>
              <a:rPr lang="en-US" u="sng" dirty="0">
                <a:solidFill>
                  <a:schemeClr val="tx1"/>
                </a:solidFill>
              </a:rPr>
              <a:t>the </a:t>
            </a:r>
            <a:r>
              <a:rPr lang="en-US" u="sng" dirty="0" smtClean="0">
                <a:solidFill>
                  <a:schemeClr val="tx1"/>
                </a:solidFill>
              </a:rPr>
              <a:t>commercial flight controller</a:t>
            </a:r>
            <a:endParaRPr lang="en-US" u="sng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Requirements: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For Quadcopter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Manual </a:t>
            </a:r>
            <a:r>
              <a:rPr lang="en-US" dirty="0" smtClean="0">
                <a:solidFill>
                  <a:schemeClr val="tx1"/>
                </a:solidFill>
              </a:rPr>
              <a:t>height </a:t>
            </a:r>
            <a:r>
              <a:rPr lang="en-US" dirty="0" smtClean="0">
                <a:solidFill>
                  <a:schemeClr val="tx1"/>
                </a:solidFill>
              </a:rPr>
              <a:t>control  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Automatic position </a:t>
            </a:r>
            <a:r>
              <a:rPr lang="en-US" dirty="0" smtClean="0">
                <a:solidFill>
                  <a:schemeClr val="tx1"/>
                </a:solidFill>
              </a:rPr>
              <a:t>holding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Automatic balance 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Automatic spinning control </a:t>
            </a:r>
            <a:endParaRPr lang="en-US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Using accelerometer and gyro </a:t>
            </a:r>
            <a:r>
              <a:rPr lang="en-US" dirty="0">
                <a:solidFill>
                  <a:schemeClr val="tx1"/>
                </a:solidFill>
              </a:rPr>
              <a:t>meter</a:t>
            </a:r>
          </a:p>
          <a:p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3368" y="0"/>
            <a:ext cx="8038407" cy="6884860"/>
          </a:xfrm>
        </p:spPr>
      </p:pic>
    </p:spTree>
    <p:extLst>
      <p:ext uri="{BB962C8B-B14F-4D97-AF65-F5344CB8AC3E}">
        <p14:creationId xmlns:p14="http://schemas.microsoft.com/office/powerpoint/2010/main" val="1957747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Simple Flight Controller 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>
                <a:solidFill>
                  <a:schemeClr val="tx1"/>
                </a:solidFill>
              </a:rPr>
              <a:t>Development Status Demonstration</a:t>
            </a:r>
          </a:p>
        </p:txBody>
      </p:sp>
    </p:spTree>
    <p:extLst>
      <p:ext uri="{BB962C8B-B14F-4D97-AF65-F5344CB8AC3E}">
        <p14:creationId xmlns:p14="http://schemas.microsoft.com/office/powerpoint/2010/main" val="3651491141"/>
      </p:ext>
    </p:extLst>
  </p:cSld>
  <p:clrMapOvr>
    <a:masterClrMapping/>
  </p:clrMapOvr>
</p:sld>
</file>

<file path=ppt/theme/theme1.xml><?xml version="1.0" encoding="utf-8"?>
<a:theme xmlns:a="http://schemas.openxmlformats.org/drawingml/2006/main" name="Segment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0</TotalTime>
  <Words>48</Words>
  <Application>Microsoft Office PowerPoint</Application>
  <PresentationFormat>Breitbild</PresentationFormat>
  <Paragraphs>14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Segment</vt:lpstr>
      <vt:lpstr>X-Copter</vt:lpstr>
      <vt:lpstr>Simple Flight Controller </vt:lpstr>
      <vt:lpstr>PowerPoint-Präsentation</vt:lpstr>
      <vt:lpstr>Simple Flight Controller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X-Copter</dc:title>
  <dc:creator>Lukas Oefner</dc:creator>
  <cp:lastModifiedBy>Alex</cp:lastModifiedBy>
  <cp:revision>8</cp:revision>
  <dcterms:created xsi:type="dcterms:W3CDTF">2015-10-08T09:13:09Z</dcterms:created>
  <dcterms:modified xsi:type="dcterms:W3CDTF">2015-10-14T09:44:44Z</dcterms:modified>
</cp:coreProperties>
</file>