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18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8" r:id="rId9"/>
    <p:sldId id="269" r:id="rId10"/>
    <p:sldId id="270" r:id="rId11"/>
    <p:sldId id="271" r:id="rId12"/>
    <p:sldId id="264" r:id="rId13"/>
    <p:sldId id="265" r:id="rId14"/>
    <p:sldId id="266" r:id="rId15"/>
    <p:sldId id="267" r:id="rId16"/>
    <p:sldId id="258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229FC-51C2-4E1D-A6C4-9B87BE6D84CF}" type="datetimeFigureOut">
              <a:rPr lang="de-DE" smtClean="0"/>
              <a:t>12.01.2016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256E8-5C37-4652-B0E1-C5A6E91068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901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656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193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302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508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064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879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76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864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865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461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71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035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617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329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92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4487-07F5-4E0C-A698-8DA0B71426E5}" type="datetime1">
              <a:rPr lang="de-DE" smtClean="0"/>
              <a:t>12.01.2016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379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A959-4ACD-4AD7-9314-0E260580F78F}" type="datetime1">
              <a:rPr lang="de-DE" smtClean="0"/>
              <a:t>12.01.2016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4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D64F-F231-42B8-9DF4-FBE8B4153856}" type="datetime1">
              <a:rPr lang="de-DE" smtClean="0"/>
              <a:t>12.01.2016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73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139"/>
            <a:ext cx="9144000" cy="5195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E43-5B1E-49C1-93E3-C4324372C052}" type="datetime1">
              <a:rPr lang="de-DE" smtClean="0"/>
              <a:t>12.01.2016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297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5117-4153-4ACF-8575-94EE5A5C03B9}" type="datetime1">
              <a:rPr lang="de-DE" smtClean="0"/>
              <a:t>12.01.2016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751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720F-18D4-413D-88AE-6608935563BC}" type="datetime1">
              <a:rPr lang="de-DE" smtClean="0"/>
              <a:t>12.01.2016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210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6447-D905-49F1-9148-859E85181723}" type="datetime1">
              <a:rPr lang="de-DE" smtClean="0"/>
              <a:t>12.01.2016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85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6BFB-9D85-4FD2-AD0A-8695AB1040D8}" type="datetime1">
              <a:rPr lang="de-DE" smtClean="0"/>
              <a:t>12.01.2016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38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F9C8-BDAC-4C98-8828-9C3677E43DD3}" type="datetime1">
              <a:rPr lang="de-DE" smtClean="0"/>
              <a:t>12.01.2016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26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F88E-5A69-4E9C-AA65-970EB9ACAF02}" type="datetime1">
              <a:rPr lang="de-DE" smtClean="0"/>
              <a:t>12.01.2016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20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4A9F-EAA1-43E6-AA15-D9BA1C7481F2}" type="datetime1">
              <a:rPr lang="de-DE" smtClean="0"/>
              <a:t>12.01.2016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7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F3932-ECB2-46ED-85A1-210C39AF3C79}" type="datetime1">
              <a:rPr lang="de-DE" smtClean="0"/>
              <a:t>12.01.2016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76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0609" y="181906"/>
            <a:ext cx="334514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300" b="1" dirty="0">
                <a:solidFill>
                  <a:schemeClr val="accent5">
                    <a:lumMod val="75000"/>
                  </a:schemeClr>
                </a:solidFill>
              </a:rPr>
              <a:t>Integrated </a:t>
            </a:r>
            <a:r>
              <a:rPr lang="de-DE" sz="3300" b="1" dirty="0" smtClean="0">
                <a:solidFill>
                  <a:schemeClr val="accent5">
                    <a:lumMod val="75000"/>
                  </a:schemeClr>
                </a:solidFill>
              </a:rPr>
              <a:t>Project</a:t>
            </a:r>
            <a:endParaRPr lang="de-DE" sz="33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5756" y="5300133"/>
            <a:ext cx="531572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X-COPTER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179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12650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MCAPI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09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dirty="0" err="1" smtClean="0"/>
              <a:t>TEXTtextTEXT</a:t>
            </a:r>
            <a:endParaRPr lang="de-D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  <a:noFill/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10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017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</a:t>
            </a:r>
            <a:r>
              <a:rPr lang="de-DE" sz="2000" dirty="0" smtClean="0"/>
              <a:t>Linux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16092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err="1" smtClean="0"/>
              <a:t>MAVLink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09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dirty="0" err="1" smtClean="0"/>
              <a:t>TEXTtextTEXT</a:t>
            </a:r>
            <a:endParaRPr lang="de-D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  <a:noFill/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11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017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</a:t>
            </a:r>
            <a:r>
              <a:rPr lang="de-DE" sz="2000" dirty="0" smtClean="0"/>
              <a:t>Linux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36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804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Table </a:t>
            </a:r>
            <a:r>
              <a:rPr lang="de-DE" sz="3000" b="1" dirty="0" err="1" smtClean="0"/>
              <a:t>of</a:t>
            </a:r>
            <a:r>
              <a:rPr lang="de-DE" sz="3000" b="1" dirty="0" smtClean="0"/>
              <a:t> Content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64991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Project Management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System Architecture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Hardware</a:t>
            </a:r>
            <a:endParaRPr lang="en-GB" sz="24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Linux</a:t>
            </a:r>
            <a:endParaRPr lang="en-GB" sz="24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chemeClr val="accent5"/>
                </a:solidFill>
              </a:rPr>
              <a:t>Flight Controller</a:t>
            </a:r>
            <a:endParaRPr lang="en-GB" sz="2400" b="1" dirty="0" smtClean="0">
              <a:solidFill>
                <a:schemeClr val="accent5"/>
              </a:solidFill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Conclusion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Challenges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Lessons Learned</a:t>
            </a:r>
            <a:endParaRPr lang="en-GB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12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260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Table </a:t>
            </a:r>
            <a:r>
              <a:rPr lang="de-DE" sz="2000" dirty="0" err="1" smtClean="0"/>
              <a:t>of</a:t>
            </a:r>
            <a:r>
              <a:rPr lang="de-DE" sz="2000" dirty="0" smtClean="0"/>
              <a:t> Content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2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804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Table </a:t>
            </a:r>
            <a:r>
              <a:rPr lang="de-DE" sz="3000" b="1" dirty="0" err="1" smtClean="0"/>
              <a:t>of</a:t>
            </a:r>
            <a:r>
              <a:rPr lang="de-DE" sz="3000" b="1" dirty="0" smtClean="0"/>
              <a:t> Content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64991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Project Management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System Architecture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Hardware</a:t>
            </a:r>
            <a:endParaRPr lang="en-GB" sz="24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Linux</a:t>
            </a:r>
            <a:endParaRPr lang="en-GB" sz="24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Flight Controller</a:t>
            </a:r>
            <a:endParaRPr lang="en-GB" sz="24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chemeClr val="accent5"/>
                </a:solidFill>
              </a:rPr>
              <a:t>Conclusion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Challenges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Lessons Learned</a:t>
            </a:r>
            <a:endParaRPr lang="en-GB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13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260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Table </a:t>
            </a:r>
            <a:r>
              <a:rPr lang="de-DE" sz="2000" dirty="0" err="1" smtClean="0"/>
              <a:t>of</a:t>
            </a:r>
            <a:r>
              <a:rPr lang="de-DE" sz="2000" dirty="0" smtClean="0"/>
              <a:t> Content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804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Table </a:t>
            </a:r>
            <a:r>
              <a:rPr lang="de-DE" sz="3000" b="1" dirty="0" err="1" smtClean="0"/>
              <a:t>of</a:t>
            </a:r>
            <a:r>
              <a:rPr lang="de-DE" sz="3000" b="1" dirty="0" smtClean="0"/>
              <a:t> Content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64991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Project Management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System Architecture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Hardware</a:t>
            </a:r>
            <a:endParaRPr lang="en-GB" sz="24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Linux</a:t>
            </a:r>
            <a:endParaRPr lang="en-GB" sz="24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Flight Controller</a:t>
            </a:r>
            <a:endParaRPr lang="en-GB" sz="24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Conclusion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chemeClr val="accent5"/>
                </a:solidFill>
              </a:rPr>
              <a:t>Challenges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Lessons Learned</a:t>
            </a:r>
            <a:endParaRPr lang="en-GB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14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260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Table </a:t>
            </a:r>
            <a:r>
              <a:rPr lang="de-DE" sz="2000" dirty="0" err="1" smtClean="0"/>
              <a:t>of</a:t>
            </a:r>
            <a:r>
              <a:rPr lang="de-DE" sz="2000" dirty="0" smtClean="0"/>
              <a:t> Content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2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804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Table </a:t>
            </a:r>
            <a:r>
              <a:rPr lang="de-DE" sz="3000" b="1" dirty="0" err="1" smtClean="0"/>
              <a:t>of</a:t>
            </a:r>
            <a:r>
              <a:rPr lang="de-DE" sz="3000" b="1" dirty="0" smtClean="0"/>
              <a:t> Content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64991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Project Management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System Architecture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Hardware</a:t>
            </a:r>
            <a:endParaRPr lang="en-GB" sz="24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Linux</a:t>
            </a:r>
            <a:endParaRPr lang="en-GB" sz="24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Flight Controller</a:t>
            </a:r>
            <a:endParaRPr lang="en-GB" sz="24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Conclusion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Challenges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chemeClr val="accent5"/>
                </a:solidFill>
              </a:rPr>
              <a:t>Lessons Learned</a:t>
            </a:r>
            <a:endParaRPr lang="en-GB" sz="2400" b="1" dirty="0">
              <a:solidFill>
                <a:schemeClr val="accent5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15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260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Table </a:t>
            </a:r>
            <a:r>
              <a:rPr lang="de-DE" sz="2000" dirty="0" err="1" smtClean="0"/>
              <a:t>of</a:t>
            </a:r>
            <a:r>
              <a:rPr lang="de-DE" sz="2000" dirty="0" smtClean="0"/>
              <a:t> Content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27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10105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Topic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09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dirty="0" err="1" smtClean="0"/>
              <a:t>TEXTtextTEXT</a:t>
            </a:r>
            <a:endParaRPr lang="de-D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16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010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Topic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02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10105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Topic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09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dirty="0" err="1" smtClean="0"/>
              <a:t>TEXTtextTEXT</a:t>
            </a:r>
            <a:endParaRPr lang="de-D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  <a:noFill/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2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76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</a:t>
            </a:r>
            <a:r>
              <a:rPr lang="de-DE" sz="2000" dirty="0" err="1" smtClean="0"/>
              <a:t>Introduction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50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804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Table </a:t>
            </a:r>
            <a:r>
              <a:rPr lang="de-DE" sz="3000" b="1" dirty="0" err="1" smtClean="0"/>
              <a:t>of</a:t>
            </a:r>
            <a:r>
              <a:rPr lang="de-DE" sz="3000" b="1" dirty="0" smtClean="0"/>
              <a:t> Content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64991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Project Management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System Architecture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Hardware</a:t>
            </a:r>
            <a:endParaRPr lang="en-GB" sz="24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Linux</a:t>
            </a:r>
            <a:endParaRPr lang="en-GB" sz="24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Flight Controller</a:t>
            </a:r>
            <a:endParaRPr lang="en-GB" sz="24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Conclusion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Challenges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Lessons Learned</a:t>
            </a:r>
            <a:endParaRPr lang="en-GB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3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260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Table </a:t>
            </a:r>
            <a:r>
              <a:rPr lang="de-DE" sz="2000" dirty="0" err="1" smtClean="0"/>
              <a:t>of</a:t>
            </a:r>
            <a:r>
              <a:rPr lang="de-DE" sz="2000" dirty="0" smtClean="0"/>
              <a:t> Content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49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804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Table </a:t>
            </a:r>
            <a:r>
              <a:rPr lang="de-DE" sz="3000" b="1" dirty="0" err="1" smtClean="0"/>
              <a:t>of</a:t>
            </a:r>
            <a:r>
              <a:rPr lang="de-DE" sz="3000" b="1" dirty="0" smtClean="0"/>
              <a:t> Content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64991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chemeClr val="accent5"/>
                </a:solidFill>
              </a:rPr>
              <a:t>Project Management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System Architecture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Hardware</a:t>
            </a:r>
            <a:endParaRPr lang="en-GB" sz="24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Linux</a:t>
            </a:r>
            <a:endParaRPr lang="en-GB" sz="24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Flight Controller</a:t>
            </a:r>
            <a:endParaRPr lang="en-GB" sz="24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Conclusion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Challenges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Lessons Learned</a:t>
            </a:r>
            <a:endParaRPr lang="en-GB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4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260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Table </a:t>
            </a:r>
            <a:r>
              <a:rPr lang="de-DE" sz="2000" dirty="0" err="1" smtClean="0"/>
              <a:t>of</a:t>
            </a:r>
            <a:r>
              <a:rPr lang="de-DE" sz="2000" dirty="0" smtClean="0"/>
              <a:t> Content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8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804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Table </a:t>
            </a:r>
            <a:r>
              <a:rPr lang="de-DE" sz="3000" b="1" dirty="0" err="1" smtClean="0"/>
              <a:t>of</a:t>
            </a:r>
            <a:r>
              <a:rPr lang="de-DE" sz="3000" b="1" dirty="0" smtClean="0"/>
              <a:t> Content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64991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Project Management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chemeClr val="accent5"/>
                </a:solidFill>
              </a:rPr>
              <a:t>System Architecture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Hardware</a:t>
            </a:r>
            <a:endParaRPr lang="en-GB" sz="24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Linux</a:t>
            </a:r>
            <a:endParaRPr lang="en-GB" sz="24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Flight Controller</a:t>
            </a:r>
            <a:endParaRPr lang="en-GB" sz="24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Conclusion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Challenges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Lessons Learned</a:t>
            </a:r>
            <a:endParaRPr lang="en-GB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5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260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Table </a:t>
            </a:r>
            <a:r>
              <a:rPr lang="de-DE" sz="2000" dirty="0" err="1" smtClean="0"/>
              <a:t>of</a:t>
            </a:r>
            <a:r>
              <a:rPr lang="de-DE" sz="2000" dirty="0" smtClean="0"/>
              <a:t> Content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92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804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Table </a:t>
            </a:r>
            <a:r>
              <a:rPr lang="de-DE" sz="3000" b="1" dirty="0" err="1" smtClean="0"/>
              <a:t>of</a:t>
            </a:r>
            <a:r>
              <a:rPr lang="de-DE" sz="3000" b="1" dirty="0" smtClean="0"/>
              <a:t> Content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64991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Project Management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System Architecture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chemeClr val="accent5"/>
                </a:solidFill>
              </a:rPr>
              <a:t>Hardware</a:t>
            </a:r>
            <a:endParaRPr lang="en-GB" sz="2400" b="1" dirty="0" smtClean="0">
              <a:solidFill>
                <a:schemeClr val="accent5"/>
              </a:solidFill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Linux</a:t>
            </a:r>
            <a:endParaRPr lang="en-GB" sz="24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Flight Controller</a:t>
            </a:r>
            <a:endParaRPr lang="en-GB" sz="24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Conclusion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Challenges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Lessons Learned</a:t>
            </a:r>
            <a:endParaRPr lang="en-GB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6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260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Table </a:t>
            </a:r>
            <a:r>
              <a:rPr lang="de-DE" sz="2000" dirty="0" err="1" smtClean="0"/>
              <a:t>of</a:t>
            </a:r>
            <a:r>
              <a:rPr lang="de-DE" sz="2000" dirty="0" smtClean="0"/>
              <a:t> Content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14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804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Table </a:t>
            </a:r>
            <a:r>
              <a:rPr lang="de-DE" sz="3000" b="1" dirty="0" err="1" smtClean="0"/>
              <a:t>of</a:t>
            </a:r>
            <a:r>
              <a:rPr lang="de-DE" sz="3000" b="1" dirty="0" smtClean="0"/>
              <a:t> Content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64991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Project Management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System Architecture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Hardware</a:t>
            </a:r>
            <a:endParaRPr lang="en-GB" sz="24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chemeClr val="accent5"/>
                </a:solidFill>
              </a:rPr>
              <a:t>Linux</a:t>
            </a:r>
            <a:endParaRPr lang="en-GB" sz="2400" b="1" dirty="0" smtClean="0">
              <a:solidFill>
                <a:schemeClr val="accent5"/>
              </a:solidFill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Flight Controller</a:t>
            </a:r>
            <a:endParaRPr lang="en-GB" sz="24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Conclusion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Challenges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Lessons Learned</a:t>
            </a:r>
            <a:endParaRPr lang="en-GB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7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260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Table </a:t>
            </a:r>
            <a:r>
              <a:rPr lang="de-DE" sz="2000" dirty="0" err="1" smtClean="0"/>
              <a:t>of</a:t>
            </a:r>
            <a:r>
              <a:rPr lang="de-DE" sz="2000" dirty="0" smtClean="0"/>
              <a:t> Content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2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16819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err="1" smtClean="0"/>
              <a:t>Buildroot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09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dirty="0" err="1" smtClean="0"/>
              <a:t>TEXTtextTEXT</a:t>
            </a:r>
            <a:endParaRPr lang="de-D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  <a:noFill/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8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017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</a:t>
            </a:r>
            <a:r>
              <a:rPr lang="de-DE" sz="2000" dirty="0" smtClean="0"/>
              <a:t>Linux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27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10166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Wi-Fi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09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dirty="0" err="1" smtClean="0"/>
              <a:t>TEXTtextTEXT</a:t>
            </a:r>
            <a:endParaRPr lang="de-D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  <a:noFill/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9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017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</a:t>
            </a:r>
            <a:r>
              <a:rPr lang="de-DE" sz="2000" dirty="0" smtClean="0"/>
              <a:t>Linux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47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333</Words>
  <Application>Microsoft Office PowerPoint</Application>
  <PresentationFormat>On-screen Show (4:3)</PresentationFormat>
  <Paragraphs>170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Maurus</dc:creator>
  <cp:lastModifiedBy>Daniel Maurus</cp:lastModifiedBy>
  <cp:revision>22</cp:revision>
  <dcterms:created xsi:type="dcterms:W3CDTF">2016-01-09T14:37:09Z</dcterms:created>
  <dcterms:modified xsi:type="dcterms:W3CDTF">2016-01-12T11:09:30Z</dcterms:modified>
</cp:coreProperties>
</file>