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4"/>
  </p:notesMasterIdLst>
  <p:sldIdLst>
    <p:sldId id="276" r:id="rId2"/>
    <p:sldId id="27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229FC-51C2-4E1D-A6C4-9B87BE6D84CF}" type="datetimeFigureOut">
              <a:rPr lang="de-DE" smtClean="0"/>
              <a:t>tt.01.jjjj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256E8-5C37-4652-B0E1-C5A6E9106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0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50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22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4487-07F5-4E0C-A698-8DA0B71426E5}" type="datetime1">
              <a:rPr lang="de-DE" smtClean="0"/>
              <a:t>tt.01.jjjj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37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959-4ACD-4AD7-9314-0E260580F78F}" type="datetime1">
              <a:rPr lang="de-DE" smtClean="0"/>
              <a:t>tt.01.jjjj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64F-F231-42B8-9DF4-FBE8B4153856}" type="datetime1">
              <a:rPr lang="de-DE" smtClean="0"/>
              <a:t>tt.01.jjjj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73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139"/>
            <a:ext cx="9144000" cy="5195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E43-5B1E-49C1-93E3-C4324372C052}" type="datetime1">
              <a:rPr lang="de-DE" smtClean="0"/>
              <a:t>tt.01.jjjj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29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117-4153-4ACF-8575-94EE5A5C03B9}" type="datetime1">
              <a:rPr lang="de-DE" smtClean="0"/>
              <a:t>tt.01.jjjj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5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720F-18D4-413D-88AE-6608935563BC}" type="datetime1">
              <a:rPr lang="de-DE" smtClean="0"/>
              <a:t>tt.01.jjjj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21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6447-D905-49F1-9148-859E85181723}" type="datetime1">
              <a:rPr lang="de-DE" smtClean="0"/>
              <a:t>tt.01.jjjj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85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6BFB-9D85-4FD2-AD0A-8695AB1040D8}" type="datetime1">
              <a:rPr lang="de-DE" smtClean="0"/>
              <a:t>tt.01.jjjj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38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F9C8-BDAC-4C98-8828-9C3677E43DD3}" type="datetime1">
              <a:rPr lang="de-DE" smtClean="0"/>
              <a:t>tt.01.jjjj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26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E-5A69-4E9C-AA65-970EB9ACAF02}" type="datetime1">
              <a:rPr lang="de-DE" smtClean="0"/>
              <a:t>tt.01.jjjj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4A9F-EAA1-43E6-AA15-D9BA1C7481F2}" type="datetime1">
              <a:rPr lang="de-DE" smtClean="0"/>
              <a:t>tt.01.jjjj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7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3932-ECB2-46ED-85A1-210C39AF3C79}" type="datetime1">
              <a:rPr lang="de-DE" smtClean="0"/>
              <a:t>tt.01.jjjj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76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4381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PID </a:t>
            </a:r>
            <a:r>
              <a:rPr lang="de-DE" sz="3000" b="1" dirty="0" err="1" smtClean="0"/>
              <a:t>regulators</a:t>
            </a:r>
            <a:endParaRPr lang="de-DE" sz="30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1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274004" y="190237"/>
            <a:ext cx="393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</a:t>
            </a:r>
            <a:r>
              <a:rPr lang="de-DE" sz="2000" dirty="0" smtClean="0"/>
              <a:t>PID </a:t>
            </a:r>
            <a:r>
              <a:rPr lang="de-DE" sz="2000" dirty="0" err="1" smtClean="0"/>
              <a:t>regulators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29407" y="22496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562159"/>
              </p:ext>
            </p:extLst>
          </p:nvPr>
        </p:nvGraphicFramePr>
        <p:xfrm>
          <a:off x="1429407" y="2249699"/>
          <a:ext cx="576262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5" imgW="5755102" imgH="3425164" progId="Word.Document.12">
                  <p:embed/>
                </p:oleObj>
              </mc:Choice>
              <mc:Fallback>
                <p:oleObj name="Document" r:id="rId5" imgW="5755102" imgH="3425164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407" y="2249699"/>
                        <a:ext cx="5762625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999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34706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err="1" smtClean="0"/>
              <a:t>PID</a:t>
            </a:r>
            <a:r>
              <a:rPr lang="de-DE" sz="3000" b="1" dirty="0" err="1" smtClean="0"/>
              <a:t>T</a:t>
            </a:r>
            <a:r>
              <a:rPr lang="de-DE" sz="3000" b="1" dirty="0" err="1" smtClean="0"/>
              <a:t>o</a:t>
            </a:r>
            <a:r>
              <a:rPr lang="de-DE" sz="3000" b="1" dirty="0" err="1" smtClean="0"/>
              <a:t>M</a:t>
            </a:r>
            <a:r>
              <a:rPr lang="de-DE" sz="3000" b="1" dirty="0" err="1" smtClean="0"/>
              <a:t>otor</a:t>
            </a:r>
            <a:r>
              <a:rPr lang="de-DE" sz="3000" b="1" dirty="0" err="1" smtClean="0"/>
              <a:t>M</a:t>
            </a:r>
            <a:r>
              <a:rPr lang="de-DE" sz="3000" b="1" dirty="0" err="1" smtClean="0"/>
              <a:t>apper</a:t>
            </a:r>
            <a:endParaRPr lang="de-DE" sz="30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2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274004" y="190237"/>
            <a:ext cx="455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</a:t>
            </a:r>
            <a:r>
              <a:rPr lang="de-DE" sz="2000" dirty="0" err="1" smtClean="0"/>
              <a:t>PIDToMotorMapper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40199" y="1996003"/>
            <a:ext cx="106443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232553"/>
              </p:ext>
            </p:extLst>
          </p:nvPr>
        </p:nvGraphicFramePr>
        <p:xfrm>
          <a:off x="1734206" y="2599711"/>
          <a:ext cx="7878599" cy="133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5" imgW="6067800" imgH="1028880" progId="opendocument.WriterDocument.1">
                  <p:embed/>
                </p:oleObj>
              </mc:Choice>
              <mc:Fallback>
                <p:oleObj r:id="rId5" imgW="6067800" imgH="1028880" progId="opendocument.WriterDocument.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206" y="2599711"/>
                        <a:ext cx="7878599" cy="133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1734206" y="4929352"/>
                <a:ext cx="4828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𝑡h𝑟𝑜𝑡𝑡𝑙𝑒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𝑃𝐼𝐷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=100%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206" y="4929352"/>
                <a:ext cx="4828825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/>
          <p:cNvSpPr txBox="1"/>
          <p:nvPr/>
        </p:nvSpPr>
        <p:spPr>
          <a:xfrm>
            <a:off x="349668" y="2176402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First </a:t>
            </a:r>
            <a:r>
              <a:rPr lang="de-DE" dirty="0" err="1" smtClean="0"/>
              <a:t>step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49668" y="4212261"/>
            <a:ext cx="138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Second </a:t>
            </a:r>
            <a:r>
              <a:rPr lang="de-DE" dirty="0" err="1" smtClean="0"/>
              <a:t>step</a:t>
            </a:r>
            <a:r>
              <a:rPr lang="de-DE" dirty="0" smtClean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77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</Words>
  <Application>Microsoft Office PowerPoint</Application>
  <PresentationFormat>Bildschirmpräsentation (4:3)</PresentationFormat>
  <Paragraphs>15</Paragraphs>
  <Slides>2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Microsoft Word-Dokument</vt:lpstr>
      <vt:lpstr>opendocument.WriterDocument.1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Maurus</dc:creator>
  <cp:lastModifiedBy>Thomas Weber</cp:lastModifiedBy>
  <cp:revision>37</cp:revision>
  <dcterms:created xsi:type="dcterms:W3CDTF">2016-01-09T14:37:09Z</dcterms:created>
  <dcterms:modified xsi:type="dcterms:W3CDTF">2016-01-13T08:42:01Z</dcterms:modified>
</cp:coreProperties>
</file>