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137E-B421-4D56-8CA4-D00DD966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E151-59DF-458C-AF07-85DDF0A05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D735-962C-4821-9815-E217854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CFAB-D22B-4A4C-8C22-B7080E27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DD7D-28DF-4FF8-9FF1-9211A165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2ED-971D-40EC-89A9-2DDDA93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D5E62-2727-4C08-82B1-5EE48141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2284-A5FE-4CC6-8719-F816B06D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C9F0-6C7F-4E15-8B90-CFBC72B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C641-69BE-4CDF-8ACC-7C07775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A7C7D-65ED-4FB8-9D76-A860ADE0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947B-BB3F-4148-BF03-04D2D2F9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A611-A2EA-488F-8B64-80274E09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AD1C-BD10-4454-96D4-5ABCAAC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5012-E183-4874-8719-D650AF1E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BF8F-3B59-47D0-9A29-95383597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C858-3B5F-438A-8206-CB4918F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8083-8419-4187-B016-E135952A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8132-9EA4-4FE6-9E20-BF8EAAB3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7E0A-C4A6-4B1C-8FD2-987CF71D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500A-0890-4ED2-8E41-5FF61A66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F1BE5-D3BB-42A6-8108-9E9840B0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03C3-899E-496A-A284-19A695E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9181-1CE3-4F14-AD2B-8DD6D311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A4AE-18FB-4B1C-A2DB-8936434B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74A7-36B0-4CB1-B246-2E69B7F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302E-52D8-4512-B8F3-3D5BB94E3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125F-2EEC-4F14-935F-4FC72C7EF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AC12-F567-42CD-B32E-4B614AA0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65CE-6047-49FB-8867-4A768BE3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B4EA-E711-4C74-A3B5-9374740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B0F5-CC75-447A-A351-3C2FF797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FF32-EF7A-4F7C-BEFD-C7C5156B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3C1B-40D8-4AD6-B278-B1A6CF04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6F1A2-49D2-4B6D-A854-E1398BFF4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8B02E-3AE4-4CC5-9AAC-E21452184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E5C33-A083-4308-A367-7E1F0D8A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8C064-ABCE-4320-9BD2-F1BAD875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D783C-45FD-418B-82CC-EE0C06B0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68C1-9D91-4FAD-BB39-66B3E280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15B2-41F5-47B5-B340-C81960E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4364F-0150-457B-BB7A-60C6EEB3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A8A81-8B8A-4BD7-9C80-C12919B5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32992-E9A9-481F-962D-BCF458B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E29EF-7183-47C5-B850-4825C616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21F1D-323F-4E16-A355-F9199C3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0E1-3F9E-458B-9DB9-DC45BC4A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A3B-E6DA-427B-B1E6-174CBAEA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D2B9-840C-499E-A297-5CB23DB8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C95C-4694-4807-A6BE-1BD891E7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119A-2D73-4AE6-8A07-218F832B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C454-4B6B-4063-A971-9A0AA552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30BC-67B6-485F-856B-1CE7EA8A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06E78-536F-46AA-97DA-AE0DE6FC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ECD94-1397-41CA-A967-547491FBD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54F1-4715-471E-9A65-22DAA060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09F2-0932-49E7-9E4E-D7A4EC95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66A8-6C93-4CDA-A9E0-023D0B25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C7793-F761-463E-A86F-F7D26F61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95CD-A481-42A0-9CEE-5D94D573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7A88-35C4-4E18-A4A2-09225A6E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BC07-E8C5-4E5A-959A-774DD3BACE6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53E6-E694-4363-9A63-459BC7C95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0730-7868-4006-8D57-7AACBC0B5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7F10-55B9-4A28-8A79-B0D7CFD7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6AEF7-7FA3-45CB-9BEB-6E5E19ACF8B8}"/>
              </a:ext>
            </a:extLst>
          </p:cNvPr>
          <p:cNvSpPr txBox="1"/>
          <p:nvPr/>
        </p:nvSpPr>
        <p:spPr>
          <a:xfrm>
            <a:off x="4664293" y="0"/>
            <a:ext cx="28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 (home/template)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7ED59-9421-41BF-BDA8-D6E76DDD604C}"/>
              </a:ext>
            </a:extLst>
          </p:cNvPr>
          <p:cNvSpPr/>
          <p:nvPr/>
        </p:nvSpPr>
        <p:spPr>
          <a:xfrm>
            <a:off x="395416" y="584886"/>
            <a:ext cx="11401168" cy="113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2006-002F-4126-A930-97F79BAD6A33}"/>
              </a:ext>
            </a:extLst>
          </p:cNvPr>
          <p:cNvSpPr/>
          <p:nvPr/>
        </p:nvSpPr>
        <p:spPr>
          <a:xfrm>
            <a:off x="39541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23F-B716-42C0-A242-76F95863F7D6}"/>
              </a:ext>
            </a:extLst>
          </p:cNvPr>
          <p:cNvSpPr/>
          <p:nvPr/>
        </p:nvSpPr>
        <p:spPr>
          <a:xfrm>
            <a:off x="1033848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4D09-7E6C-4725-B5F1-0C0E29DEBC43}"/>
              </a:ext>
            </a:extLst>
          </p:cNvPr>
          <p:cNvSpPr/>
          <p:nvPr/>
        </p:nvSpPr>
        <p:spPr>
          <a:xfrm>
            <a:off x="395416" y="1721708"/>
            <a:ext cx="11401168" cy="215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(centered)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B9FC-43D1-4EF7-AE14-462379FAC33E}"/>
              </a:ext>
            </a:extLst>
          </p:cNvPr>
          <p:cNvSpPr/>
          <p:nvPr/>
        </p:nvSpPr>
        <p:spPr>
          <a:xfrm>
            <a:off x="395416" y="2328559"/>
            <a:ext cx="8715633" cy="3845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 OF WMMT ARCADE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74FCD-C784-47D2-B8C9-2564EAC7EC2A}"/>
              </a:ext>
            </a:extLst>
          </p:cNvPr>
          <p:cNvSpPr/>
          <p:nvPr/>
        </p:nvSpPr>
        <p:spPr>
          <a:xfrm>
            <a:off x="9111049" y="2328559"/>
            <a:ext cx="2685535" cy="3845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ARCADE 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27197-C397-453C-8C95-AEE6A88BD846}"/>
              </a:ext>
            </a:extLst>
          </p:cNvPr>
          <p:cNvSpPr/>
          <p:nvPr/>
        </p:nvSpPr>
        <p:spPr>
          <a:xfrm>
            <a:off x="395416" y="6174259"/>
            <a:ext cx="11401168" cy="683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(COPYRIGHT INFO)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4D9F1-262B-4B49-B51E-1F670E734BFA}"/>
              </a:ext>
            </a:extLst>
          </p:cNvPr>
          <p:cNvSpPr/>
          <p:nvPr/>
        </p:nvSpPr>
        <p:spPr>
          <a:xfrm>
            <a:off x="395416" y="1937262"/>
            <a:ext cx="11401168" cy="391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Image</a:t>
            </a:r>
          </a:p>
        </p:txBody>
      </p:sp>
    </p:spTree>
    <p:extLst>
      <p:ext uri="{BB962C8B-B14F-4D97-AF65-F5344CB8AC3E}">
        <p14:creationId xmlns:p14="http://schemas.microsoft.com/office/powerpoint/2010/main" val="340845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6AEF7-7FA3-45CB-9BEB-6E5E19ACF8B8}"/>
              </a:ext>
            </a:extLst>
          </p:cNvPr>
          <p:cNvSpPr txBox="1"/>
          <p:nvPr/>
        </p:nvSpPr>
        <p:spPr>
          <a:xfrm>
            <a:off x="5085403" y="0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About.html (About)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7ED59-9421-41BF-BDA8-D6E76DDD604C}"/>
              </a:ext>
            </a:extLst>
          </p:cNvPr>
          <p:cNvSpPr/>
          <p:nvPr/>
        </p:nvSpPr>
        <p:spPr>
          <a:xfrm>
            <a:off x="395416" y="584886"/>
            <a:ext cx="11401168" cy="113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2006-002F-4126-A930-97F79BAD6A33}"/>
              </a:ext>
            </a:extLst>
          </p:cNvPr>
          <p:cNvSpPr/>
          <p:nvPr/>
        </p:nvSpPr>
        <p:spPr>
          <a:xfrm>
            <a:off x="39541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23F-B716-42C0-A242-76F95863F7D6}"/>
              </a:ext>
            </a:extLst>
          </p:cNvPr>
          <p:cNvSpPr/>
          <p:nvPr/>
        </p:nvSpPr>
        <p:spPr>
          <a:xfrm>
            <a:off x="1033848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4D09-7E6C-4725-B5F1-0C0E29DEBC43}"/>
              </a:ext>
            </a:extLst>
          </p:cNvPr>
          <p:cNvSpPr/>
          <p:nvPr/>
        </p:nvSpPr>
        <p:spPr>
          <a:xfrm>
            <a:off x="395416" y="1721708"/>
            <a:ext cx="11401168" cy="215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(centered)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B9FC-43D1-4EF7-AE14-462379FAC33E}"/>
              </a:ext>
            </a:extLst>
          </p:cNvPr>
          <p:cNvSpPr/>
          <p:nvPr/>
        </p:nvSpPr>
        <p:spPr>
          <a:xfrm>
            <a:off x="395416" y="2328559"/>
            <a:ext cx="8715633" cy="3845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 OF STORY MODE (GAME OPTION)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74FCD-C784-47D2-B8C9-2564EAC7EC2A}"/>
              </a:ext>
            </a:extLst>
          </p:cNvPr>
          <p:cNvSpPr/>
          <p:nvPr/>
        </p:nvSpPr>
        <p:spPr>
          <a:xfrm>
            <a:off x="9111049" y="2328559"/>
            <a:ext cx="2685535" cy="3845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ARCADE 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27197-C397-453C-8C95-AEE6A88BD846}"/>
              </a:ext>
            </a:extLst>
          </p:cNvPr>
          <p:cNvSpPr/>
          <p:nvPr/>
        </p:nvSpPr>
        <p:spPr>
          <a:xfrm>
            <a:off x="395416" y="6174259"/>
            <a:ext cx="11401168" cy="683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(COPYRIGHT INFO)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4D9F1-262B-4B49-B51E-1F670E734BFA}"/>
              </a:ext>
            </a:extLst>
          </p:cNvPr>
          <p:cNvSpPr/>
          <p:nvPr/>
        </p:nvSpPr>
        <p:spPr>
          <a:xfrm>
            <a:off x="395416" y="1937262"/>
            <a:ext cx="11401168" cy="391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Image</a:t>
            </a:r>
          </a:p>
        </p:txBody>
      </p:sp>
    </p:spTree>
    <p:extLst>
      <p:ext uri="{BB962C8B-B14F-4D97-AF65-F5344CB8AC3E}">
        <p14:creationId xmlns:p14="http://schemas.microsoft.com/office/powerpoint/2010/main" val="21663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6AEF7-7FA3-45CB-9BEB-6E5E19ACF8B8}"/>
              </a:ext>
            </a:extLst>
          </p:cNvPr>
          <p:cNvSpPr txBox="1"/>
          <p:nvPr/>
        </p:nvSpPr>
        <p:spPr>
          <a:xfrm>
            <a:off x="5085403" y="0"/>
            <a:ext cx="243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Products.html (Product)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7ED59-9421-41BF-BDA8-D6E76DDD604C}"/>
              </a:ext>
            </a:extLst>
          </p:cNvPr>
          <p:cNvSpPr/>
          <p:nvPr/>
        </p:nvSpPr>
        <p:spPr>
          <a:xfrm>
            <a:off x="395416" y="584886"/>
            <a:ext cx="11401168" cy="113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2006-002F-4126-A930-97F79BAD6A33}"/>
              </a:ext>
            </a:extLst>
          </p:cNvPr>
          <p:cNvSpPr/>
          <p:nvPr/>
        </p:nvSpPr>
        <p:spPr>
          <a:xfrm>
            <a:off x="39541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23F-B716-42C0-A242-76F95863F7D6}"/>
              </a:ext>
            </a:extLst>
          </p:cNvPr>
          <p:cNvSpPr/>
          <p:nvPr/>
        </p:nvSpPr>
        <p:spPr>
          <a:xfrm>
            <a:off x="1033848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4D09-7E6C-4725-B5F1-0C0E29DEBC43}"/>
              </a:ext>
            </a:extLst>
          </p:cNvPr>
          <p:cNvSpPr/>
          <p:nvPr/>
        </p:nvSpPr>
        <p:spPr>
          <a:xfrm>
            <a:off x="395416" y="1721708"/>
            <a:ext cx="11401168" cy="215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(centered)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B9FC-43D1-4EF7-AE14-462379FAC33E}"/>
              </a:ext>
            </a:extLst>
          </p:cNvPr>
          <p:cNvSpPr/>
          <p:nvPr/>
        </p:nvSpPr>
        <p:spPr>
          <a:xfrm>
            <a:off x="395416" y="2328559"/>
            <a:ext cx="8715633" cy="3845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GAME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74FCD-C784-47D2-B8C9-2564EAC7EC2A}"/>
              </a:ext>
            </a:extLst>
          </p:cNvPr>
          <p:cNvSpPr/>
          <p:nvPr/>
        </p:nvSpPr>
        <p:spPr>
          <a:xfrm>
            <a:off x="9111049" y="2328559"/>
            <a:ext cx="2685535" cy="3845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PRODUCT CATEGORIES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27197-C397-453C-8C95-AEE6A88BD846}"/>
              </a:ext>
            </a:extLst>
          </p:cNvPr>
          <p:cNvSpPr/>
          <p:nvPr/>
        </p:nvSpPr>
        <p:spPr>
          <a:xfrm>
            <a:off x="395416" y="6174259"/>
            <a:ext cx="11401168" cy="683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(COPYRIGHT INFO)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4D9F1-262B-4B49-B51E-1F670E734BFA}"/>
              </a:ext>
            </a:extLst>
          </p:cNvPr>
          <p:cNvSpPr/>
          <p:nvPr/>
        </p:nvSpPr>
        <p:spPr>
          <a:xfrm>
            <a:off x="395416" y="1937262"/>
            <a:ext cx="11401168" cy="391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Image</a:t>
            </a:r>
          </a:p>
        </p:txBody>
      </p:sp>
    </p:spTree>
    <p:extLst>
      <p:ext uri="{BB962C8B-B14F-4D97-AF65-F5344CB8AC3E}">
        <p14:creationId xmlns:p14="http://schemas.microsoft.com/office/powerpoint/2010/main" val="227147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6AEF7-7FA3-45CB-9BEB-6E5E19ACF8B8}"/>
              </a:ext>
            </a:extLst>
          </p:cNvPr>
          <p:cNvSpPr txBox="1"/>
          <p:nvPr/>
        </p:nvSpPr>
        <p:spPr>
          <a:xfrm>
            <a:off x="5085403" y="0"/>
            <a:ext cx="23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Contact.html (Contact)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7ED59-9421-41BF-BDA8-D6E76DDD604C}"/>
              </a:ext>
            </a:extLst>
          </p:cNvPr>
          <p:cNvSpPr/>
          <p:nvPr/>
        </p:nvSpPr>
        <p:spPr>
          <a:xfrm>
            <a:off x="395416" y="584886"/>
            <a:ext cx="11401168" cy="113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2006-002F-4126-A930-97F79BAD6A33}"/>
              </a:ext>
            </a:extLst>
          </p:cNvPr>
          <p:cNvSpPr/>
          <p:nvPr/>
        </p:nvSpPr>
        <p:spPr>
          <a:xfrm>
            <a:off x="39541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23F-B716-42C0-A242-76F95863F7D6}"/>
              </a:ext>
            </a:extLst>
          </p:cNvPr>
          <p:cNvSpPr/>
          <p:nvPr/>
        </p:nvSpPr>
        <p:spPr>
          <a:xfrm>
            <a:off x="1033848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4D09-7E6C-4725-B5F1-0C0E29DEBC43}"/>
              </a:ext>
            </a:extLst>
          </p:cNvPr>
          <p:cNvSpPr/>
          <p:nvPr/>
        </p:nvSpPr>
        <p:spPr>
          <a:xfrm>
            <a:off x="395416" y="1721708"/>
            <a:ext cx="11401168" cy="215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(centered)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B9FC-43D1-4EF7-AE14-462379FAC33E}"/>
              </a:ext>
            </a:extLst>
          </p:cNvPr>
          <p:cNvSpPr/>
          <p:nvPr/>
        </p:nvSpPr>
        <p:spPr>
          <a:xfrm>
            <a:off x="395416" y="2328559"/>
            <a:ext cx="11401168" cy="3845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CONTACT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27197-C397-453C-8C95-AEE6A88BD846}"/>
              </a:ext>
            </a:extLst>
          </p:cNvPr>
          <p:cNvSpPr/>
          <p:nvPr/>
        </p:nvSpPr>
        <p:spPr>
          <a:xfrm>
            <a:off x="395416" y="6174259"/>
            <a:ext cx="11401168" cy="683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(COPYRIGHT INFO)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4D9F1-262B-4B49-B51E-1F670E734BFA}"/>
              </a:ext>
            </a:extLst>
          </p:cNvPr>
          <p:cNvSpPr/>
          <p:nvPr/>
        </p:nvSpPr>
        <p:spPr>
          <a:xfrm>
            <a:off x="395416" y="1937262"/>
            <a:ext cx="11401168" cy="391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Image</a:t>
            </a:r>
          </a:p>
        </p:txBody>
      </p:sp>
    </p:spTree>
    <p:extLst>
      <p:ext uri="{BB962C8B-B14F-4D97-AF65-F5344CB8AC3E}">
        <p14:creationId xmlns:p14="http://schemas.microsoft.com/office/powerpoint/2010/main" val="15438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6AEF7-7FA3-45CB-9BEB-6E5E19ACF8B8}"/>
              </a:ext>
            </a:extLst>
          </p:cNvPr>
          <p:cNvSpPr txBox="1"/>
          <p:nvPr/>
        </p:nvSpPr>
        <p:spPr>
          <a:xfrm>
            <a:off x="4670128" y="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Cart.html (Cart page [static])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7ED59-9421-41BF-BDA8-D6E76DDD604C}"/>
              </a:ext>
            </a:extLst>
          </p:cNvPr>
          <p:cNvSpPr/>
          <p:nvPr/>
        </p:nvSpPr>
        <p:spPr>
          <a:xfrm>
            <a:off x="395416" y="584886"/>
            <a:ext cx="11401168" cy="1136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2006-002F-4126-A930-97F79BAD6A33}"/>
              </a:ext>
            </a:extLst>
          </p:cNvPr>
          <p:cNvSpPr/>
          <p:nvPr/>
        </p:nvSpPr>
        <p:spPr>
          <a:xfrm>
            <a:off x="39541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23F-B716-42C0-A242-76F95863F7D6}"/>
              </a:ext>
            </a:extLst>
          </p:cNvPr>
          <p:cNvSpPr/>
          <p:nvPr/>
        </p:nvSpPr>
        <p:spPr>
          <a:xfrm>
            <a:off x="10338486" y="584886"/>
            <a:ext cx="1458098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4D09-7E6C-4725-B5F1-0C0E29DEBC43}"/>
              </a:ext>
            </a:extLst>
          </p:cNvPr>
          <p:cNvSpPr/>
          <p:nvPr/>
        </p:nvSpPr>
        <p:spPr>
          <a:xfrm>
            <a:off x="395416" y="1721708"/>
            <a:ext cx="11401168" cy="215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(centered)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BB9FC-43D1-4EF7-AE14-462379FAC33E}"/>
              </a:ext>
            </a:extLst>
          </p:cNvPr>
          <p:cNvSpPr/>
          <p:nvPr/>
        </p:nvSpPr>
        <p:spPr>
          <a:xfrm>
            <a:off x="395416" y="2328559"/>
            <a:ext cx="8715633" cy="3845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PRODUCT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74FCD-C784-47D2-B8C9-2564EAC7EC2A}"/>
              </a:ext>
            </a:extLst>
          </p:cNvPr>
          <p:cNvSpPr/>
          <p:nvPr/>
        </p:nvSpPr>
        <p:spPr>
          <a:xfrm>
            <a:off x="9111049" y="2328559"/>
            <a:ext cx="2685535" cy="3845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UPDATE/CHECK-OUT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27197-C397-453C-8C95-AEE6A88BD846}"/>
              </a:ext>
            </a:extLst>
          </p:cNvPr>
          <p:cNvSpPr/>
          <p:nvPr/>
        </p:nvSpPr>
        <p:spPr>
          <a:xfrm>
            <a:off x="395416" y="6174259"/>
            <a:ext cx="11401168" cy="683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(COPYRIGHT INFO)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4D9F1-262B-4B49-B51E-1F670E734BFA}"/>
              </a:ext>
            </a:extLst>
          </p:cNvPr>
          <p:cNvSpPr/>
          <p:nvPr/>
        </p:nvSpPr>
        <p:spPr>
          <a:xfrm>
            <a:off x="395416" y="1937262"/>
            <a:ext cx="11401168" cy="391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Image</a:t>
            </a:r>
          </a:p>
        </p:txBody>
      </p:sp>
    </p:spTree>
    <p:extLst>
      <p:ext uri="{BB962C8B-B14F-4D97-AF65-F5344CB8AC3E}">
        <p14:creationId xmlns:p14="http://schemas.microsoft.com/office/powerpoint/2010/main" val="399351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Ung, Wilson</dc:creator>
  <cp:lastModifiedBy>Ung, Wilson</cp:lastModifiedBy>
  <cp:revision>13</cp:revision>
  <dcterms:created xsi:type="dcterms:W3CDTF">2018-12-04T20:53:55Z</dcterms:created>
  <dcterms:modified xsi:type="dcterms:W3CDTF">2018-12-04T21:12:39Z</dcterms:modified>
</cp:coreProperties>
</file>