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85B-3FAB-4F52-9E9D-57238C9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D879-06AF-4C4B-B4E3-704A6011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22F-8281-4B83-92E7-94066890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394D-E524-4FED-B0C0-23BF3E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52B-D24B-44FA-9F12-7005A9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B04-F54C-4083-BAA3-F4BC370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A2A1-164D-46BA-B19A-A24BC8A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FCED-DCE5-458E-84BE-2E8140ED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31D-9984-4084-B412-1C35045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315-ACBF-415A-9C83-8DA7A85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5F67-AA89-46EA-8412-88E50DE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08EE-FBBC-4906-B1BE-792BA47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42F6-2154-48A9-9478-AEE5882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5B1A-85D1-4F2A-8F25-5C4B11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315-0CD8-4B9C-AB19-5A7C794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D35-D9C5-4331-B3AD-C4A890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8E1-0882-4254-9085-803D61AC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59B-B792-40A7-88E3-6DAB105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D5E7-F967-4BC7-9EEF-0B8CB14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DFDE-6EFE-4B2C-88C4-80031BC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D0A-2241-48A9-8955-6CB9E4B6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91FE-E715-44F3-BAFA-02FABD2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3A94-FE57-4C0E-89A9-E811035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9974-8FD1-404F-BC93-B149D3B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A6D-6FFA-4FF4-9A53-5E3C242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D7B-9E9C-43BF-BA61-F0E94A1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A3E-BC87-48CA-B62F-34D5CE7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DE67-1B55-42C9-8065-872C250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9D08-C62F-4DC4-8F18-5FF81C7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21CF-4BE6-470B-9394-88EC8F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A372-256B-4BF4-B206-24C994C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532-940D-4D4D-BD0E-094EAA5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214C-EB66-4800-B451-BFE8ACA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A4CE-E05F-49A3-B736-C267867F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5F5-34F1-4DD7-86B8-36824468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53CD7-0F80-4823-A5CF-2306AE26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47E2-6FF3-47C0-B7B6-5A9C7A94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F88C-C822-44AB-A2FF-63F5590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433D-EF90-4517-9C86-3A3D352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ED-F628-4D48-886E-F70F4C76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0407-7850-4722-A6C0-2B00783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A5A3-74E4-470F-9F18-A1E9847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2EBF-8C12-494E-9E8D-D2D59EB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DBE2-FB06-413B-9983-33BBBC6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68C2-1192-49AE-BAD8-6D92D5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DE5B-EF97-4F4D-BCE2-01DF373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ECF-F88B-4895-B729-26B4EB44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0B9-6ADE-4A20-A0C5-E81620F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95B-BD80-4760-B459-F5FB93C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0DAC-D75D-481B-8510-271943F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3451-0430-44B0-BC31-238504A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A9ED-70F7-4019-A37F-5D21D7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A8D-A5AD-47F4-A5B7-F403F401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493C-CC09-4F9A-B329-72EAB85B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F7C-96B8-4D6A-9203-A940DDF2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D99A-62F2-4522-8B71-A4DCB4C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AC9A-12DB-41A2-A000-B1D20E5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4957-BF7E-4DD3-B16F-44230E1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2DB-8D2C-4485-931A-7D5904F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429A-11AF-4544-8F64-280D840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3BFE-8929-463F-BD5B-0DB90C4D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5D0-59AD-4935-9C5C-7AA021348FB2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F5AC-1E8A-4D11-8FC6-39A1CE69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77B-149F-402F-8FCD-2D70E4C1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742AAC87-C445-42F6-B382-62C72DAFABDE}"/>
              </a:ext>
            </a:extLst>
          </p:cNvPr>
          <p:cNvSpPr/>
          <p:nvPr/>
        </p:nvSpPr>
        <p:spPr>
          <a:xfrm>
            <a:off x="281297" y="1930150"/>
            <a:ext cx="11693016" cy="64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83452A-D814-4A8D-987D-E99F2CC5F54A}"/>
              </a:ext>
            </a:extLst>
          </p:cNvPr>
          <p:cNvSpPr/>
          <p:nvPr/>
        </p:nvSpPr>
        <p:spPr>
          <a:xfrm>
            <a:off x="281298" y="2685641"/>
            <a:ext cx="11693016" cy="225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B9859FB-A165-45EF-9BB5-0FCD24AED02C}"/>
              </a:ext>
            </a:extLst>
          </p:cNvPr>
          <p:cNvCxnSpPr>
            <a:cxnSpLocks/>
            <a:stCxn id="48" idx="2"/>
            <a:endCxn id="34" idx="0"/>
          </p:cNvCxnSpPr>
          <p:nvPr/>
        </p:nvCxnSpPr>
        <p:spPr>
          <a:xfrm flipH="1" flipV="1">
            <a:off x="1600179" y="2359892"/>
            <a:ext cx="560176" cy="63366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455670-8F36-4B3C-946C-C804FF4EAD30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 flipH="1" flipV="1">
            <a:off x="5579122" y="2375392"/>
            <a:ext cx="889821" cy="61816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BD1A0-D443-46D6-B037-528D84EDF849}"/>
              </a:ext>
            </a:extLst>
          </p:cNvPr>
          <p:cNvGrpSpPr/>
          <p:nvPr/>
        </p:nvGrpSpPr>
        <p:grpSpPr>
          <a:xfrm>
            <a:off x="365941" y="2110742"/>
            <a:ext cx="9667459" cy="882816"/>
            <a:chOff x="5429363" y="2710838"/>
            <a:chExt cx="4469721" cy="4081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C6D4F3-35A9-4A1E-A788-670EA09DC8E9}"/>
                </a:ext>
              </a:extLst>
            </p:cNvPr>
            <p:cNvGrpSpPr/>
            <p:nvPr/>
          </p:nvGrpSpPr>
          <p:grpSpPr>
            <a:xfrm flipH="1" flipV="1">
              <a:off x="5429363" y="2710838"/>
              <a:ext cx="4469721" cy="122360"/>
              <a:chOff x="-151402" y="3652695"/>
              <a:chExt cx="10748772" cy="29424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70BE3E-7D99-456F-B2FA-859C928157C3}"/>
                  </a:ext>
                </a:extLst>
              </p:cNvPr>
              <p:cNvSpPr txBox="1"/>
              <p:nvPr/>
            </p:nvSpPr>
            <p:spPr>
              <a:xfrm>
                <a:off x="1289504" y="3666773"/>
                <a:ext cx="289571" cy="276996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276005-2E98-4CB5-A523-8162E28B2330}"/>
                  </a:ext>
                </a:extLst>
              </p:cNvPr>
              <p:cNvSpPr txBox="1"/>
              <p:nvPr/>
            </p:nvSpPr>
            <p:spPr>
              <a:xfrm>
                <a:off x="4656306" y="3652695"/>
                <a:ext cx="289571" cy="276997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E9CFA08-4151-4A19-A245-7060D011F710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-151402" y="3791194"/>
                <a:ext cx="1440905" cy="14078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EDFD90-1419-40BB-822B-5DFB96645575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1579075" y="3791194"/>
                <a:ext cx="3077231" cy="14078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9F5412-1DF4-49DC-A0B7-FC48D07BB3FD}"/>
                  </a:ext>
                </a:extLst>
              </p:cNvPr>
              <p:cNvCxnSpPr>
                <a:cxnSpLocks/>
                <a:stCxn id="25" idx="3"/>
                <a:endCxn id="34" idx="1"/>
              </p:cNvCxnSpPr>
              <p:nvPr/>
            </p:nvCxnSpPr>
            <p:spPr>
              <a:xfrm>
                <a:off x="4945878" y="3791193"/>
                <a:ext cx="4134419" cy="17248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68F90D5-DA54-4AF7-BCB6-F1209B06D831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9369868" y="3808447"/>
                <a:ext cx="1227502" cy="2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1D365E-6217-47A1-8979-DC59204B275A}"/>
                  </a:ext>
                </a:extLst>
              </p:cNvPr>
              <p:cNvSpPr txBox="1"/>
              <p:nvPr/>
            </p:nvSpPr>
            <p:spPr>
              <a:xfrm>
                <a:off x="9080297" y="3669941"/>
                <a:ext cx="289571" cy="27700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90B174-3B9F-4C70-AC08-2F280F87D9B4}"/>
                </a:ext>
              </a:extLst>
            </p:cNvPr>
            <p:cNvCxnSpPr>
              <a:cxnSpLocks/>
              <a:stCxn id="34" idx="0"/>
              <a:endCxn id="46" idx="2"/>
            </p:cNvCxnSpPr>
            <p:nvPr/>
          </p:nvCxnSpPr>
          <p:spPr>
            <a:xfrm flipH="1">
              <a:off x="5631733" y="2826026"/>
              <a:ext cx="368276" cy="292979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599ED1-B6AA-4FA3-A508-D10E72C89631}"/>
                </a:ext>
              </a:extLst>
            </p:cNvPr>
            <p:cNvCxnSpPr>
              <a:cxnSpLocks/>
              <a:stCxn id="25" idx="0"/>
              <a:endCxn id="43" idx="2"/>
            </p:cNvCxnSpPr>
            <p:nvPr/>
          </p:nvCxnSpPr>
          <p:spPr>
            <a:xfrm flipH="1">
              <a:off x="7700265" y="2833197"/>
              <a:ext cx="139396" cy="285807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B12B15-F047-420C-AA3F-2477F255D2BE}"/>
                </a:ext>
              </a:extLst>
            </p:cNvPr>
            <p:cNvCxnSpPr>
              <a:cxnSpLocks/>
              <a:stCxn id="24" idx="0"/>
              <a:endCxn id="40" idx="2"/>
            </p:cNvCxnSpPr>
            <p:nvPr/>
          </p:nvCxnSpPr>
          <p:spPr>
            <a:xfrm flipH="1">
              <a:off x="8913746" y="2827344"/>
              <a:ext cx="325951" cy="291661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4B9112-4E6D-46F1-8CBF-7712692040B9}"/>
              </a:ext>
            </a:extLst>
          </p:cNvPr>
          <p:cNvSpPr txBox="1"/>
          <p:nvPr/>
        </p:nvSpPr>
        <p:spPr>
          <a:xfrm>
            <a:off x="10142884" y="2875599"/>
            <a:ext cx="1395908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81EBA-8746-4757-86D6-F0A411333A17}"/>
              </a:ext>
            </a:extLst>
          </p:cNvPr>
          <p:cNvSpPr txBox="1"/>
          <p:nvPr/>
        </p:nvSpPr>
        <p:spPr>
          <a:xfrm>
            <a:off x="10134706" y="2003396"/>
            <a:ext cx="1839607" cy="4616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Central chain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AE85CB0-311C-4DDC-A828-A10895448124}"/>
              </a:ext>
            </a:extLst>
          </p:cNvPr>
          <p:cNvGrpSpPr/>
          <p:nvPr/>
        </p:nvGrpSpPr>
        <p:grpSpPr>
          <a:xfrm>
            <a:off x="412385" y="2993558"/>
            <a:ext cx="9621015" cy="249136"/>
            <a:chOff x="643100" y="4176586"/>
            <a:chExt cx="9621015" cy="2491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3EB3C2-47C5-448C-A47A-865141AC4182}"/>
                </a:ext>
              </a:extLst>
            </p:cNvPr>
            <p:cNvSpPr txBox="1"/>
            <p:nvPr/>
          </p:nvSpPr>
          <p:spPr>
            <a:xfrm flipH="1" flipV="1">
              <a:off x="9710614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ABC924-6515-4DFD-9720-2FB04F3BD602}"/>
                </a:ext>
              </a:extLst>
            </p:cNvPr>
            <p:cNvSpPr txBox="1"/>
            <p:nvPr/>
          </p:nvSpPr>
          <p:spPr>
            <a:xfrm flipH="1" flipV="1">
              <a:off x="9235533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4F5038-0313-46F7-B431-CF3E5582BF60}"/>
                </a:ext>
              </a:extLst>
            </p:cNvPr>
            <p:cNvSpPr txBox="1"/>
            <p:nvPr/>
          </p:nvSpPr>
          <p:spPr>
            <a:xfrm flipH="1" flipV="1">
              <a:off x="8579494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1C8F17-C874-4240-9524-D1754955BD2D}"/>
                </a:ext>
              </a:extLst>
            </p:cNvPr>
            <p:cNvSpPr txBox="1"/>
            <p:nvPr/>
          </p:nvSpPr>
          <p:spPr>
            <a:xfrm flipH="1" flipV="1">
              <a:off x="8002730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602EBB-64D8-47EB-89C4-3AAC4A107D19}"/>
                </a:ext>
              </a:extLst>
            </p:cNvPr>
            <p:cNvSpPr txBox="1"/>
            <p:nvPr/>
          </p:nvSpPr>
          <p:spPr>
            <a:xfrm flipH="1" flipV="1">
              <a:off x="7220973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0148D4-0000-4688-A95C-987AEF64ED0C}"/>
                </a:ext>
              </a:extLst>
            </p:cNvPr>
            <p:cNvSpPr txBox="1"/>
            <p:nvPr/>
          </p:nvSpPr>
          <p:spPr>
            <a:xfrm flipH="1" flipV="1">
              <a:off x="6569438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314F87-6DF5-455B-83E7-49E0F43D6B76}"/>
                </a:ext>
              </a:extLst>
            </p:cNvPr>
            <p:cNvSpPr txBox="1"/>
            <p:nvPr/>
          </p:nvSpPr>
          <p:spPr>
            <a:xfrm flipH="1" flipV="1">
              <a:off x="5378121" y="4176586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C1838F-D3B6-40D4-9F0C-4EF205D44027}"/>
                </a:ext>
              </a:extLst>
            </p:cNvPr>
            <p:cNvSpPr txBox="1"/>
            <p:nvPr/>
          </p:nvSpPr>
          <p:spPr>
            <a:xfrm flipH="1" flipV="1">
              <a:off x="4698085" y="4176587"/>
              <a:ext cx="260441" cy="249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7FBE61-8BFA-4C6D-85BF-AB343DE3C021}"/>
                </a:ext>
              </a:extLst>
            </p:cNvPr>
            <p:cNvSpPr txBox="1"/>
            <p:nvPr/>
          </p:nvSpPr>
          <p:spPr>
            <a:xfrm flipH="1" flipV="1">
              <a:off x="904138" y="4176587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6FD2AA-8FCB-4F14-AA5A-FE6D3F41D84C}"/>
                </a:ext>
              </a:extLst>
            </p:cNvPr>
            <p:cNvSpPr txBox="1"/>
            <p:nvPr/>
          </p:nvSpPr>
          <p:spPr>
            <a:xfrm flipH="1" flipV="1">
              <a:off x="3354737" y="4176590"/>
              <a:ext cx="260441" cy="2491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BD4C1C-47AD-477F-ADDD-A5495DEE54C2}"/>
                </a:ext>
              </a:extLst>
            </p:cNvPr>
            <p:cNvSpPr txBox="1"/>
            <p:nvPr/>
          </p:nvSpPr>
          <p:spPr>
            <a:xfrm flipH="1" flipV="1">
              <a:off x="2260850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8ADEB6C-108D-4CBE-87F3-C03A15137CBA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 flipH="1" flipV="1">
              <a:off x="9495977" y="4301152"/>
              <a:ext cx="214637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C96884-7FF6-4C32-BB46-0C1F1089CA09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 flipH="1" flipV="1">
              <a:off x="8839936" y="4301152"/>
              <a:ext cx="39560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5A91A1-C2D0-43F2-A618-AF3175FF0458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H="1" flipV="1">
              <a:off x="8263172" y="4301152"/>
              <a:ext cx="316323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0703735-5BF3-49AB-8AB6-1E6086C411BD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 flipH="1" flipV="1">
              <a:off x="7481415" y="4301152"/>
              <a:ext cx="52131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7128C0-4752-4092-B6D0-83050DE02CC7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H="1" flipV="1">
              <a:off x="6829880" y="4301152"/>
              <a:ext cx="3910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F96B7A-0DAD-4D7D-83EA-7E8CF906AFFC}"/>
                </a:ext>
              </a:extLst>
            </p:cNvPr>
            <p:cNvCxnSpPr>
              <a:cxnSpLocks/>
              <a:stCxn id="42" idx="3"/>
              <a:endCxn id="71" idx="1"/>
            </p:cNvCxnSpPr>
            <p:nvPr/>
          </p:nvCxnSpPr>
          <p:spPr>
            <a:xfrm flipH="1" flipV="1">
              <a:off x="6203339" y="4301152"/>
              <a:ext cx="366099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00B124-FD57-40CB-B202-ADD69D5A0E17}"/>
                </a:ext>
              </a:extLst>
            </p:cNvPr>
            <p:cNvCxnSpPr>
              <a:cxnSpLocks/>
              <a:stCxn id="71" idx="3"/>
              <a:endCxn id="43" idx="1"/>
            </p:cNvCxnSpPr>
            <p:nvPr/>
          </p:nvCxnSpPr>
          <p:spPr>
            <a:xfrm flipH="1" flipV="1">
              <a:off x="5638562" y="4301152"/>
              <a:ext cx="30433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AA341-B3F8-4BB5-A3E1-3035A61491AF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H="1" flipV="1">
              <a:off x="4958526" y="4301152"/>
              <a:ext cx="419595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453ED1-BCB7-4755-A8B7-02697FD08A47}"/>
                </a:ext>
              </a:extLst>
            </p:cNvPr>
            <p:cNvCxnSpPr>
              <a:cxnSpLocks/>
              <a:stCxn id="44" idx="3"/>
              <a:endCxn id="72" idx="1"/>
            </p:cNvCxnSpPr>
            <p:nvPr/>
          </p:nvCxnSpPr>
          <p:spPr>
            <a:xfrm flipH="1" flipV="1">
              <a:off x="4283291" y="4301152"/>
              <a:ext cx="41479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6B8B2B-11F7-4480-B6B0-D32EC06F106D}"/>
                </a:ext>
              </a:extLst>
            </p:cNvPr>
            <p:cNvCxnSpPr>
              <a:cxnSpLocks/>
              <a:stCxn id="72" idx="3"/>
              <a:endCxn id="47" idx="1"/>
            </p:cNvCxnSpPr>
            <p:nvPr/>
          </p:nvCxnSpPr>
          <p:spPr>
            <a:xfrm flipH="1">
              <a:off x="3615178" y="4301152"/>
              <a:ext cx="407672" cy="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ABE1F20-CDFF-4A45-B5E8-0230EFE40BB0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H="1" flipV="1">
              <a:off x="2521292" y="4301152"/>
              <a:ext cx="833445" cy="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C92A61-997B-4301-8FAE-D08B56213C13}"/>
                </a:ext>
              </a:extLst>
            </p:cNvPr>
            <p:cNvCxnSpPr>
              <a:cxnSpLocks/>
              <a:stCxn id="48" idx="3"/>
              <a:endCxn id="73" idx="1"/>
            </p:cNvCxnSpPr>
            <p:nvPr/>
          </p:nvCxnSpPr>
          <p:spPr>
            <a:xfrm flipH="1" flipV="1">
              <a:off x="1879690" y="4301152"/>
              <a:ext cx="381161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279A55-DBEB-4DD7-9D02-FA4B24E13D1D}"/>
                </a:ext>
              </a:extLst>
            </p:cNvPr>
            <p:cNvCxnSpPr>
              <a:cxnSpLocks/>
              <a:stCxn id="73" idx="3"/>
              <a:endCxn id="46" idx="1"/>
            </p:cNvCxnSpPr>
            <p:nvPr/>
          </p:nvCxnSpPr>
          <p:spPr>
            <a:xfrm flipH="1">
              <a:off x="1164579" y="4301152"/>
              <a:ext cx="454669" cy="1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B671BF-3D15-4908-AA7D-111640F4D688}"/>
                </a:ext>
              </a:extLst>
            </p:cNvPr>
            <p:cNvSpPr txBox="1"/>
            <p:nvPr/>
          </p:nvSpPr>
          <p:spPr>
            <a:xfrm flipH="1" flipV="1">
              <a:off x="5942897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58EF0CE-5198-4762-B6AB-F78F5A2BF777}"/>
                </a:ext>
              </a:extLst>
            </p:cNvPr>
            <p:cNvSpPr txBox="1"/>
            <p:nvPr/>
          </p:nvSpPr>
          <p:spPr>
            <a:xfrm flipH="1" flipV="1">
              <a:off x="4022850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848474-D081-41ED-95BF-43CD83D7A68D}"/>
                </a:ext>
              </a:extLst>
            </p:cNvPr>
            <p:cNvSpPr txBox="1"/>
            <p:nvPr/>
          </p:nvSpPr>
          <p:spPr>
            <a:xfrm flipH="1" flipV="1">
              <a:off x="1619245" y="4176586"/>
              <a:ext cx="260441" cy="2491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A97B6F7-A7A6-4A2A-B99E-42B5EAF28240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>
              <a:off x="643100" y="4300000"/>
              <a:ext cx="261038" cy="115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4E8E99D-BC90-4B6C-A47B-99F63AA8E47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V="1">
              <a:off x="9971055" y="4297836"/>
              <a:ext cx="293060" cy="3316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9D78DF7-A47A-497B-9C8C-801BC94BC8FD}"/>
              </a:ext>
            </a:extLst>
          </p:cNvPr>
          <p:cNvCxnSpPr>
            <a:cxnSpLocks/>
          </p:cNvCxnSpPr>
          <p:nvPr/>
        </p:nvCxnSpPr>
        <p:spPr>
          <a:xfrm flipH="1">
            <a:off x="5117306" y="3457397"/>
            <a:ext cx="4196162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E2FE124-2E1B-447A-BBFF-05556687DA7B}"/>
              </a:ext>
            </a:extLst>
          </p:cNvPr>
          <p:cNvSpPr txBox="1"/>
          <p:nvPr/>
        </p:nvSpPr>
        <p:spPr>
          <a:xfrm>
            <a:off x="5287666" y="3597275"/>
            <a:ext cx="3874779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Merkle Tree of transactions in this zone must be included in the header of block b</a:t>
            </a:r>
            <a:r>
              <a:rPr lang="en-US" sz="24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</a:t>
            </a:r>
            <a:endParaRPr 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901D93-71FE-43A1-B1A9-771DD777E8D7}"/>
              </a:ext>
            </a:extLst>
          </p:cNvPr>
          <p:cNvCxnSpPr>
            <a:cxnSpLocks/>
          </p:cNvCxnSpPr>
          <p:nvPr/>
        </p:nvCxnSpPr>
        <p:spPr>
          <a:xfrm flipV="1">
            <a:off x="5098919" y="3221475"/>
            <a:ext cx="3863" cy="471844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3159EC-57E4-4B9B-83FA-7701DE25775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 flipV="1">
            <a:off x="9610119" y="3242691"/>
            <a:ext cx="267231" cy="61261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695199-BBB9-4C79-99C8-A34FAF69FEA6}"/>
              </a:ext>
            </a:extLst>
          </p:cNvPr>
          <p:cNvSpPr txBox="1"/>
          <p:nvPr/>
        </p:nvSpPr>
        <p:spPr>
          <a:xfrm>
            <a:off x="9610119" y="3819666"/>
            <a:ext cx="69102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US" sz="24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</a:t>
            </a:r>
            <a:endParaRPr 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96A244-17E0-4D14-998B-4905D1C78258}"/>
              </a:ext>
            </a:extLst>
          </p:cNvPr>
          <p:cNvCxnSpPr>
            <a:cxnSpLocks/>
          </p:cNvCxnSpPr>
          <p:nvPr/>
        </p:nvCxnSpPr>
        <p:spPr>
          <a:xfrm flipV="1">
            <a:off x="9313468" y="3221475"/>
            <a:ext cx="3863" cy="471844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1D03B4-01BD-4FEA-A79E-FC0C5258ADE2}"/>
              </a:ext>
            </a:extLst>
          </p:cNvPr>
          <p:cNvCxnSpPr>
            <a:cxnSpLocks/>
            <a:endCxn id="34" idx="2"/>
          </p:cNvCxnSpPr>
          <p:nvPr/>
        </p:nvCxnSpPr>
        <p:spPr>
          <a:xfrm flipH="1">
            <a:off x="1600178" y="1767720"/>
            <a:ext cx="183482" cy="34302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76DFF44-32C9-47FF-A1B9-63BDD541E4E0}"/>
              </a:ext>
            </a:extLst>
          </p:cNvPr>
          <p:cNvSpPr txBox="1"/>
          <p:nvPr/>
        </p:nvSpPr>
        <p:spPr>
          <a:xfrm>
            <a:off x="1656380" y="1306055"/>
            <a:ext cx="69102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</a:t>
            </a:r>
            <a:r>
              <a:rPr lang="en-US" sz="24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k</a:t>
            </a:r>
            <a:endParaRPr 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7D306D-7B90-4048-A708-B6E91E066D5D}"/>
              </a:ext>
            </a:extLst>
          </p:cNvPr>
          <p:cNvCxnSpPr>
            <a:cxnSpLocks/>
          </p:cNvCxnSpPr>
          <p:nvPr/>
        </p:nvCxnSpPr>
        <p:spPr>
          <a:xfrm flipH="1">
            <a:off x="5570906" y="1750427"/>
            <a:ext cx="183482" cy="34302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11E721-82A9-4685-AE3A-4CFAEAF8BFE3}"/>
              </a:ext>
            </a:extLst>
          </p:cNvPr>
          <p:cNvSpPr txBox="1"/>
          <p:nvPr/>
        </p:nvSpPr>
        <p:spPr>
          <a:xfrm>
            <a:off x="5627108" y="1288762"/>
            <a:ext cx="69102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</a:t>
            </a:r>
            <a:r>
              <a:rPr lang="en-US" sz="24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k+1</a:t>
            </a:r>
            <a:endParaRPr 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9479E8-052D-45BF-BF7E-38140BAD3535}"/>
              </a:ext>
            </a:extLst>
          </p:cNvPr>
          <p:cNvCxnSpPr>
            <a:cxnSpLocks/>
          </p:cNvCxnSpPr>
          <p:nvPr/>
        </p:nvCxnSpPr>
        <p:spPr>
          <a:xfrm flipH="1">
            <a:off x="8605343" y="1744097"/>
            <a:ext cx="183482" cy="34302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B716773-87D4-4D21-994B-8E2D68F78125}"/>
              </a:ext>
            </a:extLst>
          </p:cNvPr>
          <p:cNvSpPr txBox="1"/>
          <p:nvPr/>
        </p:nvSpPr>
        <p:spPr>
          <a:xfrm>
            <a:off x="8661545" y="1282432"/>
            <a:ext cx="69102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c</a:t>
            </a:r>
            <a:r>
              <a:rPr lang="en-US" sz="2400" baseline="-25000">
                <a:latin typeface="Roboto Condensed" panose="02000000000000000000" pitchFamily="2" charset="0"/>
                <a:ea typeface="Roboto Condensed" panose="02000000000000000000" pitchFamily="2" charset="0"/>
              </a:rPr>
              <a:t>k+2</a:t>
            </a:r>
            <a:endParaRPr 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29</cp:revision>
  <dcterms:created xsi:type="dcterms:W3CDTF">2018-12-09T08:49:38Z</dcterms:created>
  <dcterms:modified xsi:type="dcterms:W3CDTF">2018-12-27T07:06:54Z</dcterms:modified>
</cp:coreProperties>
</file>