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AFAF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8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885B-3FAB-4F52-9E9D-57238C9F4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FD879-06AF-4C4B-B4E3-704A6011F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422F-8281-4B83-92E7-94066890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5394D-E524-4FED-B0C0-23BF3EBE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0B52B-D24B-44FA-9F12-7005A945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37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6B04-F54C-4083-BAA3-F4BC370E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FA2A1-164D-46BA-B19A-A24BC8A34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DFCED-DCE5-458E-84BE-2E8140ED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A831D-9984-4084-B412-1C350454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CC315-ACBF-415A-9C83-8DA7A851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442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05F67-AA89-46EA-8412-88E50DE90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F08EE-FBBC-4906-B1BE-792BA47F8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42F6-2154-48A9-9478-AEE5882D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15B1A-85D1-4F2A-8F25-5C4B1165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E1315-0CD8-4B9C-AB19-5A7C7941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37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ED35-D9C5-4331-B3AD-C4A890B5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158E1-0882-4254-9085-803D61AC4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9459B-B792-40A7-88E3-6DAB1054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D5E7-F967-4BC7-9EEF-0B8CB146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BDFDE-6EFE-4B2C-88C4-80031BC7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14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BD0A-2241-48A9-8955-6CB9E4B6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491FE-E715-44F3-BAFA-02FABD2A5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23A94-FE57-4C0E-89A9-E811035E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F9974-8FD1-404F-BC93-B149D3B5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AA6D-6FFA-4FF4-9A53-5E3C2425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02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FD7B-9E9C-43BF-BA61-F0E94A1C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3AA3E-BC87-48CA-B62F-34D5CE7DD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4DE67-1B55-42C9-8065-872C25017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B9D08-C62F-4DC4-8F18-5FF81C7F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821CF-4BE6-470B-9394-88EC8FAB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7A372-256B-4BF4-B206-24C994CA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0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2532-940D-4D4D-BD0E-094EAA59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B214C-EB66-4800-B451-BFE8ACAE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5A4CE-E05F-49A3-B736-C267867F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8A5F5-34F1-4DD7-86B8-368244683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53CD7-0F80-4823-A5CF-2306AE266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147E2-6FF3-47C0-B7B6-5A9C7A94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EF88C-C822-44AB-A2FF-63F5590B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8433D-EF90-4517-9C86-3A3D3529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65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C3ED-F628-4D48-886E-F70F4C76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E0407-7850-4722-A6C0-2B00783E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3A5A3-74E4-470F-9F18-A1E98478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C2EBF-8C12-494E-9E8D-D2D59EB6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2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ADBE2-FB06-413B-9983-33BBBC66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768C2-1192-49AE-BAD8-6D92D5ED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CDE5B-EF97-4F4D-BCE2-01DF373A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0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AECF-F88B-4895-B729-26B4EB44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DE0B9-6ADE-4A20-A0C5-E81620F6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9595B-BD80-4760-B459-F5FB93CFF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00DAC-D75D-481B-8510-271943F1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83451-0430-44B0-BC31-238504A3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A9ED-70F7-4019-A37F-5D21D7F7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734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5A8D-A5AD-47F4-A5B7-F403F401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8493C-CC09-4F9A-B329-72EAB85B1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17F7C-96B8-4D6A-9203-A940DDF24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D99A-62F2-4522-8B71-A4DCB4CE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6AC9A-12DB-41A2-A000-B1D20E55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C4957-BF7E-4DD3-B16F-44230E12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713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762DB-8D2C-4485-931A-7D5904F14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7429A-11AF-4544-8F64-280D840D0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E3BFE-8929-463F-BD5B-0DB90C4DB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B5D0-59AD-4935-9C5C-7AA021348FB2}" type="datetimeFigureOut">
              <a:rPr lang="en-AU" smtClean="0"/>
              <a:t>21/12/2018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F5AC-1E8A-4D11-8FC6-39A1CE693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5677B-149F-402F-8FCD-2D70E4C17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47F3-16B2-47DE-AFFA-B7B018278B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78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A1E626-9A0E-4EC2-9D39-6F0E0A3E565E}"/>
              </a:ext>
            </a:extLst>
          </p:cNvPr>
          <p:cNvSpPr/>
          <p:nvPr/>
        </p:nvSpPr>
        <p:spPr>
          <a:xfrm>
            <a:off x="409922" y="886691"/>
            <a:ext cx="11697714" cy="9622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AF842-70F0-4AFA-91D5-C21A45DB64B7}"/>
              </a:ext>
            </a:extLst>
          </p:cNvPr>
          <p:cNvSpPr/>
          <p:nvPr/>
        </p:nvSpPr>
        <p:spPr>
          <a:xfrm>
            <a:off x="488472" y="3260216"/>
            <a:ext cx="11619163" cy="330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A494D8-0BB0-4CBA-9E66-85AB98FE802A}"/>
              </a:ext>
            </a:extLst>
          </p:cNvPr>
          <p:cNvCxnSpPr>
            <a:cxnSpLocks/>
            <a:stCxn id="58" idx="2"/>
            <a:endCxn id="46" idx="0"/>
          </p:cNvCxnSpPr>
          <p:nvPr/>
        </p:nvCxnSpPr>
        <p:spPr>
          <a:xfrm flipH="1" flipV="1">
            <a:off x="6966495" y="1596090"/>
            <a:ext cx="3223528" cy="2037293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0E4474-ADD9-42E5-8009-8C89B75636C3}"/>
              </a:ext>
            </a:extLst>
          </p:cNvPr>
          <p:cNvCxnSpPr>
            <a:cxnSpLocks/>
            <a:endCxn id="46" idx="1"/>
          </p:cNvCxnSpPr>
          <p:nvPr/>
        </p:nvCxnSpPr>
        <p:spPr>
          <a:xfrm flipH="1">
            <a:off x="7161866" y="1409203"/>
            <a:ext cx="3010834" cy="0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3C3CD4-F113-4AB2-979F-19DAD42ACEA1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 flipH="1">
            <a:off x="1421057" y="1409203"/>
            <a:ext cx="5350068" cy="4946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E8AE31-F65E-41C0-A7E1-06CB774897F3}"/>
              </a:ext>
            </a:extLst>
          </p:cNvPr>
          <p:cNvCxnSpPr>
            <a:cxnSpLocks/>
            <a:stCxn id="51" idx="3"/>
          </p:cNvCxnSpPr>
          <p:nvPr/>
        </p:nvCxnSpPr>
        <p:spPr>
          <a:xfrm flipH="1">
            <a:off x="581834" y="1414149"/>
            <a:ext cx="448482" cy="0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A212E4-C5F9-4B9A-AB67-97D6FC3D93C5}"/>
              </a:ext>
            </a:extLst>
          </p:cNvPr>
          <p:cNvSpPr txBox="1"/>
          <p:nvPr/>
        </p:nvSpPr>
        <p:spPr>
          <a:xfrm>
            <a:off x="10979061" y="3347275"/>
            <a:ext cx="4324519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Shard 2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B12E9D-5F03-48FB-B6DF-C70C1ABD3502}"/>
              </a:ext>
            </a:extLst>
          </p:cNvPr>
          <p:cNvSpPr txBox="1"/>
          <p:nvPr/>
        </p:nvSpPr>
        <p:spPr>
          <a:xfrm>
            <a:off x="10269132" y="1094374"/>
            <a:ext cx="2759976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Central chain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4D7565-B3B9-4A9D-9681-2F6DF7897094}"/>
              </a:ext>
            </a:extLst>
          </p:cNvPr>
          <p:cNvCxnSpPr>
            <a:cxnSpLocks/>
            <a:endCxn id="26" idx="3"/>
          </p:cNvCxnSpPr>
          <p:nvPr/>
        </p:nvCxnSpPr>
        <p:spPr>
          <a:xfrm>
            <a:off x="654803" y="4247100"/>
            <a:ext cx="371456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6C68720-4857-4030-8438-4E29BC758867}"/>
              </a:ext>
            </a:extLst>
          </p:cNvPr>
          <p:cNvSpPr txBox="1"/>
          <p:nvPr/>
        </p:nvSpPr>
        <p:spPr>
          <a:xfrm flipH="1" flipV="1">
            <a:off x="6771125" y="1222317"/>
            <a:ext cx="390741" cy="373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4EF2E655-3C0E-4BC1-92AE-A82BB27736BE}"/>
              </a:ext>
            </a:extLst>
          </p:cNvPr>
          <p:cNvSpPr/>
          <p:nvPr/>
        </p:nvSpPr>
        <p:spPr>
          <a:xfrm>
            <a:off x="11112782" y="295468"/>
            <a:ext cx="839731" cy="392648"/>
          </a:xfrm>
          <a:prstGeom prst="rightArrow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A50E11-76D6-498E-A2B8-5A14C2A9B832}"/>
              </a:ext>
            </a:extLst>
          </p:cNvPr>
          <p:cNvSpPr txBox="1"/>
          <p:nvPr/>
        </p:nvSpPr>
        <p:spPr>
          <a:xfrm>
            <a:off x="9921634" y="233691"/>
            <a:ext cx="1058230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Time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CCDB73-9BBA-4651-A178-D9FF34C9A3B7}"/>
              </a:ext>
            </a:extLst>
          </p:cNvPr>
          <p:cNvCxnSpPr>
            <a:cxnSpLocks/>
            <a:stCxn id="46" idx="0"/>
            <a:endCxn id="47" idx="2"/>
          </p:cNvCxnSpPr>
          <p:nvPr/>
        </p:nvCxnSpPr>
        <p:spPr>
          <a:xfrm flipH="1">
            <a:off x="5980116" y="1596090"/>
            <a:ext cx="986379" cy="2035736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89D122-2092-4D70-A49C-AE395ED03B1A}"/>
              </a:ext>
            </a:extLst>
          </p:cNvPr>
          <p:cNvGrpSpPr/>
          <p:nvPr/>
        </p:nvGrpSpPr>
        <p:grpSpPr>
          <a:xfrm>
            <a:off x="1026259" y="3596737"/>
            <a:ext cx="2098417" cy="1300727"/>
            <a:chOff x="1026259" y="3596737"/>
            <a:chExt cx="2098417" cy="130072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D15093-414B-4215-B39A-BEF34B70F3B7}"/>
                </a:ext>
              </a:extLst>
            </p:cNvPr>
            <p:cNvSpPr txBox="1"/>
            <p:nvPr/>
          </p:nvSpPr>
          <p:spPr>
            <a:xfrm flipH="1" flipV="1">
              <a:off x="1026259" y="3596737"/>
              <a:ext cx="1511587" cy="130072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highlight>
                  <a:srgbClr val="FF0000"/>
                </a:highlight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A2F4F9B-B26C-407B-803F-701C9B672251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>
              <a:off x="2537846" y="4247100"/>
              <a:ext cx="586830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83AF7B7-77D9-43D2-B1C6-8E46A6EBB67B}"/>
                </a:ext>
              </a:extLst>
            </p:cNvPr>
            <p:cNvSpPr txBox="1"/>
            <p:nvPr/>
          </p:nvSpPr>
          <p:spPr>
            <a:xfrm>
              <a:off x="1062532" y="3646290"/>
              <a:ext cx="1366341" cy="80021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272</a:t>
              </a:r>
              <a:endParaRPr lang="en-AU" sz="28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  <a:p>
              <a:r>
                <a:rPr lang="en-AU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R: 5,732</a:t>
              </a:r>
              <a:endParaRPr lang="en-AU" sz="1400" dirty="0">
                <a:latin typeface="Roboto Mono" pitchFamily="2" charset="0"/>
                <a:ea typeface="Roboto Mono" pitchFamily="2" charset="0"/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DA86452-987A-4A27-87D3-B475DB959BEA}"/>
              </a:ext>
            </a:extLst>
          </p:cNvPr>
          <p:cNvCxnSpPr>
            <a:cxnSpLocks/>
            <a:stCxn id="51" idx="0"/>
          </p:cNvCxnSpPr>
          <p:nvPr/>
        </p:nvCxnSpPr>
        <p:spPr>
          <a:xfrm flipH="1">
            <a:off x="409924" y="1601036"/>
            <a:ext cx="815762" cy="941670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FCD4D0-2314-459A-9AFA-492E1C4BE040}"/>
              </a:ext>
            </a:extLst>
          </p:cNvPr>
          <p:cNvCxnSpPr>
            <a:cxnSpLocks/>
            <a:stCxn id="41" idx="2"/>
          </p:cNvCxnSpPr>
          <p:nvPr/>
        </p:nvCxnSpPr>
        <p:spPr>
          <a:xfrm flipH="1" flipV="1">
            <a:off x="1210351" y="1608014"/>
            <a:ext cx="2670118" cy="2023812"/>
          </a:xfrm>
          <a:prstGeom prst="lin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33D6F29-C8BE-47C2-882C-B7694F16CC00}"/>
              </a:ext>
            </a:extLst>
          </p:cNvPr>
          <p:cNvSpPr txBox="1"/>
          <p:nvPr/>
        </p:nvSpPr>
        <p:spPr>
          <a:xfrm flipH="1" flipV="1">
            <a:off x="1030316" y="1227263"/>
            <a:ext cx="390741" cy="373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C96521F-98AB-424F-BA1F-ED1E51610E31}"/>
              </a:ext>
            </a:extLst>
          </p:cNvPr>
          <p:cNvGrpSpPr/>
          <p:nvPr/>
        </p:nvGrpSpPr>
        <p:grpSpPr>
          <a:xfrm>
            <a:off x="3124676" y="3631826"/>
            <a:ext cx="2098417" cy="1300727"/>
            <a:chOff x="1026259" y="3596737"/>
            <a:chExt cx="2098417" cy="130072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5C7D483-5E3E-4337-95E5-14A2021B979B}"/>
                </a:ext>
              </a:extLst>
            </p:cNvPr>
            <p:cNvSpPr txBox="1"/>
            <p:nvPr/>
          </p:nvSpPr>
          <p:spPr>
            <a:xfrm flipH="1" flipV="1">
              <a:off x="1026259" y="3596737"/>
              <a:ext cx="1511587" cy="130072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highlight>
                  <a:srgbClr val="FF0000"/>
                </a:highlight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853B07A-49C9-416F-B01C-4C9071E17046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>
              <a:off x="2537846" y="4247100"/>
              <a:ext cx="586830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BA1A3B-7F2F-4E54-99F8-F5F6CFD0C93A}"/>
                </a:ext>
              </a:extLst>
            </p:cNvPr>
            <p:cNvSpPr txBox="1"/>
            <p:nvPr/>
          </p:nvSpPr>
          <p:spPr>
            <a:xfrm>
              <a:off x="1062532" y="3646290"/>
              <a:ext cx="1366341" cy="80021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272</a:t>
              </a:r>
              <a:endParaRPr lang="en-AU" sz="28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  <a:p>
              <a:r>
                <a:rPr lang="en-AU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R: 6,632</a:t>
              </a:r>
              <a:endParaRPr lang="en-AU" sz="1400" dirty="0">
                <a:latin typeface="Roboto Mono" pitchFamily="2" charset="0"/>
                <a:ea typeface="Roboto Mono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7D19A9-B779-4E73-BE34-3774C4CD22E1}"/>
              </a:ext>
            </a:extLst>
          </p:cNvPr>
          <p:cNvGrpSpPr/>
          <p:nvPr/>
        </p:nvGrpSpPr>
        <p:grpSpPr>
          <a:xfrm>
            <a:off x="5224323" y="3631826"/>
            <a:ext cx="2098417" cy="1300727"/>
            <a:chOff x="1026259" y="3596737"/>
            <a:chExt cx="2098417" cy="130072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D09BC63-D9B3-4B56-A205-388775C633CF}"/>
                </a:ext>
              </a:extLst>
            </p:cNvPr>
            <p:cNvSpPr txBox="1"/>
            <p:nvPr/>
          </p:nvSpPr>
          <p:spPr>
            <a:xfrm flipH="1" flipV="1">
              <a:off x="1026259" y="3596737"/>
              <a:ext cx="1511587" cy="130072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highlight>
                  <a:srgbClr val="FF0000"/>
                </a:highlight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2B68BA-1A3A-4602-83D7-94B5BC830778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>
              <a:off x="2537846" y="4247100"/>
              <a:ext cx="586830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429CCC5-5067-43B7-BB8F-8D9FC6FEDA67}"/>
                </a:ext>
              </a:extLst>
            </p:cNvPr>
            <p:cNvSpPr txBox="1"/>
            <p:nvPr/>
          </p:nvSpPr>
          <p:spPr>
            <a:xfrm>
              <a:off x="1062532" y="3646290"/>
              <a:ext cx="1366341" cy="80021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272</a:t>
              </a:r>
              <a:endParaRPr lang="en-AU" sz="28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  <a:p>
              <a:r>
                <a:rPr lang="en-AU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R: 6,532</a:t>
              </a:r>
              <a:endParaRPr lang="en-AU" sz="1400" dirty="0">
                <a:latin typeface="Roboto Mono" pitchFamily="2" charset="0"/>
                <a:ea typeface="Roboto Mono" pitchFamily="2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A37CF89-0769-47AA-AA4F-28A705679BED}"/>
              </a:ext>
            </a:extLst>
          </p:cNvPr>
          <p:cNvGrpSpPr/>
          <p:nvPr/>
        </p:nvGrpSpPr>
        <p:grpSpPr>
          <a:xfrm>
            <a:off x="7322740" y="3631825"/>
            <a:ext cx="2098417" cy="1300727"/>
            <a:chOff x="1026259" y="3596737"/>
            <a:chExt cx="2098417" cy="13007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F9BADC8-80DF-425A-93F8-434D7CE8D3F1}"/>
                </a:ext>
              </a:extLst>
            </p:cNvPr>
            <p:cNvSpPr txBox="1"/>
            <p:nvPr/>
          </p:nvSpPr>
          <p:spPr>
            <a:xfrm flipH="1" flipV="1">
              <a:off x="1026259" y="3596737"/>
              <a:ext cx="1511587" cy="130072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highlight>
                  <a:srgbClr val="FF0000"/>
                </a:highlight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459E967-DB22-48AE-A77C-51E30D590928}"/>
                </a:ext>
              </a:extLst>
            </p:cNvPr>
            <p:cNvCxnSpPr>
              <a:cxnSpLocks/>
              <a:stCxn id="54" idx="1"/>
            </p:cNvCxnSpPr>
            <p:nvPr/>
          </p:nvCxnSpPr>
          <p:spPr>
            <a:xfrm>
              <a:off x="2537846" y="4247100"/>
              <a:ext cx="586830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2A5DD29-822D-4566-BE63-F3EEED441FAF}"/>
                </a:ext>
              </a:extLst>
            </p:cNvPr>
            <p:cNvSpPr txBox="1"/>
            <p:nvPr/>
          </p:nvSpPr>
          <p:spPr>
            <a:xfrm>
              <a:off x="1062532" y="3646290"/>
              <a:ext cx="1366341" cy="80021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272</a:t>
              </a:r>
              <a:endParaRPr lang="en-AU" sz="28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  <a:p>
              <a:r>
                <a:rPr lang="en-AU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R: 6,432</a:t>
              </a:r>
              <a:endParaRPr lang="en-AU" sz="1400" dirty="0">
                <a:latin typeface="Roboto Mono" pitchFamily="2" charset="0"/>
                <a:ea typeface="Roboto Mono" pitchFamily="2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80C46AE-6EFD-419B-9BCB-0011C6B1A3E3}"/>
              </a:ext>
            </a:extLst>
          </p:cNvPr>
          <p:cNvGrpSpPr/>
          <p:nvPr/>
        </p:nvGrpSpPr>
        <p:grpSpPr>
          <a:xfrm>
            <a:off x="9434230" y="3633383"/>
            <a:ext cx="2098417" cy="1300727"/>
            <a:chOff x="1026259" y="3596737"/>
            <a:chExt cx="2098417" cy="130072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3688CDF-FAB0-40CD-B59E-2B7AF31D948B}"/>
                </a:ext>
              </a:extLst>
            </p:cNvPr>
            <p:cNvSpPr txBox="1"/>
            <p:nvPr/>
          </p:nvSpPr>
          <p:spPr>
            <a:xfrm flipH="1" flipV="1">
              <a:off x="1026259" y="3596737"/>
              <a:ext cx="1511587" cy="130072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AU" sz="1200">
                <a:solidFill>
                  <a:schemeClr val="bg1"/>
                </a:solidFill>
                <a:highlight>
                  <a:srgbClr val="FF0000"/>
                </a:highlight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0B2C002-423C-4946-862F-6BDBAE1544B9}"/>
                </a:ext>
              </a:extLst>
            </p:cNvPr>
            <p:cNvCxnSpPr>
              <a:cxnSpLocks/>
              <a:stCxn id="58" idx="1"/>
            </p:cNvCxnSpPr>
            <p:nvPr/>
          </p:nvCxnSpPr>
          <p:spPr>
            <a:xfrm>
              <a:off x="2537846" y="4247100"/>
              <a:ext cx="586830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DFB371E-DE58-46B3-BD43-FBC2A1226910}"/>
                </a:ext>
              </a:extLst>
            </p:cNvPr>
            <p:cNvSpPr txBox="1"/>
            <p:nvPr/>
          </p:nvSpPr>
          <p:spPr>
            <a:xfrm>
              <a:off x="1062532" y="3646290"/>
              <a:ext cx="1366341" cy="80021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272</a:t>
              </a:r>
              <a:endParaRPr lang="en-AU" sz="28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  <a:p>
              <a:r>
                <a:rPr lang="en-AU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R: 7,432</a:t>
              </a:r>
              <a:endParaRPr lang="en-AU" sz="1400" dirty="0">
                <a:latin typeface="Roboto Mono" pitchFamily="2" charset="0"/>
                <a:ea typeface="Roboto Mono" pitchFamily="2" charset="0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81C81F8-BB21-4D28-8FA2-CA71AC3B104A}"/>
              </a:ext>
            </a:extLst>
          </p:cNvPr>
          <p:cNvSpPr txBox="1"/>
          <p:nvPr/>
        </p:nvSpPr>
        <p:spPr>
          <a:xfrm>
            <a:off x="3124676" y="5008567"/>
            <a:ext cx="2051758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Pot topped up by 1,000</a:t>
            </a:r>
          </a:p>
          <a:p>
            <a:r>
              <a:rPr lang="en-AU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Fee to miner 100</a:t>
            </a:r>
            <a:endParaRPr lang="en-AU" sz="9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CA5DC3-D424-4E44-9D9F-FFEA733D28B5}"/>
              </a:ext>
            </a:extLst>
          </p:cNvPr>
          <p:cNvSpPr txBox="1"/>
          <p:nvPr/>
        </p:nvSpPr>
        <p:spPr>
          <a:xfrm>
            <a:off x="5176434" y="5016348"/>
            <a:ext cx="2051758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Fee to miner 100</a:t>
            </a:r>
            <a:endParaRPr lang="en-AU" sz="9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33844F-43E7-49F9-B8F9-DE1C8C0407B1}"/>
              </a:ext>
            </a:extLst>
          </p:cNvPr>
          <p:cNvSpPr txBox="1"/>
          <p:nvPr/>
        </p:nvSpPr>
        <p:spPr>
          <a:xfrm>
            <a:off x="9434230" y="5051446"/>
            <a:ext cx="2051758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Pot topped up by 1,000</a:t>
            </a:r>
          </a:p>
          <a:p>
            <a:r>
              <a:rPr lang="en-AU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Fee to miner 100</a:t>
            </a:r>
            <a:endParaRPr lang="en-AU" sz="9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FDB77F8-6520-47E0-81BA-F4FEDA61CA11}"/>
              </a:ext>
            </a:extLst>
          </p:cNvPr>
          <p:cNvSpPr txBox="1"/>
          <p:nvPr/>
        </p:nvSpPr>
        <p:spPr>
          <a:xfrm>
            <a:off x="7305332" y="5021727"/>
            <a:ext cx="2051758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Fee to miner 100</a:t>
            </a:r>
            <a:endParaRPr lang="en-AU" sz="900" dirty="0"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61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51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 Condensed</vt:lpstr>
      <vt:lpstr>Roboto Mono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Jansson</dc:creator>
  <cp:lastModifiedBy>James Jansson</cp:lastModifiedBy>
  <cp:revision>40</cp:revision>
  <dcterms:created xsi:type="dcterms:W3CDTF">2018-12-09T08:49:38Z</dcterms:created>
  <dcterms:modified xsi:type="dcterms:W3CDTF">2018-12-20T23:06:18Z</dcterms:modified>
</cp:coreProperties>
</file>