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885B-3FAB-4F52-9E9D-57238C9F4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FD879-06AF-4C4B-B4E3-704A6011F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422F-8281-4B83-92E7-94066890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394D-E524-4FED-B0C0-23BF3EB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B52B-D24B-44FA-9F12-7005A945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37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6B04-F54C-4083-BAA3-F4BC370E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FA2A1-164D-46BA-B19A-A24BC8A3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FCED-DCE5-458E-84BE-2E8140ED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831D-9984-4084-B412-1C350454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C315-ACBF-415A-9C83-8DA7A851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42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05F67-AA89-46EA-8412-88E50DE90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F08EE-FBBC-4906-B1BE-792BA47F8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42F6-2154-48A9-9478-AEE5882D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15B1A-85D1-4F2A-8F25-5C4B1165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1315-0CD8-4B9C-AB19-5A7C7941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37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ED35-D9C5-4331-B3AD-C4A890B5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58E1-0882-4254-9085-803D61AC4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459B-B792-40A7-88E3-6DAB1054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D5E7-F967-4BC7-9EEF-0B8CB146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BDFDE-6EFE-4B2C-88C4-80031BC7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14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BD0A-2241-48A9-8955-6CB9E4B6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491FE-E715-44F3-BAFA-02FABD2A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23A94-FE57-4C0E-89A9-E811035E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9974-8FD1-404F-BC93-B149D3B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AA6D-6FFA-4FF4-9A53-5E3C2425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02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FD7B-9E9C-43BF-BA61-F0E94A1C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AA3E-BC87-48CA-B62F-34D5CE7DD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4DE67-1B55-42C9-8065-872C25017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9D08-C62F-4DC4-8F18-5FF81C7F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821CF-4BE6-470B-9394-88EC8FAB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7A372-256B-4BF4-B206-24C994CA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2532-940D-4D4D-BD0E-094EAA59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B214C-EB66-4800-B451-BFE8ACAE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5A4CE-E05F-49A3-B736-C267867F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8A5F5-34F1-4DD7-86B8-368244683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53CD7-0F80-4823-A5CF-2306AE266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147E2-6FF3-47C0-B7B6-5A9C7A94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EF88C-C822-44AB-A2FF-63F5590B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8433D-EF90-4517-9C86-3A3D3529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65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3ED-F628-4D48-886E-F70F4C76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E0407-7850-4722-A6C0-2B00783E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3A5A3-74E4-470F-9F18-A1E98478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C2EBF-8C12-494E-9E8D-D2D59EB6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ADBE2-FB06-413B-9983-33BBBC66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768C2-1192-49AE-BAD8-6D92D5ED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CDE5B-EF97-4F4D-BCE2-01DF373A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AECF-F88B-4895-B729-26B4EB44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E0B9-6ADE-4A20-A0C5-E81620F6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595B-BD80-4760-B459-F5FB93CFF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00DAC-D75D-481B-8510-271943F1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83451-0430-44B0-BC31-238504A3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A9ED-70F7-4019-A37F-5D21D7F7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34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5A8D-A5AD-47F4-A5B7-F403F401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8493C-CC09-4F9A-B329-72EAB85B1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17F7C-96B8-4D6A-9203-A940DDF2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D99A-62F2-4522-8B71-A4DCB4CE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6AC9A-12DB-41A2-A000-B1D20E55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C4957-BF7E-4DD3-B16F-44230E12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13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762DB-8D2C-4485-931A-7D5904F1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7429A-11AF-4544-8F64-280D840D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3BFE-8929-463F-BD5B-0DB90C4DB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F5AC-1E8A-4D11-8FC6-39A1CE693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677B-149F-402F-8FCD-2D70E4C17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78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01BDD5-725D-404C-A78A-6F8C66B406CC}"/>
              </a:ext>
            </a:extLst>
          </p:cNvPr>
          <p:cNvSpPr/>
          <p:nvPr/>
        </p:nvSpPr>
        <p:spPr>
          <a:xfrm>
            <a:off x="5203713" y="4387108"/>
            <a:ext cx="5394341" cy="218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1E626-9A0E-4EC2-9D39-6F0E0A3E565E}"/>
              </a:ext>
            </a:extLst>
          </p:cNvPr>
          <p:cNvSpPr/>
          <p:nvPr/>
        </p:nvSpPr>
        <p:spPr>
          <a:xfrm>
            <a:off x="409922" y="649925"/>
            <a:ext cx="11697714" cy="962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AF842-70F0-4AFA-91D5-C21A45DB64B7}"/>
              </a:ext>
            </a:extLst>
          </p:cNvPr>
          <p:cNvSpPr/>
          <p:nvPr/>
        </p:nvSpPr>
        <p:spPr>
          <a:xfrm>
            <a:off x="488473" y="2910717"/>
            <a:ext cx="4443700" cy="218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A494D8-0BB0-4CBA-9E66-85AB98FE802A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 flipH="1" flipV="1">
            <a:off x="2485342" y="1363704"/>
            <a:ext cx="1041223" cy="1893752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0E4474-ADD9-42E5-8009-8C89B75636C3}"/>
              </a:ext>
            </a:extLst>
          </p:cNvPr>
          <p:cNvCxnSpPr>
            <a:cxnSpLocks/>
            <a:endCxn id="46" idx="1"/>
          </p:cNvCxnSpPr>
          <p:nvPr/>
        </p:nvCxnSpPr>
        <p:spPr>
          <a:xfrm flipH="1">
            <a:off x="6588926" y="1172438"/>
            <a:ext cx="3435942" cy="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3C3CD4-F113-4AB2-979F-19DAD42ACEA1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 flipH="1">
            <a:off x="2680713" y="1172438"/>
            <a:ext cx="3517472" cy="4379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E8AE31-F65E-41C0-A7E1-06CB774897F3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501988" y="1176817"/>
            <a:ext cx="1787984" cy="8084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BF9FF0-2262-47B6-B2A9-386D70B4F45B}"/>
              </a:ext>
            </a:extLst>
          </p:cNvPr>
          <p:cNvCxnSpPr>
            <a:cxnSpLocks/>
            <a:stCxn id="51" idx="0"/>
            <a:endCxn id="26" idx="2"/>
          </p:cNvCxnSpPr>
          <p:nvPr/>
        </p:nvCxnSpPr>
        <p:spPr>
          <a:xfrm flipH="1">
            <a:off x="1075966" y="1363704"/>
            <a:ext cx="1409376" cy="1893748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A212E4-C5F9-4B9A-AB67-97D6FC3D93C5}"/>
              </a:ext>
            </a:extLst>
          </p:cNvPr>
          <p:cNvSpPr txBox="1"/>
          <p:nvPr/>
        </p:nvSpPr>
        <p:spPr>
          <a:xfrm>
            <a:off x="546525" y="3977964"/>
            <a:ext cx="4324519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Shard 01: 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Transactions can only contain inputs that are spent form addresses that start with “01”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B12E9D-5F03-48FB-B6DF-C70C1ABD3502}"/>
              </a:ext>
            </a:extLst>
          </p:cNvPr>
          <p:cNvSpPr txBox="1"/>
          <p:nvPr/>
        </p:nvSpPr>
        <p:spPr>
          <a:xfrm>
            <a:off x="10269132" y="857608"/>
            <a:ext cx="2759976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Central chain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D15093-414B-4215-B39A-BEF34B70F3B7}"/>
              </a:ext>
            </a:extLst>
          </p:cNvPr>
          <p:cNvSpPr txBox="1"/>
          <p:nvPr/>
        </p:nvSpPr>
        <p:spPr>
          <a:xfrm flipH="1" flipV="1">
            <a:off x="880596" y="3257452"/>
            <a:ext cx="390741" cy="373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highlight>
                <a:srgbClr val="FF0000"/>
              </a:highlight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CAFCDA-5FB6-436F-BEA5-785B1D62902D}"/>
              </a:ext>
            </a:extLst>
          </p:cNvPr>
          <p:cNvSpPr txBox="1"/>
          <p:nvPr/>
        </p:nvSpPr>
        <p:spPr>
          <a:xfrm flipH="1" flipV="1">
            <a:off x="3331195" y="3257456"/>
            <a:ext cx="390741" cy="373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99ACD-04F0-4237-B1A8-97BC006B0DC2}"/>
              </a:ext>
            </a:extLst>
          </p:cNvPr>
          <p:cNvSpPr txBox="1"/>
          <p:nvPr/>
        </p:nvSpPr>
        <p:spPr>
          <a:xfrm flipH="1" flipV="1">
            <a:off x="2237308" y="3257451"/>
            <a:ext cx="390741" cy="373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D51027-BE8F-4D8F-B365-2B419ABA68D8}"/>
              </a:ext>
            </a:extLst>
          </p:cNvPr>
          <p:cNvCxnSpPr>
            <a:cxnSpLocks/>
            <a:stCxn id="33" idx="3"/>
            <a:endCxn id="27" idx="1"/>
          </p:cNvCxnSpPr>
          <p:nvPr/>
        </p:nvCxnSpPr>
        <p:spPr>
          <a:xfrm flipH="1">
            <a:off x="3721936" y="3444339"/>
            <a:ext cx="277372" cy="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BB96B4-F493-4BEE-AE02-F0F23D382C9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H="1" flipV="1">
            <a:off x="2628049" y="3444339"/>
            <a:ext cx="703146" cy="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7B41E4-95FB-4494-BF37-024E22BBBE54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H="1">
            <a:off x="1986444" y="3444339"/>
            <a:ext cx="250864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E1BBC2-53B1-4D9A-86B2-1922EC87BBEF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 flipH="1">
            <a:off x="1271337" y="3444339"/>
            <a:ext cx="324366" cy="1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76F3AC-E1AD-44EF-B6C9-49274213C7B4}"/>
              </a:ext>
            </a:extLst>
          </p:cNvPr>
          <p:cNvSpPr txBox="1"/>
          <p:nvPr/>
        </p:nvSpPr>
        <p:spPr>
          <a:xfrm flipH="1" flipV="1">
            <a:off x="3999308" y="3257451"/>
            <a:ext cx="390741" cy="373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highlight>
                <a:srgbClr val="FF0000"/>
              </a:highlight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B8EFE4-9347-4930-B649-474F635BC95F}"/>
              </a:ext>
            </a:extLst>
          </p:cNvPr>
          <p:cNvSpPr txBox="1"/>
          <p:nvPr/>
        </p:nvSpPr>
        <p:spPr>
          <a:xfrm flipH="1" flipV="1">
            <a:off x="1595703" y="3257451"/>
            <a:ext cx="390741" cy="373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4D7565-B3B9-4A9D-9681-2F6DF7897094}"/>
              </a:ext>
            </a:extLst>
          </p:cNvPr>
          <p:cNvCxnSpPr>
            <a:cxnSpLocks/>
            <a:endCxn id="26" idx="3"/>
          </p:cNvCxnSpPr>
          <p:nvPr/>
        </p:nvCxnSpPr>
        <p:spPr>
          <a:xfrm>
            <a:off x="568191" y="3444339"/>
            <a:ext cx="312405" cy="1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C8F9C8-EAEA-4145-BA9E-48D832196F8E}"/>
              </a:ext>
            </a:extLst>
          </p:cNvPr>
          <p:cNvSpPr txBox="1"/>
          <p:nvPr/>
        </p:nvSpPr>
        <p:spPr>
          <a:xfrm>
            <a:off x="5879517" y="609446"/>
            <a:ext cx="3890592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shard split activation block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CFA381-0D22-41EA-838C-34B791164496}"/>
              </a:ext>
            </a:extLst>
          </p:cNvPr>
          <p:cNvCxnSpPr>
            <a:cxnSpLocks/>
            <a:stCxn id="40" idx="3"/>
            <a:endCxn id="33" idx="1"/>
          </p:cNvCxnSpPr>
          <p:nvPr/>
        </p:nvCxnSpPr>
        <p:spPr>
          <a:xfrm flipH="1" flipV="1">
            <a:off x="4390049" y="3444339"/>
            <a:ext cx="1204647" cy="1420013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18B9C28-350C-49EC-93D7-C3A01BD10B4F}"/>
              </a:ext>
            </a:extLst>
          </p:cNvPr>
          <p:cNvSpPr txBox="1"/>
          <p:nvPr/>
        </p:nvSpPr>
        <p:spPr>
          <a:xfrm flipH="1" flipV="1">
            <a:off x="8833626" y="4677465"/>
            <a:ext cx="390741" cy="373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816770-80F2-4A0A-8AD2-BB8E9681E9ED}"/>
              </a:ext>
            </a:extLst>
          </p:cNvPr>
          <p:cNvSpPr txBox="1"/>
          <p:nvPr/>
        </p:nvSpPr>
        <p:spPr>
          <a:xfrm flipH="1" flipV="1">
            <a:off x="6713601" y="4677465"/>
            <a:ext cx="390741" cy="373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55FFF9-8D2F-4BE6-A372-2DD9074C7600}"/>
              </a:ext>
            </a:extLst>
          </p:cNvPr>
          <p:cNvSpPr txBox="1"/>
          <p:nvPr/>
        </p:nvSpPr>
        <p:spPr>
          <a:xfrm flipH="1" flipV="1">
            <a:off x="5594696" y="4677466"/>
            <a:ext cx="390741" cy="373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EF319F-8EB4-4FC1-AC5B-78FA18C0B6A0}"/>
              </a:ext>
            </a:extLst>
          </p:cNvPr>
          <p:cNvCxnSpPr>
            <a:cxnSpLocks/>
            <a:endCxn id="38" idx="1"/>
          </p:cNvCxnSpPr>
          <p:nvPr/>
        </p:nvCxnSpPr>
        <p:spPr>
          <a:xfrm flipH="1">
            <a:off x="9224367" y="4864351"/>
            <a:ext cx="364874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ABE636-17D9-4E2B-958D-A83840F0D91D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 flipH="1">
            <a:off x="8215554" y="4864351"/>
            <a:ext cx="618072" cy="2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3765B9-E505-4D48-8B46-F866CB567C73}"/>
              </a:ext>
            </a:extLst>
          </p:cNvPr>
          <p:cNvCxnSpPr>
            <a:cxnSpLocks/>
            <a:stCxn id="45" idx="3"/>
            <a:endCxn id="39" idx="1"/>
          </p:cNvCxnSpPr>
          <p:nvPr/>
        </p:nvCxnSpPr>
        <p:spPr>
          <a:xfrm flipH="1" flipV="1">
            <a:off x="7104342" y="4864352"/>
            <a:ext cx="720471" cy="1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431159-58C3-4819-8303-C3FCD7D4873E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H="1">
            <a:off x="5985437" y="4864352"/>
            <a:ext cx="728164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226A799-10A1-4999-AC60-9EC5D67D92D2}"/>
              </a:ext>
            </a:extLst>
          </p:cNvPr>
          <p:cNvSpPr txBox="1"/>
          <p:nvPr/>
        </p:nvSpPr>
        <p:spPr>
          <a:xfrm flipH="1" flipV="1">
            <a:off x="7824813" y="4677465"/>
            <a:ext cx="390741" cy="373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C68720-4857-4030-8438-4E29BC758867}"/>
              </a:ext>
            </a:extLst>
          </p:cNvPr>
          <p:cNvSpPr txBox="1"/>
          <p:nvPr/>
        </p:nvSpPr>
        <p:spPr>
          <a:xfrm flipH="1" flipV="1">
            <a:off x="6198185" y="985552"/>
            <a:ext cx="390741" cy="373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3D6F29-C8BE-47C2-882C-B7694F16CC00}"/>
              </a:ext>
            </a:extLst>
          </p:cNvPr>
          <p:cNvSpPr txBox="1"/>
          <p:nvPr/>
        </p:nvSpPr>
        <p:spPr>
          <a:xfrm flipH="1" flipV="1">
            <a:off x="2289972" y="989931"/>
            <a:ext cx="390741" cy="373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1178701-3B2C-4C44-A017-408105AC5E32}"/>
              </a:ext>
            </a:extLst>
          </p:cNvPr>
          <p:cNvSpPr txBox="1"/>
          <p:nvPr/>
        </p:nvSpPr>
        <p:spPr>
          <a:xfrm>
            <a:off x="5366429" y="5433008"/>
            <a:ext cx="4324519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Shard 011: 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Transactions can only contain inputs that are spent form addresses that start with “011” 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4EF2E655-3C0E-4BC1-92AE-A82BB27736BE}"/>
              </a:ext>
            </a:extLst>
          </p:cNvPr>
          <p:cNvSpPr/>
          <p:nvPr/>
        </p:nvSpPr>
        <p:spPr>
          <a:xfrm>
            <a:off x="10524955" y="83194"/>
            <a:ext cx="839731" cy="392648"/>
          </a:xfrm>
          <a:prstGeom prst="righ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A50E11-76D6-498E-A2B8-5A14C2A9B832}"/>
              </a:ext>
            </a:extLst>
          </p:cNvPr>
          <p:cNvSpPr txBox="1"/>
          <p:nvPr/>
        </p:nvSpPr>
        <p:spPr>
          <a:xfrm>
            <a:off x="9333807" y="21417"/>
            <a:ext cx="105823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Time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C0A481-F803-4153-A110-E6F6521945E6}"/>
              </a:ext>
            </a:extLst>
          </p:cNvPr>
          <p:cNvCxnSpPr>
            <a:cxnSpLocks/>
            <a:stCxn id="38" idx="2"/>
            <a:endCxn id="46" idx="0"/>
          </p:cNvCxnSpPr>
          <p:nvPr/>
        </p:nvCxnSpPr>
        <p:spPr>
          <a:xfrm flipH="1" flipV="1">
            <a:off x="6393555" y="1359325"/>
            <a:ext cx="2635441" cy="331814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9AED59C-BEE5-485A-9120-3A43495764ED}"/>
              </a:ext>
            </a:extLst>
          </p:cNvPr>
          <p:cNvSpPr/>
          <p:nvPr/>
        </p:nvSpPr>
        <p:spPr>
          <a:xfrm>
            <a:off x="5203713" y="1816092"/>
            <a:ext cx="5394341" cy="218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B004D4-3F7A-48F1-8B4B-CDF7B82F829D}"/>
              </a:ext>
            </a:extLst>
          </p:cNvPr>
          <p:cNvSpPr txBox="1"/>
          <p:nvPr/>
        </p:nvSpPr>
        <p:spPr>
          <a:xfrm flipH="1" flipV="1">
            <a:off x="8961884" y="2180693"/>
            <a:ext cx="390741" cy="373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F26590-A196-4048-B77E-79117679265C}"/>
              </a:ext>
            </a:extLst>
          </p:cNvPr>
          <p:cNvSpPr txBox="1"/>
          <p:nvPr/>
        </p:nvSpPr>
        <p:spPr>
          <a:xfrm flipH="1" flipV="1">
            <a:off x="6658065" y="2191530"/>
            <a:ext cx="390741" cy="373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1EBBC-FAE3-4E35-B007-9F9AC79084F0}"/>
              </a:ext>
            </a:extLst>
          </p:cNvPr>
          <p:cNvSpPr txBox="1"/>
          <p:nvPr/>
        </p:nvSpPr>
        <p:spPr>
          <a:xfrm flipH="1" flipV="1">
            <a:off x="5594696" y="2180693"/>
            <a:ext cx="390741" cy="373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50ED67-2099-4ED8-BF21-CD606E32FF9B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9352625" y="2367579"/>
            <a:ext cx="322199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45F8D2-99C6-4C7F-9D5C-65D640BA83C0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 flipH="1">
            <a:off x="7724060" y="2367579"/>
            <a:ext cx="1237824" cy="1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94729C-2EA6-4D51-984D-EEAECC447D07}"/>
              </a:ext>
            </a:extLst>
          </p:cNvPr>
          <p:cNvCxnSpPr>
            <a:cxnSpLocks/>
            <a:stCxn id="25" idx="3"/>
            <a:endCxn id="19" idx="1"/>
          </p:cNvCxnSpPr>
          <p:nvPr/>
        </p:nvCxnSpPr>
        <p:spPr>
          <a:xfrm flipH="1">
            <a:off x="7048806" y="2367580"/>
            <a:ext cx="284513" cy="10837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637711-75EF-4CED-B70B-E852818CFFFD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H="1" flipV="1">
            <a:off x="5985437" y="2367579"/>
            <a:ext cx="672628" cy="10838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3EA6D1-70D9-45D0-93F5-21C0BD762A67}"/>
              </a:ext>
            </a:extLst>
          </p:cNvPr>
          <p:cNvSpPr txBox="1"/>
          <p:nvPr/>
        </p:nvSpPr>
        <p:spPr>
          <a:xfrm flipH="1" flipV="1">
            <a:off x="7333319" y="2180692"/>
            <a:ext cx="390741" cy="373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B842D9-4F8E-47AE-B58B-A0AB11A81E4A}"/>
              </a:ext>
            </a:extLst>
          </p:cNvPr>
          <p:cNvSpPr txBox="1"/>
          <p:nvPr/>
        </p:nvSpPr>
        <p:spPr>
          <a:xfrm>
            <a:off x="5350305" y="2947071"/>
            <a:ext cx="4324519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Shard 010: 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Transactions can only contain inputs that are spent form addresses that start with “010”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10EFAA-7575-4D79-8184-5EA43390594A}"/>
              </a:ext>
            </a:extLst>
          </p:cNvPr>
          <p:cNvCxnSpPr>
            <a:cxnSpLocks/>
            <a:stCxn id="25" idx="2"/>
            <a:endCxn id="46" idx="0"/>
          </p:cNvCxnSpPr>
          <p:nvPr/>
        </p:nvCxnSpPr>
        <p:spPr>
          <a:xfrm flipH="1" flipV="1">
            <a:off x="6393555" y="1359325"/>
            <a:ext cx="1135134" cy="821367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CCDB73-9BBA-4651-A178-D9FF34C9A3B7}"/>
              </a:ext>
            </a:extLst>
          </p:cNvPr>
          <p:cNvCxnSpPr>
            <a:cxnSpLocks/>
            <a:stCxn id="46" idx="0"/>
            <a:endCxn id="33" idx="2"/>
          </p:cNvCxnSpPr>
          <p:nvPr/>
        </p:nvCxnSpPr>
        <p:spPr>
          <a:xfrm flipH="1">
            <a:off x="4194678" y="1359325"/>
            <a:ext cx="2198877" cy="1898126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8D65D9-AB02-4149-BABF-2135FF52D8C2}"/>
              </a:ext>
            </a:extLst>
          </p:cNvPr>
          <p:cNvCxnSpPr>
            <a:cxnSpLocks/>
            <a:stCxn id="20" idx="3"/>
            <a:endCxn id="33" idx="1"/>
          </p:cNvCxnSpPr>
          <p:nvPr/>
        </p:nvCxnSpPr>
        <p:spPr>
          <a:xfrm flipH="1">
            <a:off x="4390049" y="2367579"/>
            <a:ext cx="1204647" cy="107676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61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64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Jansson</dc:creator>
  <cp:lastModifiedBy>James Jansson</cp:lastModifiedBy>
  <cp:revision>32</cp:revision>
  <dcterms:created xsi:type="dcterms:W3CDTF">2018-12-09T08:49:38Z</dcterms:created>
  <dcterms:modified xsi:type="dcterms:W3CDTF">2018-12-20T05:31:30Z</dcterms:modified>
</cp:coreProperties>
</file>