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AFA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20/12/2018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A1E626-9A0E-4EC2-9D39-6F0E0A3E565E}"/>
              </a:ext>
            </a:extLst>
          </p:cNvPr>
          <p:cNvSpPr/>
          <p:nvPr/>
        </p:nvSpPr>
        <p:spPr>
          <a:xfrm>
            <a:off x="409922" y="886691"/>
            <a:ext cx="11697714" cy="96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F842-70F0-4AFA-91D5-C21A45DB64B7}"/>
              </a:ext>
            </a:extLst>
          </p:cNvPr>
          <p:cNvSpPr/>
          <p:nvPr/>
        </p:nvSpPr>
        <p:spPr>
          <a:xfrm>
            <a:off x="488473" y="3260216"/>
            <a:ext cx="11088484" cy="330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494D8-0BB0-4CBA-9E66-85AB98FE802A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 flipH="1" flipV="1">
            <a:off x="3174781" y="1596090"/>
            <a:ext cx="2337528" cy="203573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0E4474-ADD9-42E5-8009-8C89B75636C3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7161866" y="1409203"/>
            <a:ext cx="3010834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3CD4-F113-4AB2-979F-19DAD42ACEA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H="1">
            <a:off x="3370152" y="1409203"/>
            <a:ext cx="3400973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8AE31-F65E-41C0-A7E1-06CB774897F3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615043" y="1409203"/>
            <a:ext cx="2364368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9FF0-2262-47B6-B2A9-386D70B4F45B}"/>
              </a:ext>
            </a:extLst>
          </p:cNvPr>
          <p:cNvCxnSpPr>
            <a:cxnSpLocks/>
            <a:stCxn id="51" idx="0"/>
            <a:endCxn id="26" idx="2"/>
          </p:cNvCxnSpPr>
          <p:nvPr/>
        </p:nvCxnSpPr>
        <p:spPr>
          <a:xfrm flipH="1">
            <a:off x="2330495" y="1596090"/>
            <a:ext cx="844286" cy="2035524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212E4-C5F9-4B9A-AB67-97D6FC3D93C5}"/>
              </a:ext>
            </a:extLst>
          </p:cNvPr>
          <p:cNvSpPr txBox="1"/>
          <p:nvPr/>
        </p:nvSpPr>
        <p:spPr>
          <a:xfrm>
            <a:off x="685864" y="5223230"/>
            <a:ext cx="4324519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01: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Transactions can only contain inputs that are spent form addresses that start with “01”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12E9D-5F03-48FB-B6DF-C70C1ABD3502}"/>
              </a:ext>
            </a:extLst>
          </p:cNvPr>
          <p:cNvSpPr txBox="1"/>
          <p:nvPr/>
        </p:nvSpPr>
        <p:spPr>
          <a:xfrm>
            <a:off x="10269132" y="1094374"/>
            <a:ext cx="275997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15093-414B-4215-B39A-BEF34B70F3B7}"/>
              </a:ext>
            </a:extLst>
          </p:cNvPr>
          <p:cNvSpPr txBox="1"/>
          <p:nvPr/>
        </p:nvSpPr>
        <p:spPr>
          <a:xfrm flipH="1" flipV="1">
            <a:off x="990702" y="3631614"/>
            <a:ext cx="2679586" cy="151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D7565-B3B9-4A9D-9681-2F6DF78970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602689" y="4388773"/>
            <a:ext cx="388013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C8F9C8-EAEA-4145-BA9E-48D832196F8E}"/>
              </a:ext>
            </a:extLst>
          </p:cNvPr>
          <p:cNvSpPr txBox="1"/>
          <p:nvPr/>
        </p:nvSpPr>
        <p:spPr>
          <a:xfrm>
            <a:off x="5879517" y="846212"/>
            <a:ext cx="389059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split activation block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C68720-4857-4030-8438-4E29BC758867}"/>
              </a:ext>
            </a:extLst>
          </p:cNvPr>
          <p:cNvSpPr txBox="1"/>
          <p:nvPr/>
        </p:nvSpPr>
        <p:spPr>
          <a:xfrm flipH="1" flipV="1">
            <a:off x="6771125" y="1222317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3D6F29-C8BE-47C2-882C-B7694F16CC00}"/>
              </a:ext>
            </a:extLst>
          </p:cNvPr>
          <p:cNvSpPr txBox="1"/>
          <p:nvPr/>
        </p:nvSpPr>
        <p:spPr>
          <a:xfrm flipH="1" flipV="1">
            <a:off x="2979411" y="1222317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EF2E655-3C0E-4BC1-92AE-A82BB27736BE}"/>
              </a:ext>
            </a:extLst>
          </p:cNvPr>
          <p:cNvSpPr/>
          <p:nvPr/>
        </p:nvSpPr>
        <p:spPr>
          <a:xfrm>
            <a:off x="10524955" y="319960"/>
            <a:ext cx="839731" cy="392648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A50E11-76D6-498E-A2B8-5A14C2A9B832}"/>
              </a:ext>
            </a:extLst>
          </p:cNvPr>
          <p:cNvSpPr txBox="1"/>
          <p:nvPr/>
        </p:nvSpPr>
        <p:spPr>
          <a:xfrm>
            <a:off x="9333807" y="258183"/>
            <a:ext cx="105823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CDB73-9BBA-4651-A178-D9FF34C9A3B7}"/>
              </a:ext>
            </a:extLst>
          </p:cNvPr>
          <p:cNvCxnSpPr>
            <a:cxnSpLocks/>
            <a:stCxn id="46" idx="0"/>
            <a:endCxn id="52" idx="2"/>
          </p:cNvCxnSpPr>
          <p:nvPr/>
        </p:nvCxnSpPr>
        <p:spPr>
          <a:xfrm flipH="1">
            <a:off x="5512309" y="1596090"/>
            <a:ext cx="1454186" cy="2035737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09E34DA-275A-489B-80BD-7D28E9280D14}"/>
              </a:ext>
            </a:extLst>
          </p:cNvPr>
          <p:cNvSpPr txBox="1"/>
          <p:nvPr/>
        </p:nvSpPr>
        <p:spPr>
          <a:xfrm flipH="1" flipV="1">
            <a:off x="4172516" y="3631827"/>
            <a:ext cx="2679586" cy="151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4C49FC-E663-4F5E-877A-00F5B3263D94}"/>
              </a:ext>
            </a:extLst>
          </p:cNvPr>
          <p:cNvSpPr txBox="1"/>
          <p:nvPr/>
        </p:nvSpPr>
        <p:spPr>
          <a:xfrm flipH="1" flipV="1">
            <a:off x="7734835" y="3631826"/>
            <a:ext cx="2679586" cy="1514319"/>
          </a:xfrm>
          <a:prstGeom prst="rect">
            <a:avLst/>
          </a:prstGeom>
          <a:solidFill>
            <a:srgbClr val="FFAFAF"/>
          </a:solidFill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1BB92C-032F-416B-B18C-B84AEADAE069}"/>
              </a:ext>
            </a:extLst>
          </p:cNvPr>
          <p:cNvSpPr txBox="1"/>
          <p:nvPr/>
        </p:nvSpPr>
        <p:spPr>
          <a:xfrm>
            <a:off x="7734837" y="3671745"/>
            <a:ext cx="2663921" cy="123110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891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011100101 -&gt; 010101001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010110110 -&gt; 010111101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2F4F9B-B26C-407B-803F-701C9B672251}"/>
              </a:ext>
            </a:extLst>
          </p:cNvPr>
          <p:cNvCxnSpPr>
            <a:cxnSpLocks/>
            <a:stCxn id="26" idx="1"/>
            <a:endCxn id="52" idx="3"/>
          </p:cNvCxnSpPr>
          <p:nvPr/>
        </p:nvCxnSpPr>
        <p:spPr>
          <a:xfrm>
            <a:off x="3670288" y="4388773"/>
            <a:ext cx="502228" cy="213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592A06-B7F7-42C8-B441-7FDC6789738C}"/>
              </a:ext>
            </a:extLst>
          </p:cNvPr>
          <p:cNvCxnSpPr>
            <a:cxnSpLocks/>
            <a:stCxn id="52" idx="1"/>
            <a:endCxn id="75" idx="3"/>
          </p:cNvCxnSpPr>
          <p:nvPr/>
        </p:nvCxnSpPr>
        <p:spPr>
          <a:xfrm flipV="1">
            <a:off x="6852102" y="4388985"/>
            <a:ext cx="882733" cy="1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523CEA-794C-45FE-87F8-BE9624F3C76C}"/>
              </a:ext>
            </a:extLst>
          </p:cNvPr>
          <p:cNvSpPr txBox="1"/>
          <p:nvPr/>
        </p:nvSpPr>
        <p:spPr>
          <a:xfrm>
            <a:off x="4216918" y="3671744"/>
            <a:ext cx="2663921" cy="123110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890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011010001 -&gt; 100100100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010101001 -&gt; 011100011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3AF7B7-77D9-43D2-B1C6-8E46A6EBB67B}"/>
              </a:ext>
            </a:extLst>
          </p:cNvPr>
          <p:cNvSpPr txBox="1"/>
          <p:nvPr/>
        </p:nvSpPr>
        <p:spPr>
          <a:xfrm>
            <a:off x="1030316" y="3671744"/>
            <a:ext cx="2663921" cy="123110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889</a:t>
            </a:r>
            <a:endParaRPr lang="en-AU" sz="2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AU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Tx: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010110011 -&gt; 010000101</a:t>
            </a:r>
          </a:p>
          <a:p>
            <a:r>
              <a:rPr lang="en-AU" sz="1400" dirty="0">
                <a:latin typeface="Roboto Mono" pitchFamily="2" charset="0"/>
                <a:ea typeface="Roboto Mono" pitchFamily="2" charset="0"/>
              </a:rPr>
              <a:t>011010001 -&gt; 100010010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012B99-055F-48DE-8A58-C00292AE423E}"/>
              </a:ext>
            </a:extLst>
          </p:cNvPr>
          <p:cNvSpPr/>
          <p:nvPr/>
        </p:nvSpPr>
        <p:spPr>
          <a:xfrm>
            <a:off x="8025493" y="4388773"/>
            <a:ext cx="130628" cy="514077"/>
          </a:xfrm>
          <a:prstGeom prst="rect">
            <a:avLst/>
          </a:prstGeom>
          <a:solidFill>
            <a:srgbClr val="4472C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323D67-E33C-4087-AAE7-419B988E82A9}"/>
              </a:ext>
            </a:extLst>
          </p:cNvPr>
          <p:cNvSpPr txBox="1"/>
          <p:nvPr/>
        </p:nvSpPr>
        <p:spPr>
          <a:xfrm>
            <a:off x="7181619" y="5324978"/>
            <a:ext cx="4324519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Block contains transactions that should be in separate chains following the shard split.</a:t>
            </a:r>
          </a:p>
        </p:txBody>
      </p:sp>
    </p:spTree>
    <p:extLst>
      <p:ext uri="{BB962C8B-B14F-4D97-AF65-F5344CB8AC3E}">
        <p14:creationId xmlns:p14="http://schemas.microsoft.com/office/powerpoint/2010/main" val="2209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35</cp:revision>
  <dcterms:created xsi:type="dcterms:W3CDTF">2018-12-09T08:49:38Z</dcterms:created>
  <dcterms:modified xsi:type="dcterms:W3CDTF">2018-12-20T05:49:13Z</dcterms:modified>
</cp:coreProperties>
</file>