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2200-D49D-4BF1-A64A-64BEE5E0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92FE2-36DF-4114-B59C-F7F96EE64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045F-7952-4BCE-9DFE-7807E810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5368-A3E3-4F27-8405-4571657D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1C7A-2829-49CE-B0F9-C9809890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28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6641-5E42-48FE-A8E7-F8290CE1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E325-454A-4AFF-83EE-C43D94FA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DC73-D8FE-4A1B-97E9-0F957CD0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51D4-3E4A-4CB4-8873-03C333CE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0C37-2BE7-4564-BB63-D2732EC2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89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13A2B-9E70-4181-B8DD-99BFA15D0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57EC1-F76A-42D8-817C-86C33B2AD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5C57-9A7F-4AE0-B6BD-A1E71C11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D530-CA24-40B9-96B9-C0958E2A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FB52-3E30-45F1-8707-B14364D8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4682-16A8-4206-9558-513AB6E6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17E4-0BC5-4777-81E1-3B1D3AD7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69BC-46E9-443D-B5D3-72E72617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4A69-25F2-4EA6-971E-CBD54EF5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4962-1D4C-4CC4-9A32-20C00D0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9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8571-9C23-4F87-91C2-ECBACADC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99F5-C008-4148-9734-72453562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BC91-A6C4-4A8F-9660-21C9792E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2023-47BA-45CF-92F5-29104367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43EF-EEC6-4614-8282-649C7A1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20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7FC8-7F56-44F9-A0BD-97FF586A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C951-D1B7-4F27-A5F4-53F863D12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59C6-B247-4213-AEB6-61BDF14EB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58E7F-A9ED-4A1B-99B3-8724E0D2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DFE1-C7ED-432A-BB7C-60240247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1743-87B7-4D00-B848-9CE3BBB9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57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19F5-376E-4348-8F2B-39E30F6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A9020-0710-450A-8320-AC9C00419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D1DC7-1B1E-41FD-A3E1-8B61494B2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0C68F-400E-4C82-9423-0D1845679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5C228-227E-4956-8140-1C3E1651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8C255-B428-4831-B13D-E3D7E716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2C71C-13C6-4882-87F1-A22F8719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0E352-711B-4DF3-A5EA-1F37EB8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97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9207-E2C3-46A6-BFA5-D75421D8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A4CF-90D7-40B4-94F1-E79FD75A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80C2D-8F88-4394-A668-E2511A6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684C6-9939-497E-96CF-43B65753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60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A1559-E52C-468A-AA52-E4718838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2CD2A-4995-4602-A5BC-85473525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B2751-893F-4882-BE24-C160AD62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85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BA6C-C4D2-45A9-983E-BCE0A627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ACCB3-4E3E-4D91-8803-10F295D5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DA40F-DF30-4ADB-A3DE-5E2A6EDB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76AC1-7945-42F9-9370-073791DE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141C2-6B18-4647-8860-7C26E2DE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067E5-9316-4E55-8031-29983075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65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D3F9-149C-4185-B1B6-41C302C7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DF973-53B0-4EA9-B51C-30D1AC698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7C249-3A6D-4F6E-87BD-2A21A5AC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8B103-BCC6-4F1F-AC03-698CA3BE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035BA-B05A-4E4B-B6D4-E879ACA3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2873A-43ED-46CA-9F92-2C3CFE7E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00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D2B9A-7481-4B0B-87A9-B2E0ADCE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64468-3AF2-45AC-9DA3-7721BAEC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AA12-A1E7-48D8-A790-1F19A824C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F91B-38D1-4AFE-90BC-BE527EED79FF}" type="datetimeFigureOut">
              <a:rPr lang="en-AU" smtClean="0"/>
              <a:t>18/12/2018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8384-A676-4310-8BAC-1B10D4178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B3AB-AB79-42EF-B5EF-8203329C8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4490-F54E-4D46-B3BD-957E513431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43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0F01081C-6228-4A55-8036-01EFDA2F4ED7}"/>
              </a:ext>
            </a:extLst>
          </p:cNvPr>
          <p:cNvSpPr/>
          <p:nvPr/>
        </p:nvSpPr>
        <p:spPr>
          <a:xfrm>
            <a:off x="10197734" y="218929"/>
            <a:ext cx="1102552" cy="587891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0372F-196D-49D3-A15B-FB2FD9BEEA9E}"/>
              </a:ext>
            </a:extLst>
          </p:cNvPr>
          <p:cNvSpPr txBox="1"/>
          <p:nvPr/>
        </p:nvSpPr>
        <p:spPr>
          <a:xfrm>
            <a:off x="9006585" y="157153"/>
            <a:ext cx="1389437" cy="49113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77811-0B3F-455D-A92A-55F020A46DDC}"/>
              </a:ext>
            </a:extLst>
          </p:cNvPr>
          <p:cNvSpPr txBox="1"/>
          <p:nvPr/>
        </p:nvSpPr>
        <p:spPr>
          <a:xfrm>
            <a:off x="728273" y="3044338"/>
            <a:ext cx="1563033" cy="16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BA263-E421-492F-93E4-4CAB542F3FB8}"/>
              </a:ext>
            </a:extLst>
          </p:cNvPr>
          <p:cNvSpPr txBox="1"/>
          <p:nvPr/>
        </p:nvSpPr>
        <p:spPr>
          <a:xfrm>
            <a:off x="3133165" y="3044338"/>
            <a:ext cx="1563033" cy="16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1B70E-C98A-45D2-B906-C2708FE44772}"/>
              </a:ext>
            </a:extLst>
          </p:cNvPr>
          <p:cNvSpPr txBox="1"/>
          <p:nvPr/>
        </p:nvSpPr>
        <p:spPr>
          <a:xfrm>
            <a:off x="5338399" y="3044338"/>
            <a:ext cx="1563033" cy="16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9D8FB-41D2-41E4-8430-59793F2116FA}"/>
              </a:ext>
            </a:extLst>
          </p:cNvPr>
          <p:cNvSpPr txBox="1"/>
          <p:nvPr/>
        </p:nvSpPr>
        <p:spPr>
          <a:xfrm>
            <a:off x="7391304" y="3044338"/>
            <a:ext cx="1563033" cy="16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77E6F4-6003-4BE0-BA2A-EAF7F2DBEB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21544" y="3854338"/>
            <a:ext cx="606729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4CAFEC-54A6-4C1F-9806-1C5A42091C9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291306" y="3854338"/>
            <a:ext cx="841859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24BB13-4D64-404F-8B7B-47EB402128C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696198" y="3854338"/>
            <a:ext cx="642201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67F284-02B2-40DE-A12E-C95792FF90C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901432" y="3854338"/>
            <a:ext cx="489872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62334B-4031-446E-AB90-9B55D8CA9A4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954337" y="3854338"/>
            <a:ext cx="657021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2483CF-EE43-496B-9F5A-B99C61ECCE97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4696198" y="1907530"/>
            <a:ext cx="1218719" cy="1946808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BAF587-2149-4C31-97DB-74E49DB61DBD}"/>
              </a:ext>
            </a:extLst>
          </p:cNvPr>
          <p:cNvSpPr txBox="1"/>
          <p:nvPr/>
        </p:nvSpPr>
        <p:spPr>
          <a:xfrm>
            <a:off x="5914917" y="1097530"/>
            <a:ext cx="1563033" cy="16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highlight>
                <a:srgbClr val="FF0000"/>
              </a:highligh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B907FF-A680-4892-8763-90DE18A75DAA}"/>
              </a:ext>
            </a:extLst>
          </p:cNvPr>
          <p:cNvSpPr txBox="1"/>
          <p:nvPr/>
        </p:nvSpPr>
        <p:spPr>
          <a:xfrm>
            <a:off x="765738" y="3046617"/>
            <a:ext cx="1385571" cy="1145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36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</a:p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1</a:t>
            </a:r>
          </a:p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8D62A-76BB-4B8F-8FBA-CEB0A4341E82}"/>
              </a:ext>
            </a:extLst>
          </p:cNvPr>
          <p:cNvSpPr txBox="1"/>
          <p:nvPr/>
        </p:nvSpPr>
        <p:spPr>
          <a:xfrm>
            <a:off x="3151176" y="3071437"/>
            <a:ext cx="1385571" cy="1145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36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1</a:t>
            </a:r>
          </a:p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</a:p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BE6F6E-5732-490B-82C8-288DB9285D4B}"/>
              </a:ext>
            </a:extLst>
          </p:cNvPr>
          <p:cNvSpPr txBox="1"/>
          <p:nvPr/>
        </p:nvSpPr>
        <p:spPr>
          <a:xfrm>
            <a:off x="5370187" y="3043322"/>
            <a:ext cx="13855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36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</a:p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</a:p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6131F0-8B7F-405F-B4B4-67E60967B855}"/>
              </a:ext>
            </a:extLst>
          </p:cNvPr>
          <p:cNvSpPr txBox="1"/>
          <p:nvPr/>
        </p:nvSpPr>
        <p:spPr>
          <a:xfrm>
            <a:off x="5933237" y="1126988"/>
            <a:ext cx="13855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b'</a:t>
            </a:r>
            <a:r>
              <a:rPr lang="en-AU" sz="36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</a:p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6</a:t>
            </a:r>
          </a:p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B16E583-FC92-4E5A-9C81-B8A540FE28F9}"/>
              </a:ext>
            </a:extLst>
          </p:cNvPr>
          <p:cNvSpPr txBox="1"/>
          <p:nvPr/>
        </p:nvSpPr>
        <p:spPr>
          <a:xfrm>
            <a:off x="7401964" y="3061054"/>
            <a:ext cx="1385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</a:t>
            </a:r>
            <a:r>
              <a:rPr lang="en-AU" sz="36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</a:p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7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ED1477-173E-48B2-AA46-F1E4BECF60F6}"/>
              </a:ext>
            </a:extLst>
          </p:cNvPr>
          <p:cNvSpPr/>
          <p:nvPr/>
        </p:nvSpPr>
        <p:spPr>
          <a:xfrm>
            <a:off x="5967437" y="2172522"/>
            <a:ext cx="588396" cy="465513"/>
          </a:xfrm>
          <a:prstGeom prst="roundRect">
            <a:avLst/>
          </a:prstGeom>
          <a:solidFill>
            <a:srgbClr val="FF0909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D0B3F2-C9FF-456B-94D3-86CF739307AC}"/>
              </a:ext>
            </a:extLst>
          </p:cNvPr>
          <p:cNvSpPr/>
          <p:nvPr/>
        </p:nvSpPr>
        <p:spPr>
          <a:xfrm>
            <a:off x="5385629" y="4084226"/>
            <a:ext cx="588396" cy="465513"/>
          </a:xfrm>
          <a:prstGeom prst="roundRect">
            <a:avLst/>
          </a:prstGeom>
          <a:solidFill>
            <a:srgbClr val="FF0909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11F7F4-E0BB-4242-90B2-139EB9E90414}"/>
              </a:ext>
            </a:extLst>
          </p:cNvPr>
          <p:cNvSpPr txBox="1"/>
          <p:nvPr/>
        </p:nvSpPr>
        <p:spPr>
          <a:xfrm>
            <a:off x="8329689" y="1094597"/>
            <a:ext cx="1563033" cy="16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AU" sz="12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820D24-A0B2-4BE3-B41E-545222525E68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 flipV="1">
            <a:off x="7477950" y="1904597"/>
            <a:ext cx="851739" cy="2933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9AEA025-D832-4B57-88BE-44304DB74BFB}"/>
              </a:ext>
            </a:extLst>
          </p:cNvPr>
          <p:cNvSpPr txBox="1"/>
          <p:nvPr/>
        </p:nvSpPr>
        <p:spPr>
          <a:xfrm>
            <a:off x="8331979" y="1093581"/>
            <a:ext cx="13855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b'</a:t>
            </a:r>
            <a:r>
              <a:rPr lang="en-AU" sz="36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</a:p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9</a:t>
            </a:r>
          </a:p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A5E5F8-83B2-467B-84B2-2C50FE9F549F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892722" y="1904597"/>
            <a:ext cx="678857" cy="0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B77459-50EB-43E5-803F-D0EB816876B3}"/>
              </a:ext>
            </a:extLst>
          </p:cNvPr>
          <p:cNvCxnSpPr>
            <a:cxnSpLocks/>
          </p:cNvCxnSpPr>
          <p:nvPr/>
        </p:nvCxnSpPr>
        <p:spPr>
          <a:xfrm>
            <a:off x="6062972" y="4760087"/>
            <a:ext cx="838460" cy="441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71926E8-F635-4E48-B7FC-166B372D704E}"/>
              </a:ext>
            </a:extLst>
          </p:cNvPr>
          <p:cNvSpPr txBox="1"/>
          <p:nvPr/>
        </p:nvSpPr>
        <p:spPr>
          <a:xfrm>
            <a:off x="6941575" y="4991146"/>
            <a:ext cx="5289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Block b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at risk of being disregarded due to a conflict with b’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 </a:t>
            </a:r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on transaction tx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8</a:t>
            </a:r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putting b</a:t>
            </a:r>
            <a:r>
              <a:rPr lang="en-AU" sz="2800" baseline="-25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en-AU" sz="2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at risk</a:t>
            </a:r>
          </a:p>
        </p:txBody>
      </p:sp>
    </p:spTree>
    <p:extLst>
      <p:ext uri="{BB962C8B-B14F-4D97-AF65-F5344CB8AC3E}">
        <p14:creationId xmlns:p14="http://schemas.microsoft.com/office/powerpoint/2010/main" val="90578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Jansson</dc:creator>
  <cp:lastModifiedBy>James Jansson</cp:lastModifiedBy>
  <cp:revision>18</cp:revision>
  <dcterms:created xsi:type="dcterms:W3CDTF">2018-12-15T03:37:44Z</dcterms:created>
  <dcterms:modified xsi:type="dcterms:W3CDTF">2018-12-18T00:26:11Z</dcterms:modified>
</cp:coreProperties>
</file>