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AFA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A1E626-9A0E-4EC2-9D39-6F0E0A3E565E}"/>
              </a:ext>
            </a:extLst>
          </p:cNvPr>
          <p:cNvSpPr/>
          <p:nvPr/>
        </p:nvSpPr>
        <p:spPr>
          <a:xfrm>
            <a:off x="409922" y="886691"/>
            <a:ext cx="11697714" cy="96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F842-70F0-4AFA-91D5-C21A45DB64B7}"/>
              </a:ext>
            </a:extLst>
          </p:cNvPr>
          <p:cNvSpPr/>
          <p:nvPr/>
        </p:nvSpPr>
        <p:spPr>
          <a:xfrm>
            <a:off x="488472" y="3260216"/>
            <a:ext cx="11619163" cy="330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494D8-0BB0-4CBA-9E66-85AB98FE802A}"/>
              </a:ext>
            </a:extLst>
          </p:cNvPr>
          <p:cNvCxnSpPr>
            <a:cxnSpLocks/>
            <a:endCxn id="46" idx="0"/>
          </p:cNvCxnSpPr>
          <p:nvPr/>
        </p:nvCxnSpPr>
        <p:spPr>
          <a:xfrm flipH="1" flipV="1">
            <a:off x="6966495" y="1596090"/>
            <a:ext cx="2027764" cy="2011893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0E4474-ADD9-42E5-8009-8C89B75636C3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7161866" y="1409203"/>
            <a:ext cx="3010834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3CD4-F113-4AB2-979F-19DAD42ACEA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H="1">
            <a:off x="1421057" y="1409203"/>
            <a:ext cx="5350068" cy="494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8AE31-F65E-41C0-A7E1-06CB774897F3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581834" y="1414149"/>
            <a:ext cx="448482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212E4-C5F9-4B9A-AB67-97D6FC3D93C5}"/>
              </a:ext>
            </a:extLst>
          </p:cNvPr>
          <p:cNvSpPr txBox="1"/>
          <p:nvPr/>
        </p:nvSpPr>
        <p:spPr>
          <a:xfrm>
            <a:off x="10828108" y="3661668"/>
            <a:ext cx="432451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2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12E9D-5F03-48FB-B6DF-C70C1ABD3502}"/>
              </a:ext>
            </a:extLst>
          </p:cNvPr>
          <p:cNvSpPr txBox="1"/>
          <p:nvPr/>
        </p:nvSpPr>
        <p:spPr>
          <a:xfrm>
            <a:off x="10269132" y="1094374"/>
            <a:ext cx="275997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15093-414B-4215-B39A-BEF34B70F3B7}"/>
              </a:ext>
            </a:extLst>
          </p:cNvPr>
          <p:cNvSpPr txBox="1"/>
          <p:nvPr/>
        </p:nvSpPr>
        <p:spPr>
          <a:xfrm flipH="1" flipV="1">
            <a:off x="1026262" y="3596737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D7565-B3B9-4A9D-9681-2F6DF78970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581834" y="4733429"/>
            <a:ext cx="444428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C8F9C8-EAEA-4145-BA9E-48D832196F8E}"/>
              </a:ext>
            </a:extLst>
          </p:cNvPr>
          <p:cNvSpPr txBox="1"/>
          <p:nvPr/>
        </p:nvSpPr>
        <p:spPr>
          <a:xfrm>
            <a:off x="4563836" y="95992"/>
            <a:ext cx="4637053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First central chain block downstream from side shard block </a:t>
            </a:r>
            <a:r>
              <a:rPr lang="en-AU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4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731</a:t>
            </a:r>
            <a:endParaRPr lang="en-AU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C68720-4857-4030-8438-4E29BC758867}"/>
              </a:ext>
            </a:extLst>
          </p:cNvPr>
          <p:cNvSpPr txBox="1"/>
          <p:nvPr/>
        </p:nvSpPr>
        <p:spPr>
          <a:xfrm flipH="1" flipV="1">
            <a:off x="6771125" y="1222317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3D6F29-C8BE-47C2-882C-B7694F16CC00}"/>
              </a:ext>
            </a:extLst>
          </p:cNvPr>
          <p:cNvSpPr txBox="1"/>
          <p:nvPr/>
        </p:nvSpPr>
        <p:spPr>
          <a:xfrm flipH="1" flipV="1">
            <a:off x="1030316" y="1227263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EF2E655-3C0E-4BC1-92AE-A82BB27736BE}"/>
              </a:ext>
            </a:extLst>
          </p:cNvPr>
          <p:cNvSpPr/>
          <p:nvPr/>
        </p:nvSpPr>
        <p:spPr>
          <a:xfrm>
            <a:off x="11112782" y="295468"/>
            <a:ext cx="839731" cy="392648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A50E11-76D6-498E-A2B8-5A14C2A9B832}"/>
              </a:ext>
            </a:extLst>
          </p:cNvPr>
          <p:cNvSpPr txBox="1"/>
          <p:nvPr/>
        </p:nvSpPr>
        <p:spPr>
          <a:xfrm>
            <a:off x="9921634" y="233691"/>
            <a:ext cx="105823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CDB73-9BBA-4651-A178-D9FF34C9A3B7}"/>
              </a:ext>
            </a:extLst>
          </p:cNvPr>
          <p:cNvCxnSpPr>
            <a:cxnSpLocks/>
            <a:stCxn id="46" idx="0"/>
          </p:cNvCxnSpPr>
          <p:nvPr/>
        </p:nvCxnSpPr>
        <p:spPr>
          <a:xfrm flipH="1">
            <a:off x="5512309" y="1596090"/>
            <a:ext cx="1454186" cy="203573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2F4F9B-B26C-407B-803F-701C9B67225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3690183" y="4730029"/>
            <a:ext cx="526434" cy="340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592A06-B7F7-42C8-B441-7FDC6789738C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>
            <a:off x="6831974" y="4730029"/>
            <a:ext cx="830324" cy="340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AF7B7-77D9-43D2-B1C6-8E46A6EBB67B}"/>
              </a:ext>
            </a:extLst>
          </p:cNvPr>
          <p:cNvSpPr txBox="1"/>
          <p:nvPr/>
        </p:nvSpPr>
        <p:spPr>
          <a:xfrm>
            <a:off x="1062532" y="3646290"/>
            <a:ext cx="2505262" cy="16312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731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 A-&gt;B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Fees: 30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Output address: ‘1ajfhk’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Multiplier: 4</a:t>
            </a:r>
            <a:endParaRPr lang="en-AU" sz="1400" dirty="0"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A86452-987A-4A27-87D3-B475DB959BEA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409924" y="1601036"/>
            <a:ext cx="815762" cy="94167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28CA54-4606-4FEF-94ED-AE3AF749EA16}"/>
              </a:ext>
            </a:extLst>
          </p:cNvPr>
          <p:cNvSpPr txBox="1"/>
          <p:nvPr/>
        </p:nvSpPr>
        <p:spPr>
          <a:xfrm flipH="1" flipV="1">
            <a:off x="4168053" y="3593337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6E9A17-D8D6-4B8C-A640-6D8A12717D79}"/>
              </a:ext>
            </a:extLst>
          </p:cNvPr>
          <p:cNvSpPr txBox="1"/>
          <p:nvPr/>
        </p:nvSpPr>
        <p:spPr>
          <a:xfrm flipH="1" flipV="1">
            <a:off x="7662298" y="3596737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398699-335C-45F3-8F5D-84CE7EDD6FD6}"/>
              </a:ext>
            </a:extLst>
          </p:cNvPr>
          <p:cNvSpPr txBox="1"/>
          <p:nvPr/>
        </p:nvSpPr>
        <p:spPr>
          <a:xfrm>
            <a:off x="4210289" y="3607983"/>
            <a:ext cx="2505262" cy="16312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732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 C-&gt;D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Fees: 160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Output address: ‘1cmvn’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Multiplier: 2</a:t>
            </a:r>
            <a:endParaRPr lang="en-AU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B981BD-2C34-4E49-B32D-30634E903DEA}"/>
              </a:ext>
            </a:extLst>
          </p:cNvPr>
          <p:cNvSpPr txBox="1"/>
          <p:nvPr/>
        </p:nvSpPr>
        <p:spPr>
          <a:xfrm>
            <a:off x="7741627" y="3646290"/>
            <a:ext cx="2505262" cy="16312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733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 E-&gt;F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Fees: 77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Output address: ‘1webv’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Multiplier: 3</a:t>
            </a:r>
            <a:endParaRPr lang="en-AU" sz="1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38</cp:revision>
  <dcterms:created xsi:type="dcterms:W3CDTF">2018-12-09T08:49:38Z</dcterms:created>
  <dcterms:modified xsi:type="dcterms:W3CDTF">2018-12-20T08:07:52Z</dcterms:modified>
</cp:coreProperties>
</file>