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2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2200-D49D-4BF1-A64A-64BEE5E0E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92FE2-36DF-4114-B59C-F7F96EE64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7045F-7952-4BCE-9DFE-7807E810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25368-A3E3-4F27-8405-4571657D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61C7A-2829-49CE-B0F9-C9809890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28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6641-5E42-48FE-A8E7-F8290CE1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E325-454A-4AFF-83EE-C43D94FA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DC73-D8FE-4A1B-97E9-0F957CD0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51D4-3E4A-4CB4-8873-03C333CE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0C37-2BE7-4564-BB63-D2732EC2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89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13A2B-9E70-4181-B8DD-99BFA15D0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57EC1-F76A-42D8-817C-86C33B2AD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5C57-9A7F-4AE0-B6BD-A1E71C11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4D530-CA24-40B9-96B9-C0958E2A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FB52-3E30-45F1-8707-B14364D8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66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4682-16A8-4206-9558-513AB6E6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17E4-0BC5-4777-81E1-3B1D3AD7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69BC-46E9-443D-B5D3-72E72617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A4A69-25F2-4EA6-971E-CBD54EF5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4962-1D4C-4CC4-9A32-20C00D01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97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8571-9C23-4F87-91C2-ECBACADC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D99F5-C008-4148-9734-724535629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BC91-A6C4-4A8F-9660-21C9792E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2023-47BA-45CF-92F5-29104367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43EF-EEC6-4614-8282-649C7A1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20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7FC8-7F56-44F9-A0BD-97FF586A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C951-D1B7-4F27-A5F4-53F863D12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559C6-B247-4213-AEB6-61BDF14EB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58E7F-A9ED-4A1B-99B3-8724E0D2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7DFE1-C7ED-432A-BB7C-60240247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1743-87B7-4D00-B848-9CE3BBB9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57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19F5-376E-4348-8F2B-39E30F6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A9020-0710-450A-8320-AC9C00419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D1DC7-1B1E-41FD-A3E1-8B61494B2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0C68F-400E-4C82-9423-0D1845679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5C228-227E-4956-8140-1C3E16517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8C255-B428-4831-B13D-E3D7E716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2C71C-13C6-4882-87F1-A22F8719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0E352-711B-4DF3-A5EA-1F37EB8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97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9207-E2C3-46A6-BFA5-D75421D8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A4CF-90D7-40B4-94F1-E79FD75A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80C2D-8F88-4394-A668-E2511A6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684C6-9939-497E-96CF-43B65753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60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A1559-E52C-468A-AA52-E4718838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2CD2A-4995-4602-A5BC-85473525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B2751-893F-4882-BE24-C160AD62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85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BA6C-C4D2-45A9-983E-BCE0A627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ACCB3-4E3E-4D91-8803-10F295D5E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DA40F-DF30-4ADB-A3DE-5E2A6EDB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76AC1-7945-42F9-9370-073791DE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141C2-6B18-4647-8860-7C26E2DE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067E5-9316-4E55-8031-29983075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65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D3F9-149C-4185-B1B6-41C302C7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DF973-53B0-4EA9-B51C-30D1AC698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7C249-3A6D-4F6E-87BD-2A21A5AC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8B103-BCC6-4F1F-AC03-698CA3BE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035BA-B05A-4E4B-B6D4-E879ACA3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2873A-43ED-46CA-9F92-2C3CFE7E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00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D2B9A-7481-4B0B-87A9-B2E0ADCE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64468-3AF2-45AC-9DA3-7721BAEC9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AA12-A1E7-48D8-A790-1F19A824C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0F91B-38D1-4AFE-90BC-BE527EED79FF}" type="datetimeFigureOut">
              <a:rPr lang="en-AU" smtClean="0"/>
              <a:t>16/12/2018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8384-A676-4310-8BAC-1B10D4178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B3AB-AB79-42EF-B5EF-8203329C8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43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CB66083-03EC-4164-B297-911EE9FE323D}"/>
              </a:ext>
            </a:extLst>
          </p:cNvPr>
          <p:cNvGrpSpPr/>
          <p:nvPr/>
        </p:nvGrpSpPr>
        <p:grpSpPr>
          <a:xfrm>
            <a:off x="370594" y="1027185"/>
            <a:ext cx="11528691" cy="4410872"/>
            <a:chOff x="434442" y="3079732"/>
            <a:chExt cx="8349591" cy="2989255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F01081C-6228-4A55-8036-01EFDA2F4ED7}"/>
                </a:ext>
              </a:extLst>
            </p:cNvPr>
            <p:cNvSpPr/>
            <p:nvPr/>
          </p:nvSpPr>
          <p:spPr>
            <a:xfrm>
              <a:off x="7323541" y="3280270"/>
              <a:ext cx="798517" cy="398415"/>
            </a:xfrm>
            <a:prstGeom prst="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E0372F-196D-49D3-A15B-FB2FD9BEEA9E}"/>
                </a:ext>
              </a:extLst>
            </p:cNvPr>
            <p:cNvSpPr txBox="1"/>
            <p:nvPr/>
          </p:nvSpPr>
          <p:spPr>
            <a:xfrm>
              <a:off x="6460858" y="3238404"/>
              <a:ext cx="1006292" cy="33284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Time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5349021-2E3F-41EC-873B-4CED7F945012}"/>
                </a:ext>
              </a:extLst>
            </p:cNvPr>
            <p:cNvGrpSpPr/>
            <p:nvPr/>
          </p:nvGrpSpPr>
          <p:grpSpPr>
            <a:xfrm>
              <a:off x="434442" y="3079732"/>
              <a:ext cx="8349591" cy="2989255"/>
              <a:chOff x="1791271" y="3303160"/>
              <a:chExt cx="3409404" cy="122060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ECB858-79D5-4150-BB00-7C12CB6970AA}"/>
                  </a:ext>
                </a:extLst>
              </p:cNvPr>
              <p:cNvSpPr txBox="1"/>
              <p:nvPr/>
            </p:nvSpPr>
            <p:spPr>
              <a:xfrm>
                <a:off x="2779433" y="3303160"/>
                <a:ext cx="462239" cy="5730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highlight>
                    <a:srgbClr val="FF0000"/>
                  </a:highlight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077811-0B3F-455D-A92A-55F020A46DDC}"/>
                  </a:ext>
                </a:extLst>
              </p:cNvPr>
              <p:cNvSpPr txBox="1"/>
              <p:nvPr/>
            </p:nvSpPr>
            <p:spPr>
              <a:xfrm>
                <a:off x="1989689" y="3950729"/>
                <a:ext cx="462239" cy="5730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BA263-E421-492F-93E4-4CAB542F3FB8}"/>
                  </a:ext>
                </a:extLst>
              </p:cNvPr>
              <p:cNvSpPr txBox="1"/>
              <p:nvPr/>
            </p:nvSpPr>
            <p:spPr>
              <a:xfrm>
                <a:off x="2645730" y="3950729"/>
                <a:ext cx="462239" cy="5730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71B70E-C98A-45D2-B906-C2708FE44772}"/>
                  </a:ext>
                </a:extLst>
              </p:cNvPr>
              <p:cNvSpPr txBox="1"/>
              <p:nvPr/>
            </p:nvSpPr>
            <p:spPr>
              <a:xfrm>
                <a:off x="3222495" y="3950729"/>
                <a:ext cx="462239" cy="5730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59D8FB-41D2-41E4-8430-59793F2116FA}"/>
                  </a:ext>
                </a:extLst>
              </p:cNvPr>
              <p:cNvSpPr txBox="1"/>
              <p:nvPr/>
            </p:nvSpPr>
            <p:spPr>
              <a:xfrm>
                <a:off x="3879036" y="3950729"/>
                <a:ext cx="462239" cy="5730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9933D8-F0B0-43F9-9A73-0FA8B45E0F1A}"/>
                  </a:ext>
                </a:extLst>
              </p:cNvPr>
              <p:cNvSpPr txBox="1"/>
              <p:nvPr/>
            </p:nvSpPr>
            <p:spPr>
              <a:xfrm>
                <a:off x="4516749" y="3950114"/>
                <a:ext cx="462239" cy="5730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377E6F4-6003-4BE0-BA2A-EAF7F2DBEBF0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 flipV="1">
                <a:off x="1791271" y="4237249"/>
                <a:ext cx="198418" cy="3232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54CAFEC-54A6-4C1F-9806-1C5A42091C98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2451928" y="4237249"/>
                <a:ext cx="193802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824BB13-4D64-404F-8B7B-47EB402128C3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>
                <a:off x="3107969" y="4237249"/>
                <a:ext cx="114526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E67F284-02B2-40DE-A12E-C95792FF90C8}"/>
                  </a:ext>
                </a:extLst>
              </p:cNvPr>
              <p:cNvCxnSpPr>
                <a:cxnSpLocks/>
                <a:stCxn id="14" idx="3"/>
                <a:endCxn id="15" idx="1"/>
              </p:cNvCxnSpPr>
              <p:nvPr/>
            </p:nvCxnSpPr>
            <p:spPr>
              <a:xfrm flipV="1">
                <a:off x="3684734" y="4237247"/>
                <a:ext cx="194302" cy="2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B62334B-4031-446E-AB90-9B55D8CA9A4D}"/>
                  </a:ext>
                </a:extLst>
              </p:cNvPr>
              <p:cNvCxnSpPr>
                <a:cxnSpLocks/>
                <a:stCxn id="15" idx="3"/>
                <a:endCxn id="17" idx="1"/>
              </p:cNvCxnSpPr>
              <p:nvPr/>
            </p:nvCxnSpPr>
            <p:spPr>
              <a:xfrm flipV="1">
                <a:off x="4341275" y="4236632"/>
                <a:ext cx="175474" cy="615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E73DEB2-7E85-468E-A8F1-FC0FD827D119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4978988" y="4236631"/>
                <a:ext cx="221687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2483CF-EE43-496B-9F5A-B99C61ECCE97}"/>
                  </a:ext>
                </a:extLst>
              </p:cNvPr>
              <p:cNvCxnSpPr>
                <a:cxnSpLocks/>
                <a:stCxn id="12" idx="3"/>
                <a:endCxn id="10" idx="1"/>
              </p:cNvCxnSpPr>
              <p:nvPr/>
            </p:nvCxnSpPr>
            <p:spPr>
              <a:xfrm flipV="1">
                <a:off x="2451928" y="3589680"/>
                <a:ext cx="327505" cy="647569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C6DFD01-710C-4AED-9707-659163FF9224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>
                <a:off x="3241672" y="3589680"/>
                <a:ext cx="407250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8F19A8E-BBC7-42F6-8FD6-176226389D7E}"/>
                  </a:ext>
                </a:extLst>
              </p:cNvPr>
              <p:cNvCxnSpPr>
                <a:cxnSpLocks/>
                <a:stCxn id="11" idx="3"/>
                <a:endCxn id="17" idx="0"/>
              </p:cNvCxnSpPr>
              <p:nvPr/>
            </p:nvCxnSpPr>
            <p:spPr>
              <a:xfrm>
                <a:off x="4111161" y="3589680"/>
                <a:ext cx="636707" cy="360435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BAF587-2149-4C31-97DB-74E49DB61DBD}"/>
                  </a:ext>
                </a:extLst>
              </p:cNvPr>
              <p:cNvSpPr txBox="1"/>
              <p:nvPr/>
            </p:nvSpPr>
            <p:spPr>
              <a:xfrm>
                <a:off x="3648922" y="3303160"/>
                <a:ext cx="462239" cy="5730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AU" sz="1200">
                  <a:solidFill>
                    <a:schemeClr val="bg1"/>
                  </a:solidFill>
                  <a:highlight>
                    <a:srgbClr val="FF0000"/>
                  </a:highlight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FB907FF-A680-4892-8763-90DE18A75DAA}"/>
                </a:ext>
              </a:extLst>
            </p:cNvPr>
            <p:cNvSpPr txBox="1"/>
            <p:nvPr/>
          </p:nvSpPr>
          <p:spPr>
            <a:xfrm>
              <a:off x="947499" y="4667165"/>
              <a:ext cx="1003492" cy="77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</a:t>
              </a:r>
              <a:r>
                <a:rPr lang="en-AU" sz="36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0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1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298D62A-76BB-4B8F-8FBA-CEB0A4341E82}"/>
                </a:ext>
              </a:extLst>
            </p:cNvPr>
            <p:cNvSpPr txBox="1"/>
            <p:nvPr/>
          </p:nvSpPr>
          <p:spPr>
            <a:xfrm>
              <a:off x="2543554" y="4664932"/>
              <a:ext cx="1003492" cy="77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</a:t>
              </a:r>
              <a:r>
                <a:rPr lang="en-AU" sz="36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1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3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BEDBA20-B033-46FD-BC88-34FA4998CEDE}"/>
                </a:ext>
              </a:extLst>
            </p:cNvPr>
            <p:cNvSpPr txBox="1"/>
            <p:nvPr/>
          </p:nvSpPr>
          <p:spPr>
            <a:xfrm>
              <a:off x="2855488" y="3099696"/>
              <a:ext cx="1003492" cy="73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b'</a:t>
              </a:r>
              <a:r>
                <a:rPr lang="en-AU" sz="36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1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BE6F6E-5732-490B-82C8-288DB9285D4B}"/>
                </a:ext>
              </a:extLst>
            </p:cNvPr>
            <p:cNvSpPr txBox="1"/>
            <p:nvPr/>
          </p:nvSpPr>
          <p:spPr>
            <a:xfrm>
              <a:off x="3941151" y="4664932"/>
              <a:ext cx="1003492" cy="131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</a:t>
              </a:r>
              <a:r>
                <a:rPr lang="en-AU" sz="36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2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6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7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06131F0-8B7F-405F-B4B4-67E60967B855}"/>
                </a:ext>
              </a:extLst>
            </p:cNvPr>
            <p:cNvSpPr txBox="1"/>
            <p:nvPr/>
          </p:nvSpPr>
          <p:spPr>
            <a:xfrm>
              <a:off x="4997076" y="3099696"/>
              <a:ext cx="1003492" cy="102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b'</a:t>
              </a:r>
              <a:r>
                <a:rPr lang="en-AU" sz="36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2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8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9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B16E583-FC92-4E5A-9C81-B8A540FE28F9}"/>
                </a:ext>
              </a:extLst>
            </p:cNvPr>
            <p:cNvSpPr txBox="1"/>
            <p:nvPr/>
          </p:nvSpPr>
          <p:spPr>
            <a:xfrm>
              <a:off x="5555075" y="4676949"/>
              <a:ext cx="1003492" cy="55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</a:t>
              </a:r>
              <a:r>
                <a:rPr lang="en-AU" sz="36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3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10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AC06280-1658-4EA5-8B74-219883BB6383}"/>
                </a:ext>
              </a:extLst>
            </p:cNvPr>
            <p:cNvSpPr/>
            <p:nvPr/>
          </p:nvSpPr>
          <p:spPr>
            <a:xfrm>
              <a:off x="7155217" y="5095231"/>
              <a:ext cx="1030252" cy="588370"/>
            </a:xfrm>
            <a:prstGeom prst="rect">
              <a:avLst/>
            </a:prstGeom>
            <a:solidFill>
              <a:srgbClr val="FFE699">
                <a:alpha val="50196"/>
              </a:srgb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201EABA-C076-41A9-A66F-01AE3AF8D5AB}"/>
                </a:ext>
              </a:extLst>
            </p:cNvPr>
            <p:cNvSpPr txBox="1"/>
            <p:nvPr/>
          </p:nvSpPr>
          <p:spPr>
            <a:xfrm>
              <a:off x="7093551" y="4664740"/>
              <a:ext cx="1130907" cy="131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</a:t>
              </a:r>
              <a:r>
                <a:rPr lang="en-AU" sz="36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4</a:t>
              </a: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b'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1</a:t>
              </a:r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: tx</a:t>
              </a:r>
              <a:r>
                <a:rPr lang="en-AU" sz="24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5</a:t>
              </a:r>
              <a:endPara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b'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2</a:t>
              </a:r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: 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8, </a:t>
              </a:r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9</a:t>
              </a:r>
              <a:endParaRPr lang="en-AU" sz="2800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  <a:p>
              <a:r>
                <a:rPr lang="en-AU" sz="28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tx</a:t>
              </a:r>
              <a:r>
                <a:rPr lang="en-AU" sz="2800" baseline="-25000" dirty="0">
                  <a:latin typeface="Roboto Condensed" panose="02000000000000000000" pitchFamily="2" charset="0"/>
                  <a:ea typeface="Roboto Condensed" panose="02000000000000000000" pitchFamily="2" charset="0"/>
                </a:rPr>
                <a:t>11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ED1477-173E-48B2-AA46-F1E4BECF60F6}"/>
              </a:ext>
            </a:extLst>
          </p:cNvPr>
          <p:cNvSpPr/>
          <p:nvPr/>
        </p:nvSpPr>
        <p:spPr>
          <a:xfrm>
            <a:off x="6698956" y="1678228"/>
            <a:ext cx="588396" cy="465513"/>
          </a:xfrm>
          <a:prstGeom prst="roundRect">
            <a:avLst/>
          </a:prstGeom>
          <a:solidFill>
            <a:srgbClr val="FF0909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D0B3F2-C9FF-456B-94D3-86CF739307AC}"/>
              </a:ext>
            </a:extLst>
          </p:cNvPr>
          <p:cNvSpPr/>
          <p:nvPr/>
        </p:nvSpPr>
        <p:spPr>
          <a:xfrm>
            <a:off x="5268358" y="4806186"/>
            <a:ext cx="588396" cy="465513"/>
          </a:xfrm>
          <a:prstGeom prst="roundRect">
            <a:avLst/>
          </a:prstGeom>
          <a:solidFill>
            <a:srgbClr val="FF0909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DE0F3A-0A68-44FA-945B-FF3C6BD432A2}"/>
              </a:ext>
            </a:extLst>
          </p:cNvPr>
          <p:cNvCxnSpPr/>
          <p:nvPr/>
        </p:nvCxnSpPr>
        <p:spPr>
          <a:xfrm>
            <a:off x="8927869" y="2211185"/>
            <a:ext cx="362084" cy="7897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D112F8-2080-456A-8748-BC6E624686D8}"/>
              </a:ext>
            </a:extLst>
          </p:cNvPr>
          <p:cNvCxnSpPr>
            <a:cxnSpLocks/>
          </p:cNvCxnSpPr>
          <p:nvPr/>
        </p:nvCxnSpPr>
        <p:spPr>
          <a:xfrm flipH="1">
            <a:off x="8927869" y="2208966"/>
            <a:ext cx="299259" cy="7919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7E6D425-4052-4FB7-8089-60070CD6539F}"/>
              </a:ext>
            </a:extLst>
          </p:cNvPr>
          <p:cNvSpPr/>
          <p:nvPr/>
        </p:nvSpPr>
        <p:spPr>
          <a:xfrm>
            <a:off x="10086237" y="4388914"/>
            <a:ext cx="588396" cy="465513"/>
          </a:xfrm>
          <a:prstGeom prst="roundRect">
            <a:avLst/>
          </a:prstGeom>
          <a:solidFill>
            <a:srgbClr val="FF0909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78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Jansson</dc:creator>
  <cp:lastModifiedBy>James Jansson</cp:lastModifiedBy>
  <cp:revision>9</cp:revision>
  <dcterms:created xsi:type="dcterms:W3CDTF">2018-12-15T03:37:44Z</dcterms:created>
  <dcterms:modified xsi:type="dcterms:W3CDTF">2018-12-16T12:23:18Z</dcterms:modified>
</cp:coreProperties>
</file>