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Jansson\Documents\GitKraken\xcredits-whitepapers-drafts\scripts\1vs10-step-P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Jansson\Documents\GitKraken\xcredits-whitepapers-drafts\scripts\1vs10-step-P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/>
              <a:t>Single-step PoW block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Sheet1!$AA$4:$AA$33</c:f>
              <c:numCache>
                <c:formatCode>0.00%</c:formatCode>
                <c:ptCount val="30"/>
                <c:pt idx="0">
                  <c:v>0.1</c:v>
                </c:pt>
                <c:pt idx="1">
                  <c:v>8.5999999999999993E-2</c:v>
                </c:pt>
                <c:pt idx="2">
                  <c:v>7.5300000000000006E-2</c:v>
                </c:pt>
                <c:pt idx="3">
                  <c:v>7.1199999999999999E-2</c:v>
                </c:pt>
                <c:pt idx="4">
                  <c:v>6.3200000000000006E-2</c:v>
                </c:pt>
                <c:pt idx="5">
                  <c:v>5.9700000000000003E-2</c:v>
                </c:pt>
                <c:pt idx="6">
                  <c:v>5.0900000000000001E-2</c:v>
                </c:pt>
                <c:pt idx="7">
                  <c:v>4.5199999999999997E-2</c:v>
                </c:pt>
                <c:pt idx="8">
                  <c:v>4.4699999999999997E-2</c:v>
                </c:pt>
                <c:pt idx="9">
                  <c:v>3.9100000000000003E-2</c:v>
                </c:pt>
                <c:pt idx="10">
                  <c:v>3.2099999999999997E-2</c:v>
                </c:pt>
                <c:pt idx="11">
                  <c:v>3.0800000000000001E-2</c:v>
                </c:pt>
                <c:pt idx="12">
                  <c:v>2.8799999999999999E-2</c:v>
                </c:pt>
                <c:pt idx="13">
                  <c:v>2.3699999999999999E-2</c:v>
                </c:pt>
                <c:pt idx="14">
                  <c:v>2.58E-2</c:v>
                </c:pt>
                <c:pt idx="15">
                  <c:v>2.12E-2</c:v>
                </c:pt>
                <c:pt idx="16">
                  <c:v>2.01E-2</c:v>
                </c:pt>
                <c:pt idx="17">
                  <c:v>1.5699999999999999E-2</c:v>
                </c:pt>
                <c:pt idx="18">
                  <c:v>1.3599999999999999E-2</c:v>
                </c:pt>
                <c:pt idx="19">
                  <c:v>1.43E-2</c:v>
                </c:pt>
                <c:pt idx="20">
                  <c:v>1.2999999999999999E-2</c:v>
                </c:pt>
                <c:pt idx="21">
                  <c:v>1.32E-2</c:v>
                </c:pt>
                <c:pt idx="22">
                  <c:v>1.1299999999999999E-2</c:v>
                </c:pt>
                <c:pt idx="23">
                  <c:v>8.8000000000000005E-3</c:v>
                </c:pt>
                <c:pt idx="24">
                  <c:v>7.3000000000000001E-3</c:v>
                </c:pt>
                <c:pt idx="25">
                  <c:v>7.1999999999999998E-3</c:v>
                </c:pt>
                <c:pt idx="26">
                  <c:v>8.3000000000000001E-3</c:v>
                </c:pt>
                <c:pt idx="27">
                  <c:v>6.0000000000000001E-3</c:v>
                </c:pt>
                <c:pt idx="28">
                  <c:v>5.5999999999999999E-3</c:v>
                </c:pt>
                <c:pt idx="29">
                  <c:v>6.8999999999999999E-3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D-4DBB-A925-B3EB0718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522224"/>
        <c:axId val="354522880"/>
      </c:barChart>
      <c:catAx>
        <c:axId val="3545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22880"/>
        <c:crosses val="autoZero"/>
        <c:auto val="1"/>
        <c:lblAlgn val="ctr"/>
        <c:lblOffset val="100"/>
        <c:noMultiLvlLbl val="0"/>
      </c:catAx>
      <c:valAx>
        <c:axId val="354522880"/>
        <c:scaling>
          <c:orientation val="minMax"/>
          <c:max val="0.14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/>
              <a:t>10-step PoW block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Sheet1!$AE$4:$AE$33</c:f>
              <c:numCache>
                <c:formatCode>0.00%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1.1999999999999999E-3</c:v>
                </c:pt>
                <c:pt idx="3">
                  <c:v>7.9000000000000008E-3</c:v>
                </c:pt>
                <c:pt idx="4">
                  <c:v>2.5000000000000001E-2</c:v>
                </c:pt>
                <c:pt idx="5">
                  <c:v>5.0299999999999997E-2</c:v>
                </c:pt>
                <c:pt idx="6">
                  <c:v>8.9200000000000002E-2</c:v>
                </c:pt>
                <c:pt idx="7">
                  <c:v>0.1085</c:v>
                </c:pt>
                <c:pt idx="8">
                  <c:v>0.12540000000000001</c:v>
                </c:pt>
                <c:pt idx="9">
                  <c:v>0.13250000000000001</c:v>
                </c:pt>
                <c:pt idx="10">
                  <c:v>0.11940000000000001</c:v>
                </c:pt>
                <c:pt idx="11">
                  <c:v>9.8400000000000001E-2</c:v>
                </c:pt>
                <c:pt idx="12">
                  <c:v>7.9000000000000001E-2</c:v>
                </c:pt>
                <c:pt idx="13">
                  <c:v>5.1400000000000001E-2</c:v>
                </c:pt>
                <c:pt idx="14">
                  <c:v>3.95E-2</c:v>
                </c:pt>
                <c:pt idx="15">
                  <c:v>2.5899999999999999E-2</c:v>
                </c:pt>
                <c:pt idx="16">
                  <c:v>1.7899999999999999E-2</c:v>
                </c:pt>
                <c:pt idx="17">
                  <c:v>1.34E-2</c:v>
                </c:pt>
                <c:pt idx="18">
                  <c:v>6.3E-3</c:v>
                </c:pt>
                <c:pt idx="19">
                  <c:v>3.7000000000000002E-3</c:v>
                </c:pt>
                <c:pt idx="20">
                  <c:v>2.3E-3</c:v>
                </c:pt>
                <c:pt idx="21">
                  <c:v>1E-3</c:v>
                </c:pt>
                <c:pt idx="22">
                  <c:v>8.0000000000000004E-4</c:v>
                </c:pt>
                <c:pt idx="23">
                  <c:v>2.9999999999999997E-4</c:v>
                </c:pt>
                <c:pt idx="24">
                  <c:v>2.9999999999999997E-4</c:v>
                </c:pt>
                <c:pt idx="25">
                  <c:v>2.0000000000000001E-4</c:v>
                </c:pt>
                <c:pt idx="26">
                  <c:v>2.0000000000000001E-4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2-47E8-B2ED-033B33BB1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995248"/>
        <c:axId val="359993936"/>
      </c:barChart>
      <c:catAx>
        <c:axId val="359995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93936"/>
        <c:crosses val="autoZero"/>
        <c:auto val="1"/>
        <c:lblAlgn val="ctr"/>
        <c:lblOffset val="100"/>
        <c:noMultiLvlLbl val="0"/>
      </c:catAx>
      <c:valAx>
        <c:axId val="3599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9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593-18BE-48B3-B4C0-13DF9A2B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7B65E-E961-4D68-B66C-9E980512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CD5F-B95F-414A-9F8E-E21404F5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318-2C22-40AA-BF64-03E31AC4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9BB5-8D10-474D-AFD8-357896AC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16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31D-9BA1-4E3A-9E4B-CDF30C7D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75CB1-296F-42D6-B279-2320518E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A92F-756B-4382-8411-5C5DD82C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1C9E-0B9A-4D97-8CE0-3DDFF56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BDE7-DDA4-42F4-8CBA-BA35CD1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58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45E3F-C67F-4369-BEB1-E73595AB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F4100-6436-4FC3-8C6D-2D3B411C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EBC7-BDE2-4057-B512-9A0611A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E868-7FFC-4D50-91A3-D8EEA757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FE15-2106-4CC5-A158-4DC50C6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9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DAA0-4EE4-4E3D-A775-188CFF79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5D1F-7421-4D05-87D2-7779755B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64FA-40A7-49D8-A813-F90848EE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8C03-6FB8-4D90-A955-F23ED5BB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50DA-C224-483B-88CD-02CCBA79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FE09-A284-429F-8308-3A4320C0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68D4-F5EF-4F54-8E26-8C70B083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C615-22DD-496B-B7CE-E27444ED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2B38-61CC-4F69-A388-3070F8DD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F680-606A-44FC-B1BD-04D7744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E76-896E-4955-8FB3-17F66C23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3A32-64A9-47DB-9D8D-5B0A9C1E2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1B57E-AF4E-4884-B22D-2998374B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6E4D-276D-4EE3-9469-B3F32098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6FE4-0079-46F1-9800-9C21711B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C8CB7-FB79-470F-ACB4-1B08D3FB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79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0040-F2BB-4080-9D43-D293F0F1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CA749-3851-425B-929B-E75F69AA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7F66-C23F-4677-88D9-6AEA049A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2CB6D-16AB-4879-BC6F-39D568F73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F509-560D-4FC2-8C26-F15E92F28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2BA21-7D2C-4C09-A1B5-BC2001B8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3B0BD-4CBB-4CCA-9068-773499C3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56E08-52AB-402C-B52C-F68686E1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6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9628-1674-4711-8BCF-44077725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8AD6A-D87D-4354-817C-127F8F47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C8909-FCD8-48F6-83C8-79150BE5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29599-8915-4490-BD8D-A1101AF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6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648D-EF49-4BDA-A5AB-D12397C4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6D7C-327E-4021-B4CA-B8BBF22D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53219-B510-40BE-A9CF-CF6689BC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FAF4-0628-4B90-9419-5D544414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C78D-E731-4DA4-8D65-B79CD685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D5323-E249-4245-9EA2-AD75E8BF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22781-94DB-475E-81DB-B83497E9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1867-F870-4656-9857-2BC5345A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0CDB-E363-41E8-BD40-42BBC8F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ED1D-C53B-4590-9782-6281AE9B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8AAE-FF43-4271-BBF6-4F0B5315C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50D8-E299-4930-B96C-23E5E965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F69D-F688-404D-B593-1CDD2CE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2BFC-06A3-46D8-937C-3C6A1BF5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5121-6916-4227-AF93-76B1AE7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3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D4FCF-B210-4FAC-BC87-DFA69825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A7CF-5F24-4155-86A5-B165D339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2B2E-2544-497E-969D-5149FED94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F52D-5F1F-437C-880A-F12C0EFD2398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B8E79-E111-48C8-B57E-4A3D548EE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2D69-D412-4B8E-A17D-6D80D146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C0FC-7FBF-4A2C-B827-26EFFAB27D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0FF6B2-C905-4FA6-8627-D9A6FE8DB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034907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A7E38C-8CD1-4D5E-BCD4-49E4470FB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27102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676568-B888-41DD-8ABD-F427C8B445AB}"/>
              </a:ext>
            </a:extLst>
          </p:cNvPr>
          <p:cNvSpPr txBox="1"/>
          <p:nvPr/>
        </p:nvSpPr>
        <p:spPr>
          <a:xfrm>
            <a:off x="0" y="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24FBF-4947-4289-A9BA-25957FE0DAF4}"/>
              </a:ext>
            </a:extLst>
          </p:cNvPr>
          <p:cNvSpPr txBox="1"/>
          <p:nvPr/>
        </p:nvSpPr>
        <p:spPr>
          <a:xfrm>
            <a:off x="6096000" y="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(b)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349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2</cp:revision>
  <dcterms:created xsi:type="dcterms:W3CDTF">2018-12-16T04:04:16Z</dcterms:created>
  <dcterms:modified xsi:type="dcterms:W3CDTF">2018-12-16T05:36:22Z</dcterms:modified>
</cp:coreProperties>
</file>