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9EE2-7166-4D6F-908E-1B19EFE4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384D-3462-45A7-BC7A-2A54957DF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FB6D-8C6A-49BF-9305-A39F0746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AA3B-BE5F-4ABE-833C-A42BEB91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D3E2-02BF-44CB-B8B8-52A482C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1A6F-83FE-4ECD-B29F-0DA5690F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13B5-E40E-4492-858F-AAC98C38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F9A4-CF1E-4CE8-95B9-EFE26DEA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7D46-E4CF-4889-8414-89CAFB4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1C9C-D306-4BDB-9CD6-CC4214EF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0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EF940-4C34-48C9-BB12-5F7A367D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FEA09-9805-44D6-B4CA-58DF434B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6709-1D1A-4753-AEE7-5ADB3070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3D59-DA0B-4CEC-AA24-BAB479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E234-1FD8-4164-9A5F-0E4365EC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FBCD-5EDE-4A39-957B-8EFDB03F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0232-7A3C-4F6D-89A0-45D7C8E5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A6E5-13F7-4D5C-A834-F8862ED2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FE13-45D5-406E-9892-AC5C553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4313-DCC9-471C-A2C6-CAA45DB4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0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B34F-6BA0-4E42-915B-6046EA14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30D12-560E-4011-B8D4-72A4A3CB3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C089-0616-4A16-AEEF-860F373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4C2D-0733-4D1F-9C0A-B528F652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3229-B92C-4702-9DED-4653921E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6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2D24-2CF5-46BC-94CD-CD1572B3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DA4F-C405-491B-8088-0C08CF06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630BF-8016-43F4-A10B-E8DDC5DE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9BAE7-0E6E-4DB3-A132-5B6DEB4A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E149-8FA3-483B-9582-7DFB0DA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22BCF-4310-4C00-99B8-C3EEBAFA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6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7878-4A17-4433-9276-8A59BEEE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F2C8-EC51-4371-9721-DDA46D57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E11C-FA1C-4B86-8CE2-6B53857A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F06E7-7472-4219-BBFB-D1AA5598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BA048-C863-496F-859A-ADCC06E7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8E0F6-9638-4475-9C95-D76E3B15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D30B4-4005-469B-957D-349E62A9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DD601-D072-4685-AF12-126664A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78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C20-4767-4123-A9A1-163AEE7E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2DF06-1F04-4F25-8845-647EC860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6D17-3B90-4001-93A7-0FBA58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8EAEC-BE4D-485C-A0D5-D085433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1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D0EB-7B0E-4E1D-B72A-52A747D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A3026-A589-4049-ACCE-485AC42F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0024-3C94-4146-B801-3B87A2BE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3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7F85-23D4-4A38-8CFC-7C6AC01E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E8BF-62FB-409D-BA6A-A9197950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EC6F-E38B-4892-8D2E-63A3F4AA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0930-F900-4087-9644-D09FBB29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29F0-6545-4CAF-959F-989728C2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BDCF-056A-4D92-B295-EED908CF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8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2942-4C32-444B-9BA3-5785848D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801C8-BC69-47C0-B27E-ED2D9E444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69A18-FB59-4857-B460-190662AA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3B84-AC63-4FA9-8354-9213F427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522ED-77AE-4DDF-9ECF-D3DFD921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E3F1-E85A-4E35-BE61-2559CB7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85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894AC-B1D4-4113-B2E2-B0E253BF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92F4-9C6B-4FE8-9AB8-AA43B286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1EFE-0731-4953-9C8B-52BF908D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79BC-A0DF-484F-BC53-E40D6FAC4C76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2749-947A-4979-832E-9ED843BA3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4A88-07FC-4A18-808A-95631FEA5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6B9C-B9D9-4A87-A2D3-4DA43F4BB2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6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E7411-8E7D-4EB9-A972-70CD2B0B4B30}"/>
              </a:ext>
            </a:extLst>
          </p:cNvPr>
          <p:cNvSpPr txBox="1"/>
          <p:nvPr/>
        </p:nvSpPr>
        <p:spPr>
          <a:xfrm>
            <a:off x="1352981" y="3876201"/>
            <a:ext cx="9603269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XCredits Platform</a:t>
            </a:r>
          </a:p>
          <a:p>
            <a:pPr algn="ctr"/>
            <a:endParaRPr lang="en-AU"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AU"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D83A3-BDDF-4A9E-BDD1-2631861FE463}"/>
              </a:ext>
            </a:extLst>
          </p:cNvPr>
          <p:cNvSpPr txBox="1"/>
          <p:nvPr/>
        </p:nvSpPr>
        <p:spPr>
          <a:xfrm>
            <a:off x="2222290" y="4818872"/>
            <a:ext cx="360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6DA31-2799-4300-9A6F-A4CC9F6AA1CF}"/>
              </a:ext>
            </a:extLst>
          </p:cNvPr>
          <p:cNvSpPr txBox="1"/>
          <p:nvPr/>
        </p:nvSpPr>
        <p:spPr>
          <a:xfrm>
            <a:off x="6369710" y="4818872"/>
            <a:ext cx="36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Front-end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FB0CFB6-29A0-4AE6-9A95-BE6A2868B7F8}"/>
              </a:ext>
            </a:extLst>
          </p:cNvPr>
          <p:cNvSpPr/>
          <p:nvPr/>
        </p:nvSpPr>
        <p:spPr>
          <a:xfrm>
            <a:off x="3185919" y="3082479"/>
            <a:ext cx="566845" cy="17363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B56E924-70AC-4547-AC2E-3C17B8F0AA1E}"/>
              </a:ext>
            </a:extLst>
          </p:cNvPr>
          <p:cNvSpPr/>
          <p:nvPr/>
        </p:nvSpPr>
        <p:spPr>
          <a:xfrm>
            <a:off x="8439238" y="3140406"/>
            <a:ext cx="566845" cy="16895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89A3348-E49F-4B70-83C6-027BA7CBAF3E}"/>
              </a:ext>
            </a:extLst>
          </p:cNvPr>
          <p:cNvSpPr/>
          <p:nvPr/>
        </p:nvSpPr>
        <p:spPr>
          <a:xfrm>
            <a:off x="4419599" y="1435732"/>
            <a:ext cx="566845" cy="91508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7A1E865-E475-4A42-963A-C73CA009C6E8}"/>
              </a:ext>
            </a:extLst>
          </p:cNvPr>
          <p:cNvSpPr/>
          <p:nvPr/>
        </p:nvSpPr>
        <p:spPr>
          <a:xfrm>
            <a:off x="7205557" y="1435732"/>
            <a:ext cx="566845" cy="9150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502BA-C091-4A5E-8946-94C048940196}"/>
              </a:ext>
            </a:extLst>
          </p:cNvPr>
          <p:cNvSpPr txBox="1"/>
          <p:nvPr/>
        </p:nvSpPr>
        <p:spPr>
          <a:xfrm>
            <a:off x="4322790" y="711660"/>
            <a:ext cx="354642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XCredits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C6B15-E630-4BB5-A4A4-E48789A68136}"/>
              </a:ext>
            </a:extLst>
          </p:cNvPr>
          <p:cNvSpPr txBox="1"/>
          <p:nvPr/>
        </p:nvSpPr>
        <p:spPr>
          <a:xfrm>
            <a:off x="887928" y="2361855"/>
            <a:ext cx="4934364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XCredits </a:t>
            </a:r>
            <a:r>
              <a:rPr lang="en-AU" sz="48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ExpressJS</a:t>
            </a:r>
            <a:endParaRPr lang="en-AU"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C1AAB-8634-4AC7-92AC-2D213F2EAC03}"/>
              </a:ext>
            </a:extLst>
          </p:cNvPr>
          <p:cNvSpPr txBox="1"/>
          <p:nvPr/>
        </p:nvSpPr>
        <p:spPr>
          <a:xfrm>
            <a:off x="6369710" y="2361854"/>
            <a:ext cx="493436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XCredits Angular</a:t>
            </a:r>
          </a:p>
        </p:txBody>
      </p:sp>
    </p:spTree>
    <p:extLst>
      <p:ext uri="{BB962C8B-B14F-4D97-AF65-F5344CB8AC3E}">
        <p14:creationId xmlns:p14="http://schemas.microsoft.com/office/powerpoint/2010/main" val="189544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3</cp:revision>
  <dcterms:created xsi:type="dcterms:W3CDTF">2018-12-19T11:22:41Z</dcterms:created>
  <dcterms:modified xsi:type="dcterms:W3CDTF">2018-12-19T11:39:48Z</dcterms:modified>
</cp:coreProperties>
</file>