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2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885B-3FAB-4F52-9E9D-57238C9F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FD879-06AF-4C4B-B4E3-704A6011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422F-8281-4B83-92E7-94066890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394D-E524-4FED-B0C0-23BF3EB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B52B-D24B-44FA-9F12-7005A94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3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6B04-F54C-4083-BAA3-F4BC370E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A2A1-164D-46BA-B19A-A24BC8A3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FCED-DCE5-458E-84BE-2E8140ED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831D-9984-4084-B412-1C350454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C315-ACBF-415A-9C83-8DA7A85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4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05F67-AA89-46EA-8412-88E50DE9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08EE-FBBC-4906-B1BE-792BA47F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42F6-2154-48A9-9478-AEE5882D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5B1A-85D1-4F2A-8F25-5C4B1165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1315-0CD8-4B9C-AB19-5A7C7941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7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ED35-D9C5-4331-B3AD-C4A890B5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58E1-0882-4254-9085-803D61AC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459B-B792-40A7-88E3-6DAB1054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D5E7-F967-4BC7-9EEF-0B8CB146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DFDE-6EFE-4B2C-88C4-80031BC7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1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BD0A-2241-48A9-8955-6CB9E4B6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91FE-E715-44F3-BAFA-02FABD2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3A94-FE57-4C0E-89A9-E811035E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9974-8FD1-404F-BC93-B149D3B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AA6D-6FFA-4FF4-9A53-5E3C2425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0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FD7B-9E9C-43BF-BA61-F0E94A1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AA3E-BC87-48CA-B62F-34D5CE7D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DE67-1B55-42C9-8065-872C2501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9D08-C62F-4DC4-8F18-5FF81C7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21CF-4BE6-470B-9394-88EC8FAB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A372-256B-4BF4-B206-24C994C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532-940D-4D4D-BD0E-094EAA5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214C-EB66-4800-B451-BFE8ACA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5A4CE-E05F-49A3-B736-C267867F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A5F5-34F1-4DD7-86B8-368244683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53CD7-0F80-4823-A5CF-2306AE26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47E2-6FF3-47C0-B7B6-5A9C7A94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EF88C-C822-44AB-A2FF-63F5590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8433D-EF90-4517-9C86-3A3D3529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5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3ED-F628-4D48-886E-F70F4C76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E0407-7850-4722-A6C0-2B00783E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A5A3-74E4-470F-9F18-A1E9847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2EBF-8C12-494E-9E8D-D2D59EB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ADBE2-FB06-413B-9983-33BBBC66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68C2-1192-49AE-BAD8-6D92D5E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DE5B-EF97-4F4D-BCE2-01DF373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ECF-F88B-4895-B729-26B4EB44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E0B9-6ADE-4A20-A0C5-E81620F6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595B-BD80-4760-B459-F5FB93CF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0DAC-D75D-481B-8510-271943F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83451-0430-44B0-BC31-238504A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A9ED-70F7-4019-A37F-5D21D7F7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5A8D-A5AD-47F4-A5B7-F403F401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8493C-CC09-4F9A-B329-72EAB85B1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17F7C-96B8-4D6A-9203-A940DDF2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D99A-62F2-4522-8B71-A4DCB4C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6AC9A-12DB-41A2-A000-B1D20E5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4957-BF7E-4DD3-B16F-44230E12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1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762DB-8D2C-4485-931A-7D5904F1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429A-11AF-4544-8F64-280D840D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3BFE-8929-463F-BD5B-0DB90C4D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5D0-59AD-4935-9C5C-7AA021348FB2}" type="datetimeFigureOut">
              <a:rPr lang="en-AU" smtClean="0"/>
              <a:t>15/12/2018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F5AC-1E8A-4D11-8FC6-39A1CE69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677B-149F-402F-8FCD-2D70E4C17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78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742AAC87-C445-42F6-B382-62C72DAFABDE}"/>
              </a:ext>
            </a:extLst>
          </p:cNvPr>
          <p:cNvSpPr/>
          <p:nvPr/>
        </p:nvSpPr>
        <p:spPr>
          <a:xfrm>
            <a:off x="233555" y="2403249"/>
            <a:ext cx="11693016" cy="64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83452A-D814-4A8D-987D-E99F2CC5F54A}"/>
              </a:ext>
            </a:extLst>
          </p:cNvPr>
          <p:cNvSpPr/>
          <p:nvPr/>
        </p:nvSpPr>
        <p:spPr>
          <a:xfrm>
            <a:off x="233556" y="3158740"/>
            <a:ext cx="11693016" cy="1459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C869442-193A-46ED-87E6-A257AAC070A9}"/>
              </a:ext>
            </a:extLst>
          </p:cNvPr>
          <p:cNvSpPr/>
          <p:nvPr/>
        </p:nvSpPr>
        <p:spPr>
          <a:xfrm>
            <a:off x="233556" y="202034"/>
            <a:ext cx="11693016" cy="2053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97C1AE4-82E3-4DAC-86AB-532E40E0628A}"/>
              </a:ext>
            </a:extLst>
          </p:cNvPr>
          <p:cNvCxnSpPr>
            <a:cxnSpLocks/>
            <a:stCxn id="79" idx="2"/>
            <a:endCxn id="34" idx="2"/>
          </p:cNvCxnSpPr>
          <p:nvPr/>
        </p:nvCxnSpPr>
        <p:spPr>
          <a:xfrm flipH="1">
            <a:off x="1552437" y="1951327"/>
            <a:ext cx="912637" cy="63252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B9859FB-A165-45EF-9BB5-0FCD24AED02C}"/>
              </a:ext>
            </a:extLst>
          </p:cNvPr>
          <p:cNvCxnSpPr>
            <a:cxnSpLocks/>
            <a:stCxn id="48" idx="2"/>
            <a:endCxn id="34" idx="0"/>
          </p:cNvCxnSpPr>
          <p:nvPr/>
        </p:nvCxnSpPr>
        <p:spPr>
          <a:xfrm flipH="1" flipV="1">
            <a:off x="1552437" y="2832991"/>
            <a:ext cx="560176" cy="63366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155FAF3-B90D-4796-BF93-D0E0F893D446}"/>
              </a:ext>
            </a:extLst>
          </p:cNvPr>
          <p:cNvCxnSpPr>
            <a:cxnSpLocks/>
            <a:stCxn id="113" idx="2"/>
            <a:endCxn id="26" idx="2"/>
          </p:cNvCxnSpPr>
          <p:nvPr/>
        </p:nvCxnSpPr>
        <p:spPr>
          <a:xfrm flipH="1">
            <a:off x="3737485" y="1954558"/>
            <a:ext cx="710316" cy="628207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7ED5667-C2D8-4E96-86FF-BA6F08B8045A}"/>
              </a:ext>
            </a:extLst>
          </p:cNvPr>
          <p:cNvCxnSpPr>
            <a:cxnSpLocks/>
            <a:stCxn id="44" idx="2"/>
            <a:endCxn id="26" idx="0"/>
          </p:cNvCxnSpPr>
          <p:nvPr/>
        </p:nvCxnSpPr>
        <p:spPr>
          <a:xfrm flipH="1" flipV="1">
            <a:off x="3737485" y="2831903"/>
            <a:ext cx="812363" cy="634755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71C7CA9-A764-4FA1-9ED6-2726245268A7}"/>
              </a:ext>
            </a:extLst>
          </p:cNvPr>
          <p:cNvCxnSpPr>
            <a:cxnSpLocks/>
            <a:stCxn id="83" idx="2"/>
            <a:endCxn id="25" idx="2"/>
          </p:cNvCxnSpPr>
          <p:nvPr/>
        </p:nvCxnSpPr>
        <p:spPr>
          <a:xfrm flipH="1">
            <a:off x="4496876" y="1951327"/>
            <a:ext cx="445567" cy="63143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A520840-2253-4212-9050-18D6232E8D15}"/>
              </a:ext>
            </a:extLst>
          </p:cNvPr>
          <p:cNvCxnSpPr>
            <a:cxnSpLocks/>
            <a:stCxn id="40" idx="2"/>
            <a:endCxn id="33" idx="0"/>
          </p:cNvCxnSpPr>
          <p:nvPr/>
        </p:nvCxnSpPr>
        <p:spPr>
          <a:xfrm flipH="1" flipV="1">
            <a:off x="7029276" y="2831896"/>
            <a:ext cx="825217" cy="634761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F05F1A2-875A-4782-BDFE-0DE39B5B9886}"/>
              </a:ext>
            </a:extLst>
          </p:cNvPr>
          <p:cNvCxnSpPr>
            <a:cxnSpLocks/>
            <a:stCxn id="88" idx="2"/>
            <a:endCxn id="33" idx="2"/>
          </p:cNvCxnSpPr>
          <p:nvPr/>
        </p:nvCxnSpPr>
        <p:spPr>
          <a:xfrm flipH="1">
            <a:off x="7029276" y="1951327"/>
            <a:ext cx="1177678" cy="631431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4455670-8F36-4B3C-946C-C804FF4EAD30}"/>
              </a:ext>
            </a:extLst>
          </p:cNvPr>
          <p:cNvCxnSpPr>
            <a:cxnSpLocks/>
            <a:stCxn id="71" idx="2"/>
            <a:endCxn id="25" idx="0"/>
          </p:cNvCxnSpPr>
          <p:nvPr/>
        </p:nvCxnSpPr>
        <p:spPr>
          <a:xfrm flipH="1" flipV="1">
            <a:off x="4496876" y="2831899"/>
            <a:ext cx="1297784" cy="634758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E520707-5569-4051-B2C1-14412C2F2FC0}"/>
              </a:ext>
            </a:extLst>
          </p:cNvPr>
          <p:cNvCxnSpPr>
            <a:cxnSpLocks/>
            <a:stCxn id="86" idx="2"/>
            <a:endCxn id="24" idx="2"/>
          </p:cNvCxnSpPr>
          <p:nvPr/>
        </p:nvCxnSpPr>
        <p:spPr>
          <a:xfrm flipH="1">
            <a:off x="9401498" y="1951326"/>
            <a:ext cx="162169" cy="631441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FA32D36-F438-41EC-902C-2D25AD3379E7}"/>
              </a:ext>
            </a:extLst>
          </p:cNvPr>
          <p:cNvCxnSpPr>
            <a:cxnSpLocks/>
            <a:stCxn id="35" idx="2"/>
            <a:endCxn id="24" idx="0"/>
          </p:cNvCxnSpPr>
          <p:nvPr/>
        </p:nvCxnSpPr>
        <p:spPr>
          <a:xfrm flipH="1" flipV="1">
            <a:off x="9401498" y="2831901"/>
            <a:ext cx="160879" cy="63475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BD1A0-D443-46D6-B037-528D84EDF849}"/>
              </a:ext>
            </a:extLst>
          </p:cNvPr>
          <p:cNvGrpSpPr/>
          <p:nvPr/>
        </p:nvGrpSpPr>
        <p:grpSpPr>
          <a:xfrm>
            <a:off x="318200" y="1951327"/>
            <a:ext cx="9780353" cy="1515333"/>
            <a:chOff x="5429363" y="2418397"/>
            <a:chExt cx="4521917" cy="7006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C6D4F3-35A9-4A1E-A788-670EA09DC8E9}"/>
                </a:ext>
              </a:extLst>
            </p:cNvPr>
            <p:cNvGrpSpPr/>
            <p:nvPr/>
          </p:nvGrpSpPr>
          <p:grpSpPr>
            <a:xfrm flipH="1" flipV="1">
              <a:off x="5429363" y="2710338"/>
              <a:ext cx="4521917" cy="115694"/>
              <a:chOff x="-276922" y="3669941"/>
              <a:chExt cx="10874292" cy="27821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70BE3E-7D99-456F-B2FA-859C928157C3}"/>
                  </a:ext>
                </a:extLst>
              </p:cNvPr>
              <p:cNvSpPr txBox="1"/>
              <p:nvPr/>
            </p:nvSpPr>
            <p:spPr>
              <a:xfrm>
                <a:off x="353313" y="3671153"/>
                <a:ext cx="289571" cy="276995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276005-2E98-4CB5-A523-8162E28B2330}"/>
                  </a:ext>
                </a:extLst>
              </p:cNvPr>
              <p:cNvSpPr txBox="1"/>
              <p:nvPr/>
            </p:nvSpPr>
            <p:spPr>
              <a:xfrm>
                <a:off x="5806521" y="3671155"/>
                <a:ext cx="289571" cy="276997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147C7D-AED3-4219-AC46-CE3B431AB170}"/>
                  </a:ext>
                </a:extLst>
              </p:cNvPr>
              <p:cNvSpPr txBox="1"/>
              <p:nvPr/>
            </p:nvSpPr>
            <p:spPr>
              <a:xfrm>
                <a:off x="6650850" y="3671151"/>
                <a:ext cx="289571" cy="276999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E9CFA08-4151-4A19-A245-7060D011F710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-276922" y="3809654"/>
                <a:ext cx="630235" cy="0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6F15CC0-DEA5-4F33-90A8-6C7934C17509}"/>
                  </a:ext>
                </a:extLst>
              </p:cNvPr>
              <p:cNvCxnSpPr>
                <a:cxnSpLocks/>
                <a:stCxn id="24" idx="3"/>
                <a:endCxn id="33" idx="1"/>
              </p:cNvCxnSpPr>
              <p:nvPr/>
            </p:nvCxnSpPr>
            <p:spPr>
              <a:xfrm>
                <a:off x="642884" y="3809647"/>
                <a:ext cx="2347986" cy="12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EDFD90-1419-40BB-822B-5DFB96645575}"/>
                  </a:ext>
                </a:extLst>
              </p:cNvPr>
              <p:cNvCxnSpPr>
                <a:cxnSpLocks/>
                <a:stCxn id="33" idx="3"/>
                <a:endCxn id="25" idx="1"/>
              </p:cNvCxnSpPr>
              <p:nvPr/>
            </p:nvCxnSpPr>
            <p:spPr>
              <a:xfrm flipV="1">
                <a:off x="3280441" y="3809657"/>
                <a:ext cx="2526076" cy="2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2E25282-54EE-4CEA-B333-2B9CDBFDEE53}"/>
                  </a:ext>
                </a:extLst>
              </p:cNvPr>
              <p:cNvCxnSpPr>
                <a:cxnSpLocks/>
                <a:stCxn id="25" idx="3"/>
                <a:endCxn id="26" idx="1"/>
              </p:cNvCxnSpPr>
              <p:nvPr/>
            </p:nvCxnSpPr>
            <p:spPr>
              <a:xfrm>
                <a:off x="6096088" y="3809652"/>
                <a:ext cx="554760" cy="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E9F5412-1DF4-49DC-A0B7-FC48D07BB3FD}"/>
                  </a:ext>
                </a:extLst>
              </p:cNvPr>
              <p:cNvCxnSpPr>
                <a:cxnSpLocks/>
                <a:stCxn id="26" idx="3"/>
                <a:endCxn id="34" idx="1"/>
              </p:cNvCxnSpPr>
              <p:nvPr/>
            </p:nvCxnSpPr>
            <p:spPr>
              <a:xfrm>
                <a:off x="6940419" y="3808442"/>
                <a:ext cx="2139877" cy="1210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68F90D5-DA54-4AF7-BCB6-F1209B06D831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9369868" y="3808447"/>
                <a:ext cx="1227502" cy="2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C4EFBA0-196A-4000-B280-89EBA18B42FF}"/>
                  </a:ext>
                </a:extLst>
              </p:cNvPr>
              <p:cNvSpPr txBox="1"/>
              <p:nvPr/>
            </p:nvSpPr>
            <p:spPr>
              <a:xfrm>
                <a:off x="2990870" y="3671159"/>
                <a:ext cx="289571" cy="276999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highlight>
                    <a:srgbClr val="FF0000"/>
                  </a:highlight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1D365E-6217-47A1-8979-DC59204B275A}"/>
                  </a:ext>
                </a:extLst>
              </p:cNvPr>
              <p:cNvSpPr txBox="1"/>
              <p:nvPr/>
            </p:nvSpPr>
            <p:spPr>
              <a:xfrm>
                <a:off x="9080297" y="3669941"/>
                <a:ext cx="289571" cy="27700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5CF38E-7AAC-48CC-902F-4DC7D9686EF6}"/>
                </a:ext>
              </a:extLst>
            </p:cNvPr>
            <p:cNvCxnSpPr>
              <a:cxnSpLocks/>
              <a:stCxn id="34" idx="2"/>
              <a:endCxn id="74" idx="2"/>
            </p:cNvCxnSpPr>
            <p:nvPr/>
          </p:nvCxnSpPr>
          <p:spPr>
            <a:xfrm flipH="1" flipV="1">
              <a:off x="5632329" y="2418397"/>
              <a:ext cx="367680" cy="292447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90B174-3B9F-4C70-AC08-2F280F87D9B4}"/>
                </a:ext>
              </a:extLst>
            </p:cNvPr>
            <p:cNvCxnSpPr>
              <a:cxnSpLocks/>
              <a:stCxn id="34" idx="0"/>
              <a:endCxn id="46" idx="2"/>
            </p:cNvCxnSpPr>
            <p:nvPr/>
          </p:nvCxnSpPr>
          <p:spPr>
            <a:xfrm flipH="1">
              <a:off x="5631733" y="2826032"/>
              <a:ext cx="368276" cy="292973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BCCFDA-FE68-43E0-A383-64A2A26F8C64}"/>
                </a:ext>
              </a:extLst>
            </p:cNvPr>
            <p:cNvCxnSpPr>
              <a:cxnSpLocks/>
              <a:stCxn id="26" idx="2"/>
              <a:endCxn id="80" idx="2"/>
            </p:cNvCxnSpPr>
            <p:nvPr/>
          </p:nvCxnSpPr>
          <p:spPr>
            <a:xfrm flipH="1" flipV="1">
              <a:off x="6783407" y="2418397"/>
              <a:ext cx="226852" cy="291945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83FAEE-716D-48C0-AE21-218E35487FAF}"/>
                </a:ext>
              </a:extLst>
            </p:cNvPr>
            <p:cNvCxnSpPr>
              <a:cxnSpLocks/>
              <a:stCxn id="26" idx="0"/>
              <a:endCxn id="48" idx="2"/>
            </p:cNvCxnSpPr>
            <p:nvPr/>
          </p:nvCxnSpPr>
          <p:spPr>
            <a:xfrm flipH="1">
              <a:off x="6259004" y="2825529"/>
              <a:ext cx="751255" cy="293476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918F68-37F7-4382-8924-C9E9C467F39C}"/>
                </a:ext>
              </a:extLst>
            </p:cNvPr>
            <p:cNvCxnSpPr>
              <a:cxnSpLocks/>
              <a:stCxn id="25" idx="2"/>
              <a:endCxn id="82" idx="2"/>
            </p:cNvCxnSpPr>
            <p:nvPr/>
          </p:nvCxnSpPr>
          <p:spPr>
            <a:xfrm flipH="1" flipV="1">
              <a:off x="7084642" y="2418397"/>
              <a:ext cx="276719" cy="291944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599ED1-B6AA-4FA3-A508-D10E72C89631}"/>
                </a:ext>
              </a:extLst>
            </p:cNvPr>
            <p:cNvCxnSpPr>
              <a:cxnSpLocks/>
              <a:stCxn id="25" idx="0"/>
              <a:endCxn id="72" idx="2"/>
            </p:cNvCxnSpPr>
            <p:nvPr/>
          </p:nvCxnSpPr>
          <p:spPr>
            <a:xfrm flipH="1">
              <a:off x="7073660" y="2825527"/>
              <a:ext cx="287701" cy="293478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0361B5-0845-4ADD-9D5B-CB85AAED2222}"/>
                </a:ext>
              </a:extLst>
            </p:cNvPr>
            <p:cNvCxnSpPr>
              <a:cxnSpLocks/>
              <a:stCxn id="33" idx="2"/>
              <a:endCxn id="84" idx="2"/>
            </p:cNvCxnSpPr>
            <p:nvPr/>
          </p:nvCxnSpPr>
          <p:spPr>
            <a:xfrm flipH="1" flipV="1">
              <a:off x="7949856" y="2418397"/>
              <a:ext cx="582353" cy="291941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795330-8748-427A-8785-D318BD252607}"/>
                </a:ext>
              </a:extLst>
            </p:cNvPr>
            <p:cNvCxnSpPr>
              <a:cxnSpLocks/>
              <a:stCxn id="33" idx="0"/>
              <a:endCxn id="42" idx="2"/>
            </p:cNvCxnSpPr>
            <p:nvPr/>
          </p:nvCxnSpPr>
          <p:spPr>
            <a:xfrm flipH="1">
              <a:off x="8251067" y="2825526"/>
              <a:ext cx="281142" cy="293480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021D59-3C04-46F5-91BF-E2458CF24664}"/>
                </a:ext>
              </a:extLst>
            </p:cNvPr>
            <p:cNvCxnSpPr>
              <a:cxnSpLocks/>
              <a:stCxn id="24" idx="2"/>
              <a:endCxn id="115" idx="2"/>
            </p:cNvCxnSpPr>
            <p:nvPr/>
          </p:nvCxnSpPr>
          <p:spPr>
            <a:xfrm flipH="1" flipV="1">
              <a:off x="9373348" y="2418397"/>
              <a:ext cx="255651" cy="291945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B12B15-F047-420C-AA3F-2477F255D2BE}"/>
                </a:ext>
              </a:extLst>
            </p:cNvPr>
            <p:cNvCxnSpPr>
              <a:cxnSpLocks/>
              <a:stCxn id="24" idx="0"/>
              <a:endCxn id="39" idx="2"/>
            </p:cNvCxnSpPr>
            <p:nvPr/>
          </p:nvCxnSpPr>
          <p:spPr>
            <a:xfrm flipH="1">
              <a:off x="9180411" y="2825528"/>
              <a:ext cx="448588" cy="293477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4E97F8-EF1F-43E1-9FA9-6BE121BAAE1F}"/>
              </a:ext>
            </a:extLst>
          </p:cNvPr>
          <p:cNvSpPr txBox="1"/>
          <p:nvPr/>
        </p:nvSpPr>
        <p:spPr>
          <a:xfrm>
            <a:off x="10090628" y="1590380"/>
            <a:ext cx="1555554" cy="44055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B9112-4E6D-46F1-8CBF-7712692040B9}"/>
              </a:ext>
            </a:extLst>
          </p:cNvPr>
          <p:cNvSpPr txBox="1"/>
          <p:nvPr/>
        </p:nvSpPr>
        <p:spPr>
          <a:xfrm>
            <a:off x="10095142" y="3348698"/>
            <a:ext cx="1395908" cy="44055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81EBA-8746-4757-86D6-F0A411333A17}"/>
              </a:ext>
            </a:extLst>
          </p:cNvPr>
          <p:cNvSpPr txBox="1"/>
          <p:nvPr/>
        </p:nvSpPr>
        <p:spPr>
          <a:xfrm>
            <a:off x="10086964" y="2476495"/>
            <a:ext cx="1839607" cy="4616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Central chain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1F1558E-0ECA-4D93-8763-4F12460F6378}"/>
              </a:ext>
            </a:extLst>
          </p:cNvPr>
          <p:cNvSpPr/>
          <p:nvPr/>
        </p:nvSpPr>
        <p:spPr>
          <a:xfrm>
            <a:off x="8244551" y="338307"/>
            <a:ext cx="798517" cy="398415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13231-7560-4CEA-89C4-281494FC4C9D}"/>
              </a:ext>
            </a:extLst>
          </p:cNvPr>
          <p:cNvSpPr txBox="1"/>
          <p:nvPr/>
        </p:nvSpPr>
        <p:spPr>
          <a:xfrm>
            <a:off x="7381868" y="296441"/>
            <a:ext cx="1006292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Time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7DF707B-C270-4F77-BDB1-FCE40525DA76}"/>
              </a:ext>
            </a:extLst>
          </p:cNvPr>
          <p:cNvGrpSpPr/>
          <p:nvPr/>
        </p:nvGrpSpPr>
        <p:grpSpPr>
          <a:xfrm>
            <a:off x="377800" y="407055"/>
            <a:ext cx="9650459" cy="1547503"/>
            <a:chOff x="656257" y="1116984"/>
            <a:chExt cx="9650459" cy="154750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6DA92-5972-4BBF-B6FB-E3FB5A7CC250}"/>
                </a:ext>
              </a:extLst>
            </p:cNvPr>
            <p:cNvSpPr txBox="1"/>
            <p:nvPr/>
          </p:nvSpPr>
          <p:spPr>
            <a:xfrm>
              <a:off x="905427" y="2412123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087404F-772F-4B2A-BB8A-F018B8BDD48F}"/>
                </a:ext>
              </a:extLst>
            </p:cNvPr>
            <p:cNvSpPr txBox="1"/>
            <p:nvPr/>
          </p:nvSpPr>
          <p:spPr>
            <a:xfrm>
              <a:off x="2236377" y="1764553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D8117E-80A4-4E75-8D26-8DA29D0585AD}"/>
                </a:ext>
              </a:extLst>
            </p:cNvPr>
            <p:cNvSpPr txBox="1"/>
            <p:nvPr/>
          </p:nvSpPr>
          <p:spPr>
            <a:xfrm>
              <a:off x="3443929" y="1764555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889B527-43F8-4ECB-9D57-5ACD6794C857}"/>
                </a:ext>
              </a:extLst>
            </p:cNvPr>
            <p:cNvSpPr txBox="1"/>
            <p:nvPr/>
          </p:nvSpPr>
          <p:spPr>
            <a:xfrm>
              <a:off x="1380505" y="2412123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99B030F-5507-4EB2-A977-874B45294228}"/>
                </a:ext>
              </a:extLst>
            </p:cNvPr>
            <p:cNvSpPr txBox="1"/>
            <p:nvPr/>
          </p:nvSpPr>
          <p:spPr>
            <a:xfrm>
              <a:off x="2036546" y="2412123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EE97A9B-2F7F-4A29-97C4-53078C59FB22}"/>
                </a:ext>
              </a:extLst>
            </p:cNvPr>
            <p:cNvSpPr txBox="1"/>
            <p:nvPr/>
          </p:nvSpPr>
          <p:spPr>
            <a:xfrm>
              <a:off x="2613310" y="2412123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217365-98AC-4BCD-9057-44E0D536EA1B}"/>
                </a:ext>
              </a:extLst>
            </p:cNvPr>
            <p:cNvSpPr txBox="1"/>
            <p:nvPr/>
          </p:nvSpPr>
          <p:spPr>
            <a:xfrm>
              <a:off x="3395067" y="2412123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72DC390-6A97-4816-A66F-64E106D0A71E}"/>
                </a:ext>
              </a:extLst>
            </p:cNvPr>
            <p:cNvSpPr txBox="1"/>
            <p:nvPr/>
          </p:nvSpPr>
          <p:spPr>
            <a:xfrm>
              <a:off x="4046602" y="2412123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F5D1784-CBF4-4F5F-BF7C-05B98535E4EA}"/>
                </a:ext>
              </a:extLst>
            </p:cNvPr>
            <p:cNvSpPr txBox="1"/>
            <p:nvPr/>
          </p:nvSpPr>
          <p:spPr>
            <a:xfrm>
              <a:off x="5090679" y="2412123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24A2A54-B577-453C-B38C-AA1AB4EB1928}"/>
                </a:ext>
              </a:extLst>
            </p:cNvPr>
            <p:cNvSpPr txBox="1"/>
            <p:nvPr/>
          </p:nvSpPr>
          <p:spPr>
            <a:xfrm>
              <a:off x="5917954" y="2412123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23FD3C-5EA0-48E5-8121-C5EDEE6DD50E}"/>
                </a:ext>
              </a:extLst>
            </p:cNvPr>
            <p:cNvSpPr txBox="1"/>
            <p:nvPr/>
          </p:nvSpPr>
          <p:spPr>
            <a:xfrm>
              <a:off x="9711903" y="2412122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45B713C-7CB3-48B5-B7C4-C4A7BFDB3D90}"/>
                </a:ext>
              </a:extLst>
            </p:cNvPr>
            <p:cNvSpPr txBox="1"/>
            <p:nvPr/>
          </p:nvSpPr>
          <p:spPr>
            <a:xfrm>
              <a:off x="7261304" y="2412121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E5E5F0C-907A-4C80-A1EC-A2108DDE7462}"/>
                </a:ext>
              </a:extLst>
            </p:cNvPr>
            <p:cNvSpPr txBox="1"/>
            <p:nvPr/>
          </p:nvSpPr>
          <p:spPr>
            <a:xfrm>
              <a:off x="8355190" y="2412123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A99DB9D-E355-4A98-8395-C331A6A4D94C}"/>
                </a:ext>
              </a:extLst>
            </p:cNvPr>
            <p:cNvCxnSpPr>
              <a:cxnSpLocks/>
              <a:stCxn id="74" idx="3"/>
              <a:endCxn id="77" idx="1"/>
            </p:cNvCxnSpPr>
            <p:nvPr/>
          </p:nvCxnSpPr>
          <p:spPr>
            <a:xfrm>
              <a:off x="1165868" y="2536689"/>
              <a:ext cx="214637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1B2F32E-8273-4E86-8108-A436A4F92909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640946" y="2536689"/>
              <a:ext cx="39560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082570-2A42-4A57-9999-A1F34AC89BD5}"/>
                </a:ext>
              </a:extLst>
            </p:cNvPr>
            <p:cNvCxnSpPr>
              <a:cxnSpLocks/>
              <a:stCxn id="78" idx="3"/>
              <a:endCxn id="79" idx="1"/>
            </p:cNvCxnSpPr>
            <p:nvPr/>
          </p:nvCxnSpPr>
          <p:spPr>
            <a:xfrm>
              <a:off x="2296988" y="2536689"/>
              <a:ext cx="316323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5D56FC-83C8-4DFA-97BB-82DF50FA6B72}"/>
                </a:ext>
              </a:extLst>
            </p:cNvPr>
            <p:cNvCxnSpPr>
              <a:cxnSpLocks/>
              <a:stCxn id="79" idx="3"/>
              <a:endCxn id="80" idx="1"/>
            </p:cNvCxnSpPr>
            <p:nvPr/>
          </p:nvCxnSpPr>
          <p:spPr>
            <a:xfrm>
              <a:off x="2873752" y="2536689"/>
              <a:ext cx="52131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C417D9F-C85B-4F64-BC18-5A9E1757B712}"/>
                </a:ext>
              </a:extLst>
            </p:cNvPr>
            <p:cNvCxnSpPr>
              <a:cxnSpLocks/>
              <a:stCxn id="80" idx="3"/>
              <a:endCxn id="82" idx="1"/>
            </p:cNvCxnSpPr>
            <p:nvPr/>
          </p:nvCxnSpPr>
          <p:spPr>
            <a:xfrm>
              <a:off x="3655509" y="2536689"/>
              <a:ext cx="3910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373A06-87AE-4B29-A5FC-858AC7AB867C}"/>
                </a:ext>
              </a:extLst>
            </p:cNvPr>
            <p:cNvCxnSpPr>
              <a:cxnSpLocks/>
              <a:stCxn id="82" idx="3"/>
              <a:endCxn id="113" idx="1"/>
            </p:cNvCxnSpPr>
            <p:nvPr/>
          </p:nvCxnSpPr>
          <p:spPr>
            <a:xfrm>
              <a:off x="4307043" y="2536689"/>
              <a:ext cx="288994" cy="323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8DF4427-E3D1-458F-BE5F-B7DE1BA931BF}"/>
                </a:ext>
              </a:extLst>
            </p:cNvPr>
            <p:cNvCxnSpPr>
              <a:cxnSpLocks/>
              <a:stCxn id="113" idx="3"/>
              <a:endCxn id="83" idx="1"/>
            </p:cNvCxnSpPr>
            <p:nvPr/>
          </p:nvCxnSpPr>
          <p:spPr>
            <a:xfrm flipV="1">
              <a:off x="4856478" y="2536690"/>
              <a:ext cx="234201" cy="323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31F98C-45B4-41C1-B728-F30AFEDF301F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5351121" y="2536689"/>
              <a:ext cx="566833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1AA68CD-C095-4787-9732-53302AF77053}"/>
                </a:ext>
              </a:extLst>
            </p:cNvPr>
            <p:cNvCxnSpPr>
              <a:cxnSpLocks/>
              <a:stCxn id="84" idx="3"/>
              <a:endCxn id="114" idx="1"/>
            </p:cNvCxnSpPr>
            <p:nvPr/>
          </p:nvCxnSpPr>
          <p:spPr>
            <a:xfrm>
              <a:off x="6178395" y="2536689"/>
              <a:ext cx="41479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1B043A5-E0F0-4321-93A6-6CFB73CF5E94}"/>
                </a:ext>
              </a:extLst>
            </p:cNvPr>
            <p:cNvCxnSpPr>
              <a:cxnSpLocks/>
              <a:stCxn id="114" idx="3"/>
              <a:endCxn id="87" idx="1"/>
            </p:cNvCxnSpPr>
            <p:nvPr/>
          </p:nvCxnSpPr>
          <p:spPr>
            <a:xfrm flipV="1">
              <a:off x="6853632" y="2536687"/>
              <a:ext cx="407672" cy="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1409C6E-00B2-4CA6-AD71-D91FC7551F95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>
              <a:off x="7521745" y="2536687"/>
              <a:ext cx="833445" cy="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21C15D-FF86-4336-9016-C46F6FDF07C7}"/>
                </a:ext>
              </a:extLst>
            </p:cNvPr>
            <p:cNvCxnSpPr>
              <a:cxnSpLocks/>
              <a:stCxn id="88" idx="3"/>
              <a:endCxn id="115" idx="1"/>
            </p:cNvCxnSpPr>
            <p:nvPr/>
          </p:nvCxnSpPr>
          <p:spPr>
            <a:xfrm>
              <a:off x="8615632" y="2536689"/>
              <a:ext cx="381161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E796E9F-6D90-4B87-844A-F96D242F3B9C}"/>
                </a:ext>
              </a:extLst>
            </p:cNvPr>
            <p:cNvCxnSpPr>
              <a:cxnSpLocks/>
              <a:stCxn id="115" idx="3"/>
              <a:endCxn id="86" idx="1"/>
            </p:cNvCxnSpPr>
            <p:nvPr/>
          </p:nvCxnSpPr>
          <p:spPr>
            <a:xfrm flipV="1">
              <a:off x="9257234" y="2536688"/>
              <a:ext cx="454669" cy="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C7023C7-5007-4218-9440-5605D2499730}"/>
                </a:ext>
              </a:extLst>
            </p:cNvPr>
            <p:cNvCxnSpPr>
              <a:cxnSpLocks/>
              <a:stCxn id="77" idx="3"/>
              <a:endCxn id="75" idx="1"/>
            </p:cNvCxnSpPr>
            <p:nvPr/>
          </p:nvCxnSpPr>
          <p:spPr>
            <a:xfrm flipV="1">
              <a:off x="1640946" y="1889120"/>
              <a:ext cx="595431" cy="647569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21973C-B7A8-45BA-866C-FD5BF5696667}"/>
                </a:ext>
              </a:extLst>
            </p:cNvPr>
            <p:cNvCxnSpPr>
              <a:cxnSpLocks/>
              <a:stCxn id="75" idx="3"/>
              <a:endCxn id="76" idx="1"/>
            </p:cNvCxnSpPr>
            <p:nvPr/>
          </p:nvCxnSpPr>
          <p:spPr>
            <a:xfrm>
              <a:off x="2496818" y="1889120"/>
              <a:ext cx="947111" cy="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87F3F6-270C-44DC-B618-208E8A091377}"/>
                </a:ext>
              </a:extLst>
            </p:cNvPr>
            <p:cNvCxnSpPr>
              <a:cxnSpLocks/>
              <a:stCxn id="75" idx="3"/>
              <a:endCxn id="81" idx="1"/>
            </p:cNvCxnSpPr>
            <p:nvPr/>
          </p:nvCxnSpPr>
          <p:spPr>
            <a:xfrm flipV="1">
              <a:off x="2496818" y="1241552"/>
              <a:ext cx="459238" cy="647568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B2B2D48-C302-4D9C-8535-DD0112F9D74D}"/>
                </a:ext>
              </a:extLst>
            </p:cNvPr>
            <p:cNvCxnSpPr>
              <a:cxnSpLocks/>
              <a:stCxn id="76" idx="3"/>
              <a:endCxn id="112" idx="1"/>
            </p:cNvCxnSpPr>
            <p:nvPr/>
          </p:nvCxnSpPr>
          <p:spPr>
            <a:xfrm flipV="1">
              <a:off x="3704370" y="1889120"/>
              <a:ext cx="696227" cy="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21D87CC-28CD-4E3F-A8DB-DB3AE966A206}"/>
                </a:ext>
              </a:extLst>
            </p:cNvPr>
            <p:cNvCxnSpPr>
              <a:cxnSpLocks/>
              <a:stCxn id="112" idx="3"/>
              <a:endCxn id="85" idx="1"/>
            </p:cNvCxnSpPr>
            <p:nvPr/>
          </p:nvCxnSpPr>
          <p:spPr>
            <a:xfrm flipV="1">
              <a:off x="4661039" y="1889119"/>
              <a:ext cx="833151" cy="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5CA599C-4FF0-4937-A817-168EB8D65CED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flipV="1">
              <a:off x="7521745" y="1889117"/>
              <a:ext cx="370359" cy="647569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77D876E-D4FF-4907-A673-CC4CC8F244AD}"/>
                </a:ext>
              </a:extLst>
            </p:cNvPr>
            <p:cNvSpPr txBox="1"/>
            <p:nvPr/>
          </p:nvSpPr>
          <p:spPr>
            <a:xfrm>
              <a:off x="4400598" y="1764553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923ED71-1801-4147-934D-9EB8C38905E8}"/>
                </a:ext>
              </a:extLst>
            </p:cNvPr>
            <p:cNvSpPr txBox="1"/>
            <p:nvPr/>
          </p:nvSpPr>
          <p:spPr>
            <a:xfrm>
              <a:off x="4596037" y="2415354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C27A7C0-E2AB-4629-89D1-FE2BE97750D7}"/>
                </a:ext>
              </a:extLst>
            </p:cNvPr>
            <p:cNvSpPr txBox="1"/>
            <p:nvPr/>
          </p:nvSpPr>
          <p:spPr>
            <a:xfrm>
              <a:off x="6593191" y="2412123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BB81190-31C4-4649-868F-6EAD1A05D559}"/>
                </a:ext>
              </a:extLst>
            </p:cNvPr>
            <p:cNvSpPr txBox="1"/>
            <p:nvPr/>
          </p:nvSpPr>
          <p:spPr>
            <a:xfrm>
              <a:off x="8996792" y="2412123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412D769-2EDE-4F61-83DC-EA8F0B98C2D3}"/>
                </a:ext>
              </a:extLst>
            </p:cNvPr>
            <p:cNvCxnSpPr>
              <a:cxnSpLocks/>
            </p:cNvCxnSpPr>
            <p:nvPr/>
          </p:nvCxnSpPr>
          <p:spPr>
            <a:xfrm>
              <a:off x="1165866" y="2536690"/>
              <a:ext cx="214637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ECA50A4-1FA9-4050-81E5-4B07ACEA4E81}"/>
                </a:ext>
              </a:extLst>
            </p:cNvPr>
            <p:cNvCxnSpPr>
              <a:cxnSpLocks/>
            </p:cNvCxnSpPr>
            <p:nvPr/>
          </p:nvCxnSpPr>
          <p:spPr>
            <a:xfrm>
              <a:off x="1640944" y="2536690"/>
              <a:ext cx="39560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D635637-3E93-40F1-ACF1-6151FCA6DFDA}"/>
                </a:ext>
              </a:extLst>
            </p:cNvPr>
            <p:cNvCxnSpPr>
              <a:cxnSpLocks/>
            </p:cNvCxnSpPr>
            <p:nvPr/>
          </p:nvCxnSpPr>
          <p:spPr>
            <a:xfrm>
              <a:off x="2296986" y="2536690"/>
              <a:ext cx="316323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BF1F657-7A40-4A83-BAE7-FA7063EC700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750" y="2536690"/>
              <a:ext cx="52131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91E383-25C4-4574-B624-596D2959B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0944" y="1889121"/>
              <a:ext cx="595431" cy="647569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2711112-FABE-4105-BF74-792D6A8B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368" y="1889121"/>
              <a:ext cx="696227" cy="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5BA9E8B-F246-4EA5-A6EF-D2B8BD00338F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656257" y="2536686"/>
              <a:ext cx="249170" cy="4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574068E-CEFA-4E95-9A98-ED58FD30ECFE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 flipV="1">
              <a:off x="9972344" y="2536687"/>
              <a:ext cx="334372" cy="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3285670-9401-4BDA-BAD9-830EAB13904B}"/>
                </a:ext>
              </a:extLst>
            </p:cNvPr>
            <p:cNvCxnSpPr>
              <a:cxnSpLocks/>
              <a:stCxn id="81" idx="3"/>
              <a:endCxn id="112" idx="0"/>
            </p:cNvCxnSpPr>
            <p:nvPr/>
          </p:nvCxnSpPr>
          <p:spPr>
            <a:xfrm>
              <a:off x="3216497" y="1241552"/>
              <a:ext cx="1314322" cy="52300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676C8D-F222-4F17-AC99-D3DC1089AAAC}"/>
                </a:ext>
              </a:extLst>
            </p:cNvPr>
            <p:cNvSpPr txBox="1"/>
            <p:nvPr/>
          </p:nvSpPr>
          <p:spPr>
            <a:xfrm>
              <a:off x="2956056" y="1116984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ADB447-3D0A-4F48-8DA6-D78A034D4C85}"/>
                </a:ext>
              </a:extLst>
            </p:cNvPr>
            <p:cNvCxnSpPr>
              <a:cxnSpLocks/>
              <a:stCxn id="89" idx="3"/>
              <a:endCxn id="115" idx="0"/>
            </p:cNvCxnSpPr>
            <p:nvPr/>
          </p:nvCxnSpPr>
          <p:spPr>
            <a:xfrm>
              <a:off x="8152545" y="1889117"/>
              <a:ext cx="974468" cy="523006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F79D36-169D-41C2-B8FA-91881237D46E}"/>
                </a:ext>
              </a:extLst>
            </p:cNvPr>
            <p:cNvSpPr txBox="1"/>
            <p:nvPr/>
          </p:nvSpPr>
          <p:spPr>
            <a:xfrm>
              <a:off x="7892104" y="1764551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B88D765-CC0B-4D83-80AD-06CD41E220E8}"/>
                </a:ext>
              </a:extLst>
            </p:cNvPr>
            <p:cNvCxnSpPr>
              <a:cxnSpLocks/>
              <a:stCxn id="85" idx="3"/>
              <a:endCxn id="114" idx="0"/>
            </p:cNvCxnSpPr>
            <p:nvPr/>
          </p:nvCxnSpPr>
          <p:spPr>
            <a:xfrm>
              <a:off x="5754631" y="1889119"/>
              <a:ext cx="968781" cy="523004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8290B62-A7BA-44F4-A2D0-39819594E06F}"/>
                </a:ext>
              </a:extLst>
            </p:cNvPr>
            <p:cNvSpPr txBox="1"/>
            <p:nvPr/>
          </p:nvSpPr>
          <p:spPr>
            <a:xfrm>
              <a:off x="5494190" y="1764552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AE85CB0-311C-4DDC-A828-A10895448124}"/>
              </a:ext>
            </a:extLst>
          </p:cNvPr>
          <p:cNvGrpSpPr/>
          <p:nvPr/>
        </p:nvGrpSpPr>
        <p:grpSpPr>
          <a:xfrm>
            <a:off x="364643" y="3466657"/>
            <a:ext cx="9621015" cy="896705"/>
            <a:chOff x="643100" y="4176586"/>
            <a:chExt cx="9621015" cy="8967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3EB3C2-47C5-448C-A47A-865141AC4182}"/>
                </a:ext>
              </a:extLst>
            </p:cNvPr>
            <p:cNvSpPr txBox="1"/>
            <p:nvPr/>
          </p:nvSpPr>
          <p:spPr>
            <a:xfrm flipH="1" flipV="1">
              <a:off x="9710614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950781-5EAC-44C1-912F-07BF170AFC40}"/>
                </a:ext>
              </a:extLst>
            </p:cNvPr>
            <p:cNvSpPr txBox="1"/>
            <p:nvPr/>
          </p:nvSpPr>
          <p:spPr>
            <a:xfrm flipH="1" flipV="1">
              <a:off x="7172111" y="4824155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ABC924-6515-4DFD-9720-2FB04F3BD602}"/>
                </a:ext>
              </a:extLst>
            </p:cNvPr>
            <p:cNvSpPr txBox="1"/>
            <p:nvPr/>
          </p:nvSpPr>
          <p:spPr>
            <a:xfrm flipH="1" flipV="1">
              <a:off x="9235533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4F5038-0313-46F7-B431-CF3E5582BF60}"/>
                </a:ext>
              </a:extLst>
            </p:cNvPr>
            <p:cNvSpPr txBox="1"/>
            <p:nvPr/>
          </p:nvSpPr>
          <p:spPr>
            <a:xfrm flipH="1" flipV="1">
              <a:off x="8579494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1C8F17-C874-4240-9524-D1754955BD2D}"/>
                </a:ext>
              </a:extLst>
            </p:cNvPr>
            <p:cNvSpPr txBox="1"/>
            <p:nvPr/>
          </p:nvSpPr>
          <p:spPr>
            <a:xfrm flipH="1" flipV="1">
              <a:off x="8002730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602EBB-64D8-47EB-89C4-3AAC4A107D19}"/>
                </a:ext>
              </a:extLst>
            </p:cNvPr>
            <p:cNvSpPr txBox="1"/>
            <p:nvPr/>
          </p:nvSpPr>
          <p:spPr>
            <a:xfrm flipH="1" flipV="1">
              <a:off x="7220973" y="4176587"/>
              <a:ext cx="260441" cy="2491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0148D4-0000-4688-A95C-987AEF64ED0C}"/>
                </a:ext>
              </a:extLst>
            </p:cNvPr>
            <p:cNvSpPr txBox="1"/>
            <p:nvPr/>
          </p:nvSpPr>
          <p:spPr>
            <a:xfrm flipH="1" flipV="1">
              <a:off x="6569438" y="4176587"/>
              <a:ext cx="260441" cy="2491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314F87-6DF5-455B-83E7-49E0F43D6B76}"/>
                </a:ext>
              </a:extLst>
            </p:cNvPr>
            <p:cNvSpPr txBox="1"/>
            <p:nvPr/>
          </p:nvSpPr>
          <p:spPr>
            <a:xfrm flipH="1" flipV="1">
              <a:off x="5378121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C1838F-D3B6-40D4-9F0C-4EF205D44027}"/>
                </a:ext>
              </a:extLst>
            </p:cNvPr>
            <p:cNvSpPr txBox="1"/>
            <p:nvPr/>
          </p:nvSpPr>
          <p:spPr>
            <a:xfrm flipH="1" flipV="1">
              <a:off x="4698085" y="4176587"/>
              <a:ext cx="260441" cy="2491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29BDD5-EB1E-42AB-A4F3-BFF7F6933D72}"/>
                </a:ext>
              </a:extLst>
            </p:cNvPr>
            <p:cNvSpPr txBox="1"/>
            <p:nvPr/>
          </p:nvSpPr>
          <p:spPr>
            <a:xfrm flipH="1" flipV="1">
              <a:off x="5121851" y="4824158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7FBE61-8BFA-4C6D-85BF-AB343DE3C021}"/>
                </a:ext>
              </a:extLst>
            </p:cNvPr>
            <p:cNvSpPr txBox="1"/>
            <p:nvPr/>
          </p:nvSpPr>
          <p:spPr>
            <a:xfrm flipH="1" flipV="1">
              <a:off x="904138" y="4176587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6FD2AA-8FCB-4F14-AA5A-FE6D3F41D84C}"/>
                </a:ext>
              </a:extLst>
            </p:cNvPr>
            <p:cNvSpPr txBox="1"/>
            <p:nvPr/>
          </p:nvSpPr>
          <p:spPr>
            <a:xfrm flipH="1" flipV="1">
              <a:off x="3354737" y="4176590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BD4C1C-47AD-477F-ADDD-A5495DEE54C2}"/>
                </a:ext>
              </a:extLst>
            </p:cNvPr>
            <p:cNvSpPr txBox="1"/>
            <p:nvPr/>
          </p:nvSpPr>
          <p:spPr>
            <a:xfrm flipH="1" flipV="1">
              <a:off x="2260850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8ADEB6C-108D-4CBE-87F3-C03A15137CBA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 flipH="1" flipV="1">
              <a:off x="9495977" y="4301152"/>
              <a:ext cx="214637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C96884-7FF6-4C32-BB46-0C1F1089CA09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 flipH="1" flipV="1">
              <a:off x="8839936" y="4301152"/>
              <a:ext cx="39560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45A91A1-C2D0-43F2-A618-AF3175FF0458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 flipH="1" flipV="1">
              <a:off x="8263172" y="4301152"/>
              <a:ext cx="316323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0703735-5BF3-49AB-8AB6-1E6086C411BD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 flipH="1" flipV="1">
              <a:off x="7481415" y="4301152"/>
              <a:ext cx="52131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7128C0-4752-4092-B6D0-83050DE02CC7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H="1" flipV="1">
              <a:off x="6829880" y="4301152"/>
              <a:ext cx="3910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F96B7A-0DAD-4D7D-83EA-7E8CF906AFFC}"/>
                </a:ext>
              </a:extLst>
            </p:cNvPr>
            <p:cNvCxnSpPr>
              <a:cxnSpLocks/>
              <a:stCxn id="42" idx="3"/>
              <a:endCxn id="71" idx="1"/>
            </p:cNvCxnSpPr>
            <p:nvPr/>
          </p:nvCxnSpPr>
          <p:spPr>
            <a:xfrm flipH="1" flipV="1">
              <a:off x="6203339" y="4301152"/>
              <a:ext cx="366099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00B124-FD57-40CB-B202-ADD69D5A0E17}"/>
                </a:ext>
              </a:extLst>
            </p:cNvPr>
            <p:cNvCxnSpPr>
              <a:cxnSpLocks/>
              <a:stCxn id="71" idx="3"/>
              <a:endCxn id="43" idx="1"/>
            </p:cNvCxnSpPr>
            <p:nvPr/>
          </p:nvCxnSpPr>
          <p:spPr>
            <a:xfrm flipH="1" flipV="1">
              <a:off x="5638562" y="4301152"/>
              <a:ext cx="30433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FAA341-B3F8-4BB5-A3E1-3035A61491AF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H="1" flipV="1">
              <a:off x="4958526" y="4301152"/>
              <a:ext cx="41959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8453ED1-BCB7-4755-A8B7-02697FD08A47}"/>
                </a:ext>
              </a:extLst>
            </p:cNvPr>
            <p:cNvCxnSpPr>
              <a:cxnSpLocks/>
              <a:stCxn id="44" idx="3"/>
              <a:endCxn id="72" idx="1"/>
            </p:cNvCxnSpPr>
            <p:nvPr/>
          </p:nvCxnSpPr>
          <p:spPr>
            <a:xfrm flipH="1" flipV="1">
              <a:off x="4283291" y="4301152"/>
              <a:ext cx="41479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6B8B2B-11F7-4480-B6B0-D32EC06F106D}"/>
                </a:ext>
              </a:extLst>
            </p:cNvPr>
            <p:cNvCxnSpPr>
              <a:cxnSpLocks/>
              <a:stCxn id="72" idx="3"/>
              <a:endCxn id="47" idx="1"/>
            </p:cNvCxnSpPr>
            <p:nvPr/>
          </p:nvCxnSpPr>
          <p:spPr>
            <a:xfrm flipH="1">
              <a:off x="3615178" y="4301152"/>
              <a:ext cx="407672" cy="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ABE1F20-CDFF-4A45-B5E8-0230EFE40BB0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 flipH="1" flipV="1">
              <a:off x="2521292" y="4301152"/>
              <a:ext cx="833445" cy="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BC92A61-997B-4301-8FAE-D08B56213C13}"/>
                </a:ext>
              </a:extLst>
            </p:cNvPr>
            <p:cNvCxnSpPr>
              <a:cxnSpLocks/>
              <a:stCxn id="48" idx="3"/>
              <a:endCxn id="73" idx="1"/>
            </p:cNvCxnSpPr>
            <p:nvPr/>
          </p:nvCxnSpPr>
          <p:spPr>
            <a:xfrm flipH="1" flipV="1">
              <a:off x="1879690" y="4301152"/>
              <a:ext cx="381161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0279A55-DBEB-4DD7-9D02-FA4B24E13D1D}"/>
                </a:ext>
              </a:extLst>
            </p:cNvPr>
            <p:cNvCxnSpPr>
              <a:cxnSpLocks/>
              <a:stCxn id="73" idx="3"/>
              <a:endCxn id="46" idx="1"/>
            </p:cNvCxnSpPr>
            <p:nvPr/>
          </p:nvCxnSpPr>
          <p:spPr>
            <a:xfrm flipH="1">
              <a:off x="1164579" y="4301152"/>
              <a:ext cx="454669" cy="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3EFF36-D375-4BC5-889C-154D9516B188}"/>
                </a:ext>
              </a:extLst>
            </p:cNvPr>
            <p:cNvCxnSpPr>
              <a:cxnSpLocks/>
              <a:stCxn id="38" idx="0"/>
              <a:endCxn id="36" idx="1"/>
            </p:cNvCxnSpPr>
            <p:nvPr/>
          </p:nvCxnSpPr>
          <p:spPr>
            <a:xfrm flipH="1">
              <a:off x="8640101" y="4425718"/>
              <a:ext cx="725652" cy="523005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B30A28-4718-477B-8C2F-52E6DE179749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H="1" flipV="1">
              <a:off x="7432552" y="4948721"/>
              <a:ext cx="947108" cy="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4CB997-3275-4C4F-A8F0-E6B158307A56}"/>
                </a:ext>
              </a:extLst>
            </p:cNvPr>
            <p:cNvCxnSpPr>
              <a:cxnSpLocks/>
              <a:stCxn id="37" idx="3"/>
              <a:endCxn id="70" idx="1"/>
            </p:cNvCxnSpPr>
            <p:nvPr/>
          </p:nvCxnSpPr>
          <p:spPr>
            <a:xfrm flipH="1">
              <a:off x="6475884" y="4948721"/>
              <a:ext cx="696227" cy="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0A5E57-8387-48EB-BFF9-EA4AE041A282}"/>
                </a:ext>
              </a:extLst>
            </p:cNvPr>
            <p:cNvCxnSpPr>
              <a:cxnSpLocks/>
              <a:stCxn id="70" idx="3"/>
              <a:endCxn id="45" idx="1"/>
            </p:cNvCxnSpPr>
            <p:nvPr/>
          </p:nvCxnSpPr>
          <p:spPr>
            <a:xfrm flipH="1">
              <a:off x="5382292" y="4948722"/>
              <a:ext cx="833151" cy="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1AFBD03-3CB5-4056-A2D2-054E23123FA0}"/>
                </a:ext>
              </a:extLst>
            </p:cNvPr>
            <p:cNvCxnSpPr>
              <a:cxnSpLocks/>
              <a:stCxn id="45" idx="3"/>
              <a:endCxn id="72" idx="1"/>
            </p:cNvCxnSpPr>
            <p:nvPr/>
          </p:nvCxnSpPr>
          <p:spPr>
            <a:xfrm flipH="1" flipV="1">
              <a:off x="4283291" y="4301152"/>
              <a:ext cx="838559" cy="64757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5C99E08-7137-4531-AE25-34E91053BEFA}"/>
                </a:ext>
              </a:extLst>
            </p:cNvPr>
            <p:cNvCxnSpPr>
              <a:cxnSpLocks/>
              <a:stCxn id="47" idx="0"/>
              <a:endCxn id="49" idx="1"/>
            </p:cNvCxnSpPr>
            <p:nvPr/>
          </p:nvCxnSpPr>
          <p:spPr>
            <a:xfrm flipH="1">
              <a:off x="2984378" y="4425722"/>
              <a:ext cx="500579" cy="52300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4E22B9-32D9-4C8B-88D8-01D535505E83}"/>
                </a:ext>
              </a:extLst>
            </p:cNvPr>
            <p:cNvCxnSpPr>
              <a:cxnSpLocks/>
              <a:stCxn id="49" idx="3"/>
              <a:endCxn id="73" idx="1"/>
            </p:cNvCxnSpPr>
            <p:nvPr/>
          </p:nvCxnSpPr>
          <p:spPr>
            <a:xfrm flipH="1" flipV="1">
              <a:off x="1879686" y="4301152"/>
              <a:ext cx="844251" cy="64757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E869D79-A3FB-4061-B1AD-6258CF601984}"/>
                </a:ext>
              </a:extLst>
            </p:cNvPr>
            <p:cNvSpPr txBox="1"/>
            <p:nvPr/>
          </p:nvSpPr>
          <p:spPr>
            <a:xfrm flipH="1" flipV="1">
              <a:off x="6215443" y="482415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1B671BF-3D15-4908-AA7D-111640F4D688}"/>
                </a:ext>
              </a:extLst>
            </p:cNvPr>
            <p:cNvSpPr txBox="1"/>
            <p:nvPr/>
          </p:nvSpPr>
          <p:spPr>
            <a:xfrm flipH="1" flipV="1">
              <a:off x="5942897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58EF0CE-5198-4762-B6AB-F78F5A2BF777}"/>
                </a:ext>
              </a:extLst>
            </p:cNvPr>
            <p:cNvSpPr txBox="1"/>
            <p:nvPr/>
          </p:nvSpPr>
          <p:spPr>
            <a:xfrm flipH="1" flipV="1">
              <a:off x="4022850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848474-D081-41ED-95BF-43CD83D7A68D}"/>
                </a:ext>
              </a:extLst>
            </p:cNvPr>
            <p:cNvSpPr txBox="1"/>
            <p:nvPr/>
          </p:nvSpPr>
          <p:spPr>
            <a:xfrm flipH="1" flipV="1">
              <a:off x="1619245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A97B6F7-A7A6-4A2A-B99E-42B5EAF28240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>
              <a:off x="643100" y="4300000"/>
              <a:ext cx="261038" cy="115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4E8E99D-BC90-4B6C-A47B-99F63AA8E474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V="1">
              <a:off x="9971055" y="4297836"/>
              <a:ext cx="293060" cy="3316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6509E4-3256-45B0-99B4-B79A2AA2C474}"/>
                </a:ext>
              </a:extLst>
            </p:cNvPr>
            <p:cNvSpPr txBox="1"/>
            <p:nvPr/>
          </p:nvSpPr>
          <p:spPr>
            <a:xfrm flipH="1" flipV="1">
              <a:off x="8379660" y="4824157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268EF5-53F9-4596-98BC-ACD82C0AFB69}"/>
                </a:ext>
              </a:extLst>
            </p:cNvPr>
            <p:cNvSpPr txBox="1"/>
            <p:nvPr/>
          </p:nvSpPr>
          <p:spPr>
            <a:xfrm flipH="1" flipV="1">
              <a:off x="2723937" y="4824159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54C7CF-5D04-4DD9-90D2-FCEDF9D3ED14}"/>
              </a:ext>
            </a:extLst>
          </p:cNvPr>
          <p:cNvGrpSpPr/>
          <p:nvPr/>
        </p:nvGrpSpPr>
        <p:grpSpPr>
          <a:xfrm>
            <a:off x="377800" y="4591101"/>
            <a:ext cx="11548771" cy="461665"/>
            <a:chOff x="432829" y="4717363"/>
            <a:chExt cx="11732501" cy="461665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8A512BC-9544-4DD9-95EC-1003EE77CB38}"/>
                </a:ext>
              </a:extLst>
            </p:cNvPr>
            <p:cNvSpPr txBox="1"/>
            <p:nvPr/>
          </p:nvSpPr>
          <p:spPr>
            <a:xfrm>
              <a:off x="1055370" y="4717363"/>
              <a:ext cx="11109960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Shard </a:t>
              </a:r>
              <a:r>
                <a:rPr lang="en-US" sz="2400" b="1" i="1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parent</a:t>
              </a:r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state included in shard </a:t>
              </a:r>
              <a:r>
                <a:rPr lang="en-US" sz="2400" b="1" i="1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child</a:t>
              </a:r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block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4ACDA9-9663-499B-80D5-B4FAB782E581}"/>
                </a:ext>
              </a:extLst>
            </p:cNvPr>
            <p:cNvCxnSpPr>
              <a:cxnSpLocks/>
              <a:stCxn id="136" idx="1"/>
            </p:cNvCxnSpPr>
            <p:nvPr/>
          </p:nvCxnSpPr>
          <p:spPr>
            <a:xfrm flipH="1">
              <a:off x="432829" y="4948196"/>
              <a:ext cx="621736" cy="0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FCF82DC-11E7-4FE4-A4D2-27A97063A7D0}"/>
              </a:ext>
            </a:extLst>
          </p:cNvPr>
          <p:cNvGrpSpPr/>
          <p:nvPr/>
        </p:nvGrpSpPr>
        <p:grpSpPr>
          <a:xfrm>
            <a:off x="377799" y="5023101"/>
            <a:ext cx="11552849" cy="461665"/>
            <a:chOff x="432828" y="5098601"/>
            <a:chExt cx="11552849" cy="461665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EF71CC6-1D3D-45B8-8BBE-0C6A9A4E1FF9}"/>
                </a:ext>
              </a:extLst>
            </p:cNvPr>
            <p:cNvSpPr txBox="1"/>
            <p:nvPr/>
          </p:nvSpPr>
          <p:spPr>
            <a:xfrm>
              <a:off x="1042242" y="5098601"/>
              <a:ext cx="10943435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Shard </a:t>
              </a:r>
              <a:r>
                <a:rPr lang="en-US" sz="2400" b="1" i="1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fork</a:t>
              </a:r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state merged into shard block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698AD4F-199C-4BEC-90FE-8E5DB299D1EE}"/>
                </a:ext>
              </a:extLst>
            </p:cNvPr>
            <p:cNvCxnSpPr>
              <a:cxnSpLocks/>
              <a:stCxn id="142" idx="1"/>
            </p:cNvCxnSpPr>
            <p:nvPr/>
          </p:nvCxnSpPr>
          <p:spPr>
            <a:xfrm flipH="1">
              <a:off x="432828" y="5329434"/>
              <a:ext cx="612000" cy="0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CCA398E-62CC-45DE-BDD8-EB07601D5C55}"/>
              </a:ext>
            </a:extLst>
          </p:cNvPr>
          <p:cNvGrpSpPr/>
          <p:nvPr/>
        </p:nvGrpSpPr>
        <p:grpSpPr>
          <a:xfrm>
            <a:off x="376971" y="5887101"/>
            <a:ext cx="11561928" cy="461665"/>
            <a:chOff x="428692" y="4712648"/>
            <a:chExt cx="11732502" cy="461665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6C6E6CD-D980-4EC9-BB91-BC0C314C00C6}"/>
                </a:ext>
              </a:extLst>
            </p:cNvPr>
            <p:cNvSpPr txBox="1"/>
            <p:nvPr/>
          </p:nvSpPr>
          <p:spPr>
            <a:xfrm>
              <a:off x="1051234" y="4712648"/>
              <a:ext cx="11109960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Shard state included in central chain block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ABA41BE-2772-4D95-B860-7C41B019BA4C}"/>
                </a:ext>
              </a:extLst>
            </p:cNvPr>
            <p:cNvCxnSpPr>
              <a:cxnSpLocks/>
              <a:stCxn id="157" idx="1"/>
            </p:cNvCxnSpPr>
            <p:nvPr/>
          </p:nvCxnSpPr>
          <p:spPr>
            <a:xfrm flipH="1">
              <a:off x="428692" y="4943481"/>
              <a:ext cx="621029" cy="0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3385650-6386-4CF8-8271-3D81E8B12D81}"/>
              </a:ext>
            </a:extLst>
          </p:cNvPr>
          <p:cNvGrpSpPr/>
          <p:nvPr/>
        </p:nvGrpSpPr>
        <p:grpSpPr>
          <a:xfrm>
            <a:off x="377799" y="5455101"/>
            <a:ext cx="11552849" cy="461665"/>
            <a:chOff x="2965829" y="3823064"/>
            <a:chExt cx="11552849" cy="461665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4B86200-AE02-4EC9-954A-47F1D80DAEBB}"/>
                </a:ext>
              </a:extLst>
            </p:cNvPr>
            <p:cNvSpPr txBox="1"/>
            <p:nvPr/>
          </p:nvSpPr>
          <p:spPr>
            <a:xfrm>
              <a:off x="3575243" y="3823064"/>
              <a:ext cx="10943435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Central chain </a:t>
              </a:r>
              <a:r>
                <a:rPr lang="en-US" sz="2400" b="1" i="1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parent</a:t>
              </a:r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state included in central chain </a:t>
              </a:r>
              <a:r>
                <a:rPr lang="en-US" sz="2400" b="1" i="1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child</a:t>
              </a:r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block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3CFB4B6-4CC5-4866-91ED-37148F30A03C}"/>
                </a:ext>
              </a:extLst>
            </p:cNvPr>
            <p:cNvCxnSpPr>
              <a:cxnSpLocks/>
              <a:stCxn id="160" idx="1"/>
            </p:cNvCxnSpPr>
            <p:nvPr/>
          </p:nvCxnSpPr>
          <p:spPr>
            <a:xfrm flipH="1">
              <a:off x="2965829" y="4053897"/>
              <a:ext cx="612000" cy="0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A6971A8-FF6D-432D-979E-1C70AF9C8F40}"/>
              </a:ext>
            </a:extLst>
          </p:cNvPr>
          <p:cNvGrpSpPr/>
          <p:nvPr/>
        </p:nvGrpSpPr>
        <p:grpSpPr>
          <a:xfrm>
            <a:off x="376971" y="6319101"/>
            <a:ext cx="11552849" cy="461665"/>
            <a:chOff x="432828" y="5098601"/>
            <a:chExt cx="11552849" cy="46166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84D771C-EB23-4F26-BD3D-25729CF71A6F}"/>
                </a:ext>
              </a:extLst>
            </p:cNvPr>
            <p:cNvSpPr txBox="1"/>
            <p:nvPr/>
          </p:nvSpPr>
          <p:spPr>
            <a:xfrm>
              <a:off x="1042242" y="5098601"/>
              <a:ext cx="10943435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Central chain state included </a:t>
              </a:r>
              <a:r>
                <a:rPr lang="en-US" sz="2400">
                  <a:latin typeface="Roboto Condensed" panose="02000000000000000000" pitchFamily="2" charset="0"/>
                  <a:ea typeface="Roboto Condensed" panose="02000000000000000000" pitchFamily="2" charset="0"/>
                </a:rPr>
                <a:t>in shard blocks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956A6EB-718C-403F-B226-553DF6D48125}"/>
                </a:ext>
              </a:extLst>
            </p:cNvPr>
            <p:cNvCxnSpPr>
              <a:cxnSpLocks/>
              <a:stCxn id="165" idx="1"/>
            </p:cNvCxnSpPr>
            <p:nvPr/>
          </p:nvCxnSpPr>
          <p:spPr>
            <a:xfrm flipH="1">
              <a:off x="432828" y="5329434"/>
              <a:ext cx="612000" cy="0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57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24</cp:revision>
  <dcterms:created xsi:type="dcterms:W3CDTF">2018-12-09T08:49:38Z</dcterms:created>
  <dcterms:modified xsi:type="dcterms:W3CDTF">2018-12-15T04:19:56Z</dcterms:modified>
</cp:coreProperties>
</file>