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7FB"/>
    <a:srgbClr val="B889DB"/>
    <a:srgbClr val="4472C4"/>
    <a:srgbClr val="FFAFA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85B-3FAB-4F52-9E9D-57238C9F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FD879-06AF-4C4B-B4E3-704A6011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22F-8281-4B83-92E7-94066890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394D-E524-4FED-B0C0-23BF3EB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B52B-D24B-44FA-9F12-7005A9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6B04-F54C-4083-BAA3-F4BC370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A2A1-164D-46BA-B19A-A24BC8A3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FCED-DCE5-458E-84BE-2E8140ED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831D-9984-4084-B412-1C35045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315-ACBF-415A-9C83-8DA7A85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05F67-AA89-46EA-8412-88E50DE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08EE-FBBC-4906-B1BE-792BA47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42F6-2154-48A9-9478-AEE5882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5B1A-85D1-4F2A-8F25-5C4B116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1315-0CD8-4B9C-AB19-5A7C794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D35-D9C5-4331-B3AD-C4A890B5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8E1-0882-4254-9085-803D61AC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459B-B792-40A7-88E3-6DAB1054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D5E7-F967-4BC7-9EEF-0B8CB14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DFDE-6EFE-4B2C-88C4-80031BC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D0A-2241-48A9-8955-6CB9E4B6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91FE-E715-44F3-BAFA-02FABD2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3A94-FE57-4C0E-89A9-E811035E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9974-8FD1-404F-BC93-B149D3B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AA6D-6FFA-4FF4-9A53-5E3C2425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D7B-9E9C-43BF-BA61-F0E94A1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AA3E-BC87-48CA-B62F-34D5CE7D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DE67-1B55-42C9-8065-872C2501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9D08-C62F-4DC4-8F18-5FF81C7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21CF-4BE6-470B-9394-88EC8FA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A372-256B-4BF4-B206-24C994C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532-940D-4D4D-BD0E-094EAA5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214C-EB66-4800-B451-BFE8ACA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A4CE-E05F-49A3-B736-C267867F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A5F5-34F1-4DD7-86B8-36824468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53CD7-0F80-4823-A5CF-2306AE26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47E2-6FF3-47C0-B7B6-5A9C7A94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F88C-C822-44AB-A2FF-63F5590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8433D-EF90-4517-9C86-3A3D352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3ED-F628-4D48-886E-F70F4C76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0407-7850-4722-A6C0-2B00783E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A5A3-74E4-470F-9F18-A1E9847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2EBF-8C12-494E-9E8D-D2D59EB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DBE2-FB06-413B-9983-33BBBC6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68C2-1192-49AE-BAD8-6D92D5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DE5B-EF97-4F4D-BCE2-01DF373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ECF-F88B-4895-B729-26B4EB44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0B9-6ADE-4A20-A0C5-E81620F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595B-BD80-4760-B459-F5FB93CF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0DAC-D75D-481B-8510-271943F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3451-0430-44B0-BC31-238504A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A9ED-70F7-4019-A37F-5D21D7F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A8D-A5AD-47F4-A5B7-F403F401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493C-CC09-4F9A-B329-72EAB85B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F7C-96B8-4D6A-9203-A940DDF2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D99A-62F2-4522-8B71-A4DCB4C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AC9A-12DB-41A2-A000-B1D20E5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4957-BF7E-4DD3-B16F-44230E1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1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62DB-8D2C-4485-931A-7D5904F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429A-11AF-4544-8F64-280D840D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3BFE-8929-463F-BD5B-0DB90C4D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F5AC-1E8A-4D11-8FC6-39A1CE69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677B-149F-402F-8FCD-2D70E4C17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A1E626-9A0E-4EC2-9D39-6F0E0A3E565E}"/>
              </a:ext>
            </a:extLst>
          </p:cNvPr>
          <p:cNvSpPr/>
          <p:nvPr/>
        </p:nvSpPr>
        <p:spPr>
          <a:xfrm>
            <a:off x="376178" y="4629559"/>
            <a:ext cx="11576335" cy="2132449"/>
          </a:xfrm>
          <a:prstGeom prst="rect">
            <a:avLst/>
          </a:prstGeom>
          <a:solidFill>
            <a:srgbClr val="EDD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AF842-70F0-4AFA-91D5-C21A45DB64B7}"/>
              </a:ext>
            </a:extLst>
          </p:cNvPr>
          <p:cNvSpPr/>
          <p:nvPr/>
        </p:nvSpPr>
        <p:spPr>
          <a:xfrm>
            <a:off x="376178" y="1108929"/>
            <a:ext cx="11619163" cy="330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E8AE31-F65E-41C0-A7E1-06CB774897F3}"/>
              </a:ext>
            </a:extLst>
          </p:cNvPr>
          <p:cNvCxnSpPr>
            <a:cxnSpLocks/>
            <a:stCxn id="33" idx="0"/>
            <a:endCxn id="26" idx="0"/>
          </p:cNvCxnSpPr>
          <p:nvPr/>
        </p:nvCxnSpPr>
        <p:spPr>
          <a:xfrm flipH="1" flipV="1">
            <a:off x="2245928" y="3718834"/>
            <a:ext cx="106695" cy="122034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A212E4-C5F9-4B9A-AB67-97D6FC3D93C5}"/>
              </a:ext>
            </a:extLst>
          </p:cNvPr>
          <p:cNvSpPr txBox="1"/>
          <p:nvPr/>
        </p:nvSpPr>
        <p:spPr>
          <a:xfrm>
            <a:off x="10626242" y="1364827"/>
            <a:ext cx="1132621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2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12E9D-5F03-48FB-B6DF-C70C1ABD3502}"/>
              </a:ext>
            </a:extLst>
          </p:cNvPr>
          <p:cNvSpPr txBox="1"/>
          <p:nvPr/>
        </p:nvSpPr>
        <p:spPr>
          <a:xfrm>
            <a:off x="9921634" y="4864786"/>
            <a:ext cx="1810572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Off-chain state channel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15093-414B-4215-B39A-BEF34B70F3B7}"/>
              </a:ext>
            </a:extLst>
          </p:cNvPr>
          <p:cNvSpPr txBox="1"/>
          <p:nvPr/>
        </p:nvSpPr>
        <p:spPr>
          <a:xfrm flipH="1" flipV="1">
            <a:off x="913968" y="1445450"/>
            <a:ext cx="2663921" cy="227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4D7565-B3B9-4A9D-9681-2F6DF7897094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469540" y="2582142"/>
            <a:ext cx="444428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4EF2E655-3C0E-4BC1-92AE-A82BB27736BE}"/>
              </a:ext>
            </a:extLst>
          </p:cNvPr>
          <p:cNvSpPr/>
          <p:nvPr/>
        </p:nvSpPr>
        <p:spPr>
          <a:xfrm>
            <a:off x="11112782" y="295468"/>
            <a:ext cx="839731" cy="392648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A50E11-76D6-498E-A2B8-5A14C2A9B832}"/>
              </a:ext>
            </a:extLst>
          </p:cNvPr>
          <p:cNvSpPr txBox="1"/>
          <p:nvPr/>
        </p:nvSpPr>
        <p:spPr>
          <a:xfrm>
            <a:off x="9921634" y="233691"/>
            <a:ext cx="105823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Time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2F4F9B-B26C-407B-803F-701C9B67225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3577889" y="2578742"/>
            <a:ext cx="526434" cy="340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592A06-B7F7-42C8-B441-7FDC6789738C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>
            <a:off x="6719680" y="2578742"/>
            <a:ext cx="830324" cy="340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83AF7B7-77D9-43D2-B1C6-8E46A6EBB67B}"/>
              </a:ext>
            </a:extLst>
          </p:cNvPr>
          <p:cNvSpPr txBox="1"/>
          <p:nvPr/>
        </p:nvSpPr>
        <p:spPr>
          <a:xfrm>
            <a:off x="950238" y="1495003"/>
            <a:ext cx="2505262" cy="190821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330</a:t>
            </a:r>
            <a:endParaRPr lang="en-AU" sz="2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Tx: 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Time-lock: 30 blocks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A: 1,000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B: 2,000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Signatures: </a:t>
            </a:r>
            <a:r>
              <a:rPr lang="en-AU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ASig</a:t>
            </a:r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en-AU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BSig</a:t>
            </a:r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28CA54-4606-4FEF-94ED-AE3AF749EA16}"/>
              </a:ext>
            </a:extLst>
          </p:cNvPr>
          <p:cNvSpPr txBox="1"/>
          <p:nvPr/>
        </p:nvSpPr>
        <p:spPr>
          <a:xfrm flipH="1" flipV="1">
            <a:off x="4055759" y="1442050"/>
            <a:ext cx="2663921" cy="227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6E9A17-D8D6-4B8C-A640-6D8A12717D79}"/>
              </a:ext>
            </a:extLst>
          </p:cNvPr>
          <p:cNvSpPr txBox="1"/>
          <p:nvPr/>
        </p:nvSpPr>
        <p:spPr>
          <a:xfrm flipH="1" flipV="1">
            <a:off x="7550004" y="1445450"/>
            <a:ext cx="2663921" cy="2273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398699-335C-45F3-8F5D-84CE7EDD6FD6}"/>
              </a:ext>
            </a:extLst>
          </p:cNvPr>
          <p:cNvSpPr txBox="1"/>
          <p:nvPr/>
        </p:nvSpPr>
        <p:spPr>
          <a:xfrm>
            <a:off x="4097995" y="1456696"/>
            <a:ext cx="250526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b…</a:t>
            </a:r>
            <a:endParaRPr lang="en-AU" sz="14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B981BD-2C34-4E49-B32D-30634E903DEA}"/>
              </a:ext>
            </a:extLst>
          </p:cNvPr>
          <p:cNvSpPr txBox="1"/>
          <p:nvPr/>
        </p:nvSpPr>
        <p:spPr>
          <a:xfrm>
            <a:off x="7629333" y="1495003"/>
            <a:ext cx="2505262" cy="30162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450</a:t>
            </a:r>
            <a:endParaRPr lang="en-AU" sz="2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Claim Tx:</a:t>
            </a:r>
          </a:p>
          <a:p>
            <a:r>
              <a:rPr lang="pt-BR" dirty="0">
                <a:latin typeface="Roboto Condensed" panose="02000000000000000000" pitchFamily="2" charset="0"/>
                <a:ea typeface="Roboto Condensed" panose="02000000000000000000" pitchFamily="2" charset="0"/>
              </a:rPr>
              <a:t>N=6</a:t>
            </a:r>
          </a:p>
          <a:p>
            <a:r>
              <a:rPr lang="pt-BR" dirty="0">
                <a:latin typeface="Roboto Condensed" panose="02000000000000000000" pitchFamily="2" charset="0"/>
                <a:ea typeface="Roboto Condensed" panose="02000000000000000000" pitchFamily="2" charset="0"/>
              </a:rPr>
              <a:t>A: 2,100</a:t>
            </a:r>
          </a:p>
          <a:p>
            <a:r>
              <a:rPr lang="pt-BR" dirty="0">
                <a:latin typeface="Roboto Condensed" panose="02000000000000000000" pitchFamily="2" charset="0"/>
                <a:ea typeface="Roboto Condensed" panose="02000000000000000000" pitchFamily="2" charset="0"/>
              </a:rPr>
              <a:t>B: 900</a:t>
            </a:r>
          </a:p>
          <a:p>
            <a:r>
              <a:rPr lang="pt-BR" dirty="0">
                <a:latin typeface="Roboto Condensed" panose="02000000000000000000" pitchFamily="2" charset="0"/>
                <a:ea typeface="Roboto Condensed" panose="02000000000000000000" pitchFamily="2" charset="0"/>
              </a:rPr>
              <a:t>ASig6</a:t>
            </a:r>
          </a:p>
          <a:p>
            <a:r>
              <a:rPr lang="pt-BR" dirty="0">
                <a:latin typeface="Roboto Condensed" panose="02000000000000000000" pitchFamily="2" charset="0"/>
                <a:ea typeface="Roboto Condensed" panose="02000000000000000000" pitchFamily="2" charset="0"/>
              </a:rPr>
              <a:t>BSig6 </a:t>
            </a: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AU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endParaRPr lang="en-AU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EE052F-6317-4B20-B446-5425D4E8DE25}"/>
              </a:ext>
            </a:extLst>
          </p:cNvPr>
          <p:cNvGrpSpPr/>
          <p:nvPr/>
        </p:nvGrpSpPr>
        <p:grpSpPr>
          <a:xfrm>
            <a:off x="1900600" y="4939176"/>
            <a:ext cx="1255684" cy="1511452"/>
            <a:chOff x="1291000" y="4933463"/>
            <a:chExt cx="1255684" cy="151145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3C3CD4-F113-4AB2-979F-19DAD42ACEA1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H="1">
              <a:off x="2237873" y="5707521"/>
              <a:ext cx="308811" cy="1"/>
            </a:xfrm>
            <a:prstGeom prst="line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3D6F29-C8BE-47C2-882C-B7694F16CC00}"/>
                </a:ext>
              </a:extLst>
            </p:cNvPr>
            <p:cNvSpPr txBox="1"/>
            <p:nvPr/>
          </p:nvSpPr>
          <p:spPr>
            <a:xfrm flipH="1" flipV="1">
              <a:off x="1291000" y="4970130"/>
              <a:ext cx="946873" cy="1474785"/>
            </a:xfrm>
            <a:prstGeom prst="rect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F4E18C-7FBF-4C70-9570-0B1CE3CE968B}"/>
                </a:ext>
              </a:extLst>
            </p:cNvPr>
            <p:cNvSpPr txBox="1"/>
            <p:nvPr/>
          </p:nvSpPr>
          <p:spPr>
            <a:xfrm>
              <a:off x="1291000" y="4933463"/>
              <a:ext cx="904045" cy="14465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N=1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A: 1,000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B: 2,000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ASig1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BSig1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393C6D-923A-4674-9CF0-B17CB0302792}"/>
              </a:ext>
            </a:extLst>
          </p:cNvPr>
          <p:cNvGrpSpPr/>
          <p:nvPr/>
        </p:nvGrpSpPr>
        <p:grpSpPr>
          <a:xfrm>
            <a:off x="3159613" y="4939176"/>
            <a:ext cx="1255684" cy="1511452"/>
            <a:chOff x="1291000" y="4933463"/>
            <a:chExt cx="1255684" cy="151145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E79AA3-93D1-4CF7-B90D-DB9CDD2B0283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H="1">
              <a:off x="2237873" y="5707521"/>
              <a:ext cx="308811" cy="1"/>
            </a:xfrm>
            <a:prstGeom prst="line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DEE340-FC61-4170-89A9-594386C96574}"/>
                </a:ext>
              </a:extLst>
            </p:cNvPr>
            <p:cNvSpPr txBox="1"/>
            <p:nvPr/>
          </p:nvSpPr>
          <p:spPr>
            <a:xfrm flipH="1" flipV="1">
              <a:off x="1291000" y="4970130"/>
              <a:ext cx="946873" cy="1474785"/>
            </a:xfrm>
            <a:prstGeom prst="rect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E44375-865E-423D-B5A7-7DCDC3558EF7}"/>
                </a:ext>
              </a:extLst>
            </p:cNvPr>
            <p:cNvSpPr txBox="1"/>
            <p:nvPr/>
          </p:nvSpPr>
          <p:spPr>
            <a:xfrm>
              <a:off x="1291000" y="4933463"/>
              <a:ext cx="904045" cy="14465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N=2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A: 1,200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B: 1,800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ASig2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BSig2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C91056-6283-466F-85D5-162689ED1FEA}"/>
              </a:ext>
            </a:extLst>
          </p:cNvPr>
          <p:cNvGrpSpPr/>
          <p:nvPr/>
        </p:nvGrpSpPr>
        <p:grpSpPr>
          <a:xfrm>
            <a:off x="4400843" y="4939176"/>
            <a:ext cx="1255684" cy="1511452"/>
            <a:chOff x="1291000" y="4933463"/>
            <a:chExt cx="1255684" cy="151145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B579A9-B6AF-4205-A072-0EC579F40D41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H="1">
              <a:off x="2237873" y="5707521"/>
              <a:ext cx="308811" cy="1"/>
            </a:xfrm>
            <a:prstGeom prst="line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2C7008-160D-4285-958B-703E5AF928C2}"/>
                </a:ext>
              </a:extLst>
            </p:cNvPr>
            <p:cNvSpPr txBox="1"/>
            <p:nvPr/>
          </p:nvSpPr>
          <p:spPr>
            <a:xfrm flipH="1" flipV="1">
              <a:off x="1291000" y="4970130"/>
              <a:ext cx="946873" cy="1474785"/>
            </a:xfrm>
            <a:prstGeom prst="rect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750619-DF42-4F68-83E9-46256A2ED0CD}"/>
                </a:ext>
              </a:extLst>
            </p:cNvPr>
            <p:cNvSpPr txBox="1"/>
            <p:nvPr/>
          </p:nvSpPr>
          <p:spPr>
            <a:xfrm>
              <a:off x="1291000" y="4933463"/>
              <a:ext cx="904045" cy="14465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N=3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A: 1,400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B: 1,600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ASig3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BSig3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6D075-4657-42AA-810E-5592C78FA20F}"/>
              </a:ext>
            </a:extLst>
          </p:cNvPr>
          <p:cNvGrpSpPr/>
          <p:nvPr/>
        </p:nvGrpSpPr>
        <p:grpSpPr>
          <a:xfrm>
            <a:off x="5674400" y="4939176"/>
            <a:ext cx="1255684" cy="1511452"/>
            <a:chOff x="1291000" y="4933463"/>
            <a:chExt cx="1255684" cy="151145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1225CE-7F58-4200-9A35-61EE7D71CD65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H="1">
              <a:off x="2237873" y="5707521"/>
              <a:ext cx="308811" cy="1"/>
            </a:xfrm>
            <a:prstGeom prst="line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9020479-0B25-483D-9021-7FF938A04F10}"/>
                </a:ext>
              </a:extLst>
            </p:cNvPr>
            <p:cNvSpPr txBox="1"/>
            <p:nvPr/>
          </p:nvSpPr>
          <p:spPr>
            <a:xfrm flipH="1" flipV="1">
              <a:off x="1291000" y="4970130"/>
              <a:ext cx="946873" cy="1474785"/>
            </a:xfrm>
            <a:prstGeom prst="rect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007C68-09B3-40E8-AED0-DCB2F9A85607}"/>
                </a:ext>
              </a:extLst>
            </p:cNvPr>
            <p:cNvSpPr txBox="1"/>
            <p:nvPr/>
          </p:nvSpPr>
          <p:spPr>
            <a:xfrm>
              <a:off x="1291000" y="4933463"/>
              <a:ext cx="904045" cy="14465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N=4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A: 1,500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B: 1,500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ASig4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BSig4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A7251E-A32B-49C4-B5CA-C0001CF03F7B}"/>
              </a:ext>
            </a:extLst>
          </p:cNvPr>
          <p:cNvGrpSpPr/>
          <p:nvPr/>
        </p:nvGrpSpPr>
        <p:grpSpPr>
          <a:xfrm>
            <a:off x="6915630" y="4939176"/>
            <a:ext cx="1255684" cy="1511452"/>
            <a:chOff x="1291000" y="4933463"/>
            <a:chExt cx="1255684" cy="151145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6B683AD-10E8-4A7C-A035-71D8A791128A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H="1">
              <a:off x="2237873" y="5707521"/>
              <a:ext cx="308811" cy="1"/>
            </a:xfrm>
            <a:prstGeom prst="line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A6D8EA5-B3A5-42D6-8AAC-045395F2EFBF}"/>
                </a:ext>
              </a:extLst>
            </p:cNvPr>
            <p:cNvSpPr txBox="1"/>
            <p:nvPr/>
          </p:nvSpPr>
          <p:spPr>
            <a:xfrm flipH="1" flipV="1">
              <a:off x="1291000" y="4970130"/>
              <a:ext cx="946873" cy="1474785"/>
            </a:xfrm>
            <a:prstGeom prst="rect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02BEFB-2512-4690-91B8-DB8453C846F6}"/>
                </a:ext>
              </a:extLst>
            </p:cNvPr>
            <p:cNvSpPr txBox="1"/>
            <p:nvPr/>
          </p:nvSpPr>
          <p:spPr>
            <a:xfrm>
              <a:off x="1291000" y="4933463"/>
              <a:ext cx="904045" cy="14465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N=5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A: 1,900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B: 1,100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ASig5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BSig5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87426D-6F87-4EAA-8EF3-34520E79F033}"/>
              </a:ext>
            </a:extLst>
          </p:cNvPr>
          <p:cNvGrpSpPr/>
          <p:nvPr/>
        </p:nvGrpSpPr>
        <p:grpSpPr>
          <a:xfrm>
            <a:off x="8196868" y="4939176"/>
            <a:ext cx="946873" cy="1511452"/>
            <a:chOff x="1291000" y="4933463"/>
            <a:chExt cx="946873" cy="151145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255919-22B2-477F-BCE6-4F38B0DE9900}"/>
                </a:ext>
              </a:extLst>
            </p:cNvPr>
            <p:cNvSpPr txBox="1"/>
            <p:nvPr/>
          </p:nvSpPr>
          <p:spPr>
            <a:xfrm flipH="1" flipV="1">
              <a:off x="1291000" y="4970130"/>
              <a:ext cx="946873" cy="1474785"/>
            </a:xfrm>
            <a:prstGeom prst="rect">
              <a:avLst/>
            </a:prstGeom>
            <a:solidFill>
              <a:srgbClr val="B889DB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C6C467-9811-499B-85AD-50D1D6F99E92}"/>
                </a:ext>
              </a:extLst>
            </p:cNvPr>
            <p:cNvSpPr txBox="1"/>
            <p:nvPr/>
          </p:nvSpPr>
          <p:spPr>
            <a:xfrm>
              <a:off x="1291000" y="4933463"/>
              <a:ext cx="904045" cy="14465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N=6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A: 2,100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B: 900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ASig6</a:t>
              </a:r>
            </a:p>
            <a:p>
              <a:r>
                <a:rPr lang="en-AU" sz="1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BSig6 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CC4648-F9AB-4ADD-B368-E03938819F77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8648891" y="3715434"/>
            <a:ext cx="233074" cy="1223742"/>
          </a:xfrm>
          <a:prstGeom prst="line">
            <a:avLst/>
          </a:prstGeom>
          <a:solidFill>
            <a:srgbClr val="B889DB"/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108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Roboto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40</cp:revision>
  <dcterms:created xsi:type="dcterms:W3CDTF">2018-12-09T08:49:38Z</dcterms:created>
  <dcterms:modified xsi:type="dcterms:W3CDTF">2018-12-20T22:45:25Z</dcterms:modified>
</cp:coreProperties>
</file>