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9467B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6CC-4FFB-AE06-975E6E3D1D18}"/>
              </c:ext>
            </c:extLst>
          </c:dPt>
          <c:dPt>
            <c:idx val="1"/>
            <c:bubble3D val="0"/>
            <c:spPr>
              <a:solidFill>
                <a:srgbClr val="D6272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6CC-4FFB-AE06-975E6E3D1D18}"/>
              </c:ext>
            </c:extLst>
          </c:dPt>
          <c:dPt>
            <c:idx val="2"/>
            <c:bubble3D val="0"/>
            <c:spPr>
              <a:solidFill>
                <a:srgbClr val="2CA02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96CC-4FFB-AE06-975E6E3D1D18}"/>
              </c:ext>
            </c:extLst>
          </c:dPt>
          <c:dPt>
            <c:idx val="3"/>
            <c:bubble3D val="0"/>
            <c:spPr>
              <a:solidFill>
                <a:srgbClr val="FF7F0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6CC-4FFB-AE06-975E6E3D1D18}"/>
              </c:ext>
            </c:extLst>
          </c:dPt>
          <c:dPt>
            <c:idx val="4"/>
            <c:bubble3D val="0"/>
            <c:spPr>
              <a:solidFill>
                <a:srgbClr val="1F77B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6CC-4FFB-AE06-975E6E3D1D18}"/>
              </c:ext>
            </c:extLst>
          </c:dPt>
          <c:val>
            <c:numRef>
              <c:f>Sheet1!$B$2:$B$6</c:f>
              <c:numCache>
                <c:formatCode>General</c:formatCode>
                <c:ptCount val="5"/>
                <c:pt idx="0">
                  <c:v>4.2</c:v>
                </c:pt>
                <c:pt idx="1">
                  <c:v>3.2</c:v>
                </c:pt>
                <c:pt idx="2">
                  <c:v>3.4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销售额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变形杆菌</c:v>
                      </c:pt>
                      <c:pt idx="1">
                        <c:v>大肠杆菌</c:v>
                      </c:pt>
                      <c:pt idx="2">
                        <c:v>金葡萄菌</c:v>
                      </c:pt>
                      <c:pt idx="3">
                        <c:v>卡他莫拉菌</c:v>
                      </c:pt>
                      <c:pt idx="4">
                        <c:v>阴沟肠杆菌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96CC-4FFB-AE06-975E6E3D1D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1DDC2-7A85-46C3-047C-8BD09A93B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B13B9B-07A5-8175-E259-D03D95DF4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738CF-A7D7-3819-064E-C82488BE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FBE0-AA45-48C3-AE6B-EF35C329F25F}" type="datetimeFigureOut">
              <a:rPr lang="zh-CN" altLang="en-US" smtClean="0"/>
              <a:t>2023-09-15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AD272-6DC3-4DEC-DBF9-B2012C38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4C215A-AA8E-A3A3-F19D-91742D7B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087C-3B72-4236-A3D6-7E62A8193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00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354CF-1C62-18BD-BDB3-161E7681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EDCE2A-C752-CBFB-2AD3-C3E93CE68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28FC5-2292-2715-D849-9AEA1111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FBE0-AA45-48C3-AE6B-EF35C329F25F}" type="datetimeFigureOut">
              <a:rPr lang="zh-CN" altLang="en-US" smtClean="0"/>
              <a:t>2023-09-15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4CC7D7-631D-37F0-7D27-273F5C34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DA9E0-A791-AC9A-57F7-15EE1313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087C-3B72-4236-A3D6-7E62A8193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92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698F4F-72E8-88A6-7429-30966A9D7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EB11AF-9E26-BC95-9A3F-C8D85A8C9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A29122-3032-A59D-5D6E-85DB035F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FBE0-AA45-48C3-AE6B-EF35C329F25F}" type="datetimeFigureOut">
              <a:rPr lang="zh-CN" altLang="en-US" smtClean="0"/>
              <a:t>2023-09-15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80018-6A55-E634-7547-159218DD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8F106-AA89-7122-0C4F-9720463C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087C-3B72-4236-A3D6-7E62A8193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02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14BD8-3A3F-D478-EDC2-94616400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45423E-C425-DF74-AA48-C495DB4D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DA5CD-8DF1-0267-A5B4-3962AD69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FBE0-AA45-48C3-AE6B-EF35C329F25F}" type="datetimeFigureOut">
              <a:rPr lang="zh-CN" altLang="en-US" smtClean="0"/>
              <a:t>2023-09-15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A7369-93E7-1467-22B2-E7FFE8EB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E36ABB-0108-5FA8-60A9-0BF0CF28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087C-3B72-4236-A3D6-7E62A8193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9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CB924-E220-49FD-06C3-3A9938CC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EBF459-268E-97BA-4D48-CDD9E713C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3EDB2-6BDF-B19E-8AAC-E415FE11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FBE0-AA45-48C3-AE6B-EF35C329F25F}" type="datetimeFigureOut">
              <a:rPr lang="zh-CN" altLang="en-US" smtClean="0"/>
              <a:t>2023-09-15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95B7A-1F52-1669-2023-AF6C3BAB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8DEDF-01A1-50A3-03EA-6E2FF89A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087C-3B72-4236-A3D6-7E62A8193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83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F8658-0167-4857-92B1-6B284A29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1F24E-FAF7-FB5F-CB93-D6C862BDD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D5F39A-035D-09B5-2EE4-36B66E6E9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ECACAF-45C8-D524-2765-A412E8D9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FBE0-AA45-48C3-AE6B-EF35C329F25F}" type="datetimeFigureOut">
              <a:rPr lang="zh-CN" altLang="en-US" smtClean="0"/>
              <a:t>2023-09-15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EE6608-46A9-130D-B71F-F4B43297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2F2B51-6414-65CC-FEDB-6918A68E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087C-3B72-4236-A3D6-7E62A8193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40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7F52D-33D4-A01C-C622-B1972371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3CC755-8CD7-9754-9941-3A458B550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595ECE-33DC-E59A-CD1B-05668DB0B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AB74D4-A4B1-93AC-C31C-C01945401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DA8FE0-7D06-A2BD-5108-7B2437300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10F4AC-CAE2-CF64-1A65-848F7441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FBE0-AA45-48C3-AE6B-EF35C329F25F}" type="datetimeFigureOut">
              <a:rPr lang="zh-CN" altLang="en-US" smtClean="0"/>
              <a:t>2023-09-15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03D531-91EC-3091-6915-434A2B55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EBF537-21C2-B971-6666-FA66B6BC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087C-3B72-4236-A3D6-7E62A8193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1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C13F0-8AB6-008C-05F6-6A08C5F6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F5B61C-8061-DFEA-FDA0-7EEA6DBE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FBE0-AA45-48C3-AE6B-EF35C329F25F}" type="datetimeFigureOut">
              <a:rPr lang="zh-CN" altLang="en-US" smtClean="0"/>
              <a:t>2023-09-15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11B7C0-DCE2-6087-4464-D9455DB5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328624-60F7-5A26-0149-0BAFB2EC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087C-3B72-4236-A3D6-7E62A8193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35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D74DA7-FF8A-6025-EBDE-5FF93653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FBE0-AA45-48C3-AE6B-EF35C329F25F}" type="datetimeFigureOut">
              <a:rPr lang="zh-CN" altLang="en-US" smtClean="0"/>
              <a:t>2023-09-15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0FAFA0-771E-677E-6653-13590E9C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75B636-BB3C-5E21-1B82-418619D6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087C-3B72-4236-A3D6-7E62A8193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90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00A3A-B49B-445F-C1F5-74A0DC55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4F22C-13FE-A5BF-2D7A-E1E5D2709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AC7B84-D2D4-37FF-D560-3F7646A12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B35CE5-B248-29D3-BE22-43DA4499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FBE0-AA45-48C3-AE6B-EF35C329F25F}" type="datetimeFigureOut">
              <a:rPr lang="zh-CN" altLang="en-US" smtClean="0"/>
              <a:t>2023-09-15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5F82E4-53B5-9556-580A-75BCFAD2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17D8F8-F0E7-A064-83FA-A4021A86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087C-3B72-4236-A3D6-7E62A8193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7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F89A8-684F-F692-9850-FB61055E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629B0A-374D-6420-4B30-646124B74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498C71-D1D3-65CB-F08E-E57025B8E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C1735F-9571-A1A8-2335-ECB4851F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FBE0-AA45-48C3-AE6B-EF35C329F25F}" type="datetimeFigureOut">
              <a:rPr lang="zh-CN" altLang="en-US" smtClean="0"/>
              <a:t>2023-09-15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13B45F-E36E-32BD-E964-1BF1EA82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C7246A-4C11-2EDE-E5AF-6595CC27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087C-3B72-4236-A3D6-7E62A8193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0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A2F036-773C-4F7F-5B3E-232D9C86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E6C6E4-7901-C23C-8CEA-02A555846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14A43-EDAF-D10A-C138-37FBABB1D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0FBE0-AA45-48C3-AE6B-EF35C329F25F}" type="datetimeFigureOut">
              <a:rPr lang="zh-CN" altLang="en-US" smtClean="0"/>
              <a:t>2023-09-15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06830-DC4A-5050-BDE0-C31832BD0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5EFF7-18C6-A646-701B-40D4EC6BC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F087C-3B72-4236-A3D6-7E62A8193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32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4EA7417-6C03-F906-B738-61860AA1FC1F}"/>
              </a:ext>
            </a:extLst>
          </p:cNvPr>
          <p:cNvSpPr/>
          <p:nvPr/>
        </p:nvSpPr>
        <p:spPr>
          <a:xfrm>
            <a:off x="1007024" y="1341897"/>
            <a:ext cx="9605329" cy="49448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形 16">
            <a:extLst>
              <a:ext uri="{FF2B5EF4-FFF2-40B4-BE49-F238E27FC236}">
                <a16:creationId xmlns:a16="http://schemas.microsoft.com/office/drawing/2014/main" id="{0F187B4C-EF08-6F82-8CE1-E165CE843A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96" t="43852" r="22509" b="42977"/>
          <a:stretch/>
        </p:blipFill>
        <p:spPr>
          <a:xfrm>
            <a:off x="1904127" y="1971040"/>
            <a:ext cx="8262856" cy="83312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F36D595B-7D7F-8F52-007F-F72C077E13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2294" t="43211" r="9458" b="42048"/>
          <a:stretch/>
        </p:blipFill>
        <p:spPr>
          <a:xfrm rot="10800000">
            <a:off x="1904841" y="2984680"/>
            <a:ext cx="7940195" cy="56369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6A74484A-79AC-6A0B-B9D6-2D528B40194F}"/>
              </a:ext>
            </a:extLst>
          </p:cNvPr>
          <p:cNvSpPr txBox="1"/>
          <p:nvPr/>
        </p:nvSpPr>
        <p:spPr>
          <a:xfrm>
            <a:off x="1183688" y="2082873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UnLabel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29425-33F1-EA1C-D4C1-0721D10C07DA}"/>
              </a:ext>
            </a:extLst>
          </p:cNvPr>
          <p:cNvSpPr txBox="1"/>
          <p:nvPr/>
        </p:nvSpPr>
        <p:spPr>
          <a:xfrm>
            <a:off x="1381531" y="2452427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EB02F62-9962-2FF1-2FD9-F1658F6CD92F}"/>
              </a:ext>
            </a:extLst>
          </p:cNvPr>
          <p:cNvSpPr txBox="1"/>
          <p:nvPr/>
        </p:nvSpPr>
        <p:spPr>
          <a:xfrm>
            <a:off x="1348463" y="2947727"/>
            <a:ext cx="865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ACEE4A4-A495-43B8-EA87-75A220399041}"/>
              </a:ext>
            </a:extLst>
          </p:cNvPr>
          <p:cNvSpPr txBox="1"/>
          <p:nvPr/>
        </p:nvSpPr>
        <p:spPr>
          <a:xfrm>
            <a:off x="1007024" y="3126601"/>
            <a:ext cx="131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Un_Predict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18BA98-BECD-A514-1AE6-676AD67A6A16}"/>
              </a:ext>
            </a:extLst>
          </p:cNvPr>
          <p:cNvSpPr txBox="1"/>
          <p:nvPr/>
        </p:nvSpPr>
        <p:spPr>
          <a:xfrm>
            <a:off x="1205144" y="3320926"/>
            <a:ext cx="1045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_Predict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图形 31">
            <a:extLst>
              <a:ext uri="{FF2B5EF4-FFF2-40B4-BE49-F238E27FC236}">
                <a16:creationId xmlns:a16="http://schemas.microsoft.com/office/drawing/2014/main" id="{0BAFCAB6-C166-3433-3403-F91F2D6C19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6675" t="28921" r="18510" b="28009"/>
          <a:stretch/>
        </p:blipFill>
        <p:spPr>
          <a:xfrm>
            <a:off x="10005995" y="1905049"/>
            <a:ext cx="392448" cy="1749336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799B8098-9753-9083-804D-EC3F3660D460}"/>
              </a:ext>
            </a:extLst>
          </p:cNvPr>
          <p:cNvGrpSpPr/>
          <p:nvPr/>
        </p:nvGrpSpPr>
        <p:grpSpPr>
          <a:xfrm>
            <a:off x="9193217" y="4330210"/>
            <a:ext cx="1222331" cy="1486802"/>
            <a:chOff x="9028176" y="4523813"/>
            <a:chExt cx="1222331" cy="1486802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D1F8D8B-BB43-5F95-063E-A7E2E7C48E96}"/>
                </a:ext>
              </a:extLst>
            </p:cNvPr>
            <p:cNvSpPr/>
            <p:nvPr/>
          </p:nvSpPr>
          <p:spPr>
            <a:xfrm>
              <a:off x="9028176" y="4592320"/>
              <a:ext cx="216000" cy="172720"/>
            </a:xfrm>
            <a:prstGeom prst="rect">
              <a:avLst/>
            </a:prstGeom>
            <a:solidFill>
              <a:srgbClr val="9467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rgbClr val="9467BD"/>
                  </a:solidFill>
                </a:ln>
                <a:solidFill>
                  <a:srgbClr val="9467BD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C67378E-3FFD-0494-0B3C-8A92572F144B}"/>
                </a:ext>
              </a:extLst>
            </p:cNvPr>
            <p:cNvSpPr/>
            <p:nvPr/>
          </p:nvSpPr>
          <p:spPr>
            <a:xfrm>
              <a:off x="9028176" y="4890679"/>
              <a:ext cx="216000" cy="172720"/>
            </a:xfrm>
            <a:prstGeom prst="rect">
              <a:avLst/>
            </a:prstGeom>
            <a:solidFill>
              <a:srgbClr val="D6272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6A59282-FD42-D775-1336-BBB9BE141A4B}"/>
                </a:ext>
              </a:extLst>
            </p:cNvPr>
            <p:cNvSpPr/>
            <p:nvPr/>
          </p:nvSpPr>
          <p:spPr>
            <a:xfrm>
              <a:off x="9028176" y="5189038"/>
              <a:ext cx="216000" cy="172720"/>
            </a:xfrm>
            <a:prstGeom prst="rect">
              <a:avLst/>
            </a:prstGeom>
            <a:solidFill>
              <a:srgbClr val="2CA02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0EB20A6-8EBB-7222-D943-5FFBFEF7E7E2}"/>
                </a:ext>
              </a:extLst>
            </p:cNvPr>
            <p:cNvSpPr/>
            <p:nvPr/>
          </p:nvSpPr>
          <p:spPr>
            <a:xfrm>
              <a:off x="9028176" y="5487397"/>
              <a:ext cx="216000" cy="172720"/>
            </a:xfrm>
            <a:prstGeom prst="rect">
              <a:avLst/>
            </a:prstGeom>
            <a:solidFill>
              <a:srgbClr val="FF7F0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26154C0-CF11-59F0-0A64-7DFC0C49C384}"/>
                </a:ext>
              </a:extLst>
            </p:cNvPr>
            <p:cNvSpPr/>
            <p:nvPr/>
          </p:nvSpPr>
          <p:spPr>
            <a:xfrm>
              <a:off x="9028176" y="5785756"/>
              <a:ext cx="216000" cy="172720"/>
            </a:xfrm>
            <a:prstGeom prst="rect">
              <a:avLst/>
            </a:prstGeom>
            <a:solidFill>
              <a:srgbClr val="1F77B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4487BD9-908B-940E-5DBC-17B8E78F7F85}"/>
                </a:ext>
              </a:extLst>
            </p:cNvPr>
            <p:cNvSpPr txBox="1"/>
            <p:nvPr/>
          </p:nvSpPr>
          <p:spPr>
            <a:xfrm>
              <a:off x="9296400" y="452381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变形杆菌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53CC6A3-F812-D4E9-E1DD-50AEA4E07826}"/>
                </a:ext>
              </a:extLst>
            </p:cNvPr>
            <p:cNvSpPr txBox="1"/>
            <p:nvPr/>
          </p:nvSpPr>
          <p:spPr>
            <a:xfrm>
              <a:off x="9296400" y="483510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大肠杆菌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F4D17D9-05BE-02A7-468E-999350D7FE16}"/>
                </a:ext>
              </a:extLst>
            </p:cNvPr>
            <p:cNvSpPr txBox="1"/>
            <p:nvPr/>
          </p:nvSpPr>
          <p:spPr>
            <a:xfrm>
              <a:off x="9296400" y="513036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金葡萄菌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2C71DA8-034C-AAD9-A349-9843447BEA50}"/>
                </a:ext>
              </a:extLst>
            </p:cNvPr>
            <p:cNvSpPr txBox="1"/>
            <p:nvPr/>
          </p:nvSpPr>
          <p:spPr>
            <a:xfrm>
              <a:off x="9296400" y="5432707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卡他莫拉菌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9FE7B44-5570-9FF6-44B2-42DF21E4C423}"/>
                </a:ext>
              </a:extLst>
            </p:cNvPr>
            <p:cNvSpPr txBox="1"/>
            <p:nvPr/>
          </p:nvSpPr>
          <p:spPr>
            <a:xfrm>
              <a:off x="9296400" y="5733616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阴沟肠杆菌</a:t>
              </a: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1F4A8870-6760-2159-59C3-506F8890212A}"/>
              </a:ext>
            </a:extLst>
          </p:cNvPr>
          <p:cNvSpPr txBox="1"/>
          <p:nvPr/>
        </p:nvSpPr>
        <p:spPr>
          <a:xfrm>
            <a:off x="9804383" y="2657470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200" b="1" i="0" dirty="0">
                <a:solidFill>
                  <a:srgbClr val="333333"/>
                </a:solidFill>
                <a:effectLst/>
                <a:latin typeface="PingFang SC"/>
              </a:rPr>
              <a:t>Δ</a:t>
            </a:r>
            <a:r>
              <a:rPr lang="el-GR" altLang="zh-CN" sz="12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λ</a:t>
            </a:r>
          </a:p>
        </p:txBody>
      </p:sp>
      <p:graphicFrame>
        <p:nvGraphicFramePr>
          <p:cNvPr id="42" name="图表 41">
            <a:extLst>
              <a:ext uri="{FF2B5EF4-FFF2-40B4-BE49-F238E27FC236}">
                <a16:creationId xmlns:a16="http://schemas.microsoft.com/office/drawing/2014/main" id="{70EFD05F-7490-0A83-7764-5B66B39DEC93}"/>
              </a:ext>
            </a:extLst>
          </p:cNvPr>
          <p:cNvGraphicFramePr/>
          <p:nvPr/>
        </p:nvGraphicFramePr>
        <p:xfrm>
          <a:off x="5909443" y="3597108"/>
          <a:ext cx="3957314" cy="2395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573F70A-5F7A-9DDC-2278-C9F6B77A30D3}"/>
              </a:ext>
            </a:extLst>
          </p:cNvPr>
          <p:cNvCxnSpPr>
            <a:cxnSpLocks/>
          </p:cNvCxnSpPr>
          <p:nvPr/>
        </p:nvCxnSpPr>
        <p:spPr>
          <a:xfrm>
            <a:off x="1923175" y="1905049"/>
            <a:ext cx="78812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0BDBA43-1367-A836-6A63-0FB4FF160DC8}"/>
              </a:ext>
            </a:extLst>
          </p:cNvPr>
          <p:cNvCxnSpPr/>
          <p:nvPr/>
        </p:nvCxnSpPr>
        <p:spPr>
          <a:xfrm>
            <a:off x="6519559" y="3974199"/>
            <a:ext cx="0" cy="118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E8F2FB7-B44C-DC7D-3E16-C192FC5F1603}"/>
              </a:ext>
            </a:extLst>
          </p:cNvPr>
          <p:cNvCxnSpPr>
            <a:cxnSpLocks/>
          </p:cNvCxnSpPr>
          <p:nvPr/>
        </p:nvCxnSpPr>
        <p:spPr>
          <a:xfrm>
            <a:off x="9806737" y="1840738"/>
            <a:ext cx="0" cy="117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08B9860A-2905-A1CF-943B-7E9699F18C40}"/>
              </a:ext>
            </a:extLst>
          </p:cNvPr>
          <p:cNvSpPr txBox="1"/>
          <p:nvPr/>
        </p:nvSpPr>
        <p:spPr>
          <a:xfrm>
            <a:off x="4705932" y="1494422"/>
            <a:ext cx="279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Training Dataset(n = 50)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图形 54">
            <a:extLst>
              <a:ext uri="{FF2B5EF4-FFF2-40B4-BE49-F238E27FC236}">
                <a16:creationId xmlns:a16="http://schemas.microsoft.com/office/drawing/2014/main" id="{01C66761-5154-A996-76AA-BE62D0B9DD1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2117" t="37006" r="24750" b="35308"/>
          <a:stretch/>
        </p:blipFill>
        <p:spPr>
          <a:xfrm>
            <a:off x="1912420" y="4218982"/>
            <a:ext cx="4664296" cy="911818"/>
          </a:xfrm>
          <a:prstGeom prst="rect">
            <a:avLst/>
          </a:prstGeom>
        </p:spPr>
      </p:pic>
      <p:pic>
        <p:nvPicPr>
          <p:cNvPr id="57" name="图形 56">
            <a:extLst>
              <a:ext uri="{FF2B5EF4-FFF2-40B4-BE49-F238E27FC236}">
                <a16:creationId xmlns:a16="http://schemas.microsoft.com/office/drawing/2014/main" id="{DE50EAAF-DFC0-A5D5-0BC7-4117C236F53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1937" t="35674" r="9243" b="33175"/>
          <a:stretch/>
        </p:blipFill>
        <p:spPr>
          <a:xfrm rot="10800000">
            <a:off x="1889760" y="5236157"/>
            <a:ext cx="4663440" cy="565200"/>
          </a:xfrm>
          <a:prstGeom prst="rect">
            <a:avLst/>
          </a:prstGeom>
        </p:spPr>
      </p:pic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D1F8754-B2C2-42F2-BF37-C2416236E449}"/>
              </a:ext>
            </a:extLst>
          </p:cNvPr>
          <p:cNvCxnSpPr>
            <a:cxnSpLocks/>
          </p:cNvCxnSpPr>
          <p:nvPr/>
        </p:nvCxnSpPr>
        <p:spPr>
          <a:xfrm>
            <a:off x="1951369" y="4034542"/>
            <a:ext cx="456373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E18AF74-9234-10CB-0341-7CF0EE089127}"/>
              </a:ext>
            </a:extLst>
          </p:cNvPr>
          <p:cNvCxnSpPr/>
          <p:nvPr/>
        </p:nvCxnSpPr>
        <p:spPr>
          <a:xfrm>
            <a:off x="1947559" y="3974199"/>
            <a:ext cx="0" cy="118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3E2F85D8-A278-70D1-446E-4676BF1ED256}"/>
              </a:ext>
            </a:extLst>
          </p:cNvPr>
          <p:cNvCxnSpPr/>
          <p:nvPr/>
        </p:nvCxnSpPr>
        <p:spPr>
          <a:xfrm>
            <a:off x="1923175" y="1834503"/>
            <a:ext cx="0" cy="118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1658FF17-0423-E8B8-5D13-178BD2281D32}"/>
              </a:ext>
            </a:extLst>
          </p:cNvPr>
          <p:cNvSpPr txBox="1"/>
          <p:nvPr/>
        </p:nvSpPr>
        <p:spPr>
          <a:xfrm>
            <a:off x="3069360" y="3612198"/>
            <a:ext cx="270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Testing Dataset(n = 25)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1A0EF5-BE29-2A06-1366-D9D65AC94B51}"/>
              </a:ext>
            </a:extLst>
          </p:cNvPr>
          <p:cNvSpPr txBox="1"/>
          <p:nvPr/>
        </p:nvSpPr>
        <p:spPr>
          <a:xfrm>
            <a:off x="1193304" y="4330210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UnLabel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D53357E-978A-64E6-26AF-8E5658053752}"/>
              </a:ext>
            </a:extLst>
          </p:cNvPr>
          <p:cNvSpPr txBox="1"/>
          <p:nvPr/>
        </p:nvSpPr>
        <p:spPr>
          <a:xfrm>
            <a:off x="1380365" y="469237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42168C1-40DB-7F7A-AF3E-9917AB5DE856}"/>
              </a:ext>
            </a:extLst>
          </p:cNvPr>
          <p:cNvSpPr txBox="1"/>
          <p:nvPr/>
        </p:nvSpPr>
        <p:spPr>
          <a:xfrm>
            <a:off x="1318293" y="5214226"/>
            <a:ext cx="865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6F7AF9E-839B-332A-0DB2-EBE4C610FA1F}"/>
              </a:ext>
            </a:extLst>
          </p:cNvPr>
          <p:cNvSpPr txBox="1"/>
          <p:nvPr/>
        </p:nvSpPr>
        <p:spPr>
          <a:xfrm>
            <a:off x="976854" y="5393100"/>
            <a:ext cx="131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Un_Predict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4D16DF5-86BC-9A71-F312-6FF61121DB44}"/>
              </a:ext>
            </a:extLst>
          </p:cNvPr>
          <p:cNvSpPr txBox="1"/>
          <p:nvPr/>
        </p:nvSpPr>
        <p:spPr>
          <a:xfrm>
            <a:off x="1174974" y="5587425"/>
            <a:ext cx="1045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_Predict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5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PingFang SC</vt:lpstr>
      <vt:lpstr>等线</vt:lpstr>
      <vt:lpstr>等线 Light</vt:lpstr>
      <vt:lpstr>Microsoft Yahei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chenyu mu</dc:creator>
  <cp:lastModifiedBy>chenyu mu</cp:lastModifiedBy>
  <cp:revision>2</cp:revision>
  <dcterms:created xsi:type="dcterms:W3CDTF">2023-09-15T06:02:22Z</dcterms:created>
  <dcterms:modified xsi:type="dcterms:W3CDTF">2023-09-15T06:04:56Z</dcterms:modified>
</cp:coreProperties>
</file>