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2CA02C"/>
    <a:srgbClr val="D62728"/>
    <a:srgbClr val="9467BD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467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6CC-4FFB-AE06-975E6E3D1D18}"/>
              </c:ext>
            </c:extLst>
          </c:dPt>
          <c:dPt>
            <c:idx val="1"/>
            <c:bubble3D val="0"/>
            <c:spPr>
              <a:solidFill>
                <a:srgbClr val="D6272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CC-4FFB-AE06-975E6E3D1D18}"/>
              </c:ext>
            </c:extLst>
          </c:dPt>
          <c:dPt>
            <c:idx val="2"/>
            <c:bubble3D val="0"/>
            <c:spPr>
              <a:solidFill>
                <a:srgbClr val="2CA02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6CC-4FFB-AE06-975E6E3D1D18}"/>
              </c:ext>
            </c:extLst>
          </c:dPt>
          <c:dPt>
            <c:idx val="3"/>
            <c:bubble3D val="0"/>
            <c:spPr>
              <a:solidFill>
                <a:srgbClr val="FF7F0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CC-4FFB-AE06-975E6E3D1D18}"/>
              </c:ext>
            </c:extLst>
          </c:dPt>
          <c:dPt>
            <c:idx val="4"/>
            <c:bubble3D val="0"/>
            <c:spPr>
              <a:solidFill>
                <a:srgbClr val="1F77B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CC-4FFB-AE06-975E6E3D1D18}"/>
              </c:ext>
            </c:extLst>
          </c:dPt>
          <c:val>
            <c:numRef>
              <c:f>Sheet1!$B$2:$B$6</c:f>
              <c:numCache>
                <c:formatCode>General</c:formatCode>
                <c:ptCount val="5"/>
                <c:pt idx="0">
                  <c:v>4.2</c:v>
                </c:pt>
                <c:pt idx="1">
                  <c:v>3.2</c:v>
                </c:pt>
                <c:pt idx="2">
                  <c:v>3.4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变形杆菌</c:v>
                      </c:pt>
                      <c:pt idx="1">
                        <c:v>大肠杆菌</c:v>
                      </c:pt>
                      <c:pt idx="2">
                        <c:v>金葡萄菌</c:v>
                      </c:pt>
                      <c:pt idx="3">
                        <c:v>卡他莫拉菌</c:v>
                      </c:pt>
                      <c:pt idx="4">
                        <c:v>阴沟肠杆菌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6CC-4FFB-AE06-975E6E3D1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2DEF7-B829-4FE8-AB0B-FC589B2A2D9C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F091-5BDB-492C-86B0-5FF8281C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9520-3952-658B-23AE-5A702F57F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03E4A5-3866-19A6-5D0E-F105565A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B5947-8D95-D795-AF6C-6C94360F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F0526-8F70-36C9-330E-7C225579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94CA-EE56-A25B-5584-1E6AA9A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1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FF38-AFF3-3175-7E94-A655ECAD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539990-33AC-3552-A6EB-6D5FBD4AB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F339B-3E48-0AA0-5AA8-AE53DF9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CA871-EC29-8698-8E38-27609DEE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26D0C-6DC0-D6AA-B8CD-EF5ED01B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8C328-6EFF-C4AC-2381-6D69B5F9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54D57-9D75-E072-D4D3-B42D372C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3C120-87E6-5DED-E021-09A395C2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B5F15-100D-1704-49CF-1AB38B4B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60154-861A-0E7B-6691-BA924786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AF6C-8EA3-01E9-F3E8-A5F73F51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4B6C0-9441-7F20-FA59-7F396368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F3E1F-5BFA-2772-C04D-5570ACA7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27CD8-770E-A638-4DF0-9499A592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02780-57F5-CCAD-7D21-0E870060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4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D5B9F-B8E3-5E5B-F2C0-254C72EB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9D6E3-42B4-EFE6-C503-28EF0FE6B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21A1B-B141-A54C-E56D-75689028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050EC-3BA8-9BFA-1038-C4AC3907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07E02-B9B5-3F9D-36A0-F031039D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0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D63AB-BF20-35D1-E557-F892A0E9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5EF87-73FB-2282-60F9-08A196222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52F1B-960E-2A09-8270-CDF3CA48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9408F-2AEF-7217-4E30-E97F3780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DC167-99AC-1F3C-7C16-951E410A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7A2C4-C792-4A4A-742F-7F04127D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BCC5-D4DF-8CE2-AC25-F7A8A121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69992-9B64-4A12-C31C-D8467B26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EAB04-A1D0-35DA-042F-3FC545F3E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A5C6A6-75DF-2773-D222-47D91A304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984D83-6DFE-A598-D2DA-F685E6946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13A2D-0062-4CC5-6EA7-E450E36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4C95D-B835-DFC6-DEF9-71D63141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9B9437-F221-5C19-8E98-19235C63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8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DE9A-7315-E2A6-25B0-28E66F30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F65136-3A49-CBAB-78CC-DF4EFA8C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231AAD-01DB-D59B-2FB7-A95C013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90130-7F4A-B59F-56C2-FC3C1EA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4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3A9C37-5589-22AD-B69F-E06768D6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3DE6FC-E9D2-8957-4271-E72E4FD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464EF-6955-AAC6-3FC8-6175B6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691B-2AC9-986D-0618-B6007CAC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ABFEC-A48B-ECFE-27B7-70C63BAE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9A9A9-3BE8-4162-6438-D923D855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06DE69-BCB1-BAD5-599C-12169EBF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929D6-D277-F0BE-CF22-A3CDB059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BCF93-DC0E-E8C1-87F1-5AC1EDF0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7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46058-1C29-6699-FFC0-99D51EF6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1E26ED-FB5E-DE21-F0FB-55F84B9E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53A0D-C67F-584B-EDD6-D94B7029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5CFE9-7C61-E0F1-C55C-BB93FA51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EC881-D45F-DC63-EDDD-58FFDB85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7A4AE-0029-660B-99E6-8E101502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B32C2-710B-0318-E681-B07D51EF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269E0-8910-8299-0BE2-845C4350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2BFAE-6A2A-ADF4-1773-A2EB4DFF1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6DB8-82E5-4E58-9BCF-348CE289D5F3}" type="datetimeFigureOut">
              <a:rPr lang="zh-CN" altLang="en-US" smtClean="0"/>
              <a:t>2023-09-21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27BE9-BE5E-2272-39BD-13CA6B4C2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5EC96-C82E-4BBB-17E2-8C67BF21F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C20E-7B6B-4E25-8B1A-F7A35BF07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svg"/><Relationship Id="rId10" Type="http://schemas.openxmlformats.org/officeDocument/2006/relationships/image" Target="../media/image18.sv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985D4C7E-72F6-EE94-C85F-6EBD5417B174}"/>
              </a:ext>
            </a:extLst>
          </p:cNvPr>
          <p:cNvGrpSpPr/>
          <p:nvPr/>
        </p:nvGrpSpPr>
        <p:grpSpPr>
          <a:xfrm>
            <a:off x="2603385" y="160868"/>
            <a:ext cx="5901085" cy="7501239"/>
            <a:chOff x="2603385" y="160868"/>
            <a:chExt cx="5901085" cy="750123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53B3A6C-34BA-4694-4F70-C28E1EF9EE53}"/>
                </a:ext>
              </a:extLst>
            </p:cNvPr>
            <p:cNvGrpSpPr/>
            <p:nvPr/>
          </p:nvGrpSpPr>
          <p:grpSpPr>
            <a:xfrm>
              <a:off x="2965028" y="2690397"/>
              <a:ext cx="5539442" cy="4971710"/>
              <a:chOff x="2993718" y="253059"/>
              <a:chExt cx="6370504" cy="567252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394D82B-82DC-3BA3-F479-CC629EB5CF5B}"/>
                  </a:ext>
                </a:extLst>
              </p:cNvPr>
              <p:cNvGrpSpPr/>
              <p:nvPr/>
            </p:nvGrpSpPr>
            <p:grpSpPr>
              <a:xfrm>
                <a:off x="4352160" y="2355954"/>
                <a:ext cx="781185" cy="774266"/>
                <a:chOff x="2799429" y="2573619"/>
                <a:chExt cx="383067" cy="413400"/>
              </a:xfrm>
            </p:grpSpPr>
            <p:sp>
              <p:nvSpPr>
                <p:cNvPr id="218" name="Google Shape;6323;p109">
                  <a:extLst>
                    <a:ext uri="{FF2B5EF4-FFF2-40B4-BE49-F238E27FC236}">
                      <a16:creationId xmlns:a16="http://schemas.microsoft.com/office/drawing/2014/main" id="{890953AE-66D5-F46B-C4CA-EB3EB0CFC3D0}"/>
                    </a:ext>
                  </a:extLst>
                </p:cNvPr>
                <p:cNvSpPr/>
                <p:nvPr/>
              </p:nvSpPr>
              <p:spPr>
                <a:xfrm>
                  <a:off x="2801270" y="2573619"/>
                  <a:ext cx="380400" cy="413400"/>
                </a:xfrm>
                <a:prstGeom prst="cube">
                  <a:avLst>
                    <a:gd name="adj" fmla="val 25539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9" name="Google Shape;6324;p109">
                  <a:extLst>
                    <a:ext uri="{FF2B5EF4-FFF2-40B4-BE49-F238E27FC236}">
                      <a16:creationId xmlns:a16="http://schemas.microsoft.com/office/drawing/2014/main" id="{76F0BBD5-D1AC-60CB-417C-12AC94F61728}"/>
                    </a:ext>
                  </a:extLst>
                </p:cNvPr>
                <p:cNvSpPr/>
                <p:nvPr/>
              </p:nvSpPr>
              <p:spPr>
                <a:xfrm>
                  <a:off x="2893797" y="2673213"/>
                  <a:ext cx="93300" cy="313800"/>
                </a:xfrm>
                <a:prstGeom prst="rect">
                  <a:avLst/>
                </a:prstGeom>
                <a:solidFill>
                  <a:srgbClr val="F4CCCC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0" name="Google Shape;6325;p109">
                  <a:extLst>
                    <a:ext uri="{FF2B5EF4-FFF2-40B4-BE49-F238E27FC236}">
                      <a16:creationId xmlns:a16="http://schemas.microsoft.com/office/drawing/2014/main" id="{DB909346-7471-4D20-C396-B9C55870F037}"/>
                    </a:ext>
                  </a:extLst>
                </p:cNvPr>
                <p:cNvSpPr/>
                <p:nvPr/>
              </p:nvSpPr>
              <p:spPr>
                <a:xfrm>
                  <a:off x="2987053" y="2673213"/>
                  <a:ext cx="93300" cy="313800"/>
                </a:xfrm>
                <a:prstGeom prst="rect">
                  <a:avLst/>
                </a:prstGeom>
                <a:solidFill>
                  <a:srgbClr val="FFF2CC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221" name="Google Shape;6326;p109">
                  <a:extLst>
                    <a:ext uri="{FF2B5EF4-FFF2-40B4-BE49-F238E27FC236}">
                      <a16:creationId xmlns:a16="http://schemas.microsoft.com/office/drawing/2014/main" id="{2E8F1A64-630B-1ADD-527A-3F522F84AD5E}"/>
                    </a:ext>
                  </a:extLst>
                </p:cNvPr>
                <p:cNvSpPr/>
                <p:nvPr/>
              </p:nvSpPr>
              <p:spPr>
                <a:xfrm>
                  <a:off x="2800540" y="2673213"/>
                  <a:ext cx="93300" cy="313800"/>
                </a:xfrm>
                <a:prstGeom prst="rect">
                  <a:avLst/>
                </a:prstGeom>
                <a:solidFill>
                  <a:srgbClr val="D9EAD3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2" name="Google Shape;6327;p109">
                  <a:extLst>
                    <a:ext uri="{FF2B5EF4-FFF2-40B4-BE49-F238E27FC236}">
                      <a16:creationId xmlns:a16="http://schemas.microsoft.com/office/drawing/2014/main" id="{00261E37-9C34-CAAC-EBA2-388E8F66F08D}"/>
                    </a:ext>
                  </a:extLst>
                </p:cNvPr>
                <p:cNvSpPr/>
                <p:nvPr/>
              </p:nvSpPr>
              <p:spPr>
                <a:xfrm>
                  <a:off x="2802320" y="2573619"/>
                  <a:ext cx="190500" cy="95400"/>
                </a:xfrm>
                <a:prstGeom prst="parallelogram">
                  <a:avLst>
                    <a:gd name="adj" fmla="val 99657"/>
                  </a:avLst>
                </a:prstGeom>
                <a:solidFill>
                  <a:srgbClr val="D9EAD3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3" name="Google Shape;6328;p109">
                  <a:extLst>
                    <a:ext uri="{FF2B5EF4-FFF2-40B4-BE49-F238E27FC236}">
                      <a16:creationId xmlns:a16="http://schemas.microsoft.com/office/drawing/2014/main" id="{5D45911E-E594-B044-71CC-B95EE2E26309}"/>
                    </a:ext>
                  </a:extLst>
                </p:cNvPr>
                <p:cNvSpPr/>
                <p:nvPr/>
              </p:nvSpPr>
              <p:spPr>
                <a:xfrm>
                  <a:off x="2896295" y="2573619"/>
                  <a:ext cx="190500" cy="95400"/>
                </a:xfrm>
                <a:prstGeom prst="parallelogram">
                  <a:avLst>
                    <a:gd name="adj" fmla="val 99657"/>
                  </a:avLst>
                </a:prstGeom>
                <a:solidFill>
                  <a:srgbClr val="F4CCCC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4" name="Google Shape;6329;p109">
                  <a:extLst>
                    <a:ext uri="{FF2B5EF4-FFF2-40B4-BE49-F238E27FC236}">
                      <a16:creationId xmlns:a16="http://schemas.microsoft.com/office/drawing/2014/main" id="{D8AF2CA3-5345-A103-7459-8DC662CC7760}"/>
                    </a:ext>
                  </a:extLst>
                </p:cNvPr>
                <p:cNvSpPr/>
                <p:nvPr/>
              </p:nvSpPr>
              <p:spPr>
                <a:xfrm>
                  <a:off x="2991316" y="2573619"/>
                  <a:ext cx="190500" cy="95400"/>
                </a:xfrm>
                <a:prstGeom prst="parallelogram">
                  <a:avLst>
                    <a:gd name="adj" fmla="val 99657"/>
                  </a:avLst>
                </a:prstGeom>
                <a:solidFill>
                  <a:srgbClr val="FFF2CC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cxnSp>
              <p:nvCxnSpPr>
                <p:cNvPr id="225" name="Google Shape;6330;p109">
                  <a:extLst>
                    <a:ext uri="{FF2B5EF4-FFF2-40B4-BE49-F238E27FC236}">
                      <a16:creationId xmlns:a16="http://schemas.microsoft.com/office/drawing/2014/main" id="{A37A29B6-4DC4-8373-0984-7D09DF92B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213" y="2635005"/>
                  <a:ext cx="282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6331;p109">
                  <a:extLst>
                    <a:ext uri="{FF2B5EF4-FFF2-40B4-BE49-F238E27FC236}">
                      <a16:creationId xmlns:a16="http://schemas.microsoft.com/office/drawing/2014/main" id="{64348AC5-3C72-215C-DAE1-B5D40F354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9047" y="2601635"/>
                  <a:ext cx="285900" cy="1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6332;p109">
                  <a:extLst>
                    <a:ext uri="{FF2B5EF4-FFF2-40B4-BE49-F238E27FC236}">
                      <a16:creationId xmlns:a16="http://schemas.microsoft.com/office/drawing/2014/main" id="{0BA61836-75F1-C379-41F3-E947C1978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9429" y="2771728"/>
                  <a:ext cx="282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6333;p109">
                  <a:extLst>
                    <a:ext uri="{FF2B5EF4-FFF2-40B4-BE49-F238E27FC236}">
                      <a16:creationId xmlns:a16="http://schemas.microsoft.com/office/drawing/2014/main" id="{54B03404-E1D3-746E-D090-181E1F9C6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9429" y="2888946"/>
                  <a:ext cx="2823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9" name="Google Shape;6334;p109">
                  <a:extLst>
                    <a:ext uri="{FF2B5EF4-FFF2-40B4-BE49-F238E27FC236}">
                      <a16:creationId xmlns:a16="http://schemas.microsoft.com/office/drawing/2014/main" id="{2BC2A7CA-090B-EE26-4CC4-023551D9892C}"/>
                    </a:ext>
                  </a:extLst>
                </p:cNvPr>
                <p:cNvSpPr/>
                <p:nvPr/>
              </p:nvSpPr>
              <p:spPr>
                <a:xfrm>
                  <a:off x="3084916" y="2637575"/>
                  <a:ext cx="34641" cy="347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31885" extrusionOk="0">
                      <a:moveTo>
                        <a:pt x="3181" y="0"/>
                      </a:moveTo>
                      <a:lnTo>
                        <a:pt x="3181" y="28703"/>
                      </a:lnTo>
                      <a:lnTo>
                        <a:pt x="0" y="31885"/>
                      </a:lnTo>
                      <a:lnTo>
                        <a:pt x="0" y="3158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0" name="Google Shape;6335;p109">
                  <a:extLst>
                    <a:ext uri="{FF2B5EF4-FFF2-40B4-BE49-F238E27FC236}">
                      <a16:creationId xmlns:a16="http://schemas.microsoft.com/office/drawing/2014/main" id="{AA8A99B7-B875-6679-2E2F-A8C8721C93E8}"/>
                    </a:ext>
                  </a:extLst>
                </p:cNvPr>
                <p:cNvSpPr/>
                <p:nvPr/>
              </p:nvSpPr>
              <p:spPr>
                <a:xfrm>
                  <a:off x="3121361" y="2603179"/>
                  <a:ext cx="30536" cy="346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31838" extrusionOk="0">
                      <a:moveTo>
                        <a:pt x="2804" y="0"/>
                      </a:moveTo>
                      <a:lnTo>
                        <a:pt x="2804" y="29033"/>
                      </a:lnTo>
                      <a:lnTo>
                        <a:pt x="0" y="31838"/>
                      </a:lnTo>
                      <a:lnTo>
                        <a:pt x="0" y="2969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" name="Google Shape;6336;p109">
                  <a:extLst>
                    <a:ext uri="{FF2B5EF4-FFF2-40B4-BE49-F238E27FC236}">
                      <a16:creationId xmlns:a16="http://schemas.microsoft.com/office/drawing/2014/main" id="{AFCF5D99-797C-FAA2-234D-B01B1C174A5D}"/>
                    </a:ext>
                  </a:extLst>
                </p:cNvPr>
                <p:cNvSpPr/>
                <p:nvPr/>
              </p:nvSpPr>
              <p:spPr>
                <a:xfrm>
                  <a:off x="3151389" y="2576484"/>
                  <a:ext cx="29773" cy="34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31296" extrusionOk="0">
                      <a:moveTo>
                        <a:pt x="0" y="2545"/>
                      </a:moveTo>
                      <a:lnTo>
                        <a:pt x="2734" y="0"/>
                      </a:lnTo>
                      <a:lnTo>
                        <a:pt x="2734" y="28845"/>
                      </a:lnTo>
                      <a:lnTo>
                        <a:pt x="283" y="31296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232" name="Google Shape;6337;p109">
                  <a:extLst>
                    <a:ext uri="{FF2B5EF4-FFF2-40B4-BE49-F238E27FC236}">
                      <a16:creationId xmlns:a16="http://schemas.microsoft.com/office/drawing/2014/main" id="{DD844168-5A64-0F48-41AE-738C0C4E5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3082596" y="2671267"/>
                  <a:ext cx="99900" cy="10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6338;p109">
                  <a:extLst>
                    <a:ext uri="{FF2B5EF4-FFF2-40B4-BE49-F238E27FC236}">
                      <a16:creationId xmlns:a16="http://schemas.microsoft.com/office/drawing/2014/main" id="{05F6FE1F-DD49-BCF4-51BA-F78F8355C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3082596" y="2785234"/>
                  <a:ext cx="99900" cy="10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6F8C5EC-3273-369A-57F9-F6DD183F7C0D}"/>
                  </a:ext>
                </a:extLst>
              </p:cNvPr>
              <p:cNvGrpSpPr/>
              <p:nvPr/>
            </p:nvGrpSpPr>
            <p:grpSpPr>
              <a:xfrm>
                <a:off x="2993718" y="253059"/>
                <a:ext cx="4366057" cy="2591741"/>
                <a:chOff x="2993718" y="253059"/>
                <a:chExt cx="4366057" cy="2591741"/>
              </a:xfrm>
            </p:grpSpPr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F9A9B865-796C-ECB5-6973-74B5063EB6FC}"/>
                    </a:ext>
                  </a:extLst>
                </p:cNvPr>
                <p:cNvSpPr/>
                <p:nvPr/>
              </p:nvSpPr>
              <p:spPr>
                <a:xfrm>
                  <a:off x="3523308" y="727927"/>
                  <a:ext cx="632460" cy="864870"/>
                </a:xfrm>
                <a:prstGeom prst="rect">
                  <a:avLst/>
                </a:prstGeom>
                <a:noFill/>
                <a:ln w="12700">
                  <a:solidFill>
                    <a:srgbClr val="7C8788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5741E060-C461-A38B-E64C-7BA575A57A70}"/>
                    </a:ext>
                  </a:extLst>
                </p:cNvPr>
                <p:cNvSpPr/>
                <p:nvPr/>
              </p:nvSpPr>
              <p:spPr>
                <a:xfrm>
                  <a:off x="3043248" y="754597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70961377-EE7D-7C3D-C680-18ADD8B9C5CD}"/>
                    </a:ext>
                  </a:extLst>
                </p:cNvPr>
                <p:cNvSpPr/>
                <p:nvPr/>
              </p:nvSpPr>
              <p:spPr>
                <a:xfrm>
                  <a:off x="3603318" y="792697"/>
                  <a:ext cx="361950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CEC390A-2B1A-04E4-A099-9F260B1D5F17}"/>
                    </a:ext>
                  </a:extLst>
                </p:cNvPr>
                <p:cNvSpPr/>
                <p:nvPr/>
              </p:nvSpPr>
              <p:spPr>
                <a:xfrm>
                  <a:off x="3816678" y="788887"/>
                  <a:ext cx="152400" cy="64770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6CB0AFFE-7DCB-BDF3-0E39-81C578006621}"/>
                    </a:ext>
                  </a:extLst>
                </p:cNvPr>
                <p:cNvSpPr/>
                <p:nvPr/>
              </p:nvSpPr>
              <p:spPr>
                <a:xfrm>
                  <a:off x="3658563" y="1047967"/>
                  <a:ext cx="249555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7498C201-5D34-7539-50C8-2B71E22878C7}"/>
                    </a:ext>
                  </a:extLst>
                </p:cNvPr>
                <p:cNvSpPr/>
                <p:nvPr/>
              </p:nvSpPr>
              <p:spPr>
                <a:xfrm>
                  <a:off x="3658563" y="1341338"/>
                  <a:ext cx="253365" cy="6096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4" name="直接箭头连接符 153">
                  <a:extLst>
                    <a:ext uri="{FF2B5EF4-FFF2-40B4-BE49-F238E27FC236}">
                      <a16:creationId xmlns:a16="http://schemas.microsoft.com/office/drawing/2014/main" id="{F888C787-F291-3EE2-8067-6EA21D548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2318" y="496242"/>
                  <a:ext cx="0" cy="254000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>
                  <a:extLst>
                    <a:ext uri="{FF2B5EF4-FFF2-40B4-BE49-F238E27FC236}">
                      <a16:creationId xmlns:a16="http://schemas.microsoft.com/office/drawing/2014/main" id="{F91CE660-B285-A019-CF9B-E540A4EA1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2318" y="963602"/>
                  <a:ext cx="0" cy="301535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箭头连接符 155">
                  <a:extLst>
                    <a:ext uri="{FF2B5EF4-FFF2-40B4-BE49-F238E27FC236}">
                      <a16:creationId xmlns:a16="http://schemas.microsoft.com/office/drawing/2014/main" id="{A675405C-51AB-8E83-FEBC-6A23640F0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5198" y="844132"/>
                  <a:ext cx="118110" cy="0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>
                  <a:extLst>
                    <a:ext uri="{FF2B5EF4-FFF2-40B4-BE49-F238E27FC236}">
                      <a16:creationId xmlns:a16="http://schemas.microsoft.com/office/drawing/2014/main" id="{64D5831E-E64E-C777-345F-A1ED84F9D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1388" y="1360387"/>
                  <a:ext cx="114300" cy="1905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E005E120-B506-8E78-DE81-BBB2AE5C5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10560" y="1467067"/>
                  <a:ext cx="7948" cy="1377733"/>
                </a:xfrm>
                <a:prstGeom prst="line">
                  <a:avLst/>
                </a:prstGeom>
                <a:ln w="19050">
                  <a:solidFill>
                    <a:srgbClr val="3DBE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>
                  <a:extLst>
                    <a:ext uri="{FF2B5EF4-FFF2-40B4-BE49-F238E27FC236}">
                      <a16:creationId xmlns:a16="http://schemas.microsoft.com/office/drawing/2014/main" id="{C871218B-2DC4-AA48-AEDF-936D0959B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5640" y="2839720"/>
                  <a:ext cx="1029027" cy="1282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029584A8-39AF-2AD7-3A22-4659D2AFFE87}"/>
                    </a:ext>
                  </a:extLst>
                </p:cNvPr>
                <p:cNvSpPr txBox="1"/>
                <p:nvPr/>
              </p:nvSpPr>
              <p:spPr>
                <a:xfrm>
                  <a:off x="3168979" y="1591517"/>
                  <a:ext cx="70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output</a:t>
                  </a:r>
                  <a:endParaRPr lang="zh-CN" altLang="en-US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9B71F888-6E7D-62E4-6A73-6F24CE9455B4}"/>
                    </a:ext>
                  </a:extLst>
                </p:cNvPr>
                <p:cNvSpPr/>
                <p:nvPr/>
              </p:nvSpPr>
              <p:spPr>
                <a:xfrm>
                  <a:off x="2993718" y="289777"/>
                  <a:ext cx="46101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FAA0746A-B4C3-1B06-D1E4-334F2C8AF98B}"/>
                    </a:ext>
                  </a:extLst>
                </p:cNvPr>
                <p:cNvSpPr/>
                <p:nvPr/>
              </p:nvSpPr>
              <p:spPr>
                <a:xfrm>
                  <a:off x="3229938" y="297397"/>
                  <a:ext cx="220980" cy="171450"/>
                </a:xfrm>
                <a:prstGeom prst="rect">
                  <a:avLst/>
                </a:prstGeom>
                <a:solidFill>
                  <a:srgbClr val="D9EAD3"/>
                </a:solidFill>
                <a:ln>
                  <a:solidFill>
                    <a:srgbClr val="CCDA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3" name="直接箭头连接符 162">
                  <a:extLst>
                    <a:ext uri="{FF2B5EF4-FFF2-40B4-BE49-F238E27FC236}">
                      <a16:creationId xmlns:a16="http://schemas.microsoft.com/office/drawing/2014/main" id="{C2B6FF20-AA95-C789-847E-164E0486D5E7}"/>
                    </a:ext>
                  </a:extLst>
                </p:cNvPr>
                <p:cNvCxnSpPr>
                  <a:cxnSpLocks/>
                  <a:stCxn id="150" idx="2"/>
                  <a:endCxn id="152" idx="0"/>
                </p:cNvCxnSpPr>
                <p:nvPr/>
              </p:nvCxnSpPr>
              <p:spPr>
                <a:xfrm flipH="1">
                  <a:off x="3783341" y="861277"/>
                  <a:ext cx="952" cy="1866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0B955B52-31C5-3A5D-17FE-D1860658C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0008" y="1116547"/>
                  <a:ext cx="0" cy="2040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7CA06D99-601B-CF19-FFE3-26DBFB5916F3}"/>
                    </a:ext>
                  </a:extLst>
                </p:cNvPr>
                <p:cNvSpPr txBox="1"/>
                <p:nvPr/>
              </p:nvSpPr>
              <p:spPr>
                <a:xfrm>
                  <a:off x="3460931" y="1097766"/>
                  <a:ext cx="40908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softmax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4A4470C6-D52B-195E-297F-E1348E9F4216}"/>
                    </a:ext>
                  </a:extLst>
                </p:cNvPr>
                <p:cNvSpPr txBox="1"/>
                <p:nvPr/>
              </p:nvSpPr>
              <p:spPr>
                <a:xfrm>
                  <a:off x="3454729" y="1355179"/>
                  <a:ext cx="7086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map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99468458-207C-ED4C-291A-8EEF900E527A}"/>
                    </a:ext>
                  </a:extLst>
                </p:cNvPr>
                <p:cNvSpPr txBox="1"/>
                <p:nvPr/>
              </p:nvSpPr>
              <p:spPr>
                <a:xfrm rot="5400000">
                  <a:off x="3593476" y="1050363"/>
                  <a:ext cx="100806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  <a:r>
                    <a:rPr lang="zh-CN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mechanism</a:t>
                  </a:r>
                </a:p>
              </p:txBody>
            </p: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B5BD7648-4E54-CD2B-BCC8-15C02D2C3E98}"/>
                    </a:ext>
                  </a:extLst>
                </p:cNvPr>
                <p:cNvSpPr txBox="1"/>
                <p:nvPr/>
              </p:nvSpPr>
              <p:spPr>
                <a:xfrm>
                  <a:off x="3018485" y="933603"/>
                  <a:ext cx="7086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Pool</a:t>
                  </a:r>
                  <a:endPara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8BCCF57E-BDF6-FEDD-41AD-5BD072B56F05}"/>
                    </a:ext>
                  </a:extLst>
                </p:cNvPr>
                <p:cNvSpPr txBox="1"/>
                <p:nvPr/>
              </p:nvSpPr>
              <p:spPr>
                <a:xfrm>
                  <a:off x="3401388" y="254254"/>
                  <a:ext cx="7086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Conv1_3</a:t>
                  </a:r>
                  <a:endParaRPr lang="zh-CN" altLang="en-US" sz="9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AFCA573F-4F46-CCA2-84ED-FC45161380AB}"/>
                    </a:ext>
                  </a:extLst>
                </p:cNvPr>
                <p:cNvSpPr/>
                <p:nvPr/>
              </p:nvSpPr>
              <p:spPr>
                <a:xfrm>
                  <a:off x="3038104" y="1272757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13B104CA-A3B0-C03E-6401-F32575D9A820}"/>
                    </a:ext>
                  </a:extLst>
                </p:cNvPr>
                <p:cNvSpPr/>
                <p:nvPr/>
              </p:nvSpPr>
              <p:spPr>
                <a:xfrm>
                  <a:off x="5125312" y="727927"/>
                  <a:ext cx="632460" cy="864870"/>
                </a:xfrm>
                <a:prstGeom prst="rect">
                  <a:avLst/>
                </a:prstGeom>
                <a:noFill/>
                <a:ln w="12700">
                  <a:solidFill>
                    <a:srgbClr val="7C8788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A669F6D5-14E6-FA74-17F8-DD9E80774E5B}"/>
                    </a:ext>
                  </a:extLst>
                </p:cNvPr>
                <p:cNvSpPr/>
                <p:nvPr/>
              </p:nvSpPr>
              <p:spPr>
                <a:xfrm>
                  <a:off x="4645252" y="754597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E8944A74-90C6-AFC2-B0A5-C1A3FC9C9052}"/>
                    </a:ext>
                  </a:extLst>
                </p:cNvPr>
                <p:cNvSpPr/>
                <p:nvPr/>
              </p:nvSpPr>
              <p:spPr>
                <a:xfrm>
                  <a:off x="5205322" y="792697"/>
                  <a:ext cx="361950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31BDF0EB-2B43-6FF7-42B6-6A0E0C50BEEB}"/>
                    </a:ext>
                  </a:extLst>
                </p:cNvPr>
                <p:cNvSpPr/>
                <p:nvPr/>
              </p:nvSpPr>
              <p:spPr>
                <a:xfrm>
                  <a:off x="5418682" y="788887"/>
                  <a:ext cx="152400" cy="64770"/>
                </a:xfrm>
                <a:prstGeom prst="rect">
                  <a:avLst/>
                </a:prstGeom>
                <a:solidFill>
                  <a:srgbClr val="F4CCCC"/>
                </a:solidFill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0EF54C5E-6CF4-8A75-3A41-ADDF7651CB7E}"/>
                    </a:ext>
                  </a:extLst>
                </p:cNvPr>
                <p:cNvSpPr/>
                <p:nvPr/>
              </p:nvSpPr>
              <p:spPr>
                <a:xfrm>
                  <a:off x="5260567" y="1047967"/>
                  <a:ext cx="249555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F4966B18-4EDD-BB61-BAAF-79A84E9AB2D8}"/>
                    </a:ext>
                  </a:extLst>
                </p:cNvPr>
                <p:cNvSpPr/>
                <p:nvPr/>
              </p:nvSpPr>
              <p:spPr>
                <a:xfrm>
                  <a:off x="5260567" y="1341338"/>
                  <a:ext cx="253365" cy="6096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7" name="直接箭头连接符 176">
                  <a:extLst>
                    <a:ext uri="{FF2B5EF4-FFF2-40B4-BE49-F238E27FC236}">
                      <a16:creationId xmlns:a16="http://schemas.microsoft.com/office/drawing/2014/main" id="{A160D4A4-0101-5301-64B0-9422CE624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4322" y="491707"/>
                  <a:ext cx="0" cy="251460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6B3A4CC5-A2F1-2B1C-F8DC-CFEF51260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7202" y="844132"/>
                  <a:ext cx="118110" cy="0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箭头连接符 178">
                  <a:extLst>
                    <a:ext uri="{FF2B5EF4-FFF2-40B4-BE49-F238E27FC236}">
                      <a16:creationId xmlns:a16="http://schemas.microsoft.com/office/drawing/2014/main" id="{05951728-74D8-3762-568A-FCF1E2831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3392" y="1360387"/>
                  <a:ext cx="114300" cy="1905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9BC3026A-5DA5-B899-AD7B-3D58D47CC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4416" y="1467067"/>
                  <a:ext cx="0" cy="621030"/>
                </a:xfrm>
                <a:prstGeom prst="line">
                  <a:avLst/>
                </a:prstGeom>
                <a:ln w="19050">
                  <a:solidFill>
                    <a:srgbClr val="3DBE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箭头连接符 180">
                  <a:extLst>
                    <a:ext uri="{FF2B5EF4-FFF2-40B4-BE49-F238E27FC236}">
                      <a16:creationId xmlns:a16="http://schemas.microsoft.com/office/drawing/2014/main" id="{B9D20368-79D0-171E-43F2-D5C96B509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7089" y="2000467"/>
                  <a:ext cx="0" cy="278130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870FA0DD-949A-B8AF-EC25-5639889E6797}"/>
                    </a:ext>
                  </a:extLst>
                </p:cNvPr>
                <p:cNvSpPr txBox="1"/>
                <p:nvPr/>
              </p:nvSpPr>
              <p:spPr>
                <a:xfrm>
                  <a:off x="4770983" y="1591517"/>
                  <a:ext cx="70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output</a:t>
                  </a:r>
                  <a:endParaRPr lang="zh-CN" altLang="en-US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D06A123-06BA-68EA-3363-6DF3F9B978D9}"/>
                    </a:ext>
                  </a:extLst>
                </p:cNvPr>
                <p:cNvSpPr/>
                <p:nvPr/>
              </p:nvSpPr>
              <p:spPr>
                <a:xfrm>
                  <a:off x="4595722" y="289777"/>
                  <a:ext cx="46101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49C3F9E0-724E-38D0-D78B-71F3D7D50D03}"/>
                    </a:ext>
                  </a:extLst>
                </p:cNvPr>
                <p:cNvSpPr/>
                <p:nvPr/>
              </p:nvSpPr>
              <p:spPr>
                <a:xfrm>
                  <a:off x="4831942" y="297397"/>
                  <a:ext cx="220980" cy="163964"/>
                </a:xfrm>
                <a:prstGeom prst="rect">
                  <a:avLst/>
                </a:prstGeom>
                <a:solidFill>
                  <a:srgbClr val="F4CCCC"/>
                </a:solidFill>
                <a:ln>
                  <a:solidFill>
                    <a:srgbClr val="CCDA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5" name="直接箭头连接符 184">
                  <a:extLst>
                    <a:ext uri="{FF2B5EF4-FFF2-40B4-BE49-F238E27FC236}">
                      <a16:creationId xmlns:a16="http://schemas.microsoft.com/office/drawing/2014/main" id="{C130B86A-A2DF-5D55-0A08-0F210D47C3C9}"/>
                    </a:ext>
                  </a:extLst>
                </p:cNvPr>
                <p:cNvCxnSpPr>
                  <a:cxnSpLocks/>
                  <a:stCxn id="173" idx="2"/>
                  <a:endCxn id="175" idx="0"/>
                </p:cNvCxnSpPr>
                <p:nvPr/>
              </p:nvCxnSpPr>
              <p:spPr>
                <a:xfrm flipH="1">
                  <a:off x="5385345" y="861277"/>
                  <a:ext cx="952" cy="1866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961063A2-D481-AC11-59B6-715C51B1E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012" y="1116547"/>
                  <a:ext cx="0" cy="2040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5FCC0334-6390-7AED-FE19-77D28BE205ED}"/>
                    </a:ext>
                  </a:extLst>
                </p:cNvPr>
                <p:cNvSpPr txBox="1"/>
                <p:nvPr/>
              </p:nvSpPr>
              <p:spPr>
                <a:xfrm>
                  <a:off x="5062935" y="1097766"/>
                  <a:ext cx="40908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softmax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BE1310BB-AEF7-247A-3066-ED97F99B2BCD}"/>
                    </a:ext>
                  </a:extLst>
                </p:cNvPr>
                <p:cNvSpPr txBox="1"/>
                <p:nvPr/>
              </p:nvSpPr>
              <p:spPr>
                <a:xfrm>
                  <a:off x="5056733" y="1355179"/>
                  <a:ext cx="7086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map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D218DD41-02C2-B907-21E5-897B98DB6EC7}"/>
                    </a:ext>
                  </a:extLst>
                </p:cNvPr>
                <p:cNvSpPr txBox="1"/>
                <p:nvPr/>
              </p:nvSpPr>
              <p:spPr>
                <a:xfrm rot="5400000">
                  <a:off x="5195480" y="1050363"/>
                  <a:ext cx="100806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  <a:r>
                    <a:rPr lang="zh-CN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mechanism</a:t>
                  </a:r>
                </a:p>
              </p:txBody>
            </p:sp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707A9D9B-246F-E8BB-9C6F-0002275663D7}"/>
                    </a:ext>
                  </a:extLst>
                </p:cNvPr>
                <p:cNvSpPr txBox="1"/>
                <p:nvPr/>
              </p:nvSpPr>
              <p:spPr>
                <a:xfrm>
                  <a:off x="4620489" y="933603"/>
                  <a:ext cx="7086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Pool</a:t>
                  </a:r>
                  <a:endPara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053ECD77-6857-04E3-66CB-FA31C0302967}"/>
                    </a:ext>
                  </a:extLst>
                </p:cNvPr>
                <p:cNvSpPr txBox="1"/>
                <p:nvPr/>
              </p:nvSpPr>
              <p:spPr>
                <a:xfrm>
                  <a:off x="5003392" y="254254"/>
                  <a:ext cx="7086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Conv1_3</a:t>
                  </a:r>
                  <a:endParaRPr lang="zh-CN" altLang="en-US" sz="9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DE804DEB-3300-6DF8-FFA2-21A665ECC9A5}"/>
                    </a:ext>
                  </a:extLst>
                </p:cNvPr>
                <p:cNvSpPr/>
                <p:nvPr/>
              </p:nvSpPr>
              <p:spPr>
                <a:xfrm>
                  <a:off x="4640108" y="1272757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3" name="直接箭头连接符 192">
                  <a:extLst>
                    <a:ext uri="{FF2B5EF4-FFF2-40B4-BE49-F238E27FC236}">
                      <a16:creationId xmlns:a16="http://schemas.microsoft.com/office/drawing/2014/main" id="{CC161AB0-BBD9-64A5-E2B9-200E40422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74345" y="2824480"/>
                  <a:ext cx="1156935" cy="10431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C6817CE5-54A2-D5B6-ACE1-83002536F9B6}"/>
                    </a:ext>
                  </a:extLst>
                </p:cNvPr>
                <p:cNvGrpSpPr/>
                <p:nvPr/>
              </p:nvGrpSpPr>
              <p:grpSpPr>
                <a:xfrm>
                  <a:off x="6163653" y="253059"/>
                  <a:ext cx="1196122" cy="2566341"/>
                  <a:chOff x="6253909" y="377735"/>
                  <a:chExt cx="1196122" cy="2566341"/>
                </a:xfrm>
              </p:grpSpPr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38A03B5D-EC35-3B12-CB34-36036BAE9F73}"/>
                      </a:ext>
                    </a:extLst>
                  </p:cNvPr>
                  <p:cNvSpPr/>
                  <p:nvPr/>
                </p:nvSpPr>
                <p:spPr>
                  <a:xfrm>
                    <a:off x="6783499" y="851408"/>
                    <a:ext cx="632460" cy="864870"/>
                  </a:xfrm>
                  <a:prstGeom prst="rect">
                    <a:avLst/>
                  </a:prstGeom>
                  <a:noFill/>
                  <a:ln w="12700">
                    <a:solidFill>
                      <a:srgbClr val="7C8788"/>
                    </a:solidFill>
                    <a:prstDash val="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C56A1180-E265-8CAD-2930-CB3471023581}"/>
                      </a:ext>
                    </a:extLst>
                  </p:cNvPr>
                  <p:cNvSpPr/>
                  <p:nvPr/>
                </p:nvSpPr>
                <p:spPr>
                  <a:xfrm>
                    <a:off x="6303439" y="878078"/>
                    <a:ext cx="361950" cy="179070"/>
                  </a:xfrm>
                  <a:prstGeom prst="rect">
                    <a:avLst/>
                  </a:prstGeom>
                  <a:noFill/>
                  <a:ln>
                    <a:solidFill>
                      <a:srgbClr val="98B5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03363EC0-7309-E9DE-430B-8CBB23A65DA3}"/>
                      </a:ext>
                    </a:extLst>
                  </p:cNvPr>
                  <p:cNvSpPr/>
                  <p:nvPr/>
                </p:nvSpPr>
                <p:spPr>
                  <a:xfrm>
                    <a:off x="6863509" y="916178"/>
                    <a:ext cx="361950" cy="68580"/>
                  </a:xfrm>
                  <a:prstGeom prst="rect">
                    <a:avLst/>
                  </a:prstGeom>
                  <a:noFill/>
                  <a:ln>
                    <a:solidFill>
                      <a:srgbClr val="98B5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DB68E502-21F9-7903-D81A-5AAC69A12528}"/>
                      </a:ext>
                    </a:extLst>
                  </p:cNvPr>
                  <p:cNvSpPr/>
                  <p:nvPr/>
                </p:nvSpPr>
                <p:spPr>
                  <a:xfrm>
                    <a:off x="7076869" y="912368"/>
                    <a:ext cx="152400" cy="64770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rgbClr val="98B5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0FAA6D7A-0EC5-6FA8-C4B8-702CE41B98CA}"/>
                      </a:ext>
                    </a:extLst>
                  </p:cNvPr>
                  <p:cNvSpPr/>
                  <p:nvPr/>
                </p:nvSpPr>
                <p:spPr>
                  <a:xfrm>
                    <a:off x="6918754" y="1171448"/>
                    <a:ext cx="249555" cy="68580"/>
                  </a:xfrm>
                  <a:prstGeom prst="rect">
                    <a:avLst/>
                  </a:prstGeom>
                  <a:noFill/>
                  <a:ln>
                    <a:solidFill>
                      <a:srgbClr val="98B5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858F36F7-E3DC-A867-B843-5EBB0FD253AC}"/>
                      </a:ext>
                    </a:extLst>
                  </p:cNvPr>
                  <p:cNvSpPr/>
                  <p:nvPr/>
                </p:nvSpPr>
                <p:spPr>
                  <a:xfrm>
                    <a:off x="6918754" y="1464819"/>
                    <a:ext cx="253365" cy="60960"/>
                  </a:xfrm>
                  <a:prstGeom prst="rect">
                    <a:avLst/>
                  </a:prstGeom>
                  <a:noFill/>
                  <a:ln>
                    <a:solidFill>
                      <a:srgbClr val="98B5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4" name="直接箭头连接符 203">
                    <a:extLst>
                      <a:ext uri="{FF2B5EF4-FFF2-40B4-BE49-F238E27FC236}">
                        <a16:creationId xmlns:a16="http://schemas.microsoft.com/office/drawing/2014/main" id="{87A48306-9BAF-9010-6CEB-EED42C0DD12A}"/>
                      </a:ext>
                    </a:extLst>
                  </p:cNvPr>
                  <p:cNvCxnSpPr/>
                  <p:nvPr/>
                </p:nvCxnSpPr>
                <p:spPr>
                  <a:xfrm>
                    <a:off x="6665389" y="967613"/>
                    <a:ext cx="118110" cy="0"/>
                  </a:xfrm>
                  <a:prstGeom prst="straightConnector1">
                    <a:avLst/>
                  </a:prstGeom>
                  <a:ln>
                    <a:solidFill>
                      <a:srgbClr val="3DBE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箭头连接符 204">
                    <a:extLst>
                      <a:ext uri="{FF2B5EF4-FFF2-40B4-BE49-F238E27FC236}">
                        <a16:creationId xmlns:a16="http://schemas.microsoft.com/office/drawing/2014/main" id="{7F9E5B6B-AD3D-4822-B8A6-E6880E2E77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61579" y="1483868"/>
                    <a:ext cx="114300" cy="1905"/>
                  </a:xfrm>
                  <a:prstGeom prst="straightConnector1">
                    <a:avLst/>
                  </a:prstGeom>
                  <a:ln>
                    <a:solidFill>
                      <a:srgbClr val="3DBE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08C0A6F5-C937-B3A6-377D-094961D6E9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8699" y="1590548"/>
                    <a:ext cx="27597" cy="1353528"/>
                  </a:xfrm>
                  <a:prstGeom prst="line">
                    <a:avLst/>
                  </a:prstGeom>
                  <a:ln w="19050">
                    <a:solidFill>
                      <a:srgbClr val="3DBE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655030D9-926A-21A9-7056-9DD6C929DC74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70" y="1714998"/>
                    <a:ext cx="7086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9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Attention</a:t>
                    </a:r>
                  </a:p>
                  <a:p>
                    <a:r>
                      <a:rPr lang="en-US" altLang="zh-CN" sz="9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output</a:t>
                    </a:r>
                    <a:endParaRPr lang="zh-CN" altLang="en-US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08" name="矩形 207">
                    <a:extLst>
                      <a:ext uri="{FF2B5EF4-FFF2-40B4-BE49-F238E27FC236}">
                        <a16:creationId xmlns:a16="http://schemas.microsoft.com/office/drawing/2014/main" id="{01C53152-B4DD-2562-5FFE-4D033D69F545}"/>
                      </a:ext>
                    </a:extLst>
                  </p:cNvPr>
                  <p:cNvSpPr/>
                  <p:nvPr/>
                </p:nvSpPr>
                <p:spPr>
                  <a:xfrm>
                    <a:off x="6253909" y="413258"/>
                    <a:ext cx="461010" cy="179070"/>
                  </a:xfrm>
                  <a:prstGeom prst="rect">
                    <a:avLst/>
                  </a:prstGeom>
                  <a:noFill/>
                  <a:ln>
                    <a:solidFill>
                      <a:srgbClr val="98B5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矩形 208">
                    <a:extLst>
                      <a:ext uri="{FF2B5EF4-FFF2-40B4-BE49-F238E27FC236}">
                        <a16:creationId xmlns:a16="http://schemas.microsoft.com/office/drawing/2014/main" id="{725B4BA1-C64C-C240-B772-457CA6FC4E63}"/>
                      </a:ext>
                    </a:extLst>
                  </p:cNvPr>
                  <p:cNvSpPr/>
                  <p:nvPr/>
                </p:nvSpPr>
                <p:spPr>
                  <a:xfrm>
                    <a:off x="6490129" y="420878"/>
                    <a:ext cx="220980" cy="171450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rgbClr val="CCDAD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210" name="直接箭头连接符 209">
                    <a:extLst>
                      <a:ext uri="{FF2B5EF4-FFF2-40B4-BE49-F238E27FC236}">
                        <a16:creationId xmlns:a16="http://schemas.microsoft.com/office/drawing/2014/main" id="{263F422E-CCC0-D83F-7E04-2B0E0F75C302}"/>
                      </a:ext>
                    </a:extLst>
                  </p:cNvPr>
                  <p:cNvCxnSpPr>
                    <a:cxnSpLocks/>
                    <a:stCxn id="200" idx="2"/>
                    <a:endCxn id="202" idx="0"/>
                  </p:cNvCxnSpPr>
                  <p:nvPr/>
                </p:nvCxnSpPr>
                <p:spPr>
                  <a:xfrm flipH="1">
                    <a:off x="7043532" y="984758"/>
                    <a:ext cx="952" cy="1866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箭头连接符 210">
                    <a:extLst>
                      <a:ext uri="{FF2B5EF4-FFF2-40B4-BE49-F238E27FC236}">
                        <a16:creationId xmlns:a16="http://schemas.microsoft.com/office/drawing/2014/main" id="{FEBA09E1-F86F-548D-833F-FAF5AA358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0199" y="1240028"/>
                    <a:ext cx="0" cy="20407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文本框 211">
                    <a:extLst>
                      <a:ext uri="{FF2B5EF4-FFF2-40B4-BE49-F238E27FC236}">
                        <a16:creationId xmlns:a16="http://schemas.microsoft.com/office/drawing/2014/main" id="{ACF1EDC4-C469-4855-EE9D-7D58DBB14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721122" y="1221247"/>
                    <a:ext cx="409086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softmax</a:t>
                    </a:r>
                    <a:endParaRPr lang="zh-CN" altLang="en-US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9672EF78-1A60-5744-E060-33C39A1736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14920" y="1478660"/>
                    <a:ext cx="70865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Attention</a:t>
                    </a:r>
                  </a:p>
                  <a:p>
                    <a:pPr algn="ctr"/>
                    <a:r>
                      <a:rPr lang="en-US" altLang="zh-CN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map</a:t>
                    </a:r>
                    <a:endParaRPr lang="zh-CN" altLang="en-US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4" name="文本框 213">
                    <a:extLst>
                      <a:ext uri="{FF2B5EF4-FFF2-40B4-BE49-F238E27FC236}">
                        <a16:creationId xmlns:a16="http://schemas.microsoft.com/office/drawing/2014/main" id="{EDA0C41E-DBAB-7A2C-5C01-F9239B3F1FE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53667" y="1173844"/>
                    <a:ext cx="1008062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Attention</a:t>
                    </a:r>
                    <a:r>
                      <a:rPr lang="zh-CN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en-US" altLang="zh-CN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mechanism</a:t>
                    </a:r>
                  </a:p>
                </p:txBody>
              </p:sp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1FF9743E-4FAC-9B0A-26B7-6F0A983023B7}"/>
                      </a:ext>
                    </a:extLst>
                  </p:cNvPr>
                  <p:cNvSpPr txBox="1"/>
                  <p:nvPr/>
                </p:nvSpPr>
                <p:spPr>
                  <a:xfrm>
                    <a:off x="6278676" y="1057084"/>
                    <a:ext cx="70865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Pool</a:t>
                    </a:r>
                    <a:endParaRPr lang="zh-CN" altLang="en-US" sz="105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846571D7-F2C8-B5CE-D166-2B1C6D3082A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1579" y="377735"/>
                    <a:ext cx="70865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9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Conv1_3</a:t>
                    </a:r>
                    <a:endParaRPr lang="zh-CN" altLang="en-US" sz="9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7" name="矩形 216">
                    <a:extLst>
                      <a:ext uri="{FF2B5EF4-FFF2-40B4-BE49-F238E27FC236}">
                        <a16:creationId xmlns:a16="http://schemas.microsoft.com/office/drawing/2014/main" id="{C9C0FCC1-1372-4610-F553-7C8B6E1BF50A}"/>
                      </a:ext>
                    </a:extLst>
                  </p:cNvPr>
                  <p:cNvSpPr/>
                  <p:nvPr/>
                </p:nvSpPr>
                <p:spPr>
                  <a:xfrm>
                    <a:off x="6298295" y="1396238"/>
                    <a:ext cx="361950" cy="179070"/>
                  </a:xfrm>
                  <a:prstGeom prst="rect">
                    <a:avLst/>
                  </a:prstGeom>
                  <a:noFill/>
                  <a:ln>
                    <a:solidFill>
                      <a:srgbClr val="98B5B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BE4368C0-610D-4E07-4D64-1AC213A08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7089" y="962407"/>
                  <a:ext cx="0" cy="301535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箭头连接符 195">
                  <a:extLst>
                    <a:ext uri="{FF2B5EF4-FFF2-40B4-BE49-F238E27FC236}">
                      <a16:creationId xmlns:a16="http://schemas.microsoft.com/office/drawing/2014/main" id="{C100FE13-9BCE-55F5-4A83-C46847140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0127" y="959142"/>
                  <a:ext cx="0" cy="301535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箭头连接符 196">
                  <a:extLst>
                    <a:ext uri="{FF2B5EF4-FFF2-40B4-BE49-F238E27FC236}">
                      <a16:creationId xmlns:a16="http://schemas.microsoft.com/office/drawing/2014/main" id="{3E464BCE-75D5-78DD-0130-0D855A047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400" y="487972"/>
                  <a:ext cx="0" cy="254000"/>
                </a:xfrm>
                <a:prstGeom prst="straightConnector1">
                  <a:avLst/>
                </a:prstGeom>
                <a:ln w="19050"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013CE6E-2016-F75C-E682-7CD2A196A82F}"/>
                  </a:ext>
                </a:extLst>
              </p:cNvPr>
              <p:cNvGrpSpPr/>
              <p:nvPr/>
            </p:nvGrpSpPr>
            <p:grpSpPr>
              <a:xfrm>
                <a:off x="3908118" y="3232793"/>
                <a:ext cx="5456104" cy="2692792"/>
                <a:chOff x="4030523" y="3312995"/>
                <a:chExt cx="5456104" cy="2692792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5E6E5DC1-797E-38D8-E30B-DC41CC12CCB8}"/>
                    </a:ext>
                  </a:extLst>
                </p:cNvPr>
                <p:cNvGrpSpPr/>
                <p:nvPr/>
              </p:nvGrpSpPr>
              <p:grpSpPr>
                <a:xfrm>
                  <a:off x="4454066" y="3312995"/>
                  <a:ext cx="5032561" cy="2473416"/>
                  <a:chOff x="3460811" y="2796279"/>
                  <a:chExt cx="5032561" cy="2473416"/>
                </a:xfrm>
              </p:grpSpPr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8CF76000-DBDE-0E84-D997-A6AA347DDEF6}"/>
                      </a:ext>
                    </a:extLst>
                  </p:cNvPr>
                  <p:cNvGrpSpPr/>
                  <p:nvPr/>
                </p:nvGrpSpPr>
                <p:grpSpPr>
                  <a:xfrm>
                    <a:off x="3460811" y="3065588"/>
                    <a:ext cx="878000" cy="2180400"/>
                    <a:chOff x="2797978" y="2299191"/>
                    <a:chExt cx="658500" cy="1635300"/>
                  </a:xfrm>
                </p:grpSpPr>
                <p:sp>
                  <p:nvSpPr>
                    <p:cNvPr id="131" name="Google Shape;6322;p109">
                      <a:extLst>
                        <a:ext uri="{FF2B5EF4-FFF2-40B4-BE49-F238E27FC236}">
                          <a16:creationId xmlns:a16="http://schemas.microsoft.com/office/drawing/2014/main" id="{66B14FD7-E085-EEC5-206D-86537A262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7978" y="2299191"/>
                      <a:ext cx="658500" cy="1635300"/>
                    </a:xfrm>
                    <a:prstGeom prst="cube">
                      <a:avLst>
                        <a:gd name="adj" fmla="val 56788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132" name="Google Shape;6323;p109">
                      <a:extLst>
                        <a:ext uri="{FF2B5EF4-FFF2-40B4-BE49-F238E27FC236}">
                          <a16:creationId xmlns:a16="http://schemas.microsoft.com/office/drawing/2014/main" id="{21AA0AC8-ACB7-4FD5-F872-55B35C14D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1270" y="2573619"/>
                      <a:ext cx="380400" cy="413400"/>
                    </a:xfrm>
                    <a:prstGeom prst="cube">
                      <a:avLst>
                        <a:gd name="adj" fmla="val 25539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33" name="Google Shape;6324;p109">
                      <a:extLst>
                        <a:ext uri="{FF2B5EF4-FFF2-40B4-BE49-F238E27FC236}">
                          <a16:creationId xmlns:a16="http://schemas.microsoft.com/office/drawing/2014/main" id="{EF9BD584-DDFC-A004-D8EA-BC88AA6B1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3797" y="2673213"/>
                      <a:ext cx="93300" cy="313800"/>
                    </a:xfrm>
                    <a:prstGeom prst="rect">
                      <a:avLst/>
                    </a:pr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34" name="Google Shape;6325;p109">
                      <a:extLst>
                        <a:ext uri="{FF2B5EF4-FFF2-40B4-BE49-F238E27FC236}">
                          <a16:creationId xmlns:a16="http://schemas.microsoft.com/office/drawing/2014/main" id="{0C0EC435-8190-CEAC-A09C-F2A0006E2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053" y="2673213"/>
                      <a:ext cx="93300" cy="313800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135" name="Google Shape;6326;p109">
                      <a:extLst>
                        <a:ext uri="{FF2B5EF4-FFF2-40B4-BE49-F238E27FC236}">
                          <a16:creationId xmlns:a16="http://schemas.microsoft.com/office/drawing/2014/main" id="{CF261FCB-FED7-966E-253E-901E1F18F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0540" y="2673213"/>
                      <a:ext cx="93300" cy="313800"/>
                    </a:xfrm>
                    <a:prstGeom prst="rect">
                      <a:avLst/>
                    </a:prstGeom>
                    <a:solidFill>
                      <a:srgbClr val="D9EAD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36" name="Google Shape;6327;p109">
                      <a:extLst>
                        <a:ext uri="{FF2B5EF4-FFF2-40B4-BE49-F238E27FC236}">
                          <a16:creationId xmlns:a16="http://schemas.microsoft.com/office/drawing/2014/main" id="{F4F8328F-C5BB-F78B-9613-C3C5C749C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2320" y="2573619"/>
                      <a:ext cx="190500" cy="95400"/>
                    </a:xfrm>
                    <a:prstGeom prst="parallelogram">
                      <a:avLst>
                        <a:gd name="adj" fmla="val 99657"/>
                      </a:avLst>
                    </a:prstGeom>
                    <a:solidFill>
                      <a:srgbClr val="D9EAD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37" name="Google Shape;6328;p109">
                      <a:extLst>
                        <a:ext uri="{FF2B5EF4-FFF2-40B4-BE49-F238E27FC236}">
                          <a16:creationId xmlns:a16="http://schemas.microsoft.com/office/drawing/2014/main" id="{A89F171B-380F-5045-94DF-5BA1F7A8E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6295" y="2573619"/>
                      <a:ext cx="190500" cy="95400"/>
                    </a:xfrm>
                    <a:prstGeom prst="parallelogram">
                      <a:avLst>
                        <a:gd name="adj" fmla="val 99657"/>
                      </a:avLst>
                    </a:pr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38" name="Google Shape;6329;p109">
                      <a:extLst>
                        <a:ext uri="{FF2B5EF4-FFF2-40B4-BE49-F238E27FC236}">
                          <a16:creationId xmlns:a16="http://schemas.microsoft.com/office/drawing/2014/main" id="{DF513FF7-95E6-86C0-170A-7D28D7ABB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1316" y="2573619"/>
                      <a:ext cx="190500" cy="95400"/>
                    </a:xfrm>
                    <a:prstGeom prst="parallelogram">
                      <a:avLst>
                        <a:gd name="adj" fmla="val 99657"/>
                      </a:avLst>
                    </a:pr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cxnSp>
                  <p:nvCxnSpPr>
                    <p:cNvPr id="139" name="Google Shape;6330;p109">
                      <a:extLst>
                        <a:ext uri="{FF2B5EF4-FFF2-40B4-BE49-F238E27FC236}">
                          <a16:creationId xmlns:a16="http://schemas.microsoft.com/office/drawing/2014/main" id="{48B3E983-7BCE-4C8C-83D8-B7B4501BC1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37213" y="2635005"/>
                      <a:ext cx="2823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0" name="Google Shape;6331;p109">
                      <a:extLst>
                        <a:ext uri="{FF2B5EF4-FFF2-40B4-BE49-F238E27FC236}">
                          <a16:creationId xmlns:a16="http://schemas.microsoft.com/office/drawing/2014/main" id="{ACB84B77-FD60-688E-B10F-1CF82081B1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9047" y="2601635"/>
                      <a:ext cx="285900" cy="1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1" name="Google Shape;6332;p109">
                      <a:extLst>
                        <a:ext uri="{FF2B5EF4-FFF2-40B4-BE49-F238E27FC236}">
                          <a16:creationId xmlns:a16="http://schemas.microsoft.com/office/drawing/2014/main" id="{8C5859E3-D7BD-B02B-E588-91502D9477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99429" y="2771728"/>
                      <a:ext cx="2823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2" name="Google Shape;6333;p109">
                      <a:extLst>
                        <a:ext uri="{FF2B5EF4-FFF2-40B4-BE49-F238E27FC236}">
                          <a16:creationId xmlns:a16="http://schemas.microsoft.com/office/drawing/2014/main" id="{7C173DFB-37BF-7D31-5633-E5352BE2A9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99429" y="2888946"/>
                      <a:ext cx="2823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3" name="Google Shape;6334;p109">
                      <a:extLst>
                        <a:ext uri="{FF2B5EF4-FFF2-40B4-BE49-F238E27FC236}">
                          <a16:creationId xmlns:a16="http://schemas.microsoft.com/office/drawing/2014/main" id="{40236BF9-535D-5D33-F215-FCE78F561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4916" y="2637575"/>
                      <a:ext cx="34641" cy="3472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1" h="31885" extrusionOk="0">
                          <a:moveTo>
                            <a:pt x="3181" y="0"/>
                          </a:moveTo>
                          <a:lnTo>
                            <a:pt x="3181" y="28703"/>
                          </a:lnTo>
                          <a:lnTo>
                            <a:pt x="0" y="31885"/>
                          </a:lnTo>
                          <a:lnTo>
                            <a:pt x="0" y="3158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" name="Google Shape;6335;p109">
                      <a:extLst>
                        <a:ext uri="{FF2B5EF4-FFF2-40B4-BE49-F238E27FC236}">
                          <a16:creationId xmlns:a16="http://schemas.microsoft.com/office/drawing/2014/main" id="{E62E74F3-DF9B-60D5-AA5F-746070B53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1361" y="2603179"/>
                      <a:ext cx="30536" cy="346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4" h="31838" extrusionOk="0">
                          <a:moveTo>
                            <a:pt x="2804" y="0"/>
                          </a:moveTo>
                          <a:lnTo>
                            <a:pt x="2804" y="29033"/>
                          </a:lnTo>
                          <a:lnTo>
                            <a:pt x="0" y="31838"/>
                          </a:lnTo>
                          <a:lnTo>
                            <a:pt x="0" y="2969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" name="Google Shape;6336;p109">
                      <a:extLst>
                        <a:ext uri="{FF2B5EF4-FFF2-40B4-BE49-F238E27FC236}">
                          <a16:creationId xmlns:a16="http://schemas.microsoft.com/office/drawing/2014/main" id="{AD33C4E2-AD4A-AEC3-0E33-EC9610ED7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1389" y="2576484"/>
                      <a:ext cx="29773" cy="3408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34" h="31296" extrusionOk="0">
                          <a:moveTo>
                            <a:pt x="0" y="2545"/>
                          </a:moveTo>
                          <a:lnTo>
                            <a:pt x="2734" y="0"/>
                          </a:lnTo>
                          <a:lnTo>
                            <a:pt x="2734" y="28845"/>
                          </a:lnTo>
                          <a:lnTo>
                            <a:pt x="283" y="31296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146" name="Google Shape;6337;p109">
                      <a:extLst>
                        <a:ext uri="{FF2B5EF4-FFF2-40B4-BE49-F238E27FC236}">
                          <a16:creationId xmlns:a16="http://schemas.microsoft.com/office/drawing/2014/main" id="{61AB75B8-4EC5-43B9-9D54-A8D9F1A627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3082596" y="2671267"/>
                      <a:ext cx="99900" cy="100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7" name="Google Shape;6338;p109">
                      <a:extLst>
                        <a:ext uri="{FF2B5EF4-FFF2-40B4-BE49-F238E27FC236}">
                          <a16:creationId xmlns:a16="http://schemas.microsoft.com/office/drawing/2014/main" id="{C528949A-C340-4C44-3266-067293018B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3082596" y="2785234"/>
                      <a:ext cx="99900" cy="1008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004D1067-184A-7C1F-ABA2-FC8A3E94E2DC}"/>
                      </a:ext>
                    </a:extLst>
                  </p:cNvPr>
                  <p:cNvGrpSpPr/>
                  <p:nvPr/>
                </p:nvGrpSpPr>
                <p:grpSpPr>
                  <a:xfrm>
                    <a:off x="4604700" y="3065588"/>
                    <a:ext cx="883616" cy="2180400"/>
                    <a:chOff x="3584219" y="2322417"/>
                    <a:chExt cx="662712" cy="1635300"/>
                  </a:xfrm>
                </p:grpSpPr>
                <p:sp>
                  <p:nvSpPr>
                    <p:cNvPr id="120" name="Google Shape;6339;p109">
                      <a:extLst>
                        <a:ext uri="{FF2B5EF4-FFF2-40B4-BE49-F238E27FC236}">
                          <a16:creationId xmlns:a16="http://schemas.microsoft.com/office/drawing/2014/main" id="{5CF2A32A-A05B-D967-EB8D-8DA951EBF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8431" y="2322417"/>
                      <a:ext cx="658500" cy="1635300"/>
                    </a:xfrm>
                    <a:prstGeom prst="cube">
                      <a:avLst>
                        <a:gd name="adj" fmla="val 56788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21" name="Google Shape;6340;p109">
                      <a:extLst>
                        <a:ext uri="{FF2B5EF4-FFF2-40B4-BE49-F238E27FC236}">
                          <a16:creationId xmlns:a16="http://schemas.microsoft.com/office/drawing/2014/main" id="{F138F0BF-F0CE-DC64-5A62-61435AAE3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586" y="2711895"/>
                      <a:ext cx="93300" cy="100800"/>
                    </a:xfrm>
                    <a:prstGeom prst="rect">
                      <a:avLst/>
                    </a:pr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22" name="Google Shape;6341;p109">
                      <a:extLst>
                        <a:ext uri="{FF2B5EF4-FFF2-40B4-BE49-F238E27FC236}">
                          <a16:creationId xmlns:a16="http://schemas.microsoft.com/office/drawing/2014/main" id="{372C7A8A-D32E-3538-5D0D-09C8CE356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1843" y="2711895"/>
                      <a:ext cx="93300" cy="100800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23" name="Google Shape;6342;p109">
                      <a:extLst>
                        <a:ext uri="{FF2B5EF4-FFF2-40B4-BE49-F238E27FC236}">
                          <a16:creationId xmlns:a16="http://schemas.microsoft.com/office/drawing/2014/main" id="{05546B8A-F6C5-B1EF-32D8-249A36566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8662" y="2674509"/>
                      <a:ext cx="190500" cy="33600"/>
                    </a:xfrm>
                    <a:prstGeom prst="parallelogram">
                      <a:avLst>
                        <a:gd name="adj" fmla="val 94805"/>
                      </a:avLst>
                    </a:prstGeom>
                    <a:solidFill>
                      <a:srgbClr val="D9EAD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24" name="Google Shape;6343;p109">
                      <a:extLst>
                        <a:ext uri="{FF2B5EF4-FFF2-40B4-BE49-F238E27FC236}">
                          <a16:creationId xmlns:a16="http://schemas.microsoft.com/office/drawing/2014/main" id="{8E7909B5-D48E-DBF1-61A7-1EE9FD48B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1081" y="2674206"/>
                      <a:ext cx="129000" cy="33600"/>
                    </a:xfrm>
                    <a:prstGeom prst="parallelogram">
                      <a:avLst>
                        <a:gd name="adj" fmla="val 99657"/>
                      </a:avLst>
                    </a:pr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25" name="Google Shape;6344;p109">
                      <a:extLst>
                        <a:ext uri="{FF2B5EF4-FFF2-40B4-BE49-F238E27FC236}">
                          <a16:creationId xmlns:a16="http://schemas.microsoft.com/office/drawing/2014/main" id="{6A77C500-74B2-1B5B-8175-61910E2E6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3890" y="2674166"/>
                      <a:ext cx="129000" cy="33600"/>
                    </a:xfrm>
                    <a:prstGeom prst="parallelogram">
                      <a:avLst>
                        <a:gd name="adj" fmla="val 91890"/>
                      </a:avLst>
                    </a:pr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cxnSp>
                  <p:nvCxnSpPr>
                    <p:cNvPr id="126" name="Google Shape;6345;p109">
                      <a:extLst>
                        <a:ext uri="{FF2B5EF4-FFF2-40B4-BE49-F238E27FC236}">
                          <a16:creationId xmlns:a16="http://schemas.microsoft.com/office/drawing/2014/main" id="{B8BD9BA5-660A-0698-3DBF-178C075C9E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22003" y="2673687"/>
                      <a:ext cx="2823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" name="Google Shape;6346;p109">
                      <a:extLst>
                        <a:ext uri="{FF2B5EF4-FFF2-40B4-BE49-F238E27FC236}">
                          <a16:creationId xmlns:a16="http://schemas.microsoft.com/office/drawing/2014/main" id="{9EEEDBAD-C928-F530-B567-6E7005FABE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4219" y="2810410"/>
                      <a:ext cx="2823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8" name="Google Shape;6347;p109">
                      <a:extLst>
                        <a:ext uri="{FF2B5EF4-FFF2-40B4-BE49-F238E27FC236}">
                          <a16:creationId xmlns:a16="http://schemas.microsoft.com/office/drawing/2014/main" id="{26A21760-DEDA-7D07-9FFE-E74EF9D751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3866867" y="2772867"/>
                      <a:ext cx="38400" cy="38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29" name="Google Shape;6348;p109">
                      <a:extLst>
                        <a:ext uri="{FF2B5EF4-FFF2-40B4-BE49-F238E27FC236}">
                          <a16:creationId xmlns:a16="http://schemas.microsoft.com/office/drawing/2014/main" id="{61F7C1B9-42C5-DA08-922E-C6A41BD35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6515" y="2675103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" name="Google Shape;6350;p109">
                      <a:extLst>
                        <a:ext uri="{FF2B5EF4-FFF2-40B4-BE49-F238E27FC236}">
                          <a16:creationId xmlns:a16="http://schemas.microsoft.com/office/drawing/2014/main" id="{646D1FFD-658B-CCBC-DC4A-DCA1700C9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330" y="2711895"/>
                      <a:ext cx="93300" cy="100800"/>
                    </a:xfrm>
                    <a:prstGeom prst="rect">
                      <a:avLst/>
                    </a:prstGeom>
                    <a:solidFill>
                      <a:srgbClr val="D9EAD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8706CD64-CC11-B016-A09F-DA855403EF52}"/>
                      </a:ext>
                    </a:extLst>
                  </p:cNvPr>
                  <p:cNvGrpSpPr/>
                  <p:nvPr/>
                </p:nvGrpSpPr>
                <p:grpSpPr>
                  <a:xfrm>
                    <a:off x="5614488" y="3089295"/>
                    <a:ext cx="614000" cy="2180400"/>
                    <a:chOff x="4370287" y="2334389"/>
                    <a:chExt cx="460500" cy="1635300"/>
                  </a:xfrm>
                </p:grpSpPr>
                <p:sp>
                  <p:nvSpPr>
                    <p:cNvPr id="118" name="Google Shape;6351;p109">
                      <a:extLst>
                        <a:ext uri="{FF2B5EF4-FFF2-40B4-BE49-F238E27FC236}">
                          <a16:creationId xmlns:a16="http://schemas.microsoft.com/office/drawing/2014/main" id="{03EBFCA4-3E1F-7FCB-8C9B-56CAA3648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0287" y="2334389"/>
                      <a:ext cx="460500" cy="1635300"/>
                    </a:xfrm>
                    <a:prstGeom prst="cube">
                      <a:avLst>
                        <a:gd name="adj" fmla="val 77968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19" name="Google Shape;6352;p109">
                      <a:extLst>
                        <a:ext uri="{FF2B5EF4-FFF2-40B4-BE49-F238E27FC236}">
                          <a16:creationId xmlns:a16="http://schemas.microsoft.com/office/drawing/2014/main" id="{DB9A1176-BBEF-B54F-3D9A-EB587A2E1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0288" y="2655989"/>
                      <a:ext cx="138000" cy="133800"/>
                    </a:xfrm>
                    <a:prstGeom prst="cube">
                      <a:avLst>
                        <a:gd name="adj" fmla="val 28246"/>
                      </a:avLst>
                    </a:pr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</p:grpSp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0B6BAB31-0287-9DEE-7AF5-AA3C45308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765412" y="2796279"/>
                    <a:ext cx="683200" cy="256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67" dirty="0"/>
                      <a:t>Reshape</a:t>
                    </a:r>
                    <a:endParaRPr lang="zh-CN" altLang="en-US" sz="1067" dirty="0"/>
                  </a:p>
                </p:txBody>
              </p:sp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E5B85B2C-75C6-14F7-00FF-9B00E06AEBB9}"/>
                      </a:ext>
                    </a:extLst>
                  </p:cNvPr>
                  <p:cNvGrpSpPr/>
                  <p:nvPr/>
                </p:nvGrpSpPr>
                <p:grpSpPr>
                  <a:xfrm>
                    <a:off x="7947126" y="3969230"/>
                    <a:ext cx="247528" cy="569924"/>
                    <a:chOff x="6431510" y="3022374"/>
                    <a:chExt cx="185646" cy="427443"/>
                  </a:xfrm>
                </p:grpSpPr>
                <p:sp>
                  <p:nvSpPr>
                    <p:cNvPr id="114" name="Google Shape;6351;p109">
                      <a:extLst>
                        <a:ext uri="{FF2B5EF4-FFF2-40B4-BE49-F238E27FC236}">
                          <a16:creationId xmlns:a16="http://schemas.microsoft.com/office/drawing/2014/main" id="{E8803BF4-1B88-A058-FC98-B66A22502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1510" y="3022374"/>
                      <a:ext cx="185646" cy="427443"/>
                    </a:xfrm>
                    <a:prstGeom prst="cube">
                      <a:avLst>
                        <a:gd name="adj" fmla="val 6084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115" name="Google Shape;6348;p109">
                      <a:extLst>
                        <a:ext uri="{FF2B5EF4-FFF2-40B4-BE49-F238E27FC236}">
                          <a16:creationId xmlns:a16="http://schemas.microsoft.com/office/drawing/2014/main" id="{47B0395F-5CF3-E4BF-BF50-84057F052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2000" y="3269608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" name="Google Shape;6348;p109">
                      <a:extLst>
                        <a:ext uri="{FF2B5EF4-FFF2-40B4-BE49-F238E27FC236}">
                          <a16:creationId xmlns:a16="http://schemas.microsoft.com/office/drawing/2014/main" id="{CC5B54F5-AB58-7A05-9C9E-EF31D0A88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2000" y="3166738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" name="Google Shape;6348;p109">
                      <a:extLst>
                        <a:ext uri="{FF2B5EF4-FFF2-40B4-BE49-F238E27FC236}">
                          <a16:creationId xmlns:a16="http://schemas.microsoft.com/office/drawing/2014/main" id="{492658B1-540D-5220-69CC-4F45A4719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2000" y="3063868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D9EAD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2F1BB4A6-3254-7C16-BDB7-A47BD1064B63}"/>
                      </a:ext>
                    </a:extLst>
                  </p:cNvPr>
                  <p:cNvGrpSpPr/>
                  <p:nvPr/>
                </p:nvGrpSpPr>
                <p:grpSpPr>
                  <a:xfrm>
                    <a:off x="6443865" y="3558504"/>
                    <a:ext cx="403996" cy="1322800"/>
                    <a:chOff x="5558516" y="2655989"/>
                    <a:chExt cx="302997" cy="992100"/>
                  </a:xfrm>
                </p:grpSpPr>
                <p:grpSp>
                  <p:nvGrpSpPr>
                    <p:cNvPr id="109" name="组合 108">
                      <a:extLst>
                        <a:ext uri="{FF2B5EF4-FFF2-40B4-BE49-F238E27FC236}">
                          <a16:creationId xmlns:a16="http://schemas.microsoft.com/office/drawing/2014/main" id="{62886385-3EB6-49A2-D4AC-4218000FCF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8516" y="2655989"/>
                      <a:ext cx="302997" cy="992100"/>
                      <a:chOff x="5108397" y="2655989"/>
                      <a:chExt cx="302997" cy="992100"/>
                    </a:xfrm>
                  </p:grpSpPr>
                  <p:sp>
                    <p:nvSpPr>
                      <p:cNvPr id="111" name="Google Shape;6351;p109">
                        <a:extLst>
                          <a:ext uri="{FF2B5EF4-FFF2-40B4-BE49-F238E27FC236}">
                            <a16:creationId xmlns:a16="http://schemas.microsoft.com/office/drawing/2014/main" id="{EEF67972-DD77-0160-14E3-7DF13D867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8397" y="2655989"/>
                        <a:ext cx="302997" cy="992100"/>
                      </a:xfrm>
                      <a:prstGeom prst="cube">
                        <a:avLst>
                          <a:gd name="adj" fmla="val 74950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 dirty="0"/>
                      </a:p>
                    </p:txBody>
                  </p:sp>
                  <p:sp>
                    <p:nvSpPr>
                      <p:cNvPr id="112" name="Google Shape;6348;p109">
                        <a:extLst>
                          <a:ext uri="{FF2B5EF4-FFF2-40B4-BE49-F238E27FC236}">
                            <a16:creationId xmlns:a16="http://schemas.microsoft.com/office/drawing/2014/main" id="{0E7C79DD-63AA-6562-D479-5F5D9FBDB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0764" y="2953705"/>
                        <a:ext cx="38126" cy="1348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01" h="12382" extrusionOk="0">
                            <a:moveTo>
                              <a:pt x="0" y="3453"/>
                            </a:moveTo>
                            <a:lnTo>
                              <a:pt x="3501" y="0"/>
                            </a:lnTo>
                            <a:lnTo>
                              <a:pt x="3501" y="9001"/>
                            </a:lnTo>
                            <a:lnTo>
                              <a:pt x="167" y="12382"/>
                            </a:lnTo>
                            <a:close/>
                          </a:path>
                        </a:pathLst>
                      </a:custGeom>
                      <a:solidFill>
                        <a:srgbClr val="FFF2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" name="Google Shape;6348;p109">
                        <a:extLst>
                          <a:ext uri="{FF2B5EF4-FFF2-40B4-BE49-F238E27FC236}">
                            <a16:creationId xmlns:a16="http://schemas.microsoft.com/office/drawing/2014/main" id="{6DF881A1-CC20-9802-9B32-1D7785AAA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8864" y="2915605"/>
                        <a:ext cx="38126" cy="1348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01" h="12382" extrusionOk="0">
                            <a:moveTo>
                              <a:pt x="0" y="3453"/>
                            </a:moveTo>
                            <a:lnTo>
                              <a:pt x="3501" y="0"/>
                            </a:lnTo>
                            <a:lnTo>
                              <a:pt x="3501" y="9001"/>
                            </a:lnTo>
                            <a:lnTo>
                              <a:pt x="167" y="12382"/>
                            </a:lnTo>
                            <a:close/>
                          </a:path>
                        </a:pathLst>
                      </a:custGeom>
                      <a:solidFill>
                        <a:srgbClr val="F4CC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0" name="Google Shape;6348;p109">
                      <a:extLst>
                        <a:ext uri="{FF2B5EF4-FFF2-40B4-BE49-F238E27FC236}">
                          <a16:creationId xmlns:a16="http://schemas.microsoft.com/office/drawing/2014/main" id="{23367C83-0BBC-D5C6-5572-B508BFC5EE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7083" y="288095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D9EAD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90601220-42BB-DF77-1BAF-B683F7608E43}"/>
                      </a:ext>
                    </a:extLst>
                  </p:cNvPr>
                  <p:cNvGrpSpPr/>
                  <p:nvPr/>
                </p:nvGrpSpPr>
                <p:grpSpPr>
                  <a:xfrm>
                    <a:off x="7175606" y="3353372"/>
                    <a:ext cx="482871" cy="1604832"/>
                    <a:chOff x="6259326" y="2515029"/>
                    <a:chExt cx="362153" cy="1203624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2D3E1F35-F25A-B303-5FBC-2EA70DF71E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9326" y="2515029"/>
                      <a:ext cx="362153" cy="1203624"/>
                      <a:chOff x="5701247" y="2515029"/>
                      <a:chExt cx="362153" cy="1203624"/>
                    </a:xfrm>
                  </p:grpSpPr>
                  <p:sp>
                    <p:nvSpPr>
                      <p:cNvPr id="106" name="Google Shape;6351;p109">
                        <a:extLst>
                          <a:ext uri="{FF2B5EF4-FFF2-40B4-BE49-F238E27FC236}">
                            <a16:creationId xmlns:a16="http://schemas.microsoft.com/office/drawing/2014/main" id="{667AE78A-A6D2-3BF8-C2EB-D95F713456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1247" y="2515029"/>
                        <a:ext cx="362153" cy="1203624"/>
                      </a:xfrm>
                      <a:prstGeom prst="cube">
                        <a:avLst>
                          <a:gd name="adj" fmla="val 77968"/>
                        </a:avLst>
                      </a:prstGeom>
                      <a:solidFill>
                        <a:schemeClr val="lt2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  <p:sp>
                    <p:nvSpPr>
                      <p:cNvPr id="107" name="Google Shape;6348;p109">
                        <a:extLst>
                          <a:ext uri="{FF2B5EF4-FFF2-40B4-BE49-F238E27FC236}">
                            <a16:creationId xmlns:a16="http://schemas.microsoft.com/office/drawing/2014/main" id="{587F3D44-E82A-D321-4EE7-4BF8C6735C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8464" y="2882475"/>
                        <a:ext cx="38126" cy="1348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01" h="12382" extrusionOk="0">
                            <a:moveTo>
                              <a:pt x="0" y="3453"/>
                            </a:moveTo>
                            <a:lnTo>
                              <a:pt x="3501" y="0"/>
                            </a:lnTo>
                            <a:lnTo>
                              <a:pt x="3501" y="9001"/>
                            </a:lnTo>
                            <a:lnTo>
                              <a:pt x="167" y="12382"/>
                            </a:lnTo>
                            <a:close/>
                          </a:path>
                        </a:pathLst>
                      </a:custGeom>
                      <a:solidFill>
                        <a:srgbClr val="FFF2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8" name="Google Shape;6348;p109">
                        <a:extLst>
                          <a:ext uri="{FF2B5EF4-FFF2-40B4-BE49-F238E27FC236}">
                            <a16:creationId xmlns:a16="http://schemas.microsoft.com/office/drawing/2014/main" id="{ADF3EB13-DB15-1CB3-1B8C-09D59AE664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6564" y="2844375"/>
                        <a:ext cx="38126" cy="1348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01" h="12382" extrusionOk="0">
                            <a:moveTo>
                              <a:pt x="0" y="3453"/>
                            </a:moveTo>
                            <a:lnTo>
                              <a:pt x="3501" y="0"/>
                            </a:lnTo>
                            <a:lnTo>
                              <a:pt x="3501" y="9001"/>
                            </a:lnTo>
                            <a:lnTo>
                              <a:pt x="167" y="12382"/>
                            </a:lnTo>
                            <a:close/>
                          </a:path>
                        </a:pathLst>
                      </a:custGeom>
                      <a:solidFill>
                        <a:srgbClr val="F4CCCC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5" name="Google Shape;6348;p109">
                      <a:extLst>
                        <a:ext uri="{FF2B5EF4-FFF2-40B4-BE49-F238E27FC236}">
                          <a16:creationId xmlns:a16="http://schemas.microsoft.com/office/drawing/2014/main" id="{57D4C2CC-22BA-E5FD-603E-EA8DE3306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2769" y="2809284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D9EAD3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 sz="2400" dirty="0"/>
                    </a:p>
                  </p:txBody>
                </p:sp>
              </p:grp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F479BA7F-B330-AE73-B6EC-5DFD6689093E}"/>
                      </a:ext>
                    </a:extLst>
                  </p:cNvPr>
                  <p:cNvCxnSpPr>
                    <a:cxnSpLocks/>
                    <a:endCxn id="130" idx="1"/>
                  </p:cNvCxnSpPr>
                  <p:nvPr/>
                </p:nvCxnSpPr>
                <p:spPr>
                  <a:xfrm flipV="1">
                    <a:off x="3932026" y="3652092"/>
                    <a:ext cx="674156" cy="93803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E8569F65-E835-B5AA-45BE-7DCF77D91A59}"/>
                      </a:ext>
                    </a:extLst>
                  </p:cNvPr>
                  <p:cNvCxnSpPr>
                    <a:cxnSpLocks/>
                    <a:endCxn id="130" idx="1"/>
                  </p:cNvCxnSpPr>
                  <p:nvPr/>
                </p:nvCxnSpPr>
                <p:spPr>
                  <a:xfrm flipV="1">
                    <a:off x="3886655" y="3652093"/>
                    <a:ext cx="719527" cy="144879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A0F79DA2-DA97-45D7-9A02-79EE89E45A70}"/>
                      </a:ext>
                    </a:extLst>
                  </p:cNvPr>
                  <p:cNvCxnSpPr>
                    <a:cxnSpLocks/>
                    <a:endCxn id="130" idx="1"/>
                  </p:cNvCxnSpPr>
                  <p:nvPr/>
                </p:nvCxnSpPr>
                <p:spPr>
                  <a:xfrm>
                    <a:off x="3936773" y="3605548"/>
                    <a:ext cx="669408" cy="46544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4924C516-A204-3FD7-CE8E-385AEDD3F601}"/>
                      </a:ext>
                    </a:extLst>
                  </p:cNvPr>
                  <p:cNvCxnSpPr>
                    <a:cxnSpLocks/>
                    <a:endCxn id="130" idx="1"/>
                  </p:cNvCxnSpPr>
                  <p:nvPr/>
                </p:nvCxnSpPr>
                <p:spPr>
                  <a:xfrm>
                    <a:off x="3889925" y="3644108"/>
                    <a:ext cx="716257" cy="7985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C95BFD2B-4EFE-B9F2-7B9E-A0F2B29B892E}"/>
                      </a:ext>
                    </a:extLst>
                  </p:cNvPr>
                  <p:cNvCxnSpPr>
                    <a:cxnSpLocks/>
                    <a:endCxn id="119" idx="2"/>
                  </p:cNvCxnSpPr>
                  <p:nvPr/>
                </p:nvCxnSpPr>
                <p:spPr>
                  <a:xfrm>
                    <a:off x="5022321" y="3532167"/>
                    <a:ext cx="592169" cy="100324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E924DFCA-AD1C-1867-0C57-149FC4369E80}"/>
                      </a:ext>
                    </a:extLst>
                  </p:cNvPr>
                  <p:cNvCxnSpPr>
                    <a:cxnSpLocks/>
                    <a:endCxn id="119" idx="2"/>
                  </p:cNvCxnSpPr>
                  <p:nvPr/>
                </p:nvCxnSpPr>
                <p:spPr>
                  <a:xfrm flipV="1">
                    <a:off x="5024657" y="3632491"/>
                    <a:ext cx="589832" cy="37573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C6274FCC-CCC4-6666-0BDD-C35DACA9EE32}"/>
                      </a:ext>
                    </a:extLst>
                  </p:cNvPr>
                  <p:cNvCxnSpPr>
                    <a:cxnSpLocks/>
                    <a:endCxn id="119" idx="2"/>
                  </p:cNvCxnSpPr>
                  <p:nvPr/>
                </p:nvCxnSpPr>
                <p:spPr>
                  <a:xfrm flipV="1">
                    <a:off x="4970353" y="3632491"/>
                    <a:ext cx="644137" cy="76029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890DA558-09AE-4AED-640D-8A4A7C0AC856}"/>
                      </a:ext>
                    </a:extLst>
                  </p:cNvPr>
                  <p:cNvCxnSpPr>
                    <a:cxnSpLocks/>
                    <a:endCxn id="119" idx="2"/>
                  </p:cNvCxnSpPr>
                  <p:nvPr/>
                </p:nvCxnSpPr>
                <p:spPr>
                  <a:xfrm>
                    <a:off x="4984022" y="3584839"/>
                    <a:ext cx="630468" cy="47652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CFB1E788-EC10-B9E2-9B81-CD6370F28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489" y="3517754"/>
                    <a:ext cx="855536" cy="520492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065AA54D-F2AB-D496-A6FB-0A5FFEF0E3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489" y="3639690"/>
                    <a:ext cx="855536" cy="398556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BA9F3AFD-BCA5-FFD9-607C-21741DF7C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37543" y="3566253"/>
                    <a:ext cx="916483" cy="471992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74147CB-F627-8E0D-BB94-83EF1963B3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47689" y="3691789"/>
                    <a:ext cx="906336" cy="346457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11FB4F96-6407-3C5F-1D53-72B7A33C8B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01360" y="3517901"/>
                    <a:ext cx="660400" cy="403860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6D1333C1-67DC-7CAF-D72E-071EC1886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50561" y="3573781"/>
                    <a:ext cx="708660" cy="363220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665FE6DC-3F9B-1A68-4644-834202B5D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08981" y="3644900"/>
                    <a:ext cx="652780" cy="304800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1BE552EC-33A2-353A-9365-B35F7C641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55115" y="3692957"/>
                    <a:ext cx="701565" cy="269444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E1FE36C1-461B-5B13-6C93-65856492CD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29868" y="3360421"/>
                    <a:ext cx="816473" cy="548833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1B705FC-434B-8A4F-B2E4-5375F0EBD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8801" y="3733801"/>
                    <a:ext cx="496700" cy="230724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D7AA1AEE-66EB-131B-975E-2D5E1F33F9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89202" y="4077761"/>
                    <a:ext cx="483759" cy="882859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8B70EB81-F746-18EA-3145-57EE242D17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9868" y="4032345"/>
                    <a:ext cx="928233" cy="547275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>
                    <a:extLst>
                      <a:ext uri="{FF2B5EF4-FFF2-40B4-BE49-F238E27FC236}">
                        <a16:creationId xmlns:a16="http://schemas.microsoft.com/office/drawing/2014/main" id="{171A341E-E7FC-FCEF-E79A-7A704EBEE5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9868" y="4032346"/>
                    <a:ext cx="440553" cy="260255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D2B21E17-84A4-ACB5-F478-C4416E51C0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38447" y="3796826"/>
                    <a:ext cx="581933" cy="450055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>
                    <a:extLst>
                      <a:ext uri="{FF2B5EF4-FFF2-40B4-BE49-F238E27FC236}">
                        <a16:creationId xmlns:a16="http://schemas.microsoft.com/office/drawing/2014/main" id="{4793AFB7-9700-3841-CAE2-5F3BC4099B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87612" y="3848048"/>
                    <a:ext cx="629925" cy="398833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>
                    <a:extLst>
                      <a:ext uri="{FF2B5EF4-FFF2-40B4-BE49-F238E27FC236}">
                        <a16:creationId xmlns:a16="http://schemas.microsoft.com/office/drawing/2014/main" id="{89AB09DC-5639-8E32-C022-8084A3871C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36663" y="3919703"/>
                    <a:ext cx="580875" cy="331503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D6B884F1-A0D6-5DEC-D7D2-A9C57A8DA5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87612" y="3953874"/>
                    <a:ext cx="616227" cy="293007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3CA345C5-EA1E-EEFA-1C64-DD2432DA7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43800" y="3802380"/>
                    <a:ext cx="426720" cy="330200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>
                    <a:extLst>
                      <a:ext uri="{FF2B5EF4-FFF2-40B4-BE49-F238E27FC236}">
                        <a16:creationId xmlns:a16="http://schemas.microsoft.com/office/drawing/2014/main" id="{B67DC746-1655-C27A-A9A1-E7EF930FF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0621" y="3855721"/>
                    <a:ext cx="469900" cy="297180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13C329EA-36B2-C178-2CF1-99C4C5340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44420" y="3924607"/>
                    <a:ext cx="418481" cy="238453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>
                    <a:extLst>
                      <a:ext uri="{FF2B5EF4-FFF2-40B4-BE49-F238E27FC236}">
                        <a16:creationId xmlns:a16="http://schemas.microsoft.com/office/drawing/2014/main" id="{98FB045D-41F2-2A2C-58E7-C55B9BA22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8240" y="3964941"/>
                    <a:ext cx="457200" cy="215900"/>
                  </a:xfrm>
                  <a:prstGeom prst="line">
                    <a:avLst/>
                  </a:prstGeom>
                  <a:ln w="6350">
                    <a:solidFill>
                      <a:srgbClr val="595959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3A532C66-7C8F-101C-89EB-39FEE99489B8}"/>
                      </a:ext>
                    </a:extLst>
                  </p:cNvPr>
                  <p:cNvSpPr txBox="1"/>
                  <p:nvPr/>
                </p:nvSpPr>
                <p:spPr>
                  <a:xfrm>
                    <a:off x="5073874" y="2796279"/>
                    <a:ext cx="447558" cy="256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67" dirty="0"/>
                      <a:t>Pool</a:t>
                    </a:r>
                    <a:endParaRPr lang="zh-CN" altLang="en-US" sz="1067" dirty="0"/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A3E39A6-AE54-B969-637A-AFCB8DE9B92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847" y="2804581"/>
                    <a:ext cx="582211" cy="256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67" dirty="0"/>
                      <a:t>Flatten</a:t>
                    </a:r>
                    <a:endParaRPr lang="zh-CN" altLang="en-US" sz="1067" dirty="0"/>
                  </a:p>
                </p:txBody>
              </p:sp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FF1862AF-9B64-5FE7-A2AE-B12A878E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4497" y="3270791"/>
                    <a:ext cx="740908" cy="256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67" dirty="0"/>
                      <a:t>Conv 256</a:t>
                    </a:r>
                    <a:endParaRPr lang="zh-CN" altLang="en-US" sz="1067" dirty="0"/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A9FB5DF8-6E6F-04BC-1C85-EB0A44CDBE7C}"/>
                      </a:ext>
                    </a:extLst>
                  </p:cNvPr>
                  <p:cNvSpPr txBox="1"/>
                  <p:nvPr/>
                </p:nvSpPr>
                <p:spPr>
                  <a:xfrm>
                    <a:off x="7244515" y="3098342"/>
                    <a:ext cx="755335" cy="256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67" dirty="0" err="1"/>
                      <a:t>Droupout</a:t>
                    </a:r>
                    <a:endParaRPr lang="zh-CN" altLang="en-US" sz="1067" dirty="0"/>
                  </a:p>
                </p:txBody>
              </p:sp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B82D745B-C127-4B26-20CF-7846E43BBAD5}"/>
                      </a:ext>
                    </a:extLst>
                  </p:cNvPr>
                  <p:cNvSpPr txBox="1"/>
                  <p:nvPr/>
                </p:nvSpPr>
                <p:spPr>
                  <a:xfrm>
                    <a:off x="7888719" y="3668062"/>
                    <a:ext cx="604653" cy="256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67" dirty="0"/>
                      <a:t>Output</a:t>
                    </a:r>
                    <a:endParaRPr lang="zh-CN" altLang="en-US" sz="1067" dirty="0"/>
                  </a:p>
                </p:txBody>
              </p:sp>
            </p:grp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FA8DF5D-935A-1185-65EE-F97F7DC10006}"/>
                    </a:ext>
                  </a:extLst>
                </p:cNvPr>
                <p:cNvSpPr txBox="1"/>
                <p:nvPr/>
              </p:nvSpPr>
              <p:spPr>
                <a:xfrm rot="18976992">
                  <a:off x="4909708" y="5452066"/>
                  <a:ext cx="48603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1200</a:t>
                  </a:r>
                  <a:endParaRPr lang="zh-CN" altLang="en-US" sz="1067" b="1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3C0C26B-B3A6-4940-FAE0-99B0C6AAF207}"/>
                    </a:ext>
                  </a:extLst>
                </p:cNvPr>
                <p:cNvSpPr txBox="1"/>
                <p:nvPr/>
              </p:nvSpPr>
              <p:spPr>
                <a:xfrm>
                  <a:off x="4030523" y="4738830"/>
                  <a:ext cx="48603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1200</a:t>
                  </a:r>
                  <a:endParaRPr lang="zh-CN" altLang="en-US" sz="1067" b="1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BDEB990-D77D-1CB0-2141-37C5E0332B28}"/>
                    </a:ext>
                  </a:extLst>
                </p:cNvPr>
                <p:cNvSpPr txBox="1"/>
                <p:nvPr/>
              </p:nvSpPr>
              <p:spPr>
                <a:xfrm>
                  <a:off x="4496352" y="5729321"/>
                  <a:ext cx="2600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3</a:t>
                  </a:r>
                  <a:endParaRPr lang="zh-CN" altLang="en-US" sz="1067" b="1" dirty="0"/>
                </a:p>
              </p:txBody>
            </p:sp>
            <p:sp>
              <p:nvSpPr>
                <p:cNvPr id="13" name="Google Shape;6340;p109">
                  <a:extLst>
                    <a:ext uri="{FF2B5EF4-FFF2-40B4-BE49-F238E27FC236}">
                      <a16:creationId xmlns:a16="http://schemas.microsoft.com/office/drawing/2014/main" id="{1CABB1F1-414D-181E-BD58-064CFA9B5B22}"/>
                    </a:ext>
                  </a:extLst>
                </p:cNvPr>
                <p:cNvSpPr/>
                <p:nvPr/>
              </p:nvSpPr>
              <p:spPr>
                <a:xfrm>
                  <a:off x="5723778" y="5617076"/>
                  <a:ext cx="126230" cy="146031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" name="Google Shape;6341;p109">
                  <a:extLst>
                    <a:ext uri="{FF2B5EF4-FFF2-40B4-BE49-F238E27FC236}">
                      <a16:creationId xmlns:a16="http://schemas.microsoft.com/office/drawing/2014/main" id="{49D127F1-BB73-9D5E-103A-46C6AEDCA61D}"/>
                    </a:ext>
                  </a:extLst>
                </p:cNvPr>
                <p:cNvSpPr/>
                <p:nvPr/>
              </p:nvSpPr>
              <p:spPr>
                <a:xfrm>
                  <a:off x="5848119" y="5617076"/>
                  <a:ext cx="129157" cy="144929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" name="Google Shape;6350;p109">
                  <a:extLst>
                    <a:ext uri="{FF2B5EF4-FFF2-40B4-BE49-F238E27FC236}">
                      <a16:creationId xmlns:a16="http://schemas.microsoft.com/office/drawing/2014/main" id="{FDDF27DD-C443-E56F-2257-AC729E73421C}"/>
                    </a:ext>
                  </a:extLst>
                </p:cNvPr>
                <p:cNvSpPr/>
                <p:nvPr/>
              </p:nvSpPr>
              <p:spPr>
                <a:xfrm>
                  <a:off x="5599436" y="5617077"/>
                  <a:ext cx="121415" cy="144928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" name="Google Shape;6340;p109">
                  <a:extLst>
                    <a:ext uri="{FF2B5EF4-FFF2-40B4-BE49-F238E27FC236}">
                      <a16:creationId xmlns:a16="http://schemas.microsoft.com/office/drawing/2014/main" id="{B361FEFA-AD37-259A-4CE3-98A17E5D611B}"/>
                    </a:ext>
                  </a:extLst>
                </p:cNvPr>
                <p:cNvSpPr/>
                <p:nvPr/>
              </p:nvSpPr>
              <p:spPr>
                <a:xfrm>
                  <a:off x="5723778" y="5482677"/>
                  <a:ext cx="124400" cy="134400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" name="Google Shape;6341;p109">
                  <a:extLst>
                    <a:ext uri="{FF2B5EF4-FFF2-40B4-BE49-F238E27FC236}">
                      <a16:creationId xmlns:a16="http://schemas.microsoft.com/office/drawing/2014/main" id="{7304E571-86A4-9E57-4AF5-738FBCCB53B4}"/>
                    </a:ext>
                  </a:extLst>
                </p:cNvPr>
                <p:cNvSpPr/>
                <p:nvPr/>
              </p:nvSpPr>
              <p:spPr>
                <a:xfrm>
                  <a:off x="5848120" y="5482677"/>
                  <a:ext cx="129770" cy="134400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" name="Google Shape;6350;p109">
                  <a:extLst>
                    <a:ext uri="{FF2B5EF4-FFF2-40B4-BE49-F238E27FC236}">
                      <a16:creationId xmlns:a16="http://schemas.microsoft.com/office/drawing/2014/main" id="{7B1C7208-A7B0-DED0-ACB8-9EB3DE4EB3AF}"/>
                    </a:ext>
                  </a:extLst>
                </p:cNvPr>
                <p:cNvSpPr/>
                <p:nvPr/>
              </p:nvSpPr>
              <p:spPr>
                <a:xfrm>
                  <a:off x="5599436" y="5482677"/>
                  <a:ext cx="124400" cy="134400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" name="Google Shape;6340;p109">
                  <a:extLst>
                    <a:ext uri="{FF2B5EF4-FFF2-40B4-BE49-F238E27FC236}">
                      <a16:creationId xmlns:a16="http://schemas.microsoft.com/office/drawing/2014/main" id="{74DCA5BE-5C96-39F8-A8DD-465E05A4B3DD}"/>
                    </a:ext>
                  </a:extLst>
                </p:cNvPr>
                <p:cNvSpPr/>
                <p:nvPr/>
              </p:nvSpPr>
              <p:spPr>
                <a:xfrm>
                  <a:off x="5723778" y="5343240"/>
                  <a:ext cx="124400" cy="134400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" name="Google Shape;6341;p109">
                  <a:extLst>
                    <a:ext uri="{FF2B5EF4-FFF2-40B4-BE49-F238E27FC236}">
                      <a16:creationId xmlns:a16="http://schemas.microsoft.com/office/drawing/2014/main" id="{BBF14626-8CEF-4DB6-7E1B-780BDB45F284}"/>
                    </a:ext>
                  </a:extLst>
                </p:cNvPr>
                <p:cNvSpPr/>
                <p:nvPr/>
              </p:nvSpPr>
              <p:spPr>
                <a:xfrm>
                  <a:off x="5848120" y="5343240"/>
                  <a:ext cx="129156" cy="134400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" name="Google Shape;6350;p109">
                  <a:extLst>
                    <a:ext uri="{FF2B5EF4-FFF2-40B4-BE49-F238E27FC236}">
                      <a16:creationId xmlns:a16="http://schemas.microsoft.com/office/drawing/2014/main" id="{C0AE5F55-5A7D-F6E8-9C52-A368E10C3E94}"/>
                    </a:ext>
                  </a:extLst>
                </p:cNvPr>
                <p:cNvSpPr/>
                <p:nvPr/>
              </p:nvSpPr>
              <p:spPr>
                <a:xfrm>
                  <a:off x="5599436" y="5343240"/>
                  <a:ext cx="124400" cy="134400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" name="Google Shape;6348;p109">
                  <a:extLst>
                    <a:ext uri="{FF2B5EF4-FFF2-40B4-BE49-F238E27FC236}">
                      <a16:creationId xmlns:a16="http://schemas.microsoft.com/office/drawing/2014/main" id="{A4052C36-BE47-135A-0056-B0B175AB9AB9}"/>
                    </a:ext>
                  </a:extLst>
                </p:cNvPr>
                <p:cNvSpPr/>
                <p:nvPr/>
              </p:nvSpPr>
              <p:spPr>
                <a:xfrm>
                  <a:off x="5981023" y="556945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Google Shape;6348;p109">
                  <a:extLst>
                    <a:ext uri="{FF2B5EF4-FFF2-40B4-BE49-F238E27FC236}">
                      <a16:creationId xmlns:a16="http://schemas.microsoft.com/office/drawing/2014/main" id="{E978B116-D799-C570-97A9-DF3688FC1EE4}"/>
                    </a:ext>
                  </a:extLst>
                </p:cNvPr>
                <p:cNvSpPr/>
                <p:nvPr/>
              </p:nvSpPr>
              <p:spPr>
                <a:xfrm>
                  <a:off x="6031823" y="551865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Google Shape;6348;p109">
                  <a:extLst>
                    <a:ext uri="{FF2B5EF4-FFF2-40B4-BE49-F238E27FC236}">
                      <a16:creationId xmlns:a16="http://schemas.microsoft.com/office/drawing/2014/main" id="{51AA6AA5-D0A0-BD96-B236-2C2C4F27A652}"/>
                    </a:ext>
                  </a:extLst>
                </p:cNvPr>
                <p:cNvSpPr/>
                <p:nvPr/>
              </p:nvSpPr>
              <p:spPr>
                <a:xfrm>
                  <a:off x="6082623" y="547245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Google Shape;6348;p109">
                  <a:extLst>
                    <a:ext uri="{FF2B5EF4-FFF2-40B4-BE49-F238E27FC236}">
                      <a16:creationId xmlns:a16="http://schemas.microsoft.com/office/drawing/2014/main" id="{0F236881-9D79-5001-343C-6D771F1B7934}"/>
                    </a:ext>
                  </a:extLst>
                </p:cNvPr>
                <p:cNvSpPr/>
                <p:nvPr/>
              </p:nvSpPr>
              <p:spPr>
                <a:xfrm>
                  <a:off x="5981023" y="542721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Google Shape;6348;p109">
                  <a:extLst>
                    <a:ext uri="{FF2B5EF4-FFF2-40B4-BE49-F238E27FC236}">
                      <a16:creationId xmlns:a16="http://schemas.microsoft.com/office/drawing/2014/main" id="{50F62369-9D7D-AA30-B5BC-9011104817C3}"/>
                    </a:ext>
                  </a:extLst>
                </p:cNvPr>
                <p:cNvSpPr/>
                <p:nvPr/>
              </p:nvSpPr>
              <p:spPr>
                <a:xfrm>
                  <a:off x="6031823" y="537641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Google Shape;6348;p109">
                  <a:extLst>
                    <a:ext uri="{FF2B5EF4-FFF2-40B4-BE49-F238E27FC236}">
                      <a16:creationId xmlns:a16="http://schemas.microsoft.com/office/drawing/2014/main" id="{B10DA57F-D977-9B1B-2690-7AF3B182CDBF}"/>
                    </a:ext>
                  </a:extLst>
                </p:cNvPr>
                <p:cNvSpPr/>
                <p:nvPr/>
              </p:nvSpPr>
              <p:spPr>
                <a:xfrm>
                  <a:off x="6082623" y="533021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Google Shape;6348;p109">
                  <a:extLst>
                    <a:ext uri="{FF2B5EF4-FFF2-40B4-BE49-F238E27FC236}">
                      <a16:creationId xmlns:a16="http://schemas.microsoft.com/office/drawing/2014/main" id="{910DC533-63E7-21E1-C9AB-38B496F8E14F}"/>
                    </a:ext>
                  </a:extLst>
                </p:cNvPr>
                <p:cNvSpPr/>
                <p:nvPr/>
              </p:nvSpPr>
              <p:spPr>
                <a:xfrm>
                  <a:off x="5981023" y="5289213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Google Shape;6348;p109">
                  <a:extLst>
                    <a:ext uri="{FF2B5EF4-FFF2-40B4-BE49-F238E27FC236}">
                      <a16:creationId xmlns:a16="http://schemas.microsoft.com/office/drawing/2014/main" id="{A9A8F7FE-1D6B-60F1-1D47-40B23D598054}"/>
                    </a:ext>
                  </a:extLst>
                </p:cNvPr>
                <p:cNvSpPr/>
                <p:nvPr/>
              </p:nvSpPr>
              <p:spPr>
                <a:xfrm>
                  <a:off x="6031823" y="5238413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Google Shape;6348;p109">
                  <a:extLst>
                    <a:ext uri="{FF2B5EF4-FFF2-40B4-BE49-F238E27FC236}">
                      <a16:creationId xmlns:a16="http://schemas.microsoft.com/office/drawing/2014/main" id="{7744A531-12A1-A757-96FB-4873BBE16056}"/>
                    </a:ext>
                  </a:extLst>
                </p:cNvPr>
                <p:cNvSpPr/>
                <p:nvPr/>
              </p:nvSpPr>
              <p:spPr>
                <a:xfrm>
                  <a:off x="6082623" y="5192213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30864F6-20EC-D4D9-02F3-4D4BDE17691A}"/>
                    </a:ext>
                  </a:extLst>
                </p:cNvPr>
                <p:cNvSpPr txBox="1"/>
                <p:nvPr/>
              </p:nvSpPr>
              <p:spPr>
                <a:xfrm rot="18976992">
                  <a:off x="6020075" y="5508200"/>
                  <a:ext cx="48603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1200</a:t>
                  </a:r>
                  <a:endParaRPr lang="zh-CN" altLang="en-US" sz="1067" b="1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F93AC5A-B4C1-5683-EC07-F56A7747E72A}"/>
                    </a:ext>
                  </a:extLst>
                </p:cNvPr>
                <p:cNvSpPr txBox="1"/>
                <p:nvPr/>
              </p:nvSpPr>
              <p:spPr>
                <a:xfrm>
                  <a:off x="5660734" y="5729320"/>
                  <a:ext cx="2600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3</a:t>
                  </a:r>
                  <a:endParaRPr lang="zh-CN" altLang="en-US" sz="1067" b="1" dirty="0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53CD579-0344-FD0C-0C31-2CC4BF37A360}"/>
                    </a:ext>
                  </a:extLst>
                </p:cNvPr>
                <p:cNvSpPr txBox="1"/>
                <p:nvPr/>
              </p:nvSpPr>
              <p:spPr>
                <a:xfrm>
                  <a:off x="5182667" y="4744926"/>
                  <a:ext cx="48603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1200</a:t>
                  </a:r>
                  <a:endParaRPr lang="zh-CN" altLang="en-US" sz="1067" b="1" dirty="0"/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0B8EF9E-460E-9B86-2D24-C2D12E7E6C7C}"/>
                    </a:ext>
                  </a:extLst>
                </p:cNvPr>
                <p:cNvSpPr txBox="1"/>
                <p:nvPr/>
              </p:nvSpPr>
              <p:spPr>
                <a:xfrm>
                  <a:off x="6538734" y="5749242"/>
                  <a:ext cx="2600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</a:t>
                  </a:r>
                  <a:endParaRPr lang="zh-CN" altLang="en-US" sz="1067" b="1" dirty="0"/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45317D9-779D-2A2D-F9FD-CA32EB9BEA95}"/>
                    </a:ext>
                  </a:extLst>
                </p:cNvPr>
                <p:cNvSpPr txBox="1"/>
                <p:nvPr/>
              </p:nvSpPr>
              <p:spPr>
                <a:xfrm rot="18976992">
                  <a:off x="6743269" y="5545021"/>
                  <a:ext cx="48603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1200</a:t>
                  </a:r>
                  <a:endParaRPr lang="zh-CN" altLang="en-US" sz="1067" b="1" dirty="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95FAAE6-A5F3-E3CD-46F1-099090D825E3}"/>
                    </a:ext>
                  </a:extLst>
                </p:cNvPr>
                <p:cNvSpPr txBox="1"/>
                <p:nvPr/>
              </p:nvSpPr>
              <p:spPr>
                <a:xfrm>
                  <a:off x="6188507" y="4763214"/>
                  <a:ext cx="48603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1200</a:t>
                  </a:r>
                  <a:endParaRPr lang="zh-CN" altLang="en-US" sz="1067" b="1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C4279A9-5E9E-BC11-E315-8DD6DB8166DD}"/>
                    </a:ext>
                  </a:extLst>
                </p:cNvPr>
                <p:cNvSpPr txBox="1"/>
                <p:nvPr/>
              </p:nvSpPr>
              <p:spPr>
                <a:xfrm>
                  <a:off x="7365321" y="5356833"/>
                  <a:ext cx="2600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</a:t>
                  </a:r>
                  <a:endParaRPr lang="zh-CN" altLang="en-US" sz="1067" b="1" dirty="0"/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BA1B112-EB66-27EB-74EA-9D1E36BF1FCD}"/>
                    </a:ext>
                  </a:extLst>
                </p:cNvPr>
                <p:cNvSpPr txBox="1"/>
                <p:nvPr/>
              </p:nvSpPr>
              <p:spPr>
                <a:xfrm>
                  <a:off x="7109611" y="4763682"/>
                  <a:ext cx="41069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599</a:t>
                  </a:r>
                  <a:endParaRPr lang="zh-CN" altLang="en-US" sz="1067" b="1" dirty="0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8F32CF1-190D-45F8-673D-BF43A62038B9}"/>
                    </a:ext>
                  </a:extLst>
                </p:cNvPr>
                <p:cNvSpPr txBox="1"/>
                <p:nvPr/>
              </p:nvSpPr>
              <p:spPr>
                <a:xfrm rot="18976992">
                  <a:off x="7572776" y="5191408"/>
                  <a:ext cx="33534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64</a:t>
                  </a:r>
                  <a:endParaRPr lang="zh-CN" altLang="en-US" sz="1067" b="1" dirty="0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FB1C640-B404-BA97-881D-66B185D29384}"/>
                    </a:ext>
                  </a:extLst>
                </p:cNvPr>
                <p:cNvSpPr txBox="1"/>
                <p:nvPr/>
              </p:nvSpPr>
              <p:spPr>
                <a:xfrm>
                  <a:off x="7827488" y="4763213"/>
                  <a:ext cx="41069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256</a:t>
                  </a:r>
                  <a:endParaRPr lang="zh-CN" altLang="en-US" sz="1067" b="1" dirty="0"/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7CFB08C-02F4-5AF9-7EDC-BB86AB6A628E}"/>
                    </a:ext>
                  </a:extLst>
                </p:cNvPr>
                <p:cNvSpPr txBox="1"/>
                <p:nvPr/>
              </p:nvSpPr>
              <p:spPr>
                <a:xfrm rot="18976992">
                  <a:off x="8311899" y="5252239"/>
                  <a:ext cx="41069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256</a:t>
                  </a:r>
                  <a:endParaRPr lang="zh-CN" altLang="en-US" sz="1067" b="1" dirty="0"/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DEDB245-57EC-9F64-11E6-63DB6DE41AC8}"/>
                    </a:ext>
                  </a:extLst>
                </p:cNvPr>
                <p:cNvSpPr txBox="1"/>
                <p:nvPr/>
              </p:nvSpPr>
              <p:spPr>
                <a:xfrm>
                  <a:off x="8093340" y="5441897"/>
                  <a:ext cx="2600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</a:t>
                  </a:r>
                  <a:endParaRPr lang="zh-CN" altLang="en-US" sz="1067" b="1" dirty="0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6D1F273-C4DE-9160-EAC3-389EFE2AB8B2}"/>
                    </a:ext>
                  </a:extLst>
                </p:cNvPr>
                <p:cNvSpPr txBox="1"/>
                <p:nvPr/>
              </p:nvSpPr>
              <p:spPr>
                <a:xfrm>
                  <a:off x="8863101" y="5025561"/>
                  <a:ext cx="2600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1</a:t>
                  </a:r>
                  <a:endParaRPr lang="zh-CN" altLang="en-US" sz="1067" b="1" dirty="0"/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1F38C91-85CD-A6D5-C9E4-3EFCA432FB7C}"/>
                    </a:ext>
                  </a:extLst>
                </p:cNvPr>
                <p:cNvSpPr txBox="1"/>
                <p:nvPr/>
              </p:nvSpPr>
              <p:spPr>
                <a:xfrm rot="18976992">
                  <a:off x="9054296" y="4907634"/>
                  <a:ext cx="2600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3</a:t>
                  </a:r>
                  <a:endParaRPr lang="zh-CN" altLang="en-US" sz="1067" b="1" dirty="0"/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D481B51-7A4D-C157-DB9E-DA29903A8812}"/>
                    </a:ext>
                  </a:extLst>
                </p:cNvPr>
                <p:cNvSpPr txBox="1"/>
                <p:nvPr/>
              </p:nvSpPr>
              <p:spPr>
                <a:xfrm>
                  <a:off x="8725110" y="4764003"/>
                  <a:ext cx="2600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3</a:t>
                  </a:r>
                  <a:endParaRPr lang="zh-CN" altLang="en-US" sz="1067" b="1" dirty="0"/>
                </a:p>
              </p:txBody>
            </p:sp>
            <p:sp>
              <p:nvSpPr>
                <p:cNvPr id="46" name="Google Shape;6342;p109">
                  <a:extLst>
                    <a:ext uri="{FF2B5EF4-FFF2-40B4-BE49-F238E27FC236}">
                      <a16:creationId xmlns:a16="http://schemas.microsoft.com/office/drawing/2014/main" id="{A2021B10-E494-AE84-0D3B-CCDCF2C030A3}"/>
                    </a:ext>
                  </a:extLst>
                </p:cNvPr>
                <p:cNvSpPr/>
                <p:nvPr/>
              </p:nvSpPr>
              <p:spPr>
                <a:xfrm>
                  <a:off x="8983793" y="4545236"/>
                  <a:ext cx="150047" cy="45719"/>
                </a:xfrm>
                <a:prstGeom prst="parallelogram">
                  <a:avLst>
                    <a:gd name="adj" fmla="val 94805"/>
                  </a:avLst>
                </a:prstGeom>
                <a:solidFill>
                  <a:srgbClr val="D9EAD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7" name="Google Shape;6350;p109">
                  <a:extLst>
                    <a:ext uri="{FF2B5EF4-FFF2-40B4-BE49-F238E27FC236}">
                      <a16:creationId xmlns:a16="http://schemas.microsoft.com/office/drawing/2014/main" id="{48DC7EAF-A138-12C1-5C23-41AC7A7B57BB}"/>
                    </a:ext>
                  </a:extLst>
                </p:cNvPr>
                <p:cNvSpPr/>
                <p:nvPr/>
              </p:nvSpPr>
              <p:spPr>
                <a:xfrm>
                  <a:off x="6609750" y="5643516"/>
                  <a:ext cx="128870" cy="134400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8" name="Google Shape;6350;p109">
                  <a:extLst>
                    <a:ext uri="{FF2B5EF4-FFF2-40B4-BE49-F238E27FC236}">
                      <a16:creationId xmlns:a16="http://schemas.microsoft.com/office/drawing/2014/main" id="{D48BE770-8830-51A9-5DB4-3A254A7B2170}"/>
                    </a:ext>
                  </a:extLst>
                </p:cNvPr>
                <p:cNvSpPr/>
                <p:nvPr/>
              </p:nvSpPr>
              <p:spPr>
                <a:xfrm>
                  <a:off x="6609750" y="5509116"/>
                  <a:ext cx="124400" cy="134400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49" name="Google Shape;6350;p109">
                  <a:extLst>
                    <a:ext uri="{FF2B5EF4-FFF2-40B4-BE49-F238E27FC236}">
                      <a16:creationId xmlns:a16="http://schemas.microsoft.com/office/drawing/2014/main" id="{92872944-C3F5-8196-9963-09FEE1E29638}"/>
                    </a:ext>
                  </a:extLst>
                </p:cNvPr>
                <p:cNvSpPr/>
                <p:nvPr/>
              </p:nvSpPr>
              <p:spPr>
                <a:xfrm>
                  <a:off x="6609624" y="5362382"/>
                  <a:ext cx="126455" cy="137694"/>
                </a:xfrm>
                <a:prstGeom prst="rect">
                  <a:avLst/>
                </a:pr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0" name="Google Shape;6348;p109">
                  <a:extLst>
                    <a:ext uri="{FF2B5EF4-FFF2-40B4-BE49-F238E27FC236}">
                      <a16:creationId xmlns:a16="http://schemas.microsoft.com/office/drawing/2014/main" id="{AA9EAAEB-F14B-2A65-F375-32B9B6652B1D}"/>
                    </a:ext>
                  </a:extLst>
                </p:cNvPr>
                <p:cNvSpPr/>
                <p:nvPr/>
              </p:nvSpPr>
              <p:spPr>
                <a:xfrm>
                  <a:off x="6742825" y="559598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Google Shape;6348;p109">
                  <a:extLst>
                    <a:ext uri="{FF2B5EF4-FFF2-40B4-BE49-F238E27FC236}">
                      <a16:creationId xmlns:a16="http://schemas.microsoft.com/office/drawing/2014/main" id="{475970E2-4966-D432-B98C-653D1969EA43}"/>
                    </a:ext>
                  </a:extLst>
                </p:cNvPr>
                <p:cNvSpPr/>
                <p:nvPr/>
              </p:nvSpPr>
              <p:spPr>
                <a:xfrm>
                  <a:off x="6793625" y="554518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Google Shape;6348;p109">
                  <a:extLst>
                    <a:ext uri="{FF2B5EF4-FFF2-40B4-BE49-F238E27FC236}">
                      <a16:creationId xmlns:a16="http://schemas.microsoft.com/office/drawing/2014/main" id="{14466AD4-3ABA-70C0-4E0F-CCC761F3FFAF}"/>
                    </a:ext>
                  </a:extLst>
                </p:cNvPr>
                <p:cNvSpPr/>
                <p:nvPr/>
              </p:nvSpPr>
              <p:spPr>
                <a:xfrm>
                  <a:off x="6844425" y="549898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Google Shape;6348;p109">
                  <a:extLst>
                    <a:ext uri="{FF2B5EF4-FFF2-40B4-BE49-F238E27FC236}">
                      <a16:creationId xmlns:a16="http://schemas.microsoft.com/office/drawing/2014/main" id="{68E3C6AC-B048-9F54-CD7E-38DF455F896E}"/>
                    </a:ext>
                  </a:extLst>
                </p:cNvPr>
                <p:cNvSpPr/>
                <p:nvPr/>
              </p:nvSpPr>
              <p:spPr>
                <a:xfrm>
                  <a:off x="6742825" y="545374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Google Shape;6348;p109">
                  <a:extLst>
                    <a:ext uri="{FF2B5EF4-FFF2-40B4-BE49-F238E27FC236}">
                      <a16:creationId xmlns:a16="http://schemas.microsoft.com/office/drawing/2014/main" id="{AF82D849-DAD9-3424-FA36-BDC0ECC99D48}"/>
                    </a:ext>
                  </a:extLst>
                </p:cNvPr>
                <p:cNvSpPr/>
                <p:nvPr/>
              </p:nvSpPr>
              <p:spPr>
                <a:xfrm>
                  <a:off x="6793625" y="540294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Google Shape;6348;p109">
                  <a:extLst>
                    <a:ext uri="{FF2B5EF4-FFF2-40B4-BE49-F238E27FC236}">
                      <a16:creationId xmlns:a16="http://schemas.microsoft.com/office/drawing/2014/main" id="{BF513FD9-BE21-D19D-3F9F-595398F37EA7}"/>
                    </a:ext>
                  </a:extLst>
                </p:cNvPr>
                <p:cNvSpPr/>
                <p:nvPr/>
              </p:nvSpPr>
              <p:spPr>
                <a:xfrm>
                  <a:off x="6844425" y="5356745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Google Shape;6348;p109">
                  <a:extLst>
                    <a:ext uri="{FF2B5EF4-FFF2-40B4-BE49-F238E27FC236}">
                      <a16:creationId xmlns:a16="http://schemas.microsoft.com/office/drawing/2014/main" id="{09BA9F32-0AF3-B866-A1C0-23F27A6C4DAD}"/>
                    </a:ext>
                  </a:extLst>
                </p:cNvPr>
                <p:cNvSpPr/>
                <p:nvPr/>
              </p:nvSpPr>
              <p:spPr>
                <a:xfrm>
                  <a:off x="6742825" y="5315743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Google Shape;6348;p109">
                  <a:extLst>
                    <a:ext uri="{FF2B5EF4-FFF2-40B4-BE49-F238E27FC236}">
                      <a16:creationId xmlns:a16="http://schemas.microsoft.com/office/drawing/2014/main" id="{E6B178FF-599B-6E48-A5C8-FDD6D77480F1}"/>
                    </a:ext>
                  </a:extLst>
                </p:cNvPr>
                <p:cNvSpPr/>
                <p:nvPr/>
              </p:nvSpPr>
              <p:spPr>
                <a:xfrm>
                  <a:off x="6793625" y="5264943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Google Shape;6348;p109">
                  <a:extLst>
                    <a:ext uri="{FF2B5EF4-FFF2-40B4-BE49-F238E27FC236}">
                      <a16:creationId xmlns:a16="http://schemas.microsoft.com/office/drawing/2014/main" id="{96413E40-4DA4-36D8-AE93-8935DC9FAC99}"/>
                    </a:ext>
                  </a:extLst>
                </p:cNvPr>
                <p:cNvSpPr/>
                <p:nvPr/>
              </p:nvSpPr>
              <p:spPr>
                <a:xfrm>
                  <a:off x="6844425" y="5218743"/>
                  <a:ext cx="50835" cy="179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" h="12382" extrusionOk="0">
                      <a:moveTo>
                        <a:pt x="0" y="3453"/>
                      </a:moveTo>
                      <a:lnTo>
                        <a:pt x="3501" y="0"/>
                      </a:lnTo>
                      <a:lnTo>
                        <a:pt x="3501" y="9001"/>
                      </a:lnTo>
                      <a:lnTo>
                        <a:pt x="167" y="12382"/>
                      </a:lnTo>
                      <a:close/>
                    </a:path>
                  </a:pathLst>
                </a:custGeom>
                <a:solidFill>
                  <a:srgbClr val="BAB9B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6B618B1-F25A-DD02-7E5F-135B92300B2C}"/>
                    </a:ext>
                  </a:extLst>
                </p:cNvPr>
                <p:cNvSpPr txBox="1"/>
                <p:nvPr/>
              </p:nvSpPr>
              <p:spPr>
                <a:xfrm rot="5400000">
                  <a:off x="5634938" y="5075063"/>
                  <a:ext cx="295274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…</a:t>
                  </a:r>
                  <a:endParaRPr lang="zh-CN" altLang="en-US" sz="1067" b="1" dirty="0"/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37D19AB2-D8C1-7423-72FE-DB27BE850214}"/>
                    </a:ext>
                  </a:extLst>
                </p:cNvPr>
                <p:cNvSpPr txBox="1"/>
                <p:nvPr/>
              </p:nvSpPr>
              <p:spPr>
                <a:xfrm rot="5400000">
                  <a:off x="6530458" y="5088058"/>
                  <a:ext cx="295274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…</a:t>
                  </a:r>
                  <a:endParaRPr lang="zh-CN" altLang="en-US" sz="1067" b="1" dirty="0"/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2361D35-D977-9AB2-40C1-6C461BEF1775}"/>
                    </a:ext>
                  </a:extLst>
                </p:cNvPr>
                <p:cNvSpPr txBox="1"/>
                <p:nvPr/>
              </p:nvSpPr>
              <p:spPr>
                <a:xfrm rot="8093422">
                  <a:off x="6065546" y="5220242"/>
                  <a:ext cx="295274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…</a:t>
                  </a:r>
                  <a:endParaRPr lang="zh-CN" altLang="en-US" sz="1067" b="1" dirty="0"/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95B28B0-8DE0-A659-5339-818AA886AD58}"/>
                    </a:ext>
                  </a:extLst>
                </p:cNvPr>
                <p:cNvSpPr txBox="1"/>
                <p:nvPr/>
              </p:nvSpPr>
              <p:spPr>
                <a:xfrm rot="8093422">
                  <a:off x="6834649" y="5267996"/>
                  <a:ext cx="295274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b="1" dirty="0"/>
                    <a:t>…</a:t>
                  </a:r>
                  <a:endParaRPr lang="zh-CN" altLang="en-US" sz="1067" b="1" dirty="0"/>
                </a:p>
              </p:txBody>
            </p:sp>
          </p:grp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FA58F71A-4ECD-41DB-9C58-776E7C060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43318" y="3194131"/>
                <a:ext cx="1555" cy="634578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4" name="图形 233">
              <a:extLst>
                <a:ext uri="{FF2B5EF4-FFF2-40B4-BE49-F238E27FC236}">
                  <a16:creationId xmlns:a16="http://schemas.microsoft.com/office/drawing/2014/main" id="{3324C7CD-8479-7929-FD11-52CCE2082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777" t="14622" r="10126" b="5967"/>
            <a:stretch/>
          </p:blipFill>
          <p:spPr>
            <a:xfrm>
              <a:off x="2603385" y="160868"/>
              <a:ext cx="4160796" cy="2385752"/>
            </a:xfrm>
            <a:prstGeom prst="rect">
              <a:avLst/>
            </a:prstGeom>
          </p:spPr>
        </p:pic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F09CFC6E-E17C-09A3-11EC-FF50E1A988DF}"/>
                </a:ext>
              </a:extLst>
            </p:cNvPr>
            <p:cNvCxnSpPr>
              <a:cxnSpLocks/>
            </p:cNvCxnSpPr>
            <p:nvPr/>
          </p:nvCxnSpPr>
          <p:spPr>
            <a:xfrm>
              <a:off x="4400949" y="160868"/>
              <a:ext cx="0" cy="22286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BA6FF4F6-81A3-2FE4-0CE7-244A933EE92F}"/>
                </a:ext>
              </a:extLst>
            </p:cNvPr>
            <p:cNvCxnSpPr>
              <a:cxnSpLocks/>
            </p:cNvCxnSpPr>
            <p:nvPr/>
          </p:nvCxnSpPr>
          <p:spPr>
            <a:xfrm>
              <a:off x="5544534" y="160868"/>
              <a:ext cx="0" cy="222251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箭头: 下 236">
              <a:extLst>
                <a:ext uri="{FF2B5EF4-FFF2-40B4-BE49-F238E27FC236}">
                  <a16:creationId xmlns:a16="http://schemas.microsoft.com/office/drawing/2014/main" id="{4083EBE4-2733-E2CB-90E9-263AE1F6183D}"/>
                </a:ext>
              </a:extLst>
            </p:cNvPr>
            <p:cNvSpPr/>
            <p:nvPr/>
          </p:nvSpPr>
          <p:spPr>
            <a:xfrm rot="1287240">
              <a:off x="3263848" y="2450226"/>
              <a:ext cx="114517" cy="243372"/>
            </a:xfrm>
            <a:prstGeom prst="downArrow">
              <a:avLst/>
            </a:prstGeom>
            <a:solidFill>
              <a:srgbClr val="3DB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箭头: 下 237">
              <a:extLst>
                <a:ext uri="{FF2B5EF4-FFF2-40B4-BE49-F238E27FC236}">
                  <a16:creationId xmlns:a16="http://schemas.microsoft.com/office/drawing/2014/main" id="{2031180C-ED59-0337-DD1F-D9957BC85EDD}"/>
                </a:ext>
              </a:extLst>
            </p:cNvPr>
            <p:cNvSpPr/>
            <p:nvPr/>
          </p:nvSpPr>
          <p:spPr>
            <a:xfrm>
              <a:off x="4633008" y="2430506"/>
              <a:ext cx="114517" cy="243372"/>
            </a:xfrm>
            <a:prstGeom prst="downArrow">
              <a:avLst/>
            </a:prstGeom>
            <a:solidFill>
              <a:srgbClr val="3DB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箭头: 下 238">
              <a:extLst>
                <a:ext uri="{FF2B5EF4-FFF2-40B4-BE49-F238E27FC236}">
                  <a16:creationId xmlns:a16="http://schemas.microsoft.com/office/drawing/2014/main" id="{C242638A-E5F9-438B-EC15-318F8F27C106}"/>
                </a:ext>
              </a:extLst>
            </p:cNvPr>
            <p:cNvSpPr/>
            <p:nvPr/>
          </p:nvSpPr>
          <p:spPr>
            <a:xfrm rot="19753996">
              <a:off x="5869575" y="2437302"/>
              <a:ext cx="114517" cy="243372"/>
            </a:xfrm>
            <a:prstGeom prst="downArrow">
              <a:avLst/>
            </a:prstGeom>
            <a:solidFill>
              <a:srgbClr val="3DB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42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AF7BC5-CDB4-C94C-AAD5-4469E25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9" y="138183"/>
            <a:ext cx="2836800" cy="283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39CBD2-5857-84BC-D89C-A49B36B0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43" y="3599939"/>
            <a:ext cx="2836800" cy="28523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237D77-F4BF-9742-175F-0162ABD11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60" y="3599939"/>
            <a:ext cx="2836800" cy="2836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2F3A9-8860-304B-501A-7C604F109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26" y="138183"/>
            <a:ext cx="2836800" cy="2836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5C82B4-389B-79AB-8B15-E1B2D9297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37" y="138183"/>
            <a:ext cx="2836800" cy="2836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F16A88-4501-728F-CD36-CF0F0C2049E3}"/>
              </a:ext>
            </a:extLst>
          </p:cNvPr>
          <p:cNvSpPr txBox="1"/>
          <p:nvPr/>
        </p:nvSpPr>
        <p:spPr>
          <a:xfrm>
            <a:off x="1987802" y="3034883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SVM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417301-3E51-10EF-281E-888324C237ED}"/>
              </a:ext>
            </a:extLst>
          </p:cNvPr>
          <p:cNvSpPr txBox="1"/>
          <p:nvPr/>
        </p:nvSpPr>
        <p:spPr>
          <a:xfrm>
            <a:off x="5203137" y="3034883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RNN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11F094-2214-719A-30D9-66F33A9E7E40}"/>
              </a:ext>
            </a:extLst>
          </p:cNvPr>
          <p:cNvSpPr txBox="1"/>
          <p:nvPr/>
        </p:nvSpPr>
        <p:spPr>
          <a:xfrm>
            <a:off x="8740816" y="3034883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KNN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F4A24D-63A4-B4A0-FDBB-833AEBBCAA09}"/>
              </a:ext>
            </a:extLst>
          </p:cNvPr>
          <p:cNvSpPr txBox="1"/>
          <p:nvPr/>
        </p:nvSpPr>
        <p:spPr>
          <a:xfrm>
            <a:off x="7826416" y="6463362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AM-CNN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6EB1B9-8235-32B5-0706-CAAE1E141BE5}"/>
              </a:ext>
            </a:extLst>
          </p:cNvPr>
          <p:cNvSpPr txBox="1"/>
          <p:nvPr/>
        </p:nvSpPr>
        <p:spPr>
          <a:xfrm>
            <a:off x="2771349" y="6463362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CNN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6397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36E349A-43EF-259F-A971-FCCED6F56DE9}"/>
              </a:ext>
            </a:extLst>
          </p:cNvPr>
          <p:cNvGrpSpPr/>
          <p:nvPr/>
        </p:nvGrpSpPr>
        <p:grpSpPr>
          <a:xfrm>
            <a:off x="422750" y="485338"/>
            <a:ext cx="11627507" cy="3044233"/>
            <a:chOff x="168750" y="2618938"/>
            <a:chExt cx="11627507" cy="304423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DBAA865-B403-D545-5ECF-F57A69DFD70D}"/>
                </a:ext>
              </a:extLst>
            </p:cNvPr>
            <p:cNvSpPr txBox="1"/>
            <p:nvPr/>
          </p:nvSpPr>
          <p:spPr>
            <a:xfrm rot="16200000">
              <a:off x="-193476" y="3785385"/>
              <a:ext cx="100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Precision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07C1CA1-770F-8FE5-4C3C-5E6D04F34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928" y="2628666"/>
              <a:ext cx="3603600" cy="283109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6125B6-94E4-0694-8101-153C41063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481" y="2628666"/>
              <a:ext cx="3603600" cy="282802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7768540-27C3-7F5A-7E28-45EEC9815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8" y="2618938"/>
              <a:ext cx="3603600" cy="2837480"/>
            </a:xfrm>
            <a:prstGeom prst="rect">
              <a:avLst/>
            </a:prstGeom>
          </p:spPr>
        </p:pic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2FEDE9D-2F3A-48E1-3CDB-3CC915EDDFBE}"/>
                </a:ext>
              </a:extLst>
            </p:cNvPr>
            <p:cNvSpPr/>
            <p:nvPr/>
          </p:nvSpPr>
          <p:spPr>
            <a:xfrm>
              <a:off x="739303" y="4114800"/>
              <a:ext cx="2779868" cy="837941"/>
            </a:xfrm>
            <a:custGeom>
              <a:avLst/>
              <a:gdLst>
                <a:gd name="connsiteX0" fmla="*/ 0 w 2782111"/>
                <a:gd name="connsiteY0" fmla="*/ 0 h 846306"/>
                <a:gd name="connsiteX1" fmla="*/ 846307 w 2782111"/>
                <a:gd name="connsiteY1" fmla="*/ 554477 h 846306"/>
                <a:gd name="connsiteX2" fmla="*/ 2782111 w 2782111"/>
                <a:gd name="connsiteY2" fmla="*/ 846306 h 8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2111" h="846306">
                  <a:moveTo>
                    <a:pt x="0" y="0"/>
                  </a:moveTo>
                  <a:cubicBezTo>
                    <a:pt x="191311" y="206713"/>
                    <a:pt x="382622" y="413426"/>
                    <a:pt x="846307" y="554477"/>
                  </a:cubicBezTo>
                  <a:cubicBezTo>
                    <a:pt x="1309992" y="695528"/>
                    <a:pt x="2782111" y="846306"/>
                    <a:pt x="2782111" y="846306"/>
                  </a:cubicBezTo>
                </a:path>
              </a:pathLst>
            </a:custGeom>
            <a:noFill/>
            <a:ln w="28575">
              <a:solidFill>
                <a:srgbClr val="F415FF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9A456B9-2E66-A5F7-D5A5-217147F9BF54}"/>
                </a:ext>
              </a:extLst>
            </p:cNvPr>
            <p:cNvSpPr/>
            <p:nvPr/>
          </p:nvSpPr>
          <p:spPr>
            <a:xfrm>
              <a:off x="802639" y="3278271"/>
              <a:ext cx="2705721" cy="1667917"/>
            </a:xfrm>
            <a:custGeom>
              <a:avLst/>
              <a:gdLst>
                <a:gd name="connsiteX0" fmla="*/ 0 w 2682240"/>
                <a:gd name="connsiteY0" fmla="*/ 23728 h 1598528"/>
                <a:gd name="connsiteX1" fmla="*/ 792480 w 2682240"/>
                <a:gd name="connsiteY1" fmla="*/ 216768 h 1598528"/>
                <a:gd name="connsiteX2" fmla="*/ 2682240 w 2682240"/>
                <a:gd name="connsiteY2" fmla="*/ 1598528 h 15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240" h="1598528">
                  <a:moveTo>
                    <a:pt x="0" y="23728"/>
                  </a:moveTo>
                  <a:cubicBezTo>
                    <a:pt x="172720" y="-10986"/>
                    <a:pt x="345440" y="-45699"/>
                    <a:pt x="792480" y="216768"/>
                  </a:cubicBezTo>
                  <a:cubicBezTo>
                    <a:pt x="1239520" y="479235"/>
                    <a:pt x="2370667" y="1366541"/>
                    <a:pt x="2682240" y="1598528"/>
                  </a:cubicBezTo>
                </a:path>
              </a:pathLst>
            </a:custGeom>
            <a:noFill/>
            <a:ln w="28575">
              <a:solidFill>
                <a:srgbClr val="F307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18BA149-94AE-118A-4F14-343EC180E9B0}"/>
                </a:ext>
              </a:extLst>
            </p:cNvPr>
            <p:cNvSpPr/>
            <p:nvPr/>
          </p:nvSpPr>
          <p:spPr>
            <a:xfrm>
              <a:off x="792480" y="3484879"/>
              <a:ext cx="2702558" cy="1469741"/>
            </a:xfrm>
            <a:custGeom>
              <a:avLst/>
              <a:gdLst>
                <a:gd name="connsiteX0" fmla="*/ 0 w 2692400"/>
                <a:gd name="connsiteY0" fmla="*/ 0 h 1422400"/>
                <a:gd name="connsiteX1" fmla="*/ 436880 w 2692400"/>
                <a:gd name="connsiteY1" fmla="*/ 518160 h 1422400"/>
                <a:gd name="connsiteX2" fmla="*/ 1432560 w 2692400"/>
                <a:gd name="connsiteY2" fmla="*/ 914400 h 1422400"/>
                <a:gd name="connsiteX3" fmla="*/ 2692400 w 26924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400" h="1422400">
                  <a:moveTo>
                    <a:pt x="0" y="0"/>
                  </a:moveTo>
                  <a:cubicBezTo>
                    <a:pt x="99060" y="182880"/>
                    <a:pt x="198120" y="365760"/>
                    <a:pt x="436880" y="518160"/>
                  </a:cubicBezTo>
                  <a:cubicBezTo>
                    <a:pt x="675640" y="670560"/>
                    <a:pt x="1432560" y="914400"/>
                    <a:pt x="1432560" y="914400"/>
                  </a:cubicBezTo>
                  <a:lnTo>
                    <a:pt x="2692400" y="14224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B1F9AE8-2418-4E4F-15AF-29EBC07B17C8}"/>
                </a:ext>
              </a:extLst>
            </p:cNvPr>
            <p:cNvSpPr/>
            <p:nvPr/>
          </p:nvSpPr>
          <p:spPr>
            <a:xfrm>
              <a:off x="761999" y="3708399"/>
              <a:ext cx="2733039" cy="1246223"/>
            </a:xfrm>
            <a:custGeom>
              <a:avLst/>
              <a:gdLst>
                <a:gd name="connsiteX0" fmla="*/ 0 w 2651760"/>
                <a:gd name="connsiteY0" fmla="*/ 0 h 1178560"/>
                <a:gd name="connsiteX1" fmla="*/ 386080 w 2651760"/>
                <a:gd name="connsiteY1" fmla="*/ 853440 h 1178560"/>
                <a:gd name="connsiteX2" fmla="*/ 1026160 w 2651760"/>
                <a:gd name="connsiteY2" fmla="*/ 1046480 h 1178560"/>
                <a:gd name="connsiteX3" fmla="*/ 1605280 w 2651760"/>
                <a:gd name="connsiteY3" fmla="*/ 1137920 h 1178560"/>
                <a:gd name="connsiteX4" fmla="*/ 2651760 w 2651760"/>
                <a:gd name="connsiteY4" fmla="*/ 117856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760" h="1178560">
                  <a:moveTo>
                    <a:pt x="0" y="0"/>
                  </a:moveTo>
                  <a:cubicBezTo>
                    <a:pt x="107526" y="339513"/>
                    <a:pt x="215053" y="679027"/>
                    <a:pt x="386080" y="853440"/>
                  </a:cubicBezTo>
                  <a:cubicBezTo>
                    <a:pt x="557107" y="1027853"/>
                    <a:pt x="822960" y="999067"/>
                    <a:pt x="1026160" y="1046480"/>
                  </a:cubicBezTo>
                  <a:cubicBezTo>
                    <a:pt x="1229360" y="1093893"/>
                    <a:pt x="1334347" y="1115907"/>
                    <a:pt x="1605280" y="1137920"/>
                  </a:cubicBezTo>
                  <a:cubicBezTo>
                    <a:pt x="1876213" y="1159933"/>
                    <a:pt x="2477347" y="1153160"/>
                    <a:pt x="2651760" y="1178560"/>
                  </a:cubicBezTo>
                </a:path>
              </a:pathLst>
            </a:custGeom>
            <a:noFill/>
            <a:ln w="28575">
              <a:solidFill>
                <a:srgbClr val="50FE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EABEA7B-F721-2F0C-6126-B1C0B434B0E3}"/>
                </a:ext>
              </a:extLst>
            </p:cNvPr>
            <p:cNvSpPr/>
            <p:nvPr/>
          </p:nvSpPr>
          <p:spPr>
            <a:xfrm>
              <a:off x="741680" y="4521200"/>
              <a:ext cx="2783840" cy="466812"/>
            </a:xfrm>
            <a:custGeom>
              <a:avLst/>
              <a:gdLst>
                <a:gd name="connsiteX0" fmla="*/ 0 w 2783840"/>
                <a:gd name="connsiteY0" fmla="*/ 0 h 466812"/>
                <a:gd name="connsiteX1" fmla="*/ 975360 w 2783840"/>
                <a:gd name="connsiteY1" fmla="*/ 416560 h 466812"/>
                <a:gd name="connsiteX2" fmla="*/ 2783840 w 2783840"/>
                <a:gd name="connsiteY2" fmla="*/ 457200 h 4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3840" h="466812">
                  <a:moveTo>
                    <a:pt x="0" y="0"/>
                  </a:moveTo>
                  <a:cubicBezTo>
                    <a:pt x="255693" y="170180"/>
                    <a:pt x="511387" y="340360"/>
                    <a:pt x="975360" y="416560"/>
                  </a:cubicBezTo>
                  <a:cubicBezTo>
                    <a:pt x="1439333" y="492760"/>
                    <a:pt x="2480733" y="460587"/>
                    <a:pt x="2783840" y="457200"/>
                  </a:cubicBezTo>
                </a:path>
              </a:pathLst>
            </a:custGeom>
            <a:noFill/>
            <a:ln w="28575">
              <a:solidFill>
                <a:srgbClr val="1800FF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EDE704E-537A-5704-1FF8-EA1F9EF5DB9E}"/>
                </a:ext>
              </a:extLst>
            </p:cNvPr>
            <p:cNvGrpSpPr/>
            <p:nvPr/>
          </p:nvGrpSpPr>
          <p:grpSpPr>
            <a:xfrm>
              <a:off x="2798165" y="2701569"/>
              <a:ext cx="1346469" cy="1184282"/>
              <a:chOff x="6738553" y="2954420"/>
              <a:chExt cx="1346469" cy="1184282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F20D3B1-4AE0-FBDB-DFB8-4719FBD10BA6}"/>
                  </a:ext>
                </a:extLst>
              </p:cNvPr>
              <p:cNvSpPr/>
              <p:nvPr/>
            </p:nvSpPr>
            <p:spPr>
              <a:xfrm>
                <a:off x="6738553" y="2955679"/>
                <a:ext cx="1031049" cy="1183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F8271C32-D21B-779F-975D-0DD2F9955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102774"/>
                <a:ext cx="254351" cy="0"/>
              </a:xfrm>
              <a:prstGeom prst="line">
                <a:avLst/>
              </a:prstGeom>
              <a:ln w="28575">
                <a:solidFill>
                  <a:srgbClr val="F307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FD9E9F2-97BC-1E08-325B-0F93ABE3C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318105"/>
                <a:ext cx="254351" cy="0"/>
              </a:xfrm>
              <a:prstGeom prst="line">
                <a:avLst/>
              </a:prstGeom>
              <a:ln w="28575">
                <a:solidFill>
                  <a:srgbClr val="0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4104FF61-E923-8370-1E45-AB7406126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533436"/>
                <a:ext cx="254351" cy="0"/>
              </a:xfrm>
              <a:prstGeom prst="line">
                <a:avLst/>
              </a:prstGeom>
              <a:ln w="28575">
                <a:solidFill>
                  <a:srgbClr val="50FE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81680DE-79D6-87BE-72BD-368D726BE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748767"/>
                <a:ext cx="254351" cy="0"/>
              </a:xfrm>
              <a:prstGeom prst="line">
                <a:avLst/>
              </a:prstGeom>
              <a:ln w="28575">
                <a:solidFill>
                  <a:srgbClr val="F415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4A8AC5D6-6A98-D175-6B5E-F325BD37E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964097"/>
                <a:ext cx="254351" cy="0"/>
              </a:xfrm>
              <a:prstGeom prst="line">
                <a:avLst/>
              </a:prstGeom>
              <a:ln w="28575">
                <a:solidFill>
                  <a:srgbClr val="1800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8F41E06-3903-A96B-6BD1-5B22D5C2C0B7}"/>
                  </a:ext>
                </a:extLst>
              </p:cNvPr>
              <p:cNvSpPr txBox="1"/>
              <p:nvPr/>
            </p:nvSpPr>
            <p:spPr>
              <a:xfrm>
                <a:off x="7053971" y="295442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AMCNN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20DB03C-8F75-FC8B-3469-489791453B17}"/>
                  </a:ext>
                </a:extLst>
              </p:cNvPr>
              <p:cNvSpPr txBox="1"/>
              <p:nvPr/>
            </p:nvSpPr>
            <p:spPr>
              <a:xfrm>
                <a:off x="7053971" y="317170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2B6BDE8-E8F1-0D3D-74BA-B5D7CA952453}"/>
                  </a:ext>
                </a:extLst>
              </p:cNvPr>
              <p:cNvSpPr txBox="1"/>
              <p:nvPr/>
            </p:nvSpPr>
            <p:spPr>
              <a:xfrm>
                <a:off x="7053971" y="338898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CB19261-4B0C-976C-1183-3D378A4E971F}"/>
                  </a:ext>
                </a:extLst>
              </p:cNvPr>
              <p:cNvSpPr txBox="1"/>
              <p:nvPr/>
            </p:nvSpPr>
            <p:spPr>
              <a:xfrm>
                <a:off x="7053971" y="360626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A0D0699-66AE-C341-7F9F-18B1A96BBD6E}"/>
                  </a:ext>
                </a:extLst>
              </p:cNvPr>
              <p:cNvSpPr txBox="1"/>
              <p:nvPr/>
            </p:nvSpPr>
            <p:spPr>
              <a:xfrm>
                <a:off x="7053971" y="3823538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SVM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4B0A84D-828E-903B-CCE4-1429BF8DEA41}"/>
                </a:ext>
              </a:extLst>
            </p:cNvPr>
            <p:cNvSpPr txBox="1"/>
            <p:nvPr/>
          </p:nvSpPr>
          <p:spPr>
            <a:xfrm>
              <a:off x="1812898" y="5364162"/>
              <a:ext cx="100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Recall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2341B28-A0A7-6C40-8C15-1D3CEF5F46E9}"/>
                </a:ext>
              </a:extLst>
            </p:cNvPr>
            <p:cNvSpPr/>
            <p:nvPr/>
          </p:nvSpPr>
          <p:spPr>
            <a:xfrm>
              <a:off x="4635582" y="4114801"/>
              <a:ext cx="2947599" cy="457064"/>
            </a:xfrm>
            <a:custGeom>
              <a:avLst/>
              <a:gdLst>
                <a:gd name="connsiteX0" fmla="*/ 0 w 2782111"/>
                <a:gd name="connsiteY0" fmla="*/ 0 h 846306"/>
                <a:gd name="connsiteX1" fmla="*/ 846307 w 2782111"/>
                <a:gd name="connsiteY1" fmla="*/ 554477 h 846306"/>
                <a:gd name="connsiteX2" fmla="*/ 2782111 w 2782111"/>
                <a:gd name="connsiteY2" fmla="*/ 846306 h 8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2111" h="846306">
                  <a:moveTo>
                    <a:pt x="0" y="0"/>
                  </a:moveTo>
                  <a:cubicBezTo>
                    <a:pt x="191311" y="206713"/>
                    <a:pt x="382622" y="413426"/>
                    <a:pt x="846307" y="554477"/>
                  </a:cubicBezTo>
                  <a:cubicBezTo>
                    <a:pt x="1309992" y="695528"/>
                    <a:pt x="2782111" y="846306"/>
                    <a:pt x="2782111" y="846306"/>
                  </a:cubicBezTo>
                </a:path>
              </a:pathLst>
            </a:custGeom>
            <a:noFill/>
            <a:ln w="28575">
              <a:solidFill>
                <a:srgbClr val="F415FF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0F33290-64AB-6F27-6916-E07905EF962E}"/>
                </a:ext>
              </a:extLst>
            </p:cNvPr>
            <p:cNvSpPr/>
            <p:nvPr/>
          </p:nvSpPr>
          <p:spPr>
            <a:xfrm>
              <a:off x="4688759" y="3484880"/>
              <a:ext cx="2733039" cy="628040"/>
            </a:xfrm>
            <a:custGeom>
              <a:avLst/>
              <a:gdLst>
                <a:gd name="connsiteX0" fmla="*/ 0 w 2692400"/>
                <a:gd name="connsiteY0" fmla="*/ 0 h 1422400"/>
                <a:gd name="connsiteX1" fmla="*/ 436880 w 2692400"/>
                <a:gd name="connsiteY1" fmla="*/ 518160 h 1422400"/>
                <a:gd name="connsiteX2" fmla="*/ 1432560 w 2692400"/>
                <a:gd name="connsiteY2" fmla="*/ 914400 h 1422400"/>
                <a:gd name="connsiteX3" fmla="*/ 2692400 w 26924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400" h="1422400">
                  <a:moveTo>
                    <a:pt x="0" y="0"/>
                  </a:moveTo>
                  <a:cubicBezTo>
                    <a:pt x="99060" y="182880"/>
                    <a:pt x="198120" y="365760"/>
                    <a:pt x="436880" y="518160"/>
                  </a:cubicBezTo>
                  <a:cubicBezTo>
                    <a:pt x="675640" y="670560"/>
                    <a:pt x="1432560" y="914400"/>
                    <a:pt x="1432560" y="914400"/>
                  </a:cubicBezTo>
                  <a:lnTo>
                    <a:pt x="2692400" y="14224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5181F7C-6F95-67A1-1D00-8B722AB2413E}"/>
                </a:ext>
              </a:extLst>
            </p:cNvPr>
            <p:cNvSpPr/>
            <p:nvPr/>
          </p:nvSpPr>
          <p:spPr>
            <a:xfrm flipV="1">
              <a:off x="4658277" y="3630408"/>
              <a:ext cx="2058033" cy="715776"/>
            </a:xfrm>
            <a:custGeom>
              <a:avLst/>
              <a:gdLst>
                <a:gd name="connsiteX0" fmla="*/ 0 w 2651760"/>
                <a:gd name="connsiteY0" fmla="*/ 0 h 1178560"/>
                <a:gd name="connsiteX1" fmla="*/ 386080 w 2651760"/>
                <a:gd name="connsiteY1" fmla="*/ 853440 h 1178560"/>
                <a:gd name="connsiteX2" fmla="*/ 1026160 w 2651760"/>
                <a:gd name="connsiteY2" fmla="*/ 1046480 h 1178560"/>
                <a:gd name="connsiteX3" fmla="*/ 1605280 w 2651760"/>
                <a:gd name="connsiteY3" fmla="*/ 1137920 h 1178560"/>
                <a:gd name="connsiteX4" fmla="*/ 2651760 w 2651760"/>
                <a:gd name="connsiteY4" fmla="*/ 117856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760" h="1178560">
                  <a:moveTo>
                    <a:pt x="0" y="0"/>
                  </a:moveTo>
                  <a:cubicBezTo>
                    <a:pt x="107526" y="339513"/>
                    <a:pt x="215053" y="679027"/>
                    <a:pt x="386080" y="853440"/>
                  </a:cubicBezTo>
                  <a:cubicBezTo>
                    <a:pt x="557107" y="1027853"/>
                    <a:pt x="822960" y="999067"/>
                    <a:pt x="1026160" y="1046480"/>
                  </a:cubicBezTo>
                  <a:cubicBezTo>
                    <a:pt x="1229360" y="1093893"/>
                    <a:pt x="1334347" y="1115907"/>
                    <a:pt x="1605280" y="1137920"/>
                  </a:cubicBezTo>
                  <a:cubicBezTo>
                    <a:pt x="1876213" y="1159933"/>
                    <a:pt x="2477347" y="1153160"/>
                    <a:pt x="2651760" y="1178560"/>
                  </a:cubicBezTo>
                </a:path>
              </a:pathLst>
            </a:custGeom>
            <a:noFill/>
            <a:ln w="28575">
              <a:solidFill>
                <a:srgbClr val="50FE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5FACCB5-CA68-96EF-E77F-049229F98748}"/>
                </a:ext>
              </a:extLst>
            </p:cNvPr>
            <p:cNvSpPr/>
            <p:nvPr/>
          </p:nvSpPr>
          <p:spPr>
            <a:xfrm flipV="1">
              <a:off x="4688759" y="4101180"/>
              <a:ext cx="2810760" cy="420020"/>
            </a:xfrm>
            <a:custGeom>
              <a:avLst/>
              <a:gdLst>
                <a:gd name="connsiteX0" fmla="*/ 0 w 2783840"/>
                <a:gd name="connsiteY0" fmla="*/ 0 h 466812"/>
                <a:gd name="connsiteX1" fmla="*/ 975360 w 2783840"/>
                <a:gd name="connsiteY1" fmla="*/ 416560 h 466812"/>
                <a:gd name="connsiteX2" fmla="*/ 2783840 w 2783840"/>
                <a:gd name="connsiteY2" fmla="*/ 457200 h 4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3840" h="466812">
                  <a:moveTo>
                    <a:pt x="0" y="0"/>
                  </a:moveTo>
                  <a:cubicBezTo>
                    <a:pt x="255693" y="170180"/>
                    <a:pt x="511387" y="340360"/>
                    <a:pt x="975360" y="416560"/>
                  </a:cubicBezTo>
                  <a:cubicBezTo>
                    <a:pt x="1439333" y="492760"/>
                    <a:pt x="2480733" y="460587"/>
                    <a:pt x="2783840" y="457200"/>
                  </a:cubicBezTo>
                </a:path>
              </a:pathLst>
            </a:custGeom>
            <a:noFill/>
            <a:ln w="28575">
              <a:solidFill>
                <a:srgbClr val="1800FF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C940FB-CBE3-17CA-F65C-384F1E4E3EC8}"/>
                </a:ext>
              </a:extLst>
            </p:cNvPr>
            <p:cNvSpPr txBox="1"/>
            <p:nvPr/>
          </p:nvSpPr>
          <p:spPr>
            <a:xfrm>
              <a:off x="5003121" y="5364162"/>
              <a:ext cx="2580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Number of top ranked samples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01C4B9-0C0D-ED62-1411-A01CF725BA5C}"/>
                </a:ext>
              </a:extLst>
            </p:cNvPr>
            <p:cNvSpPr txBox="1"/>
            <p:nvPr/>
          </p:nvSpPr>
          <p:spPr>
            <a:xfrm rot="16200000">
              <a:off x="3702804" y="3785385"/>
              <a:ext cx="100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Precision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F0A966-A206-775D-65C2-C03FDED2504B}"/>
                </a:ext>
              </a:extLst>
            </p:cNvPr>
            <p:cNvSpPr txBox="1"/>
            <p:nvPr/>
          </p:nvSpPr>
          <p:spPr>
            <a:xfrm rot="16200000">
              <a:off x="7458147" y="3765131"/>
              <a:ext cx="100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Recall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698A782-F532-9FA9-7514-EEA4394A2F8F}"/>
                </a:ext>
              </a:extLst>
            </p:cNvPr>
            <p:cNvSpPr txBox="1"/>
            <p:nvPr/>
          </p:nvSpPr>
          <p:spPr>
            <a:xfrm>
              <a:off x="8605848" y="5386172"/>
              <a:ext cx="2580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Number of top ranked samples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F88D1DD-8BC8-E0B5-E117-17E8B8745BFA}"/>
                </a:ext>
              </a:extLst>
            </p:cNvPr>
            <p:cNvSpPr/>
            <p:nvPr/>
          </p:nvSpPr>
          <p:spPr>
            <a:xfrm>
              <a:off x="4629873" y="3171463"/>
              <a:ext cx="2222340" cy="1064871"/>
            </a:xfrm>
            <a:custGeom>
              <a:avLst/>
              <a:gdLst>
                <a:gd name="connsiteX0" fmla="*/ 0 w 2222340"/>
                <a:gd name="connsiteY0" fmla="*/ 1064871 h 1064871"/>
                <a:gd name="connsiteX1" fmla="*/ 254643 w 2222340"/>
                <a:gd name="connsiteY1" fmla="*/ 416689 h 1064871"/>
                <a:gd name="connsiteX2" fmla="*/ 1030147 w 2222340"/>
                <a:gd name="connsiteY2" fmla="*/ 57874 h 1064871"/>
                <a:gd name="connsiteX3" fmla="*/ 2222340 w 2222340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340" h="1064871">
                  <a:moveTo>
                    <a:pt x="0" y="1064871"/>
                  </a:moveTo>
                  <a:cubicBezTo>
                    <a:pt x="41476" y="824696"/>
                    <a:pt x="82952" y="584522"/>
                    <a:pt x="254643" y="416689"/>
                  </a:cubicBezTo>
                  <a:cubicBezTo>
                    <a:pt x="426334" y="248856"/>
                    <a:pt x="702198" y="127322"/>
                    <a:pt x="1030147" y="57874"/>
                  </a:cubicBezTo>
                  <a:cubicBezTo>
                    <a:pt x="1358097" y="-11574"/>
                    <a:pt x="1990846" y="9646"/>
                    <a:pt x="2222340" y="0"/>
                  </a:cubicBezTo>
                </a:path>
              </a:pathLst>
            </a:custGeom>
            <a:noFill/>
            <a:ln w="28575">
              <a:solidFill>
                <a:srgbClr val="F307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E73080B-30A2-E268-C0DE-057A341EA8C0}"/>
                </a:ext>
              </a:extLst>
            </p:cNvPr>
            <p:cNvGrpSpPr/>
            <p:nvPr/>
          </p:nvGrpSpPr>
          <p:grpSpPr>
            <a:xfrm>
              <a:off x="6694445" y="2701569"/>
              <a:ext cx="1346469" cy="1184282"/>
              <a:chOff x="6738553" y="2954420"/>
              <a:chExt cx="1346469" cy="118428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83EABE9-2173-37FA-352B-6985C54074AD}"/>
                  </a:ext>
                </a:extLst>
              </p:cNvPr>
              <p:cNvSpPr/>
              <p:nvPr/>
            </p:nvSpPr>
            <p:spPr>
              <a:xfrm>
                <a:off x="6738553" y="2955679"/>
                <a:ext cx="1031049" cy="1183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DB8BEEB-FE91-0605-A5BD-6F88EE636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102774"/>
                <a:ext cx="254351" cy="0"/>
              </a:xfrm>
              <a:prstGeom prst="line">
                <a:avLst/>
              </a:prstGeom>
              <a:ln w="28575">
                <a:solidFill>
                  <a:srgbClr val="F307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3A870D5D-9017-6EBA-F459-3FBDCBB15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318105"/>
                <a:ext cx="254351" cy="0"/>
              </a:xfrm>
              <a:prstGeom prst="line">
                <a:avLst/>
              </a:prstGeom>
              <a:ln w="28575">
                <a:solidFill>
                  <a:srgbClr val="0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260FC696-361C-9BD5-0A8B-6F32C043A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533436"/>
                <a:ext cx="254351" cy="0"/>
              </a:xfrm>
              <a:prstGeom prst="line">
                <a:avLst/>
              </a:prstGeom>
              <a:ln w="28575">
                <a:solidFill>
                  <a:srgbClr val="50FE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D0061E4-44D5-2765-84C1-176CE08C6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748767"/>
                <a:ext cx="254351" cy="0"/>
              </a:xfrm>
              <a:prstGeom prst="line">
                <a:avLst/>
              </a:prstGeom>
              <a:ln w="28575">
                <a:solidFill>
                  <a:srgbClr val="F415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ACDB4540-7E31-2782-6D1C-0C3937932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964097"/>
                <a:ext cx="254351" cy="0"/>
              </a:xfrm>
              <a:prstGeom prst="line">
                <a:avLst/>
              </a:prstGeom>
              <a:ln w="28575">
                <a:solidFill>
                  <a:srgbClr val="1800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D219141-835D-4FC9-042A-735EE7D58595}"/>
                  </a:ext>
                </a:extLst>
              </p:cNvPr>
              <p:cNvSpPr txBox="1"/>
              <p:nvPr/>
            </p:nvSpPr>
            <p:spPr>
              <a:xfrm>
                <a:off x="7053971" y="295442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AMCNN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BA24E17-050A-4D04-8E22-49F16A5169DA}"/>
                  </a:ext>
                </a:extLst>
              </p:cNvPr>
              <p:cNvSpPr txBox="1"/>
              <p:nvPr/>
            </p:nvSpPr>
            <p:spPr>
              <a:xfrm>
                <a:off x="7053971" y="317170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12D8345-42A8-11AD-30B8-CCB6A0F80241}"/>
                  </a:ext>
                </a:extLst>
              </p:cNvPr>
              <p:cNvSpPr txBox="1"/>
              <p:nvPr/>
            </p:nvSpPr>
            <p:spPr>
              <a:xfrm>
                <a:off x="7053971" y="338898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B34638B-CEAF-9971-C83E-7EC692A54AB4}"/>
                  </a:ext>
                </a:extLst>
              </p:cNvPr>
              <p:cNvSpPr txBox="1"/>
              <p:nvPr/>
            </p:nvSpPr>
            <p:spPr>
              <a:xfrm>
                <a:off x="7053971" y="360626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921118E-B108-43CB-88C0-946845AE791A}"/>
                  </a:ext>
                </a:extLst>
              </p:cNvPr>
              <p:cNvSpPr txBox="1"/>
              <p:nvPr/>
            </p:nvSpPr>
            <p:spPr>
              <a:xfrm>
                <a:off x="7053971" y="3823538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SVM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705F03E-B20C-472D-D550-99BB8B9F55B7}"/>
                </a:ext>
              </a:extLst>
            </p:cNvPr>
            <p:cNvSpPr/>
            <p:nvPr/>
          </p:nvSpPr>
          <p:spPr>
            <a:xfrm>
              <a:off x="8376920" y="2682240"/>
              <a:ext cx="2204720" cy="2463800"/>
            </a:xfrm>
            <a:custGeom>
              <a:avLst/>
              <a:gdLst>
                <a:gd name="connsiteX0" fmla="*/ 0 w 2204720"/>
                <a:gd name="connsiteY0" fmla="*/ 2463800 h 2463800"/>
                <a:gd name="connsiteX1" fmla="*/ 1305560 w 2204720"/>
                <a:gd name="connsiteY1" fmla="*/ 1264920 h 2463800"/>
                <a:gd name="connsiteX2" fmla="*/ 2204720 w 2204720"/>
                <a:gd name="connsiteY2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720" h="2463800">
                  <a:moveTo>
                    <a:pt x="0" y="2463800"/>
                  </a:moveTo>
                  <a:cubicBezTo>
                    <a:pt x="469053" y="2069676"/>
                    <a:pt x="938107" y="1675553"/>
                    <a:pt x="1305560" y="1264920"/>
                  </a:cubicBezTo>
                  <a:cubicBezTo>
                    <a:pt x="1673013" y="854287"/>
                    <a:pt x="1938866" y="427143"/>
                    <a:pt x="2204720" y="0"/>
                  </a:cubicBezTo>
                </a:path>
              </a:pathLst>
            </a:custGeom>
            <a:ln w="28575">
              <a:solidFill>
                <a:srgbClr val="F307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D02D0B1-B6FC-1166-F48E-19B76D5900A8}"/>
                </a:ext>
              </a:extLst>
            </p:cNvPr>
            <p:cNvSpPr/>
            <p:nvPr/>
          </p:nvSpPr>
          <p:spPr>
            <a:xfrm>
              <a:off x="8374380" y="3215640"/>
              <a:ext cx="2247900" cy="1927860"/>
            </a:xfrm>
            <a:custGeom>
              <a:avLst/>
              <a:gdLst>
                <a:gd name="connsiteX0" fmla="*/ 0 w 2247900"/>
                <a:gd name="connsiteY0" fmla="*/ 1927860 h 1927860"/>
                <a:gd name="connsiteX1" fmla="*/ 1661160 w 2247900"/>
                <a:gd name="connsiteY1" fmla="*/ 708660 h 1927860"/>
                <a:gd name="connsiteX2" fmla="*/ 2247900 w 2247900"/>
                <a:gd name="connsiteY2" fmla="*/ 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7900" h="1927860">
                  <a:moveTo>
                    <a:pt x="0" y="1927860"/>
                  </a:moveTo>
                  <a:cubicBezTo>
                    <a:pt x="643255" y="1478915"/>
                    <a:pt x="1286510" y="1029970"/>
                    <a:pt x="1661160" y="708660"/>
                  </a:cubicBezTo>
                  <a:cubicBezTo>
                    <a:pt x="2035810" y="387350"/>
                    <a:pt x="2141855" y="193675"/>
                    <a:pt x="2247900" y="0"/>
                  </a:cubicBezTo>
                </a:path>
              </a:pathLst>
            </a:custGeom>
            <a:ln w="28575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36C24CE-67CC-033B-9C7B-58AE42B075B4}"/>
                </a:ext>
              </a:extLst>
            </p:cNvPr>
            <p:cNvSpPr/>
            <p:nvPr/>
          </p:nvSpPr>
          <p:spPr>
            <a:xfrm>
              <a:off x="8418226" y="3566160"/>
              <a:ext cx="2737453" cy="1577339"/>
            </a:xfrm>
            <a:custGeom>
              <a:avLst/>
              <a:gdLst>
                <a:gd name="connsiteX0" fmla="*/ 0 w 2788920"/>
                <a:gd name="connsiteY0" fmla="*/ 1607820 h 1607820"/>
                <a:gd name="connsiteX1" fmla="*/ 1280160 w 2788920"/>
                <a:gd name="connsiteY1" fmla="*/ 1066800 h 1607820"/>
                <a:gd name="connsiteX2" fmla="*/ 2788920 w 2788920"/>
                <a:gd name="connsiteY2" fmla="*/ 0 h 160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8920" h="1607820">
                  <a:moveTo>
                    <a:pt x="0" y="1607820"/>
                  </a:moveTo>
                  <a:cubicBezTo>
                    <a:pt x="407670" y="1471295"/>
                    <a:pt x="815340" y="1334770"/>
                    <a:pt x="1280160" y="1066800"/>
                  </a:cubicBezTo>
                  <a:cubicBezTo>
                    <a:pt x="1744980" y="798830"/>
                    <a:pt x="2266950" y="399415"/>
                    <a:pt x="2788920" y="0"/>
                  </a:cubicBezTo>
                </a:path>
              </a:pathLst>
            </a:custGeom>
            <a:ln w="28575">
              <a:solidFill>
                <a:srgbClr val="50FE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52C4C3D-8CA8-DB5A-63BE-7013391CB3B3}"/>
                </a:ext>
              </a:extLst>
            </p:cNvPr>
            <p:cNvSpPr/>
            <p:nvPr/>
          </p:nvSpPr>
          <p:spPr>
            <a:xfrm>
              <a:off x="8374380" y="3749040"/>
              <a:ext cx="2773680" cy="1394460"/>
            </a:xfrm>
            <a:custGeom>
              <a:avLst/>
              <a:gdLst>
                <a:gd name="connsiteX0" fmla="*/ 0 w 2781300"/>
                <a:gd name="connsiteY0" fmla="*/ 1432560 h 1432560"/>
                <a:gd name="connsiteX1" fmla="*/ 1280160 w 2781300"/>
                <a:gd name="connsiteY1" fmla="*/ 975360 h 1432560"/>
                <a:gd name="connsiteX2" fmla="*/ 2781300 w 2781300"/>
                <a:gd name="connsiteY2" fmla="*/ 0 h 14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300" h="1432560">
                  <a:moveTo>
                    <a:pt x="0" y="1432560"/>
                  </a:moveTo>
                  <a:cubicBezTo>
                    <a:pt x="408305" y="1323340"/>
                    <a:pt x="816610" y="1214120"/>
                    <a:pt x="1280160" y="975360"/>
                  </a:cubicBezTo>
                  <a:cubicBezTo>
                    <a:pt x="1743710" y="736600"/>
                    <a:pt x="2262505" y="368300"/>
                    <a:pt x="2781300" y="0"/>
                  </a:cubicBezTo>
                </a:path>
              </a:pathLst>
            </a:custGeom>
            <a:ln w="28575">
              <a:solidFill>
                <a:srgbClr val="F415F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493D6ADE-AB5E-D934-B027-DAA3AA2A8BB7}"/>
                </a:ext>
              </a:extLst>
            </p:cNvPr>
            <p:cNvSpPr/>
            <p:nvPr/>
          </p:nvSpPr>
          <p:spPr>
            <a:xfrm>
              <a:off x="8374380" y="3762568"/>
              <a:ext cx="2811529" cy="1380931"/>
            </a:xfrm>
            <a:custGeom>
              <a:avLst/>
              <a:gdLst>
                <a:gd name="connsiteX0" fmla="*/ 0 w 2887980"/>
                <a:gd name="connsiteY0" fmla="*/ 1409700 h 1409700"/>
                <a:gd name="connsiteX1" fmla="*/ 1417320 w 2887980"/>
                <a:gd name="connsiteY1" fmla="*/ 1074420 h 1409700"/>
                <a:gd name="connsiteX2" fmla="*/ 2887980 w 2887980"/>
                <a:gd name="connsiteY2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7980" h="1409700">
                  <a:moveTo>
                    <a:pt x="0" y="1409700"/>
                  </a:moveTo>
                  <a:cubicBezTo>
                    <a:pt x="467995" y="1359535"/>
                    <a:pt x="935990" y="1309370"/>
                    <a:pt x="1417320" y="1074420"/>
                  </a:cubicBezTo>
                  <a:cubicBezTo>
                    <a:pt x="1898650" y="839470"/>
                    <a:pt x="2887980" y="0"/>
                    <a:pt x="2887980" y="0"/>
                  </a:cubicBezTo>
                </a:path>
              </a:pathLst>
            </a:custGeom>
            <a:ln w="28575">
              <a:solidFill>
                <a:srgbClr val="1800F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3180EF6-5A7B-D2BE-8087-41944768C201}"/>
                </a:ext>
              </a:extLst>
            </p:cNvPr>
            <p:cNvGrpSpPr/>
            <p:nvPr/>
          </p:nvGrpSpPr>
          <p:grpSpPr>
            <a:xfrm>
              <a:off x="10449788" y="2681315"/>
              <a:ext cx="1346469" cy="1184282"/>
              <a:chOff x="6738553" y="2954420"/>
              <a:chExt cx="1346469" cy="118428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B4E7B7-BC38-29EF-FC7D-18993CCE386A}"/>
                  </a:ext>
                </a:extLst>
              </p:cNvPr>
              <p:cNvSpPr/>
              <p:nvPr/>
            </p:nvSpPr>
            <p:spPr>
              <a:xfrm>
                <a:off x="6738553" y="2955679"/>
                <a:ext cx="1031049" cy="1183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AC91901-ED49-81FB-A56F-78F3E402C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102774"/>
                <a:ext cx="254351" cy="0"/>
              </a:xfrm>
              <a:prstGeom prst="line">
                <a:avLst/>
              </a:prstGeom>
              <a:ln w="28575">
                <a:solidFill>
                  <a:srgbClr val="F307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00270F8-284D-FE34-1FA3-F08CC4D80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318105"/>
                <a:ext cx="254351" cy="0"/>
              </a:xfrm>
              <a:prstGeom prst="line">
                <a:avLst/>
              </a:prstGeom>
              <a:ln w="28575">
                <a:solidFill>
                  <a:srgbClr val="0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E31902F-D9AD-7AAB-4904-9311770F1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533436"/>
                <a:ext cx="254351" cy="0"/>
              </a:xfrm>
              <a:prstGeom prst="line">
                <a:avLst/>
              </a:prstGeom>
              <a:ln w="28575">
                <a:solidFill>
                  <a:srgbClr val="50FE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71A3F848-4BC4-9DAB-F627-941BE9AA5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748767"/>
                <a:ext cx="254351" cy="0"/>
              </a:xfrm>
              <a:prstGeom prst="line">
                <a:avLst/>
              </a:prstGeom>
              <a:ln w="28575">
                <a:solidFill>
                  <a:srgbClr val="F415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001A086A-6094-107A-136A-152F67AA2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964097"/>
                <a:ext cx="254351" cy="0"/>
              </a:xfrm>
              <a:prstGeom prst="line">
                <a:avLst/>
              </a:prstGeom>
              <a:ln w="28575">
                <a:solidFill>
                  <a:srgbClr val="1800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40527D-01CD-1E1D-ADB3-5F1FEDA56003}"/>
                  </a:ext>
                </a:extLst>
              </p:cNvPr>
              <p:cNvSpPr txBox="1"/>
              <p:nvPr/>
            </p:nvSpPr>
            <p:spPr>
              <a:xfrm>
                <a:off x="7053971" y="295442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AMCNN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17E8544-ABC5-D389-3C7A-DE2F9A734B70}"/>
                  </a:ext>
                </a:extLst>
              </p:cNvPr>
              <p:cNvSpPr txBox="1"/>
              <p:nvPr/>
            </p:nvSpPr>
            <p:spPr>
              <a:xfrm>
                <a:off x="7053971" y="317170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7F7803-3F4E-B592-0E06-61D89323B97A}"/>
                  </a:ext>
                </a:extLst>
              </p:cNvPr>
              <p:cNvSpPr txBox="1"/>
              <p:nvPr/>
            </p:nvSpPr>
            <p:spPr>
              <a:xfrm>
                <a:off x="7053971" y="338898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D1EDA4-0848-4816-6B81-C5625E0C332C}"/>
                  </a:ext>
                </a:extLst>
              </p:cNvPr>
              <p:cNvSpPr txBox="1"/>
              <p:nvPr/>
            </p:nvSpPr>
            <p:spPr>
              <a:xfrm>
                <a:off x="7053971" y="360626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518C1B7-C014-01AD-5F2B-F8C63BF70546}"/>
                  </a:ext>
                </a:extLst>
              </p:cNvPr>
              <p:cNvSpPr txBox="1"/>
              <p:nvPr/>
            </p:nvSpPr>
            <p:spPr>
              <a:xfrm>
                <a:off x="7053971" y="3823538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SVM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97AD9901-0A25-2901-CA79-B390CE3033E3}"/>
              </a:ext>
            </a:extLst>
          </p:cNvPr>
          <p:cNvSpPr txBox="1"/>
          <p:nvPr/>
        </p:nvSpPr>
        <p:spPr>
          <a:xfrm>
            <a:off x="579120" y="4431750"/>
            <a:ext cx="1089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AM-CNN</a:t>
            </a:r>
            <a:r>
              <a:rPr lang="zh-CN" altLang="en-US" sz="2400" b="1" dirty="0"/>
              <a:t>在准确率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召回率曲线中表现</a:t>
            </a:r>
            <a:r>
              <a:rPr lang="zh-CN" altLang="en-US" sz="2400" b="1" dirty="0">
                <a:solidFill>
                  <a:schemeClr val="accent2"/>
                </a:solidFill>
              </a:rPr>
              <a:t>稳定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同时在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轮训练下来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排名最高的样本数中</a:t>
            </a:r>
            <a:r>
              <a:rPr lang="zh-CN" altLang="en-US" sz="2400" b="1" dirty="0">
                <a:solidFill>
                  <a:schemeClr val="accent2"/>
                </a:solidFill>
              </a:rPr>
              <a:t>准确率和召回率表现最好</a:t>
            </a:r>
            <a:r>
              <a:rPr lang="zh-CN" altLang="en-US" sz="2400" b="1" dirty="0"/>
              <a:t>的仍然是</a:t>
            </a:r>
            <a:r>
              <a:rPr lang="en-US" altLang="zh-CN" sz="2400" b="1" dirty="0"/>
              <a:t>AM-CNN</a:t>
            </a:r>
            <a:r>
              <a:rPr lang="zh-CN" altLang="en-US" sz="2400" b="1" dirty="0"/>
              <a:t>模型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582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4EA7417-6C03-F906-B738-61860AA1FC1F}"/>
              </a:ext>
            </a:extLst>
          </p:cNvPr>
          <p:cNvSpPr/>
          <p:nvPr/>
        </p:nvSpPr>
        <p:spPr>
          <a:xfrm>
            <a:off x="1007024" y="1341897"/>
            <a:ext cx="9605329" cy="49448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0F187B4C-EF08-6F82-8CE1-E165CE84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96" t="43852" r="22509" b="42977"/>
          <a:stretch/>
        </p:blipFill>
        <p:spPr>
          <a:xfrm>
            <a:off x="1904127" y="1971040"/>
            <a:ext cx="8262856" cy="83312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F36D595B-7D7F-8F52-007F-F72C077E13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294" t="43211" r="9458" b="42048"/>
          <a:stretch/>
        </p:blipFill>
        <p:spPr>
          <a:xfrm rot="10800000">
            <a:off x="1904841" y="2984680"/>
            <a:ext cx="7940195" cy="56369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A74484A-79AC-6A0B-B9D6-2D528B40194F}"/>
              </a:ext>
            </a:extLst>
          </p:cNvPr>
          <p:cNvSpPr txBox="1"/>
          <p:nvPr/>
        </p:nvSpPr>
        <p:spPr>
          <a:xfrm>
            <a:off x="1183688" y="2082873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29425-33F1-EA1C-D4C1-0721D10C07DA}"/>
              </a:ext>
            </a:extLst>
          </p:cNvPr>
          <p:cNvSpPr txBox="1"/>
          <p:nvPr/>
        </p:nvSpPr>
        <p:spPr>
          <a:xfrm>
            <a:off x="1381531" y="245242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B02F62-9962-2FF1-2FD9-F1658F6CD92F}"/>
              </a:ext>
            </a:extLst>
          </p:cNvPr>
          <p:cNvSpPr txBox="1"/>
          <p:nvPr/>
        </p:nvSpPr>
        <p:spPr>
          <a:xfrm>
            <a:off x="1348463" y="2947727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EE4A4-A495-43B8-EA87-75A220399041}"/>
              </a:ext>
            </a:extLst>
          </p:cNvPr>
          <p:cNvSpPr txBox="1"/>
          <p:nvPr/>
        </p:nvSpPr>
        <p:spPr>
          <a:xfrm>
            <a:off x="1007024" y="3126601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18BA98-BECD-A514-1AE6-676AD67A6A16}"/>
              </a:ext>
            </a:extLst>
          </p:cNvPr>
          <p:cNvSpPr txBox="1"/>
          <p:nvPr/>
        </p:nvSpPr>
        <p:spPr>
          <a:xfrm>
            <a:off x="1205144" y="3320926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0BAFCAB6-C166-3433-3403-F91F2D6C1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675" t="28921" r="18510" b="28009"/>
          <a:stretch/>
        </p:blipFill>
        <p:spPr>
          <a:xfrm>
            <a:off x="10005995" y="1905049"/>
            <a:ext cx="392448" cy="1749336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799B8098-9753-9083-804D-EC3F3660D460}"/>
              </a:ext>
            </a:extLst>
          </p:cNvPr>
          <p:cNvGrpSpPr/>
          <p:nvPr/>
        </p:nvGrpSpPr>
        <p:grpSpPr>
          <a:xfrm>
            <a:off x="9193217" y="4330210"/>
            <a:ext cx="1222331" cy="1486802"/>
            <a:chOff x="9028176" y="4523813"/>
            <a:chExt cx="1222331" cy="148680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1F8D8B-BB43-5F95-063E-A7E2E7C48E96}"/>
                </a:ext>
              </a:extLst>
            </p:cNvPr>
            <p:cNvSpPr/>
            <p:nvPr/>
          </p:nvSpPr>
          <p:spPr>
            <a:xfrm>
              <a:off x="9028176" y="4592320"/>
              <a:ext cx="216000" cy="172720"/>
            </a:xfrm>
            <a:prstGeom prst="rect">
              <a:avLst/>
            </a:prstGeom>
            <a:solidFill>
              <a:srgbClr val="9467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9467BD"/>
                  </a:solidFill>
                </a:ln>
                <a:solidFill>
                  <a:srgbClr val="9467BD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C67378E-3FFD-0494-0B3C-8A92572F144B}"/>
                </a:ext>
              </a:extLst>
            </p:cNvPr>
            <p:cNvSpPr/>
            <p:nvPr/>
          </p:nvSpPr>
          <p:spPr>
            <a:xfrm>
              <a:off x="9028176" y="4890679"/>
              <a:ext cx="216000" cy="172720"/>
            </a:xfrm>
            <a:prstGeom prst="rect">
              <a:avLst/>
            </a:prstGeom>
            <a:solidFill>
              <a:srgbClr val="D6272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A59282-FD42-D775-1336-BBB9BE141A4B}"/>
                </a:ext>
              </a:extLst>
            </p:cNvPr>
            <p:cNvSpPr/>
            <p:nvPr/>
          </p:nvSpPr>
          <p:spPr>
            <a:xfrm>
              <a:off x="9028176" y="5189038"/>
              <a:ext cx="216000" cy="172720"/>
            </a:xfrm>
            <a:prstGeom prst="rect">
              <a:avLst/>
            </a:prstGeom>
            <a:solidFill>
              <a:srgbClr val="2CA02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EB20A6-8EBB-7222-D943-5FFBFEF7E7E2}"/>
                </a:ext>
              </a:extLst>
            </p:cNvPr>
            <p:cNvSpPr/>
            <p:nvPr/>
          </p:nvSpPr>
          <p:spPr>
            <a:xfrm>
              <a:off x="9028176" y="5487397"/>
              <a:ext cx="216000" cy="172720"/>
            </a:xfrm>
            <a:prstGeom prst="rect">
              <a:avLst/>
            </a:prstGeom>
            <a:solidFill>
              <a:srgbClr val="FF7F0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26154C0-CF11-59F0-0A64-7DFC0C49C384}"/>
                </a:ext>
              </a:extLst>
            </p:cNvPr>
            <p:cNvSpPr/>
            <p:nvPr/>
          </p:nvSpPr>
          <p:spPr>
            <a:xfrm>
              <a:off x="9028176" y="5785756"/>
              <a:ext cx="216000" cy="17272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487BD9-908B-940E-5DBC-17B8E78F7F85}"/>
                </a:ext>
              </a:extLst>
            </p:cNvPr>
            <p:cNvSpPr txBox="1"/>
            <p:nvPr/>
          </p:nvSpPr>
          <p:spPr>
            <a:xfrm>
              <a:off x="9296400" y="452381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变形杆菌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53CC6A3-F812-D4E9-E1DD-50AEA4E07826}"/>
                </a:ext>
              </a:extLst>
            </p:cNvPr>
            <p:cNvSpPr txBox="1"/>
            <p:nvPr/>
          </p:nvSpPr>
          <p:spPr>
            <a:xfrm>
              <a:off x="9296400" y="483510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大肠杆菌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F4D17D9-05BE-02A7-468E-999350D7FE16}"/>
                </a:ext>
              </a:extLst>
            </p:cNvPr>
            <p:cNvSpPr txBox="1"/>
            <p:nvPr/>
          </p:nvSpPr>
          <p:spPr>
            <a:xfrm>
              <a:off x="9296400" y="51303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金葡萄菌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2C71DA8-034C-AAD9-A349-9843447BEA50}"/>
                </a:ext>
              </a:extLst>
            </p:cNvPr>
            <p:cNvSpPr txBox="1"/>
            <p:nvPr/>
          </p:nvSpPr>
          <p:spPr>
            <a:xfrm>
              <a:off x="9296400" y="543270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卡他莫拉菌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9FE7B44-5570-9FF6-44B2-42DF21E4C423}"/>
                </a:ext>
              </a:extLst>
            </p:cNvPr>
            <p:cNvSpPr txBox="1"/>
            <p:nvPr/>
          </p:nvSpPr>
          <p:spPr>
            <a:xfrm>
              <a:off x="9296400" y="573361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阴沟肠杆菌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F4A8870-6760-2159-59C3-506F8890212A}"/>
              </a:ext>
            </a:extLst>
          </p:cNvPr>
          <p:cNvSpPr txBox="1"/>
          <p:nvPr/>
        </p:nvSpPr>
        <p:spPr>
          <a:xfrm>
            <a:off x="9804383" y="265747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200" b="1" i="0" dirty="0">
                <a:solidFill>
                  <a:srgbClr val="333333"/>
                </a:solidFill>
                <a:effectLst/>
                <a:latin typeface="PingFang SC"/>
              </a:rPr>
              <a:t>Δ</a:t>
            </a:r>
            <a:r>
              <a:rPr lang="el-GR" altLang="zh-CN" sz="12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λ</a:t>
            </a:r>
          </a:p>
        </p:txBody>
      </p:sp>
      <p:graphicFrame>
        <p:nvGraphicFramePr>
          <p:cNvPr id="42" name="图表 41">
            <a:extLst>
              <a:ext uri="{FF2B5EF4-FFF2-40B4-BE49-F238E27FC236}">
                <a16:creationId xmlns:a16="http://schemas.microsoft.com/office/drawing/2014/main" id="{70EFD05F-7490-0A83-7764-5B66B39DE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826930"/>
              </p:ext>
            </p:extLst>
          </p:nvPr>
        </p:nvGraphicFramePr>
        <p:xfrm>
          <a:off x="5909443" y="3597108"/>
          <a:ext cx="3957314" cy="239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573F70A-5F7A-9DDC-2278-C9F6B77A30D3}"/>
              </a:ext>
            </a:extLst>
          </p:cNvPr>
          <p:cNvCxnSpPr>
            <a:cxnSpLocks/>
          </p:cNvCxnSpPr>
          <p:nvPr/>
        </p:nvCxnSpPr>
        <p:spPr>
          <a:xfrm>
            <a:off x="1923175" y="1905049"/>
            <a:ext cx="78812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0BDBA43-1367-A836-6A63-0FB4FF160DC8}"/>
              </a:ext>
            </a:extLst>
          </p:cNvPr>
          <p:cNvCxnSpPr/>
          <p:nvPr/>
        </p:nvCxnSpPr>
        <p:spPr>
          <a:xfrm>
            <a:off x="6519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E8F2FB7-B44C-DC7D-3E16-C192FC5F1603}"/>
              </a:ext>
            </a:extLst>
          </p:cNvPr>
          <p:cNvCxnSpPr>
            <a:cxnSpLocks/>
          </p:cNvCxnSpPr>
          <p:nvPr/>
        </p:nvCxnSpPr>
        <p:spPr>
          <a:xfrm>
            <a:off x="9806737" y="1840738"/>
            <a:ext cx="0" cy="117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8B9860A-2905-A1CF-943B-7E9699F18C40}"/>
              </a:ext>
            </a:extLst>
          </p:cNvPr>
          <p:cNvSpPr txBox="1"/>
          <p:nvPr/>
        </p:nvSpPr>
        <p:spPr>
          <a:xfrm>
            <a:off x="4705932" y="1494422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Training Dataset(n = 50)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图形 54">
            <a:extLst>
              <a:ext uri="{FF2B5EF4-FFF2-40B4-BE49-F238E27FC236}">
                <a16:creationId xmlns:a16="http://schemas.microsoft.com/office/drawing/2014/main" id="{01C66761-5154-A996-76AA-BE62D0B9DD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2117" t="37006" r="24750" b="35308"/>
          <a:stretch/>
        </p:blipFill>
        <p:spPr>
          <a:xfrm>
            <a:off x="1912420" y="4218982"/>
            <a:ext cx="4664296" cy="911818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DE50EAAF-DFC0-A5D5-0BC7-4117C236F5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1937" t="35674" r="9243" b="33175"/>
          <a:stretch/>
        </p:blipFill>
        <p:spPr>
          <a:xfrm rot="10800000">
            <a:off x="1889760" y="5236157"/>
            <a:ext cx="4663440" cy="56520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D1F8754-B2C2-42F2-BF37-C2416236E449}"/>
              </a:ext>
            </a:extLst>
          </p:cNvPr>
          <p:cNvCxnSpPr>
            <a:cxnSpLocks/>
          </p:cNvCxnSpPr>
          <p:nvPr/>
        </p:nvCxnSpPr>
        <p:spPr>
          <a:xfrm>
            <a:off x="1951369" y="4034542"/>
            <a:ext cx="4563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E18AF74-9234-10CB-0341-7CF0EE089127}"/>
              </a:ext>
            </a:extLst>
          </p:cNvPr>
          <p:cNvCxnSpPr/>
          <p:nvPr/>
        </p:nvCxnSpPr>
        <p:spPr>
          <a:xfrm>
            <a:off x="1947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E2F85D8-A278-70D1-446E-4676BF1ED256}"/>
              </a:ext>
            </a:extLst>
          </p:cNvPr>
          <p:cNvCxnSpPr/>
          <p:nvPr/>
        </p:nvCxnSpPr>
        <p:spPr>
          <a:xfrm>
            <a:off x="1923175" y="1834503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1658FF17-0423-E8B8-5D13-178BD2281D32}"/>
              </a:ext>
            </a:extLst>
          </p:cNvPr>
          <p:cNvSpPr txBox="1"/>
          <p:nvPr/>
        </p:nvSpPr>
        <p:spPr>
          <a:xfrm>
            <a:off x="3069360" y="3612198"/>
            <a:ext cx="27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Testing Dataset(n = 25)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1A0EF5-BE29-2A06-1366-D9D65AC94B51}"/>
              </a:ext>
            </a:extLst>
          </p:cNvPr>
          <p:cNvSpPr txBox="1"/>
          <p:nvPr/>
        </p:nvSpPr>
        <p:spPr>
          <a:xfrm>
            <a:off x="1193304" y="433021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D53357E-978A-64E6-26AF-8E5658053752}"/>
              </a:ext>
            </a:extLst>
          </p:cNvPr>
          <p:cNvSpPr txBox="1"/>
          <p:nvPr/>
        </p:nvSpPr>
        <p:spPr>
          <a:xfrm>
            <a:off x="1380365" y="469237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42168C1-40DB-7F7A-AF3E-9917AB5DE856}"/>
              </a:ext>
            </a:extLst>
          </p:cNvPr>
          <p:cNvSpPr txBox="1"/>
          <p:nvPr/>
        </p:nvSpPr>
        <p:spPr>
          <a:xfrm>
            <a:off x="1318293" y="5214226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6F7AF9E-839B-332A-0DB2-EBE4C610FA1F}"/>
              </a:ext>
            </a:extLst>
          </p:cNvPr>
          <p:cNvSpPr txBox="1"/>
          <p:nvPr/>
        </p:nvSpPr>
        <p:spPr>
          <a:xfrm>
            <a:off x="976854" y="5393100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4D16DF5-86BC-9A71-F312-6FF61121DB44}"/>
              </a:ext>
            </a:extLst>
          </p:cNvPr>
          <p:cNvSpPr txBox="1"/>
          <p:nvPr/>
        </p:nvSpPr>
        <p:spPr>
          <a:xfrm>
            <a:off x="1174974" y="5587425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5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169</Words>
  <Application>Microsoft Office PowerPoint</Application>
  <PresentationFormat>宽屏</PresentationFormat>
  <Paragraphs>99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PingFang SC</vt:lpstr>
      <vt:lpstr>等线</vt:lpstr>
      <vt:lpstr>等线 Light</vt:lpstr>
      <vt:lpstr>黑体</vt:lpstr>
      <vt:lpstr>Microsoft Yahei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 mu</dc:creator>
  <cp:lastModifiedBy>chenyu mu</cp:lastModifiedBy>
  <cp:revision>23</cp:revision>
  <dcterms:created xsi:type="dcterms:W3CDTF">2023-09-09T05:13:00Z</dcterms:created>
  <dcterms:modified xsi:type="dcterms:W3CDTF">2023-09-21T03:24:27Z</dcterms:modified>
</cp:coreProperties>
</file>