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6" r:id="rId4"/>
    <p:sldId id="259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EFF"/>
    <a:srgbClr val="BAB9B9"/>
    <a:srgbClr val="CCDADD"/>
    <a:srgbClr val="FFF2CC"/>
    <a:srgbClr val="F4CCCC"/>
    <a:srgbClr val="D9EAD3"/>
    <a:srgbClr val="FFFFFF"/>
    <a:srgbClr val="7C8788"/>
    <a:srgbClr val="98B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4C66B-5635-4ADB-84D2-921231E0A1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5050E-E0F7-4BA8-BF57-308FB06B4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0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9" name="Google Shape;6299;g78327f1586_1537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0" name="Google Shape;6300;g78327f1586_1537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>
                <a:solidFill>
                  <a:schemeClr val="dk1"/>
                </a:solidFill>
              </a:rPr>
              <a:t>By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@avsthiago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670C-A474-13F4-23BF-F57B7EB2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E2BEA-D1F0-F7AB-1470-4AC0C5E28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B9232-2EE2-7786-4ED9-F2EC439D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96407-036F-C53B-E40F-885BD6F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1F4E8-E82E-885A-78A1-0F391307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07B28-49E4-F514-3512-E4BF220B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4789B-6042-83A0-6263-FF78A60A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90D8A-0C9C-EC8D-F53D-E2B228D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2114F-C895-CBB8-C6CA-55D09EC5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3CB35-C98E-296A-D5C3-4501F29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9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EFAA1F-244A-B9BE-9131-A3502394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663A26-0C37-2328-190C-C37D05B2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6B2A-B868-56AC-970B-BA8F167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527F6-1A46-DA41-6B77-5D07D024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9B0D-0713-1899-A546-CB905760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DF743-7C59-8E79-838F-079816AB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CE014-75DC-932F-6F36-15A83D9B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E08BD-45FA-A385-7D09-46272DAF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749EC-F7CA-09BD-EAFB-D7E85E78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92AAF-7824-5262-1B33-9B71408D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8943-F9AF-B216-4501-AFC131EF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4792F-4E47-6C8B-DB03-C4C0B4FB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AE2DA-9E9B-BE41-8FB4-CB54CE7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F040D-5448-CD68-B096-07BE22FB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2F594-789C-0D55-21BB-7F7D8A47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4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08F5-29AA-CD7B-97FA-409AC797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5B573-FAFC-96EB-406D-F7AC4FF40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17CAD-B478-1489-8B9F-BD19DECC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FC9A0-2D9C-2344-41AB-CE12599C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481E2-F6DF-8B07-E0B6-A5FA4CCE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F8E85-A9EF-590B-2AF9-C726A5B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7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57DE2-9AD4-A9EC-7F56-9B020D96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37F21-3308-8C93-41EB-80D12052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08342-AA4C-8DCD-B99E-CE051CD2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8DD0F-374E-FF24-D3B9-319CCB6C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DA5B6-2CD0-53C7-8F60-3E367455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4B7FD2-1DA4-86E6-764B-173E75A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1EB1E-735A-7115-E4AA-AECF7716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1F2CE-FB41-009B-73FF-284356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0509-C038-8F21-4966-546EECD2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D100-1947-3F11-D0F7-5B906F9C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DE675-464D-AD47-489B-D7DD6BF4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5196A-DA68-DB15-718C-3EF7E920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90DC8-7B3E-8C09-5462-F2FA5E56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266546-9F33-492A-4248-9AE2D8B5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B3A00-0F3A-0FCF-AD12-60D8D05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C5293-DCE0-9E74-5067-9081DF15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A282-7C00-EA93-0468-EE8EDDD7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074CE-270F-253D-27A8-8268FE2E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C31B5-EB8C-9A8E-A545-A077945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892D5-AACB-319B-239A-8285D51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5FDD0-FC49-FF75-FF5A-849485BD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0C48-FD44-A429-930D-E0A46BE5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DD19D-E08A-557D-4CDB-40B4FCD81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BADC72-A6B4-F277-DC36-0E4AB1F6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208E5-A139-4401-53D6-633E6C90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1D752-315C-7289-87EA-E8BD3601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44D30-A83F-89B1-8953-224FFF1E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5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51601-AF1C-8F64-8601-55066A16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5E7BC-B3E4-64DA-2458-732E5286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BE359-4F15-C35D-A8AB-322E5A08C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C2B2-BEE8-4B42-B423-2DA4725CD18A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579D5-D558-7183-14A0-106847D7D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9395D-4D18-F244-DD78-A61570685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1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scale feature extraction mechanism.">
            <a:extLst>
              <a:ext uri="{FF2B5EF4-FFF2-40B4-BE49-F238E27FC236}">
                <a16:creationId xmlns:a16="http://schemas.microsoft.com/office/drawing/2014/main" id="{7F27B70F-152D-5780-DDEE-1FF6AFAB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76375"/>
            <a:ext cx="8096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ison of EMSCNN model results at different scales in the validation set.">
            <a:extLst>
              <a:ext uri="{FF2B5EF4-FFF2-40B4-BE49-F238E27FC236}">
                <a16:creationId xmlns:a16="http://schemas.microsoft.com/office/drawing/2014/main" id="{91EFC005-8971-4193-04BC-773B5DA8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15" y="0"/>
            <a:ext cx="8096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arison of MSCNN, EMSCNN and SPP-net in the validation set.">
            <a:extLst>
              <a:ext uri="{FF2B5EF4-FFF2-40B4-BE49-F238E27FC236}">
                <a16:creationId xmlns:a16="http://schemas.microsoft.com/office/drawing/2014/main" id="{A9DDED45-516F-E578-F58B-1AF0F2B6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429000"/>
            <a:ext cx="80962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1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of the attention-based multi-scale convolutional neural network (CNN) model. It contains (a) an attention-based multi-scale feature extraction module and (b) a fault pattern recognition module.">
            <a:extLst>
              <a:ext uri="{FF2B5EF4-FFF2-40B4-BE49-F238E27FC236}">
                <a16:creationId xmlns:a16="http://schemas.microsoft.com/office/drawing/2014/main" id="{1E20ACF0-421A-4F1B-C80A-54617A5F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6" y="0"/>
            <a:ext cx="6491287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C2F00E-BA0E-392B-4716-10F62B4B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8" y="0"/>
            <a:ext cx="457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2D08F8-BB5A-FB37-E497-AE47D35F026D}"/>
              </a:ext>
            </a:extLst>
          </p:cNvPr>
          <p:cNvGrpSpPr/>
          <p:nvPr/>
        </p:nvGrpSpPr>
        <p:grpSpPr>
          <a:xfrm>
            <a:off x="2965028" y="2690397"/>
            <a:ext cx="5539442" cy="4971710"/>
            <a:chOff x="2993718" y="253059"/>
            <a:chExt cx="6370504" cy="5672526"/>
          </a:xfrm>
        </p:grpSpPr>
        <p:grpSp>
          <p:nvGrpSpPr>
            <p:cNvPr id="6453" name="组合 6452">
              <a:extLst>
                <a:ext uri="{FF2B5EF4-FFF2-40B4-BE49-F238E27FC236}">
                  <a16:creationId xmlns:a16="http://schemas.microsoft.com/office/drawing/2014/main" id="{A93A521C-A7D2-DA52-17C3-2A3A6339F8A9}"/>
                </a:ext>
              </a:extLst>
            </p:cNvPr>
            <p:cNvGrpSpPr/>
            <p:nvPr/>
          </p:nvGrpSpPr>
          <p:grpSpPr>
            <a:xfrm>
              <a:off x="4352160" y="2355954"/>
              <a:ext cx="781185" cy="774266"/>
              <a:chOff x="2799429" y="2573619"/>
              <a:chExt cx="383067" cy="413400"/>
            </a:xfrm>
          </p:grpSpPr>
          <p:sp>
            <p:nvSpPr>
              <p:cNvPr id="6454" name="Google Shape;6323;p109">
                <a:extLst>
                  <a:ext uri="{FF2B5EF4-FFF2-40B4-BE49-F238E27FC236}">
                    <a16:creationId xmlns:a16="http://schemas.microsoft.com/office/drawing/2014/main" id="{D4AC8FC8-2690-6F2B-D23C-ADFDB1C74312}"/>
                  </a:ext>
                </a:extLst>
              </p:cNvPr>
              <p:cNvSpPr/>
              <p:nvPr/>
            </p:nvSpPr>
            <p:spPr>
              <a:xfrm>
                <a:off x="2801270" y="2573619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5" name="Google Shape;6324;p109">
                <a:extLst>
                  <a:ext uri="{FF2B5EF4-FFF2-40B4-BE49-F238E27FC236}">
                    <a16:creationId xmlns:a16="http://schemas.microsoft.com/office/drawing/2014/main" id="{015EB870-1E35-2841-0707-3B04A0B8EFD9}"/>
                  </a:ext>
                </a:extLst>
              </p:cNvPr>
              <p:cNvSpPr/>
              <p:nvPr/>
            </p:nvSpPr>
            <p:spPr>
              <a:xfrm>
                <a:off x="2893797" y="2673213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6" name="Google Shape;6325;p109">
                <a:extLst>
                  <a:ext uri="{FF2B5EF4-FFF2-40B4-BE49-F238E27FC236}">
                    <a16:creationId xmlns:a16="http://schemas.microsoft.com/office/drawing/2014/main" id="{78494EA7-4AC6-53DF-7FB2-9826734CC1BB}"/>
                  </a:ext>
                </a:extLst>
              </p:cNvPr>
              <p:cNvSpPr/>
              <p:nvPr/>
            </p:nvSpPr>
            <p:spPr>
              <a:xfrm>
                <a:off x="2987053" y="2673213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6457" name="Google Shape;6326;p109">
                <a:extLst>
                  <a:ext uri="{FF2B5EF4-FFF2-40B4-BE49-F238E27FC236}">
                    <a16:creationId xmlns:a16="http://schemas.microsoft.com/office/drawing/2014/main" id="{E40763F6-550D-2D14-2A8B-1803CB598BFE}"/>
                  </a:ext>
                </a:extLst>
              </p:cNvPr>
              <p:cNvSpPr/>
              <p:nvPr/>
            </p:nvSpPr>
            <p:spPr>
              <a:xfrm>
                <a:off x="2800540" y="2673213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8" name="Google Shape;6327;p109">
                <a:extLst>
                  <a:ext uri="{FF2B5EF4-FFF2-40B4-BE49-F238E27FC236}">
                    <a16:creationId xmlns:a16="http://schemas.microsoft.com/office/drawing/2014/main" id="{3419DA94-3F6F-74A1-F79C-28CBB3B85195}"/>
                  </a:ext>
                </a:extLst>
              </p:cNvPr>
              <p:cNvSpPr/>
              <p:nvPr/>
            </p:nvSpPr>
            <p:spPr>
              <a:xfrm>
                <a:off x="2802320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9" name="Google Shape;6328;p109">
                <a:extLst>
                  <a:ext uri="{FF2B5EF4-FFF2-40B4-BE49-F238E27FC236}">
                    <a16:creationId xmlns:a16="http://schemas.microsoft.com/office/drawing/2014/main" id="{0246B303-9816-D8C4-C64A-D3B8C0277B39}"/>
                  </a:ext>
                </a:extLst>
              </p:cNvPr>
              <p:cNvSpPr/>
              <p:nvPr/>
            </p:nvSpPr>
            <p:spPr>
              <a:xfrm>
                <a:off x="2896295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60" name="Google Shape;6329;p109">
                <a:extLst>
                  <a:ext uri="{FF2B5EF4-FFF2-40B4-BE49-F238E27FC236}">
                    <a16:creationId xmlns:a16="http://schemas.microsoft.com/office/drawing/2014/main" id="{3751F415-D7F8-526B-3F30-0DD86D0B9CA1}"/>
                  </a:ext>
                </a:extLst>
              </p:cNvPr>
              <p:cNvSpPr/>
              <p:nvPr/>
            </p:nvSpPr>
            <p:spPr>
              <a:xfrm>
                <a:off x="2991316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6461" name="Google Shape;6330;p109">
                <a:extLst>
                  <a:ext uri="{FF2B5EF4-FFF2-40B4-BE49-F238E27FC236}">
                    <a16:creationId xmlns:a16="http://schemas.microsoft.com/office/drawing/2014/main" id="{09DA06EF-A6E5-15C1-9EDE-F0AED2FBD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3" y="2635005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2" name="Google Shape;6331;p109">
                <a:extLst>
                  <a:ext uri="{FF2B5EF4-FFF2-40B4-BE49-F238E27FC236}">
                    <a16:creationId xmlns:a16="http://schemas.microsoft.com/office/drawing/2014/main" id="{019216A1-C556-40DC-EEC2-DAB12374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047" y="2601635"/>
                <a:ext cx="285900" cy="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3" name="Google Shape;6332;p109">
                <a:extLst>
                  <a:ext uri="{FF2B5EF4-FFF2-40B4-BE49-F238E27FC236}">
                    <a16:creationId xmlns:a16="http://schemas.microsoft.com/office/drawing/2014/main" id="{712B5833-8219-B6B0-8109-411845D78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771728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4" name="Google Shape;6333;p109">
                <a:extLst>
                  <a:ext uri="{FF2B5EF4-FFF2-40B4-BE49-F238E27FC236}">
                    <a16:creationId xmlns:a16="http://schemas.microsoft.com/office/drawing/2014/main" id="{EEE33EDE-70E2-B45F-DC39-7AF7ABA3D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888946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65" name="Google Shape;6334;p109">
                <a:extLst>
                  <a:ext uri="{FF2B5EF4-FFF2-40B4-BE49-F238E27FC236}">
                    <a16:creationId xmlns:a16="http://schemas.microsoft.com/office/drawing/2014/main" id="{92963D1B-59B7-286F-6B1E-37DA91E463F2}"/>
                  </a:ext>
                </a:extLst>
              </p:cNvPr>
              <p:cNvSpPr/>
              <p:nvPr/>
            </p:nvSpPr>
            <p:spPr>
              <a:xfrm>
                <a:off x="3084916" y="2637575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6" name="Google Shape;6335;p109">
                <a:extLst>
                  <a:ext uri="{FF2B5EF4-FFF2-40B4-BE49-F238E27FC236}">
                    <a16:creationId xmlns:a16="http://schemas.microsoft.com/office/drawing/2014/main" id="{5E57EE57-795E-DEB1-FE40-866E0979745B}"/>
                  </a:ext>
                </a:extLst>
              </p:cNvPr>
              <p:cNvSpPr/>
              <p:nvPr/>
            </p:nvSpPr>
            <p:spPr>
              <a:xfrm>
                <a:off x="3121361" y="2603179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" name="Google Shape;6336;p109">
                <a:extLst>
                  <a:ext uri="{FF2B5EF4-FFF2-40B4-BE49-F238E27FC236}">
                    <a16:creationId xmlns:a16="http://schemas.microsoft.com/office/drawing/2014/main" id="{D603248D-6507-1583-B270-EFA7320822C2}"/>
                  </a:ext>
                </a:extLst>
              </p:cNvPr>
              <p:cNvSpPr/>
              <p:nvPr/>
            </p:nvSpPr>
            <p:spPr>
              <a:xfrm>
                <a:off x="3151389" y="2576484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468" name="Google Shape;6337;p109">
                <a:extLst>
                  <a:ext uri="{FF2B5EF4-FFF2-40B4-BE49-F238E27FC236}">
                    <a16:creationId xmlns:a16="http://schemas.microsoft.com/office/drawing/2014/main" id="{E99616D5-1677-4668-C45F-772AF816588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671267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9" name="Google Shape;6338;p109">
                <a:extLst>
                  <a:ext uri="{FF2B5EF4-FFF2-40B4-BE49-F238E27FC236}">
                    <a16:creationId xmlns:a16="http://schemas.microsoft.com/office/drawing/2014/main" id="{A704A132-C1F7-E6E7-2833-A8619CFA02A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785234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07" name="组合 6306">
              <a:extLst>
                <a:ext uri="{FF2B5EF4-FFF2-40B4-BE49-F238E27FC236}">
                  <a16:creationId xmlns:a16="http://schemas.microsoft.com/office/drawing/2014/main" id="{05D22392-7827-99E2-1967-1885FE8E8D47}"/>
                </a:ext>
              </a:extLst>
            </p:cNvPr>
            <p:cNvGrpSpPr/>
            <p:nvPr/>
          </p:nvGrpSpPr>
          <p:grpSpPr>
            <a:xfrm>
              <a:off x="2993718" y="253059"/>
              <a:ext cx="4366057" cy="2591741"/>
              <a:chOff x="2993718" y="253059"/>
              <a:chExt cx="4366057" cy="2591741"/>
            </a:xfrm>
          </p:grpSpPr>
          <p:sp>
            <p:nvSpPr>
              <p:cNvPr id="6321" name="矩形 6320">
                <a:extLst>
                  <a:ext uri="{FF2B5EF4-FFF2-40B4-BE49-F238E27FC236}">
                    <a16:creationId xmlns:a16="http://schemas.microsoft.com/office/drawing/2014/main" id="{1BF354A3-F004-B9CA-E04D-C161AE626DBB}"/>
                  </a:ext>
                </a:extLst>
              </p:cNvPr>
              <p:cNvSpPr/>
              <p:nvPr/>
            </p:nvSpPr>
            <p:spPr>
              <a:xfrm>
                <a:off x="3523308" y="727927"/>
                <a:ext cx="632460" cy="864870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349" name="矩形 6348">
                <a:extLst>
                  <a:ext uri="{FF2B5EF4-FFF2-40B4-BE49-F238E27FC236}">
                    <a16:creationId xmlns:a16="http://schemas.microsoft.com/office/drawing/2014/main" id="{BC744435-1F4E-2066-C987-96577738AB8D}"/>
                  </a:ext>
                </a:extLst>
              </p:cNvPr>
              <p:cNvSpPr/>
              <p:nvPr/>
            </p:nvSpPr>
            <p:spPr>
              <a:xfrm>
                <a:off x="3043248" y="75459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3" name="矩形 6352">
                <a:extLst>
                  <a:ext uri="{FF2B5EF4-FFF2-40B4-BE49-F238E27FC236}">
                    <a16:creationId xmlns:a16="http://schemas.microsoft.com/office/drawing/2014/main" id="{8688F72B-4296-8231-A3A1-611FCF15AD13}"/>
                  </a:ext>
                </a:extLst>
              </p:cNvPr>
              <p:cNvSpPr/>
              <p:nvPr/>
            </p:nvSpPr>
            <p:spPr>
              <a:xfrm>
                <a:off x="3603318" y="792697"/>
                <a:ext cx="361950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4" name="矩形 6353">
                <a:extLst>
                  <a:ext uri="{FF2B5EF4-FFF2-40B4-BE49-F238E27FC236}">
                    <a16:creationId xmlns:a16="http://schemas.microsoft.com/office/drawing/2014/main" id="{EA6BD963-C3ED-D8A6-4B55-096497D5458C}"/>
                  </a:ext>
                </a:extLst>
              </p:cNvPr>
              <p:cNvSpPr/>
              <p:nvPr/>
            </p:nvSpPr>
            <p:spPr>
              <a:xfrm>
                <a:off x="3816678" y="788887"/>
                <a:ext cx="152400" cy="64770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5" name="矩形 6354">
                <a:extLst>
                  <a:ext uri="{FF2B5EF4-FFF2-40B4-BE49-F238E27FC236}">
                    <a16:creationId xmlns:a16="http://schemas.microsoft.com/office/drawing/2014/main" id="{5CECAA88-D653-2E07-54F4-46EF049B33B5}"/>
                  </a:ext>
                </a:extLst>
              </p:cNvPr>
              <p:cNvSpPr/>
              <p:nvPr/>
            </p:nvSpPr>
            <p:spPr>
              <a:xfrm>
                <a:off x="3658563" y="1047967"/>
                <a:ext cx="249555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7" name="矩形 6356">
                <a:extLst>
                  <a:ext uri="{FF2B5EF4-FFF2-40B4-BE49-F238E27FC236}">
                    <a16:creationId xmlns:a16="http://schemas.microsoft.com/office/drawing/2014/main" id="{D6EDB724-12CB-0E14-3C0F-4BC9F553CC0A}"/>
                  </a:ext>
                </a:extLst>
              </p:cNvPr>
              <p:cNvSpPr/>
              <p:nvPr/>
            </p:nvSpPr>
            <p:spPr>
              <a:xfrm>
                <a:off x="3658563" y="1341338"/>
                <a:ext cx="253365" cy="6096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58" name="直接箭头连接符 6357">
                <a:extLst>
                  <a:ext uri="{FF2B5EF4-FFF2-40B4-BE49-F238E27FC236}">
                    <a16:creationId xmlns:a16="http://schemas.microsoft.com/office/drawing/2014/main" id="{F94E9DBF-4BE2-27D8-33CA-868080F19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318" y="496242"/>
                <a:ext cx="0" cy="25400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直接箭头连接符 6359">
                <a:extLst>
                  <a:ext uri="{FF2B5EF4-FFF2-40B4-BE49-F238E27FC236}">
                    <a16:creationId xmlns:a16="http://schemas.microsoft.com/office/drawing/2014/main" id="{94012B50-B834-54CA-F9DE-9FC4C3CD5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318" y="963602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2" name="直接箭头连接符 6361">
                <a:extLst>
                  <a:ext uri="{FF2B5EF4-FFF2-40B4-BE49-F238E27FC236}">
                    <a16:creationId xmlns:a16="http://schemas.microsoft.com/office/drawing/2014/main" id="{94154E21-9702-A0C1-9A7F-8DF6CFA0D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198" y="844132"/>
                <a:ext cx="118110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4" name="直接箭头连接符 6363">
                <a:extLst>
                  <a:ext uri="{FF2B5EF4-FFF2-40B4-BE49-F238E27FC236}">
                    <a16:creationId xmlns:a16="http://schemas.microsoft.com/office/drawing/2014/main" id="{0E2BA9F7-D48A-EB95-CF9A-D3715C642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01388" y="1360387"/>
                <a:ext cx="114300" cy="1905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5" name="直接连接符 6364">
                <a:extLst>
                  <a:ext uri="{FF2B5EF4-FFF2-40B4-BE49-F238E27FC236}">
                    <a16:creationId xmlns:a16="http://schemas.microsoft.com/office/drawing/2014/main" id="{3282C49F-5F3C-4799-D482-208AADEB1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0560" y="1467067"/>
                <a:ext cx="7948" cy="1377733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7" name="直接箭头连接符 6366">
                <a:extLst>
                  <a:ext uri="{FF2B5EF4-FFF2-40B4-BE49-F238E27FC236}">
                    <a16:creationId xmlns:a16="http://schemas.microsoft.com/office/drawing/2014/main" id="{4023E4D5-D6B9-00A0-DC8C-BA4F073B9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640" y="2839720"/>
                <a:ext cx="1029027" cy="1282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8" name="文本框 6367">
                <a:extLst>
                  <a:ext uri="{FF2B5EF4-FFF2-40B4-BE49-F238E27FC236}">
                    <a16:creationId xmlns:a16="http://schemas.microsoft.com/office/drawing/2014/main" id="{6BCF9D1B-CAF9-2A7C-D811-2787C8D6697A}"/>
                  </a:ext>
                </a:extLst>
              </p:cNvPr>
              <p:cNvSpPr txBox="1"/>
              <p:nvPr/>
            </p:nvSpPr>
            <p:spPr>
              <a:xfrm>
                <a:off x="3168979" y="1591517"/>
                <a:ext cx="70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9" name="矩形 6368">
                <a:extLst>
                  <a:ext uri="{FF2B5EF4-FFF2-40B4-BE49-F238E27FC236}">
                    <a16:creationId xmlns:a16="http://schemas.microsoft.com/office/drawing/2014/main" id="{83A8677B-857B-1CED-9051-90CC71AFB4E7}"/>
                  </a:ext>
                </a:extLst>
              </p:cNvPr>
              <p:cNvSpPr/>
              <p:nvPr/>
            </p:nvSpPr>
            <p:spPr>
              <a:xfrm>
                <a:off x="2993718" y="289777"/>
                <a:ext cx="46101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1" name="矩形 6370">
                <a:extLst>
                  <a:ext uri="{FF2B5EF4-FFF2-40B4-BE49-F238E27FC236}">
                    <a16:creationId xmlns:a16="http://schemas.microsoft.com/office/drawing/2014/main" id="{6A4F966B-4548-792B-AAE7-8E24D1F70DE7}"/>
                  </a:ext>
                </a:extLst>
              </p:cNvPr>
              <p:cNvSpPr/>
              <p:nvPr/>
            </p:nvSpPr>
            <p:spPr>
              <a:xfrm>
                <a:off x="3229938" y="297397"/>
                <a:ext cx="220980" cy="171450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73" name="直接箭头连接符 6372">
                <a:extLst>
                  <a:ext uri="{FF2B5EF4-FFF2-40B4-BE49-F238E27FC236}">
                    <a16:creationId xmlns:a16="http://schemas.microsoft.com/office/drawing/2014/main" id="{6E23605F-0383-4A50-5F93-E320BBDFF10E}"/>
                  </a:ext>
                </a:extLst>
              </p:cNvPr>
              <p:cNvCxnSpPr>
                <a:cxnSpLocks/>
                <a:stCxn id="6353" idx="2"/>
                <a:endCxn id="6355" idx="0"/>
              </p:cNvCxnSpPr>
              <p:nvPr/>
            </p:nvCxnSpPr>
            <p:spPr>
              <a:xfrm flipH="1">
                <a:off x="3783341" y="861277"/>
                <a:ext cx="952" cy="186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5" name="直接箭头连接符 6374">
                <a:extLst>
                  <a:ext uri="{FF2B5EF4-FFF2-40B4-BE49-F238E27FC236}">
                    <a16:creationId xmlns:a16="http://schemas.microsoft.com/office/drawing/2014/main" id="{609B086B-C493-4E32-F565-FA07EF159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008" y="1116547"/>
                <a:ext cx="0" cy="20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77" name="文本框 6376">
                <a:extLst>
                  <a:ext uri="{FF2B5EF4-FFF2-40B4-BE49-F238E27FC236}">
                    <a16:creationId xmlns:a16="http://schemas.microsoft.com/office/drawing/2014/main" id="{4193ECF0-3FEF-7B6A-3259-642EB82DCCB5}"/>
                  </a:ext>
                </a:extLst>
              </p:cNvPr>
              <p:cNvSpPr txBox="1"/>
              <p:nvPr/>
            </p:nvSpPr>
            <p:spPr>
              <a:xfrm>
                <a:off x="3460931" y="1097766"/>
                <a:ext cx="40908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softmax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79" name="文本框 6378">
                <a:extLst>
                  <a:ext uri="{FF2B5EF4-FFF2-40B4-BE49-F238E27FC236}">
                    <a16:creationId xmlns:a16="http://schemas.microsoft.com/office/drawing/2014/main" id="{58474077-602A-70C9-EF7A-43267B9DF453}"/>
                  </a:ext>
                </a:extLst>
              </p:cNvPr>
              <p:cNvSpPr txBox="1"/>
              <p:nvPr/>
            </p:nvSpPr>
            <p:spPr>
              <a:xfrm>
                <a:off x="3454729" y="1355179"/>
                <a:ext cx="708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map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81" name="文本框 6380">
                <a:extLst>
                  <a:ext uri="{FF2B5EF4-FFF2-40B4-BE49-F238E27FC236}">
                    <a16:creationId xmlns:a16="http://schemas.microsoft.com/office/drawing/2014/main" id="{CD83A644-D248-1536-FA9B-37635E04B960}"/>
                  </a:ext>
                </a:extLst>
              </p:cNvPr>
              <p:cNvSpPr txBox="1"/>
              <p:nvPr/>
            </p:nvSpPr>
            <p:spPr>
              <a:xfrm rot="5400000">
                <a:off x="3593476" y="1050363"/>
                <a:ext cx="1008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6383" name="文本框 6382">
                <a:extLst>
                  <a:ext uri="{FF2B5EF4-FFF2-40B4-BE49-F238E27FC236}">
                    <a16:creationId xmlns:a16="http://schemas.microsoft.com/office/drawing/2014/main" id="{B81C2B0B-2C6A-73C5-C737-8DFE1BC46870}"/>
                  </a:ext>
                </a:extLst>
              </p:cNvPr>
              <p:cNvSpPr txBox="1"/>
              <p:nvPr/>
            </p:nvSpPr>
            <p:spPr>
              <a:xfrm>
                <a:off x="3018485" y="933603"/>
                <a:ext cx="7086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84" name="文本框 6383">
                <a:extLst>
                  <a:ext uri="{FF2B5EF4-FFF2-40B4-BE49-F238E27FC236}">
                    <a16:creationId xmlns:a16="http://schemas.microsoft.com/office/drawing/2014/main" id="{3CD7E175-0B7E-0500-4B7A-74534F4CC3C4}"/>
                  </a:ext>
                </a:extLst>
              </p:cNvPr>
              <p:cNvSpPr txBox="1"/>
              <p:nvPr/>
            </p:nvSpPr>
            <p:spPr>
              <a:xfrm>
                <a:off x="3401388" y="254254"/>
                <a:ext cx="708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85" name="矩形 6384">
                <a:extLst>
                  <a:ext uri="{FF2B5EF4-FFF2-40B4-BE49-F238E27FC236}">
                    <a16:creationId xmlns:a16="http://schemas.microsoft.com/office/drawing/2014/main" id="{746B7699-F61E-39E4-00D7-4EC3FD4E6509}"/>
                  </a:ext>
                </a:extLst>
              </p:cNvPr>
              <p:cNvSpPr/>
              <p:nvPr/>
            </p:nvSpPr>
            <p:spPr>
              <a:xfrm>
                <a:off x="3038104" y="127275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6" name="矩形 6385">
                <a:extLst>
                  <a:ext uri="{FF2B5EF4-FFF2-40B4-BE49-F238E27FC236}">
                    <a16:creationId xmlns:a16="http://schemas.microsoft.com/office/drawing/2014/main" id="{7CD08025-D84A-A17A-C05B-A74D859DF85F}"/>
                  </a:ext>
                </a:extLst>
              </p:cNvPr>
              <p:cNvSpPr/>
              <p:nvPr/>
            </p:nvSpPr>
            <p:spPr>
              <a:xfrm>
                <a:off x="5125312" y="727927"/>
                <a:ext cx="632460" cy="864870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387" name="矩形 6386">
                <a:extLst>
                  <a:ext uri="{FF2B5EF4-FFF2-40B4-BE49-F238E27FC236}">
                    <a16:creationId xmlns:a16="http://schemas.microsoft.com/office/drawing/2014/main" id="{9C198D1E-54C8-2303-8138-1F65DD8A061F}"/>
                  </a:ext>
                </a:extLst>
              </p:cNvPr>
              <p:cNvSpPr/>
              <p:nvPr/>
            </p:nvSpPr>
            <p:spPr>
              <a:xfrm>
                <a:off x="4645252" y="75459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8" name="矩形 6387">
                <a:extLst>
                  <a:ext uri="{FF2B5EF4-FFF2-40B4-BE49-F238E27FC236}">
                    <a16:creationId xmlns:a16="http://schemas.microsoft.com/office/drawing/2014/main" id="{6047CF7E-7066-B913-16EA-41872E168A9A}"/>
                  </a:ext>
                </a:extLst>
              </p:cNvPr>
              <p:cNvSpPr/>
              <p:nvPr/>
            </p:nvSpPr>
            <p:spPr>
              <a:xfrm>
                <a:off x="5205322" y="792697"/>
                <a:ext cx="361950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9" name="矩形 6388">
                <a:extLst>
                  <a:ext uri="{FF2B5EF4-FFF2-40B4-BE49-F238E27FC236}">
                    <a16:creationId xmlns:a16="http://schemas.microsoft.com/office/drawing/2014/main" id="{F583DECB-407F-00C4-0ACA-83EA29E0019B}"/>
                  </a:ext>
                </a:extLst>
              </p:cNvPr>
              <p:cNvSpPr/>
              <p:nvPr/>
            </p:nvSpPr>
            <p:spPr>
              <a:xfrm>
                <a:off x="5418682" y="788887"/>
                <a:ext cx="152400" cy="6477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1" name="矩形 6390">
                <a:extLst>
                  <a:ext uri="{FF2B5EF4-FFF2-40B4-BE49-F238E27FC236}">
                    <a16:creationId xmlns:a16="http://schemas.microsoft.com/office/drawing/2014/main" id="{7445D948-EAC9-8289-D42A-42913E017A0E}"/>
                  </a:ext>
                </a:extLst>
              </p:cNvPr>
              <p:cNvSpPr/>
              <p:nvPr/>
            </p:nvSpPr>
            <p:spPr>
              <a:xfrm>
                <a:off x="5260567" y="1047967"/>
                <a:ext cx="249555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2" name="矩形 6391">
                <a:extLst>
                  <a:ext uri="{FF2B5EF4-FFF2-40B4-BE49-F238E27FC236}">
                    <a16:creationId xmlns:a16="http://schemas.microsoft.com/office/drawing/2014/main" id="{972F069F-107F-BB44-5924-D7A3A268F9EF}"/>
                  </a:ext>
                </a:extLst>
              </p:cNvPr>
              <p:cNvSpPr/>
              <p:nvPr/>
            </p:nvSpPr>
            <p:spPr>
              <a:xfrm>
                <a:off x="5260567" y="1341338"/>
                <a:ext cx="253365" cy="6096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93" name="直接箭头连接符 6392">
                <a:extLst>
                  <a:ext uri="{FF2B5EF4-FFF2-40B4-BE49-F238E27FC236}">
                    <a16:creationId xmlns:a16="http://schemas.microsoft.com/office/drawing/2014/main" id="{54898081-419D-AF84-E44F-E77B95E4D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322" y="491707"/>
                <a:ext cx="0" cy="25146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6" name="直接箭头连接符 6395">
                <a:extLst>
                  <a:ext uri="{FF2B5EF4-FFF2-40B4-BE49-F238E27FC236}">
                    <a16:creationId xmlns:a16="http://schemas.microsoft.com/office/drawing/2014/main" id="{AE19E6AC-A519-E53B-25E1-2D2F12DB3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202" y="844132"/>
                <a:ext cx="118110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7" name="直接箭头连接符 6396">
                <a:extLst>
                  <a:ext uri="{FF2B5EF4-FFF2-40B4-BE49-F238E27FC236}">
                    <a16:creationId xmlns:a16="http://schemas.microsoft.com/office/drawing/2014/main" id="{E92E07EA-8E9B-BB20-9670-DA372E4FD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3392" y="1360387"/>
                <a:ext cx="114300" cy="1905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8" name="直接连接符 6397">
                <a:extLst>
                  <a:ext uri="{FF2B5EF4-FFF2-40B4-BE49-F238E27FC236}">
                    <a16:creationId xmlns:a16="http://schemas.microsoft.com/office/drawing/2014/main" id="{89351740-D160-49E0-0675-266B7A9D6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4416" y="1467067"/>
                <a:ext cx="0" cy="621030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0" name="直接箭头连接符 6399">
                <a:extLst>
                  <a:ext uri="{FF2B5EF4-FFF2-40B4-BE49-F238E27FC236}">
                    <a16:creationId xmlns:a16="http://schemas.microsoft.com/office/drawing/2014/main" id="{4C5F887C-CF45-F375-557B-C5BF519E3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7089" y="2000467"/>
                <a:ext cx="0" cy="27813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2" name="文本框 6401">
                <a:extLst>
                  <a:ext uri="{FF2B5EF4-FFF2-40B4-BE49-F238E27FC236}">
                    <a16:creationId xmlns:a16="http://schemas.microsoft.com/office/drawing/2014/main" id="{A551B939-1FF1-54CB-07BB-B7370DA610B7}"/>
                  </a:ext>
                </a:extLst>
              </p:cNvPr>
              <p:cNvSpPr txBox="1"/>
              <p:nvPr/>
            </p:nvSpPr>
            <p:spPr>
              <a:xfrm>
                <a:off x="4770983" y="1591517"/>
                <a:ext cx="70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04" name="矩形 6403">
                <a:extLst>
                  <a:ext uri="{FF2B5EF4-FFF2-40B4-BE49-F238E27FC236}">
                    <a16:creationId xmlns:a16="http://schemas.microsoft.com/office/drawing/2014/main" id="{53AAF6A4-E541-828D-7869-4182E16DC213}"/>
                  </a:ext>
                </a:extLst>
              </p:cNvPr>
              <p:cNvSpPr/>
              <p:nvPr/>
            </p:nvSpPr>
            <p:spPr>
              <a:xfrm>
                <a:off x="4595722" y="289777"/>
                <a:ext cx="46101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6" name="矩形 6405">
                <a:extLst>
                  <a:ext uri="{FF2B5EF4-FFF2-40B4-BE49-F238E27FC236}">
                    <a16:creationId xmlns:a16="http://schemas.microsoft.com/office/drawing/2014/main" id="{82F23CAA-DDAA-E587-FD1B-3FE11B24A322}"/>
                  </a:ext>
                </a:extLst>
              </p:cNvPr>
              <p:cNvSpPr/>
              <p:nvPr/>
            </p:nvSpPr>
            <p:spPr>
              <a:xfrm>
                <a:off x="4831942" y="297397"/>
                <a:ext cx="220980" cy="163964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08" name="直接箭头连接符 6407">
                <a:extLst>
                  <a:ext uri="{FF2B5EF4-FFF2-40B4-BE49-F238E27FC236}">
                    <a16:creationId xmlns:a16="http://schemas.microsoft.com/office/drawing/2014/main" id="{8EE65CD8-AB17-EC0E-E9B6-DD698DAD2C31}"/>
                  </a:ext>
                </a:extLst>
              </p:cNvPr>
              <p:cNvCxnSpPr>
                <a:cxnSpLocks/>
                <a:stCxn id="6388" idx="2"/>
                <a:endCxn id="6391" idx="0"/>
              </p:cNvCxnSpPr>
              <p:nvPr/>
            </p:nvCxnSpPr>
            <p:spPr>
              <a:xfrm flipH="1">
                <a:off x="5385345" y="861277"/>
                <a:ext cx="952" cy="186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0" name="直接箭头连接符 6409">
                <a:extLst>
                  <a:ext uri="{FF2B5EF4-FFF2-40B4-BE49-F238E27FC236}">
                    <a16:creationId xmlns:a16="http://schemas.microsoft.com/office/drawing/2014/main" id="{4FE96FFE-052A-40C8-F76A-52077016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012" y="1116547"/>
                <a:ext cx="0" cy="20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12" name="文本框 6411">
                <a:extLst>
                  <a:ext uri="{FF2B5EF4-FFF2-40B4-BE49-F238E27FC236}">
                    <a16:creationId xmlns:a16="http://schemas.microsoft.com/office/drawing/2014/main" id="{19AC9A90-01BA-3B6E-FCF7-C45A850107A7}"/>
                  </a:ext>
                </a:extLst>
              </p:cNvPr>
              <p:cNvSpPr txBox="1"/>
              <p:nvPr/>
            </p:nvSpPr>
            <p:spPr>
              <a:xfrm>
                <a:off x="5062935" y="1097766"/>
                <a:ext cx="40908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softmax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14" name="文本框 6413">
                <a:extLst>
                  <a:ext uri="{FF2B5EF4-FFF2-40B4-BE49-F238E27FC236}">
                    <a16:creationId xmlns:a16="http://schemas.microsoft.com/office/drawing/2014/main" id="{63927EDC-8F71-23C7-BF4C-EF48427E7D4F}"/>
                  </a:ext>
                </a:extLst>
              </p:cNvPr>
              <p:cNvSpPr txBox="1"/>
              <p:nvPr/>
            </p:nvSpPr>
            <p:spPr>
              <a:xfrm>
                <a:off x="5056733" y="1355179"/>
                <a:ext cx="708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map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16" name="文本框 6415">
                <a:extLst>
                  <a:ext uri="{FF2B5EF4-FFF2-40B4-BE49-F238E27FC236}">
                    <a16:creationId xmlns:a16="http://schemas.microsoft.com/office/drawing/2014/main" id="{F8D068A0-7EF8-AFBA-F889-74CD942AC402}"/>
                  </a:ext>
                </a:extLst>
              </p:cNvPr>
              <p:cNvSpPr txBox="1"/>
              <p:nvPr/>
            </p:nvSpPr>
            <p:spPr>
              <a:xfrm rot="5400000">
                <a:off x="5195480" y="1050363"/>
                <a:ext cx="1008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6417" name="文本框 6416">
                <a:extLst>
                  <a:ext uri="{FF2B5EF4-FFF2-40B4-BE49-F238E27FC236}">
                    <a16:creationId xmlns:a16="http://schemas.microsoft.com/office/drawing/2014/main" id="{CA379ACD-C4D9-35C9-9B71-3613C9692F20}"/>
                  </a:ext>
                </a:extLst>
              </p:cNvPr>
              <p:cNvSpPr txBox="1"/>
              <p:nvPr/>
            </p:nvSpPr>
            <p:spPr>
              <a:xfrm>
                <a:off x="4620489" y="933603"/>
                <a:ext cx="7086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19" name="文本框 6418">
                <a:extLst>
                  <a:ext uri="{FF2B5EF4-FFF2-40B4-BE49-F238E27FC236}">
                    <a16:creationId xmlns:a16="http://schemas.microsoft.com/office/drawing/2014/main" id="{87D88EF5-CC22-8BB1-4E03-96A63D06A1E7}"/>
                  </a:ext>
                </a:extLst>
              </p:cNvPr>
              <p:cNvSpPr txBox="1"/>
              <p:nvPr/>
            </p:nvSpPr>
            <p:spPr>
              <a:xfrm>
                <a:off x="5003392" y="254254"/>
                <a:ext cx="708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20" name="矩形 6419">
                <a:extLst>
                  <a:ext uri="{FF2B5EF4-FFF2-40B4-BE49-F238E27FC236}">
                    <a16:creationId xmlns:a16="http://schemas.microsoft.com/office/drawing/2014/main" id="{8BCFE589-4309-8CEA-3437-085D69C392F0}"/>
                  </a:ext>
                </a:extLst>
              </p:cNvPr>
              <p:cNvSpPr/>
              <p:nvPr/>
            </p:nvSpPr>
            <p:spPr>
              <a:xfrm>
                <a:off x="4640108" y="127275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35" name="直接箭头连接符 6434">
                <a:extLst>
                  <a:ext uri="{FF2B5EF4-FFF2-40B4-BE49-F238E27FC236}">
                    <a16:creationId xmlns:a16="http://schemas.microsoft.com/office/drawing/2014/main" id="{9A1148EA-87C2-049F-B7BF-087DB2AE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4345" y="2824480"/>
                <a:ext cx="1156935" cy="10431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80" name="组合 6479">
                <a:extLst>
                  <a:ext uri="{FF2B5EF4-FFF2-40B4-BE49-F238E27FC236}">
                    <a16:creationId xmlns:a16="http://schemas.microsoft.com/office/drawing/2014/main" id="{877B34A6-CB1C-6DB6-7B6C-42D46C527B5D}"/>
                  </a:ext>
                </a:extLst>
              </p:cNvPr>
              <p:cNvGrpSpPr/>
              <p:nvPr/>
            </p:nvGrpSpPr>
            <p:grpSpPr>
              <a:xfrm>
                <a:off x="6163653" y="253059"/>
                <a:ext cx="1196122" cy="2566341"/>
                <a:chOff x="6253909" y="377735"/>
                <a:chExt cx="1196122" cy="2566341"/>
              </a:xfrm>
            </p:grpSpPr>
            <p:sp>
              <p:nvSpPr>
                <p:cNvPr id="6422" name="矩形 6421">
                  <a:extLst>
                    <a:ext uri="{FF2B5EF4-FFF2-40B4-BE49-F238E27FC236}">
                      <a16:creationId xmlns:a16="http://schemas.microsoft.com/office/drawing/2014/main" id="{587644C7-B33B-F6DA-E0BD-6B3523FF852C}"/>
                    </a:ext>
                  </a:extLst>
                </p:cNvPr>
                <p:cNvSpPr/>
                <p:nvPr/>
              </p:nvSpPr>
              <p:spPr>
                <a:xfrm>
                  <a:off x="6783499" y="851408"/>
                  <a:ext cx="632460" cy="864870"/>
                </a:xfrm>
                <a:prstGeom prst="rect">
                  <a:avLst/>
                </a:prstGeom>
                <a:noFill/>
                <a:ln w="12700">
                  <a:solidFill>
                    <a:srgbClr val="7C8788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6423" name="矩形 6422">
                  <a:extLst>
                    <a:ext uri="{FF2B5EF4-FFF2-40B4-BE49-F238E27FC236}">
                      <a16:creationId xmlns:a16="http://schemas.microsoft.com/office/drawing/2014/main" id="{5CAD2883-7F9A-D965-1DE2-15EF0BD1ADFB}"/>
                    </a:ext>
                  </a:extLst>
                </p:cNvPr>
                <p:cNvSpPr/>
                <p:nvPr/>
              </p:nvSpPr>
              <p:spPr>
                <a:xfrm>
                  <a:off x="6303439" y="878078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4" name="矩形 6423">
                  <a:extLst>
                    <a:ext uri="{FF2B5EF4-FFF2-40B4-BE49-F238E27FC236}">
                      <a16:creationId xmlns:a16="http://schemas.microsoft.com/office/drawing/2014/main" id="{5A5254E7-48CF-2306-9487-BA8CF46E0F30}"/>
                    </a:ext>
                  </a:extLst>
                </p:cNvPr>
                <p:cNvSpPr/>
                <p:nvPr/>
              </p:nvSpPr>
              <p:spPr>
                <a:xfrm>
                  <a:off x="6863509" y="916178"/>
                  <a:ext cx="361950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5" name="矩形 6424">
                  <a:extLst>
                    <a:ext uri="{FF2B5EF4-FFF2-40B4-BE49-F238E27FC236}">
                      <a16:creationId xmlns:a16="http://schemas.microsoft.com/office/drawing/2014/main" id="{42DAD332-07C7-4CB8-7AF9-773C3C56CC75}"/>
                    </a:ext>
                  </a:extLst>
                </p:cNvPr>
                <p:cNvSpPr/>
                <p:nvPr/>
              </p:nvSpPr>
              <p:spPr>
                <a:xfrm>
                  <a:off x="7076869" y="912368"/>
                  <a:ext cx="152400" cy="64770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6" name="矩形 6425">
                  <a:extLst>
                    <a:ext uri="{FF2B5EF4-FFF2-40B4-BE49-F238E27FC236}">
                      <a16:creationId xmlns:a16="http://schemas.microsoft.com/office/drawing/2014/main" id="{4234F2D0-57DF-DC84-44F6-C6C3FB3FBF03}"/>
                    </a:ext>
                  </a:extLst>
                </p:cNvPr>
                <p:cNvSpPr/>
                <p:nvPr/>
              </p:nvSpPr>
              <p:spPr>
                <a:xfrm>
                  <a:off x="6918754" y="1171448"/>
                  <a:ext cx="249555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8" name="矩形 6427">
                  <a:extLst>
                    <a:ext uri="{FF2B5EF4-FFF2-40B4-BE49-F238E27FC236}">
                      <a16:creationId xmlns:a16="http://schemas.microsoft.com/office/drawing/2014/main" id="{FCCB7A28-70FE-48AB-3B5D-2F81E7514EAF}"/>
                    </a:ext>
                  </a:extLst>
                </p:cNvPr>
                <p:cNvSpPr/>
                <p:nvPr/>
              </p:nvSpPr>
              <p:spPr>
                <a:xfrm>
                  <a:off x="6918754" y="1464819"/>
                  <a:ext cx="253365" cy="6096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31" name="直接箭头连接符 6430">
                  <a:extLst>
                    <a:ext uri="{FF2B5EF4-FFF2-40B4-BE49-F238E27FC236}">
                      <a16:creationId xmlns:a16="http://schemas.microsoft.com/office/drawing/2014/main" id="{892A1F76-6E57-7724-33BA-74C7B8C54AB5}"/>
                    </a:ext>
                  </a:extLst>
                </p:cNvPr>
                <p:cNvCxnSpPr/>
                <p:nvPr/>
              </p:nvCxnSpPr>
              <p:spPr>
                <a:xfrm>
                  <a:off x="6665389" y="967613"/>
                  <a:ext cx="118110" cy="0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3" name="直接箭头连接符 6432">
                  <a:extLst>
                    <a:ext uri="{FF2B5EF4-FFF2-40B4-BE49-F238E27FC236}">
                      <a16:creationId xmlns:a16="http://schemas.microsoft.com/office/drawing/2014/main" id="{455AE99F-4AA6-9517-C089-38D8C5CDA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61579" y="1483868"/>
                  <a:ext cx="114300" cy="1905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4" name="直接连接符 6433">
                  <a:extLst>
                    <a:ext uri="{FF2B5EF4-FFF2-40B4-BE49-F238E27FC236}">
                      <a16:creationId xmlns:a16="http://schemas.microsoft.com/office/drawing/2014/main" id="{190166D8-B2BB-F87C-72C9-8697D6C3A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8699" y="1590548"/>
                  <a:ext cx="27597" cy="1353528"/>
                </a:xfrm>
                <a:prstGeom prst="line">
                  <a:avLst/>
                </a:prstGeom>
                <a:ln w="19050">
                  <a:solidFill>
                    <a:srgbClr val="3DB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36" name="文本框 6435">
                  <a:extLst>
                    <a:ext uri="{FF2B5EF4-FFF2-40B4-BE49-F238E27FC236}">
                      <a16:creationId xmlns:a16="http://schemas.microsoft.com/office/drawing/2014/main" id="{B42707FA-40EE-FFF9-FD33-5B68112F847B}"/>
                    </a:ext>
                  </a:extLst>
                </p:cNvPr>
                <p:cNvSpPr txBox="1"/>
                <p:nvPr/>
              </p:nvSpPr>
              <p:spPr>
                <a:xfrm>
                  <a:off x="6429170" y="1714998"/>
                  <a:ext cx="70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output</a:t>
                  </a:r>
                  <a:endParaRPr lang="zh-CN" altLang="en-US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38" name="矩形 6437">
                  <a:extLst>
                    <a:ext uri="{FF2B5EF4-FFF2-40B4-BE49-F238E27FC236}">
                      <a16:creationId xmlns:a16="http://schemas.microsoft.com/office/drawing/2014/main" id="{0E098809-1EBD-084D-60BD-3774E30B1530}"/>
                    </a:ext>
                  </a:extLst>
                </p:cNvPr>
                <p:cNvSpPr/>
                <p:nvPr/>
              </p:nvSpPr>
              <p:spPr>
                <a:xfrm>
                  <a:off x="6253909" y="413258"/>
                  <a:ext cx="46101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9" name="矩形 6438">
                  <a:extLst>
                    <a:ext uri="{FF2B5EF4-FFF2-40B4-BE49-F238E27FC236}">
                      <a16:creationId xmlns:a16="http://schemas.microsoft.com/office/drawing/2014/main" id="{F950EAAE-8C48-41E1-4C7B-26C1B9BFB9EE}"/>
                    </a:ext>
                  </a:extLst>
                </p:cNvPr>
                <p:cNvSpPr/>
                <p:nvPr/>
              </p:nvSpPr>
              <p:spPr>
                <a:xfrm>
                  <a:off x="6490129" y="420878"/>
                  <a:ext cx="220980" cy="171450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rgbClr val="CCDA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445" name="直接箭头连接符 6444">
                  <a:extLst>
                    <a:ext uri="{FF2B5EF4-FFF2-40B4-BE49-F238E27FC236}">
                      <a16:creationId xmlns:a16="http://schemas.microsoft.com/office/drawing/2014/main" id="{9A4B7732-ADBE-8788-2B72-6D380DF3400A}"/>
                    </a:ext>
                  </a:extLst>
                </p:cNvPr>
                <p:cNvCxnSpPr>
                  <a:cxnSpLocks/>
                  <a:stCxn id="6424" idx="2"/>
                  <a:endCxn id="6426" idx="0"/>
                </p:cNvCxnSpPr>
                <p:nvPr/>
              </p:nvCxnSpPr>
              <p:spPr>
                <a:xfrm flipH="1">
                  <a:off x="7043532" y="984758"/>
                  <a:ext cx="952" cy="186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6" name="直接箭头连接符 6445">
                  <a:extLst>
                    <a:ext uri="{FF2B5EF4-FFF2-40B4-BE49-F238E27FC236}">
                      <a16:creationId xmlns:a16="http://schemas.microsoft.com/office/drawing/2014/main" id="{F9509228-10E3-DA27-BB9A-4E9F3260C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199" y="1240028"/>
                  <a:ext cx="0" cy="2040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47" name="文本框 6446">
                  <a:extLst>
                    <a:ext uri="{FF2B5EF4-FFF2-40B4-BE49-F238E27FC236}">
                      <a16:creationId xmlns:a16="http://schemas.microsoft.com/office/drawing/2014/main" id="{4BA55B3C-756A-5F48-05A8-57431ADD2854}"/>
                    </a:ext>
                  </a:extLst>
                </p:cNvPr>
                <p:cNvSpPr txBox="1"/>
                <p:nvPr/>
              </p:nvSpPr>
              <p:spPr>
                <a:xfrm>
                  <a:off x="6721122" y="1221247"/>
                  <a:ext cx="40908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softmax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48" name="文本框 6447">
                  <a:extLst>
                    <a:ext uri="{FF2B5EF4-FFF2-40B4-BE49-F238E27FC236}">
                      <a16:creationId xmlns:a16="http://schemas.microsoft.com/office/drawing/2014/main" id="{6843E067-2106-6CB5-D68D-34428F61D4B4}"/>
                    </a:ext>
                  </a:extLst>
                </p:cNvPr>
                <p:cNvSpPr txBox="1"/>
                <p:nvPr/>
              </p:nvSpPr>
              <p:spPr>
                <a:xfrm>
                  <a:off x="6714920" y="1478660"/>
                  <a:ext cx="7086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map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49" name="文本框 6448">
                  <a:extLst>
                    <a:ext uri="{FF2B5EF4-FFF2-40B4-BE49-F238E27FC236}">
                      <a16:creationId xmlns:a16="http://schemas.microsoft.com/office/drawing/2014/main" id="{4FF8CFB8-0DE0-ABEE-961D-10ECC3551F86}"/>
                    </a:ext>
                  </a:extLst>
                </p:cNvPr>
                <p:cNvSpPr txBox="1"/>
                <p:nvPr/>
              </p:nvSpPr>
              <p:spPr>
                <a:xfrm rot="5400000">
                  <a:off x="6853667" y="1173844"/>
                  <a:ext cx="10080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  <a:r>
                    <a:rPr lang="zh-CN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mechanism</a:t>
                  </a:r>
                </a:p>
              </p:txBody>
            </p:sp>
            <p:sp>
              <p:nvSpPr>
                <p:cNvPr id="6450" name="文本框 6449">
                  <a:extLst>
                    <a:ext uri="{FF2B5EF4-FFF2-40B4-BE49-F238E27FC236}">
                      <a16:creationId xmlns:a16="http://schemas.microsoft.com/office/drawing/2014/main" id="{89FB55AD-3DAD-B2EC-E921-9E275F91EBE3}"/>
                    </a:ext>
                  </a:extLst>
                </p:cNvPr>
                <p:cNvSpPr txBox="1"/>
                <p:nvPr/>
              </p:nvSpPr>
              <p:spPr>
                <a:xfrm>
                  <a:off x="6278676" y="1057084"/>
                  <a:ext cx="7086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Pool</a:t>
                  </a:r>
                  <a:endPara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1" name="文本框 6450">
                  <a:extLst>
                    <a:ext uri="{FF2B5EF4-FFF2-40B4-BE49-F238E27FC236}">
                      <a16:creationId xmlns:a16="http://schemas.microsoft.com/office/drawing/2014/main" id="{05BF1B24-2659-0534-36D6-EEDD6DC2CED6}"/>
                    </a:ext>
                  </a:extLst>
                </p:cNvPr>
                <p:cNvSpPr txBox="1"/>
                <p:nvPr/>
              </p:nvSpPr>
              <p:spPr>
                <a:xfrm>
                  <a:off x="6661579" y="377735"/>
                  <a:ext cx="7086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Conv1_3</a:t>
                  </a:r>
                  <a:endParaRPr lang="zh-CN" altLang="en-US" sz="9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2" name="矩形 6451">
                  <a:extLst>
                    <a:ext uri="{FF2B5EF4-FFF2-40B4-BE49-F238E27FC236}">
                      <a16:creationId xmlns:a16="http://schemas.microsoft.com/office/drawing/2014/main" id="{BB4E3C80-DE62-44EE-5A1F-527233F2B452}"/>
                    </a:ext>
                  </a:extLst>
                </p:cNvPr>
                <p:cNvSpPr/>
                <p:nvPr/>
              </p:nvSpPr>
              <p:spPr>
                <a:xfrm>
                  <a:off x="6298295" y="1396238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85" name="直接箭头连接符 6484">
                <a:extLst>
                  <a:ext uri="{FF2B5EF4-FFF2-40B4-BE49-F238E27FC236}">
                    <a16:creationId xmlns:a16="http://schemas.microsoft.com/office/drawing/2014/main" id="{716977AB-B442-D55C-DD6F-1F1B6DDF9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7089" y="962407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6" name="直接箭头连接符 6485">
                <a:extLst>
                  <a:ext uri="{FF2B5EF4-FFF2-40B4-BE49-F238E27FC236}">
                    <a16:creationId xmlns:a16="http://schemas.microsoft.com/office/drawing/2014/main" id="{0C3B7DDC-3B6F-6749-9D56-A6C20694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7" y="959142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7" name="直接箭头连接符 6486">
                <a:extLst>
                  <a:ext uri="{FF2B5EF4-FFF2-40B4-BE49-F238E27FC236}">
                    <a16:creationId xmlns:a16="http://schemas.microsoft.com/office/drawing/2014/main" id="{97C8DD2E-9907-AC2A-72A1-770AB5D02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00" y="487972"/>
                <a:ext cx="0" cy="25400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6" name="组合 6495">
              <a:extLst>
                <a:ext uri="{FF2B5EF4-FFF2-40B4-BE49-F238E27FC236}">
                  <a16:creationId xmlns:a16="http://schemas.microsoft.com/office/drawing/2014/main" id="{54090096-78C4-7BB6-1500-C363FB82E75A}"/>
                </a:ext>
              </a:extLst>
            </p:cNvPr>
            <p:cNvGrpSpPr/>
            <p:nvPr/>
          </p:nvGrpSpPr>
          <p:grpSpPr>
            <a:xfrm>
              <a:off x="3908118" y="3232793"/>
              <a:ext cx="5456104" cy="2692792"/>
              <a:chOff x="4030523" y="3312995"/>
              <a:chExt cx="5456104" cy="2692792"/>
            </a:xfrm>
          </p:grpSpPr>
          <p:grpSp>
            <p:nvGrpSpPr>
              <p:cNvPr id="6319" name="组合 6318">
                <a:extLst>
                  <a:ext uri="{FF2B5EF4-FFF2-40B4-BE49-F238E27FC236}">
                    <a16:creationId xmlns:a16="http://schemas.microsoft.com/office/drawing/2014/main" id="{6B7E9E14-1290-1D8E-32BB-5C94AF1C4881}"/>
                  </a:ext>
                </a:extLst>
              </p:cNvPr>
              <p:cNvGrpSpPr/>
              <p:nvPr/>
            </p:nvGrpSpPr>
            <p:grpSpPr>
              <a:xfrm>
                <a:off x="4454066" y="3312995"/>
                <a:ext cx="5032561" cy="2473416"/>
                <a:chOff x="3460811" y="2796279"/>
                <a:chExt cx="5032561" cy="2473416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9FCBC49F-C6C7-D4AD-A826-C5BDAE832DAA}"/>
                    </a:ext>
                  </a:extLst>
                </p:cNvPr>
                <p:cNvGrpSpPr/>
                <p:nvPr/>
              </p:nvGrpSpPr>
              <p:grpSpPr>
                <a:xfrm>
                  <a:off x="3460811" y="3065588"/>
                  <a:ext cx="878000" cy="2180400"/>
                  <a:chOff x="2797978" y="2299191"/>
                  <a:chExt cx="658500" cy="1635300"/>
                </a:xfrm>
              </p:grpSpPr>
              <p:sp>
                <p:nvSpPr>
                  <p:cNvPr id="6322" name="Google Shape;6322;p109"/>
                  <p:cNvSpPr/>
                  <p:nvPr/>
                </p:nvSpPr>
                <p:spPr>
                  <a:xfrm>
                    <a:off x="2797978" y="2299191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6323" name="Google Shape;6323;p109"/>
                  <p:cNvSpPr/>
                  <p:nvPr/>
                </p:nvSpPr>
                <p:spPr>
                  <a:xfrm>
                    <a:off x="2801270" y="2573619"/>
                    <a:ext cx="380400" cy="413400"/>
                  </a:xfrm>
                  <a:prstGeom prst="cube">
                    <a:avLst>
                      <a:gd name="adj" fmla="val 25539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4" name="Google Shape;6324;p109"/>
                  <p:cNvSpPr/>
                  <p:nvPr/>
                </p:nvSpPr>
                <p:spPr>
                  <a:xfrm>
                    <a:off x="2893797" y="2673213"/>
                    <a:ext cx="93300" cy="313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5" name="Google Shape;6325;p109"/>
                  <p:cNvSpPr/>
                  <p:nvPr/>
                </p:nvSpPr>
                <p:spPr>
                  <a:xfrm>
                    <a:off x="2987053" y="2673213"/>
                    <a:ext cx="93300" cy="313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6326" name="Google Shape;6326;p109"/>
                  <p:cNvSpPr/>
                  <p:nvPr/>
                </p:nvSpPr>
                <p:spPr>
                  <a:xfrm>
                    <a:off x="2800540" y="2673213"/>
                    <a:ext cx="93300" cy="313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7" name="Google Shape;6327;p109"/>
                  <p:cNvSpPr/>
                  <p:nvPr/>
                </p:nvSpPr>
                <p:spPr>
                  <a:xfrm>
                    <a:off x="2802320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8" name="Google Shape;6328;p109"/>
                  <p:cNvSpPr/>
                  <p:nvPr/>
                </p:nvSpPr>
                <p:spPr>
                  <a:xfrm>
                    <a:off x="2896295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9" name="Google Shape;6329;p109"/>
                  <p:cNvSpPr/>
                  <p:nvPr/>
                </p:nvSpPr>
                <p:spPr>
                  <a:xfrm>
                    <a:off x="2991316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6330" name="Google Shape;6330;p109"/>
                  <p:cNvCxnSpPr>
                    <a:cxnSpLocks/>
                  </p:cNvCxnSpPr>
                  <p:nvPr/>
                </p:nvCxnSpPr>
                <p:spPr>
                  <a:xfrm>
                    <a:off x="2837213" y="2635005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1" name="Google Shape;6331;p109"/>
                  <p:cNvCxnSpPr>
                    <a:cxnSpLocks/>
                  </p:cNvCxnSpPr>
                  <p:nvPr/>
                </p:nvCxnSpPr>
                <p:spPr>
                  <a:xfrm>
                    <a:off x="2869047" y="2601635"/>
                    <a:ext cx="285900" cy="1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2" name="Google Shape;6332;p109"/>
                  <p:cNvCxnSpPr>
                    <a:cxnSpLocks/>
                  </p:cNvCxnSpPr>
                  <p:nvPr/>
                </p:nvCxnSpPr>
                <p:spPr>
                  <a:xfrm>
                    <a:off x="2799429" y="2771728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3" name="Google Shape;6333;p109"/>
                  <p:cNvCxnSpPr>
                    <a:cxnSpLocks/>
                  </p:cNvCxnSpPr>
                  <p:nvPr/>
                </p:nvCxnSpPr>
                <p:spPr>
                  <a:xfrm>
                    <a:off x="2799429" y="2888946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334" name="Google Shape;6334;p109"/>
                  <p:cNvSpPr/>
                  <p:nvPr/>
                </p:nvSpPr>
                <p:spPr>
                  <a:xfrm>
                    <a:off x="3084916" y="2637575"/>
                    <a:ext cx="34641" cy="347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1" h="31885" extrusionOk="0">
                        <a:moveTo>
                          <a:pt x="3181" y="0"/>
                        </a:moveTo>
                        <a:lnTo>
                          <a:pt x="3181" y="28703"/>
                        </a:lnTo>
                        <a:lnTo>
                          <a:pt x="0" y="31885"/>
                        </a:lnTo>
                        <a:lnTo>
                          <a:pt x="0" y="3158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5" name="Google Shape;6335;p109"/>
                  <p:cNvSpPr/>
                  <p:nvPr/>
                </p:nvSpPr>
                <p:spPr>
                  <a:xfrm>
                    <a:off x="3121361" y="2603179"/>
                    <a:ext cx="30536" cy="346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4" h="31838" extrusionOk="0">
                        <a:moveTo>
                          <a:pt x="2804" y="0"/>
                        </a:moveTo>
                        <a:lnTo>
                          <a:pt x="2804" y="29033"/>
                        </a:lnTo>
                        <a:lnTo>
                          <a:pt x="0" y="31838"/>
                        </a:lnTo>
                        <a:lnTo>
                          <a:pt x="0" y="2969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6" name="Google Shape;6336;p109"/>
                  <p:cNvSpPr/>
                  <p:nvPr/>
                </p:nvSpPr>
                <p:spPr>
                  <a:xfrm>
                    <a:off x="3151389" y="2576484"/>
                    <a:ext cx="29773" cy="340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1296" extrusionOk="0">
                        <a:moveTo>
                          <a:pt x="0" y="2545"/>
                        </a:moveTo>
                        <a:lnTo>
                          <a:pt x="2734" y="0"/>
                        </a:lnTo>
                        <a:lnTo>
                          <a:pt x="2734" y="28845"/>
                        </a:lnTo>
                        <a:lnTo>
                          <a:pt x="283" y="31296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337" name="Google Shape;6337;p109"/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671267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8" name="Google Shape;6338;p109"/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785234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A4F69507-3F19-1E8E-AE89-B604A104EB39}"/>
                    </a:ext>
                  </a:extLst>
                </p:cNvPr>
                <p:cNvGrpSpPr/>
                <p:nvPr/>
              </p:nvGrpSpPr>
              <p:grpSpPr>
                <a:xfrm>
                  <a:off x="4604700" y="3065588"/>
                  <a:ext cx="883616" cy="2180400"/>
                  <a:chOff x="3584219" y="2322417"/>
                  <a:chExt cx="662712" cy="1635300"/>
                </a:xfrm>
              </p:grpSpPr>
              <p:sp>
                <p:nvSpPr>
                  <p:cNvPr id="6339" name="Google Shape;6339;p109"/>
                  <p:cNvSpPr/>
                  <p:nvPr/>
                </p:nvSpPr>
                <p:spPr>
                  <a:xfrm>
                    <a:off x="3588431" y="2322417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0" name="Google Shape;6340;p109"/>
                  <p:cNvSpPr/>
                  <p:nvPr/>
                </p:nvSpPr>
                <p:spPr>
                  <a:xfrm>
                    <a:off x="3678586" y="2711895"/>
                    <a:ext cx="93300" cy="100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1" name="Google Shape;6341;p109"/>
                  <p:cNvSpPr/>
                  <p:nvPr/>
                </p:nvSpPr>
                <p:spPr>
                  <a:xfrm>
                    <a:off x="3771843" y="2711895"/>
                    <a:ext cx="93300" cy="100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2" name="Google Shape;6342;p109"/>
                  <p:cNvSpPr/>
                  <p:nvPr/>
                </p:nvSpPr>
                <p:spPr>
                  <a:xfrm>
                    <a:off x="3588662" y="2674509"/>
                    <a:ext cx="190500" cy="33600"/>
                  </a:xfrm>
                  <a:prstGeom prst="parallelogram">
                    <a:avLst>
                      <a:gd name="adj" fmla="val 94805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3" name="Google Shape;6343;p109"/>
                  <p:cNvSpPr/>
                  <p:nvPr/>
                </p:nvSpPr>
                <p:spPr>
                  <a:xfrm>
                    <a:off x="3681081" y="2674206"/>
                    <a:ext cx="129000" cy="336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4" name="Google Shape;6344;p109"/>
                  <p:cNvSpPr/>
                  <p:nvPr/>
                </p:nvSpPr>
                <p:spPr>
                  <a:xfrm>
                    <a:off x="3773890" y="2674166"/>
                    <a:ext cx="129000" cy="33600"/>
                  </a:xfrm>
                  <a:prstGeom prst="parallelogram">
                    <a:avLst>
                      <a:gd name="adj" fmla="val 91890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6345" name="Google Shape;6345;p109"/>
                  <p:cNvCxnSpPr>
                    <a:cxnSpLocks/>
                  </p:cNvCxnSpPr>
                  <p:nvPr/>
                </p:nvCxnSpPr>
                <p:spPr>
                  <a:xfrm>
                    <a:off x="3622003" y="2673687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6" name="Google Shape;6346;p109"/>
                  <p:cNvCxnSpPr>
                    <a:cxnSpLocks/>
                  </p:cNvCxnSpPr>
                  <p:nvPr/>
                </p:nvCxnSpPr>
                <p:spPr>
                  <a:xfrm>
                    <a:off x="3584219" y="2810410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7" name="Google Shape;6347;p109"/>
                  <p:cNvCxnSpPr>
                    <a:cxnSpLocks/>
                  </p:cNvCxnSpPr>
                  <p:nvPr/>
                </p:nvCxnSpPr>
                <p:spPr>
                  <a:xfrm rot="10800000" flipH="1">
                    <a:off x="3866867" y="2772867"/>
                    <a:ext cx="38400" cy="38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348" name="Google Shape;6348;p109"/>
                  <p:cNvSpPr/>
                  <p:nvPr/>
                </p:nvSpPr>
                <p:spPr>
                  <a:xfrm>
                    <a:off x="3866515" y="2675103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" name="Google Shape;6350;p109"/>
                  <p:cNvSpPr/>
                  <p:nvPr/>
                </p:nvSpPr>
                <p:spPr>
                  <a:xfrm>
                    <a:off x="3585330" y="2711895"/>
                    <a:ext cx="93300" cy="100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6B38FC96-239F-E58C-5210-75FC849FE286}"/>
                    </a:ext>
                  </a:extLst>
                </p:cNvPr>
                <p:cNvGrpSpPr/>
                <p:nvPr/>
              </p:nvGrpSpPr>
              <p:grpSpPr>
                <a:xfrm>
                  <a:off x="5614488" y="3089295"/>
                  <a:ext cx="614000" cy="2180400"/>
                  <a:chOff x="4370287" y="2334389"/>
                  <a:chExt cx="460500" cy="1635300"/>
                </a:xfrm>
              </p:grpSpPr>
              <p:sp>
                <p:nvSpPr>
                  <p:cNvPr id="6351" name="Google Shape;6351;p109"/>
                  <p:cNvSpPr/>
                  <p:nvPr/>
                </p:nvSpPr>
                <p:spPr>
                  <a:xfrm>
                    <a:off x="4370287" y="2334389"/>
                    <a:ext cx="460500" cy="1635300"/>
                  </a:xfrm>
                  <a:prstGeom prst="cube">
                    <a:avLst>
                      <a:gd name="adj" fmla="val 7796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52" name="Google Shape;6352;p109"/>
                  <p:cNvSpPr/>
                  <p:nvPr/>
                </p:nvSpPr>
                <p:spPr>
                  <a:xfrm>
                    <a:off x="4370288" y="2655989"/>
                    <a:ext cx="138000" cy="133800"/>
                  </a:xfrm>
                  <a:prstGeom prst="cube">
                    <a:avLst>
                      <a:gd name="adj" fmla="val 28246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</p:grp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E3554DA-5CCB-D0B4-E576-02454833363A}"/>
                    </a:ext>
                  </a:extLst>
                </p:cNvPr>
                <p:cNvSpPr txBox="1"/>
                <p:nvPr/>
              </p:nvSpPr>
              <p:spPr>
                <a:xfrm>
                  <a:off x="3765412" y="2796279"/>
                  <a:ext cx="68320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Reshape</a:t>
                  </a:r>
                  <a:endParaRPr lang="zh-CN" altLang="en-US" sz="1067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24FF5203-BD95-ECF8-3C43-27C3D6BFD5C5}"/>
                    </a:ext>
                  </a:extLst>
                </p:cNvPr>
                <p:cNvGrpSpPr/>
                <p:nvPr/>
              </p:nvGrpSpPr>
              <p:grpSpPr>
                <a:xfrm>
                  <a:off x="7947126" y="3969230"/>
                  <a:ext cx="247528" cy="569924"/>
                  <a:chOff x="6431510" y="3022374"/>
                  <a:chExt cx="185646" cy="427443"/>
                </a:xfrm>
              </p:grpSpPr>
              <p:sp>
                <p:nvSpPr>
                  <p:cNvPr id="40" name="Google Shape;6351;p109">
                    <a:extLst>
                      <a:ext uri="{FF2B5EF4-FFF2-40B4-BE49-F238E27FC236}">
                        <a16:creationId xmlns:a16="http://schemas.microsoft.com/office/drawing/2014/main" id="{7BE85C85-11EE-2D7D-F3CA-6146F51CBA80}"/>
                      </a:ext>
                    </a:extLst>
                  </p:cNvPr>
                  <p:cNvSpPr/>
                  <p:nvPr/>
                </p:nvSpPr>
                <p:spPr>
                  <a:xfrm>
                    <a:off x="6431510" y="3022374"/>
                    <a:ext cx="185646" cy="427443"/>
                  </a:xfrm>
                  <a:prstGeom prst="cube">
                    <a:avLst>
                      <a:gd name="adj" fmla="val 6084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47" name="Google Shape;6348;p109">
                    <a:extLst>
                      <a:ext uri="{FF2B5EF4-FFF2-40B4-BE49-F238E27FC236}">
                        <a16:creationId xmlns:a16="http://schemas.microsoft.com/office/drawing/2014/main" id="{D592AA36-FEA4-E7BE-CDD8-FB56BE9AA496}"/>
                      </a:ext>
                    </a:extLst>
                  </p:cNvPr>
                  <p:cNvSpPr/>
                  <p:nvPr/>
                </p:nvSpPr>
                <p:spPr>
                  <a:xfrm>
                    <a:off x="6542000" y="326960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Google Shape;6348;p109">
                    <a:extLst>
                      <a:ext uri="{FF2B5EF4-FFF2-40B4-BE49-F238E27FC236}">
                        <a16:creationId xmlns:a16="http://schemas.microsoft.com/office/drawing/2014/main" id="{D5FA42C3-9900-3F42-88DD-8FDDE2E515B8}"/>
                      </a:ext>
                    </a:extLst>
                  </p:cNvPr>
                  <p:cNvSpPr/>
                  <p:nvPr/>
                </p:nvSpPr>
                <p:spPr>
                  <a:xfrm>
                    <a:off x="6542000" y="316673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Google Shape;6348;p109">
                    <a:extLst>
                      <a:ext uri="{FF2B5EF4-FFF2-40B4-BE49-F238E27FC236}">
                        <a16:creationId xmlns:a16="http://schemas.microsoft.com/office/drawing/2014/main" id="{426BE8E6-45D3-144D-AB27-1F4309B3AA3E}"/>
                      </a:ext>
                    </a:extLst>
                  </p:cNvPr>
                  <p:cNvSpPr/>
                  <p:nvPr/>
                </p:nvSpPr>
                <p:spPr>
                  <a:xfrm>
                    <a:off x="6542000" y="306386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93" name="组合 6292">
                  <a:extLst>
                    <a:ext uri="{FF2B5EF4-FFF2-40B4-BE49-F238E27FC236}">
                      <a16:creationId xmlns:a16="http://schemas.microsoft.com/office/drawing/2014/main" id="{B8FD4596-247B-7156-4A51-06058BCF1B9D}"/>
                    </a:ext>
                  </a:extLst>
                </p:cNvPr>
                <p:cNvGrpSpPr/>
                <p:nvPr/>
              </p:nvGrpSpPr>
              <p:grpSpPr>
                <a:xfrm>
                  <a:off x="6443865" y="3558504"/>
                  <a:ext cx="403996" cy="1322800"/>
                  <a:chOff x="5558516" y="2655989"/>
                  <a:chExt cx="302997" cy="992100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7138FC66-498E-25FE-ED0B-F7C98B2FD9F3}"/>
                      </a:ext>
                    </a:extLst>
                  </p:cNvPr>
                  <p:cNvGrpSpPr/>
                  <p:nvPr/>
                </p:nvGrpSpPr>
                <p:grpSpPr>
                  <a:xfrm>
                    <a:off x="5558516" y="2655989"/>
                    <a:ext cx="302997" cy="992100"/>
                    <a:chOff x="5108397" y="2655989"/>
                    <a:chExt cx="302997" cy="992100"/>
                  </a:xfrm>
                </p:grpSpPr>
                <p:sp>
                  <p:nvSpPr>
                    <p:cNvPr id="39" name="Google Shape;6351;p109">
                      <a:extLst>
                        <a:ext uri="{FF2B5EF4-FFF2-40B4-BE49-F238E27FC236}">
                          <a16:creationId xmlns:a16="http://schemas.microsoft.com/office/drawing/2014/main" id="{6A88F253-98D5-7F36-E3C8-020DF6781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397" y="2655989"/>
                      <a:ext cx="302997" cy="992100"/>
                    </a:xfrm>
                    <a:prstGeom prst="cube">
                      <a:avLst>
                        <a:gd name="adj" fmla="val 7495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45" name="Google Shape;6348;p109">
                      <a:extLst>
                        <a:ext uri="{FF2B5EF4-FFF2-40B4-BE49-F238E27FC236}">
                          <a16:creationId xmlns:a16="http://schemas.microsoft.com/office/drawing/2014/main" id="{D3B270DE-18C3-E50A-4213-8CAF31230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0764" y="29537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Google Shape;6348;p109">
                      <a:extLst>
                        <a:ext uri="{FF2B5EF4-FFF2-40B4-BE49-F238E27FC236}">
                          <a16:creationId xmlns:a16="http://schemas.microsoft.com/office/drawing/2014/main" id="{7507E2D4-7C05-1EE6-F970-B8A08E2A2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8864" y="29156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72" name="Google Shape;6348;p109">
                    <a:extLst>
                      <a:ext uri="{FF2B5EF4-FFF2-40B4-BE49-F238E27FC236}">
                        <a16:creationId xmlns:a16="http://schemas.microsoft.com/office/drawing/2014/main" id="{EA33ADA2-1C1F-753C-51F1-7CB657E4F9D6}"/>
                      </a:ext>
                    </a:extLst>
                  </p:cNvPr>
                  <p:cNvSpPr/>
                  <p:nvPr/>
                </p:nvSpPr>
                <p:spPr>
                  <a:xfrm>
                    <a:off x="5777083" y="2880955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94" name="组合 6293">
                  <a:extLst>
                    <a:ext uri="{FF2B5EF4-FFF2-40B4-BE49-F238E27FC236}">
                      <a16:creationId xmlns:a16="http://schemas.microsoft.com/office/drawing/2014/main" id="{3F1F04E5-D457-B752-2C98-B017620171AE}"/>
                    </a:ext>
                  </a:extLst>
                </p:cNvPr>
                <p:cNvGrpSpPr/>
                <p:nvPr/>
              </p:nvGrpSpPr>
              <p:grpSpPr>
                <a:xfrm>
                  <a:off x="7175606" y="3353372"/>
                  <a:ext cx="482871" cy="1604832"/>
                  <a:chOff x="6259326" y="2515029"/>
                  <a:chExt cx="362153" cy="1203624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F907FDC0-C14B-E77D-87D1-66B9B184C382}"/>
                      </a:ext>
                    </a:extLst>
                  </p:cNvPr>
                  <p:cNvGrpSpPr/>
                  <p:nvPr/>
                </p:nvGrpSpPr>
                <p:grpSpPr>
                  <a:xfrm>
                    <a:off x="6259326" y="2515029"/>
                    <a:ext cx="362153" cy="1203624"/>
                    <a:chOff x="5701247" y="2515029"/>
                    <a:chExt cx="362153" cy="1203624"/>
                  </a:xfrm>
                </p:grpSpPr>
                <p:sp>
                  <p:nvSpPr>
                    <p:cNvPr id="41" name="Google Shape;6351;p109">
                      <a:extLst>
                        <a:ext uri="{FF2B5EF4-FFF2-40B4-BE49-F238E27FC236}">
                          <a16:creationId xmlns:a16="http://schemas.microsoft.com/office/drawing/2014/main" id="{8951E06D-8179-8C43-C825-F447D7BAF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1247" y="2515029"/>
                      <a:ext cx="362153" cy="1203624"/>
                    </a:xfrm>
                    <a:prstGeom prst="cube">
                      <a:avLst>
                        <a:gd name="adj" fmla="val 7796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49" name="Google Shape;6348;p109">
                      <a:extLst>
                        <a:ext uri="{FF2B5EF4-FFF2-40B4-BE49-F238E27FC236}">
                          <a16:creationId xmlns:a16="http://schemas.microsoft.com/office/drawing/2014/main" id="{E92A131E-9619-BD50-3225-C79E01A4C5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8464" y="28824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" name="Google Shape;6348;p109">
                      <a:extLst>
                        <a:ext uri="{FF2B5EF4-FFF2-40B4-BE49-F238E27FC236}">
                          <a16:creationId xmlns:a16="http://schemas.microsoft.com/office/drawing/2014/main" id="{11D477B1-474C-6ADD-46C7-BBFAB5D16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564" y="28443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74" name="Google Shape;6348;p109">
                    <a:extLst>
                      <a:ext uri="{FF2B5EF4-FFF2-40B4-BE49-F238E27FC236}">
                        <a16:creationId xmlns:a16="http://schemas.microsoft.com/office/drawing/2014/main" id="{A9D1EFE1-5D5A-6552-8BF5-F0E062E0D8A9}"/>
                      </a:ext>
                    </a:extLst>
                  </p:cNvPr>
                  <p:cNvSpPr/>
                  <p:nvPr/>
                </p:nvSpPr>
                <p:spPr>
                  <a:xfrm>
                    <a:off x="6532769" y="2809284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 dirty="0"/>
                  </a:p>
                </p:txBody>
              </p:sp>
            </p:grpSp>
            <p:cxnSp>
              <p:nvCxnSpPr>
                <p:cNvPr id="6299" name="直接连接符 6298">
                  <a:extLst>
                    <a:ext uri="{FF2B5EF4-FFF2-40B4-BE49-F238E27FC236}">
                      <a16:creationId xmlns:a16="http://schemas.microsoft.com/office/drawing/2014/main" id="{869C2097-24DD-95FB-0C10-DD31926D0AC2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 flipV="1">
                  <a:off x="3932026" y="3652092"/>
                  <a:ext cx="674156" cy="938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6" name="直接连接符 6355">
                  <a:extLst>
                    <a:ext uri="{FF2B5EF4-FFF2-40B4-BE49-F238E27FC236}">
                      <a16:creationId xmlns:a16="http://schemas.microsoft.com/office/drawing/2014/main" id="{F37717B5-816B-EE2F-66D5-75C8991DDB0F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 flipV="1">
                  <a:off x="3886655" y="3652093"/>
                  <a:ext cx="719527" cy="14487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9" name="直接连接符 6358">
                  <a:extLst>
                    <a:ext uri="{FF2B5EF4-FFF2-40B4-BE49-F238E27FC236}">
                      <a16:creationId xmlns:a16="http://schemas.microsoft.com/office/drawing/2014/main" id="{35BC51D3-22E0-0404-4090-66C824966498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>
                  <a:off x="3936773" y="3605548"/>
                  <a:ext cx="669408" cy="465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1" name="直接连接符 6360">
                  <a:extLst>
                    <a:ext uri="{FF2B5EF4-FFF2-40B4-BE49-F238E27FC236}">
                      <a16:creationId xmlns:a16="http://schemas.microsoft.com/office/drawing/2014/main" id="{40DDC65A-B332-B842-9CDE-AB8E427D0C05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>
                  <a:off x="3889925" y="3644108"/>
                  <a:ext cx="716257" cy="798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3" name="直接连接符 6362">
                  <a:extLst>
                    <a:ext uri="{FF2B5EF4-FFF2-40B4-BE49-F238E27FC236}">
                      <a16:creationId xmlns:a16="http://schemas.microsoft.com/office/drawing/2014/main" id="{FF39F358-C70D-C4E6-44A4-6D05F4A6438E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>
                  <a:off x="5022321" y="3532167"/>
                  <a:ext cx="592169" cy="1003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6" name="直接连接符 6365">
                  <a:extLst>
                    <a:ext uri="{FF2B5EF4-FFF2-40B4-BE49-F238E27FC236}">
                      <a16:creationId xmlns:a16="http://schemas.microsoft.com/office/drawing/2014/main" id="{94D7C85B-3B20-EA21-9DA3-A1175BE2C9AD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 flipV="1">
                  <a:off x="5024657" y="3632491"/>
                  <a:ext cx="589832" cy="3757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0" name="直接连接符 6369">
                  <a:extLst>
                    <a:ext uri="{FF2B5EF4-FFF2-40B4-BE49-F238E27FC236}">
                      <a16:creationId xmlns:a16="http://schemas.microsoft.com/office/drawing/2014/main" id="{A2B4D8E3-32EB-42C1-5AD9-56AF5E3511BF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 flipV="1">
                  <a:off x="4970353" y="3632491"/>
                  <a:ext cx="644137" cy="7602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2" name="直接连接符 6371">
                  <a:extLst>
                    <a:ext uri="{FF2B5EF4-FFF2-40B4-BE49-F238E27FC236}">
                      <a16:creationId xmlns:a16="http://schemas.microsoft.com/office/drawing/2014/main" id="{357D3C0E-82E9-2FEA-498A-720B3C5604A8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>
                  <a:off x="4984022" y="3584839"/>
                  <a:ext cx="630468" cy="4765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4" name="直接连接符 6373">
                  <a:extLst>
                    <a:ext uri="{FF2B5EF4-FFF2-40B4-BE49-F238E27FC236}">
                      <a16:creationId xmlns:a16="http://schemas.microsoft.com/office/drawing/2014/main" id="{4821B94C-F343-99E0-D5A5-705E9F40C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517754"/>
                  <a:ext cx="855536" cy="5204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6" name="直接连接符 6375">
                  <a:extLst>
                    <a:ext uri="{FF2B5EF4-FFF2-40B4-BE49-F238E27FC236}">
                      <a16:creationId xmlns:a16="http://schemas.microsoft.com/office/drawing/2014/main" id="{C3241688-CD8A-F114-7CC9-1F493877C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639690"/>
                  <a:ext cx="855536" cy="398556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8" name="直接连接符 6377">
                  <a:extLst>
                    <a:ext uri="{FF2B5EF4-FFF2-40B4-BE49-F238E27FC236}">
                      <a16:creationId xmlns:a16="http://schemas.microsoft.com/office/drawing/2014/main" id="{99490D83-B262-5C6D-F32E-44C71522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7543" y="3566253"/>
                  <a:ext cx="916483" cy="4719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0" name="直接连接符 6379">
                  <a:extLst>
                    <a:ext uri="{FF2B5EF4-FFF2-40B4-BE49-F238E27FC236}">
                      <a16:creationId xmlns:a16="http://schemas.microsoft.com/office/drawing/2014/main" id="{A0BCB338-BCC0-F9FE-1BEC-6FD3A4DA4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689" y="3691789"/>
                  <a:ext cx="906336" cy="34645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2" name="直接连接符 6381">
                  <a:extLst>
                    <a:ext uri="{FF2B5EF4-FFF2-40B4-BE49-F238E27FC236}">
                      <a16:creationId xmlns:a16="http://schemas.microsoft.com/office/drawing/2014/main" id="{7135E1E0-A2ED-0C05-0EFE-780A9B0B8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1360" y="3517901"/>
                  <a:ext cx="660400" cy="40386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0" name="直接连接符 6389">
                  <a:extLst>
                    <a:ext uri="{FF2B5EF4-FFF2-40B4-BE49-F238E27FC236}">
                      <a16:creationId xmlns:a16="http://schemas.microsoft.com/office/drawing/2014/main" id="{C50954C4-8D75-FDF9-7F6A-263AEFC92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0561" y="3573781"/>
                  <a:ext cx="708660" cy="36322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4" name="直接连接符 6393">
                  <a:extLst>
                    <a:ext uri="{FF2B5EF4-FFF2-40B4-BE49-F238E27FC236}">
                      <a16:creationId xmlns:a16="http://schemas.microsoft.com/office/drawing/2014/main" id="{58359CE4-89C5-1D73-26B1-C561FB224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8981" y="3644900"/>
                  <a:ext cx="652780" cy="3048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9" name="直接连接符 6398">
                  <a:extLst>
                    <a:ext uri="{FF2B5EF4-FFF2-40B4-BE49-F238E27FC236}">
                      <a16:creationId xmlns:a16="http://schemas.microsoft.com/office/drawing/2014/main" id="{24106C40-D15B-E4F6-A0C7-2281877D7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5115" y="3692957"/>
                  <a:ext cx="701565" cy="2694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1" name="直接连接符 6400">
                  <a:extLst>
                    <a:ext uri="{FF2B5EF4-FFF2-40B4-BE49-F238E27FC236}">
                      <a16:creationId xmlns:a16="http://schemas.microsoft.com/office/drawing/2014/main" id="{73A484E4-5A52-D054-70CA-499E3034C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29868" y="3360421"/>
                  <a:ext cx="816473" cy="54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3" name="直接连接符 6402">
                  <a:extLst>
                    <a:ext uri="{FF2B5EF4-FFF2-40B4-BE49-F238E27FC236}">
                      <a16:creationId xmlns:a16="http://schemas.microsoft.com/office/drawing/2014/main" id="{13BAC8FC-6A48-DDF5-F352-6BB9380E4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8801" y="3733801"/>
                  <a:ext cx="496700" cy="2307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5" name="直接连接符 6404">
                  <a:extLst>
                    <a:ext uri="{FF2B5EF4-FFF2-40B4-BE49-F238E27FC236}">
                      <a16:creationId xmlns:a16="http://schemas.microsoft.com/office/drawing/2014/main" id="{0234E196-656B-735B-D4A8-08F10B2A4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9202" y="4077761"/>
                  <a:ext cx="483759" cy="88285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7" name="直接连接符 6406">
                  <a:extLst>
                    <a:ext uri="{FF2B5EF4-FFF2-40B4-BE49-F238E27FC236}">
                      <a16:creationId xmlns:a16="http://schemas.microsoft.com/office/drawing/2014/main" id="{70006AC4-8A9C-7872-973F-6D9A68E02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5"/>
                  <a:ext cx="928233" cy="54727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9" name="直接连接符 6408">
                  <a:extLst>
                    <a:ext uri="{FF2B5EF4-FFF2-40B4-BE49-F238E27FC236}">
                      <a16:creationId xmlns:a16="http://schemas.microsoft.com/office/drawing/2014/main" id="{6A5B8F62-9AC8-3CA7-D29C-5F8DDF97A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6"/>
                  <a:ext cx="440553" cy="2602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1" name="直接连接符 6410">
                  <a:extLst>
                    <a:ext uri="{FF2B5EF4-FFF2-40B4-BE49-F238E27FC236}">
                      <a16:creationId xmlns:a16="http://schemas.microsoft.com/office/drawing/2014/main" id="{54882C98-47D9-A003-9B99-B26C2298F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8447" y="3796826"/>
                  <a:ext cx="581933" cy="4500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3" name="直接连接符 6412">
                  <a:extLst>
                    <a:ext uri="{FF2B5EF4-FFF2-40B4-BE49-F238E27FC236}">
                      <a16:creationId xmlns:a16="http://schemas.microsoft.com/office/drawing/2014/main" id="{E718D197-1841-B6C4-EED9-1FDBCFC97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848048"/>
                  <a:ext cx="629925" cy="39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5" name="直接连接符 6414">
                  <a:extLst>
                    <a:ext uri="{FF2B5EF4-FFF2-40B4-BE49-F238E27FC236}">
                      <a16:creationId xmlns:a16="http://schemas.microsoft.com/office/drawing/2014/main" id="{25E7E512-41CB-984D-4E9F-5709286D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663" y="3919703"/>
                  <a:ext cx="580875" cy="3315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8" name="直接连接符 6417">
                  <a:extLst>
                    <a:ext uri="{FF2B5EF4-FFF2-40B4-BE49-F238E27FC236}">
                      <a16:creationId xmlns:a16="http://schemas.microsoft.com/office/drawing/2014/main" id="{4823E3E8-CE5D-E3F2-578C-906E9303C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953874"/>
                  <a:ext cx="616227" cy="29300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1" name="直接连接符 6420">
                  <a:extLst>
                    <a:ext uri="{FF2B5EF4-FFF2-40B4-BE49-F238E27FC236}">
                      <a16:creationId xmlns:a16="http://schemas.microsoft.com/office/drawing/2014/main" id="{4F1F30C6-79AE-95FA-4813-EDC3C99E3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0" y="3802380"/>
                  <a:ext cx="426720" cy="3302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7" name="直接连接符 6426">
                  <a:extLst>
                    <a:ext uri="{FF2B5EF4-FFF2-40B4-BE49-F238E27FC236}">
                      <a16:creationId xmlns:a16="http://schemas.microsoft.com/office/drawing/2014/main" id="{B497FA3F-3436-9080-2BDE-BF397F6E9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0621" y="3855721"/>
                  <a:ext cx="469900" cy="29718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2" name="直接连接符 6431">
                  <a:extLst>
                    <a:ext uri="{FF2B5EF4-FFF2-40B4-BE49-F238E27FC236}">
                      <a16:creationId xmlns:a16="http://schemas.microsoft.com/office/drawing/2014/main" id="{10FAA3CA-5EE6-DCCA-F893-1EA496F68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420" y="3924607"/>
                  <a:ext cx="418481" cy="23845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7" name="直接连接符 6436">
                  <a:extLst>
                    <a:ext uri="{FF2B5EF4-FFF2-40B4-BE49-F238E27FC236}">
                      <a16:creationId xmlns:a16="http://schemas.microsoft.com/office/drawing/2014/main" id="{0250611D-D42B-4276-8EBD-F3BA4B1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8240" y="3964941"/>
                  <a:ext cx="457200" cy="2159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40" name="文本框 6439">
                  <a:extLst>
                    <a:ext uri="{FF2B5EF4-FFF2-40B4-BE49-F238E27FC236}">
                      <a16:creationId xmlns:a16="http://schemas.microsoft.com/office/drawing/2014/main" id="{ABB6504E-F2E3-3CB9-0646-5759925E86FE}"/>
                    </a:ext>
                  </a:extLst>
                </p:cNvPr>
                <p:cNvSpPr txBox="1"/>
                <p:nvPr/>
              </p:nvSpPr>
              <p:spPr>
                <a:xfrm>
                  <a:off x="5073874" y="2796279"/>
                  <a:ext cx="44755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Pool</a:t>
                  </a:r>
                  <a:endParaRPr lang="zh-CN" altLang="en-US" sz="1067" dirty="0"/>
                </a:p>
              </p:txBody>
            </p:sp>
            <p:sp>
              <p:nvSpPr>
                <p:cNvPr id="6441" name="文本框 6440">
                  <a:extLst>
                    <a:ext uri="{FF2B5EF4-FFF2-40B4-BE49-F238E27FC236}">
                      <a16:creationId xmlns:a16="http://schemas.microsoft.com/office/drawing/2014/main" id="{37184094-14FA-9A9C-3545-EA22DE2F5F83}"/>
                    </a:ext>
                  </a:extLst>
                </p:cNvPr>
                <p:cNvSpPr txBox="1"/>
                <p:nvPr/>
              </p:nvSpPr>
              <p:spPr>
                <a:xfrm>
                  <a:off x="5848847" y="2804581"/>
                  <a:ext cx="582211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Flatten</a:t>
                  </a:r>
                  <a:endParaRPr lang="zh-CN" altLang="en-US" sz="1067" dirty="0"/>
                </a:p>
              </p:txBody>
            </p:sp>
            <p:sp>
              <p:nvSpPr>
                <p:cNvPr id="6442" name="文本框 6441">
                  <a:extLst>
                    <a:ext uri="{FF2B5EF4-FFF2-40B4-BE49-F238E27FC236}">
                      <a16:creationId xmlns:a16="http://schemas.microsoft.com/office/drawing/2014/main" id="{F176A424-0C81-A077-38B8-98EF605DD402}"/>
                    </a:ext>
                  </a:extLst>
                </p:cNvPr>
                <p:cNvSpPr txBox="1"/>
                <p:nvPr/>
              </p:nvSpPr>
              <p:spPr>
                <a:xfrm>
                  <a:off x="6414497" y="3270791"/>
                  <a:ext cx="7409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Conv 256</a:t>
                  </a:r>
                  <a:endParaRPr lang="zh-CN" altLang="en-US" sz="1067" dirty="0"/>
                </a:p>
              </p:txBody>
            </p:sp>
            <p:sp>
              <p:nvSpPr>
                <p:cNvPr id="6443" name="文本框 6442">
                  <a:extLst>
                    <a:ext uri="{FF2B5EF4-FFF2-40B4-BE49-F238E27FC236}">
                      <a16:creationId xmlns:a16="http://schemas.microsoft.com/office/drawing/2014/main" id="{C800625B-BD8D-EC7B-9147-772FA58CA471}"/>
                    </a:ext>
                  </a:extLst>
                </p:cNvPr>
                <p:cNvSpPr txBox="1"/>
                <p:nvPr/>
              </p:nvSpPr>
              <p:spPr>
                <a:xfrm>
                  <a:off x="7244515" y="3098342"/>
                  <a:ext cx="755335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 err="1"/>
                    <a:t>Droupout</a:t>
                  </a:r>
                  <a:endParaRPr lang="zh-CN" altLang="en-US" sz="1067" dirty="0"/>
                </a:p>
              </p:txBody>
            </p:sp>
            <p:sp>
              <p:nvSpPr>
                <p:cNvPr id="6444" name="文本框 6443">
                  <a:extLst>
                    <a:ext uri="{FF2B5EF4-FFF2-40B4-BE49-F238E27FC236}">
                      <a16:creationId xmlns:a16="http://schemas.microsoft.com/office/drawing/2014/main" id="{69298A01-D075-38C5-2566-39839F803AB0}"/>
                    </a:ext>
                  </a:extLst>
                </p:cNvPr>
                <p:cNvSpPr txBox="1"/>
                <p:nvPr/>
              </p:nvSpPr>
              <p:spPr>
                <a:xfrm>
                  <a:off x="7888719" y="3668062"/>
                  <a:ext cx="604653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Output</a:t>
                  </a:r>
                  <a:endParaRPr lang="zh-CN" altLang="en-US" sz="1067" dirty="0"/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D19044-D3D1-EDE5-26B8-E77839DB7302}"/>
                  </a:ext>
                </a:extLst>
              </p:cNvPr>
              <p:cNvSpPr txBox="1"/>
              <p:nvPr/>
            </p:nvSpPr>
            <p:spPr>
              <a:xfrm rot="18976992">
                <a:off x="4909708" y="545206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A17950-DF58-C7DE-B434-D04A0BCC52D1}"/>
                  </a:ext>
                </a:extLst>
              </p:cNvPr>
              <p:cNvSpPr txBox="1"/>
              <p:nvPr/>
            </p:nvSpPr>
            <p:spPr>
              <a:xfrm>
                <a:off x="4030523" y="473883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F52A20-2476-66D6-42A2-FDD4740446E3}"/>
                  </a:ext>
                </a:extLst>
              </p:cNvPr>
              <p:cNvSpPr txBox="1"/>
              <p:nvPr/>
            </p:nvSpPr>
            <p:spPr>
              <a:xfrm>
                <a:off x="4496352" y="572932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42" name="Google Shape;6340;p109">
                <a:extLst>
                  <a:ext uri="{FF2B5EF4-FFF2-40B4-BE49-F238E27FC236}">
                    <a16:creationId xmlns:a16="http://schemas.microsoft.com/office/drawing/2014/main" id="{494F5B50-DB2D-7422-734C-50A18E1C23FF}"/>
                  </a:ext>
                </a:extLst>
              </p:cNvPr>
              <p:cNvSpPr/>
              <p:nvPr/>
            </p:nvSpPr>
            <p:spPr>
              <a:xfrm>
                <a:off x="5723778" y="5617076"/>
                <a:ext cx="126230" cy="146031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6341;p109">
                <a:extLst>
                  <a:ext uri="{FF2B5EF4-FFF2-40B4-BE49-F238E27FC236}">
                    <a16:creationId xmlns:a16="http://schemas.microsoft.com/office/drawing/2014/main" id="{B8E21BCD-7F1F-C165-69EF-0DFC62489A35}"/>
                  </a:ext>
                </a:extLst>
              </p:cNvPr>
              <p:cNvSpPr/>
              <p:nvPr/>
            </p:nvSpPr>
            <p:spPr>
              <a:xfrm>
                <a:off x="5848119" y="5617076"/>
                <a:ext cx="129157" cy="144929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6350;p109">
                <a:extLst>
                  <a:ext uri="{FF2B5EF4-FFF2-40B4-BE49-F238E27FC236}">
                    <a16:creationId xmlns:a16="http://schemas.microsoft.com/office/drawing/2014/main" id="{51E053F0-C65C-59BC-7B8C-891374BB6847}"/>
                  </a:ext>
                </a:extLst>
              </p:cNvPr>
              <p:cNvSpPr/>
              <p:nvPr/>
            </p:nvSpPr>
            <p:spPr>
              <a:xfrm>
                <a:off x="5599436" y="5617077"/>
                <a:ext cx="121415" cy="144928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6340;p109">
                <a:extLst>
                  <a:ext uri="{FF2B5EF4-FFF2-40B4-BE49-F238E27FC236}">
                    <a16:creationId xmlns:a16="http://schemas.microsoft.com/office/drawing/2014/main" id="{89155847-8373-F3C6-DBC1-A49232EA3276}"/>
                  </a:ext>
                </a:extLst>
              </p:cNvPr>
              <p:cNvSpPr/>
              <p:nvPr/>
            </p:nvSpPr>
            <p:spPr>
              <a:xfrm>
                <a:off x="5723778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6341;p109">
                <a:extLst>
                  <a:ext uri="{FF2B5EF4-FFF2-40B4-BE49-F238E27FC236}">
                    <a16:creationId xmlns:a16="http://schemas.microsoft.com/office/drawing/2014/main" id="{53FD17B8-5885-B04F-79A6-8CA1CEB9CFCA}"/>
                  </a:ext>
                </a:extLst>
              </p:cNvPr>
              <p:cNvSpPr/>
              <p:nvPr/>
            </p:nvSpPr>
            <p:spPr>
              <a:xfrm>
                <a:off x="5848120" y="5482677"/>
                <a:ext cx="1297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6350;p109">
                <a:extLst>
                  <a:ext uri="{FF2B5EF4-FFF2-40B4-BE49-F238E27FC236}">
                    <a16:creationId xmlns:a16="http://schemas.microsoft.com/office/drawing/2014/main" id="{CD34416C-F85C-2A05-9FCC-C941DEC422DD}"/>
                  </a:ext>
                </a:extLst>
              </p:cNvPr>
              <p:cNvSpPr/>
              <p:nvPr/>
            </p:nvSpPr>
            <p:spPr>
              <a:xfrm>
                <a:off x="5599436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6340;p109">
                <a:extLst>
                  <a:ext uri="{FF2B5EF4-FFF2-40B4-BE49-F238E27FC236}">
                    <a16:creationId xmlns:a16="http://schemas.microsoft.com/office/drawing/2014/main" id="{E8BAACF8-4635-A96A-9C4C-92A69E940EBE}"/>
                  </a:ext>
                </a:extLst>
              </p:cNvPr>
              <p:cNvSpPr/>
              <p:nvPr/>
            </p:nvSpPr>
            <p:spPr>
              <a:xfrm>
                <a:off x="5723778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6341;p109">
                <a:extLst>
                  <a:ext uri="{FF2B5EF4-FFF2-40B4-BE49-F238E27FC236}">
                    <a16:creationId xmlns:a16="http://schemas.microsoft.com/office/drawing/2014/main" id="{9F7921F1-58EF-AE27-377B-A341B2842B5B}"/>
                  </a:ext>
                </a:extLst>
              </p:cNvPr>
              <p:cNvSpPr/>
              <p:nvPr/>
            </p:nvSpPr>
            <p:spPr>
              <a:xfrm>
                <a:off x="5848120" y="5343240"/>
                <a:ext cx="129156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6350;p109">
                <a:extLst>
                  <a:ext uri="{FF2B5EF4-FFF2-40B4-BE49-F238E27FC236}">
                    <a16:creationId xmlns:a16="http://schemas.microsoft.com/office/drawing/2014/main" id="{81BDF2F9-9CF9-8467-B64D-1285BFAB54F7}"/>
                  </a:ext>
                </a:extLst>
              </p:cNvPr>
              <p:cNvSpPr/>
              <p:nvPr/>
            </p:nvSpPr>
            <p:spPr>
              <a:xfrm>
                <a:off x="5599436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77" name="Google Shape;6348;p109">
                <a:extLst>
                  <a:ext uri="{FF2B5EF4-FFF2-40B4-BE49-F238E27FC236}">
                    <a16:creationId xmlns:a16="http://schemas.microsoft.com/office/drawing/2014/main" id="{B1C2EBA1-440D-B718-C4DA-AF172203103A}"/>
                  </a:ext>
                </a:extLst>
              </p:cNvPr>
              <p:cNvSpPr/>
              <p:nvPr/>
            </p:nvSpPr>
            <p:spPr>
              <a:xfrm>
                <a:off x="5981023" y="5569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8" name="Google Shape;6348;p109">
                <a:extLst>
                  <a:ext uri="{FF2B5EF4-FFF2-40B4-BE49-F238E27FC236}">
                    <a16:creationId xmlns:a16="http://schemas.microsoft.com/office/drawing/2014/main" id="{6843FF7F-1536-F2F8-7BAD-2D02FD1C69C1}"/>
                  </a:ext>
                </a:extLst>
              </p:cNvPr>
              <p:cNvSpPr/>
              <p:nvPr/>
            </p:nvSpPr>
            <p:spPr>
              <a:xfrm>
                <a:off x="6031823" y="55186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9" name="Google Shape;6348;p109">
                <a:extLst>
                  <a:ext uri="{FF2B5EF4-FFF2-40B4-BE49-F238E27FC236}">
                    <a16:creationId xmlns:a16="http://schemas.microsoft.com/office/drawing/2014/main" id="{2A50F0B7-0F2C-A7E6-751C-E98117BD0BDD}"/>
                  </a:ext>
                </a:extLst>
              </p:cNvPr>
              <p:cNvSpPr/>
              <p:nvPr/>
            </p:nvSpPr>
            <p:spPr>
              <a:xfrm>
                <a:off x="6082623" y="5472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0" name="Google Shape;6348;p109">
                <a:extLst>
                  <a:ext uri="{FF2B5EF4-FFF2-40B4-BE49-F238E27FC236}">
                    <a16:creationId xmlns:a16="http://schemas.microsoft.com/office/drawing/2014/main" id="{1F733B85-4159-DF4F-866C-90A90A195E70}"/>
                  </a:ext>
                </a:extLst>
              </p:cNvPr>
              <p:cNvSpPr/>
              <p:nvPr/>
            </p:nvSpPr>
            <p:spPr>
              <a:xfrm>
                <a:off x="5981023" y="5427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1" name="Google Shape;6348;p109">
                <a:extLst>
                  <a:ext uri="{FF2B5EF4-FFF2-40B4-BE49-F238E27FC236}">
                    <a16:creationId xmlns:a16="http://schemas.microsoft.com/office/drawing/2014/main" id="{3BC44B0C-2427-CCF8-5993-41286DC41883}"/>
                  </a:ext>
                </a:extLst>
              </p:cNvPr>
              <p:cNvSpPr/>
              <p:nvPr/>
            </p:nvSpPr>
            <p:spPr>
              <a:xfrm>
                <a:off x="6031823" y="53764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2" name="Google Shape;6348;p109">
                <a:extLst>
                  <a:ext uri="{FF2B5EF4-FFF2-40B4-BE49-F238E27FC236}">
                    <a16:creationId xmlns:a16="http://schemas.microsoft.com/office/drawing/2014/main" id="{0ECE8A89-9F05-4D94-6CE6-2A721B617A30}"/>
                  </a:ext>
                </a:extLst>
              </p:cNvPr>
              <p:cNvSpPr/>
              <p:nvPr/>
            </p:nvSpPr>
            <p:spPr>
              <a:xfrm>
                <a:off x="6082623" y="5330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3" name="Google Shape;6348;p109">
                <a:extLst>
                  <a:ext uri="{FF2B5EF4-FFF2-40B4-BE49-F238E27FC236}">
                    <a16:creationId xmlns:a16="http://schemas.microsoft.com/office/drawing/2014/main" id="{03773079-CE3E-BDF9-1EBC-DB2E31E716FF}"/>
                  </a:ext>
                </a:extLst>
              </p:cNvPr>
              <p:cNvSpPr/>
              <p:nvPr/>
            </p:nvSpPr>
            <p:spPr>
              <a:xfrm>
                <a:off x="5981023" y="5289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4" name="Google Shape;6348;p109">
                <a:extLst>
                  <a:ext uri="{FF2B5EF4-FFF2-40B4-BE49-F238E27FC236}">
                    <a16:creationId xmlns:a16="http://schemas.microsoft.com/office/drawing/2014/main" id="{912E70FE-F172-3C77-150D-AD94D03A1263}"/>
                  </a:ext>
                </a:extLst>
              </p:cNvPr>
              <p:cNvSpPr/>
              <p:nvPr/>
            </p:nvSpPr>
            <p:spPr>
              <a:xfrm>
                <a:off x="6031823" y="52384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5" name="Google Shape;6348;p109">
                <a:extLst>
                  <a:ext uri="{FF2B5EF4-FFF2-40B4-BE49-F238E27FC236}">
                    <a16:creationId xmlns:a16="http://schemas.microsoft.com/office/drawing/2014/main" id="{16355100-C0C0-B148-F57C-027B88942668}"/>
                  </a:ext>
                </a:extLst>
              </p:cNvPr>
              <p:cNvSpPr/>
              <p:nvPr/>
            </p:nvSpPr>
            <p:spPr>
              <a:xfrm>
                <a:off x="6082623" y="5192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6" name="文本框 6285">
                <a:extLst>
                  <a:ext uri="{FF2B5EF4-FFF2-40B4-BE49-F238E27FC236}">
                    <a16:creationId xmlns:a16="http://schemas.microsoft.com/office/drawing/2014/main" id="{E829ED02-8BF9-4440-1F89-4EA060AE0A7E}"/>
                  </a:ext>
                </a:extLst>
              </p:cNvPr>
              <p:cNvSpPr txBox="1"/>
              <p:nvPr/>
            </p:nvSpPr>
            <p:spPr>
              <a:xfrm rot="18976992">
                <a:off x="6020075" y="550820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87" name="文本框 6286">
                <a:extLst>
                  <a:ext uri="{FF2B5EF4-FFF2-40B4-BE49-F238E27FC236}">
                    <a16:creationId xmlns:a16="http://schemas.microsoft.com/office/drawing/2014/main" id="{D69298EC-88B9-4B50-4E9A-429DBE433C9A}"/>
                  </a:ext>
                </a:extLst>
              </p:cNvPr>
              <p:cNvSpPr txBox="1"/>
              <p:nvPr/>
            </p:nvSpPr>
            <p:spPr>
              <a:xfrm>
                <a:off x="5660734" y="5729320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6288" name="文本框 6287">
                <a:extLst>
                  <a:ext uri="{FF2B5EF4-FFF2-40B4-BE49-F238E27FC236}">
                    <a16:creationId xmlns:a16="http://schemas.microsoft.com/office/drawing/2014/main" id="{FCE9CEF4-477A-BD91-5B26-4F733E8A899E}"/>
                  </a:ext>
                </a:extLst>
              </p:cNvPr>
              <p:cNvSpPr txBox="1"/>
              <p:nvPr/>
            </p:nvSpPr>
            <p:spPr>
              <a:xfrm>
                <a:off x="5182667" y="474492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89" name="文本框 6288">
                <a:extLst>
                  <a:ext uri="{FF2B5EF4-FFF2-40B4-BE49-F238E27FC236}">
                    <a16:creationId xmlns:a16="http://schemas.microsoft.com/office/drawing/2014/main" id="{E3EBE746-3C49-3C97-141E-91DDB0D27D23}"/>
                  </a:ext>
                </a:extLst>
              </p:cNvPr>
              <p:cNvSpPr txBox="1"/>
              <p:nvPr/>
            </p:nvSpPr>
            <p:spPr>
              <a:xfrm>
                <a:off x="6538734" y="5749242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290" name="文本框 6289">
                <a:extLst>
                  <a:ext uri="{FF2B5EF4-FFF2-40B4-BE49-F238E27FC236}">
                    <a16:creationId xmlns:a16="http://schemas.microsoft.com/office/drawing/2014/main" id="{97911325-D279-7655-2F3C-5F60161BD709}"/>
                  </a:ext>
                </a:extLst>
              </p:cNvPr>
              <p:cNvSpPr txBox="1"/>
              <p:nvPr/>
            </p:nvSpPr>
            <p:spPr>
              <a:xfrm rot="18976992">
                <a:off x="6743269" y="5545021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92" name="文本框 6291">
                <a:extLst>
                  <a:ext uri="{FF2B5EF4-FFF2-40B4-BE49-F238E27FC236}">
                    <a16:creationId xmlns:a16="http://schemas.microsoft.com/office/drawing/2014/main" id="{908ECD97-58AA-3F4C-1E3E-B7D5F0BBA1E8}"/>
                  </a:ext>
                </a:extLst>
              </p:cNvPr>
              <p:cNvSpPr txBox="1"/>
              <p:nvPr/>
            </p:nvSpPr>
            <p:spPr>
              <a:xfrm>
                <a:off x="6188507" y="4763214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95" name="文本框 6294">
                <a:extLst>
                  <a:ext uri="{FF2B5EF4-FFF2-40B4-BE49-F238E27FC236}">
                    <a16:creationId xmlns:a16="http://schemas.microsoft.com/office/drawing/2014/main" id="{BB421E7A-E8CD-07D8-3503-4E8ABFB4F265}"/>
                  </a:ext>
                </a:extLst>
              </p:cNvPr>
              <p:cNvSpPr txBox="1"/>
              <p:nvPr/>
            </p:nvSpPr>
            <p:spPr>
              <a:xfrm>
                <a:off x="7365321" y="535683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296" name="文本框 6295">
                <a:extLst>
                  <a:ext uri="{FF2B5EF4-FFF2-40B4-BE49-F238E27FC236}">
                    <a16:creationId xmlns:a16="http://schemas.microsoft.com/office/drawing/2014/main" id="{B34D837D-E75D-9EA8-5DAC-287626C51F3C}"/>
                  </a:ext>
                </a:extLst>
              </p:cNvPr>
              <p:cNvSpPr txBox="1"/>
              <p:nvPr/>
            </p:nvSpPr>
            <p:spPr>
              <a:xfrm>
                <a:off x="7109611" y="4763682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599</a:t>
                </a:r>
                <a:endParaRPr lang="zh-CN" altLang="en-US" sz="1067" b="1" dirty="0"/>
              </a:p>
            </p:txBody>
          </p:sp>
          <p:sp>
            <p:nvSpPr>
              <p:cNvPr id="6297" name="文本框 6296">
                <a:extLst>
                  <a:ext uri="{FF2B5EF4-FFF2-40B4-BE49-F238E27FC236}">
                    <a16:creationId xmlns:a16="http://schemas.microsoft.com/office/drawing/2014/main" id="{F793D5C1-F6AE-97DB-8F3B-1BF94C2950DB}"/>
                  </a:ext>
                </a:extLst>
              </p:cNvPr>
              <p:cNvSpPr txBox="1"/>
              <p:nvPr/>
            </p:nvSpPr>
            <p:spPr>
              <a:xfrm rot="18976992">
                <a:off x="7572776" y="5191408"/>
                <a:ext cx="33534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64</a:t>
                </a:r>
                <a:endParaRPr lang="zh-CN" altLang="en-US" sz="1067" b="1" dirty="0"/>
              </a:p>
            </p:txBody>
          </p:sp>
          <p:sp>
            <p:nvSpPr>
              <p:cNvPr id="6298" name="文本框 6297">
                <a:extLst>
                  <a:ext uri="{FF2B5EF4-FFF2-40B4-BE49-F238E27FC236}">
                    <a16:creationId xmlns:a16="http://schemas.microsoft.com/office/drawing/2014/main" id="{5B7D9DD4-B875-7EE8-6FF3-AAFDAE916AC5}"/>
                  </a:ext>
                </a:extLst>
              </p:cNvPr>
              <p:cNvSpPr txBox="1"/>
              <p:nvPr/>
            </p:nvSpPr>
            <p:spPr>
              <a:xfrm>
                <a:off x="7827488" y="4763213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6301" name="文本框 6300">
                <a:extLst>
                  <a:ext uri="{FF2B5EF4-FFF2-40B4-BE49-F238E27FC236}">
                    <a16:creationId xmlns:a16="http://schemas.microsoft.com/office/drawing/2014/main" id="{B8BAF5AE-8EDF-4B8E-9F85-DE49A3BE7146}"/>
                  </a:ext>
                </a:extLst>
              </p:cNvPr>
              <p:cNvSpPr txBox="1"/>
              <p:nvPr/>
            </p:nvSpPr>
            <p:spPr>
              <a:xfrm rot="18976992">
                <a:off x="8311899" y="5252239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6303" name="文本框 6302">
                <a:extLst>
                  <a:ext uri="{FF2B5EF4-FFF2-40B4-BE49-F238E27FC236}">
                    <a16:creationId xmlns:a16="http://schemas.microsoft.com/office/drawing/2014/main" id="{433A388E-F71C-F1E0-F0B2-771B013C3830}"/>
                  </a:ext>
                </a:extLst>
              </p:cNvPr>
              <p:cNvSpPr txBox="1"/>
              <p:nvPr/>
            </p:nvSpPr>
            <p:spPr>
              <a:xfrm>
                <a:off x="8093340" y="5441897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304" name="文本框 6303">
                <a:extLst>
                  <a:ext uri="{FF2B5EF4-FFF2-40B4-BE49-F238E27FC236}">
                    <a16:creationId xmlns:a16="http://schemas.microsoft.com/office/drawing/2014/main" id="{6A0F4752-3358-FA4A-1A52-5E71293149F5}"/>
                  </a:ext>
                </a:extLst>
              </p:cNvPr>
              <p:cNvSpPr txBox="1"/>
              <p:nvPr/>
            </p:nvSpPr>
            <p:spPr>
              <a:xfrm>
                <a:off x="8863101" y="502556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305" name="文本框 6304">
                <a:extLst>
                  <a:ext uri="{FF2B5EF4-FFF2-40B4-BE49-F238E27FC236}">
                    <a16:creationId xmlns:a16="http://schemas.microsoft.com/office/drawing/2014/main" id="{A31A71EA-B4EB-C7A3-5322-70CE6E953224}"/>
                  </a:ext>
                </a:extLst>
              </p:cNvPr>
              <p:cNvSpPr txBox="1"/>
              <p:nvPr/>
            </p:nvSpPr>
            <p:spPr>
              <a:xfrm rot="18976992">
                <a:off x="9054296" y="4907634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6306" name="文本框 6305">
                <a:extLst>
                  <a:ext uri="{FF2B5EF4-FFF2-40B4-BE49-F238E27FC236}">
                    <a16:creationId xmlns:a16="http://schemas.microsoft.com/office/drawing/2014/main" id="{52B95731-D76E-A5C8-39B5-064833F60D34}"/>
                  </a:ext>
                </a:extLst>
              </p:cNvPr>
              <p:cNvSpPr txBox="1"/>
              <p:nvPr/>
            </p:nvSpPr>
            <p:spPr>
              <a:xfrm>
                <a:off x="8725110" y="476400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6308" name="Google Shape;6342;p109">
                <a:extLst>
                  <a:ext uri="{FF2B5EF4-FFF2-40B4-BE49-F238E27FC236}">
                    <a16:creationId xmlns:a16="http://schemas.microsoft.com/office/drawing/2014/main" id="{988BA194-E1A2-2B41-9944-682629237A1C}"/>
                  </a:ext>
                </a:extLst>
              </p:cNvPr>
              <p:cNvSpPr/>
              <p:nvPr/>
            </p:nvSpPr>
            <p:spPr>
              <a:xfrm>
                <a:off x="8983793" y="4545236"/>
                <a:ext cx="150047" cy="45719"/>
              </a:xfrm>
              <a:prstGeom prst="parallelogram">
                <a:avLst>
                  <a:gd name="adj" fmla="val 94805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09" name="Google Shape;6350;p109">
                <a:extLst>
                  <a:ext uri="{FF2B5EF4-FFF2-40B4-BE49-F238E27FC236}">
                    <a16:creationId xmlns:a16="http://schemas.microsoft.com/office/drawing/2014/main" id="{C7B9A9B8-E543-65D3-3B3A-0EEDEDA8401F}"/>
                  </a:ext>
                </a:extLst>
              </p:cNvPr>
              <p:cNvSpPr/>
              <p:nvPr/>
            </p:nvSpPr>
            <p:spPr>
              <a:xfrm>
                <a:off x="6609750" y="5643516"/>
                <a:ext cx="1288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10" name="Google Shape;6350;p109">
                <a:extLst>
                  <a:ext uri="{FF2B5EF4-FFF2-40B4-BE49-F238E27FC236}">
                    <a16:creationId xmlns:a16="http://schemas.microsoft.com/office/drawing/2014/main" id="{3FE1DE68-A680-543C-7B03-EF1A1DBFAB6A}"/>
                  </a:ext>
                </a:extLst>
              </p:cNvPr>
              <p:cNvSpPr/>
              <p:nvPr/>
            </p:nvSpPr>
            <p:spPr>
              <a:xfrm>
                <a:off x="6609750" y="5509116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11" name="Google Shape;6350;p109">
                <a:extLst>
                  <a:ext uri="{FF2B5EF4-FFF2-40B4-BE49-F238E27FC236}">
                    <a16:creationId xmlns:a16="http://schemas.microsoft.com/office/drawing/2014/main" id="{CC1A2BC9-9B58-ED02-F1C4-AEF2C684B2A9}"/>
                  </a:ext>
                </a:extLst>
              </p:cNvPr>
              <p:cNvSpPr/>
              <p:nvPr/>
            </p:nvSpPr>
            <p:spPr>
              <a:xfrm>
                <a:off x="6609624" y="5362382"/>
                <a:ext cx="126455" cy="137694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78" name="Google Shape;6348;p109">
                <a:extLst>
                  <a:ext uri="{FF2B5EF4-FFF2-40B4-BE49-F238E27FC236}">
                    <a16:creationId xmlns:a16="http://schemas.microsoft.com/office/drawing/2014/main" id="{3A4B5ABD-27D4-9792-040E-04D5593D9B23}"/>
                  </a:ext>
                </a:extLst>
              </p:cNvPr>
              <p:cNvSpPr/>
              <p:nvPr/>
            </p:nvSpPr>
            <p:spPr>
              <a:xfrm>
                <a:off x="6742825" y="5595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9" name="Google Shape;6348;p109">
                <a:extLst>
                  <a:ext uri="{FF2B5EF4-FFF2-40B4-BE49-F238E27FC236}">
                    <a16:creationId xmlns:a16="http://schemas.microsoft.com/office/drawing/2014/main" id="{EE31112F-E272-3BD8-0AC7-A8B2025E6557}"/>
                  </a:ext>
                </a:extLst>
              </p:cNvPr>
              <p:cNvSpPr/>
              <p:nvPr/>
            </p:nvSpPr>
            <p:spPr>
              <a:xfrm>
                <a:off x="6793625" y="55451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1" name="Google Shape;6348;p109">
                <a:extLst>
                  <a:ext uri="{FF2B5EF4-FFF2-40B4-BE49-F238E27FC236}">
                    <a16:creationId xmlns:a16="http://schemas.microsoft.com/office/drawing/2014/main" id="{04689C96-0740-34AE-DB9F-8D153FD0E0BF}"/>
                  </a:ext>
                </a:extLst>
              </p:cNvPr>
              <p:cNvSpPr/>
              <p:nvPr/>
            </p:nvSpPr>
            <p:spPr>
              <a:xfrm>
                <a:off x="6844425" y="5498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2" name="Google Shape;6348;p109">
                <a:extLst>
                  <a:ext uri="{FF2B5EF4-FFF2-40B4-BE49-F238E27FC236}">
                    <a16:creationId xmlns:a16="http://schemas.microsoft.com/office/drawing/2014/main" id="{C58960EE-F50D-6F2B-DC55-7033133B2827}"/>
                  </a:ext>
                </a:extLst>
              </p:cNvPr>
              <p:cNvSpPr/>
              <p:nvPr/>
            </p:nvSpPr>
            <p:spPr>
              <a:xfrm>
                <a:off x="6742825" y="5453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3" name="Google Shape;6348;p109">
                <a:extLst>
                  <a:ext uri="{FF2B5EF4-FFF2-40B4-BE49-F238E27FC236}">
                    <a16:creationId xmlns:a16="http://schemas.microsoft.com/office/drawing/2014/main" id="{E7A10E2E-D827-BC3E-AAAE-1AA706161254}"/>
                  </a:ext>
                </a:extLst>
              </p:cNvPr>
              <p:cNvSpPr/>
              <p:nvPr/>
            </p:nvSpPr>
            <p:spPr>
              <a:xfrm>
                <a:off x="6793625" y="54029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4" name="Google Shape;6348;p109">
                <a:extLst>
                  <a:ext uri="{FF2B5EF4-FFF2-40B4-BE49-F238E27FC236}">
                    <a16:creationId xmlns:a16="http://schemas.microsoft.com/office/drawing/2014/main" id="{6F8C8347-A502-35E1-40DA-4080B2EE00AC}"/>
                  </a:ext>
                </a:extLst>
              </p:cNvPr>
              <p:cNvSpPr/>
              <p:nvPr/>
            </p:nvSpPr>
            <p:spPr>
              <a:xfrm>
                <a:off x="6844425" y="5356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9" name="Google Shape;6348;p109">
                <a:extLst>
                  <a:ext uri="{FF2B5EF4-FFF2-40B4-BE49-F238E27FC236}">
                    <a16:creationId xmlns:a16="http://schemas.microsoft.com/office/drawing/2014/main" id="{E5437D80-1203-54DF-E470-54AC61AA05AF}"/>
                  </a:ext>
                </a:extLst>
              </p:cNvPr>
              <p:cNvSpPr/>
              <p:nvPr/>
            </p:nvSpPr>
            <p:spPr>
              <a:xfrm>
                <a:off x="6742825" y="5315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0" name="Google Shape;6348;p109">
                <a:extLst>
                  <a:ext uri="{FF2B5EF4-FFF2-40B4-BE49-F238E27FC236}">
                    <a16:creationId xmlns:a16="http://schemas.microsoft.com/office/drawing/2014/main" id="{26FDAAB4-6D37-4491-A5FB-3633639A1EAE}"/>
                  </a:ext>
                </a:extLst>
              </p:cNvPr>
              <p:cNvSpPr/>
              <p:nvPr/>
            </p:nvSpPr>
            <p:spPr>
              <a:xfrm>
                <a:off x="6793625" y="52649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1" name="Google Shape;6348;p109">
                <a:extLst>
                  <a:ext uri="{FF2B5EF4-FFF2-40B4-BE49-F238E27FC236}">
                    <a16:creationId xmlns:a16="http://schemas.microsoft.com/office/drawing/2014/main" id="{ABAA6585-9893-C816-AAC7-84FC96FB2B05}"/>
                  </a:ext>
                </a:extLst>
              </p:cNvPr>
              <p:cNvSpPr/>
              <p:nvPr/>
            </p:nvSpPr>
            <p:spPr>
              <a:xfrm>
                <a:off x="6844425" y="5218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" name="文本框 6491">
                <a:extLst>
                  <a:ext uri="{FF2B5EF4-FFF2-40B4-BE49-F238E27FC236}">
                    <a16:creationId xmlns:a16="http://schemas.microsoft.com/office/drawing/2014/main" id="{6927FBE0-60F4-951E-5DE3-5F7F15B77750}"/>
                  </a:ext>
                </a:extLst>
              </p:cNvPr>
              <p:cNvSpPr txBox="1"/>
              <p:nvPr/>
            </p:nvSpPr>
            <p:spPr>
              <a:xfrm rot="5400000">
                <a:off x="5634938" y="5075063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493" name="文本框 6492">
                <a:extLst>
                  <a:ext uri="{FF2B5EF4-FFF2-40B4-BE49-F238E27FC236}">
                    <a16:creationId xmlns:a16="http://schemas.microsoft.com/office/drawing/2014/main" id="{60C80971-BA8F-7636-7F2D-E5034F042033}"/>
                  </a:ext>
                </a:extLst>
              </p:cNvPr>
              <p:cNvSpPr txBox="1"/>
              <p:nvPr/>
            </p:nvSpPr>
            <p:spPr>
              <a:xfrm rot="5400000">
                <a:off x="6530458" y="5088058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494" name="文本框 6493">
                <a:extLst>
                  <a:ext uri="{FF2B5EF4-FFF2-40B4-BE49-F238E27FC236}">
                    <a16:creationId xmlns:a16="http://schemas.microsoft.com/office/drawing/2014/main" id="{387E5E28-B3CE-0C66-3AB8-85F4044C3CC6}"/>
                  </a:ext>
                </a:extLst>
              </p:cNvPr>
              <p:cNvSpPr txBox="1"/>
              <p:nvPr/>
            </p:nvSpPr>
            <p:spPr>
              <a:xfrm rot="8093422">
                <a:off x="6065546" y="5220242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495" name="文本框 6494">
                <a:extLst>
                  <a:ext uri="{FF2B5EF4-FFF2-40B4-BE49-F238E27FC236}">
                    <a16:creationId xmlns:a16="http://schemas.microsoft.com/office/drawing/2014/main" id="{704D7D58-0C1C-6921-98A8-AE6805B7F032}"/>
                  </a:ext>
                </a:extLst>
              </p:cNvPr>
              <p:cNvSpPr txBox="1"/>
              <p:nvPr/>
            </p:nvSpPr>
            <p:spPr>
              <a:xfrm rot="8093422">
                <a:off x="6834649" y="5267996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</p:grpSp>
        <p:cxnSp>
          <p:nvCxnSpPr>
            <p:cNvPr id="6470" name="直接箭头连接符 6469">
              <a:extLst>
                <a:ext uri="{FF2B5EF4-FFF2-40B4-BE49-F238E27FC236}">
                  <a16:creationId xmlns:a16="http://schemas.microsoft.com/office/drawing/2014/main" id="{F42AD8B3-4C9B-275F-7AFA-5275ECD5B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3318" y="3194131"/>
              <a:ext cx="1555" cy="634578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554773E1-A3EE-D952-CC97-522108A558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77" t="14622" r="10126" b="5967"/>
          <a:stretch/>
        </p:blipFill>
        <p:spPr>
          <a:xfrm>
            <a:off x="2603385" y="160868"/>
            <a:ext cx="4160796" cy="238575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8D7D5C2-D0FD-911D-8AF9-587D08E90E4D}"/>
              </a:ext>
            </a:extLst>
          </p:cNvPr>
          <p:cNvCxnSpPr>
            <a:cxnSpLocks/>
          </p:cNvCxnSpPr>
          <p:nvPr/>
        </p:nvCxnSpPr>
        <p:spPr>
          <a:xfrm>
            <a:off x="4400949" y="160868"/>
            <a:ext cx="0" cy="22286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50253B-6EE6-942A-E955-3ABB3AEEF523}"/>
              </a:ext>
            </a:extLst>
          </p:cNvPr>
          <p:cNvCxnSpPr>
            <a:cxnSpLocks/>
          </p:cNvCxnSpPr>
          <p:nvPr/>
        </p:nvCxnSpPr>
        <p:spPr>
          <a:xfrm>
            <a:off x="5544534" y="160868"/>
            <a:ext cx="0" cy="222251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801E4AD-A0C0-0A07-207E-B182A6FA881A}"/>
              </a:ext>
            </a:extLst>
          </p:cNvPr>
          <p:cNvSpPr/>
          <p:nvPr/>
        </p:nvSpPr>
        <p:spPr>
          <a:xfrm rot="1287240">
            <a:off x="3263848" y="2450226"/>
            <a:ext cx="114517" cy="243372"/>
          </a:xfrm>
          <a:prstGeom prst="downArrow">
            <a:avLst/>
          </a:prstGeom>
          <a:solidFill>
            <a:srgbClr val="3D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9150EEE-310D-CFEC-FD6E-74A1463B930E}"/>
              </a:ext>
            </a:extLst>
          </p:cNvPr>
          <p:cNvSpPr/>
          <p:nvPr/>
        </p:nvSpPr>
        <p:spPr>
          <a:xfrm>
            <a:off x="4633008" y="2430506"/>
            <a:ext cx="114517" cy="243372"/>
          </a:xfrm>
          <a:prstGeom prst="downArrow">
            <a:avLst/>
          </a:prstGeom>
          <a:solidFill>
            <a:srgbClr val="3D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DBEA564-AAC2-F76B-07BC-CFC59783A2AF}"/>
              </a:ext>
            </a:extLst>
          </p:cNvPr>
          <p:cNvSpPr/>
          <p:nvPr/>
        </p:nvSpPr>
        <p:spPr>
          <a:xfrm rot="19753996">
            <a:off x="5869575" y="2437302"/>
            <a:ext cx="114517" cy="243372"/>
          </a:xfrm>
          <a:prstGeom prst="downArrow">
            <a:avLst/>
          </a:prstGeom>
          <a:solidFill>
            <a:srgbClr val="3D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BD82BE33-DB1E-3D71-8D6D-4088ABBBED6E}"/>
              </a:ext>
            </a:extLst>
          </p:cNvPr>
          <p:cNvGrpSpPr/>
          <p:nvPr/>
        </p:nvGrpSpPr>
        <p:grpSpPr>
          <a:xfrm>
            <a:off x="2476500" y="1701837"/>
            <a:ext cx="4366057" cy="2875424"/>
            <a:chOff x="2476500" y="1701837"/>
            <a:chExt cx="4366057" cy="28754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A14ED3-1F44-BE03-61E5-AE9B55904C1C}"/>
                </a:ext>
              </a:extLst>
            </p:cNvPr>
            <p:cNvSpPr/>
            <p:nvPr/>
          </p:nvSpPr>
          <p:spPr>
            <a:xfrm>
              <a:off x="3006090" y="2175510"/>
              <a:ext cx="632460" cy="864870"/>
            </a:xfrm>
            <a:prstGeom prst="rect">
              <a:avLst/>
            </a:prstGeom>
            <a:noFill/>
            <a:ln w="12700">
              <a:solidFill>
                <a:srgbClr val="7C8788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C37613-7182-FD9E-79A5-3022DBD87A2D}"/>
                </a:ext>
              </a:extLst>
            </p:cNvPr>
            <p:cNvSpPr/>
            <p:nvPr/>
          </p:nvSpPr>
          <p:spPr>
            <a:xfrm>
              <a:off x="2526030" y="220218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AF7D69-E018-B573-D218-CBF36E414A39}"/>
                </a:ext>
              </a:extLst>
            </p:cNvPr>
            <p:cNvSpPr/>
            <p:nvPr/>
          </p:nvSpPr>
          <p:spPr>
            <a:xfrm>
              <a:off x="3086100" y="2240280"/>
              <a:ext cx="361950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010022-2240-DC76-D311-6C9602EACFA5}"/>
                </a:ext>
              </a:extLst>
            </p:cNvPr>
            <p:cNvSpPr/>
            <p:nvPr/>
          </p:nvSpPr>
          <p:spPr>
            <a:xfrm>
              <a:off x="3299460" y="2236470"/>
              <a:ext cx="152400" cy="64770"/>
            </a:xfrm>
            <a:prstGeom prst="rect">
              <a:avLst/>
            </a:prstGeom>
            <a:solidFill>
              <a:srgbClr val="D9EAD3"/>
            </a:solidFill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57CE34-2DDC-3309-44C5-6C8E5349563F}"/>
                </a:ext>
              </a:extLst>
            </p:cNvPr>
            <p:cNvSpPr/>
            <p:nvPr/>
          </p:nvSpPr>
          <p:spPr>
            <a:xfrm>
              <a:off x="3141345" y="2495550"/>
              <a:ext cx="249555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3216EF-154E-53F7-9244-8424FD8EE768}"/>
                </a:ext>
              </a:extLst>
            </p:cNvPr>
            <p:cNvSpPr/>
            <p:nvPr/>
          </p:nvSpPr>
          <p:spPr>
            <a:xfrm>
              <a:off x="3141345" y="2788921"/>
              <a:ext cx="253365" cy="6096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3A49CE4-F2AF-0804-E1E7-3960AF906339}"/>
                </a:ext>
              </a:extLst>
            </p:cNvPr>
            <p:cNvCxnSpPr/>
            <p:nvPr/>
          </p:nvCxnSpPr>
          <p:spPr>
            <a:xfrm>
              <a:off x="2705100" y="1924050"/>
              <a:ext cx="0" cy="25146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C3C3811-DC90-97BA-0535-2A9410BD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2381250"/>
              <a:ext cx="0" cy="33147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D947183-0F10-5CB4-282E-1A5B9F643F13}"/>
                </a:ext>
              </a:extLst>
            </p:cNvPr>
            <p:cNvCxnSpPr/>
            <p:nvPr/>
          </p:nvCxnSpPr>
          <p:spPr>
            <a:xfrm>
              <a:off x="2887980" y="2291715"/>
              <a:ext cx="118110" cy="0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BA1B01E-62C9-EE7F-3184-D6D2071B6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4170" y="2807970"/>
              <a:ext cx="114300" cy="1905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228D916-667B-73BA-876F-507D59B2BF03}"/>
                </a:ext>
              </a:extLst>
            </p:cNvPr>
            <p:cNvCxnSpPr/>
            <p:nvPr/>
          </p:nvCxnSpPr>
          <p:spPr>
            <a:xfrm>
              <a:off x="2701290" y="2899410"/>
              <a:ext cx="0" cy="971550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69E0582-7852-32F8-B224-2C5060E2E364}"/>
                </a:ext>
              </a:extLst>
            </p:cNvPr>
            <p:cNvCxnSpPr>
              <a:cxnSpLocks/>
            </p:cNvCxnSpPr>
            <p:nvPr/>
          </p:nvCxnSpPr>
          <p:spPr>
            <a:xfrm>
              <a:off x="2701290" y="3870960"/>
              <a:ext cx="1072134" cy="412428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7E06B9-B1B9-7F99-AA2C-C3F0AE97CB48}"/>
                </a:ext>
              </a:extLst>
            </p:cNvPr>
            <p:cNvSpPr txBox="1"/>
            <p:nvPr/>
          </p:nvSpPr>
          <p:spPr>
            <a:xfrm>
              <a:off x="2651761" y="3039100"/>
              <a:ext cx="70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output</a:t>
              </a:r>
              <a:endParaRPr lang="zh-CN" altLang="en-US" sz="9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33B06B-1116-308E-5A08-D3FF8E44D702}"/>
                </a:ext>
              </a:extLst>
            </p:cNvPr>
            <p:cNvSpPr/>
            <p:nvPr/>
          </p:nvSpPr>
          <p:spPr>
            <a:xfrm>
              <a:off x="2476500" y="1737360"/>
              <a:ext cx="46101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8A1A1F-A869-1C6B-0C39-43DFA0F7FF4F}"/>
                </a:ext>
              </a:extLst>
            </p:cNvPr>
            <p:cNvSpPr/>
            <p:nvPr/>
          </p:nvSpPr>
          <p:spPr>
            <a:xfrm>
              <a:off x="2712720" y="1744980"/>
              <a:ext cx="220980" cy="156210"/>
            </a:xfrm>
            <a:prstGeom prst="rect">
              <a:avLst/>
            </a:prstGeom>
            <a:solidFill>
              <a:srgbClr val="D9EAD3"/>
            </a:solidFill>
            <a:ln>
              <a:solidFill>
                <a:srgbClr val="3D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3C60174-AA5F-CA4C-004B-D23F56281BA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3266123" y="2308860"/>
              <a:ext cx="952" cy="18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D6DA03F-6756-8112-6542-FBB34900D309}"/>
                </a:ext>
              </a:extLst>
            </p:cNvPr>
            <p:cNvCxnSpPr>
              <a:cxnSpLocks/>
            </p:cNvCxnSpPr>
            <p:nvPr/>
          </p:nvCxnSpPr>
          <p:spPr>
            <a:xfrm>
              <a:off x="3272790" y="2564130"/>
              <a:ext cx="0" cy="20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C5F720-165F-5B63-0668-31623104F767}"/>
                </a:ext>
              </a:extLst>
            </p:cNvPr>
            <p:cNvSpPr txBox="1"/>
            <p:nvPr/>
          </p:nvSpPr>
          <p:spPr>
            <a:xfrm>
              <a:off x="2943713" y="2545349"/>
              <a:ext cx="4090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softmax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A072F68-A30D-0D85-8FEB-B21C71CF1138}"/>
                </a:ext>
              </a:extLst>
            </p:cNvPr>
            <p:cNvSpPr txBox="1"/>
            <p:nvPr/>
          </p:nvSpPr>
          <p:spPr>
            <a:xfrm>
              <a:off x="2937511" y="2802762"/>
              <a:ext cx="708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3B4F471-CE91-69C1-0945-6AFB3F33AEBB}"/>
                </a:ext>
              </a:extLst>
            </p:cNvPr>
            <p:cNvSpPr txBox="1"/>
            <p:nvPr/>
          </p:nvSpPr>
          <p:spPr>
            <a:xfrm rot="5400000">
              <a:off x="3076258" y="2497946"/>
              <a:ext cx="1008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mechanism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788F1E6-A059-F6ED-8914-F910E6A14EEE}"/>
                </a:ext>
              </a:extLst>
            </p:cNvPr>
            <p:cNvSpPr txBox="1"/>
            <p:nvPr/>
          </p:nvSpPr>
          <p:spPr>
            <a:xfrm>
              <a:off x="2501267" y="2381186"/>
              <a:ext cx="708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Pool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EA863C-350E-E11F-4D68-58100C52A221}"/>
                </a:ext>
              </a:extLst>
            </p:cNvPr>
            <p:cNvSpPr txBox="1"/>
            <p:nvPr/>
          </p:nvSpPr>
          <p:spPr>
            <a:xfrm>
              <a:off x="2884170" y="1701837"/>
              <a:ext cx="708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Conv1_3</a:t>
              </a:r>
              <a:endPara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5B32F8-20C4-4CA0-2585-5355EB5A41FA}"/>
                </a:ext>
              </a:extLst>
            </p:cNvPr>
            <p:cNvSpPr/>
            <p:nvPr/>
          </p:nvSpPr>
          <p:spPr>
            <a:xfrm>
              <a:off x="2520886" y="272034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2AA2A44-4628-5FBD-EFB5-F712CF8050FE}"/>
                </a:ext>
              </a:extLst>
            </p:cNvPr>
            <p:cNvSpPr/>
            <p:nvPr/>
          </p:nvSpPr>
          <p:spPr>
            <a:xfrm>
              <a:off x="4608094" y="2175510"/>
              <a:ext cx="632460" cy="864870"/>
            </a:xfrm>
            <a:prstGeom prst="rect">
              <a:avLst/>
            </a:prstGeom>
            <a:noFill/>
            <a:ln w="12700">
              <a:solidFill>
                <a:srgbClr val="7C8788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254D834-2D37-71B6-D747-AE266FD5B4F0}"/>
                </a:ext>
              </a:extLst>
            </p:cNvPr>
            <p:cNvSpPr/>
            <p:nvPr/>
          </p:nvSpPr>
          <p:spPr>
            <a:xfrm>
              <a:off x="4128034" y="220218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88546C8-D4B8-9698-C46F-E9A61F0830B3}"/>
                </a:ext>
              </a:extLst>
            </p:cNvPr>
            <p:cNvSpPr/>
            <p:nvPr/>
          </p:nvSpPr>
          <p:spPr>
            <a:xfrm>
              <a:off x="4688104" y="2240280"/>
              <a:ext cx="361950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823F1C-33B8-84EF-25F4-4C14CF5063D5}"/>
                </a:ext>
              </a:extLst>
            </p:cNvPr>
            <p:cNvSpPr/>
            <p:nvPr/>
          </p:nvSpPr>
          <p:spPr>
            <a:xfrm>
              <a:off x="4901464" y="2236470"/>
              <a:ext cx="152400" cy="6477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EEC2978-D8C5-2404-EFAF-6FC80CD24C95}"/>
                </a:ext>
              </a:extLst>
            </p:cNvPr>
            <p:cNvSpPr/>
            <p:nvPr/>
          </p:nvSpPr>
          <p:spPr>
            <a:xfrm>
              <a:off x="4743349" y="2495550"/>
              <a:ext cx="249555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B55AAAF-FB89-2F0E-890D-E190961DAEE3}"/>
                </a:ext>
              </a:extLst>
            </p:cNvPr>
            <p:cNvSpPr/>
            <p:nvPr/>
          </p:nvSpPr>
          <p:spPr>
            <a:xfrm>
              <a:off x="4743349" y="2788921"/>
              <a:ext cx="253365" cy="6096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58510B-7F15-9F82-6ED4-5D997E4208C5}"/>
                </a:ext>
              </a:extLst>
            </p:cNvPr>
            <p:cNvCxnSpPr/>
            <p:nvPr/>
          </p:nvCxnSpPr>
          <p:spPr>
            <a:xfrm>
              <a:off x="4307104" y="1924050"/>
              <a:ext cx="0" cy="25146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B48F79-CDB3-F4D8-56F9-12D1AD06265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104" y="2381250"/>
              <a:ext cx="0" cy="33147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218A52D-720C-2546-2057-B092DC198DCC}"/>
                </a:ext>
              </a:extLst>
            </p:cNvPr>
            <p:cNvCxnSpPr/>
            <p:nvPr/>
          </p:nvCxnSpPr>
          <p:spPr>
            <a:xfrm>
              <a:off x="4489984" y="2291715"/>
              <a:ext cx="118110" cy="0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F7694D4-ADBF-9F42-A803-B5A0C61C4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6174" y="2807970"/>
              <a:ext cx="114300" cy="1905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564F5F-C363-2E45-95BD-81335B2B8D4C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94" y="2899410"/>
              <a:ext cx="0" cy="621030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7CF8965-AFA6-991C-5648-586E5D92F98D}"/>
                </a:ext>
              </a:extLst>
            </p:cNvPr>
            <p:cNvCxnSpPr>
              <a:cxnSpLocks/>
            </p:cNvCxnSpPr>
            <p:nvPr/>
          </p:nvCxnSpPr>
          <p:spPr>
            <a:xfrm>
              <a:off x="4299871" y="3448050"/>
              <a:ext cx="0" cy="27813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1DC725B-44C9-5A94-A6B2-CD040464B46F}"/>
                </a:ext>
              </a:extLst>
            </p:cNvPr>
            <p:cNvSpPr txBox="1"/>
            <p:nvPr/>
          </p:nvSpPr>
          <p:spPr>
            <a:xfrm>
              <a:off x="4253765" y="3039100"/>
              <a:ext cx="70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output</a:t>
              </a:r>
              <a:endParaRPr lang="zh-CN" altLang="en-US" sz="9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BFF7DBD-84AE-6928-F127-644EC2BA86A2}"/>
                </a:ext>
              </a:extLst>
            </p:cNvPr>
            <p:cNvSpPr/>
            <p:nvPr/>
          </p:nvSpPr>
          <p:spPr>
            <a:xfrm>
              <a:off x="4078504" y="1737360"/>
              <a:ext cx="46101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E8A0A69-F35E-FF31-CDA5-DFBC05F6279F}"/>
                </a:ext>
              </a:extLst>
            </p:cNvPr>
            <p:cNvSpPr/>
            <p:nvPr/>
          </p:nvSpPr>
          <p:spPr>
            <a:xfrm>
              <a:off x="4314724" y="1744980"/>
              <a:ext cx="220980" cy="15621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3D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1FC9DA2-80DF-F788-B9DB-AB7E785E2FD0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4868127" y="2308860"/>
              <a:ext cx="952" cy="18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89CEBB9-B1A0-92D7-BA77-3904A94418B1}"/>
                </a:ext>
              </a:extLst>
            </p:cNvPr>
            <p:cNvCxnSpPr>
              <a:cxnSpLocks/>
            </p:cNvCxnSpPr>
            <p:nvPr/>
          </p:nvCxnSpPr>
          <p:spPr>
            <a:xfrm>
              <a:off x="4874794" y="2564130"/>
              <a:ext cx="0" cy="20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8AFD54-EA04-33A3-412B-D28227F49A79}"/>
                </a:ext>
              </a:extLst>
            </p:cNvPr>
            <p:cNvSpPr txBox="1"/>
            <p:nvPr/>
          </p:nvSpPr>
          <p:spPr>
            <a:xfrm>
              <a:off x="4545717" y="2545349"/>
              <a:ext cx="4090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softmax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AA8AB9-BD59-7894-A65F-F146689B4871}"/>
                </a:ext>
              </a:extLst>
            </p:cNvPr>
            <p:cNvSpPr txBox="1"/>
            <p:nvPr/>
          </p:nvSpPr>
          <p:spPr>
            <a:xfrm>
              <a:off x="4539515" y="2802762"/>
              <a:ext cx="708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AC7338-1206-2747-E94D-C537A18C62B4}"/>
                </a:ext>
              </a:extLst>
            </p:cNvPr>
            <p:cNvSpPr txBox="1"/>
            <p:nvPr/>
          </p:nvSpPr>
          <p:spPr>
            <a:xfrm rot="5400000">
              <a:off x="4678262" y="2497946"/>
              <a:ext cx="1008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mechanism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B2F043F-61AA-649C-8BF2-D68707368146}"/>
                </a:ext>
              </a:extLst>
            </p:cNvPr>
            <p:cNvSpPr txBox="1"/>
            <p:nvPr/>
          </p:nvSpPr>
          <p:spPr>
            <a:xfrm>
              <a:off x="4103271" y="2381186"/>
              <a:ext cx="708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Pool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547028-9451-1E8F-6921-AA47F85E4C3A}"/>
                </a:ext>
              </a:extLst>
            </p:cNvPr>
            <p:cNvSpPr txBox="1"/>
            <p:nvPr/>
          </p:nvSpPr>
          <p:spPr>
            <a:xfrm>
              <a:off x="4486174" y="1701837"/>
              <a:ext cx="708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Conv1_3</a:t>
              </a:r>
              <a:endPara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207ECC-170D-6FD0-2A99-2E554D3C773C}"/>
                </a:ext>
              </a:extLst>
            </p:cNvPr>
            <p:cNvSpPr/>
            <p:nvPr/>
          </p:nvSpPr>
          <p:spPr>
            <a:xfrm>
              <a:off x="4122890" y="272034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EC35D50-A77E-7FF6-AFC0-CDBE9886A0DE}"/>
                </a:ext>
              </a:extLst>
            </p:cNvPr>
            <p:cNvSpPr/>
            <p:nvPr/>
          </p:nvSpPr>
          <p:spPr>
            <a:xfrm>
              <a:off x="6176025" y="2211033"/>
              <a:ext cx="632460" cy="864870"/>
            </a:xfrm>
            <a:prstGeom prst="rect">
              <a:avLst/>
            </a:prstGeom>
            <a:noFill/>
            <a:ln w="12700">
              <a:solidFill>
                <a:srgbClr val="7C8788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0C06EC6-636E-5DC4-1B2E-F1945E0B6892}"/>
                </a:ext>
              </a:extLst>
            </p:cNvPr>
            <p:cNvSpPr/>
            <p:nvPr/>
          </p:nvSpPr>
          <p:spPr>
            <a:xfrm>
              <a:off x="5695965" y="2237703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A39623-7C75-6C54-5DE2-9402C847F155}"/>
                </a:ext>
              </a:extLst>
            </p:cNvPr>
            <p:cNvSpPr/>
            <p:nvPr/>
          </p:nvSpPr>
          <p:spPr>
            <a:xfrm>
              <a:off x="6256035" y="2275803"/>
              <a:ext cx="361950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E4E8AB-91F8-2CBE-59DF-090A499B1E8C}"/>
                </a:ext>
              </a:extLst>
            </p:cNvPr>
            <p:cNvSpPr/>
            <p:nvPr/>
          </p:nvSpPr>
          <p:spPr>
            <a:xfrm>
              <a:off x="6469395" y="2271993"/>
              <a:ext cx="152400" cy="64770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CCA599A-BFD9-E5E3-1D25-0C799801CDBC}"/>
                </a:ext>
              </a:extLst>
            </p:cNvPr>
            <p:cNvSpPr/>
            <p:nvPr/>
          </p:nvSpPr>
          <p:spPr>
            <a:xfrm>
              <a:off x="6311280" y="2531073"/>
              <a:ext cx="249555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2DCC4E0-0F9B-AABC-6A36-ABD9F38BA400}"/>
                </a:ext>
              </a:extLst>
            </p:cNvPr>
            <p:cNvSpPr/>
            <p:nvPr/>
          </p:nvSpPr>
          <p:spPr>
            <a:xfrm>
              <a:off x="6311280" y="2824444"/>
              <a:ext cx="253365" cy="6096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CE29011-B837-965E-EDF0-77F6761CAD57}"/>
                </a:ext>
              </a:extLst>
            </p:cNvPr>
            <p:cNvCxnSpPr/>
            <p:nvPr/>
          </p:nvCxnSpPr>
          <p:spPr>
            <a:xfrm>
              <a:off x="5875035" y="1959573"/>
              <a:ext cx="0" cy="25146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F2A674E-0F99-67B1-511D-60FCBB4B5671}"/>
                </a:ext>
              </a:extLst>
            </p:cNvPr>
            <p:cNvCxnSpPr>
              <a:cxnSpLocks/>
            </p:cNvCxnSpPr>
            <p:nvPr/>
          </p:nvCxnSpPr>
          <p:spPr>
            <a:xfrm>
              <a:off x="5875035" y="2416773"/>
              <a:ext cx="0" cy="33147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FD44A5C-9C85-8897-AFA9-ABA672E16EE3}"/>
                </a:ext>
              </a:extLst>
            </p:cNvPr>
            <p:cNvCxnSpPr/>
            <p:nvPr/>
          </p:nvCxnSpPr>
          <p:spPr>
            <a:xfrm>
              <a:off x="6057915" y="2327238"/>
              <a:ext cx="118110" cy="0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FCE1367-72E1-A70D-87AF-C302F4DC1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4105" y="2843493"/>
              <a:ext cx="114300" cy="1905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60D398E-9420-F1CE-04DA-7EBE667A8A5A}"/>
                </a:ext>
              </a:extLst>
            </p:cNvPr>
            <p:cNvCxnSpPr>
              <a:cxnSpLocks/>
            </p:cNvCxnSpPr>
            <p:nvPr/>
          </p:nvCxnSpPr>
          <p:spPr>
            <a:xfrm>
              <a:off x="5871225" y="2934933"/>
              <a:ext cx="0" cy="936027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E483F38-280B-CBB1-7355-21B513A1A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0260" y="3870960"/>
              <a:ext cx="1132395" cy="376985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1FCECB3-4A6D-DCCF-F2EB-6299D23654D3}"/>
                </a:ext>
              </a:extLst>
            </p:cNvPr>
            <p:cNvSpPr txBox="1"/>
            <p:nvPr/>
          </p:nvSpPr>
          <p:spPr>
            <a:xfrm>
              <a:off x="5821696" y="3074623"/>
              <a:ext cx="70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output</a:t>
              </a:r>
              <a:endParaRPr lang="zh-CN" altLang="en-US" sz="9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9562367-B20E-21E3-9EE0-4C6AD5A4BCF2}"/>
                </a:ext>
              </a:extLst>
            </p:cNvPr>
            <p:cNvSpPr/>
            <p:nvPr/>
          </p:nvSpPr>
          <p:spPr>
            <a:xfrm>
              <a:off x="5646435" y="1772883"/>
              <a:ext cx="46101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AD67F-1993-1F57-E2F5-D1870379EA87}"/>
                </a:ext>
              </a:extLst>
            </p:cNvPr>
            <p:cNvSpPr/>
            <p:nvPr/>
          </p:nvSpPr>
          <p:spPr>
            <a:xfrm>
              <a:off x="5882655" y="1780503"/>
              <a:ext cx="220980" cy="156210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3D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0652F0C-9AEE-109D-0FA3-3AA100CE1303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 flipH="1">
              <a:off x="6436058" y="2344383"/>
              <a:ext cx="952" cy="18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72CA3A4-A973-AA1F-5A37-C60A9505D8DA}"/>
                </a:ext>
              </a:extLst>
            </p:cNvPr>
            <p:cNvCxnSpPr>
              <a:cxnSpLocks/>
            </p:cNvCxnSpPr>
            <p:nvPr/>
          </p:nvCxnSpPr>
          <p:spPr>
            <a:xfrm>
              <a:off x="6442725" y="2599653"/>
              <a:ext cx="0" cy="20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E0A4F2-F4C7-5139-C4AE-D92E14BAF806}"/>
                </a:ext>
              </a:extLst>
            </p:cNvPr>
            <p:cNvSpPr txBox="1"/>
            <p:nvPr/>
          </p:nvSpPr>
          <p:spPr>
            <a:xfrm>
              <a:off x="6113648" y="2580872"/>
              <a:ext cx="4090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softmax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B661A9F-4430-CCD3-5FC7-5FCB006DBFF3}"/>
                </a:ext>
              </a:extLst>
            </p:cNvPr>
            <p:cNvSpPr txBox="1"/>
            <p:nvPr/>
          </p:nvSpPr>
          <p:spPr>
            <a:xfrm>
              <a:off x="6107446" y="2838285"/>
              <a:ext cx="708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8AE7D84-ED3C-8B2F-4058-A3E0191586D9}"/>
                </a:ext>
              </a:extLst>
            </p:cNvPr>
            <p:cNvSpPr txBox="1"/>
            <p:nvPr/>
          </p:nvSpPr>
          <p:spPr>
            <a:xfrm rot="5400000">
              <a:off x="6246193" y="2533469"/>
              <a:ext cx="1008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mechanism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A620596-8DCA-0C02-188C-0DA660FCEE05}"/>
                </a:ext>
              </a:extLst>
            </p:cNvPr>
            <p:cNvSpPr txBox="1"/>
            <p:nvPr/>
          </p:nvSpPr>
          <p:spPr>
            <a:xfrm>
              <a:off x="5671202" y="2416709"/>
              <a:ext cx="708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Pool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63B9CB1-A57B-9A88-AC16-7427E5863605}"/>
                </a:ext>
              </a:extLst>
            </p:cNvPr>
            <p:cNvSpPr txBox="1"/>
            <p:nvPr/>
          </p:nvSpPr>
          <p:spPr>
            <a:xfrm>
              <a:off x="6054105" y="1737360"/>
              <a:ext cx="708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Conv1_3</a:t>
              </a:r>
              <a:endPara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B810D17-98CE-CE54-2175-7BC908EB5A19}"/>
                </a:ext>
              </a:extLst>
            </p:cNvPr>
            <p:cNvSpPr/>
            <p:nvPr/>
          </p:nvSpPr>
          <p:spPr>
            <a:xfrm>
              <a:off x="5690821" y="2755863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61AAA9B8-7D7D-CA01-C179-500CB21E7930}"/>
                </a:ext>
              </a:extLst>
            </p:cNvPr>
            <p:cNvGrpSpPr/>
            <p:nvPr/>
          </p:nvGrpSpPr>
          <p:grpSpPr>
            <a:xfrm>
              <a:off x="3895331" y="3802995"/>
              <a:ext cx="671444" cy="774266"/>
              <a:chOff x="2799429" y="2573619"/>
              <a:chExt cx="383067" cy="413400"/>
            </a:xfrm>
          </p:grpSpPr>
          <p:sp>
            <p:nvSpPr>
              <p:cNvPr id="177" name="Google Shape;6323;p109">
                <a:extLst>
                  <a:ext uri="{FF2B5EF4-FFF2-40B4-BE49-F238E27FC236}">
                    <a16:creationId xmlns:a16="http://schemas.microsoft.com/office/drawing/2014/main" id="{6297AB24-23E3-8F55-E645-180B03AF863E}"/>
                  </a:ext>
                </a:extLst>
              </p:cNvPr>
              <p:cNvSpPr/>
              <p:nvPr/>
            </p:nvSpPr>
            <p:spPr>
              <a:xfrm>
                <a:off x="2801270" y="2573619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6324;p109">
                <a:extLst>
                  <a:ext uri="{FF2B5EF4-FFF2-40B4-BE49-F238E27FC236}">
                    <a16:creationId xmlns:a16="http://schemas.microsoft.com/office/drawing/2014/main" id="{CB7CD749-27BA-118C-67C4-7EE39D873852}"/>
                  </a:ext>
                </a:extLst>
              </p:cNvPr>
              <p:cNvSpPr/>
              <p:nvPr/>
            </p:nvSpPr>
            <p:spPr>
              <a:xfrm>
                <a:off x="2893797" y="2673213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6325;p109">
                <a:extLst>
                  <a:ext uri="{FF2B5EF4-FFF2-40B4-BE49-F238E27FC236}">
                    <a16:creationId xmlns:a16="http://schemas.microsoft.com/office/drawing/2014/main" id="{7BC79722-7DD4-5796-5B7A-CF1100865110}"/>
                  </a:ext>
                </a:extLst>
              </p:cNvPr>
              <p:cNvSpPr/>
              <p:nvPr/>
            </p:nvSpPr>
            <p:spPr>
              <a:xfrm>
                <a:off x="2987053" y="2673213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80" name="Google Shape;6326;p109">
                <a:extLst>
                  <a:ext uri="{FF2B5EF4-FFF2-40B4-BE49-F238E27FC236}">
                    <a16:creationId xmlns:a16="http://schemas.microsoft.com/office/drawing/2014/main" id="{FA858129-1060-2E4C-4482-356C267B4C27}"/>
                  </a:ext>
                </a:extLst>
              </p:cNvPr>
              <p:cNvSpPr/>
              <p:nvPr/>
            </p:nvSpPr>
            <p:spPr>
              <a:xfrm>
                <a:off x="2800540" y="2673213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6327;p109">
                <a:extLst>
                  <a:ext uri="{FF2B5EF4-FFF2-40B4-BE49-F238E27FC236}">
                    <a16:creationId xmlns:a16="http://schemas.microsoft.com/office/drawing/2014/main" id="{7EBBC598-6962-116C-4351-53D3B23278B4}"/>
                  </a:ext>
                </a:extLst>
              </p:cNvPr>
              <p:cNvSpPr/>
              <p:nvPr/>
            </p:nvSpPr>
            <p:spPr>
              <a:xfrm>
                <a:off x="2802320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6328;p109">
                <a:extLst>
                  <a:ext uri="{FF2B5EF4-FFF2-40B4-BE49-F238E27FC236}">
                    <a16:creationId xmlns:a16="http://schemas.microsoft.com/office/drawing/2014/main" id="{FDCC2595-BB6E-0CC5-8268-F4F34DF5355E}"/>
                  </a:ext>
                </a:extLst>
              </p:cNvPr>
              <p:cNvSpPr/>
              <p:nvPr/>
            </p:nvSpPr>
            <p:spPr>
              <a:xfrm>
                <a:off x="2896295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6329;p109">
                <a:extLst>
                  <a:ext uri="{FF2B5EF4-FFF2-40B4-BE49-F238E27FC236}">
                    <a16:creationId xmlns:a16="http://schemas.microsoft.com/office/drawing/2014/main" id="{0FA8585C-E0D0-C251-52D4-04FE2F3549A3}"/>
                  </a:ext>
                </a:extLst>
              </p:cNvPr>
              <p:cNvSpPr/>
              <p:nvPr/>
            </p:nvSpPr>
            <p:spPr>
              <a:xfrm>
                <a:off x="2991316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84" name="Google Shape;6330;p109">
                <a:extLst>
                  <a:ext uri="{FF2B5EF4-FFF2-40B4-BE49-F238E27FC236}">
                    <a16:creationId xmlns:a16="http://schemas.microsoft.com/office/drawing/2014/main" id="{9B244948-96B6-F9ED-4C29-A164AA358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3" y="2635005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6331;p109">
                <a:extLst>
                  <a:ext uri="{FF2B5EF4-FFF2-40B4-BE49-F238E27FC236}">
                    <a16:creationId xmlns:a16="http://schemas.microsoft.com/office/drawing/2014/main" id="{02C250B0-340C-6578-D173-70CBA42B1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047" y="2601635"/>
                <a:ext cx="28590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6332;p109">
                <a:extLst>
                  <a:ext uri="{FF2B5EF4-FFF2-40B4-BE49-F238E27FC236}">
                    <a16:creationId xmlns:a16="http://schemas.microsoft.com/office/drawing/2014/main" id="{731CBE45-77DD-A20B-2174-C158E564E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771728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6333;p109">
                <a:extLst>
                  <a:ext uri="{FF2B5EF4-FFF2-40B4-BE49-F238E27FC236}">
                    <a16:creationId xmlns:a16="http://schemas.microsoft.com/office/drawing/2014/main" id="{A91A2E68-EE09-3DDF-AA7E-3119649E1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888946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6334;p109">
                <a:extLst>
                  <a:ext uri="{FF2B5EF4-FFF2-40B4-BE49-F238E27FC236}">
                    <a16:creationId xmlns:a16="http://schemas.microsoft.com/office/drawing/2014/main" id="{05A2DAC1-6126-1D5C-852F-F9F660C8EC56}"/>
                  </a:ext>
                </a:extLst>
              </p:cNvPr>
              <p:cNvSpPr/>
              <p:nvPr/>
            </p:nvSpPr>
            <p:spPr>
              <a:xfrm>
                <a:off x="3084916" y="2637575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Google Shape;6335;p109">
                <a:extLst>
                  <a:ext uri="{FF2B5EF4-FFF2-40B4-BE49-F238E27FC236}">
                    <a16:creationId xmlns:a16="http://schemas.microsoft.com/office/drawing/2014/main" id="{1F892942-EB69-C25C-C257-AEC058542673}"/>
                  </a:ext>
                </a:extLst>
              </p:cNvPr>
              <p:cNvSpPr/>
              <p:nvPr/>
            </p:nvSpPr>
            <p:spPr>
              <a:xfrm>
                <a:off x="3121361" y="2603179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Google Shape;6336;p109">
                <a:extLst>
                  <a:ext uri="{FF2B5EF4-FFF2-40B4-BE49-F238E27FC236}">
                    <a16:creationId xmlns:a16="http://schemas.microsoft.com/office/drawing/2014/main" id="{38582034-B522-9D68-E088-74C4856D06C9}"/>
                  </a:ext>
                </a:extLst>
              </p:cNvPr>
              <p:cNvSpPr/>
              <p:nvPr/>
            </p:nvSpPr>
            <p:spPr>
              <a:xfrm>
                <a:off x="3151389" y="2576484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1" name="Google Shape;6337;p109">
                <a:extLst>
                  <a:ext uri="{FF2B5EF4-FFF2-40B4-BE49-F238E27FC236}">
                    <a16:creationId xmlns:a16="http://schemas.microsoft.com/office/drawing/2014/main" id="{AFCF8AC5-BF89-99D4-21A8-2E82CD9D9B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671267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6338;p109">
                <a:extLst>
                  <a:ext uri="{FF2B5EF4-FFF2-40B4-BE49-F238E27FC236}">
                    <a16:creationId xmlns:a16="http://schemas.microsoft.com/office/drawing/2014/main" id="{9462009D-16AC-3D7B-FB3D-48C7255D73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785234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450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5F63FA-F3D5-72D9-1C09-C6011B22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174"/>
            <a:ext cx="12192000" cy="36176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19CF78-46E8-B543-A431-A1D533783DF0}"/>
              </a:ext>
            </a:extLst>
          </p:cNvPr>
          <p:cNvSpPr txBox="1"/>
          <p:nvPr/>
        </p:nvSpPr>
        <p:spPr>
          <a:xfrm>
            <a:off x="3120746" y="1561828"/>
            <a:ext cx="7502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Roman"/>
              </a:rPr>
              <a:t>AM-CNN</a:t>
            </a:r>
            <a:endParaRPr lang="zh-CN" altLang="en-US" sz="1100" dirty="0">
              <a:latin typeface="Roman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71D6DE-C712-9158-8E13-129394D2F9E1}"/>
              </a:ext>
            </a:extLst>
          </p:cNvPr>
          <p:cNvSpPr/>
          <p:nvPr/>
        </p:nvSpPr>
        <p:spPr>
          <a:xfrm>
            <a:off x="3434080" y="3210560"/>
            <a:ext cx="43688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Roman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7C2578-6615-098E-23F8-E1B04471C79E}"/>
              </a:ext>
            </a:extLst>
          </p:cNvPr>
          <p:cNvSpPr/>
          <p:nvPr/>
        </p:nvSpPr>
        <p:spPr>
          <a:xfrm>
            <a:off x="7147560" y="3210560"/>
            <a:ext cx="43688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Roman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2E460-CA2C-5B71-7B9F-048A8E5CB85B}"/>
              </a:ext>
            </a:extLst>
          </p:cNvPr>
          <p:cNvSpPr/>
          <p:nvPr/>
        </p:nvSpPr>
        <p:spPr>
          <a:xfrm>
            <a:off x="8625840" y="3230880"/>
            <a:ext cx="43688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Roman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ACAAC-9FAE-FF43-25CC-53B3F4C7F065}"/>
              </a:ext>
            </a:extLst>
          </p:cNvPr>
          <p:cNvSpPr txBox="1"/>
          <p:nvPr/>
        </p:nvSpPr>
        <p:spPr>
          <a:xfrm>
            <a:off x="3335019" y="3143255"/>
            <a:ext cx="76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Bookman Old Style" panose="02050604050505020204" pitchFamily="18" charset="0"/>
              </a:rPr>
              <a:t>AMCNN</a:t>
            </a:r>
            <a:endParaRPr lang="zh-CN" altLang="en-US" sz="1050" dirty="0">
              <a:latin typeface="Bookman Old Style" panose="0205060405050502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32146C-1730-F749-804C-B9F1CF6CFEA6}"/>
              </a:ext>
            </a:extLst>
          </p:cNvPr>
          <p:cNvSpPr txBox="1"/>
          <p:nvPr/>
        </p:nvSpPr>
        <p:spPr>
          <a:xfrm>
            <a:off x="7056119" y="3143255"/>
            <a:ext cx="76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Bookman Old Style" panose="02050604050505020204" pitchFamily="18" charset="0"/>
              </a:rPr>
              <a:t>AMCNN</a:t>
            </a:r>
            <a:endParaRPr lang="zh-CN" altLang="en-US" sz="1050" dirty="0">
              <a:latin typeface="Bookman Old Style" panose="0205060405050502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757E00-E7E0-0D95-CBD1-3A5E47916233}"/>
              </a:ext>
            </a:extLst>
          </p:cNvPr>
          <p:cNvSpPr txBox="1"/>
          <p:nvPr/>
        </p:nvSpPr>
        <p:spPr>
          <a:xfrm>
            <a:off x="8529319" y="3180080"/>
            <a:ext cx="76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Bookman Old Style" panose="02050604050505020204" pitchFamily="18" charset="0"/>
              </a:rPr>
              <a:t>AMCNN</a:t>
            </a:r>
            <a:endParaRPr lang="zh-CN" altLang="en-US" sz="105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5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</Words>
  <Application>Microsoft Office PowerPoint</Application>
  <PresentationFormat>宽屏</PresentationFormat>
  <Paragraphs>81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Roman</vt:lpstr>
      <vt:lpstr>等线</vt:lpstr>
      <vt:lpstr>等线 Light</vt:lpstr>
      <vt:lpstr>黑体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chenyu mu</cp:lastModifiedBy>
  <cp:revision>38</cp:revision>
  <dcterms:created xsi:type="dcterms:W3CDTF">2023-04-22T04:15:19Z</dcterms:created>
  <dcterms:modified xsi:type="dcterms:W3CDTF">2023-09-21T03:27:23Z</dcterms:modified>
</cp:coreProperties>
</file>