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1B1"/>
    <a:srgbClr val="E76681"/>
    <a:srgbClr val="4DDBDE"/>
    <a:srgbClr val="7FE07F"/>
    <a:srgbClr val="82E082"/>
    <a:srgbClr val="E9738A"/>
    <a:srgbClr val="84E6E8"/>
    <a:srgbClr val="FFDB9A"/>
    <a:srgbClr val="ADEBAD"/>
    <a:srgbClr val="FFD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67EA-EA71-4FD0-E168-B6D2CDAB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2E43E-11B4-A8F5-8AC1-D8F037752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F3662-D34E-92F2-23EC-C34D6018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C15E2-F140-33E8-A212-30E5418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EAEDE-617B-8455-238E-A5D9FF6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1BD93-BBCC-9951-F1FF-5F091A9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8A091-1ABC-6D76-3D1E-72899392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80206-E3DC-48D7-C11F-D45FE21B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C03D4-15C9-A09F-E031-667C1391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EC760-EA7A-5109-9DE5-DD018463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033065-B24A-7C72-7992-8425FD981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BA2A0-31D5-2904-39F0-AA06D9AC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C022A-5CCE-5E05-9306-1F59CC8A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5EB56-CC95-AE3D-7104-C6BCE0B4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523C4-2E49-4707-8AA6-6299E3A4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4FDE1-D54D-87C9-D94B-11885A0D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7861D-214F-8B76-72BA-B1DC723A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48E3A-E1E2-210C-4FF6-602E4577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C1956-4308-85EB-9D04-791F6E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21ABF-5B42-AE1D-6905-AA5E00C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A4AD-2880-5246-7CC4-2E28850D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76D84-770C-AC5C-1A60-A92541DC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DE01D-0B4D-9FE4-C295-3A06837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9DF64-AE6D-8043-8D29-6C62D90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8D0DA-B50A-94C6-2ED1-6C940A78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6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AC98D-71E0-CECC-1D8E-790B1DE3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8781F-6F23-9B16-9E0C-DFE2A6267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79419-DBA0-0F37-5F3C-3C8B6CD5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DFBC7-B006-A7DD-0A77-A35235B3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63AE6-18FD-2EB4-395B-838B3394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D99FE-37FC-0733-706E-A1E87985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8CE5B-0EF8-8A50-FB62-3A7263F7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1D25B-1A2A-8B00-8678-D5AD3A59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24A0B-5B8C-FA1C-91DB-08EA4A8B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60490-FD09-A8BA-F511-421605729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B6191-7F9E-0DE8-705F-7AE7BB17E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D3BEBE-044B-1338-0D8A-3574580E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C3B8D-7EEB-2738-0DD3-2DFD8997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F3850-9224-D038-9EA9-CE6F0A21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7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EA806-7570-DF8B-715A-603E7E3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07BFD-728F-BC66-E218-C42FD8F5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D9C026-E879-2E54-8731-121976DE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B6A63-8F0F-217E-37A3-7F7C7DB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5F410-3EEB-B4DB-D397-EFB56C4D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8B763-1638-D07C-B6FD-9B4CC442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C306B-1B8B-AB0C-D2DE-2997248E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0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81D1-3252-06B7-E1A8-653A3D30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D261-585D-A8DE-D8CF-007DF2EE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4EFF9-C757-B50E-CFE0-7BC36F5F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8A99F-0099-6981-928C-6DB76D9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D8F42-3976-DFF9-B8A9-9A54125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1E3CA-69A1-6FBF-39B2-175EEAB3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AC62-9F82-160D-7E6E-0650E2E3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E6B97C-067F-9903-4DD3-9E3B7FC17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5DAF8-0F8F-9DA0-8D48-F5369A8F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FAB95-A79D-3D94-F18D-D53BC613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2F0FC-6D35-6FC4-99F7-01F9D0FA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D2A54-5F0F-8840-E915-7822975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F0838-55AF-298F-0B4C-5F0ED73C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CF5E2-2A02-D190-E8AA-2B9D4F45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E8AF3-55BE-736A-EF1C-50559D1F6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678B-CF45-45D3-B674-37C7BB272052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807D5-8B05-E247-366E-9D82424F4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73BAE-7C7F-6F7F-620B-C6E6D0C25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03D-BF15-479A-8DB8-B043FB25D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8B535A-C66A-2F13-60DE-93BC9C5B14DC}"/>
              </a:ext>
            </a:extLst>
          </p:cNvPr>
          <p:cNvGrpSpPr/>
          <p:nvPr/>
        </p:nvGrpSpPr>
        <p:grpSpPr>
          <a:xfrm>
            <a:off x="1605700" y="412422"/>
            <a:ext cx="7792824" cy="5844620"/>
            <a:chOff x="1605700" y="412422"/>
            <a:chExt cx="7792824" cy="584462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39F3CD-6BAD-1028-B72C-E7655AF0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700" y="412422"/>
              <a:ext cx="7792824" cy="5844620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CB43FA-CB2B-F802-90A6-C4CA2FDD0234}"/>
                </a:ext>
              </a:extLst>
            </p:cNvPr>
            <p:cNvSpPr/>
            <p:nvPr/>
          </p:nvSpPr>
          <p:spPr>
            <a:xfrm rot="2421480">
              <a:off x="2696047" y="2676368"/>
              <a:ext cx="3311584" cy="2762754"/>
            </a:xfrm>
            <a:prstGeom prst="ellipse">
              <a:avLst/>
            </a:prstGeom>
            <a:solidFill>
              <a:srgbClr val="66E1E3">
                <a:alpha val="42000"/>
              </a:srgbClr>
            </a:solidFill>
            <a:ln w="38100">
              <a:solidFill>
                <a:srgbClr val="4DDBDE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145402-48A9-F2F2-18CB-B70FDDC537DF}"/>
                </a:ext>
              </a:extLst>
            </p:cNvPr>
            <p:cNvSpPr/>
            <p:nvPr/>
          </p:nvSpPr>
          <p:spPr>
            <a:xfrm rot="2421480">
              <a:off x="4925346" y="1389656"/>
              <a:ext cx="3325020" cy="2230306"/>
            </a:xfrm>
            <a:prstGeom prst="ellipse">
              <a:avLst/>
            </a:prstGeom>
            <a:solidFill>
              <a:srgbClr val="F1A1B1">
                <a:alpha val="54000"/>
              </a:srgbClr>
            </a:solidFill>
            <a:ln w="38100">
              <a:solidFill>
                <a:srgbClr val="F1A1B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70969C-A6DB-EC16-F123-28C57A76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2" y="77717"/>
            <a:ext cx="9957836" cy="670256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769DE59-601D-F059-33F4-9FBCA62BF6ED}"/>
              </a:ext>
            </a:extLst>
          </p:cNvPr>
          <p:cNvSpPr/>
          <p:nvPr/>
        </p:nvSpPr>
        <p:spPr>
          <a:xfrm rot="2421480">
            <a:off x="2553386" y="3659280"/>
            <a:ext cx="2634084" cy="2282133"/>
          </a:xfrm>
          <a:prstGeom prst="ellipse">
            <a:avLst/>
          </a:prstGeom>
          <a:solidFill>
            <a:srgbClr val="66E1E3">
              <a:alpha val="42000"/>
            </a:srgbClr>
          </a:solidFill>
          <a:ln w="38100">
            <a:solidFill>
              <a:srgbClr val="84E6E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AFA572-BA4D-7CFD-F68E-5A87531B37C0}"/>
              </a:ext>
            </a:extLst>
          </p:cNvPr>
          <p:cNvSpPr/>
          <p:nvPr/>
        </p:nvSpPr>
        <p:spPr>
          <a:xfrm rot="2421480">
            <a:off x="4392119" y="2116452"/>
            <a:ext cx="2752923" cy="2422920"/>
          </a:xfrm>
          <a:prstGeom prst="ellipse">
            <a:avLst/>
          </a:prstGeom>
          <a:solidFill>
            <a:srgbClr val="FFDB9B">
              <a:alpha val="42000"/>
            </a:srgbClr>
          </a:solidFill>
          <a:ln w="38100">
            <a:solidFill>
              <a:srgbClr val="FFDB9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8CE2B-4D3C-9881-B7B3-CE350CBFD99C}"/>
              </a:ext>
            </a:extLst>
          </p:cNvPr>
          <p:cNvSpPr/>
          <p:nvPr/>
        </p:nvSpPr>
        <p:spPr>
          <a:xfrm rot="589745">
            <a:off x="6814528" y="1065322"/>
            <a:ext cx="3111380" cy="2113618"/>
          </a:xfrm>
          <a:prstGeom prst="ellipse">
            <a:avLst/>
          </a:prstGeom>
          <a:solidFill>
            <a:srgbClr val="F1A1B1">
              <a:alpha val="42000"/>
            </a:srgbClr>
          </a:solidFill>
          <a:ln w="38100">
            <a:solidFill>
              <a:srgbClr val="E9738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7F31A9-F309-17CE-285E-A9807C749280}"/>
              </a:ext>
            </a:extLst>
          </p:cNvPr>
          <p:cNvSpPr/>
          <p:nvPr/>
        </p:nvSpPr>
        <p:spPr>
          <a:xfrm rot="505998">
            <a:off x="6953582" y="3349127"/>
            <a:ext cx="2842977" cy="2113618"/>
          </a:xfrm>
          <a:prstGeom prst="ellipse">
            <a:avLst/>
          </a:prstGeom>
          <a:solidFill>
            <a:srgbClr val="ADEBAD">
              <a:alpha val="42000"/>
            </a:srgbClr>
          </a:solidFill>
          <a:ln w="38100">
            <a:solidFill>
              <a:srgbClr val="7FE07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34E701-EDE0-D667-6D73-F762BC18B761}"/>
              </a:ext>
            </a:extLst>
          </p:cNvPr>
          <p:cNvGrpSpPr/>
          <p:nvPr/>
        </p:nvGrpSpPr>
        <p:grpSpPr>
          <a:xfrm>
            <a:off x="2051333" y="245097"/>
            <a:ext cx="8089334" cy="6367806"/>
            <a:chOff x="2051333" y="245097"/>
            <a:chExt cx="8089334" cy="63678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BB5F125-E885-A643-A592-D4A2C0E3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333" y="245097"/>
              <a:ext cx="8089334" cy="636780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12822AF-6BBC-82BA-AC9B-E3ED464D9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4140199" y="5989320"/>
              <a:ext cx="111761" cy="20809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EE088B6-A932-468B-6440-EBCB98EB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5003799" y="5989320"/>
              <a:ext cx="111761" cy="2080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FC87BE-2537-CDDA-B12F-2DBC1F59D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5821678" y="5989320"/>
              <a:ext cx="111761" cy="20809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BC353B-6586-E1C0-FCAF-DA08A9052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6634477" y="5989320"/>
              <a:ext cx="111761" cy="20809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47074AF-5433-6AC9-3C45-84805AEDF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7452852" y="5989320"/>
              <a:ext cx="111761" cy="20809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46AA496-10D0-274F-EFA7-626E3AE2B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8268687" y="5989320"/>
              <a:ext cx="111761" cy="20809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EBF32FC-0D77-9672-F366-3BA709244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9089106" y="5989320"/>
              <a:ext cx="111761" cy="20809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1FE0580-E74D-B761-BA4C-8309DA012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2" t="15975" r="21653"/>
            <a:stretch/>
          </p:blipFill>
          <p:spPr>
            <a:xfrm>
              <a:off x="9901905" y="5989320"/>
              <a:ext cx="111761" cy="208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9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 chenyu</dc:creator>
  <cp:lastModifiedBy>mu chenyu</cp:lastModifiedBy>
  <cp:revision>8</cp:revision>
  <dcterms:created xsi:type="dcterms:W3CDTF">2023-08-03T01:47:43Z</dcterms:created>
  <dcterms:modified xsi:type="dcterms:W3CDTF">2023-08-03T04:35:07Z</dcterms:modified>
</cp:coreProperties>
</file>