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0FF"/>
    <a:srgbClr val="F415FF"/>
    <a:srgbClr val="50FE00"/>
    <a:srgbClr val="000000"/>
    <a:srgbClr val="F3070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DE18-3FB2-3858-ABAF-6BFE3045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B93BD0-CB05-D66C-B8FF-20E3C300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24F65-0C3C-C4F6-4C05-64ADBAB9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53E79-4EBA-A18C-17F3-C246028A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DB7EE-C7AF-AF1E-B8B4-DCD24EB1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9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6CF89-0716-1810-F0F8-BDCFDF4E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ADC270-6E5E-820B-F32A-A74D25EF9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85E35-B33B-A109-8826-13FB2774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63FA5-6699-53A0-48B8-A58C74A3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956B0-21C0-76D4-C3C6-79D80794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A603E5-8B80-D33D-C575-263CD55A9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09CD7D-B150-6D6E-DD74-5254D68AE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64BE2-8230-AC9A-244C-FF034686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35CD2-48DB-4BCB-9CBF-0CFDFF24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EAF07-34CC-0817-EE86-E5949915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1A8AD-8010-FCB7-9E4A-AE3AE5B8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D42A5-583C-306F-BF7E-C447C52E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B2CD6-5342-20B3-D42B-EB7E3569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1F30E-8573-D17E-D6BB-812B7310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20789-9EBF-02EE-76F5-18C4D818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9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593EB-44A6-CB37-BDF6-77CDD53F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40482-6365-2A53-148C-283C38683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D5B1B-1A36-C648-54C2-71570288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960B9-3D63-61BC-B1CA-5A02161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5A214-C26A-E576-86B9-3D4BEE4C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3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06288-A9A6-0F1B-52D9-24EEA947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2E386-0666-B36D-076D-15ED7A3D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1AD64B-94C9-5F2A-F2B0-32D3DFA0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3EADB-15EF-F329-DD70-8516574A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2A788-979D-3FED-B1E7-2195AA49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167B4-F9E3-5BFA-28F4-2003F79A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7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FE74F-947F-5DF3-D8CF-1002BF07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E902E9-D99E-593C-4259-D6E3C6F6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1B2A20-F963-BE8B-629F-D1543AF76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B98BFE-FC53-86D8-6775-43874C768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DD8B9D-F4C7-BBFD-D5EE-D8247FF26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0B0639-A9ED-E4EB-1062-F835EAFC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6418A-4E84-7A40-145E-5CD08EC2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130438-18A8-18C0-1DC3-241B2AE6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5061-8924-CF14-6361-F87B3F26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EA1147-3F31-97F8-ECDB-404BF8E8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E49732-7BB5-E98B-1490-AD6287C5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27211C-D9C1-4A1D-B52D-0FFD8620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652426-6304-48B6-8867-FA95269B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8BBE69-1041-3276-DE47-0ECCB84D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130BB-AA47-37E1-9DFB-89DE3DBB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40A44-794F-3F9C-7907-89DA988A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63FAE-1DC0-CB56-AD33-801B40A1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6E2D3-5316-1DA8-C81D-AF80BEC30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17483-4F99-CCB8-A490-32A39D25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0C7AE2-B650-5313-01EC-EEC3E818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F1C22-0928-699B-9092-F9AF22BC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6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35316-2EED-6CF8-B83C-9D127A88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A5C35A-7422-1EC8-1C84-FBC06995A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40EFD7-3147-A586-5A03-B851F340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A572A-436C-633D-94B6-406E6D3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51F36-8CD5-E7DD-72F1-0B54BC87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91C22-2D68-285F-5AC9-452C2F68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8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31DDDA-21FF-D188-CC75-BE534C4D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1ACF9-6F4E-DB2D-4DE6-DD9227448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717BB-0412-EABC-55C2-668690149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F493-B237-425E-8BDC-AEB9D74B2682}" type="datetimeFigureOut">
              <a:rPr lang="zh-CN" altLang="en-US" smtClean="0"/>
              <a:t>2023-09-09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90925-137A-E34F-8CEE-239B2C387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83C65-0031-3928-7FCB-61FEDE6EA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FCF7-E2BA-478C-A471-AD8D1A1B7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F690EB-C7AB-8337-C626-CA15A2953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13" y="812823"/>
            <a:ext cx="6976470" cy="52323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DCA8E0-ED85-42B7-217A-EE354B4B01DB}"/>
              </a:ext>
            </a:extLst>
          </p:cNvPr>
          <p:cNvSpPr txBox="1"/>
          <p:nvPr/>
        </p:nvSpPr>
        <p:spPr>
          <a:xfrm>
            <a:off x="433633" y="235670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FREE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122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5F269F-3FFB-A53F-ECD4-4CF749205CF3}"/>
              </a:ext>
            </a:extLst>
          </p:cNvPr>
          <p:cNvSpPr txBox="1"/>
          <p:nvPr/>
        </p:nvSpPr>
        <p:spPr>
          <a:xfrm>
            <a:off x="433632" y="235670"/>
            <a:ext cx="156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LABEL</a:t>
            </a:r>
            <a:endParaRPr lang="zh-CN" altLang="en-US" sz="3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8E07D8-DF3A-73DF-92DF-ABB6CC43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0" y="970485"/>
            <a:ext cx="6974399" cy="5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6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356DEDD-5045-0C9C-750E-C57A26A84433}"/>
              </a:ext>
            </a:extLst>
          </p:cNvPr>
          <p:cNvSpPr txBox="1"/>
          <p:nvPr/>
        </p:nvSpPr>
        <p:spPr>
          <a:xfrm>
            <a:off x="1328235" y="3083120"/>
            <a:ext cx="10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ITQ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AA79E9-09AB-CC2D-3700-CC27AE4CDBD2}"/>
              </a:ext>
            </a:extLst>
          </p:cNvPr>
          <p:cNvSpPr txBox="1"/>
          <p:nvPr/>
        </p:nvSpPr>
        <p:spPr>
          <a:xfrm>
            <a:off x="5582900" y="3059668"/>
            <a:ext cx="10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SH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B3D2F8-CA8B-BEAE-4166-5B9ACF12887C}"/>
              </a:ext>
            </a:extLst>
          </p:cNvPr>
          <p:cNvSpPr txBox="1"/>
          <p:nvPr/>
        </p:nvSpPr>
        <p:spPr>
          <a:xfrm>
            <a:off x="9837565" y="3030875"/>
            <a:ext cx="10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DSH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6FF2AE-2868-582A-10BD-8DB5E526785E}"/>
              </a:ext>
            </a:extLst>
          </p:cNvPr>
          <p:cNvSpPr txBox="1"/>
          <p:nvPr/>
        </p:nvSpPr>
        <p:spPr>
          <a:xfrm>
            <a:off x="1328235" y="6488668"/>
            <a:ext cx="10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SpH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58434A-C1B5-7A8A-D0B1-0597CB47B63F}"/>
              </a:ext>
            </a:extLst>
          </p:cNvPr>
          <p:cNvSpPr txBox="1"/>
          <p:nvPr/>
        </p:nvSpPr>
        <p:spPr>
          <a:xfrm>
            <a:off x="5525677" y="6488668"/>
            <a:ext cx="10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BGAN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940294-1ED2-EAC5-519D-656E9B95F0B2}"/>
              </a:ext>
            </a:extLst>
          </p:cNvPr>
          <p:cNvSpPr txBox="1"/>
          <p:nvPr/>
        </p:nvSpPr>
        <p:spPr>
          <a:xfrm>
            <a:off x="9677558" y="6488668"/>
            <a:ext cx="118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AM-CNN</a:t>
            </a:r>
            <a:endParaRPr lang="zh-CN" altLang="en-US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9577F57-C002-E704-A096-F5D4299F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85" y="3679687"/>
            <a:ext cx="2836800" cy="28368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9095C5F-5CFB-FEE6-8B5B-C8F0AEC35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33" y="3679687"/>
            <a:ext cx="2836088" cy="283608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F5FE72B-E980-DC9B-D7D3-DC86E93C2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261" y="70655"/>
            <a:ext cx="2836800" cy="28368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9A5D3A4-F970-B20B-BA33-F4C590918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9" y="116886"/>
            <a:ext cx="2836800" cy="28368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F0EC946-AB22-C6D4-27A2-4AB8C8E93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19" y="60487"/>
            <a:ext cx="2836800" cy="28368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320713B-C279-5813-77F0-E23CA1BD0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9" y="3571726"/>
            <a:ext cx="2836800" cy="28368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C94C4EE-C7DB-EC14-D242-88F2637F37B4}"/>
              </a:ext>
            </a:extLst>
          </p:cNvPr>
          <p:cNvSpPr/>
          <p:nvPr/>
        </p:nvSpPr>
        <p:spPr>
          <a:xfrm>
            <a:off x="8642422" y="3429000"/>
            <a:ext cx="3336217" cy="3086775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6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218D96-1997-811C-2558-1D4398D2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149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1E7198-D275-5266-2232-01E436E71E29}"/>
              </a:ext>
            </a:extLst>
          </p:cNvPr>
          <p:cNvSpPr txBox="1"/>
          <p:nvPr/>
        </p:nvSpPr>
        <p:spPr>
          <a:xfrm>
            <a:off x="579120" y="4431750"/>
            <a:ext cx="1089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AM-CNN</a:t>
            </a:r>
            <a:r>
              <a:rPr lang="zh-CN" altLang="en-US" sz="2400" b="1" dirty="0"/>
              <a:t>在准确率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召回率曲线中表现</a:t>
            </a:r>
            <a:r>
              <a:rPr lang="zh-CN" altLang="en-US" sz="2400" b="1" dirty="0">
                <a:solidFill>
                  <a:schemeClr val="accent2"/>
                </a:solidFill>
              </a:rPr>
              <a:t>稳定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同时在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轮训练下来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排名最高的样本数中</a:t>
            </a:r>
            <a:r>
              <a:rPr lang="zh-CN" altLang="en-US" sz="2400" b="1" dirty="0">
                <a:solidFill>
                  <a:schemeClr val="accent2"/>
                </a:solidFill>
              </a:rPr>
              <a:t>准确率和召回率表现最好</a:t>
            </a:r>
            <a:r>
              <a:rPr lang="zh-CN" altLang="en-US" sz="2400" b="1" dirty="0"/>
              <a:t>的仍然是</a:t>
            </a:r>
            <a:r>
              <a:rPr lang="en-US" altLang="zh-CN" sz="2400" b="1" dirty="0"/>
              <a:t>AM-CNN</a:t>
            </a:r>
            <a:r>
              <a:rPr lang="zh-CN" altLang="en-US" sz="2400" b="1" dirty="0"/>
              <a:t>模型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157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AB4C03-BEA9-7E00-C866-07024B5DF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97" y="-1552821"/>
            <a:ext cx="12192000" cy="3614928"/>
          </a:xfrm>
          <a:prstGeom prst="rect">
            <a:avLst/>
          </a:prstGeom>
        </p:spPr>
      </p:pic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2E4C3515-2B0E-E49B-5AEF-3032CD127CF0}"/>
              </a:ext>
            </a:extLst>
          </p:cNvPr>
          <p:cNvGrpSpPr/>
          <p:nvPr/>
        </p:nvGrpSpPr>
        <p:grpSpPr>
          <a:xfrm>
            <a:off x="11573078" y="-618530"/>
            <a:ext cx="3549985" cy="2680637"/>
            <a:chOff x="353995" y="2842260"/>
            <a:chExt cx="3549985" cy="2726712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2DE7ED7E-F1C0-97B7-7ACF-FFF71E11B4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9531" y="2842260"/>
              <a:ext cx="0" cy="245157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8EEC537-E131-9D9B-9387-A130AC18099A}"/>
                </a:ext>
              </a:extLst>
            </p:cNvPr>
            <p:cNvCxnSpPr>
              <a:cxnSpLocks/>
            </p:cNvCxnSpPr>
            <p:nvPr/>
          </p:nvCxnSpPr>
          <p:spPr>
            <a:xfrm>
              <a:off x="698391" y="3074021"/>
              <a:ext cx="3006000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AA26413-EA87-FE37-3BD7-798C80BC6938}"/>
                </a:ext>
              </a:extLst>
            </p:cNvPr>
            <p:cNvCxnSpPr>
              <a:cxnSpLocks/>
            </p:cNvCxnSpPr>
            <p:nvPr/>
          </p:nvCxnSpPr>
          <p:spPr>
            <a:xfrm>
              <a:off x="698391" y="3279597"/>
              <a:ext cx="3006000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C4BC3A4D-89F0-7539-FACA-C1BC8F8FC418}"/>
                </a:ext>
              </a:extLst>
            </p:cNvPr>
            <p:cNvCxnSpPr>
              <a:cxnSpLocks/>
            </p:cNvCxnSpPr>
            <p:nvPr/>
          </p:nvCxnSpPr>
          <p:spPr>
            <a:xfrm>
              <a:off x="698391" y="3488699"/>
              <a:ext cx="3006000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4757CA6-0F97-1B1C-AEAA-C17D0E64246E}"/>
                </a:ext>
              </a:extLst>
            </p:cNvPr>
            <p:cNvCxnSpPr>
              <a:cxnSpLocks/>
            </p:cNvCxnSpPr>
            <p:nvPr/>
          </p:nvCxnSpPr>
          <p:spPr>
            <a:xfrm>
              <a:off x="698391" y="3697152"/>
              <a:ext cx="3006000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9F1D61F4-F4A4-5462-F61A-026DBF4E1CF1}"/>
                </a:ext>
              </a:extLst>
            </p:cNvPr>
            <p:cNvCxnSpPr>
              <a:cxnSpLocks/>
            </p:cNvCxnSpPr>
            <p:nvPr/>
          </p:nvCxnSpPr>
          <p:spPr>
            <a:xfrm>
              <a:off x="698391" y="3905605"/>
              <a:ext cx="3006000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2ECD0F3-23D7-8B69-024F-AE322FFED1AB}"/>
                </a:ext>
              </a:extLst>
            </p:cNvPr>
            <p:cNvCxnSpPr>
              <a:cxnSpLocks/>
            </p:cNvCxnSpPr>
            <p:nvPr/>
          </p:nvCxnSpPr>
          <p:spPr>
            <a:xfrm>
              <a:off x="698391" y="4114058"/>
              <a:ext cx="3006000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6DC9851-2536-CAA3-4400-31A91F06EF15}"/>
                </a:ext>
              </a:extLst>
            </p:cNvPr>
            <p:cNvCxnSpPr>
              <a:cxnSpLocks/>
            </p:cNvCxnSpPr>
            <p:nvPr/>
          </p:nvCxnSpPr>
          <p:spPr>
            <a:xfrm>
              <a:off x="698391" y="4322511"/>
              <a:ext cx="3006000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EF104A5-4A9B-0441-420B-DA9EB7FDFEC3}"/>
                </a:ext>
              </a:extLst>
            </p:cNvPr>
            <p:cNvCxnSpPr>
              <a:cxnSpLocks/>
            </p:cNvCxnSpPr>
            <p:nvPr/>
          </p:nvCxnSpPr>
          <p:spPr>
            <a:xfrm>
              <a:off x="698392" y="4530964"/>
              <a:ext cx="3004928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91D0AB5-D960-83D8-E681-7CCF4FE136D5}"/>
                </a:ext>
              </a:extLst>
            </p:cNvPr>
            <p:cNvCxnSpPr>
              <a:cxnSpLocks/>
            </p:cNvCxnSpPr>
            <p:nvPr/>
          </p:nvCxnSpPr>
          <p:spPr>
            <a:xfrm>
              <a:off x="698392" y="4739417"/>
              <a:ext cx="3004928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B77D5C0-35F7-29D3-873B-5FC17851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98391" y="4947870"/>
              <a:ext cx="3006000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5AE0812D-2453-876D-E15B-51289F1B4EB2}"/>
                </a:ext>
              </a:extLst>
            </p:cNvPr>
            <p:cNvCxnSpPr>
              <a:cxnSpLocks/>
            </p:cNvCxnSpPr>
            <p:nvPr/>
          </p:nvCxnSpPr>
          <p:spPr>
            <a:xfrm>
              <a:off x="698391" y="5156325"/>
              <a:ext cx="3006000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17CA47DD-5701-A008-3275-980B9275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0997" y="2842260"/>
              <a:ext cx="0" cy="245157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5AEB671-4632-B77E-7C5E-56B2A5198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452" y="2844800"/>
              <a:ext cx="0" cy="245157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3FEE4BCF-4D9D-9762-9864-3C253465C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828" y="2844800"/>
              <a:ext cx="0" cy="245157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7BADE1BC-1F3A-6A72-B002-C7B90249E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521" y="2842260"/>
              <a:ext cx="0" cy="245157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CD79DE0-CB1C-F0CB-D534-371095019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400" y="2842260"/>
              <a:ext cx="0" cy="246000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514ABE1-5011-D178-16C6-F0E3A968FB35}"/>
                </a:ext>
              </a:extLst>
            </p:cNvPr>
            <p:cNvCxnSpPr>
              <a:cxnSpLocks/>
            </p:cNvCxnSpPr>
            <p:nvPr/>
          </p:nvCxnSpPr>
          <p:spPr>
            <a:xfrm>
              <a:off x="699400" y="5302267"/>
              <a:ext cx="320458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5D46ED2-0BA3-5006-C0EF-08B20F382050}"/>
                </a:ext>
              </a:extLst>
            </p:cNvPr>
            <p:cNvCxnSpPr>
              <a:cxnSpLocks/>
            </p:cNvCxnSpPr>
            <p:nvPr/>
          </p:nvCxnSpPr>
          <p:spPr>
            <a:xfrm>
              <a:off x="1170940" y="5238750"/>
              <a:ext cx="0" cy="6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9370C09-83B8-2C54-6965-5A3FAF8A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757998" y="5241290"/>
              <a:ext cx="0" cy="6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B31043A-9524-3B11-ECFF-7CD8BC1F5E5F}"/>
                </a:ext>
              </a:extLst>
            </p:cNvPr>
            <p:cNvCxnSpPr>
              <a:cxnSpLocks/>
            </p:cNvCxnSpPr>
            <p:nvPr/>
          </p:nvCxnSpPr>
          <p:spPr>
            <a:xfrm>
              <a:off x="2345056" y="5239393"/>
              <a:ext cx="0" cy="6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21C24C8-2273-1EA4-29A7-B58AD63DC7EA}"/>
                </a:ext>
              </a:extLst>
            </p:cNvPr>
            <p:cNvCxnSpPr>
              <a:cxnSpLocks/>
            </p:cNvCxnSpPr>
            <p:nvPr/>
          </p:nvCxnSpPr>
          <p:spPr>
            <a:xfrm>
              <a:off x="2932114" y="5245100"/>
              <a:ext cx="0" cy="6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43CC0AD-8BBC-89A8-EADF-8DDBEF0C44EE}"/>
                </a:ext>
              </a:extLst>
            </p:cNvPr>
            <p:cNvCxnSpPr>
              <a:cxnSpLocks/>
            </p:cNvCxnSpPr>
            <p:nvPr/>
          </p:nvCxnSpPr>
          <p:spPr>
            <a:xfrm>
              <a:off x="3519170" y="5245100"/>
              <a:ext cx="0" cy="6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57A0C51-D426-BF49-155D-538CA5868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75" y="5158980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FA9B0B7-DDEC-8786-1B65-F5782AC57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400" y="4950645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ECC1C18-6BF7-4C10-2550-CD7908CE0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400" y="4742307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6A46245-BC07-96AA-2AD6-05E5E5E25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400" y="4533969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C45167E-5032-0CC0-9AD1-A4A166D7D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400" y="4325631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D65FE31-2016-FF9B-9D16-068B0F07D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400" y="4117293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26334D6-185D-99CF-1380-E1DFAF050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850" y="3908955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A6F6E6F-CAC4-28F7-BCD6-228009493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395" y="3700617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20470E6-22B5-C948-49E7-AF73349B6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50" y="3492279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C6FA9BAE-EB4A-0696-45F9-256D069CE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395" y="3283941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75F1EA2-2429-923E-1F3F-79F6E1632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45" y="3075603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07DA64C-ED0B-FECA-1BAE-722D8A62F62B}"/>
                </a:ext>
              </a:extLst>
            </p:cNvPr>
            <p:cNvSpPr txBox="1"/>
            <p:nvPr/>
          </p:nvSpPr>
          <p:spPr>
            <a:xfrm>
              <a:off x="987236" y="5307362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0.2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1C02D2F-9AB3-E152-AC94-DD3C19038037}"/>
                </a:ext>
              </a:extLst>
            </p:cNvPr>
            <p:cNvSpPr txBox="1"/>
            <p:nvPr/>
          </p:nvSpPr>
          <p:spPr>
            <a:xfrm>
              <a:off x="1574294" y="5307362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0.4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6150718-FC58-AE86-4A98-0755AA32B3C2}"/>
                </a:ext>
              </a:extLst>
            </p:cNvPr>
            <p:cNvSpPr txBox="1"/>
            <p:nvPr/>
          </p:nvSpPr>
          <p:spPr>
            <a:xfrm>
              <a:off x="2165766" y="5307362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0.6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331811A-7100-2518-B72C-545B6500384A}"/>
                </a:ext>
              </a:extLst>
            </p:cNvPr>
            <p:cNvSpPr txBox="1"/>
            <p:nvPr/>
          </p:nvSpPr>
          <p:spPr>
            <a:xfrm>
              <a:off x="2750012" y="5307362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0.8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81EBC47-83D4-FF9E-41CD-8095693BEE6E}"/>
                </a:ext>
              </a:extLst>
            </p:cNvPr>
            <p:cNvSpPr txBox="1"/>
            <p:nvPr/>
          </p:nvSpPr>
          <p:spPr>
            <a:xfrm>
              <a:off x="3390769" y="530736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1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F3DFAA5-14EA-D6E8-8944-5C388917227D}"/>
                </a:ext>
              </a:extLst>
            </p:cNvPr>
            <p:cNvSpPr txBox="1"/>
            <p:nvPr/>
          </p:nvSpPr>
          <p:spPr>
            <a:xfrm>
              <a:off x="353995" y="502552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0.1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BEF8552-EEBC-312C-B205-247C0FEA4843}"/>
                </a:ext>
              </a:extLst>
            </p:cNvPr>
            <p:cNvSpPr txBox="1"/>
            <p:nvPr/>
          </p:nvSpPr>
          <p:spPr>
            <a:xfrm>
              <a:off x="353995" y="4817065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0.2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503C2CF-AA5E-3ADA-DB3E-2EED7E7FBDF2}"/>
                </a:ext>
              </a:extLst>
            </p:cNvPr>
            <p:cNvSpPr txBox="1"/>
            <p:nvPr/>
          </p:nvSpPr>
          <p:spPr>
            <a:xfrm>
              <a:off x="353995" y="4608612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0.3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1250FA4-70B2-F5FD-6016-9FB28168C70E}"/>
                </a:ext>
              </a:extLst>
            </p:cNvPr>
            <p:cNvSpPr txBox="1"/>
            <p:nvPr/>
          </p:nvSpPr>
          <p:spPr>
            <a:xfrm>
              <a:off x="353995" y="4400159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0.4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DBC2B05-D604-2069-3BC4-66BC73B917F6}"/>
                </a:ext>
              </a:extLst>
            </p:cNvPr>
            <p:cNvSpPr txBox="1"/>
            <p:nvPr/>
          </p:nvSpPr>
          <p:spPr>
            <a:xfrm>
              <a:off x="353995" y="419170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0.5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0EA11D0-DB57-9DBF-3C31-DAE961D46803}"/>
                </a:ext>
              </a:extLst>
            </p:cNvPr>
            <p:cNvSpPr txBox="1"/>
            <p:nvPr/>
          </p:nvSpPr>
          <p:spPr>
            <a:xfrm>
              <a:off x="353995" y="3983253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0.6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5456A3-6754-C96F-8011-A660B5D1013C}"/>
                </a:ext>
              </a:extLst>
            </p:cNvPr>
            <p:cNvSpPr txBox="1"/>
            <p:nvPr/>
          </p:nvSpPr>
          <p:spPr>
            <a:xfrm>
              <a:off x="353995" y="377480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0.7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A738071-CE5B-2865-9667-7F1C8EF842F2}"/>
                </a:ext>
              </a:extLst>
            </p:cNvPr>
            <p:cNvSpPr txBox="1"/>
            <p:nvPr/>
          </p:nvSpPr>
          <p:spPr>
            <a:xfrm>
              <a:off x="353995" y="3566347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0.8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53EAC33-FFB2-A9F4-B38E-D246D902CB02}"/>
                </a:ext>
              </a:extLst>
            </p:cNvPr>
            <p:cNvSpPr txBox="1"/>
            <p:nvPr/>
          </p:nvSpPr>
          <p:spPr>
            <a:xfrm>
              <a:off x="353995" y="3357894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0.9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D347A07-C659-C5D3-A415-45C884743F41}"/>
                </a:ext>
              </a:extLst>
            </p:cNvPr>
            <p:cNvSpPr txBox="1"/>
            <p:nvPr/>
          </p:nvSpPr>
          <p:spPr>
            <a:xfrm>
              <a:off x="353995" y="3149441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1.0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8C4103C-0FB4-80D3-B203-624BA09CE640}"/>
                </a:ext>
              </a:extLst>
            </p:cNvPr>
            <p:cNvSpPr txBox="1"/>
            <p:nvPr/>
          </p:nvSpPr>
          <p:spPr>
            <a:xfrm>
              <a:off x="353995" y="2940988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1.1</a:t>
              </a:r>
              <a:endParaRPr lang="zh-CN" altLang="en-US" sz="1100" dirty="0">
                <a:latin typeface="Roman"/>
              </a:endParaRP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ECFF054C-9184-B4C7-D0BE-0FFC3DAF3590}"/>
              </a:ext>
            </a:extLst>
          </p:cNvPr>
          <p:cNvGrpSpPr/>
          <p:nvPr/>
        </p:nvGrpSpPr>
        <p:grpSpPr>
          <a:xfrm>
            <a:off x="168750" y="2618938"/>
            <a:ext cx="11627507" cy="3044233"/>
            <a:chOff x="168750" y="2618938"/>
            <a:chExt cx="11627507" cy="3044233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F7F7037-9C85-0ED6-B323-5ECA37896F81}"/>
                </a:ext>
              </a:extLst>
            </p:cNvPr>
            <p:cNvSpPr txBox="1"/>
            <p:nvPr/>
          </p:nvSpPr>
          <p:spPr>
            <a:xfrm rot="16200000">
              <a:off x="-193476" y="3785385"/>
              <a:ext cx="1001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Precision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8BC299AA-4EAC-2200-52E1-B9FE6741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928" y="2628666"/>
              <a:ext cx="3603600" cy="2831093"/>
            </a:xfrm>
            <a:prstGeom prst="rect">
              <a:avLst/>
            </a:prstGeom>
          </p:spPr>
        </p:pic>
        <p:pic>
          <p:nvPicPr>
            <p:cNvPr id="200" name="图片 199">
              <a:extLst>
                <a:ext uri="{FF2B5EF4-FFF2-40B4-BE49-F238E27FC236}">
                  <a16:creationId xmlns:a16="http://schemas.microsoft.com/office/drawing/2014/main" id="{EBBB7A7C-3D60-3F54-0C29-067C63B3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481" y="2628666"/>
              <a:ext cx="3603600" cy="2828021"/>
            </a:xfrm>
            <a:prstGeom prst="rect">
              <a:avLst/>
            </a:prstGeom>
          </p:spPr>
        </p:pic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3A927245-A731-353F-E2A3-7B9300DA8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8" y="2618938"/>
              <a:ext cx="3603600" cy="2837480"/>
            </a:xfrm>
            <a:prstGeom prst="rect">
              <a:avLst/>
            </a:prstGeom>
          </p:spPr>
        </p:pic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8920BBD5-82DA-9DA4-4C46-87A40E67DFBB}"/>
                </a:ext>
              </a:extLst>
            </p:cNvPr>
            <p:cNvSpPr/>
            <p:nvPr/>
          </p:nvSpPr>
          <p:spPr>
            <a:xfrm>
              <a:off x="739303" y="4114800"/>
              <a:ext cx="2779868" cy="837941"/>
            </a:xfrm>
            <a:custGeom>
              <a:avLst/>
              <a:gdLst>
                <a:gd name="connsiteX0" fmla="*/ 0 w 2782111"/>
                <a:gd name="connsiteY0" fmla="*/ 0 h 846306"/>
                <a:gd name="connsiteX1" fmla="*/ 846307 w 2782111"/>
                <a:gd name="connsiteY1" fmla="*/ 554477 h 846306"/>
                <a:gd name="connsiteX2" fmla="*/ 2782111 w 2782111"/>
                <a:gd name="connsiteY2" fmla="*/ 846306 h 8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2111" h="846306">
                  <a:moveTo>
                    <a:pt x="0" y="0"/>
                  </a:moveTo>
                  <a:cubicBezTo>
                    <a:pt x="191311" y="206713"/>
                    <a:pt x="382622" y="413426"/>
                    <a:pt x="846307" y="554477"/>
                  </a:cubicBezTo>
                  <a:cubicBezTo>
                    <a:pt x="1309992" y="695528"/>
                    <a:pt x="2782111" y="846306"/>
                    <a:pt x="2782111" y="846306"/>
                  </a:cubicBezTo>
                </a:path>
              </a:pathLst>
            </a:custGeom>
            <a:noFill/>
            <a:ln w="28575">
              <a:solidFill>
                <a:srgbClr val="F415FF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9A182A66-3759-DF3D-ABA7-73F320B05EA5}"/>
                </a:ext>
              </a:extLst>
            </p:cNvPr>
            <p:cNvSpPr/>
            <p:nvPr/>
          </p:nvSpPr>
          <p:spPr>
            <a:xfrm>
              <a:off x="802639" y="3278271"/>
              <a:ext cx="2705721" cy="1667917"/>
            </a:xfrm>
            <a:custGeom>
              <a:avLst/>
              <a:gdLst>
                <a:gd name="connsiteX0" fmla="*/ 0 w 2682240"/>
                <a:gd name="connsiteY0" fmla="*/ 23728 h 1598528"/>
                <a:gd name="connsiteX1" fmla="*/ 792480 w 2682240"/>
                <a:gd name="connsiteY1" fmla="*/ 216768 h 1598528"/>
                <a:gd name="connsiteX2" fmla="*/ 2682240 w 2682240"/>
                <a:gd name="connsiteY2" fmla="*/ 1598528 h 15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2240" h="1598528">
                  <a:moveTo>
                    <a:pt x="0" y="23728"/>
                  </a:moveTo>
                  <a:cubicBezTo>
                    <a:pt x="172720" y="-10986"/>
                    <a:pt x="345440" y="-45699"/>
                    <a:pt x="792480" y="216768"/>
                  </a:cubicBezTo>
                  <a:cubicBezTo>
                    <a:pt x="1239520" y="479235"/>
                    <a:pt x="2370667" y="1366541"/>
                    <a:pt x="2682240" y="1598528"/>
                  </a:cubicBezTo>
                </a:path>
              </a:pathLst>
            </a:custGeom>
            <a:noFill/>
            <a:ln w="28575">
              <a:solidFill>
                <a:srgbClr val="F307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FD5250D-6A2B-3A0C-7FA3-C2B0891E846C}"/>
                </a:ext>
              </a:extLst>
            </p:cNvPr>
            <p:cNvSpPr/>
            <p:nvPr/>
          </p:nvSpPr>
          <p:spPr>
            <a:xfrm>
              <a:off x="792480" y="3484879"/>
              <a:ext cx="2702558" cy="1469741"/>
            </a:xfrm>
            <a:custGeom>
              <a:avLst/>
              <a:gdLst>
                <a:gd name="connsiteX0" fmla="*/ 0 w 2692400"/>
                <a:gd name="connsiteY0" fmla="*/ 0 h 1422400"/>
                <a:gd name="connsiteX1" fmla="*/ 436880 w 2692400"/>
                <a:gd name="connsiteY1" fmla="*/ 518160 h 1422400"/>
                <a:gd name="connsiteX2" fmla="*/ 1432560 w 2692400"/>
                <a:gd name="connsiteY2" fmla="*/ 914400 h 1422400"/>
                <a:gd name="connsiteX3" fmla="*/ 2692400 w 2692400"/>
                <a:gd name="connsiteY3" fmla="*/ 14224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400" h="1422400">
                  <a:moveTo>
                    <a:pt x="0" y="0"/>
                  </a:moveTo>
                  <a:cubicBezTo>
                    <a:pt x="99060" y="182880"/>
                    <a:pt x="198120" y="365760"/>
                    <a:pt x="436880" y="518160"/>
                  </a:cubicBezTo>
                  <a:cubicBezTo>
                    <a:pt x="675640" y="670560"/>
                    <a:pt x="1432560" y="914400"/>
                    <a:pt x="1432560" y="914400"/>
                  </a:cubicBezTo>
                  <a:lnTo>
                    <a:pt x="2692400" y="14224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E7DD8B7F-241B-3821-05E1-25298F857192}"/>
                </a:ext>
              </a:extLst>
            </p:cNvPr>
            <p:cNvSpPr/>
            <p:nvPr/>
          </p:nvSpPr>
          <p:spPr>
            <a:xfrm>
              <a:off x="761999" y="3708399"/>
              <a:ext cx="2733039" cy="1246223"/>
            </a:xfrm>
            <a:custGeom>
              <a:avLst/>
              <a:gdLst>
                <a:gd name="connsiteX0" fmla="*/ 0 w 2651760"/>
                <a:gd name="connsiteY0" fmla="*/ 0 h 1178560"/>
                <a:gd name="connsiteX1" fmla="*/ 386080 w 2651760"/>
                <a:gd name="connsiteY1" fmla="*/ 853440 h 1178560"/>
                <a:gd name="connsiteX2" fmla="*/ 1026160 w 2651760"/>
                <a:gd name="connsiteY2" fmla="*/ 1046480 h 1178560"/>
                <a:gd name="connsiteX3" fmla="*/ 1605280 w 2651760"/>
                <a:gd name="connsiteY3" fmla="*/ 1137920 h 1178560"/>
                <a:gd name="connsiteX4" fmla="*/ 2651760 w 2651760"/>
                <a:gd name="connsiteY4" fmla="*/ 1178560 h 1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760" h="1178560">
                  <a:moveTo>
                    <a:pt x="0" y="0"/>
                  </a:moveTo>
                  <a:cubicBezTo>
                    <a:pt x="107526" y="339513"/>
                    <a:pt x="215053" y="679027"/>
                    <a:pt x="386080" y="853440"/>
                  </a:cubicBezTo>
                  <a:cubicBezTo>
                    <a:pt x="557107" y="1027853"/>
                    <a:pt x="822960" y="999067"/>
                    <a:pt x="1026160" y="1046480"/>
                  </a:cubicBezTo>
                  <a:cubicBezTo>
                    <a:pt x="1229360" y="1093893"/>
                    <a:pt x="1334347" y="1115907"/>
                    <a:pt x="1605280" y="1137920"/>
                  </a:cubicBezTo>
                  <a:cubicBezTo>
                    <a:pt x="1876213" y="1159933"/>
                    <a:pt x="2477347" y="1153160"/>
                    <a:pt x="2651760" y="1178560"/>
                  </a:cubicBezTo>
                </a:path>
              </a:pathLst>
            </a:custGeom>
            <a:noFill/>
            <a:ln w="28575">
              <a:solidFill>
                <a:srgbClr val="50FE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7D0FF3C0-BE9C-667E-A604-BE4C58481D81}"/>
                </a:ext>
              </a:extLst>
            </p:cNvPr>
            <p:cNvSpPr/>
            <p:nvPr/>
          </p:nvSpPr>
          <p:spPr>
            <a:xfrm>
              <a:off x="741680" y="4521200"/>
              <a:ext cx="2783840" cy="466812"/>
            </a:xfrm>
            <a:custGeom>
              <a:avLst/>
              <a:gdLst>
                <a:gd name="connsiteX0" fmla="*/ 0 w 2783840"/>
                <a:gd name="connsiteY0" fmla="*/ 0 h 466812"/>
                <a:gd name="connsiteX1" fmla="*/ 975360 w 2783840"/>
                <a:gd name="connsiteY1" fmla="*/ 416560 h 466812"/>
                <a:gd name="connsiteX2" fmla="*/ 2783840 w 2783840"/>
                <a:gd name="connsiteY2" fmla="*/ 457200 h 4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3840" h="466812">
                  <a:moveTo>
                    <a:pt x="0" y="0"/>
                  </a:moveTo>
                  <a:cubicBezTo>
                    <a:pt x="255693" y="170180"/>
                    <a:pt x="511387" y="340360"/>
                    <a:pt x="975360" y="416560"/>
                  </a:cubicBezTo>
                  <a:cubicBezTo>
                    <a:pt x="1439333" y="492760"/>
                    <a:pt x="2480733" y="460587"/>
                    <a:pt x="2783840" y="457200"/>
                  </a:cubicBezTo>
                </a:path>
              </a:pathLst>
            </a:custGeom>
            <a:noFill/>
            <a:ln w="28575">
              <a:solidFill>
                <a:srgbClr val="1800FF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E093C4D7-38BB-2147-6337-2BA68BED38EA}"/>
                </a:ext>
              </a:extLst>
            </p:cNvPr>
            <p:cNvGrpSpPr/>
            <p:nvPr/>
          </p:nvGrpSpPr>
          <p:grpSpPr>
            <a:xfrm>
              <a:off x="2798165" y="2701569"/>
              <a:ext cx="1346469" cy="1184282"/>
              <a:chOff x="6738553" y="2954420"/>
              <a:chExt cx="1346469" cy="1184282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82B400E0-8A43-6BEB-4FDD-2E697B52EE1D}"/>
                  </a:ext>
                </a:extLst>
              </p:cNvPr>
              <p:cNvSpPr/>
              <p:nvPr/>
            </p:nvSpPr>
            <p:spPr>
              <a:xfrm>
                <a:off x="6738553" y="2955679"/>
                <a:ext cx="1031049" cy="1183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467E8F38-ABD5-EA05-A39C-A2E6848CA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102774"/>
                <a:ext cx="254351" cy="0"/>
              </a:xfrm>
              <a:prstGeom prst="line">
                <a:avLst/>
              </a:prstGeom>
              <a:ln w="28575">
                <a:solidFill>
                  <a:srgbClr val="F307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FF154E0E-43E8-2CB5-4E96-667A1A5FD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318105"/>
                <a:ext cx="254351" cy="0"/>
              </a:xfrm>
              <a:prstGeom prst="line">
                <a:avLst/>
              </a:prstGeom>
              <a:ln w="28575">
                <a:solidFill>
                  <a:srgbClr val="0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03AC8B4F-BAB8-2969-6FC4-7B79B4C95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533436"/>
                <a:ext cx="254351" cy="0"/>
              </a:xfrm>
              <a:prstGeom prst="line">
                <a:avLst/>
              </a:prstGeom>
              <a:ln w="28575">
                <a:solidFill>
                  <a:srgbClr val="50FE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1D5DB02E-C868-074D-9729-CF7B6E632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748767"/>
                <a:ext cx="254351" cy="0"/>
              </a:xfrm>
              <a:prstGeom prst="line">
                <a:avLst/>
              </a:prstGeom>
              <a:ln w="28575">
                <a:solidFill>
                  <a:srgbClr val="F415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61C36B0B-2ECA-66BD-2645-4B7A1150D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964097"/>
                <a:ext cx="254351" cy="0"/>
              </a:xfrm>
              <a:prstGeom prst="line">
                <a:avLst/>
              </a:prstGeom>
              <a:ln w="28575">
                <a:solidFill>
                  <a:srgbClr val="1800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017FB0CB-553E-8748-2299-7B4A2AC08CDA}"/>
                  </a:ext>
                </a:extLst>
              </p:cNvPr>
              <p:cNvSpPr txBox="1"/>
              <p:nvPr/>
            </p:nvSpPr>
            <p:spPr>
              <a:xfrm>
                <a:off x="7053971" y="295442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AMCNN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4167A17-2BBB-7941-48EC-EB0107827DE2}"/>
                  </a:ext>
                </a:extLst>
              </p:cNvPr>
              <p:cNvSpPr txBox="1"/>
              <p:nvPr/>
            </p:nvSpPr>
            <p:spPr>
              <a:xfrm>
                <a:off x="7053971" y="317170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92C2D699-A4C9-C201-CDA5-06E530EEE626}"/>
                  </a:ext>
                </a:extLst>
              </p:cNvPr>
              <p:cNvSpPr txBox="1"/>
              <p:nvPr/>
            </p:nvSpPr>
            <p:spPr>
              <a:xfrm>
                <a:off x="7053971" y="338898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5255E0B9-969F-729F-3354-B1AD4BDF7014}"/>
                  </a:ext>
                </a:extLst>
              </p:cNvPr>
              <p:cNvSpPr txBox="1"/>
              <p:nvPr/>
            </p:nvSpPr>
            <p:spPr>
              <a:xfrm>
                <a:off x="7053971" y="360626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548E658-5F77-8252-E2C7-6B4010A2670F}"/>
                  </a:ext>
                </a:extLst>
              </p:cNvPr>
              <p:cNvSpPr txBox="1"/>
              <p:nvPr/>
            </p:nvSpPr>
            <p:spPr>
              <a:xfrm>
                <a:off x="7053971" y="3823538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SVM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1280E52-F4D4-AF3C-2ACD-7119A99E5117}"/>
                </a:ext>
              </a:extLst>
            </p:cNvPr>
            <p:cNvSpPr txBox="1"/>
            <p:nvPr/>
          </p:nvSpPr>
          <p:spPr>
            <a:xfrm>
              <a:off x="1812898" y="5364162"/>
              <a:ext cx="1001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Recall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6FDAACF7-45CE-7FEB-4221-C5BCA629BAE4}"/>
                </a:ext>
              </a:extLst>
            </p:cNvPr>
            <p:cNvSpPr/>
            <p:nvPr/>
          </p:nvSpPr>
          <p:spPr>
            <a:xfrm>
              <a:off x="4635582" y="4114801"/>
              <a:ext cx="2947599" cy="457064"/>
            </a:xfrm>
            <a:custGeom>
              <a:avLst/>
              <a:gdLst>
                <a:gd name="connsiteX0" fmla="*/ 0 w 2782111"/>
                <a:gd name="connsiteY0" fmla="*/ 0 h 846306"/>
                <a:gd name="connsiteX1" fmla="*/ 846307 w 2782111"/>
                <a:gd name="connsiteY1" fmla="*/ 554477 h 846306"/>
                <a:gd name="connsiteX2" fmla="*/ 2782111 w 2782111"/>
                <a:gd name="connsiteY2" fmla="*/ 846306 h 8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2111" h="846306">
                  <a:moveTo>
                    <a:pt x="0" y="0"/>
                  </a:moveTo>
                  <a:cubicBezTo>
                    <a:pt x="191311" y="206713"/>
                    <a:pt x="382622" y="413426"/>
                    <a:pt x="846307" y="554477"/>
                  </a:cubicBezTo>
                  <a:cubicBezTo>
                    <a:pt x="1309992" y="695528"/>
                    <a:pt x="2782111" y="846306"/>
                    <a:pt x="2782111" y="846306"/>
                  </a:cubicBezTo>
                </a:path>
              </a:pathLst>
            </a:custGeom>
            <a:noFill/>
            <a:ln w="28575">
              <a:solidFill>
                <a:srgbClr val="F415FF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2E3244E1-20AF-7C60-90BC-D7438CE6E82A}"/>
                </a:ext>
              </a:extLst>
            </p:cNvPr>
            <p:cNvSpPr/>
            <p:nvPr/>
          </p:nvSpPr>
          <p:spPr>
            <a:xfrm>
              <a:off x="4688759" y="3484880"/>
              <a:ext cx="2733039" cy="628040"/>
            </a:xfrm>
            <a:custGeom>
              <a:avLst/>
              <a:gdLst>
                <a:gd name="connsiteX0" fmla="*/ 0 w 2692400"/>
                <a:gd name="connsiteY0" fmla="*/ 0 h 1422400"/>
                <a:gd name="connsiteX1" fmla="*/ 436880 w 2692400"/>
                <a:gd name="connsiteY1" fmla="*/ 518160 h 1422400"/>
                <a:gd name="connsiteX2" fmla="*/ 1432560 w 2692400"/>
                <a:gd name="connsiteY2" fmla="*/ 914400 h 1422400"/>
                <a:gd name="connsiteX3" fmla="*/ 2692400 w 2692400"/>
                <a:gd name="connsiteY3" fmla="*/ 142240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400" h="1422400">
                  <a:moveTo>
                    <a:pt x="0" y="0"/>
                  </a:moveTo>
                  <a:cubicBezTo>
                    <a:pt x="99060" y="182880"/>
                    <a:pt x="198120" y="365760"/>
                    <a:pt x="436880" y="518160"/>
                  </a:cubicBezTo>
                  <a:cubicBezTo>
                    <a:pt x="675640" y="670560"/>
                    <a:pt x="1432560" y="914400"/>
                    <a:pt x="1432560" y="914400"/>
                  </a:cubicBezTo>
                  <a:lnTo>
                    <a:pt x="2692400" y="14224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7E09A3F5-617E-5562-A69B-63A55A70EC17}"/>
                </a:ext>
              </a:extLst>
            </p:cNvPr>
            <p:cNvSpPr/>
            <p:nvPr/>
          </p:nvSpPr>
          <p:spPr>
            <a:xfrm flipV="1">
              <a:off x="4658277" y="3630408"/>
              <a:ext cx="2058033" cy="715776"/>
            </a:xfrm>
            <a:custGeom>
              <a:avLst/>
              <a:gdLst>
                <a:gd name="connsiteX0" fmla="*/ 0 w 2651760"/>
                <a:gd name="connsiteY0" fmla="*/ 0 h 1178560"/>
                <a:gd name="connsiteX1" fmla="*/ 386080 w 2651760"/>
                <a:gd name="connsiteY1" fmla="*/ 853440 h 1178560"/>
                <a:gd name="connsiteX2" fmla="*/ 1026160 w 2651760"/>
                <a:gd name="connsiteY2" fmla="*/ 1046480 h 1178560"/>
                <a:gd name="connsiteX3" fmla="*/ 1605280 w 2651760"/>
                <a:gd name="connsiteY3" fmla="*/ 1137920 h 1178560"/>
                <a:gd name="connsiteX4" fmla="*/ 2651760 w 2651760"/>
                <a:gd name="connsiteY4" fmla="*/ 1178560 h 1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760" h="1178560">
                  <a:moveTo>
                    <a:pt x="0" y="0"/>
                  </a:moveTo>
                  <a:cubicBezTo>
                    <a:pt x="107526" y="339513"/>
                    <a:pt x="215053" y="679027"/>
                    <a:pt x="386080" y="853440"/>
                  </a:cubicBezTo>
                  <a:cubicBezTo>
                    <a:pt x="557107" y="1027853"/>
                    <a:pt x="822960" y="999067"/>
                    <a:pt x="1026160" y="1046480"/>
                  </a:cubicBezTo>
                  <a:cubicBezTo>
                    <a:pt x="1229360" y="1093893"/>
                    <a:pt x="1334347" y="1115907"/>
                    <a:pt x="1605280" y="1137920"/>
                  </a:cubicBezTo>
                  <a:cubicBezTo>
                    <a:pt x="1876213" y="1159933"/>
                    <a:pt x="2477347" y="1153160"/>
                    <a:pt x="2651760" y="1178560"/>
                  </a:cubicBezTo>
                </a:path>
              </a:pathLst>
            </a:custGeom>
            <a:noFill/>
            <a:ln w="28575">
              <a:solidFill>
                <a:srgbClr val="50FE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9F8CC553-1C46-386D-4801-68FCE42560F3}"/>
                </a:ext>
              </a:extLst>
            </p:cNvPr>
            <p:cNvSpPr/>
            <p:nvPr/>
          </p:nvSpPr>
          <p:spPr>
            <a:xfrm flipV="1">
              <a:off x="4688759" y="4101180"/>
              <a:ext cx="2810760" cy="420020"/>
            </a:xfrm>
            <a:custGeom>
              <a:avLst/>
              <a:gdLst>
                <a:gd name="connsiteX0" fmla="*/ 0 w 2783840"/>
                <a:gd name="connsiteY0" fmla="*/ 0 h 466812"/>
                <a:gd name="connsiteX1" fmla="*/ 975360 w 2783840"/>
                <a:gd name="connsiteY1" fmla="*/ 416560 h 466812"/>
                <a:gd name="connsiteX2" fmla="*/ 2783840 w 2783840"/>
                <a:gd name="connsiteY2" fmla="*/ 457200 h 4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3840" h="466812">
                  <a:moveTo>
                    <a:pt x="0" y="0"/>
                  </a:moveTo>
                  <a:cubicBezTo>
                    <a:pt x="255693" y="170180"/>
                    <a:pt x="511387" y="340360"/>
                    <a:pt x="975360" y="416560"/>
                  </a:cubicBezTo>
                  <a:cubicBezTo>
                    <a:pt x="1439333" y="492760"/>
                    <a:pt x="2480733" y="460587"/>
                    <a:pt x="2783840" y="457200"/>
                  </a:cubicBezTo>
                </a:path>
              </a:pathLst>
            </a:custGeom>
            <a:noFill/>
            <a:ln w="28575">
              <a:solidFill>
                <a:srgbClr val="1800FF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08DA5F4-7800-29DD-F990-E394B40E4CA9}"/>
                </a:ext>
              </a:extLst>
            </p:cNvPr>
            <p:cNvSpPr txBox="1"/>
            <p:nvPr/>
          </p:nvSpPr>
          <p:spPr>
            <a:xfrm>
              <a:off x="5003121" y="5364162"/>
              <a:ext cx="2580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Number of top ranked samples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2F0FA1D4-A227-367D-3053-14C3AEB836F1}"/>
                </a:ext>
              </a:extLst>
            </p:cNvPr>
            <p:cNvSpPr txBox="1"/>
            <p:nvPr/>
          </p:nvSpPr>
          <p:spPr>
            <a:xfrm rot="16200000">
              <a:off x="3702804" y="3785385"/>
              <a:ext cx="1001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Precision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8342A119-1257-C0CF-925F-D632E99D0CA2}"/>
                </a:ext>
              </a:extLst>
            </p:cNvPr>
            <p:cNvSpPr txBox="1"/>
            <p:nvPr/>
          </p:nvSpPr>
          <p:spPr>
            <a:xfrm rot="16200000">
              <a:off x="7458147" y="3765131"/>
              <a:ext cx="1001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Recall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3B84EB57-1D96-7892-DE17-A26CF68B6339}"/>
                </a:ext>
              </a:extLst>
            </p:cNvPr>
            <p:cNvSpPr txBox="1"/>
            <p:nvPr/>
          </p:nvSpPr>
          <p:spPr>
            <a:xfrm>
              <a:off x="8605848" y="5386172"/>
              <a:ext cx="2580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Number of top ranked samples</a:t>
              </a:r>
              <a:endParaRPr lang="zh-CN" altLang="en-US" sz="12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0A4AA2FB-34CA-8047-3973-56B9D96DE76E}"/>
                </a:ext>
              </a:extLst>
            </p:cNvPr>
            <p:cNvSpPr/>
            <p:nvPr/>
          </p:nvSpPr>
          <p:spPr>
            <a:xfrm>
              <a:off x="4629873" y="3171463"/>
              <a:ext cx="2222340" cy="1064871"/>
            </a:xfrm>
            <a:custGeom>
              <a:avLst/>
              <a:gdLst>
                <a:gd name="connsiteX0" fmla="*/ 0 w 2222340"/>
                <a:gd name="connsiteY0" fmla="*/ 1064871 h 1064871"/>
                <a:gd name="connsiteX1" fmla="*/ 254643 w 2222340"/>
                <a:gd name="connsiteY1" fmla="*/ 416689 h 1064871"/>
                <a:gd name="connsiteX2" fmla="*/ 1030147 w 2222340"/>
                <a:gd name="connsiteY2" fmla="*/ 57874 h 1064871"/>
                <a:gd name="connsiteX3" fmla="*/ 2222340 w 2222340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340" h="1064871">
                  <a:moveTo>
                    <a:pt x="0" y="1064871"/>
                  </a:moveTo>
                  <a:cubicBezTo>
                    <a:pt x="41476" y="824696"/>
                    <a:pt x="82952" y="584522"/>
                    <a:pt x="254643" y="416689"/>
                  </a:cubicBezTo>
                  <a:cubicBezTo>
                    <a:pt x="426334" y="248856"/>
                    <a:pt x="702198" y="127322"/>
                    <a:pt x="1030147" y="57874"/>
                  </a:cubicBezTo>
                  <a:cubicBezTo>
                    <a:pt x="1358097" y="-11574"/>
                    <a:pt x="1990846" y="9646"/>
                    <a:pt x="2222340" y="0"/>
                  </a:cubicBezTo>
                </a:path>
              </a:pathLst>
            </a:custGeom>
            <a:noFill/>
            <a:ln w="28575">
              <a:solidFill>
                <a:srgbClr val="F307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890ABBE4-52ED-5C32-47EF-523118B15274}"/>
                </a:ext>
              </a:extLst>
            </p:cNvPr>
            <p:cNvGrpSpPr/>
            <p:nvPr/>
          </p:nvGrpSpPr>
          <p:grpSpPr>
            <a:xfrm>
              <a:off x="6694445" y="2701569"/>
              <a:ext cx="1346469" cy="1184282"/>
              <a:chOff x="6738553" y="2954420"/>
              <a:chExt cx="1346469" cy="1184282"/>
            </a:xfrm>
          </p:grpSpPr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699F6A44-AD83-E6A2-4516-500F41C9090C}"/>
                  </a:ext>
                </a:extLst>
              </p:cNvPr>
              <p:cNvSpPr/>
              <p:nvPr/>
            </p:nvSpPr>
            <p:spPr>
              <a:xfrm>
                <a:off x="6738553" y="2955679"/>
                <a:ext cx="1031049" cy="1183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3CE21771-B42A-6783-678C-B88F191F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102774"/>
                <a:ext cx="254351" cy="0"/>
              </a:xfrm>
              <a:prstGeom prst="line">
                <a:avLst/>
              </a:prstGeom>
              <a:ln w="28575">
                <a:solidFill>
                  <a:srgbClr val="F307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C30A9B53-2DF9-FD76-76A6-0FAD4E992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318105"/>
                <a:ext cx="254351" cy="0"/>
              </a:xfrm>
              <a:prstGeom prst="line">
                <a:avLst/>
              </a:prstGeom>
              <a:ln w="28575">
                <a:solidFill>
                  <a:srgbClr val="0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30319B46-30D1-E6CD-EFCA-78F4249F3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533436"/>
                <a:ext cx="254351" cy="0"/>
              </a:xfrm>
              <a:prstGeom prst="line">
                <a:avLst/>
              </a:prstGeom>
              <a:ln w="28575">
                <a:solidFill>
                  <a:srgbClr val="50FE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44FCE964-6FC1-C4E9-6280-A294369AB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748767"/>
                <a:ext cx="254351" cy="0"/>
              </a:xfrm>
              <a:prstGeom prst="line">
                <a:avLst/>
              </a:prstGeom>
              <a:ln w="28575">
                <a:solidFill>
                  <a:srgbClr val="F415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939599BA-032C-2ECE-8183-9D030540A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964097"/>
                <a:ext cx="254351" cy="0"/>
              </a:xfrm>
              <a:prstGeom prst="line">
                <a:avLst/>
              </a:prstGeom>
              <a:ln w="28575">
                <a:solidFill>
                  <a:srgbClr val="1800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E13FC61-2083-09D1-40D6-533DCF06B3BA}"/>
                  </a:ext>
                </a:extLst>
              </p:cNvPr>
              <p:cNvSpPr txBox="1"/>
              <p:nvPr/>
            </p:nvSpPr>
            <p:spPr>
              <a:xfrm>
                <a:off x="7053971" y="295442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AMCNN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A3F7634F-4837-DC92-0F8A-809368502E85}"/>
                  </a:ext>
                </a:extLst>
              </p:cNvPr>
              <p:cNvSpPr txBox="1"/>
              <p:nvPr/>
            </p:nvSpPr>
            <p:spPr>
              <a:xfrm>
                <a:off x="7053971" y="317170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1E235C6-F446-B625-A415-928DC33A4E39}"/>
                  </a:ext>
                </a:extLst>
              </p:cNvPr>
              <p:cNvSpPr txBox="1"/>
              <p:nvPr/>
            </p:nvSpPr>
            <p:spPr>
              <a:xfrm>
                <a:off x="7053971" y="338898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D9EDFA9-7CE6-2CC6-613B-052B67F4B75B}"/>
                  </a:ext>
                </a:extLst>
              </p:cNvPr>
              <p:cNvSpPr txBox="1"/>
              <p:nvPr/>
            </p:nvSpPr>
            <p:spPr>
              <a:xfrm>
                <a:off x="7053971" y="360626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DB2EEF7-CBB0-88C3-3F59-B07450184118}"/>
                  </a:ext>
                </a:extLst>
              </p:cNvPr>
              <p:cNvSpPr txBox="1"/>
              <p:nvPr/>
            </p:nvSpPr>
            <p:spPr>
              <a:xfrm>
                <a:off x="7053971" y="3823538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SVM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C830285E-383A-F26E-8E75-6A2214C09E64}"/>
                </a:ext>
              </a:extLst>
            </p:cNvPr>
            <p:cNvSpPr/>
            <p:nvPr/>
          </p:nvSpPr>
          <p:spPr>
            <a:xfrm>
              <a:off x="8376920" y="2682240"/>
              <a:ext cx="2204720" cy="2463800"/>
            </a:xfrm>
            <a:custGeom>
              <a:avLst/>
              <a:gdLst>
                <a:gd name="connsiteX0" fmla="*/ 0 w 2204720"/>
                <a:gd name="connsiteY0" fmla="*/ 2463800 h 2463800"/>
                <a:gd name="connsiteX1" fmla="*/ 1305560 w 2204720"/>
                <a:gd name="connsiteY1" fmla="*/ 1264920 h 2463800"/>
                <a:gd name="connsiteX2" fmla="*/ 2204720 w 2204720"/>
                <a:gd name="connsiteY2" fmla="*/ 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720" h="2463800">
                  <a:moveTo>
                    <a:pt x="0" y="2463800"/>
                  </a:moveTo>
                  <a:cubicBezTo>
                    <a:pt x="469053" y="2069676"/>
                    <a:pt x="938107" y="1675553"/>
                    <a:pt x="1305560" y="1264920"/>
                  </a:cubicBezTo>
                  <a:cubicBezTo>
                    <a:pt x="1673013" y="854287"/>
                    <a:pt x="1938866" y="427143"/>
                    <a:pt x="2204720" y="0"/>
                  </a:cubicBezTo>
                </a:path>
              </a:pathLst>
            </a:custGeom>
            <a:ln w="28575">
              <a:solidFill>
                <a:srgbClr val="F307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317E14D1-0F50-E768-8663-AC9AD4501985}"/>
                </a:ext>
              </a:extLst>
            </p:cNvPr>
            <p:cNvSpPr/>
            <p:nvPr/>
          </p:nvSpPr>
          <p:spPr>
            <a:xfrm>
              <a:off x="8374380" y="3215640"/>
              <a:ext cx="2247900" cy="1927860"/>
            </a:xfrm>
            <a:custGeom>
              <a:avLst/>
              <a:gdLst>
                <a:gd name="connsiteX0" fmla="*/ 0 w 2247900"/>
                <a:gd name="connsiteY0" fmla="*/ 1927860 h 1927860"/>
                <a:gd name="connsiteX1" fmla="*/ 1661160 w 2247900"/>
                <a:gd name="connsiteY1" fmla="*/ 708660 h 1927860"/>
                <a:gd name="connsiteX2" fmla="*/ 2247900 w 2247900"/>
                <a:gd name="connsiteY2" fmla="*/ 0 h 19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7900" h="1927860">
                  <a:moveTo>
                    <a:pt x="0" y="1927860"/>
                  </a:moveTo>
                  <a:cubicBezTo>
                    <a:pt x="643255" y="1478915"/>
                    <a:pt x="1286510" y="1029970"/>
                    <a:pt x="1661160" y="708660"/>
                  </a:cubicBezTo>
                  <a:cubicBezTo>
                    <a:pt x="2035810" y="387350"/>
                    <a:pt x="2141855" y="193675"/>
                    <a:pt x="2247900" y="0"/>
                  </a:cubicBezTo>
                </a:path>
              </a:pathLst>
            </a:custGeom>
            <a:ln w="28575">
              <a:solidFill>
                <a:srgbClr val="0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D05AE985-8B13-6F78-0855-83BC1A89B542}"/>
                </a:ext>
              </a:extLst>
            </p:cNvPr>
            <p:cNvSpPr/>
            <p:nvPr/>
          </p:nvSpPr>
          <p:spPr>
            <a:xfrm>
              <a:off x="8418226" y="3566160"/>
              <a:ext cx="2737453" cy="1577339"/>
            </a:xfrm>
            <a:custGeom>
              <a:avLst/>
              <a:gdLst>
                <a:gd name="connsiteX0" fmla="*/ 0 w 2788920"/>
                <a:gd name="connsiteY0" fmla="*/ 1607820 h 1607820"/>
                <a:gd name="connsiteX1" fmla="*/ 1280160 w 2788920"/>
                <a:gd name="connsiteY1" fmla="*/ 1066800 h 1607820"/>
                <a:gd name="connsiteX2" fmla="*/ 2788920 w 2788920"/>
                <a:gd name="connsiteY2" fmla="*/ 0 h 160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8920" h="1607820">
                  <a:moveTo>
                    <a:pt x="0" y="1607820"/>
                  </a:moveTo>
                  <a:cubicBezTo>
                    <a:pt x="407670" y="1471295"/>
                    <a:pt x="815340" y="1334770"/>
                    <a:pt x="1280160" y="1066800"/>
                  </a:cubicBezTo>
                  <a:cubicBezTo>
                    <a:pt x="1744980" y="798830"/>
                    <a:pt x="2266950" y="399415"/>
                    <a:pt x="2788920" y="0"/>
                  </a:cubicBezTo>
                </a:path>
              </a:pathLst>
            </a:custGeom>
            <a:ln w="28575">
              <a:solidFill>
                <a:srgbClr val="50FE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56D18ED0-719D-3093-C37B-156815AA8AC9}"/>
                </a:ext>
              </a:extLst>
            </p:cNvPr>
            <p:cNvSpPr/>
            <p:nvPr/>
          </p:nvSpPr>
          <p:spPr>
            <a:xfrm>
              <a:off x="8374380" y="3749040"/>
              <a:ext cx="2773680" cy="1394460"/>
            </a:xfrm>
            <a:custGeom>
              <a:avLst/>
              <a:gdLst>
                <a:gd name="connsiteX0" fmla="*/ 0 w 2781300"/>
                <a:gd name="connsiteY0" fmla="*/ 1432560 h 1432560"/>
                <a:gd name="connsiteX1" fmla="*/ 1280160 w 2781300"/>
                <a:gd name="connsiteY1" fmla="*/ 975360 h 1432560"/>
                <a:gd name="connsiteX2" fmla="*/ 2781300 w 2781300"/>
                <a:gd name="connsiteY2" fmla="*/ 0 h 14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1300" h="1432560">
                  <a:moveTo>
                    <a:pt x="0" y="1432560"/>
                  </a:moveTo>
                  <a:cubicBezTo>
                    <a:pt x="408305" y="1323340"/>
                    <a:pt x="816610" y="1214120"/>
                    <a:pt x="1280160" y="975360"/>
                  </a:cubicBezTo>
                  <a:cubicBezTo>
                    <a:pt x="1743710" y="736600"/>
                    <a:pt x="2262505" y="368300"/>
                    <a:pt x="2781300" y="0"/>
                  </a:cubicBezTo>
                </a:path>
              </a:pathLst>
            </a:custGeom>
            <a:ln w="28575">
              <a:solidFill>
                <a:srgbClr val="F415F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1FCBCC8E-B2F3-26B7-D889-5523143C2BEA}"/>
                </a:ext>
              </a:extLst>
            </p:cNvPr>
            <p:cNvSpPr/>
            <p:nvPr/>
          </p:nvSpPr>
          <p:spPr>
            <a:xfrm>
              <a:off x="8374380" y="3762568"/>
              <a:ext cx="2811529" cy="1380931"/>
            </a:xfrm>
            <a:custGeom>
              <a:avLst/>
              <a:gdLst>
                <a:gd name="connsiteX0" fmla="*/ 0 w 2887980"/>
                <a:gd name="connsiteY0" fmla="*/ 1409700 h 1409700"/>
                <a:gd name="connsiteX1" fmla="*/ 1417320 w 2887980"/>
                <a:gd name="connsiteY1" fmla="*/ 1074420 h 1409700"/>
                <a:gd name="connsiteX2" fmla="*/ 2887980 w 2887980"/>
                <a:gd name="connsiteY2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7980" h="1409700">
                  <a:moveTo>
                    <a:pt x="0" y="1409700"/>
                  </a:moveTo>
                  <a:cubicBezTo>
                    <a:pt x="467995" y="1359535"/>
                    <a:pt x="935990" y="1309370"/>
                    <a:pt x="1417320" y="1074420"/>
                  </a:cubicBezTo>
                  <a:cubicBezTo>
                    <a:pt x="1898650" y="839470"/>
                    <a:pt x="2887980" y="0"/>
                    <a:pt x="2887980" y="0"/>
                  </a:cubicBezTo>
                </a:path>
              </a:pathLst>
            </a:custGeom>
            <a:ln w="28575">
              <a:solidFill>
                <a:srgbClr val="1800F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20ABC22B-C2B6-6EDC-11E3-199CE52B683B}"/>
                </a:ext>
              </a:extLst>
            </p:cNvPr>
            <p:cNvGrpSpPr/>
            <p:nvPr/>
          </p:nvGrpSpPr>
          <p:grpSpPr>
            <a:xfrm>
              <a:off x="10449788" y="2681315"/>
              <a:ext cx="1346469" cy="1184282"/>
              <a:chOff x="6738553" y="2954420"/>
              <a:chExt cx="1346469" cy="1184282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6D770DA9-DF7C-3935-E7C4-BB511ED398E2}"/>
                  </a:ext>
                </a:extLst>
              </p:cNvPr>
              <p:cNvSpPr/>
              <p:nvPr/>
            </p:nvSpPr>
            <p:spPr>
              <a:xfrm>
                <a:off x="6738553" y="2955679"/>
                <a:ext cx="1031049" cy="1183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43582F38-A50E-22F0-D96B-0F224B567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102774"/>
                <a:ext cx="254351" cy="0"/>
              </a:xfrm>
              <a:prstGeom prst="line">
                <a:avLst/>
              </a:prstGeom>
              <a:ln w="28575">
                <a:solidFill>
                  <a:srgbClr val="F307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1F2E185F-DAFF-2ACD-70F5-B266B193A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318105"/>
                <a:ext cx="254351" cy="0"/>
              </a:xfrm>
              <a:prstGeom prst="line">
                <a:avLst/>
              </a:prstGeom>
              <a:ln w="28575">
                <a:solidFill>
                  <a:srgbClr val="0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9A9302C1-D951-E3CB-A559-E5EAE8081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533436"/>
                <a:ext cx="254351" cy="0"/>
              </a:xfrm>
              <a:prstGeom prst="line">
                <a:avLst/>
              </a:prstGeom>
              <a:ln w="28575">
                <a:solidFill>
                  <a:srgbClr val="50FE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52650B95-D0C0-B6E6-8595-5D061EC9A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748767"/>
                <a:ext cx="254351" cy="0"/>
              </a:xfrm>
              <a:prstGeom prst="line">
                <a:avLst/>
              </a:prstGeom>
              <a:ln w="28575">
                <a:solidFill>
                  <a:srgbClr val="F415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1DE754ED-B721-BCB8-AE54-48C4E90CD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48" y="3964097"/>
                <a:ext cx="254351" cy="0"/>
              </a:xfrm>
              <a:prstGeom prst="line">
                <a:avLst/>
              </a:prstGeom>
              <a:ln w="28575">
                <a:solidFill>
                  <a:srgbClr val="1800FF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F7A07AF8-8168-A2F9-02F2-E1B5CE06F968}"/>
                  </a:ext>
                </a:extLst>
              </p:cNvPr>
              <p:cNvSpPr txBox="1"/>
              <p:nvPr/>
            </p:nvSpPr>
            <p:spPr>
              <a:xfrm>
                <a:off x="7053971" y="295442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AMCNN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FC9E1710-932E-1AB8-BFDC-8F51BF1E3037}"/>
                  </a:ext>
                </a:extLst>
              </p:cNvPr>
              <p:cNvSpPr txBox="1"/>
              <p:nvPr/>
            </p:nvSpPr>
            <p:spPr>
              <a:xfrm>
                <a:off x="7053971" y="317170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05FDF94A-6DA1-1627-9458-A9F6FC0D90EB}"/>
                  </a:ext>
                </a:extLst>
              </p:cNvPr>
              <p:cNvSpPr txBox="1"/>
              <p:nvPr/>
            </p:nvSpPr>
            <p:spPr>
              <a:xfrm>
                <a:off x="7053971" y="338898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0B4DD16-F8BB-4B64-48BF-C852FABA408F}"/>
                  </a:ext>
                </a:extLst>
              </p:cNvPr>
              <p:cNvSpPr txBox="1"/>
              <p:nvPr/>
            </p:nvSpPr>
            <p:spPr>
              <a:xfrm>
                <a:off x="7053971" y="3606260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RNN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BAB39BEE-8E39-4A2A-DAF4-9199C3F93DEF}"/>
                  </a:ext>
                </a:extLst>
              </p:cNvPr>
              <p:cNvSpPr txBox="1"/>
              <p:nvPr/>
            </p:nvSpPr>
            <p:spPr>
              <a:xfrm>
                <a:off x="7053971" y="3823538"/>
                <a:ext cx="1031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SVM</a:t>
                </a:r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793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1518C25-CF34-A630-DC22-1DF9F2B19F55}"/>
              </a:ext>
            </a:extLst>
          </p:cNvPr>
          <p:cNvGrpSpPr/>
          <p:nvPr/>
        </p:nvGrpSpPr>
        <p:grpSpPr>
          <a:xfrm>
            <a:off x="3409249" y="603467"/>
            <a:ext cx="5539442" cy="4971710"/>
            <a:chOff x="2993718" y="253059"/>
            <a:chExt cx="6370504" cy="56725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EEC7762-75EF-CB29-C96D-62F5C6CFCB57}"/>
                </a:ext>
              </a:extLst>
            </p:cNvPr>
            <p:cNvGrpSpPr/>
            <p:nvPr/>
          </p:nvGrpSpPr>
          <p:grpSpPr>
            <a:xfrm>
              <a:off x="4352160" y="2355954"/>
              <a:ext cx="781185" cy="774266"/>
              <a:chOff x="2799429" y="2573619"/>
              <a:chExt cx="383067" cy="413400"/>
            </a:xfrm>
          </p:grpSpPr>
          <p:sp>
            <p:nvSpPr>
              <p:cNvPr id="218" name="Google Shape;6323;p109">
                <a:extLst>
                  <a:ext uri="{FF2B5EF4-FFF2-40B4-BE49-F238E27FC236}">
                    <a16:creationId xmlns:a16="http://schemas.microsoft.com/office/drawing/2014/main" id="{743EC380-F52C-29C3-1930-2443B34E40C1}"/>
                  </a:ext>
                </a:extLst>
              </p:cNvPr>
              <p:cNvSpPr/>
              <p:nvPr/>
            </p:nvSpPr>
            <p:spPr>
              <a:xfrm>
                <a:off x="2801270" y="2573619"/>
                <a:ext cx="380400" cy="413400"/>
              </a:xfrm>
              <a:prstGeom prst="cube">
                <a:avLst>
                  <a:gd name="adj" fmla="val 25539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9" name="Google Shape;6324;p109">
                <a:extLst>
                  <a:ext uri="{FF2B5EF4-FFF2-40B4-BE49-F238E27FC236}">
                    <a16:creationId xmlns:a16="http://schemas.microsoft.com/office/drawing/2014/main" id="{E3DF6DC1-F630-06C2-0F59-A0F77837FEB6}"/>
                  </a:ext>
                </a:extLst>
              </p:cNvPr>
              <p:cNvSpPr/>
              <p:nvPr/>
            </p:nvSpPr>
            <p:spPr>
              <a:xfrm>
                <a:off x="2893797" y="2673213"/>
                <a:ext cx="93300" cy="313800"/>
              </a:xfrm>
              <a:prstGeom prst="rect">
                <a:avLst/>
              </a:prstGeom>
              <a:solidFill>
                <a:srgbClr val="F4CC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0" name="Google Shape;6325;p109">
                <a:extLst>
                  <a:ext uri="{FF2B5EF4-FFF2-40B4-BE49-F238E27FC236}">
                    <a16:creationId xmlns:a16="http://schemas.microsoft.com/office/drawing/2014/main" id="{2A3642BE-BC66-44F0-2D71-CC3BA43B1023}"/>
                  </a:ext>
                </a:extLst>
              </p:cNvPr>
              <p:cNvSpPr/>
              <p:nvPr/>
            </p:nvSpPr>
            <p:spPr>
              <a:xfrm>
                <a:off x="2987053" y="2673213"/>
                <a:ext cx="93300" cy="3138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21" name="Google Shape;6326;p109">
                <a:extLst>
                  <a:ext uri="{FF2B5EF4-FFF2-40B4-BE49-F238E27FC236}">
                    <a16:creationId xmlns:a16="http://schemas.microsoft.com/office/drawing/2014/main" id="{B1AFB5C2-9D14-4980-FBC0-4213C185EFA5}"/>
                  </a:ext>
                </a:extLst>
              </p:cNvPr>
              <p:cNvSpPr/>
              <p:nvPr/>
            </p:nvSpPr>
            <p:spPr>
              <a:xfrm>
                <a:off x="2800540" y="2673213"/>
                <a:ext cx="93300" cy="313800"/>
              </a:xfrm>
              <a:prstGeom prst="rect">
                <a:avLst/>
              </a:prstGeom>
              <a:solidFill>
                <a:srgbClr val="D9EAD3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2" name="Google Shape;6327;p109">
                <a:extLst>
                  <a:ext uri="{FF2B5EF4-FFF2-40B4-BE49-F238E27FC236}">
                    <a16:creationId xmlns:a16="http://schemas.microsoft.com/office/drawing/2014/main" id="{3D962C14-030B-478A-B1B0-D249E8F51B27}"/>
                  </a:ext>
                </a:extLst>
              </p:cNvPr>
              <p:cNvSpPr/>
              <p:nvPr/>
            </p:nvSpPr>
            <p:spPr>
              <a:xfrm>
                <a:off x="2802320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D9EAD3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3" name="Google Shape;6328;p109">
                <a:extLst>
                  <a:ext uri="{FF2B5EF4-FFF2-40B4-BE49-F238E27FC236}">
                    <a16:creationId xmlns:a16="http://schemas.microsoft.com/office/drawing/2014/main" id="{DD929DE5-8EEA-1181-CDE0-715D626EC4AD}"/>
                  </a:ext>
                </a:extLst>
              </p:cNvPr>
              <p:cNvSpPr/>
              <p:nvPr/>
            </p:nvSpPr>
            <p:spPr>
              <a:xfrm>
                <a:off x="2896295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4CC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4" name="Google Shape;6329;p109">
                <a:extLst>
                  <a:ext uri="{FF2B5EF4-FFF2-40B4-BE49-F238E27FC236}">
                    <a16:creationId xmlns:a16="http://schemas.microsoft.com/office/drawing/2014/main" id="{1A278D59-639A-CD38-CD15-AB72F2EE532A}"/>
                  </a:ext>
                </a:extLst>
              </p:cNvPr>
              <p:cNvSpPr/>
              <p:nvPr/>
            </p:nvSpPr>
            <p:spPr>
              <a:xfrm>
                <a:off x="2991316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25" name="Google Shape;6330;p109">
                <a:extLst>
                  <a:ext uri="{FF2B5EF4-FFF2-40B4-BE49-F238E27FC236}">
                    <a16:creationId xmlns:a16="http://schemas.microsoft.com/office/drawing/2014/main" id="{47B61ACC-ECD6-AFD9-5A7B-9C3B80DED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213" y="2635005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6331;p109">
                <a:extLst>
                  <a:ext uri="{FF2B5EF4-FFF2-40B4-BE49-F238E27FC236}">
                    <a16:creationId xmlns:a16="http://schemas.microsoft.com/office/drawing/2014/main" id="{C863E680-38A8-F27D-E63F-4CB5AE985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9047" y="2601635"/>
                <a:ext cx="285900" cy="1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6332;p109">
                <a:extLst>
                  <a:ext uri="{FF2B5EF4-FFF2-40B4-BE49-F238E27FC236}">
                    <a16:creationId xmlns:a16="http://schemas.microsoft.com/office/drawing/2014/main" id="{EA6CCABE-45AE-DAEF-687F-3C9A79DE6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771728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6333;p109">
                <a:extLst>
                  <a:ext uri="{FF2B5EF4-FFF2-40B4-BE49-F238E27FC236}">
                    <a16:creationId xmlns:a16="http://schemas.microsoft.com/office/drawing/2014/main" id="{37EB157D-2137-AAFA-2D9D-55466363E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888946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9" name="Google Shape;6334;p109">
                <a:extLst>
                  <a:ext uri="{FF2B5EF4-FFF2-40B4-BE49-F238E27FC236}">
                    <a16:creationId xmlns:a16="http://schemas.microsoft.com/office/drawing/2014/main" id="{765B1EED-1CCD-EA16-FD29-075A609BEB51}"/>
                  </a:ext>
                </a:extLst>
              </p:cNvPr>
              <p:cNvSpPr/>
              <p:nvPr/>
            </p:nvSpPr>
            <p:spPr>
              <a:xfrm>
                <a:off x="3084916" y="2637575"/>
                <a:ext cx="34641" cy="347228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1885" extrusionOk="0">
                    <a:moveTo>
                      <a:pt x="3181" y="0"/>
                    </a:moveTo>
                    <a:lnTo>
                      <a:pt x="3181" y="28703"/>
                    </a:lnTo>
                    <a:lnTo>
                      <a:pt x="0" y="31885"/>
                    </a:lnTo>
                    <a:lnTo>
                      <a:pt x="0" y="3158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Google Shape;6335;p109">
                <a:extLst>
                  <a:ext uri="{FF2B5EF4-FFF2-40B4-BE49-F238E27FC236}">
                    <a16:creationId xmlns:a16="http://schemas.microsoft.com/office/drawing/2014/main" id="{884ECC83-09EE-D3E4-97C9-7C199B6ED0B9}"/>
                  </a:ext>
                </a:extLst>
              </p:cNvPr>
              <p:cNvSpPr/>
              <p:nvPr/>
            </p:nvSpPr>
            <p:spPr>
              <a:xfrm>
                <a:off x="3121361" y="2603179"/>
                <a:ext cx="30536" cy="34671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1838" extrusionOk="0">
                    <a:moveTo>
                      <a:pt x="2804" y="0"/>
                    </a:moveTo>
                    <a:lnTo>
                      <a:pt x="2804" y="29033"/>
                    </a:lnTo>
                    <a:lnTo>
                      <a:pt x="0" y="31838"/>
                    </a:lnTo>
                    <a:lnTo>
                      <a:pt x="0" y="2969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Google Shape;6336;p109">
                <a:extLst>
                  <a:ext uri="{FF2B5EF4-FFF2-40B4-BE49-F238E27FC236}">
                    <a16:creationId xmlns:a16="http://schemas.microsoft.com/office/drawing/2014/main" id="{54E99AB9-3C88-56D1-B223-BC02E32084A9}"/>
                  </a:ext>
                </a:extLst>
              </p:cNvPr>
              <p:cNvSpPr/>
              <p:nvPr/>
            </p:nvSpPr>
            <p:spPr>
              <a:xfrm>
                <a:off x="3151389" y="2576484"/>
                <a:ext cx="29773" cy="340813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31296" extrusionOk="0">
                    <a:moveTo>
                      <a:pt x="0" y="2545"/>
                    </a:moveTo>
                    <a:lnTo>
                      <a:pt x="2734" y="0"/>
                    </a:lnTo>
                    <a:lnTo>
                      <a:pt x="2734" y="28845"/>
                    </a:lnTo>
                    <a:lnTo>
                      <a:pt x="283" y="31296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32" name="Google Shape;6337;p109">
                <a:extLst>
                  <a:ext uri="{FF2B5EF4-FFF2-40B4-BE49-F238E27FC236}">
                    <a16:creationId xmlns:a16="http://schemas.microsoft.com/office/drawing/2014/main" id="{A2B84576-7DC5-A9F0-7C3C-29CC92BCE2F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671267"/>
                <a:ext cx="99900" cy="10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6338;p109">
                <a:extLst>
                  <a:ext uri="{FF2B5EF4-FFF2-40B4-BE49-F238E27FC236}">
                    <a16:creationId xmlns:a16="http://schemas.microsoft.com/office/drawing/2014/main" id="{3F58D48E-141F-6EEE-599B-3ED3D82FF02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785234"/>
                <a:ext cx="99900" cy="10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07780A9-F8AF-4DEF-90D0-73CB0CBE62B9}"/>
                </a:ext>
              </a:extLst>
            </p:cNvPr>
            <p:cNvGrpSpPr/>
            <p:nvPr/>
          </p:nvGrpSpPr>
          <p:grpSpPr>
            <a:xfrm>
              <a:off x="2993718" y="253059"/>
              <a:ext cx="4366057" cy="2591741"/>
              <a:chOff x="2993718" y="253059"/>
              <a:chExt cx="4366057" cy="2591741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535669B2-3BEF-9A69-7974-DFAD7CB022BA}"/>
                  </a:ext>
                </a:extLst>
              </p:cNvPr>
              <p:cNvSpPr/>
              <p:nvPr/>
            </p:nvSpPr>
            <p:spPr>
              <a:xfrm>
                <a:off x="3523308" y="727927"/>
                <a:ext cx="632460" cy="864870"/>
              </a:xfrm>
              <a:prstGeom prst="rect">
                <a:avLst/>
              </a:prstGeom>
              <a:noFill/>
              <a:ln w="12700">
                <a:solidFill>
                  <a:srgbClr val="7C8788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FD08C935-FF5B-4D3F-C0F1-402720BCEFEF}"/>
                  </a:ext>
                </a:extLst>
              </p:cNvPr>
              <p:cNvSpPr/>
              <p:nvPr/>
            </p:nvSpPr>
            <p:spPr>
              <a:xfrm>
                <a:off x="3043248" y="75459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9E63274D-31A5-4BC7-0127-24C06F2A1C41}"/>
                  </a:ext>
                </a:extLst>
              </p:cNvPr>
              <p:cNvSpPr/>
              <p:nvPr/>
            </p:nvSpPr>
            <p:spPr>
              <a:xfrm>
                <a:off x="3603318" y="792697"/>
                <a:ext cx="361950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C87EB51D-745B-7653-EDFC-B54DD54ACF85}"/>
                  </a:ext>
                </a:extLst>
              </p:cNvPr>
              <p:cNvSpPr/>
              <p:nvPr/>
            </p:nvSpPr>
            <p:spPr>
              <a:xfrm>
                <a:off x="3816678" y="788887"/>
                <a:ext cx="152400" cy="64770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DB60F301-B55C-D79B-529A-2314DF9E1A6F}"/>
                  </a:ext>
                </a:extLst>
              </p:cNvPr>
              <p:cNvSpPr/>
              <p:nvPr/>
            </p:nvSpPr>
            <p:spPr>
              <a:xfrm>
                <a:off x="3658563" y="1047967"/>
                <a:ext cx="249555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D4373E67-C648-6B48-5AEA-9324D8B5F0D3}"/>
                  </a:ext>
                </a:extLst>
              </p:cNvPr>
              <p:cNvSpPr/>
              <p:nvPr/>
            </p:nvSpPr>
            <p:spPr>
              <a:xfrm>
                <a:off x="3658563" y="1341338"/>
                <a:ext cx="253365" cy="6096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7AFF26D8-2310-9FC2-1016-B127D91ADB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318" y="496242"/>
                <a:ext cx="0" cy="25400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5C159ABC-2400-8F7A-DCB0-082DDE518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318" y="963602"/>
                <a:ext cx="0" cy="301535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EA494A60-8B6A-F71F-A2C0-39BCE59A4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198" y="844132"/>
                <a:ext cx="118110" cy="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4814E9C9-AE01-0039-4EC9-BDE23806EE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01388" y="1360387"/>
                <a:ext cx="114300" cy="1905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4223F254-362D-E737-E405-55856CA5D7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10560" y="1467067"/>
                <a:ext cx="7948" cy="1377733"/>
              </a:xfrm>
              <a:prstGeom prst="line">
                <a:avLst/>
              </a:prstGeom>
              <a:ln w="19050">
                <a:solidFill>
                  <a:srgbClr val="3DBE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4032C42A-4D33-CDBE-E7E9-11BBBF6A1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640" y="2839720"/>
                <a:ext cx="1029027" cy="1282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E2F70B45-0B0B-AB75-AF88-B7BC7D747915}"/>
                  </a:ext>
                </a:extLst>
              </p:cNvPr>
              <p:cNvSpPr txBox="1"/>
              <p:nvPr/>
            </p:nvSpPr>
            <p:spPr>
              <a:xfrm>
                <a:off x="3168979" y="1591517"/>
                <a:ext cx="70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output</a:t>
                </a:r>
                <a:endPara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EB1D38DF-C2AD-0D20-187E-20F11A5F32FF}"/>
                  </a:ext>
                </a:extLst>
              </p:cNvPr>
              <p:cNvSpPr/>
              <p:nvPr/>
            </p:nvSpPr>
            <p:spPr>
              <a:xfrm>
                <a:off x="2993718" y="289777"/>
                <a:ext cx="46101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9AA4759-CD99-4ED5-C34C-ABAB412779A5}"/>
                  </a:ext>
                </a:extLst>
              </p:cNvPr>
              <p:cNvSpPr/>
              <p:nvPr/>
            </p:nvSpPr>
            <p:spPr>
              <a:xfrm>
                <a:off x="3229938" y="297397"/>
                <a:ext cx="220980" cy="171450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rgbClr val="CCDA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3" name="直接箭头连接符 162">
                <a:extLst>
                  <a:ext uri="{FF2B5EF4-FFF2-40B4-BE49-F238E27FC236}">
                    <a16:creationId xmlns:a16="http://schemas.microsoft.com/office/drawing/2014/main" id="{6597F83F-4087-6B6A-3514-7E7C1CD2E7FE}"/>
                  </a:ext>
                </a:extLst>
              </p:cNvPr>
              <p:cNvCxnSpPr>
                <a:cxnSpLocks/>
                <a:stCxn id="150" idx="2"/>
                <a:endCxn id="152" idx="0"/>
              </p:cNvCxnSpPr>
              <p:nvPr/>
            </p:nvCxnSpPr>
            <p:spPr>
              <a:xfrm flipH="1">
                <a:off x="3783341" y="861277"/>
                <a:ext cx="952" cy="186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782EEE11-4FF3-5B07-571A-57D8D75EB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008" y="1116547"/>
                <a:ext cx="0" cy="20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175168C7-64E3-BDA9-C1F0-6AB9C084AD3A}"/>
                  </a:ext>
                </a:extLst>
              </p:cNvPr>
              <p:cNvSpPr txBox="1"/>
              <p:nvPr/>
            </p:nvSpPr>
            <p:spPr>
              <a:xfrm>
                <a:off x="3460931" y="1097766"/>
                <a:ext cx="409086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softmax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000FF73-4354-94F4-BA08-C7F344CB9161}"/>
                  </a:ext>
                </a:extLst>
              </p:cNvPr>
              <p:cNvSpPr txBox="1"/>
              <p:nvPr/>
            </p:nvSpPr>
            <p:spPr>
              <a:xfrm>
                <a:off x="3454729" y="1355179"/>
                <a:ext cx="708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map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A841EA19-5590-8D65-7433-3ABA2D11DE56}"/>
                  </a:ext>
                </a:extLst>
              </p:cNvPr>
              <p:cNvSpPr txBox="1"/>
              <p:nvPr/>
            </p:nvSpPr>
            <p:spPr>
              <a:xfrm rot="5400000">
                <a:off x="3593476" y="1050363"/>
                <a:ext cx="1008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  <a:r>
                  <a:rPr lang="zh-CN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mechanism</a:t>
                </a: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28B286A9-C09D-7AEA-5352-9CDAF41B1C23}"/>
                  </a:ext>
                </a:extLst>
              </p:cNvPr>
              <p:cNvSpPr txBox="1"/>
              <p:nvPr/>
            </p:nvSpPr>
            <p:spPr>
              <a:xfrm>
                <a:off x="3018485" y="933603"/>
                <a:ext cx="7086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Pool</a:t>
                </a:r>
                <a:endParaRPr lang="zh-CN" altLang="en-US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83A6C25A-947D-5696-A67E-9F22D47A4C9E}"/>
                  </a:ext>
                </a:extLst>
              </p:cNvPr>
              <p:cNvSpPr txBox="1"/>
              <p:nvPr/>
            </p:nvSpPr>
            <p:spPr>
              <a:xfrm>
                <a:off x="3401388" y="254254"/>
                <a:ext cx="708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Conv1_3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BFFEB88F-FE84-6DDE-5512-46E9A6884B0E}"/>
                  </a:ext>
                </a:extLst>
              </p:cNvPr>
              <p:cNvSpPr/>
              <p:nvPr/>
            </p:nvSpPr>
            <p:spPr>
              <a:xfrm>
                <a:off x="3038104" y="127275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FF1AE7E-5AA8-1B37-F4B2-7A43F8B4BEE5}"/>
                  </a:ext>
                </a:extLst>
              </p:cNvPr>
              <p:cNvSpPr/>
              <p:nvPr/>
            </p:nvSpPr>
            <p:spPr>
              <a:xfrm>
                <a:off x="5125312" y="727927"/>
                <a:ext cx="632460" cy="864870"/>
              </a:xfrm>
              <a:prstGeom prst="rect">
                <a:avLst/>
              </a:prstGeom>
              <a:noFill/>
              <a:ln w="12700">
                <a:solidFill>
                  <a:srgbClr val="7C8788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87806038-B66A-2CD9-BE28-751232D6B0AC}"/>
                  </a:ext>
                </a:extLst>
              </p:cNvPr>
              <p:cNvSpPr/>
              <p:nvPr/>
            </p:nvSpPr>
            <p:spPr>
              <a:xfrm>
                <a:off x="4645252" y="75459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1D922FFE-0EB0-93C5-4803-0A115F46ACDF}"/>
                  </a:ext>
                </a:extLst>
              </p:cNvPr>
              <p:cNvSpPr/>
              <p:nvPr/>
            </p:nvSpPr>
            <p:spPr>
              <a:xfrm>
                <a:off x="5205322" y="792697"/>
                <a:ext cx="361950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FE5C0902-68B9-6E89-4D9A-0014076D7585}"/>
                  </a:ext>
                </a:extLst>
              </p:cNvPr>
              <p:cNvSpPr/>
              <p:nvPr/>
            </p:nvSpPr>
            <p:spPr>
              <a:xfrm>
                <a:off x="5418682" y="788887"/>
                <a:ext cx="152400" cy="64770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E223157-FBFA-6211-37D8-71ADFD9EEF13}"/>
                  </a:ext>
                </a:extLst>
              </p:cNvPr>
              <p:cNvSpPr/>
              <p:nvPr/>
            </p:nvSpPr>
            <p:spPr>
              <a:xfrm>
                <a:off x="5260567" y="1047967"/>
                <a:ext cx="249555" cy="6858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2A379C60-C076-22EF-B0F6-40C01D3C7CB9}"/>
                  </a:ext>
                </a:extLst>
              </p:cNvPr>
              <p:cNvSpPr/>
              <p:nvPr/>
            </p:nvSpPr>
            <p:spPr>
              <a:xfrm>
                <a:off x="5260567" y="1341338"/>
                <a:ext cx="253365" cy="6096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25D90FEA-11FC-55B5-CFC8-EE0ED6CDF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4322" y="491707"/>
                <a:ext cx="0" cy="25146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8C4BBBC7-EF8D-1351-B0BC-B96DEFBA8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7202" y="844132"/>
                <a:ext cx="118110" cy="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698A1564-8273-242F-9643-F8460B62A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3392" y="1360387"/>
                <a:ext cx="114300" cy="1905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413E436-B3E8-6FDC-F383-7CD781DC8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4416" y="1467067"/>
                <a:ext cx="0" cy="621030"/>
              </a:xfrm>
              <a:prstGeom prst="line">
                <a:avLst/>
              </a:prstGeom>
              <a:ln w="19050">
                <a:solidFill>
                  <a:srgbClr val="3DBE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箭头连接符 180">
                <a:extLst>
                  <a:ext uri="{FF2B5EF4-FFF2-40B4-BE49-F238E27FC236}">
                    <a16:creationId xmlns:a16="http://schemas.microsoft.com/office/drawing/2014/main" id="{57A11337-A818-CC76-C9BF-C233176F4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7089" y="2000467"/>
                <a:ext cx="0" cy="27813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F4C163A3-7EA2-F182-BDD1-4A6816BF759C}"/>
                  </a:ext>
                </a:extLst>
              </p:cNvPr>
              <p:cNvSpPr txBox="1"/>
              <p:nvPr/>
            </p:nvSpPr>
            <p:spPr>
              <a:xfrm>
                <a:off x="4770983" y="1591517"/>
                <a:ext cx="70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r>
                  <a:rPr lang="en-US" altLang="zh-CN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output</a:t>
                </a:r>
                <a:endParaRPr lang="zh-CN" altLang="en-US" sz="90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D94A2193-9463-14E0-7A46-FAE1CAFB9E4F}"/>
                  </a:ext>
                </a:extLst>
              </p:cNvPr>
              <p:cNvSpPr/>
              <p:nvPr/>
            </p:nvSpPr>
            <p:spPr>
              <a:xfrm>
                <a:off x="4595722" y="289777"/>
                <a:ext cx="46101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8120CD0-D406-744F-A412-7D9DFB81770D}"/>
                  </a:ext>
                </a:extLst>
              </p:cNvPr>
              <p:cNvSpPr/>
              <p:nvPr/>
            </p:nvSpPr>
            <p:spPr>
              <a:xfrm>
                <a:off x="4831942" y="297397"/>
                <a:ext cx="220980" cy="163964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CCDA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479910F3-A70D-4323-E737-27A6E509C111}"/>
                  </a:ext>
                </a:extLst>
              </p:cNvPr>
              <p:cNvCxnSpPr>
                <a:cxnSpLocks/>
                <a:stCxn id="173" idx="2"/>
                <a:endCxn id="175" idx="0"/>
              </p:cNvCxnSpPr>
              <p:nvPr/>
            </p:nvCxnSpPr>
            <p:spPr>
              <a:xfrm flipH="1">
                <a:off x="5385345" y="861277"/>
                <a:ext cx="952" cy="186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437CE3B5-E02C-0254-B2EB-FDA863DCD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012" y="1116547"/>
                <a:ext cx="0" cy="20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9DAEE09B-C292-21E1-D29C-4321DA858A6F}"/>
                  </a:ext>
                </a:extLst>
              </p:cNvPr>
              <p:cNvSpPr txBox="1"/>
              <p:nvPr/>
            </p:nvSpPr>
            <p:spPr>
              <a:xfrm>
                <a:off x="5062935" y="1097766"/>
                <a:ext cx="409086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5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softmax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4332C5F5-2446-7508-99D3-6C068E296B58}"/>
                  </a:ext>
                </a:extLst>
              </p:cNvPr>
              <p:cNvSpPr txBox="1"/>
              <p:nvPr/>
            </p:nvSpPr>
            <p:spPr>
              <a:xfrm>
                <a:off x="5056733" y="1355179"/>
                <a:ext cx="708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map</a:t>
                </a:r>
                <a:endParaRPr lang="zh-CN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BFED1122-1678-EE90-3509-787CECE65818}"/>
                  </a:ext>
                </a:extLst>
              </p:cNvPr>
              <p:cNvSpPr txBox="1"/>
              <p:nvPr/>
            </p:nvSpPr>
            <p:spPr>
              <a:xfrm rot="5400000">
                <a:off x="5195480" y="1050363"/>
                <a:ext cx="1008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  <a:r>
                  <a:rPr lang="zh-CN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mechanism</a:t>
                </a: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253999E-DD78-3D86-2147-61648A7141B2}"/>
                  </a:ext>
                </a:extLst>
              </p:cNvPr>
              <p:cNvSpPr txBox="1"/>
              <p:nvPr/>
            </p:nvSpPr>
            <p:spPr>
              <a:xfrm>
                <a:off x="4620489" y="933603"/>
                <a:ext cx="7086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Pool</a:t>
                </a:r>
                <a:endParaRPr lang="zh-CN" altLang="en-US" sz="1050" b="1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0635DCC3-F818-2EBD-CC2A-D84B8DAA49EC}"/>
                  </a:ext>
                </a:extLst>
              </p:cNvPr>
              <p:cNvSpPr txBox="1"/>
              <p:nvPr/>
            </p:nvSpPr>
            <p:spPr>
              <a:xfrm>
                <a:off x="5003392" y="254254"/>
                <a:ext cx="708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Conv1_3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63BEA832-3594-4965-5488-61F35BD7F388}"/>
                  </a:ext>
                </a:extLst>
              </p:cNvPr>
              <p:cNvSpPr/>
              <p:nvPr/>
            </p:nvSpPr>
            <p:spPr>
              <a:xfrm>
                <a:off x="4640108" y="1272757"/>
                <a:ext cx="361950" cy="179070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08B8C77C-1FF0-F431-F130-CD000A6DF0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74345" y="2824480"/>
                <a:ext cx="1156935" cy="10431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0BDE1D29-F379-BAB9-3355-0C77FFBCB28A}"/>
                  </a:ext>
                </a:extLst>
              </p:cNvPr>
              <p:cNvGrpSpPr/>
              <p:nvPr/>
            </p:nvGrpSpPr>
            <p:grpSpPr>
              <a:xfrm>
                <a:off x="6163653" y="253059"/>
                <a:ext cx="1196122" cy="2566341"/>
                <a:chOff x="6253909" y="377735"/>
                <a:chExt cx="1196122" cy="2566341"/>
              </a:xfrm>
            </p:grpSpPr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243F3B4F-489E-8976-6EDA-A74B90DD74F0}"/>
                    </a:ext>
                  </a:extLst>
                </p:cNvPr>
                <p:cNvSpPr/>
                <p:nvPr/>
              </p:nvSpPr>
              <p:spPr>
                <a:xfrm>
                  <a:off x="6783499" y="851408"/>
                  <a:ext cx="632460" cy="864870"/>
                </a:xfrm>
                <a:prstGeom prst="rect">
                  <a:avLst/>
                </a:prstGeom>
                <a:noFill/>
                <a:ln w="12700">
                  <a:solidFill>
                    <a:srgbClr val="7C8788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BD378BC0-FA14-B69C-4CA5-34C848A037D6}"/>
                    </a:ext>
                  </a:extLst>
                </p:cNvPr>
                <p:cNvSpPr/>
                <p:nvPr/>
              </p:nvSpPr>
              <p:spPr>
                <a:xfrm>
                  <a:off x="6303439" y="878078"/>
                  <a:ext cx="36195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4FE46468-5DA3-E3C5-6DAD-F4A6F823796A}"/>
                    </a:ext>
                  </a:extLst>
                </p:cNvPr>
                <p:cNvSpPr/>
                <p:nvPr/>
              </p:nvSpPr>
              <p:spPr>
                <a:xfrm>
                  <a:off x="6863509" y="916178"/>
                  <a:ext cx="361950" cy="6858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A7B083B4-8FBC-46B1-740C-29F1F67A20C0}"/>
                    </a:ext>
                  </a:extLst>
                </p:cNvPr>
                <p:cNvSpPr/>
                <p:nvPr/>
              </p:nvSpPr>
              <p:spPr>
                <a:xfrm>
                  <a:off x="7076869" y="912368"/>
                  <a:ext cx="152400" cy="64770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B1F31190-DAA4-11EB-51A5-A64CF13819CA}"/>
                    </a:ext>
                  </a:extLst>
                </p:cNvPr>
                <p:cNvSpPr/>
                <p:nvPr/>
              </p:nvSpPr>
              <p:spPr>
                <a:xfrm>
                  <a:off x="6918754" y="1171448"/>
                  <a:ext cx="249555" cy="6858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17CEB176-0F3F-036B-EB7E-EE63713C5E70}"/>
                    </a:ext>
                  </a:extLst>
                </p:cNvPr>
                <p:cNvSpPr/>
                <p:nvPr/>
              </p:nvSpPr>
              <p:spPr>
                <a:xfrm>
                  <a:off x="6918754" y="1464819"/>
                  <a:ext cx="253365" cy="6096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4" name="直接箭头连接符 203">
                  <a:extLst>
                    <a:ext uri="{FF2B5EF4-FFF2-40B4-BE49-F238E27FC236}">
                      <a16:creationId xmlns:a16="http://schemas.microsoft.com/office/drawing/2014/main" id="{E88E191A-215D-82C9-F117-BC06CEA5C8D6}"/>
                    </a:ext>
                  </a:extLst>
                </p:cNvPr>
                <p:cNvCxnSpPr/>
                <p:nvPr/>
              </p:nvCxnSpPr>
              <p:spPr>
                <a:xfrm>
                  <a:off x="6665389" y="967613"/>
                  <a:ext cx="118110" cy="0"/>
                </a:xfrm>
                <a:prstGeom prst="straightConnector1">
                  <a:avLst/>
                </a:prstGeom>
                <a:ln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箭头连接符 204">
                  <a:extLst>
                    <a:ext uri="{FF2B5EF4-FFF2-40B4-BE49-F238E27FC236}">
                      <a16:creationId xmlns:a16="http://schemas.microsoft.com/office/drawing/2014/main" id="{661EAC99-EAB4-2D4A-4E69-25E3E9694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61579" y="1483868"/>
                  <a:ext cx="114300" cy="1905"/>
                </a:xfrm>
                <a:prstGeom prst="straightConnector1">
                  <a:avLst/>
                </a:prstGeom>
                <a:ln>
                  <a:solidFill>
                    <a:srgbClr val="3DBE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2FF04197-7698-0F81-8C2E-C3150DF87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8699" y="1590548"/>
                  <a:ext cx="27597" cy="1353528"/>
                </a:xfrm>
                <a:prstGeom prst="line">
                  <a:avLst/>
                </a:prstGeom>
                <a:ln w="19050">
                  <a:solidFill>
                    <a:srgbClr val="3DBE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9251E123-BB6B-3E17-5A9B-0B1C131A3727}"/>
                    </a:ext>
                  </a:extLst>
                </p:cNvPr>
                <p:cNvSpPr txBox="1"/>
                <p:nvPr/>
              </p:nvSpPr>
              <p:spPr>
                <a:xfrm>
                  <a:off x="6429170" y="1714998"/>
                  <a:ext cx="708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</a:p>
                <a:p>
                  <a:r>
                    <a:rPr lang="en-US" altLang="zh-CN" sz="90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output</a:t>
                  </a:r>
                  <a:endParaRPr lang="zh-CN" altLang="en-US" sz="90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2D973B00-67A1-AA89-CAF5-C047267EE445}"/>
                    </a:ext>
                  </a:extLst>
                </p:cNvPr>
                <p:cNvSpPr/>
                <p:nvPr/>
              </p:nvSpPr>
              <p:spPr>
                <a:xfrm>
                  <a:off x="6253909" y="413258"/>
                  <a:ext cx="46101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5DD185BE-C863-6E52-091B-6A7B1B82C0E8}"/>
                    </a:ext>
                  </a:extLst>
                </p:cNvPr>
                <p:cNvSpPr/>
                <p:nvPr/>
              </p:nvSpPr>
              <p:spPr>
                <a:xfrm>
                  <a:off x="6490129" y="420878"/>
                  <a:ext cx="220980" cy="171450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rgbClr val="CCDAD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10" name="直接箭头连接符 209">
                  <a:extLst>
                    <a:ext uri="{FF2B5EF4-FFF2-40B4-BE49-F238E27FC236}">
                      <a16:creationId xmlns:a16="http://schemas.microsoft.com/office/drawing/2014/main" id="{AA4F150B-8DD4-D505-C2C1-BF189DE51F79}"/>
                    </a:ext>
                  </a:extLst>
                </p:cNvPr>
                <p:cNvCxnSpPr>
                  <a:cxnSpLocks/>
                  <a:stCxn id="200" idx="2"/>
                  <a:endCxn id="202" idx="0"/>
                </p:cNvCxnSpPr>
                <p:nvPr/>
              </p:nvCxnSpPr>
              <p:spPr>
                <a:xfrm flipH="1">
                  <a:off x="7043532" y="984758"/>
                  <a:ext cx="952" cy="1866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箭头连接符 210">
                  <a:extLst>
                    <a:ext uri="{FF2B5EF4-FFF2-40B4-BE49-F238E27FC236}">
                      <a16:creationId xmlns:a16="http://schemas.microsoft.com/office/drawing/2014/main" id="{5B3BB01E-4D92-8F27-F1A8-4C4D5063A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199" y="1240028"/>
                  <a:ext cx="0" cy="2040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文本框 211">
                  <a:extLst>
                    <a:ext uri="{FF2B5EF4-FFF2-40B4-BE49-F238E27FC236}">
                      <a16:creationId xmlns:a16="http://schemas.microsoft.com/office/drawing/2014/main" id="{6654650D-5501-E216-ADB9-E1B3AA2388DA}"/>
                    </a:ext>
                  </a:extLst>
                </p:cNvPr>
                <p:cNvSpPr txBox="1"/>
                <p:nvPr/>
              </p:nvSpPr>
              <p:spPr>
                <a:xfrm>
                  <a:off x="6721122" y="1221247"/>
                  <a:ext cx="40908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softmax</a:t>
                  </a:r>
                  <a:endParaRPr lang="zh-CN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DA4354F5-AE45-874A-22CE-28321CBD1CDA}"/>
                    </a:ext>
                  </a:extLst>
                </p:cNvPr>
                <p:cNvSpPr txBox="1"/>
                <p:nvPr/>
              </p:nvSpPr>
              <p:spPr>
                <a:xfrm>
                  <a:off x="6714920" y="1478660"/>
                  <a:ext cx="7086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</a:p>
                <a:p>
                  <a:pPr algn="ctr"/>
                  <a:r>
                    <a:rPr lang="en-US" altLang="zh-CN" sz="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map</a:t>
                  </a:r>
                  <a:endParaRPr lang="zh-CN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8CE6F39D-ED46-F67C-7860-58A302409A47}"/>
                    </a:ext>
                  </a:extLst>
                </p:cNvPr>
                <p:cNvSpPr txBox="1"/>
                <p:nvPr/>
              </p:nvSpPr>
              <p:spPr>
                <a:xfrm rot="5400000">
                  <a:off x="6853667" y="1173844"/>
                  <a:ext cx="100806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Attention</a:t>
                  </a:r>
                  <a:r>
                    <a:rPr lang="zh-CN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mechanism</a:t>
                  </a:r>
                </a:p>
              </p:txBody>
            </p: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8D3C1F99-8669-8CE7-4A49-356CE63CE3E9}"/>
                    </a:ext>
                  </a:extLst>
                </p:cNvPr>
                <p:cNvSpPr txBox="1"/>
                <p:nvPr/>
              </p:nvSpPr>
              <p:spPr>
                <a:xfrm>
                  <a:off x="6278676" y="1057084"/>
                  <a:ext cx="70865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>
                      <a:solidFill>
                        <a:schemeClr val="bg1">
                          <a:lumMod val="50000"/>
                        </a:schemeClr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Pool</a:t>
                  </a:r>
                  <a:endParaRPr lang="zh-CN" altLang="en-US" sz="1050" b="1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F05069F9-930D-CF84-7A2B-D3C2661F3AD8}"/>
                    </a:ext>
                  </a:extLst>
                </p:cNvPr>
                <p:cNvSpPr txBox="1"/>
                <p:nvPr/>
              </p:nvSpPr>
              <p:spPr>
                <a:xfrm>
                  <a:off x="6661579" y="377735"/>
                  <a:ext cx="7086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9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Conv1_3</a:t>
                  </a:r>
                  <a:endParaRPr lang="zh-CN" altLang="en-US" sz="9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C9832714-BD04-5F8E-208B-C45A1FD2E208}"/>
                    </a:ext>
                  </a:extLst>
                </p:cNvPr>
                <p:cNvSpPr/>
                <p:nvPr/>
              </p:nvSpPr>
              <p:spPr>
                <a:xfrm>
                  <a:off x="6298295" y="1396238"/>
                  <a:ext cx="361950" cy="179070"/>
                </a:xfrm>
                <a:prstGeom prst="rect">
                  <a:avLst/>
                </a:prstGeom>
                <a:noFill/>
                <a:ln>
                  <a:solidFill>
                    <a:srgbClr val="98B5B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3A520B58-F4AA-0CB9-A902-0C86AB9ED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7089" y="962407"/>
                <a:ext cx="0" cy="301535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8877826E-E2BB-F482-5589-5DF35B899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127" y="959142"/>
                <a:ext cx="0" cy="301535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0A60D180-3060-4DD8-60FE-16950B56A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6400" y="487972"/>
                <a:ext cx="0" cy="254000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155055A-4AC3-3489-EBB8-FD09E31DC2E6}"/>
                </a:ext>
              </a:extLst>
            </p:cNvPr>
            <p:cNvGrpSpPr/>
            <p:nvPr/>
          </p:nvGrpSpPr>
          <p:grpSpPr>
            <a:xfrm>
              <a:off x="3908118" y="3232793"/>
              <a:ext cx="5456104" cy="2692792"/>
              <a:chOff x="4030523" y="3312995"/>
              <a:chExt cx="5456104" cy="2692792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4F6443D5-C92D-F8D1-5380-EC191705D63A}"/>
                  </a:ext>
                </a:extLst>
              </p:cNvPr>
              <p:cNvGrpSpPr/>
              <p:nvPr/>
            </p:nvGrpSpPr>
            <p:grpSpPr>
              <a:xfrm>
                <a:off x="4454066" y="3312995"/>
                <a:ext cx="5032561" cy="2473416"/>
                <a:chOff x="3460811" y="2796279"/>
                <a:chExt cx="5032561" cy="2473416"/>
              </a:xfrm>
            </p:grpSpPr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BB7FDF0A-7FAA-F2D4-0819-681CFC0DD913}"/>
                    </a:ext>
                  </a:extLst>
                </p:cNvPr>
                <p:cNvGrpSpPr/>
                <p:nvPr/>
              </p:nvGrpSpPr>
              <p:grpSpPr>
                <a:xfrm>
                  <a:off x="3460811" y="3065588"/>
                  <a:ext cx="878000" cy="2180400"/>
                  <a:chOff x="2797978" y="2299191"/>
                  <a:chExt cx="658500" cy="1635300"/>
                </a:xfrm>
              </p:grpSpPr>
              <p:sp>
                <p:nvSpPr>
                  <p:cNvPr id="131" name="Google Shape;6322;p109">
                    <a:extLst>
                      <a:ext uri="{FF2B5EF4-FFF2-40B4-BE49-F238E27FC236}">
                        <a16:creationId xmlns:a16="http://schemas.microsoft.com/office/drawing/2014/main" id="{7DD9682D-4BB0-9AFA-53F3-F8EE5F2BFED9}"/>
                      </a:ext>
                    </a:extLst>
                  </p:cNvPr>
                  <p:cNvSpPr/>
                  <p:nvPr/>
                </p:nvSpPr>
                <p:spPr>
                  <a:xfrm>
                    <a:off x="2797978" y="2299191"/>
                    <a:ext cx="658500" cy="1635300"/>
                  </a:xfrm>
                  <a:prstGeom prst="cube">
                    <a:avLst>
                      <a:gd name="adj" fmla="val 5678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132" name="Google Shape;6323;p109">
                    <a:extLst>
                      <a:ext uri="{FF2B5EF4-FFF2-40B4-BE49-F238E27FC236}">
                        <a16:creationId xmlns:a16="http://schemas.microsoft.com/office/drawing/2014/main" id="{6CC6810F-8688-D1F2-3CDB-9F27EE7B342A}"/>
                      </a:ext>
                    </a:extLst>
                  </p:cNvPr>
                  <p:cNvSpPr/>
                  <p:nvPr/>
                </p:nvSpPr>
                <p:spPr>
                  <a:xfrm>
                    <a:off x="2801270" y="2573619"/>
                    <a:ext cx="380400" cy="413400"/>
                  </a:xfrm>
                  <a:prstGeom prst="cube">
                    <a:avLst>
                      <a:gd name="adj" fmla="val 25539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3" name="Google Shape;6324;p109">
                    <a:extLst>
                      <a:ext uri="{FF2B5EF4-FFF2-40B4-BE49-F238E27FC236}">
                        <a16:creationId xmlns:a16="http://schemas.microsoft.com/office/drawing/2014/main" id="{13F28247-4F3E-A1FD-9AE9-F7E04B8E0697}"/>
                      </a:ext>
                    </a:extLst>
                  </p:cNvPr>
                  <p:cNvSpPr/>
                  <p:nvPr/>
                </p:nvSpPr>
                <p:spPr>
                  <a:xfrm>
                    <a:off x="2893797" y="2673213"/>
                    <a:ext cx="93300" cy="313800"/>
                  </a:xfrm>
                  <a:prstGeom prst="rect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4" name="Google Shape;6325;p109">
                    <a:extLst>
                      <a:ext uri="{FF2B5EF4-FFF2-40B4-BE49-F238E27FC236}">
                        <a16:creationId xmlns:a16="http://schemas.microsoft.com/office/drawing/2014/main" id="{79744C04-3C65-EFEC-9D03-3603F106E9CE}"/>
                      </a:ext>
                    </a:extLst>
                  </p:cNvPr>
                  <p:cNvSpPr/>
                  <p:nvPr/>
                </p:nvSpPr>
                <p:spPr>
                  <a:xfrm>
                    <a:off x="2987053" y="2673213"/>
                    <a:ext cx="93300" cy="313800"/>
                  </a:xfrm>
                  <a:prstGeom prst="rect">
                    <a:avLst/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135" name="Google Shape;6326;p109">
                    <a:extLst>
                      <a:ext uri="{FF2B5EF4-FFF2-40B4-BE49-F238E27FC236}">
                        <a16:creationId xmlns:a16="http://schemas.microsoft.com/office/drawing/2014/main" id="{C81DC79D-AA4C-E45D-5C43-48BD6231A146}"/>
                      </a:ext>
                    </a:extLst>
                  </p:cNvPr>
                  <p:cNvSpPr/>
                  <p:nvPr/>
                </p:nvSpPr>
                <p:spPr>
                  <a:xfrm>
                    <a:off x="2800540" y="2673213"/>
                    <a:ext cx="93300" cy="313800"/>
                  </a:xfrm>
                  <a:prstGeom prst="rect">
                    <a:avLst/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6" name="Google Shape;6327;p109">
                    <a:extLst>
                      <a:ext uri="{FF2B5EF4-FFF2-40B4-BE49-F238E27FC236}">
                        <a16:creationId xmlns:a16="http://schemas.microsoft.com/office/drawing/2014/main" id="{1E78A3F3-79D4-6564-A71B-025514010004}"/>
                      </a:ext>
                    </a:extLst>
                  </p:cNvPr>
                  <p:cNvSpPr/>
                  <p:nvPr/>
                </p:nvSpPr>
                <p:spPr>
                  <a:xfrm>
                    <a:off x="2802320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7" name="Google Shape;6328;p109">
                    <a:extLst>
                      <a:ext uri="{FF2B5EF4-FFF2-40B4-BE49-F238E27FC236}">
                        <a16:creationId xmlns:a16="http://schemas.microsoft.com/office/drawing/2014/main" id="{600338F4-D4A6-3419-8EAF-4D6D4821A28B}"/>
                      </a:ext>
                    </a:extLst>
                  </p:cNvPr>
                  <p:cNvSpPr/>
                  <p:nvPr/>
                </p:nvSpPr>
                <p:spPr>
                  <a:xfrm>
                    <a:off x="2896295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8" name="Google Shape;6329;p109">
                    <a:extLst>
                      <a:ext uri="{FF2B5EF4-FFF2-40B4-BE49-F238E27FC236}">
                        <a16:creationId xmlns:a16="http://schemas.microsoft.com/office/drawing/2014/main" id="{FC5D1FED-ED15-AA7B-DFF3-2085DC522933}"/>
                      </a:ext>
                    </a:extLst>
                  </p:cNvPr>
                  <p:cNvSpPr/>
                  <p:nvPr/>
                </p:nvSpPr>
                <p:spPr>
                  <a:xfrm>
                    <a:off x="2991316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cxnSp>
                <p:nvCxnSpPr>
                  <p:cNvPr id="139" name="Google Shape;6330;p109">
                    <a:extLst>
                      <a:ext uri="{FF2B5EF4-FFF2-40B4-BE49-F238E27FC236}">
                        <a16:creationId xmlns:a16="http://schemas.microsoft.com/office/drawing/2014/main" id="{CB98A98D-11FA-168D-09BF-93C062328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213" y="2635005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0" name="Google Shape;6331;p109">
                    <a:extLst>
                      <a:ext uri="{FF2B5EF4-FFF2-40B4-BE49-F238E27FC236}">
                        <a16:creationId xmlns:a16="http://schemas.microsoft.com/office/drawing/2014/main" id="{56DE4368-9A5B-C18F-5F0C-0A4A9CEDF6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9047" y="2601635"/>
                    <a:ext cx="285900" cy="1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1" name="Google Shape;6332;p109">
                    <a:extLst>
                      <a:ext uri="{FF2B5EF4-FFF2-40B4-BE49-F238E27FC236}">
                        <a16:creationId xmlns:a16="http://schemas.microsoft.com/office/drawing/2014/main" id="{A878D215-4595-0FE8-4ED6-DEC32243D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99429" y="2771728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2" name="Google Shape;6333;p109">
                    <a:extLst>
                      <a:ext uri="{FF2B5EF4-FFF2-40B4-BE49-F238E27FC236}">
                        <a16:creationId xmlns:a16="http://schemas.microsoft.com/office/drawing/2014/main" id="{E1C9E1DB-1359-A8E4-78C2-C3881B264E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99429" y="2888946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43" name="Google Shape;6334;p109">
                    <a:extLst>
                      <a:ext uri="{FF2B5EF4-FFF2-40B4-BE49-F238E27FC236}">
                        <a16:creationId xmlns:a16="http://schemas.microsoft.com/office/drawing/2014/main" id="{3400FC70-713B-1EB5-F66E-E9BB8C31687F}"/>
                      </a:ext>
                    </a:extLst>
                  </p:cNvPr>
                  <p:cNvSpPr/>
                  <p:nvPr/>
                </p:nvSpPr>
                <p:spPr>
                  <a:xfrm>
                    <a:off x="3084916" y="2637575"/>
                    <a:ext cx="34641" cy="3472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1" h="31885" extrusionOk="0">
                        <a:moveTo>
                          <a:pt x="3181" y="0"/>
                        </a:moveTo>
                        <a:lnTo>
                          <a:pt x="3181" y="28703"/>
                        </a:lnTo>
                        <a:lnTo>
                          <a:pt x="0" y="31885"/>
                        </a:lnTo>
                        <a:lnTo>
                          <a:pt x="0" y="3158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Google Shape;6335;p109">
                    <a:extLst>
                      <a:ext uri="{FF2B5EF4-FFF2-40B4-BE49-F238E27FC236}">
                        <a16:creationId xmlns:a16="http://schemas.microsoft.com/office/drawing/2014/main" id="{026D54F4-E4A2-6047-92EA-0D5F5620A78B}"/>
                      </a:ext>
                    </a:extLst>
                  </p:cNvPr>
                  <p:cNvSpPr/>
                  <p:nvPr/>
                </p:nvSpPr>
                <p:spPr>
                  <a:xfrm>
                    <a:off x="3121361" y="2603179"/>
                    <a:ext cx="30536" cy="346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4" h="31838" extrusionOk="0">
                        <a:moveTo>
                          <a:pt x="2804" y="0"/>
                        </a:moveTo>
                        <a:lnTo>
                          <a:pt x="2804" y="29033"/>
                        </a:lnTo>
                        <a:lnTo>
                          <a:pt x="0" y="31838"/>
                        </a:lnTo>
                        <a:lnTo>
                          <a:pt x="0" y="2969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Google Shape;6336;p109">
                    <a:extLst>
                      <a:ext uri="{FF2B5EF4-FFF2-40B4-BE49-F238E27FC236}">
                        <a16:creationId xmlns:a16="http://schemas.microsoft.com/office/drawing/2014/main" id="{C0557ABA-C583-2111-8D2E-F1EB0442DF3B}"/>
                      </a:ext>
                    </a:extLst>
                  </p:cNvPr>
                  <p:cNvSpPr/>
                  <p:nvPr/>
                </p:nvSpPr>
                <p:spPr>
                  <a:xfrm>
                    <a:off x="3151389" y="2576484"/>
                    <a:ext cx="29773" cy="340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" h="31296" extrusionOk="0">
                        <a:moveTo>
                          <a:pt x="0" y="2545"/>
                        </a:moveTo>
                        <a:lnTo>
                          <a:pt x="2734" y="0"/>
                        </a:lnTo>
                        <a:lnTo>
                          <a:pt x="2734" y="28845"/>
                        </a:lnTo>
                        <a:lnTo>
                          <a:pt x="283" y="31296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146" name="Google Shape;6337;p109">
                    <a:extLst>
                      <a:ext uri="{FF2B5EF4-FFF2-40B4-BE49-F238E27FC236}">
                        <a16:creationId xmlns:a16="http://schemas.microsoft.com/office/drawing/2014/main" id="{CC3D98C6-16B1-D188-5830-EFD6D92D24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3082596" y="2671267"/>
                    <a:ext cx="99900" cy="10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7" name="Google Shape;6338;p109">
                    <a:extLst>
                      <a:ext uri="{FF2B5EF4-FFF2-40B4-BE49-F238E27FC236}">
                        <a16:creationId xmlns:a16="http://schemas.microsoft.com/office/drawing/2014/main" id="{953FC30D-AEB1-F082-C2A4-466EBD2649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3082596" y="2785234"/>
                    <a:ext cx="99900" cy="10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3ED9A0DC-2FDB-EE52-0B90-25868D8FF319}"/>
                    </a:ext>
                  </a:extLst>
                </p:cNvPr>
                <p:cNvGrpSpPr/>
                <p:nvPr/>
              </p:nvGrpSpPr>
              <p:grpSpPr>
                <a:xfrm>
                  <a:off x="4604700" y="3065588"/>
                  <a:ext cx="883616" cy="2180400"/>
                  <a:chOff x="3584219" y="2322417"/>
                  <a:chExt cx="662712" cy="1635300"/>
                </a:xfrm>
              </p:grpSpPr>
              <p:sp>
                <p:nvSpPr>
                  <p:cNvPr id="120" name="Google Shape;6339;p109">
                    <a:extLst>
                      <a:ext uri="{FF2B5EF4-FFF2-40B4-BE49-F238E27FC236}">
                        <a16:creationId xmlns:a16="http://schemas.microsoft.com/office/drawing/2014/main" id="{29C3481E-E2CB-35DD-D88B-00A9C3C13BCB}"/>
                      </a:ext>
                    </a:extLst>
                  </p:cNvPr>
                  <p:cNvSpPr/>
                  <p:nvPr/>
                </p:nvSpPr>
                <p:spPr>
                  <a:xfrm>
                    <a:off x="3588431" y="2322417"/>
                    <a:ext cx="658500" cy="1635300"/>
                  </a:xfrm>
                  <a:prstGeom prst="cube">
                    <a:avLst>
                      <a:gd name="adj" fmla="val 5678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1" name="Google Shape;6340;p109">
                    <a:extLst>
                      <a:ext uri="{FF2B5EF4-FFF2-40B4-BE49-F238E27FC236}">
                        <a16:creationId xmlns:a16="http://schemas.microsoft.com/office/drawing/2014/main" id="{1F6DB02C-8869-47BB-DADA-AB950FD9980E}"/>
                      </a:ext>
                    </a:extLst>
                  </p:cNvPr>
                  <p:cNvSpPr/>
                  <p:nvPr/>
                </p:nvSpPr>
                <p:spPr>
                  <a:xfrm>
                    <a:off x="3678586" y="2711895"/>
                    <a:ext cx="93300" cy="100800"/>
                  </a:xfrm>
                  <a:prstGeom prst="rect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2" name="Google Shape;6341;p109">
                    <a:extLst>
                      <a:ext uri="{FF2B5EF4-FFF2-40B4-BE49-F238E27FC236}">
                        <a16:creationId xmlns:a16="http://schemas.microsoft.com/office/drawing/2014/main" id="{188204D8-8415-F4F6-17E0-78262678C7AA}"/>
                      </a:ext>
                    </a:extLst>
                  </p:cNvPr>
                  <p:cNvSpPr/>
                  <p:nvPr/>
                </p:nvSpPr>
                <p:spPr>
                  <a:xfrm>
                    <a:off x="3771843" y="2711895"/>
                    <a:ext cx="93300" cy="100800"/>
                  </a:xfrm>
                  <a:prstGeom prst="rect">
                    <a:avLst/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3" name="Google Shape;6342;p109">
                    <a:extLst>
                      <a:ext uri="{FF2B5EF4-FFF2-40B4-BE49-F238E27FC236}">
                        <a16:creationId xmlns:a16="http://schemas.microsoft.com/office/drawing/2014/main" id="{2380F96F-682F-FFCB-3DDC-5F76B8CCCE2C}"/>
                      </a:ext>
                    </a:extLst>
                  </p:cNvPr>
                  <p:cNvSpPr/>
                  <p:nvPr/>
                </p:nvSpPr>
                <p:spPr>
                  <a:xfrm>
                    <a:off x="3588662" y="2674509"/>
                    <a:ext cx="190500" cy="33600"/>
                  </a:xfrm>
                  <a:prstGeom prst="parallelogram">
                    <a:avLst>
                      <a:gd name="adj" fmla="val 94805"/>
                    </a:avLst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4" name="Google Shape;6343;p109">
                    <a:extLst>
                      <a:ext uri="{FF2B5EF4-FFF2-40B4-BE49-F238E27FC236}">
                        <a16:creationId xmlns:a16="http://schemas.microsoft.com/office/drawing/2014/main" id="{931D57E0-1EE2-B0F9-9E9C-AD31FB6B8B68}"/>
                      </a:ext>
                    </a:extLst>
                  </p:cNvPr>
                  <p:cNvSpPr/>
                  <p:nvPr/>
                </p:nvSpPr>
                <p:spPr>
                  <a:xfrm>
                    <a:off x="3681081" y="2674206"/>
                    <a:ext cx="129000" cy="336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5" name="Google Shape;6344;p109">
                    <a:extLst>
                      <a:ext uri="{FF2B5EF4-FFF2-40B4-BE49-F238E27FC236}">
                        <a16:creationId xmlns:a16="http://schemas.microsoft.com/office/drawing/2014/main" id="{DAE10FDE-05EB-65F2-AD85-324BF4B89645}"/>
                      </a:ext>
                    </a:extLst>
                  </p:cNvPr>
                  <p:cNvSpPr/>
                  <p:nvPr/>
                </p:nvSpPr>
                <p:spPr>
                  <a:xfrm>
                    <a:off x="3773890" y="2674166"/>
                    <a:ext cx="129000" cy="33600"/>
                  </a:xfrm>
                  <a:prstGeom prst="parallelogram">
                    <a:avLst>
                      <a:gd name="adj" fmla="val 91890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cxnSp>
                <p:nvCxnSpPr>
                  <p:cNvPr id="126" name="Google Shape;6345;p109">
                    <a:extLst>
                      <a:ext uri="{FF2B5EF4-FFF2-40B4-BE49-F238E27FC236}">
                        <a16:creationId xmlns:a16="http://schemas.microsoft.com/office/drawing/2014/main" id="{BC069CA6-C3C6-BB8E-9D74-D3F2E5F106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22003" y="2673687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" name="Google Shape;6346;p109">
                    <a:extLst>
                      <a:ext uri="{FF2B5EF4-FFF2-40B4-BE49-F238E27FC236}">
                        <a16:creationId xmlns:a16="http://schemas.microsoft.com/office/drawing/2014/main" id="{2FC0AA11-525E-148B-CDFE-1EAF0ADD32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4219" y="2810410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" name="Google Shape;6347;p109">
                    <a:extLst>
                      <a:ext uri="{FF2B5EF4-FFF2-40B4-BE49-F238E27FC236}">
                        <a16:creationId xmlns:a16="http://schemas.microsoft.com/office/drawing/2014/main" id="{560D142A-DBE8-EF1C-0F3C-B3BD5A0962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3866867" y="2772867"/>
                    <a:ext cx="38400" cy="38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29" name="Google Shape;6348;p109">
                    <a:extLst>
                      <a:ext uri="{FF2B5EF4-FFF2-40B4-BE49-F238E27FC236}">
                        <a16:creationId xmlns:a16="http://schemas.microsoft.com/office/drawing/2014/main" id="{DFD365C6-B3BB-4652-A0EF-E59F034A4B95}"/>
                      </a:ext>
                    </a:extLst>
                  </p:cNvPr>
                  <p:cNvSpPr/>
                  <p:nvPr/>
                </p:nvSpPr>
                <p:spPr>
                  <a:xfrm>
                    <a:off x="3866515" y="2675103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Google Shape;6350;p109">
                    <a:extLst>
                      <a:ext uri="{FF2B5EF4-FFF2-40B4-BE49-F238E27FC236}">
                        <a16:creationId xmlns:a16="http://schemas.microsoft.com/office/drawing/2014/main" id="{F3E945BD-D674-8B02-32B4-38DE2C33D589}"/>
                      </a:ext>
                    </a:extLst>
                  </p:cNvPr>
                  <p:cNvSpPr/>
                  <p:nvPr/>
                </p:nvSpPr>
                <p:spPr>
                  <a:xfrm>
                    <a:off x="3585330" y="2711895"/>
                    <a:ext cx="93300" cy="100800"/>
                  </a:xfrm>
                  <a:prstGeom prst="rect">
                    <a:avLst/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FB288D72-A125-0409-157E-3BB29BC5CE2A}"/>
                    </a:ext>
                  </a:extLst>
                </p:cNvPr>
                <p:cNvGrpSpPr/>
                <p:nvPr/>
              </p:nvGrpSpPr>
              <p:grpSpPr>
                <a:xfrm>
                  <a:off x="5614488" y="3089295"/>
                  <a:ext cx="614000" cy="2180400"/>
                  <a:chOff x="4370287" y="2334389"/>
                  <a:chExt cx="460500" cy="1635300"/>
                </a:xfrm>
              </p:grpSpPr>
              <p:sp>
                <p:nvSpPr>
                  <p:cNvPr id="118" name="Google Shape;6351;p109">
                    <a:extLst>
                      <a:ext uri="{FF2B5EF4-FFF2-40B4-BE49-F238E27FC236}">
                        <a16:creationId xmlns:a16="http://schemas.microsoft.com/office/drawing/2014/main" id="{DE05ED17-E258-A89B-69CD-9CAA7448538C}"/>
                      </a:ext>
                    </a:extLst>
                  </p:cNvPr>
                  <p:cNvSpPr/>
                  <p:nvPr/>
                </p:nvSpPr>
                <p:spPr>
                  <a:xfrm>
                    <a:off x="4370287" y="2334389"/>
                    <a:ext cx="460500" cy="1635300"/>
                  </a:xfrm>
                  <a:prstGeom prst="cube">
                    <a:avLst>
                      <a:gd name="adj" fmla="val 7796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9" name="Google Shape;6352;p109">
                    <a:extLst>
                      <a:ext uri="{FF2B5EF4-FFF2-40B4-BE49-F238E27FC236}">
                        <a16:creationId xmlns:a16="http://schemas.microsoft.com/office/drawing/2014/main" id="{ED0F3972-1B15-FDDE-C721-1F2EDC1112FC}"/>
                      </a:ext>
                    </a:extLst>
                  </p:cNvPr>
                  <p:cNvSpPr/>
                  <p:nvPr/>
                </p:nvSpPr>
                <p:spPr>
                  <a:xfrm>
                    <a:off x="4370288" y="2655989"/>
                    <a:ext cx="138000" cy="133800"/>
                  </a:xfrm>
                  <a:prstGeom prst="cube">
                    <a:avLst>
                      <a:gd name="adj" fmla="val 28246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</p:grp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BAFB7A9A-0AF5-950E-CA2A-209B838BAE68}"/>
                    </a:ext>
                  </a:extLst>
                </p:cNvPr>
                <p:cNvSpPr txBox="1"/>
                <p:nvPr/>
              </p:nvSpPr>
              <p:spPr>
                <a:xfrm>
                  <a:off x="3765412" y="2796279"/>
                  <a:ext cx="68320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Reshape</a:t>
                  </a:r>
                  <a:endParaRPr lang="zh-CN" altLang="en-US" sz="1067" dirty="0"/>
                </a:p>
              </p:txBody>
            </p:sp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3B563C29-004F-40E8-36B1-829F0E0E9A76}"/>
                    </a:ext>
                  </a:extLst>
                </p:cNvPr>
                <p:cNvGrpSpPr/>
                <p:nvPr/>
              </p:nvGrpSpPr>
              <p:grpSpPr>
                <a:xfrm>
                  <a:off x="7947126" y="3969230"/>
                  <a:ext cx="247528" cy="569924"/>
                  <a:chOff x="6431510" y="3022374"/>
                  <a:chExt cx="185646" cy="427443"/>
                </a:xfrm>
              </p:grpSpPr>
              <p:sp>
                <p:nvSpPr>
                  <p:cNvPr id="114" name="Google Shape;6351;p109">
                    <a:extLst>
                      <a:ext uri="{FF2B5EF4-FFF2-40B4-BE49-F238E27FC236}">
                        <a16:creationId xmlns:a16="http://schemas.microsoft.com/office/drawing/2014/main" id="{8FFE4385-CE21-6144-7181-F4C79D146D0F}"/>
                      </a:ext>
                    </a:extLst>
                  </p:cNvPr>
                  <p:cNvSpPr/>
                  <p:nvPr/>
                </p:nvSpPr>
                <p:spPr>
                  <a:xfrm>
                    <a:off x="6431510" y="3022374"/>
                    <a:ext cx="185646" cy="427443"/>
                  </a:xfrm>
                  <a:prstGeom prst="cube">
                    <a:avLst>
                      <a:gd name="adj" fmla="val 60840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115" name="Google Shape;6348;p109">
                    <a:extLst>
                      <a:ext uri="{FF2B5EF4-FFF2-40B4-BE49-F238E27FC236}">
                        <a16:creationId xmlns:a16="http://schemas.microsoft.com/office/drawing/2014/main" id="{C4056161-7064-85BE-3055-FD97AFB0A077}"/>
                      </a:ext>
                    </a:extLst>
                  </p:cNvPr>
                  <p:cNvSpPr/>
                  <p:nvPr/>
                </p:nvSpPr>
                <p:spPr>
                  <a:xfrm>
                    <a:off x="6542000" y="326960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Google Shape;6348;p109">
                    <a:extLst>
                      <a:ext uri="{FF2B5EF4-FFF2-40B4-BE49-F238E27FC236}">
                        <a16:creationId xmlns:a16="http://schemas.microsoft.com/office/drawing/2014/main" id="{AF62F457-C4A0-5A0E-09AE-75021E65EC3B}"/>
                      </a:ext>
                    </a:extLst>
                  </p:cNvPr>
                  <p:cNvSpPr/>
                  <p:nvPr/>
                </p:nvSpPr>
                <p:spPr>
                  <a:xfrm>
                    <a:off x="6542000" y="316673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Google Shape;6348;p109">
                    <a:extLst>
                      <a:ext uri="{FF2B5EF4-FFF2-40B4-BE49-F238E27FC236}">
                        <a16:creationId xmlns:a16="http://schemas.microsoft.com/office/drawing/2014/main" id="{4AA08B70-E0E7-BC98-7745-E898FEBE4F6C}"/>
                      </a:ext>
                    </a:extLst>
                  </p:cNvPr>
                  <p:cNvSpPr/>
                  <p:nvPr/>
                </p:nvSpPr>
                <p:spPr>
                  <a:xfrm>
                    <a:off x="6542000" y="306386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20D5CA69-896E-60C3-C572-4315C2DB920A}"/>
                    </a:ext>
                  </a:extLst>
                </p:cNvPr>
                <p:cNvGrpSpPr/>
                <p:nvPr/>
              </p:nvGrpSpPr>
              <p:grpSpPr>
                <a:xfrm>
                  <a:off x="6443865" y="3558504"/>
                  <a:ext cx="403996" cy="1322800"/>
                  <a:chOff x="5558516" y="2655989"/>
                  <a:chExt cx="302997" cy="992100"/>
                </a:xfrm>
              </p:grpSpPr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9C61BCD2-0809-52FD-5757-A562AACE46DB}"/>
                      </a:ext>
                    </a:extLst>
                  </p:cNvPr>
                  <p:cNvGrpSpPr/>
                  <p:nvPr/>
                </p:nvGrpSpPr>
                <p:grpSpPr>
                  <a:xfrm>
                    <a:off x="5558516" y="2655989"/>
                    <a:ext cx="302997" cy="992100"/>
                    <a:chOff x="5108397" y="2655989"/>
                    <a:chExt cx="302997" cy="992100"/>
                  </a:xfrm>
                </p:grpSpPr>
                <p:sp>
                  <p:nvSpPr>
                    <p:cNvPr id="111" name="Google Shape;6351;p109">
                      <a:extLst>
                        <a:ext uri="{FF2B5EF4-FFF2-40B4-BE49-F238E27FC236}">
                          <a16:creationId xmlns:a16="http://schemas.microsoft.com/office/drawing/2014/main" id="{F5BE247F-84A2-0730-654E-A9CACBCF2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8397" y="2655989"/>
                      <a:ext cx="302997" cy="992100"/>
                    </a:xfrm>
                    <a:prstGeom prst="cube">
                      <a:avLst>
                        <a:gd name="adj" fmla="val 7495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112" name="Google Shape;6348;p109">
                      <a:extLst>
                        <a:ext uri="{FF2B5EF4-FFF2-40B4-BE49-F238E27FC236}">
                          <a16:creationId xmlns:a16="http://schemas.microsoft.com/office/drawing/2014/main" id="{80117624-3CF9-F716-822D-DB1553285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0764" y="295370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" name="Google Shape;6348;p109">
                      <a:extLst>
                        <a:ext uri="{FF2B5EF4-FFF2-40B4-BE49-F238E27FC236}">
                          <a16:creationId xmlns:a16="http://schemas.microsoft.com/office/drawing/2014/main" id="{88634FB5-5BFD-45D9-C02A-679AD66FF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8864" y="291560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0" name="Google Shape;6348;p109">
                    <a:extLst>
                      <a:ext uri="{FF2B5EF4-FFF2-40B4-BE49-F238E27FC236}">
                        <a16:creationId xmlns:a16="http://schemas.microsoft.com/office/drawing/2014/main" id="{828488C8-6357-8A60-5D78-ECA68A96E0B2}"/>
                      </a:ext>
                    </a:extLst>
                  </p:cNvPr>
                  <p:cNvSpPr/>
                  <p:nvPr/>
                </p:nvSpPr>
                <p:spPr>
                  <a:xfrm>
                    <a:off x="5777083" y="2880955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E2399784-F1DB-B329-77A2-E0B0BEB6A303}"/>
                    </a:ext>
                  </a:extLst>
                </p:cNvPr>
                <p:cNvGrpSpPr/>
                <p:nvPr/>
              </p:nvGrpSpPr>
              <p:grpSpPr>
                <a:xfrm>
                  <a:off x="7175606" y="3353372"/>
                  <a:ext cx="482871" cy="1604832"/>
                  <a:chOff x="6259326" y="2515029"/>
                  <a:chExt cx="362153" cy="1203624"/>
                </a:xfrm>
              </p:grpSpPr>
              <p:grpSp>
                <p:nvGrpSpPr>
                  <p:cNvPr id="104" name="组合 103">
                    <a:extLst>
                      <a:ext uri="{FF2B5EF4-FFF2-40B4-BE49-F238E27FC236}">
                        <a16:creationId xmlns:a16="http://schemas.microsoft.com/office/drawing/2014/main" id="{DABEFF38-939B-6752-BE5B-DDF8665ABD6E}"/>
                      </a:ext>
                    </a:extLst>
                  </p:cNvPr>
                  <p:cNvGrpSpPr/>
                  <p:nvPr/>
                </p:nvGrpSpPr>
                <p:grpSpPr>
                  <a:xfrm>
                    <a:off x="6259326" y="2515029"/>
                    <a:ext cx="362153" cy="1203624"/>
                    <a:chOff x="5701247" y="2515029"/>
                    <a:chExt cx="362153" cy="1203624"/>
                  </a:xfrm>
                </p:grpSpPr>
                <p:sp>
                  <p:nvSpPr>
                    <p:cNvPr id="106" name="Google Shape;6351;p109">
                      <a:extLst>
                        <a:ext uri="{FF2B5EF4-FFF2-40B4-BE49-F238E27FC236}">
                          <a16:creationId xmlns:a16="http://schemas.microsoft.com/office/drawing/2014/main" id="{39E04B7E-57DF-C9F2-341B-77ED488A4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1247" y="2515029"/>
                      <a:ext cx="362153" cy="1203624"/>
                    </a:xfrm>
                    <a:prstGeom prst="cube">
                      <a:avLst>
                        <a:gd name="adj" fmla="val 77968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07" name="Google Shape;6348;p109">
                      <a:extLst>
                        <a:ext uri="{FF2B5EF4-FFF2-40B4-BE49-F238E27FC236}">
                          <a16:creationId xmlns:a16="http://schemas.microsoft.com/office/drawing/2014/main" id="{304F64CF-82BB-A16D-7392-779C25CCF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8464" y="288247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8" name="Google Shape;6348;p109">
                      <a:extLst>
                        <a:ext uri="{FF2B5EF4-FFF2-40B4-BE49-F238E27FC236}">
                          <a16:creationId xmlns:a16="http://schemas.microsoft.com/office/drawing/2014/main" id="{A9A931BC-02E6-E17A-C902-F1561DBC92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564" y="284437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5" name="Google Shape;6348;p109">
                    <a:extLst>
                      <a:ext uri="{FF2B5EF4-FFF2-40B4-BE49-F238E27FC236}">
                        <a16:creationId xmlns:a16="http://schemas.microsoft.com/office/drawing/2014/main" id="{D5E8589A-E604-2DE1-367C-4C63BE4CF157}"/>
                      </a:ext>
                    </a:extLst>
                  </p:cNvPr>
                  <p:cNvSpPr/>
                  <p:nvPr/>
                </p:nvSpPr>
                <p:spPr>
                  <a:xfrm>
                    <a:off x="6532769" y="2809284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400" dirty="0"/>
                  </a:p>
                </p:txBody>
              </p:sp>
            </p:grp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F5C79B73-3D48-A6D5-4496-4AEF999AAFDB}"/>
                    </a:ext>
                  </a:extLst>
                </p:cNvPr>
                <p:cNvCxnSpPr>
                  <a:cxnSpLocks/>
                  <a:endCxn id="130" idx="1"/>
                </p:cNvCxnSpPr>
                <p:nvPr/>
              </p:nvCxnSpPr>
              <p:spPr>
                <a:xfrm flipV="1">
                  <a:off x="3932026" y="3652092"/>
                  <a:ext cx="674156" cy="9380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4150C360-79A1-5B26-66A3-19FD50B00E2D}"/>
                    </a:ext>
                  </a:extLst>
                </p:cNvPr>
                <p:cNvCxnSpPr>
                  <a:cxnSpLocks/>
                  <a:endCxn id="130" idx="1"/>
                </p:cNvCxnSpPr>
                <p:nvPr/>
              </p:nvCxnSpPr>
              <p:spPr>
                <a:xfrm flipV="1">
                  <a:off x="3886655" y="3652093"/>
                  <a:ext cx="719527" cy="14487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8A6BEFBA-6812-81BE-00E8-C5C80EB3FA3E}"/>
                    </a:ext>
                  </a:extLst>
                </p:cNvPr>
                <p:cNvCxnSpPr>
                  <a:cxnSpLocks/>
                  <a:endCxn id="130" idx="1"/>
                </p:cNvCxnSpPr>
                <p:nvPr/>
              </p:nvCxnSpPr>
              <p:spPr>
                <a:xfrm>
                  <a:off x="3936773" y="3605548"/>
                  <a:ext cx="669408" cy="4654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37E31A64-1E4D-A346-D2E1-92F61807FCA4}"/>
                    </a:ext>
                  </a:extLst>
                </p:cNvPr>
                <p:cNvCxnSpPr>
                  <a:cxnSpLocks/>
                  <a:endCxn id="130" idx="1"/>
                </p:cNvCxnSpPr>
                <p:nvPr/>
              </p:nvCxnSpPr>
              <p:spPr>
                <a:xfrm>
                  <a:off x="3889925" y="3644108"/>
                  <a:ext cx="716257" cy="798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4D316D25-0224-C3BE-EF9B-D19647089F0D}"/>
                    </a:ext>
                  </a:extLst>
                </p:cNvPr>
                <p:cNvCxnSpPr>
                  <a:cxnSpLocks/>
                  <a:endCxn id="119" idx="2"/>
                </p:cNvCxnSpPr>
                <p:nvPr/>
              </p:nvCxnSpPr>
              <p:spPr>
                <a:xfrm>
                  <a:off x="5022321" y="3532167"/>
                  <a:ext cx="592169" cy="10032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755BD86-5E9D-DA7C-90F1-365165906951}"/>
                    </a:ext>
                  </a:extLst>
                </p:cNvPr>
                <p:cNvCxnSpPr>
                  <a:cxnSpLocks/>
                  <a:endCxn id="119" idx="2"/>
                </p:cNvCxnSpPr>
                <p:nvPr/>
              </p:nvCxnSpPr>
              <p:spPr>
                <a:xfrm flipV="1">
                  <a:off x="5024657" y="3632491"/>
                  <a:ext cx="589832" cy="3757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EE802671-0AE9-AD3A-FB99-9D288A5C6F6E}"/>
                    </a:ext>
                  </a:extLst>
                </p:cNvPr>
                <p:cNvCxnSpPr>
                  <a:cxnSpLocks/>
                  <a:endCxn id="119" idx="2"/>
                </p:cNvCxnSpPr>
                <p:nvPr/>
              </p:nvCxnSpPr>
              <p:spPr>
                <a:xfrm flipV="1">
                  <a:off x="4970353" y="3632491"/>
                  <a:ext cx="644137" cy="7602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AB45A7C9-1ABF-C11F-708D-4BE07A2D2576}"/>
                    </a:ext>
                  </a:extLst>
                </p:cNvPr>
                <p:cNvCxnSpPr>
                  <a:cxnSpLocks/>
                  <a:endCxn id="119" idx="2"/>
                </p:cNvCxnSpPr>
                <p:nvPr/>
              </p:nvCxnSpPr>
              <p:spPr>
                <a:xfrm>
                  <a:off x="4984022" y="3584839"/>
                  <a:ext cx="630468" cy="4765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2B927ABE-163C-2AEF-6203-3757B52E8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489" y="3517754"/>
                  <a:ext cx="855536" cy="52049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D39DA84C-47F6-C197-EE1B-0A57E47B2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489" y="3639690"/>
                  <a:ext cx="855536" cy="398556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314F06DD-8086-726A-0E79-32FA87285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7543" y="3566253"/>
                  <a:ext cx="916483" cy="47199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2FFEF47E-AA33-6010-32CD-C980626F1F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689" y="3691789"/>
                  <a:ext cx="906336" cy="346457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DAF1E4E4-3253-A2BC-E193-FCA1E0D9A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1360" y="3517901"/>
                  <a:ext cx="660400" cy="40386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35502C2A-6661-480C-4D19-5C2CBC923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0561" y="3573781"/>
                  <a:ext cx="708660" cy="36322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5F319A2C-F6A4-67CC-B0A9-A03767A6E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8981" y="3644900"/>
                  <a:ext cx="652780" cy="3048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E20F9B43-E73B-4129-9331-31CB32ACA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5115" y="3692957"/>
                  <a:ext cx="701565" cy="26944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402B3234-F0CB-5CA0-7E5B-44B99C398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29868" y="3360421"/>
                  <a:ext cx="816473" cy="54883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A2334AAE-DD35-7516-9A84-FDCBAB27B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8801" y="3733801"/>
                  <a:ext cx="496700" cy="23072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15C1DF6D-2C46-7585-1362-4CC25B79D5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89202" y="4077761"/>
                  <a:ext cx="483759" cy="88285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4D038BDB-27DB-C58C-32F1-43A27E0C6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9868" y="4032345"/>
                  <a:ext cx="928233" cy="54727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4E27ED5E-D280-2B5F-B059-DDB093510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9868" y="4032346"/>
                  <a:ext cx="440553" cy="26025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7F85672D-B1CC-13E4-0437-F4DAD89F5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8447" y="3796826"/>
                  <a:ext cx="581933" cy="45005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46E2E756-1B50-1AC6-DD5C-DE4C3A0F4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7612" y="3848048"/>
                  <a:ext cx="629925" cy="39883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3B07CF15-CDD6-53F7-5549-BC9E09E36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6663" y="3919703"/>
                  <a:ext cx="580875" cy="33150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15BCBBDC-32AC-7514-8E84-34F81E671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7612" y="3953874"/>
                  <a:ext cx="616227" cy="293007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969A6C38-DD95-E060-EF95-EBD84204F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0" y="3802380"/>
                  <a:ext cx="426720" cy="3302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AD450ADD-DA62-9874-878E-635BE28A9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0621" y="3855721"/>
                  <a:ext cx="469900" cy="29718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7AE13A76-4B3A-1461-6F01-9E6922753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4420" y="3924607"/>
                  <a:ext cx="418481" cy="23845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12F8BD59-D838-0C6B-C86A-06D6CD907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8240" y="3964941"/>
                  <a:ext cx="457200" cy="2159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D2A8BB0B-9425-D00C-E95F-F9FE1E13E667}"/>
                    </a:ext>
                  </a:extLst>
                </p:cNvPr>
                <p:cNvSpPr txBox="1"/>
                <p:nvPr/>
              </p:nvSpPr>
              <p:spPr>
                <a:xfrm>
                  <a:off x="5073874" y="2796279"/>
                  <a:ext cx="44755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Pool</a:t>
                  </a:r>
                  <a:endParaRPr lang="zh-CN" altLang="en-US" sz="1067" dirty="0"/>
                </a:p>
              </p:txBody>
            </p: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BCAC7604-14D7-8882-CAC2-EE5983787107}"/>
                    </a:ext>
                  </a:extLst>
                </p:cNvPr>
                <p:cNvSpPr txBox="1"/>
                <p:nvPr/>
              </p:nvSpPr>
              <p:spPr>
                <a:xfrm>
                  <a:off x="5848847" y="2804581"/>
                  <a:ext cx="582211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Flatten</a:t>
                  </a:r>
                  <a:endParaRPr lang="zh-CN" altLang="en-US" sz="1067" dirty="0"/>
                </a:p>
              </p:txBody>
            </p: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60B8A064-D278-9C35-0FA1-F0983D9DEB1A}"/>
                    </a:ext>
                  </a:extLst>
                </p:cNvPr>
                <p:cNvSpPr txBox="1"/>
                <p:nvPr/>
              </p:nvSpPr>
              <p:spPr>
                <a:xfrm>
                  <a:off x="6414497" y="3270791"/>
                  <a:ext cx="7409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Conv 256</a:t>
                  </a:r>
                  <a:endParaRPr lang="zh-CN" altLang="en-US" sz="1067" dirty="0"/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C6DF68E4-8D98-5F0A-44D3-1287A97058DA}"/>
                    </a:ext>
                  </a:extLst>
                </p:cNvPr>
                <p:cNvSpPr txBox="1"/>
                <p:nvPr/>
              </p:nvSpPr>
              <p:spPr>
                <a:xfrm>
                  <a:off x="7244515" y="3098342"/>
                  <a:ext cx="755335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 err="1"/>
                    <a:t>Droupout</a:t>
                  </a:r>
                  <a:endParaRPr lang="zh-CN" altLang="en-US" sz="1067" dirty="0"/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0C4D5A91-2788-84AB-7E76-FE497F5BE6E0}"/>
                    </a:ext>
                  </a:extLst>
                </p:cNvPr>
                <p:cNvSpPr txBox="1"/>
                <p:nvPr/>
              </p:nvSpPr>
              <p:spPr>
                <a:xfrm>
                  <a:off x="7888719" y="3668062"/>
                  <a:ext cx="604653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Output</a:t>
                  </a:r>
                  <a:endParaRPr lang="zh-CN" altLang="en-US" sz="1067" dirty="0"/>
                </a:p>
              </p:txBody>
            </p:sp>
          </p:grp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6FE9A5E-BE13-6352-86BA-7406D39D6C98}"/>
                  </a:ext>
                </a:extLst>
              </p:cNvPr>
              <p:cNvSpPr txBox="1"/>
              <p:nvPr/>
            </p:nvSpPr>
            <p:spPr>
              <a:xfrm rot="18976992">
                <a:off x="4909708" y="5452066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9BC04D-56B0-954F-2743-6B028E97E529}"/>
                  </a:ext>
                </a:extLst>
              </p:cNvPr>
              <p:cNvSpPr txBox="1"/>
              <p:nvPr/>
            </p:nvSpPr>
            <p:spPr>
              <a:xfrm>
                <a:off x="4030523" y="4738830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79C9684-DEF1-7D60-94EB-75EBB999B18E}"/>
                  </a:ext>
                </a:extLst>
              </p:cNvPr>
              <p:cNvSpPr txBox="1"/>
              <p:nvPr/>
            </p:nvSpPr>
            <p:spPr>
              <a:xfrm>
                <a:off x="4496352" y="5729321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13" name="Google Shape;6340;p109">
                <a:extLst>
                  <a:ext uri="{FF2B5EF4-FFF2-40B4-BE49-F238E27FC236}">
                    <a16:creationId xmlns:a16="http://schemas.microsoft.com/office/drawing/2014/main" id="{281D922D-520D-E1EC-27DC-A6FEB958AF50}"/>
                  </a:ext>
                </a:extLst>
              </p:cNvPr>
              <p:cNvSpPr/>
              <p:nvPr/>
            </p:nvSpPr>
            <p:spPr>
              <a:xfrm>
                <a:off x="5723778" y="5617076"/>
                <a:ext cx="126230" cy="146031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" name="Google Shape;6341;p109">
                <a:extLst>
                  <a:ext uri="{FF2B5EF4-FFF2-40B4-BE49-F238E27FC236}">
                    <a16:creationId xmlns:a16="http://schemas.microsoft.com/office/drawing/2014/main" id="{0B4419D2-0920-044B-A65A-3C5AC8BA3623}"/>
                  </a:ext>
                </a:extLst>
              </p:cNvPr>
              <p:cNvSpPr/>
              <p:nvPr/>
            </p:nvSpPr>
            <p:spPr>
              <a:xfrm>
                <a:off x="5848119" y="5617076"/>
                <a:ext cx="129157" cy="144929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" name="Google Shape;6350;p109">
                <a:extLst>
                  <a:ext uri="{FF2B5EF4-FFF2-40B4-BE49-F238E27FC236}">
                    <a16:creationId xmlns:a16="http://schemas.microsoft.com/office/drawing/2014/main" id="{B81C2B24-3EBA-BA92-31C8-DAABF71F94BA}"/>
                  </a:ext>
                </a:extLst>
              </p:cNvPr>
              <p:cNvSpPr/>
              <p:nvPr/>
            </p:nvSpPr>
            <p:spPr>
              <a:xfrm>
                <a:off x="5599436" y="5617077"/>
                <a:ext cx="121415" cy="144928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" name="Google Shape;6340;p109">
                <a:extLst>
                  <a:ext uri="{FF2B5EF4-FFF2-40B4-BE49-F238E27FC236}">
                    <a16:creationId xmlns:a16="http://schemas.microsoft.com/office/drawing/2014/main" id="{FD224CD4-05C1-CC47-A511-9C845F93547F}"/>
                  </a:ext>
                </a:extLst>
              </p:cNvPr>
              <p:cNvSpPr/>
              <p:nvPr/>
            </p:nvSpPr>
            <p:spPr>
              <a:xfrm>
                <a:off x="5723778" y="5482677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" name="Google Shape;6341;p109">
                <a:extLst>
                  <a:ext uri="{FF2B5EF4-FFF2-40B4-BE49-F238E27FC236}">
                    <a16:creationId xmlns:a16="http://schemas.microsoft.com/office/drawing/2014/main" id="{36A100D7-69D9-F236-7C89-59403843969B}"/>
                  </a:ext>
                </a:extLst>
              </p:cNvPr>
              <p:cNvSpPr/>
              <p:nvPr/>
            </p:nvSpPr>
            <p:spPr>
              <a:xfrm>
                <a:off x="5848120" y="5482677"/>
                <a:ext cx="12977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" name="Google Shape;6350;p109">
                <a:extLst>
                  <a:ext uri="{FF2B5EF4-FFF2-40B4-BE49-F238E27FC236}">
                    <a16:creationId xmlns:a16="http://schemas.microsoft.com/office/drawing/2014/main" id="{30C5E1C4-A4C8-90A4-9D32-6B6F7E220CB2}"/>
                  </a:ext>
                </a:extLst>
              </p:cNvPr>
              <p:cNvSpPr/>
              <p:nvPr/>
            </p:nvSpPr>
            <p:spPr>
              <a:xfrm>
                <a:off x="5599436" y="5482677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" name="Google Shape;6340;p109">
                <a:extLst>
                  <a:ext uri="{FF2B5EF4-FFF2-40B4-BE49-F238E27FC236}">
                    <a16:creationId xmlns:a16="http://schemas.microsoft.com/office/drawing/2014/main" id="{6B7F8125-7E0B-57F1-2D49-C5312CF06877}"/>
                  </a:ext>
                </a:extLst>
              </p:cNvPr>
              <p:cNvSpPr/>
              <p:nvPr/>
            </p:nvSpPr>
            <p:spPr>
              <a:xfrm>
                <a:off x="5723778" y="5343240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" name="Google Shape;6341;p109">
                <a:extLst>
                  <a:ext uri="{FF2B5EF4-FFF2-40B4-BE49-F238E27FC236}">
                    <a16:creationId xmlns:a16="http://schemas.microsoft.com/office/drawing/2014/main" id="{61598744-43ED-AD92-C4DF-7B5638DCD9E2}"/>
                  </a:ext>
                </a:extLst>
              </p:cNvPr>
              <p:cNvSpPr/>
              <p:nvPr/>
            </p:nvSpPr>
            <p:spPr>
              <a:xfrm>
                <a:off x="5848120" y="5343240"/>
                <a:ext cx="129156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" name="Google Shape;6350;p109">
                <a:extLst>
                  <a:ext uri="{FF2B5EF4-FFF2-40B4-BE49-F238E27FC236}">
                    <a16:creationId xmlns:a16="http://schemas.microsoft.com/office/drawing/2014/main" id="{F868B62E-F762-217E-85DE-8532834C9AD5}"/>
                  </a:ext>
                </a:extLst>
              </p:cNvPr>
              <p:cNvSpPr/>
              <p:nvPr/>
            </p:nvSpPr>
            <p:spPr>
              <a:xfrm>
                <a:off x="5599436" y="5343240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" name="Google Shape;6348;p109">
                <a:extLst>
                  <a:ext uri="{FF2B5EF4-FFF2-40B4-BE49-F238E27FC236}">
                    <a16:creationId xmlns:a16="http://schemas.microsoft.com/office/drawing/2014/main" id="{8F9D7150-AF08-50DB-74A6-2519B4946A2D}"/>
                  </a:ext>
                </a:extLst>
              </p:cNvPr>
              <p:cNvSpPr/>
              <p:nvPr/>
            </p:nvSpPr>
            <p:spPr>
              <a:xfrm>
                <a:off x="5981023" y="55694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Google Shape;6348;p109">
                <a:extLst>
                  <a:ext uri="{FF2B5EF4-FFF2-40B4-BE49-F238E27FC236}">
                    <a16:creationId xmlns:a16="http://schemas.microsoft.com/office/drawing/2014/main" id="{7ED1E8FF-0A5D-F705-65E5-296AF2A72900}"/>
                  </a:ext>
                </a:extLst>
              </p:cNvPr>
              <p:cNvSpPr/>
              <p:nvPr/>
            </p:nvSpPr>
            <p:spPr>
              <a:xfrm>
                <a:off x="6031823" y="55186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Google Shape;6348;p109">
                <a:extLst>
                  <a:ext uri="{FF2B5EF4-FFF2-40B4-BE49-F238E27FC236}">
                    <a16:creationId xmlns:a16="http://schemas.microsoft.com/office/drawing/2014/main" id="{8F141990-E6E0-9FA5-32D9-C8E88C92E605}"/>
                  </a:ext>
                </a:extLst>
              </p:cNvPr>
              <p:cNvSpPr/>
              <p:nvPr/>
            </p:nvSpPr>
            <p:spPr>
              <a:xfrm>
                <a:off x="6082623" y="54724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Google Shape;6348;p109">
                <a:extLst>
                  <a:ext uri="{FF2B5EF4-FFF2-40B4-BE49-F238E27FC236}">
                    <a16:creationId xmlns:a16="http://schemas.microsoft.com/office/drawing/2014/main" id="{83C404A3-1E96-91FD-4F76-30BBD6614140}"/>
                  </a:ext>
                </a:extLst>
              </p:cNvPr>
              <p:cNvSpPr/>
              <p:nvPr/>
            </p:nvSpPr>
            <p:spPr>
              <a:xfrm>
                <a:off x="5981023" y="54272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Google Shape;6348;p109">
                <a:extLst>
                  <a:ext uri="{FF2B5EF4-FFF2-40B4-BE49-F238E27FC236}">
                    <a16:creationId xmlns:a16="http://schemas.microsoft.com/office/drawing/2014/main" id="{6FCA62CD-21C1-079A-FFEE-6CA1E3F1220C}"/>
                  </a:ext>
                </a:extLst>
              </p:cNvPr>
              <p:cNvSpPr/>
              <p:nvPr/>
            </p:nvSpPr>
            <p:spPr>
              <a:xfrm>
                <a:off x="6031823" y="53764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Google Shape;6348;p109">
                <a:extLst>
                  <a:ext uri="{FF2B5EF4-FFF2-40B4-BE49-F238E27FC236}">
                    <a16:creationId xmlns:a16="http://schemas.microsoft.com/office/drawing/2014/main" id="{C6DAEB0A-1A35-F040-45AB-2BAB5BD55790}"/>
                  </a:ext>
                </a:extLst>
              </p:cNvPr>
              <p:cNvSpPr/>
              <p:nvPr/>
            </p:nvSpPr>
            <p:spPr>
              <a:xfrm>
                <a:off x="6082623" y="53302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Google Shape;6348;p109">
                <a:extLst>
                  <a:ext uri="{FF2B5EF4-FFF2-40B4-BE49-F238E27FC236}">
                    <a16:creationId xmlns:a16="http://schemas.microsoft.com/office/drawing/2014/main" id="{454BAEBD-3058-281D-680E-13D5B2F17145}"/>
                  </a:ext>
                </a:extLst>
              </p:cNvPr>
              <p:cNvSpPr/>
              <p:nvPr/>
            </p:nvSpPr>
            <p:spPr>
              <a:xfrm>
                <a:off x="5981023" y="52892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Google Shape;6348;p109">
                <a:extLst>
                  <a:ext uri="{FF2B5EF4-FFF2-40B4-BE49-F238E27FC236}">
                    <a16:creationId xmlns:a16="http://schemas.microsoft.com/office/drawing/2014/main" id="{C01EFB9B-F270-6A51-4B17-03BA1C72E481}"/>
                  </a:ext>
                </a:extLst>
              </p:cNvPr>
              <p:cNvSpPr/>
              <p:nvPr/>
            </p:nvSpPr>
            <p:spPr>
              <a:xfrm>
                <a:off x="6031823" y="52384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Google Shape;6348;p109">
                <a:extLst>
                  <a:ext uri="{FF2B5EF4-FFF2-40B4-BE49-F238E27FC236}">
                    <a16:creationId xmlns:a16="http://schemas.microsoft.com/office/drawing/2014/main" id="{089B3C2C-4ED8-E7C0-9238-A742957DA2C1}"/>
                  </a:ext>
                </a:extLst>
              </p:cNvPr>
              <p:cNvSpPr/>
              <p:nvPr/>
            </p:nvSpPr>
            <p:spPr>
              <a:xfrm>
                <a:off x="6082623" y="51922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F72F2E6-6FD1-E116-C39B-6EE4D2BDE5E2}"/>
                  </a:ext>
                </a:extLst>
              </p:cNvPr>
              <p:cNvSpPr txBox="1"/>
              <p:nvPr/>
            </p:nvSpPr>
            <p:spPr>
              <a:xfrm rot="18976992">
                <a:off x="6020075" y="5508200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78757ED-7367-F79D-DF99-20FA4ABD3F79}"/>
                  </a:ext>
                </a:extLst>
              </p:cNvPr>
              <p:cNvSpPr txBox="1"/>
              <p:nvPr/>
            </p:nvSpPr>
            <p:spPr>
              <a:xfrm>
                <a:off x="5660734" y="5729320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A0B5AF9-4643-A17B-89BE-8072C6714EBC}"/>
                  </a:ext>
                </a:extLst>
              </p:cNvPr>
              <p:cNvSpPr txBox="1"/>
              <p:nvPr/>
            </p:nvSpPr>
            <p:spPr>
              <a:xfrm>
                <a:off x="5182667" y="4744926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4180AA-75A7-0224-DC84-860FC03EDD91}"/>
                  </a:ext>
                </a:extLst>
              </p:cNvPr>
              <p:cNvSpPr txBox="1"/>
              <p:nvPr/>
            </p:nvSpPr>
            <p:spPr>
              <a:xfrm>
                <a:off x="6538734" y="5749242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DB48489-7F62-84A1-F9A8-D1873F5FA711}"/>
                  </a:ext>
                </a:extLst>
              </p:cNvPr>
              <p:cNvSpPr txBox="1"/>
              <p:nvPr/>
            </p:nvSpPr>
            <p:spPr>
              <a:xfrm rot="18976992">
                <a:off x="6743269" y="5545021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43A6FE6-A69B-3B24-028B-721E9332D124}"/>
                  </a:ext>
                </a:extLst>
              </p:cNvPr>
              <p:cNvSpPr txBox="1"/>
              <p:nvPr/>
            </p:nvSpPr>
            <p:spPr>
              <a:xfrm>
                <a:off x="6188507" y="4763214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D386732-EC41-CFA2-0E6A-5E156742F71E}"/>
                  </a:ext>
                </a:extLst>
              </p:cNvPr>
              <p:cNvSpPr txBox="1"/>
              <p:nvPr/>
            </p:nvSpPr>
            <p:spPr>
              <a:xfrm>
                <a:off x="7365321" y="5356833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DAE714-2E0F-5E67-1F20-38C210072BDA}"/>
                  </a:ext>
                </a:extLst>
              </p:cNvPr>
              <p:cNvSpPr txBox="1"/>
              <p:nvPr/>
            </p:nvSpPr>
            <p:spPr>
              <a:xfrm>
                <a:off x="7109611" y="4763682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599</a:t>
                </a:r>
                <a:endParaRPr lang="zh-CN" altLang="en-US" sz="1067" b="1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4712FD-C94D-F0F1-8821-A57380F95F5F}"/>
                  </a:ext>
                </a:extLst>
              </p:cNvPr>
              <p:cNvSpPr txBox="1"/>
              <p:nvPr/>
            </p:nvSpPr>
            <p:spPr>
              <a:xfrm rot="18976992">
                <a:off x="7572776" y="5191408"/>
                <a:ext cx="33534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64</a:t>
                </a:r>
                <a:endParaRPr lang="zh-CN" altLang="en-US" sz="1067" b="1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DB7D420-3B56-1D27-1E95-6879B7A972DB}"/>
                  </a:ext>
                </a:extLst>
              </p:cNvPr>
              <p:cNvSpPr txBox="1"/>
              <p:nvPr/>
            </p:nvSpPr>
            <p:spPr>
              <a:xfrm>
                <a:off x="7827488" y="4763213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256</a:t>
                </a:r>
                <a:endParaRPr lang="zh-CN" altLang="en-US" sz="1067" b="1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8E1702F-E41C-E998-9077-880729907986}"/>
                  </a:ext>
                </a:extLst>
              </p:cNvPr>
              <p:cNvSpPr txBox="1"/>
              <p:nvPr/>
            </p:nvSpPr>
            <p:spPr>
              <a:xfrm rot="18976992">
                <a:off x="8311899" y="5252239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256</a:t>
                </a:r>
                <a:endParaRPr lang="zh-CN" altLang="en-US" sz="1067" b="1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C8D71A7-666B-7940-ED34-A1DF75BBE1B8}"/>
                  </a:ext>
                </a:extLst>
              </p:cNvPr>
              <p:cNvSpPr txBox="1"/>
              <p:nvPr/>
            </p:nvSpPr>
            <p:spPr>
              <a:xfrm>
                <a:off x="8093340" y="5441897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8FF773E-A74C-C0FC-28BB-DD9413E25E72}"/>
                  </a:ext>
                </a:extLst>
              </p:cNvPr>
              <p:cNvSpPr txBox="1"/>
              <p:nvPr/>
            </p:nvSpPr>
            <p:spPr>
              <a:xfrm>
                <a:off x="8863101" y="5025561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698E7BB-61B3-0050-53C1-DF28EB3E995B}"/>
                  </a:ext>
                </a:extLst>
              </p:cNvPr>
              <p:cNvSpPr txBox="1"/>
              <p:nvPr/>
            </p:nvSpPr>
            <p:spPr>
              <a:xfrm rot="18976992">
                <a:off x="9054296" y="4907634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9AC14BE-6186-1675-B360-14529BB27DC4}"/>
                  </a:ext>
                </a:extLst>
              </p:cNvPr>
              <p:cNvSpPr txBox="1"/>
              <p:nvPr/>
            </p:nvSpPr>
            <p:spPr>
              <a:xfrm>
                <a:off x="8725110" y="4764003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46" name="Google Shape;6342;p109">
                <a:extLst>
                  <a:ext uri="{FF2B5EF4-FFF2-40B4-BE49-F238E27FC236}">
                    <a16:creationId xmlns:a16="http://schemas.microsoft.com/office/drawing/2014/main" id="{5579A04F-FBF4-1C3F-A312-0D2BA02DA75A}"/>
                  </a:ext>
                </a:extLst>
              </p:cNvPr>
              <p:cNvSpPr/>
              <p:nvPr/>
            </p:nvSpPr>
            <p:spPr>
              <a:xfrm>
                <a:off x="8983793" y="4545236"/>
                <a:ext cx="150047" cy="45719"/>
              </a:xfrm>
              <a:prstGeom prst="parallelogram">
                <a:avLst>
                  <a:gd name="adj" fmla="val 94805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" name="Google Shape;6350;p109">
                <a:extLst>
                  <a:ext uri="{FF2B5EF4-FFF2-40B4-BE49-F238E27FC236}">
                    <a16:creationId xmlns:a16="http://schemas.microsoft.com/office/drawing/2014/main" id="{F2A8F3E2-7405-7EC7-8386-9FB4700492A4}"/>
                  </a:ext>
                </a:extLst>
              </p:cNvPr>
              <p:cNvSpPr/>
              <p:nvPr/>
            </p:nvSpPr>
            <p:spPr>
              <a:xfrm>
                <a:off x="6609750" y="5643516"/>
                <a:ext cx="12887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" name="Google Shape;6350;p109">
                <a:extLst>
                  <a:ext uri="{FF2B5EF4-FFF2-40B4-BE49-F238E27FC236}">
                    <a16:creationId xmlns:a16="http://schemas.microsoft.com/office/drawing/2014/main" id="{6B1522F5-AE64-5859-D66A-79A5405FD193}"/>
                  </a:ext>
                </a:extLst>
              </p:cNvPr>
              <p:cNvSpPr/>
              <p:nvPr/>
            </p:nvSpPr>
            <p:spPr>
              <a:xfrm>
                <a:off x="6609750" y="5509116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" name="Google Shape;6350;p109">
                <a:extLst>
                  <a:ext uri="{FF2B5EF4-FFF2-40B4-BE49-F238E27FC236}">
                    <a16:creationId xmlns:a16="http://schemas.microsoft.com/office/drawing/2014/main" id="{9B72341A-EB52-E188-B060-C4DCD4DAF7E2}"/>
                  </a:ext>
                </a:extLst>
              </p:cNvPr>
              <p:cNvSpPr/>
              <p:nvPr/>
            </p:nvSpPr>
            <p:spPr>
              <a:xfrm>
                <a:off x="6609624" y="5362382"/>
                <a:ext cx="126455" cy="137694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" name="Google Shape;6348;p109">
                <a:extLst>
                  <a:ext uri="{FF2B5EF4-FFF2-40B4-BE49-F238E27FC236}">
                    <a16:creationId xmlns:a16="http://schemas.microsoft.com/office/drawing/2014/main" id="{8A80B974-2BC6-277F-18BE-EFC6EB30A656}"/>
                  </a:ext>
                </a:extLst>
              </p:cNvPr>
              <p:cNvSpPr/>
              <p:nvPr/>
            </p:nvSpPr>
            <p:spPr>
              <a:xfrm>
                <a:off x="6742825" y="55959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Google Shape;6348;p109">
                <a:extLst>
                  <a:ext uri="{FF2B5EF4-FFF2-40B4-BE49-F238E27FC236}">
                    <a16:creationId xmlns:a16="http://schemas.microsoft.com/office/drawing/2014/main" id="{C3285728-C8C1-9A5C-980D-6CBEC07259C1}"/>
                  </a:ext>
                </a:extLst>
              </p:cNvPr>
              <p:cNvSpPr/>
              <p:nvPr/>
            </p:nvSpPr>
            <p:spPr>
              <a:xfrm>
                <a:off x="6793625" y="55451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Google Shape;6348;p109">
                <a:extLst>
                  <a:ext uri="{FF2B5EF4-FFF2-40B4-BE49-F238E27FC236}">
                    <a16:creationId xmlns:a16="http://schemas.microsoft.com/office/drawing/2014/main" id="{34E2D83E-7C6E-DB42-A41A-742F5C3E83C7}"/>
                  </a:ext>
                </a:extLst>
              </p:cNvPr>
              <p:cNvSpPr/>
              <p:nvPr/>
            </p:nvSpPr>
            <p:spPr>
              <a:xfrm>
                <a:off x="6844425" y="54989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Google Shape;6348;p109">
                <a:extLst>
                  <a:ext uri="{FF2B5EF4-FFF2-40B4-BE49-F238E27FC236}">
                    <a16:creationId xmlns:a16="http://schemas.microsoft.com/office/drawing/2014/main" id="{3BA66D9B-BBB3-AF3F-F9D3-666100E1CA34}"/>
                  </a:ext>
                </a:extLst>
              </p:cNvPr>
              <p:cNvSpPr/>
              <p:nvPr/>
            </p:nvSpPr>
            <p:spPr>
              <a:xfrm>
                <a:off x="6742825" y="54537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Google Shape;6348;p109">
                <a:extLst>
                  <a:ext uri="{FF2B5EF4-FFF2-40B4-BE49-F238E27FC236}">
                    <a16:creationId xmlns:a16="http://schemas.microsoft.com/office/drawing/2014/main" id="{74D0A0F1-BBF0-42D6-4089-A1CB2E744755}"/>
                  </a:ext>
                </a:extLst>
              </p:cNvPr>
              <p:cNvSpPr/>
              <p:nvPr/>
            </p:nvSpPr>
            <p:spPr>
              <a:xfrm>
                <a:off x="6793625" y="54029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Google Shape;6348;p109">
                <a:extLst>
                  <a:ext uri="{FF2B5EF4-FFF2-40B4-BE49-F238E27FC236}">
                    <a16:creationId xmlns:a16="http://schemas.microsoft.com/office/drawing/2014/main" id="{4C423A54-0238-D9F9-55AC-B7BCC630711A}"/>
                  </a:ext>
                </a:extLst>
              </p:cNvPr>
              <p:cNvSpPr/>
              <p:nvPr/>
            </p:nvSpPr>
            <p:spPr>
              <a:xfrm>
                <a:off x="6844425" y="53567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Google Shape;6348;p109">
                <a:extLst>
                  <a:ext uri="{FF2B5EF4-FFF2-40B4-BE49-F238E27FC236}">
                    <a16:creationId xmlns:a16="http://schemas.microsoft.com/office/drawing/2014/main" id="{B7F4D013-C826-EA65-3964-9DF1FC9EC0B1}"/>
                  </a:ext>
                </a:extLst>
              </p:cNvPr>
              <p:cNvSpPr/>
              <p:nvPr/>
            </p:nvSpPr>
            <p:spPr>
              <a:xfrm>
                <a:off x="6742825" y="53157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Google Shape;6348;p109">
                <a:extLst>
                  <a:ext uri="{FF2B5EF4-FFF2-40B4-BE49-F238E27FC236}">
                    <a16:creationId xmlns:a16="http://schemas.microsoft.com/office/drawing/2014/main" id="{964CA6B0-58A0-D41F-6203-BB603EA77072}"/>
                  </a:ext>
                </a:extLst>
              </p:cNvPr>
              <p:cNvSpPr/>
              <p:nvPr/>
            </p:nvSpPr>
            <p:spPr>
              <a:xfrm>
                <a:off x="6793625" y="52649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Google Shape;6348;p109">
                <a:extLst>
                  <a:ext uri="{FF2B5EF4-FFF2-40B4-BE49-F238E27FC236}">
                    <a16:creationId xmlns:a16="http://schemas.microsoft.com/office/drawing/2014/main" id="{B108F4FC-DA52-43CA-696A-35BD32FD9D3D}"/>
                  </a:ext>
                </a:extLst>
              </p:cNvPr>
              <p:cNvSpPr/>
              <p:nvPr/>
            </p:nvSpPr>
            <p:spPr>
              <a:xfrm>
                <a:off x="6844425" y="52187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C5DB0E7-4EEC-989B-00E2-0D2891AE9E0F}"/>
                  </a:ext>
                </a:extLst>
              </p:cNvPr>
              <p:cNvSpPr txBox="1"/>
              <p:nvPr/>
            </p:nvSpPr>
            <p:spPr>
              <a:xfrm rot="5400000">
                <a:off x="5634938" y="5075063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D1C0A3A-0AD4-C08B-1DBF-BEA1540D040E}"/>
                  </a:ext>
                </a:extLst>
              </p:cNvPr>
              <p:cNvSpPr txBox="1"/>
              <p:nvPr/>
            </p:nvSpPr>
            <p:spPr>
              <a:xfrm rot="5400000">
                <a:off x="6530458" y="5088058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627AB51-90CB-E9AC-3A88-CD56CA43F8C1}"/>
                  </a:ext>
                </a:extLst>
              </p:cNvPr>
              <p:cNvSpPr txBox="1"/>
              <p:nvPr/>
            </p:nvSpPr>
            <p:spPr>
              <a:xfrm rot="8093422">
                <a:off x="6065546" y="5220242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B92E03E-BFCC-552F-B746-5FE010978EEA}"/>
                  </a:ext>
                </a:extLst>
              </p:cNvPr>
              <p:cNvSpPr txBox="1"/>
              <p:nvPr/>
            </p:nvSpPr>
            <p:spPr>
              <a:xfrm rot="8093422">
                <a:off x="6834649" y="5267996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FC250D2-FBA0-5EFF-F24C-C4F6FBBAA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3318" y="3194131"/>
              <a:ext cx="1555" cy="634578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4" name="矩形 333">
            <a:extLst>
              <a:ext uri="{FF2B5EF4-FFF2-40B4-BE49-F238E27FC236}">
                <a16:creationId xmlns:a16="http://schemas.microsoft.com/office/drawing/2014/main" id="{447F80EF-9D73-6634-CE28-530337299A2C}"/>
              </a:ext>
            </a:extLst>
          </p:cNvPr>
          <p:cNvSpPr/>
          <p:nvPr/>
        </p:nvSpPr>
        <p:spPr>
          <a:xfrm>
            <a:off x="855773" y="709651"/>
            <a:ext cx="1031049" cy="118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CBFA2B69-DCB2-0162-0554-A5BCAB96CF7D}"/>
              </a:ext>
            </a:extLst>
          </p:cNvPr>
          <p:cNvCxnSpPr>
            <a:cxnSpLocks/>
          </p:cNvCxnSpPr>
          <p:nvPr/>
        </p:nvCxnSpPr>
        <p:spPr>
          <a:xfrm>
            <a:off x="955768" y="856746"/>
            <a:ext cx="254351" cy="0"/>
          </a:xfrm>
          <a:prstGeom prst="line">
            <a:avLst/>
          </a:prstGeom>
          <a:ln w="28575">
            <a:solidFill>
              <a:srgbClr val="F307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22D787D2-6D30-1A4D-E478-591AFF529A4C}"/>
              </a:ext>
            </a:extLst>
          </p:cNvPr>
          <p:cNvCxnSpPr>
            <a:cxnSpLocks/>
          </p:cNvCxnSpPr>
          <p:nvPr/>
        </p:nvCxnSpPr>
        <p:spPr>
          <a:xfrm>
            <a:off x="955768" y="1072077"/>
            <a:ext cx="254351" cy="0"/>
          </a:xfrm>
          <a:prstGeom prst="line">
            <a:avLst/>
          </a:prstGeom>
          <a:ln w="28575">
            <a:solidFill>
              <a:srgbClr val="0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78E8346E-677F-2E97-254F-CB6388071100}"/>
              </a:ext>
            </a:extLst>
          </p:cNvPr>
          <p:cNvCxnSpPr>
            <a:cxnSpLocks/>
          </p:cNvCxnSpPr>
          <p:nvPr/>
        </p:nvCxnSpPr>
        <p:spPr>
          <a:xfrm>
            <a:off x="955768" y="1287408"/>
            <a:ext cx="254351" cy="0"/>
          </a:xfrm>
          <a:prstGeom prst="line">
            <a:avLst/>
          </a:prstGeom>
          <a:ln w="28575">
            <a:solidFill>
              <a:srgbClr val="50FE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>
            <a:extLst>
              <a:ext uri="{FF2B5EF4-FFF2-40B4-BE49-F238E27FC236}">
                <a16:creationId xmlns:a16="http://schemas.microsoft.com/office/drawing/2014/main" id="{455B8BF6-49D0-BEF7-BB73-6A8E9B99B738}"/>
              </a:ext>
            </a:extLst>
          </p:cNvPr>
          <p:cNvCxnSpPr>
            <a:cxnSpLocks/>
          </p:cNvCxnSpPr>
          <p:nvPr/>
        </p:nvCxnSpPr>
        <p:spPr>
          <a:xfrm>
            <a:off x="955768" y="1502739"/>
            <a:ext cx="254351" cy="0"/>
          </a:xfrm>
          <a:prstGeom prst="line">
            <a:avLst/>
          </a:prstGeom>
          <a:ln w="28575">
            <a:solidFill>
              <a:srgbClr val="F415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81E71423-955E-329E-DE90-F043BF858CD8}"/>
              </a:ext>
            </a:extLst>
          </p:cNvPr>
          <p:cNvCxnSpPr>
            <a:cxnSpLocks/>
          </p:cNvCxnSpPr>
          <p:nvPr/>
        </p:nvCxnSpPr>
        <p:spPr>
          <a:xfrm>
            <a:off x="955768" y="1718069"/>
            <a:ext cx="254351" cy="0"/>
          </a:xfrm>
          <a:prstGeom prst="line">
            <a:avLst/>
          </a:prstGeom>
          <a:ln w="28575">
            <a:solidFill>
              <a:srgbClr val="1800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本框 339">
            <a:extLst>
              <a:ext uri="{FF2B5EF4-FFF2-40B4-BE49-F238E27FC236}">
                <a16:creationId xmlns:a16="http://schemas.microsoft.com/office/drawing/2014/main" id="{B1173CAF-9C60-3D7F-789E-C7DB274D1534}"/>
              </a:ext>
            </a:extLst>
          </p:cNvPr>
          <p:cNvSpPr txBox="1"/>
          <p:nvPr/>
        </p:nvSpPr>
        <p:spPr>
          <a:xfrm>
            <a:off x="1171191" y="708392"/>
            <a:ext cx="10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AMCNN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A52495A8-73AB-BE0C-A34D-8B8CC02ABC1A}"/>
              </a:ext>
            </a:extLst>
          </p:cNvPr>
          <p:cNvSpPr txBox="1"/>
          <p:nvPr/>
        </p:nvSpPr>
        <p:spPr>
          <a:xfrm>
            <a:off x="1171191" y="925672"/>
            <a:ext cx="10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9E73440E-BE05-91AB-A0B1-919752D309AA}"/>
              </a:ext>
            </a:extLst>
          </p:cNvPr>
          <p:cNvSpPr txBox="1"/>
          <p:nvPr/>
        </p:nvSpPr>
        <p:spPr>
          <a:xfrm>
            <a:off x="1171191" y="1142952"/>
            <a:ext cx="10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D5660396-2993-B9D0-CAE8-A57C589D73CF}"/>
              </a:ext>
            </a:extLst>
          </p:cNvPr>
          <p:cNvSpPr txBox="1"/>
          <p:nvPr/>
        </p:nvSpPr>
        <p:spPr>
          <a:xfrm>
            <a:off x="1171191" y="1360232"/>
            <a:ext cx="10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3946519-1FA0-714B-B6B1-CB1F5CD64D10}"/>
              </a:ext>
            </a:extLst>
          </p:cNvPr>
          <p:cNvSpPr txBox="1"/>
          <p:nvPr/>
        </p:nvSpPr>
        <p:spPr>
          <a:xfrm>
            <a:off x="1171191" y="1577510"/>
            <a:ext cx="10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9053C4A4-4326-4824-0CBE-396B516FF72F}"/>
              </a:ext>
            </a:extLst>
          </p:cNvPr>
          <p:cNvGrpSpPr/>
          <p:nvPr/>
        </p:nvGrpSpPr>
        <p:grpSpPr>
          <a:xfrm>
            <a:off x="353995" y="2842260"/>
            <a:ext cx="3549985" cy="2726712"/>
            <a:chOff x="353995" y="2842260"/>
            <a:chExt cx="3549985" cy="2726712"/>
          </a:xfrm>
        </p:grpSpPr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8CFE433C-B506-DE93-E76C-CBC9E26424D7}"/>
                </a:ext>
              </a:extLst>
            </p:cNvPr>
            <p:cNvGrpSpPr/>
            <p:nvPr/>
          </p:nvGrpSpPr>
          <p:grpSpPr>
            <a:xfrm>
              <a:off x="353995" y="2842260"/>
              <a:ext cx="3549985" cy="2726712"/>
              <a:chOff x="353995" y="2842260"/>
              <a:chExt cx="3549985" cy="2726712"/>
            </a:xfrm>
          </p:grpSpPr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59E77247-BAAC-7670-9EB1-25F81D4EFE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531" y="2842260"/>
                <a:ext cx="0" cy="245157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5EE721C9-8003-0EBF-2E44-04BA0305E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3074021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>
                <a:extLst>
                  <a:ext uri="{FF2B5EF4-FFF2-40B4-BE49-F238E27FC236}">
                    <a16:creationId xmlns:a16="http://schemas.microsoft.com/office/drawing/2014/main" id="{7546A044-720B-7E1F-5BC0-A4B3EB73E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3279597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7A6AA92B-A75D-7340-63DF-18E90C890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3488699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>
                <a:extLst>
                  <a:ext uri="{FF2B5EF4-FFF2-40B4-BE49-F238E27FC236}">
                    <a16:creationId xmlns:a16="http://schemas.microsoft.com/office/drawing/2014/main" id="{60CD188C-6979-151C-34E7-CBF895E53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3697152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>
                <a:extLst>
                  <a:ext uri="{FF2B5EF4-FFF2-40B4-BE49-F238E27FC236}">
                    <a16:creationId xmlns:a16="http://schemas.microsoft.com/office/drawing/2014/main" id="{9D6BF0D6-3C8F-FAFC-D7AB-84E4134F6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3905605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>
                <a:extLst>
                  <a:ext uri="{FF2B5EF4-FFF2-40B4-BE49-F238E27FC236}">
                    <a16:creationId xmlns:a16="http://schemas.microsoft.com/office/drawing/2014/main" id="{4DEB76B2-4D24-92C2-D751-21F9D1F574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4114058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57816806-8172-647C-EBE0-3B17354B7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4322511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>
                <a:extLst>
                  <a:ext uri="{FF2B5EF4-FFF2-40B4-BE49-F238E27FC236}">
                    <a16:creationId xmlns:a16="http://schemas.microsoft.com/office/drawing/2014/main" id="{425B3760-3334-97F5-B9D1-2C396D6F1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2" y="4530964"/>
                <a:ext cx="3004928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>
                <a:extLst>
                  <a:ext uri="{FF2B5EF4-FFF2-40B4-BE49-F238E27FC236}">
                    <a16:creationId xmlns:a16="http://schemas.microsoft.com/office/drawing/2014/main" id="{E06C8450-648A-3DBC-3FEF-2098A1ABB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2" y="4739417"/>
                <a:ext cx="3004928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>
                <a:extLst>
                  <a:ext uri="{FF2B5EF4-FFF2-40B4-BE49-F238E27FC236}">
                    <a16:creationId xmlns:a16="http://schemas.microsoft.com/office/drawing/2014/main" id="{46B063E9-09A0-0497-B7DE-6FB6C8374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4947870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A967A3AA-6156-8B82-244F-BEE688F02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5156325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81A1561A-43C7-8981-8ACC-C3DCBA8BF8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0997" y="2842260"/>
                <a:ext cx="0" cy="245157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11169FEF-6DB8-0C5B-B0A2-8FD8D062C7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452" y="2844800"/>
                <a:ext cx="0" cy="245157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>
                <a:extLst>
                  <a:ext uri="{FF2B5EF4-FFF2-40B4-BE49-F238E27FC236}">
                    <a16:creationId xmlns:a16="http://schemas.microsoft.com/office/drawing/2014/main" id="{DB89BFBE-54AA-CA3C-E5C0-2079DAA1CE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828" y="2844800"/>
                <a:ext cx="0" cy="245157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连接符 298">
                <a:extLst>
                  <a:ext uri="{FF2B5EF4-FFF2-40B4-BE49-F238E27FC236}">
                    <a16:creationId xmlns:a16="http://schemas.microsoft.com/office/drawing/2014/main" id="{AC3AA654-4295-9627-1EE7-4548761038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1521" y="2842260"/>
                <a:ext cx="0" cy="245157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箭头连接符 299">
                <a:extLst>
                  <a:ext uri="{FF2B5EF4-FFF2-40B4-BE49-F238E27FC236}">
                    <a16:creationId xmlns:a16="http://schemas.microsoft.com/office/drawing/2014/main" id="{F9CA2CC2-418C-097E-4A02-9CBE23E34D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400" y="2842260"/>
                <a:ext cx="0" cy="246000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箭头连接符 300">
                <a:extLst>
                  <a:ext uri="{FF2B5EF4-FFF2-40B4-BE49-F238E27FC236}">
                    <a16:creationId xmlns:a16="http://schemas.microsoft.com/office/drawing/2014/main" id="{E6E0FA19-B612-4DE0-B0F5-FC915AFDD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400" y="5302267"/>
                <a:ext cx="320458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>
                <a:extLst>
                  <a:ext uri="{FF2B5EF4-FFF2-40B4-BE49-F238E27FC236}">
                    <a16:creationId xmlns:a16="http://schemas.microsoft.com/office/drawing/2014/main" id="{9F00C2F7-347F-7D74-5987-E024776D7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940" y="5238750"/>
                <a:ext cx="0" cy="6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>
                <a:extLst>
                  <a:ext uri="{FF2B5EF4-FFF2-40B4-BE49-F238E27FC236}">
                    <a16:creationId xmlns:a16="http://schemas.microsoft.com/office/drawing/2014/main" id="{A4C5874C-C47E-3BFA-3EA7-8AF185BBB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998" y="5241290"/>
                <a:ext cx="0" cy="6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03">
                <a:extLst>
                  <a:ext uri="{FF2B5EF4-FFF2-40B4-BE49-F238E27FC236}">
                    <a16:creationId xmlns:a16="http://schemas.microsoft.com/office/drawing/2014/main" id="{F9CA0DE7-68B7-7B77-FE30-E67BE2CD8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056" y="5239393"/>
                <a:ext cx="0" cy="6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 304">
                <a:extLst>
                  <a:ext uri="{FF2B5EF4-FFF2-40B4-BE49-F238E27FC236}">
                    <a16:creationId xmlns:a16="http://schemas.microsoft.com/office/drawing/2014/main" id="{22D11CD5-BF1C-C538-EFB7-A1EE5E621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2114" y="5245100"/>
                <a:ext cx="0" cy="6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>
                <a:extLst>
                  <a:ext uri="{FF2B5EF4-FFF2-40B4-BE49-F238E27FC236}">
                    <a16:creationId xmlns:a16="http://schemas.microsoft.com/office/drawing/2014/main" id="{1AF074C9-DB8D-471B-8E95-E72AF1955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9170" y="5245100"/>
                <a:ext cx="0" cy="6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>
                <a:extLst>
                  <a:ext uri="{FF2B5EF4-FFF2-40B4-BE49-F238E27FC236}">
                    <a16:creationId xmlns:a16="http://schemas.microsoft.com/office/drawing/2014/main" id="{934B4B10-E022-9310-1051-D0A74BF62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575" y="5158980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1225B6A3-F429-8343-516A-39B3074DF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400" y="4950645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>
                <a:extLst>
                  <a:ext uri="{FF2B5EF4-FFF2-40B4-BE49-F238E27FC236}">
                    <a16:creationId xmlns:a16="http://schemas.microsoft.com/office/drawing/2014/main" id="{27C78EB1-A0CC-1AA2-2E53-43E27AC121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400" y="4742307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>
                <a:extLst>
                  <a:ext uri="{FF2B5EF4-FFF2-40B4-BE49-F238E27FC236}">
                    <a16:creationId xmlns:a16="http://schemas.microsoft.com/office/drawing/2014/main" id="{3617038B-050D-1E67-ABF9-14631FA0EA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400" y="4533969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 310">
                <a:extLst>
                  <a:ext uri="{FF2B5EF4-FFF2-40B4-BE49-F238E27FC236}">
                    <a16:creationId xmlns:a16="http://schemas.microsoft.com/office/drawing/2014/main" id="{F116B041-93B8-AF71-9EEF-610AE69DBF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400" y="4325631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>
                <a:extLst>
                  <a:ext uri="{FF2B5EF4-FFF2-40B4-BE49-F238E27FC236}">
                    <a16:creationId xmlns:a16="http://schemas.microsoft.com/office/drawing/2014/main" id="{45907932-B9E9-54A9-5186-DB97C4AD7F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400" y="4117293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>
                <a:extLst>
                  <a:ext uri="{FF2B5EF4-FFF2-40B4-BE49-F238E27FC236}">
                    <a16:creationId xmlns:a16="http://schemas.microsoft.com/office/drawing/2014/main" id="{4F69016B-7134-DCA1-BB20-35199792C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850" y="3908955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>
                <a:extLst>
                  <a:ext uri="{FF2B5EF4-FFF2-40B4-BE49-F238E27FC236}">
                    <a16:creationId xmlns:a16="http://schemas.microsoft.com/office/drawing/2014/main" id="{4AFA2D6B-437C-5470-DDCA-F16B0D7112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95" y="3700617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>
                <a:extLst>
                  <a:ext uri="{FF2B5EF4-FFF2-40B4-BE49-F238E27FC236}">
                    <a16:creationId xmlns:a16="http://schemas.microsoft.com/office/drawing/2014/main" id="{656BBD81-2AEC-F190-EF74-0E4663F526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750" y="3492279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>
                <a:extLst>
                  <a:ext uri="{FF2B5EF4-FFF2-40B4-BE49-F238E27FC236}">
                    <a16:creationId xmlns:a16="http://schemas.microsoft.com/office/drawing/2014/main" id="{EC4CF7B3-7174-0A17-3D45-AD95317CEA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95" y="3283941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A8E48615-D462-6B9A-FCC1-A65899C9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745" y="3075603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D3FA8CEE-FEB6-887F-5336-677725055524}"/>
                  </a:ext>
                </a:extLst>
              </p:cNvPr>
              <p:cNvSpPr txBox="1"/>
              <p:nvPr/>
            </p:nvSpPr>
            <p:spPr>
              <a:xfrm>
                <a:off x="987236" y="5307362"/>
                <a:ext cx="3674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0.2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D1F2B543-85C4-73E7-63CD-D8A2685106EB}"/>
                  </a:ext>
                </a:extLst>
              </p:cNvPr>
              <p:cNvSpPr txBox="1"/>
              <p:nvPr/>
            </p:nvSpPr>
            <p:spPr>
              <a:xfrm>
                <a:off x="1574294" y="5307362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0.4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8CB393ED-D429-68D7-A5F1-1151E6866F9E}"/>
                  </a:ext>
                </a:extLst>
              </p:cNvPr>
              <p:cNvSpPr txBox="1"/>
              <p:nvPr/>
            </p:nvSpPr>
            <p:spPr>
              <a:xfrm>
                <a:off x="2165766" y="5307362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0.6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24227097-EC22-AF78-D119-F5929F954C2C}"/>
                  </a:ext>
                </a:extLst>
              </p:cNvPr>
              <p:cNvSpPr txBox="1"/>
              <p:nvPr/>
            </p:nvSpPr>
            <p:spPr>
              <a:xfrm>
                <a:off x="2750012" y="5307362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0.8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6391BA8D-FFDA-716C-7567-86A0E8A97994}"/>
                  </a:ext>
                </a:extLst>
              </p:cNvPr>
              <p:cNvSpPr txBox="1"/>
              <p:nvPr/>
            </p:nvSpPr>
            <p:spPr>
              <a:xfrm>
                <a:off x="3390769" y="530736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1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DD758D45-3DAE-E972-CE4A-741A9D7715DC}"/>
                  </a:ext>
                </a:extLst>
              </p:cNvPr>
              <p:cNvSpPr txBox="1"/>
              <p:nvPr/>
            </p:nvSpPr>
            <p:spPr>
              <a:xfrm>
                <a:off x="353995" y="5025520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0.1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DADBDEC-075E-03E7-DAB8-8D0B2AAA35AB}"/>
                  </a:ext>
                </a:extLst>
              </p:cNvPr>
              <p:cNvSpPr txBox="1"/>
              <p:nvPr/>
            </p:nvSpPr>
            <p:spPr>
              <a:xfrm>
                <a:off x="353995" y="4817065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0.2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AB9FC796-04D9-6AB1-4BBB-D6840ACA07EB}"/>
                  </a:ext>
                </a:extLst>
              </p:cNvPr>
              <p:cNvSpPr txBox="1"/>
              <p:nvPr/>
            </p:nvSpPr>
            <p:spPr>
              <a:xfrm>
                <a:off x="353995" y="4608612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0.3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66B83E0-5320-5202-6CE7-82D33D4D7D31}"/>
                  </a:ext>
                </a:extLst>
              </p:cNvPr>
              <p:cNvSpPr txBox="1"/>
              <p:nvPr/>
            </p:nvSpPr>
            <p:spPr>
              <a:xfrm>
                <a:off x="353995" y="4400159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0.4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BC6053E8-6908-FB8E-6572-4EE6D8D7ED75}"/>
                  </a:ext>
                </a:extLst>
              </p:cNvPr>
              <p:cNvSpPr txBox="1"/>
              <p:nvPr/>
            </p:nvSpPr>
            <p:spPr>
              <a:xfrm>
                <a:off x="353995" y="4191706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0.5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357966C2-81CA-660B-232C-55A144BEAC5E}"/>
                  </a:ext>
                </a:extLst>
              </p:cNvPr>
              <p:cNvSpPr txBox="1"/>
              <p:nvPr/>
            </p:nvSpPr>
            <p:spPr>
              <a:xfrm>
                <a:off x="353995" y="3983253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0.6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FA5E17CA-1DBA-2055-5568-155996081EE8}"/>
                  </a:ext>
                </a:extLst>
              </p:cNvPr>
              <p:cNvSpPr txBox="1"/>
              <p:nvPr/>
            </p:nvSpPr>
            <p:spPr>
              <a:xfrm>
                <a:off x="353995" y="3774800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0.7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9F4CAFB3-DABD-FB74-E21C-169C26D2DC4E}"/>
                  </a:ext>
                </a:extLst>
              </p:cNvPr>
              <p:cNvSpPr txBox="1"/>
              <p:nvPr/>
            </p:nvSpPr>
            <p:spPr>
              <a:xfrm>
                <a:off x="353995" y="3566347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0.8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34FA8CDD-D189-77E8-3C40-B51DB781103A}"/>
                  </a:ext>
                </a:extLst>
              </p:cNvPr>
              <p:cNvSpPr txBox="1"/>
              <p:nvPr/>
            </p:nvSpPr>
            <p:spPr>
              <a:xfrm>
                <a:off x="353995" y="3357894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0.9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D059B4D6-C7B9-0068-5BFA-FFBC48302EA8}"/>
                  </a:ext>
                </a:extLst>
              </p:cNvPr>
              <p:cNvSpPr txBox="1"/>
              <p:nvPr/>
            </p:nvSpPr>
            <p:spPr>
              <a:xfrm>
                <a:off x="353995" y="3149441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1.0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D0FAC1FA-9093-820A-2808-4DCCE18B389F}"/>
                  </a:ext>
                </a:extLst>
              </p:cNvPr>
              <p:cNvSpPr txBox="1"/>
              <p:nvPr/>
            </p:nvSpPr>
            <p:spPr>
              <a:xfrm>
                <a:off x="353995" y="2940988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1.1</a:t>
                </a:r>
                <a:endParaRPr lang="zh-CN" altLang="en-US" sz="1100" dirty="0">
                  <a:latin typeface="Roman"/>
                </a:endParaRPr>
              </a:p>
            </p:txBody>
          </p:sp>
        </p:grpSp>
        <p:sp>
          <p:nvSpPr>
            <p:cNvPr id="447" name="文本框 446">
              <a:extLst>
                <a:ext uri="{FF2B5EF4-FFF2-40B4-BE49-F238E27FC236}">
                  <a16:creationId xmlns:a16="http://schemas.microsoft.com/office/drawing/2014/main" id="{4B34A9A5-C1F5-26EB-E109-FA8777E5CEAC}"/>
                </a:ext>
              </a:extLst>
            </p:cNvPr>
            <p:cNvSpPr txBox="1"/>
            <p:nvPr/>
          </p:nvSpPr>
          <p:spPr>
            <a:xfrm>
              <a:off x="469119" y="529132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</a:t>
              </a:r>
              <a:endParaRPr lang="zh-CN" altLang="en-US" sz="1100" dirty="0">
                <a:latin typeface="Roman"/>
              </a:endParaRPr>
            </a:p>
          </p:txBody>
        </p:sp>
      </p:grpSp>
      <p:grpSp>
        <p:nvGrpSpPr>
          <p:cNvPr id="611" name="组合 610">
            <a:extLst>
              <a:ext uri="{FF2B5EF4-FFF2-40B4-BE49-F238E27FC236}">
                <a16:creationId xmlns:a16="http://schemas.microsoft.com/office/drawing/2014/main" id="{096C6577-AD01-2E5C-50B1-0ECBA2EC6914}"/>
              </a:ext>
            </a:extLst>
          </p:cNvPr>
          <p:cNvGrpSpPr/>
          <p:nvPr/>
        </p:nvGrpSpPr>
        <p:grpSpPr>
          <a:xfrm>
            <a:off x="8335277" y="188146"/>
            <a:ext cx="3616523" cy="2726712"/>
            <a:chOff x="8335277" y="188146"/>
            <a:chExt cx="3616523" cy="2726712"/>
          </a:xfrm>
        </p:grpSpPr>
        <p:cxnSp>
          <p:nvCxnSpPr>
            <p:cNvPr id="506" name="直接连接符 505">
              <a:extLst>
                <a:ext uri="{FF2B5EF4-FFF2-40B4-BE49-F238E27FC236}">
                  <a16:creationId xmlns:a16="http://schemas.microsoft.com/office/drawing/2014/main" id="{4FACFFEB-DCCC-8024-28E0-EBF4306723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67351" y="188146"/>
              <a:ext cx="0" cy="245157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754D4AD5-F245-A2C4-51A7-30366DCA2D50}"/>
                </a:ext>
              </a:extLst>
            </p:cNvPr>
            <p:cNvCxnSpPr>
              <a:cxnSpLocks/>
            </p:cNvCxnSpPr>
            <p:nvPr/>
          </p:nvCxnSpPr>
          <p:spPr>
            <a:xfrm>
              <a:off x="8746211" y="834585"/>
              <a:ext cx="3006000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>
              <a:extLst>
                <a:ext uri="{FF2B5EF4-FFF2-40B4-BE49-F238E27FC236}">
                  <a16:creationId xmlns:a16="http://schemas.microsoft.com/office/drawing/2014/main" id="{EA7DA8A1-E373-F924-3E0D-62E61C60AAA6}"/>
                </a:ext>
              </a:extLst>
            </p:cNvPr>
            <p:cNvCxnSpPr>
              <a:cxnSpLocks/>
            </p:cNvCxnSpPr>
            <p:nvPr/>
          </p:nvCxnSpPr>
          <p:spPr>
            <a:xfrm>
              <a:off x="8746211" y="1459944"/>
              <a:ext cx="3006000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5E52C820-AD37-A93C-8961-04D09EE4F3A4}"/>
                </a:ext>
              </a:extLst>
            </p:cNvPr>
            <p:cNvCxnSpPr>
              <a:cxnSpLocks/>
            </p:cNvCxnSpPr>
            <p:nvPr/>
          </p:nvCxnSpPr>
          <p:spPr>
            <a:xfrm>
              <a:off x="8746212" y="2085303"/>
              <a:ext cx="3004928" cy="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46A3C95B-6B57-0B7D-BAB8-94446A4F5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8817" y="188146"/>
              <a:ext cx="0" cy="245157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70CD827A-46C0-2B66-2917-A495B7F2C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4272" y="190686"/>
              <a:ext cx="0" cy="245157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6005818C-AA39-81C2-8C08-678C046BC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1648" y="190686"/>
              <a:ext cx="0" cy="245157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CB9ED92E-4810-2321-757A-78F4380CD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9341" y="188146"/>
              <a:ext cx="0" cy="2451570"/>
            </a:xfrm>
            <a:prstGeom prst="line">
              <a:avLst/>
            </a:prstGeom>
            <a:ln w="12700"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箭头连接符 521">
              <a:extLst>
                <a:ext uri="{FF2B5EF4-FFF2-40B4-BE49-F238E27FC236}">
                  <a16:creationId xmlns:a16="http://schemas.microsoft.com/office/drawing/2014/main" id="{3AF68A36-00CE-727A-8FE7-C4864A4B0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7220" y="188146"/>
              <a:ext cx="0" cy="246000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箭头连接符 522">
              <a:extLst>
                <a:ext uri="{FF2B5EF4-FFF2-40B4-BE49-F238E27FC236}">
                  <a16:creationId xmlns:a16="http://schemas.microsoft.com/office/drawing/2014/main" id="{4CE6FC3B-EA40-5786-45A8-1A06DF15C7ED}"/>
                </a:ext>
              </a:extLst>
            </p:cNvPr>
            <p:cNvCxnSpPr>
              <a:cxnSpLocks/>
            </p:cNvCxnSpPr>
            <p:nvPr/>
          </p:nvCxnSpPr>
          <p:spPr>
            <a:xfrm>
              <a:off x="8747220" y="2648153"/>
              <a:ext cx="320458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3093F344-8217-F444-6026-1810F07852CB}"/>
                </a:ext>
              </a:extLst>
            </p:cNvPr>
            <p:cNvCxnSpPr>
              <a:cxnSpLocks/>
            </p:cNvCxnSpPr>
            <p:nvPr/>
          </p:nvCxnSpPr>
          <p:spPr>
            <a:xfrm>
              <a:off x="9218760" y="2584636"/>
              <a:ext cx="0" cy="6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C1B34CF5-994A-CD0C-D3A6-E568225F30C3}"/>
                </a:ext>
              </a:extLst>
            </p:cNvPr>
            <p:cNvCxnSpPr>
              <a:cxnSpLocks/>
            </p:cNvCxnSpPr>
            <p:nvPr/>
          </p:nvCxnSpPr>
          <p:spPr>
            <a:xfrm>
              <a:off x="9805818" y="2587176"/>
              <a:ext cx="0" cy="6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AD026DE5-E2D1-7EBA-7008-1C32A945C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876" y="2585279"/>
              <a:ext cx="0" cy="6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>
              <a:extLst>
                <a:ext uri="{FF2B5EF4-FFF2-40B4-BE49-F238E27FC236}">
                  <a16:creationId xmlns:a16="http://schemas.microsoft.com/office/drawing/2014/main" id="{C33F3A2D-9A92-E097-039C-1A810B0FB376}"/>
                </a:ext>
              </a:extLst>
            </p:cNvPr>
            <p:cNvCxnSpPr>
              <a:cxnSpLocks/>
            </p:cNvCxnSpPr>
            <p:nvPr/>
          </p:nvCxnSpPr>
          <p:spPr>
            <a:xfrm>
              <a:off x="10979934" y="2590986"/>
              <a:ext cx="0" cy="6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>
              <a:extLst>
                <a:ext uri="{FF2B5EF4-FFF2-40B4-BE49-F238E27FC236}">
                  <a16:creationId xmlns:a16="http://schemas.microsoft.com/office/drawing/2014/main" id="{506EAFEA-8F9B-8164-85A9-BF65589C6D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66990" y="2590986"/>
              <a:ext cx="0" cy="6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>
              <a:extLst>
                <a:ext uri="{FF2B5EF4-FFF2-40B4-BE49-F238E27FC236}">
                  <a16:creationId xmlns:a16="http://schemas.microsoft.com/office/drawing/2014/main" id="{59E65C0C-051D-F6B1-F132-B89D143DB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7220" y="2088193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>
              <a:extLst>
                <a:ext uri="{FF2B5EF4-FFF2-40B4-BE49-F238E27FC236}">
                  <a16:creationId xmlns:a16="http://schemas.microsoft.com/office/drawing/2014/main" id="{0B0DF58D-BAAB-F770-51F3-3270FA54C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7220" y="1463179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>
              <a:extLst>
                <a:ext uri="{FF2B5EF4-FFF2-40B4-BE49-F238E27FC236}">
                  <a16:creationId xmlns:a16="http://schemas.microsoft.com/office/drawing/2014/main" id="{C392EC9C-3615-C3CA-DDB8-B43F16285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570" y="838165"/>
              <a:ext cx="46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文本框 539">
              <a:extLst>
                <a:ext uri="{FF2B5EF4-FFF2-40B4-BE49-F238E27FC236}">
                  <a16:creationId xmlns:a16="http://schemas.microsoft.com/office/drawing/2014/main" id="{0176C114-7E1B-92C8-4123-B3C41635536C}"/>
                </a:ext>
              </a:extLst>
            </p:cNvPr>
            <p:cNvSpPr txBox="1"/>
            <p:nvPr/>
          </p:nvSpPr>
          <p:spPr>
            <a:xfrm>
              <a:off x="9035056" y="2653248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200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41" name="文本框 540">
              <a:extLst>
                <a:ext uri="{FF2B5EF4-FFF2-40B4-BE49-F238E27FC236}">
                  <a16:creationId xmlns:a16="http://schemas.microsoft.com/office/drawing/2014/main" id="{48E047C4-036B-2E58-3F5B-62813F4CC346}"/>
                </a:ext>
              </a:extLst>
            </p:cNvPr>
            <p:cNvSpPr txBox="1"/>
            <p:nvPr/>
          </p:nvSpPr>
          <p:spPr>
            <a:xfrm>
              <a:off x="9622114" y="2653248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400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42" name="文本框 541">
              <a:extLst>
                <a:ext uri="{FF2B5EF4-FFF2-40B4-BE49-F238E27FC236}">
                  <a16:creationId xmlns:a16="http://schemas.microsoft.com/office/drawing/2014/main" id="{5F0D4737-5B77-792C-CED5-62DF3B233C85}"/>
                </a:ext>
              </a:extLst>
            </p:cNvPr>
            <p:cNvSpPr txBox="1"/>
            <p:nvPr/>
          </p:nvSpPr>
          <p:spPr>
            <a:xfrm>
              <a:off x="10213586" y="2653248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600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43" name="文本框 542">
              <a:extLst>
                <a:ext uri="{FF2B5EF4-FFF2-40B4-BE49-F238E27FC236}">
                  <a16:creationId xmlns:a16="http://schemas.microsoft.com/office/drawing/2014/main" id="{49FD93E4-837E-819B-7F91-BE29D22F545E}"/>
                </a:ext>
              </a:extLst>
            </p:cNvPr>
            <p:cNvSpPr txBox="1"/>
            <p:nvPr/>
          </p:nvSpPr>
          <p:spPr>
            <a:xfrm>
              <a:off x="10797832" y="2653248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800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44" name="文本框 543">
              <a:extLst>
                <a:ext uri="{FF2B5EF4-FFF2-40B4-BE49-F238E27FC236}">
                  <a16:creationId xmlns:a16="http://schemas.microsoft.com/office/drawing/2014/main" id="{D929B0D7-001B-460D-6A92-CFF9D905D051}"/>
                </a:ext>
              </a:extLst>
            </p:cNvPr>
            <p:cNvSpPr txBox="1"/>
            <p:nvPr/>
          </p:nvSpPr>
          <p:spPr>
            <a:xfrm>
              <a:off x="11438589" y="2653248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1000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47" name="文本框 546">
              <a:extLst>
                <a:ext uri="{FF2B5EF4-FFF2-40B4-BE49-F238E27FC236}">
                  <a16:creationId xmlns:a16="http://schemas.microsoft.com/office/drawing/2014/main" id="{311416C2-8716-5E1C-BE41-D93615BDFC98}"/>
                </a:ext>
              </a:extLst>
            </p:cNvPr>
            <p:cNvSpPr txBox="1"/>
            <p:nvPr/>
          </p:nvSpPr>
          <p:spPr>
            <a:xfrm>
              <a:off x="8335277" y="196680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0.25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49" name="文本框 548">
              <a:extLst>
                <a:ext uri="{FF2B5EF4-FFF2-40B4-BE49-F238E27FC236}">
                  <a16:creationId xmlns:a16="http://schemas.microsoft.com/office/drawing/2014/main" id="{5BC657D7-1786-5A83-26CB-C068FE4D0C68}"/>
                </a:ext>
              </a:extLst>
            </p:cNvPr>
            <p:cNvSpPr txBox="1"/>
            <p:nvPr/>
          </p:nvSpPr>
          <p:spPr>
            <a:xfrm>
              <a:off x="8335277" y="1331510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0.05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05" name="文本框 504">
              <a:extLst>
                <a:ext uri="{FF2B5EF4-FFF2-40B4-BE49-F238E27FC236}">
                  <a16:creationId xmlns:a16="http://schemas.microsoft.com/office/drawing/2014/main" id="{23724FA6-04DA-3861-6393-74E006FFC1FA}"/>
                </a:ext>
              </a:extLst>
            </p:cNvPr>
            <p:cNvSpPr txBox="1"/>
            <p:nvPr/>
          </p:nvSpPr>
          <p:spPr>
            <a:xfrm>
              <a:off x="8516939" y="263720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</a:t>
              </a:r>
              <a:endParaRPr lang="zh-CN" altLang="en-US" sz="1100" dirty="0">
                <a:latin typeface="Roman"/>
              </a:endParaRPr>
            </a:p>
          </p:txBody>
        </p:sp>
        <p:sp>
          <p:nvSpPr>
            <p:cNvPr id="557" name="文本框 556">
              <a:extLst>
                <a:ext uri="{FF2B5EF4-FFF2-40B4-BE49-F238E27FC236}">
                  <a16:creationId xmlns:a16="http://schemas.microsoft.com/office/drawing/2014/main" id="{410AFB9F-9DF0-22B2-7060-1AFD81932B7F}"/>
                </a:ext>
              </a:extLst>
            </p:cNvPr>
            <p:cNvSpPr txBox="1"/>
            <p:nvPr/>
          </p:nvSpPr>
          <p:spPr>
            <a:xfrm>
              <a:off x="8335277" y="691992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0.15</a:t>
              </a:r>
              <a:endParaRPr lang="zh-CN" altLang="en-US" sz="1100" dirty="0">
                <a:latin typeface="Roman"/>
              </a:endParaRPr>
            </a:p>
          </p:txBody>
        </p:sp>
      </p:grpSp>
      <p:grpSp>
        <p:nvGrpSpPr>
          <p:cNvPr id="558" name="组合 557">
            <a:extLst>
              <a:ext uri="{FF2B5EF4-FFF2-40B4-BE49-F238E27FC236}">
                <a16:creationId xmlns:a16="http://schemas.microsoft.com/office/drawing/2014/main" id="{6C851C0D-010A-FBB7-6949-723449B60122}"/>
              </a:ext>
            </a:extLst>
          </p:cNvPr>
          <p:cNvGrpSpPr/>
          <p:nvPr/>
        </p:nvGrpSpPr>
        <p:grpSpPr>
          <a:xfrm>
            <a:off x="8583438" y="3492872"/>
            <a:ext cx="3549985" cy="2726712"/>
            <a:chOff x="353995" y="2842260"/>
            <a:chExt cx="3549985" cy="2726712"/>
          </a:xfrm>
        </p:grpSpPr>
        <p:grpSp>
          <p:nvGrpSpPr>
            <p:cNvPr id="559" name="组合 558">
              <a:extLst>
                <a:ext uri="{FF2B5EF4-FFF2-40B4-BE49-F238E27FC236}">
                  <a16:creationId xmlns:a16="http://schemas.microsoft.com/office/drawing/2014/main" id="{D2B0E82D-0EDB-96A7-257C-FE1B5BE667A0}"/>
                </a:ext>
              </a:extLst>
            </p:cNvPr>
            <p:cNvGrpSpPr/>
            <p:nvPr/>
          </p:nvGrpSpPr>
          <p:grpSpPr>
            <a:xfrm>
              <a:off x="353995" y="2842260"/>
              <a:ext cx="3549985" cy="2726712"/>
              <a:chOff x="353995" y="2842260"/>
              <a:chExt cx="3549985" cy="2726712"/>
            </a:xfrm>
          </p:grpSpPr>
          <p:cxnSp>
            <p:nvCxnSpPr>
              <p:cNvPr id="561" name="直接连接符 560">
                <a:extLst>
                  <a:ext uri="{FF2B5EF4-FFF2-40B4-BE49-F238E27FC236}">
                    <a16:creationId xmlns:a16="http://schemas.microsoft.com/office/drawing/2014/main" id="{200BAF0D-4FF0-984F-ED78-6F39B985A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531" y="2842260"/>
                <a:ext cx="0" cy="245157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直接连接符 561">
                <a:extLst>
                  <a:ext uri="{FF2B5EF4-FFF2-40B4-BE49-F238E27FC236}">
                    <a16:creationId xmlns:a16="http://schemas.microsoft.com/office/drawing/2014/main" id="{7D580ACA-6E55-0FD2-F63B-33CB41CFD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3074021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直接连接符 562">
                <a:extLst>
                  <a:ext uri="{FF2B5EF4-FFF2-40B4-BE49-F238E27FC236}">
                    <a16:creationId xmlns:a16="http://schemas.microsoft.com/office/drawing/2014/main" id="{18F60F85-78BE-D2DA-BAC7-7A7F62C4B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3279597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直接连接符 563">
                <a:extLst>
                  <a:ext uri="{FF2B5EF4-FFF2-40B4-BE49-F238E27FC236}">
                    <a16:creationId xmlns:a16="http://schemas.microsoft.com/office/drawing/2014/main" id="{E3755AC0-97AE-4656-C1A2-6CA34FD57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3488699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直接连接符 564">
                <a:extLst>
                  <a:ext uri="{FF2B5EF4-FFF2-40B4-BE49-F238E27FC236}">
                    <a16:creationId xmlns:a16="http://schemas.microsoft.com/office/drawing/2014/main" id="{6D321589-E82C-4BB6-89A8-1D5A9B60D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3697152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直接连接符 565">
                <a:extLst>
                  <a:ext uri="{FF2B5EF4-FFF2-40B4-BE49-F238E27FC236}">
                    <a16:creationId xmlns:a16="http://schemas.microsoft.com/office/drawing/2014/main" id="{F1FC605C-D19E-4B50-18AC-C2342A7C9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3905605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直接连接符 566">
                <a:extLst>
                  <a:ext uri="{FF2B5EF4-FFF2-40B4-BE49-F238E27FC236}">
                    <a16:creationId xmlns:a16="http://schemas.microsoft.com/office/drawing/2014/main" id="{807DF47C-912A-2A02-BC16-EB09FED55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4114058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直接连接符 567">
                <a:extLst>
                  <a:ext uri="{FF2B5EF4-FFF2-40B4-BE49-F238E27FC236}">
                    <a16:creationId xmlns:a16="http://schemas.microsoft.com/office/drawing/2014/main" id="{B23392C7-EA8F-05EB-8E95-D02967929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4322511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直接连接符 568">
                <a:extLst>
                  <a:ext uri="{FF2B5EF4-FFF2-40B4-BE49-F238E27FC236}">
                    <a16:creationId xmlns:a16="http://schemas.microsoft.com/office/drawing/2014/main" id="{4D9E52AC-6731-425E-4135-AB9BE7074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2" y="4530964"/>
                <a:ext cx="3004928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直接连接符 569">
                <a:extLst>
                  <a:ext uri="{FF2B5EF4-FFF2-40B4-BE49-F238E27FC236}">
                    <a16:creationId xmlns:a16="http://schemas.microsoft.com/office/drawing/2014/main" id="{92A46736-6AC0-3FCC-08C9-8608B8E83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2" y="4739417"/>
                <a:ext cx="3004928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直接连接符 570">
                <a:extLst>
                  <a:ext uri="{FF2B5EF4-FFF2-40B4-BE49-F238E27FC236}">
                    <a16:creationId xmlns:a16="http://schemas.microsoft.com/office/drawing/2014/main" id="{B23B17F5-3AB6-70AF-941E-CF476DB87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4947870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直接连接符 571">
                <a:extLst>
                  <a:ext uri="{FF2B5EF4-FFF2-40B4-BE49-F238E27FC236}">
                    <a16:creationId xmlns:a16="http://schemas.microsoft.com/office/drawing/2014/main" id="{21635C94-76E8-FD46-6A96-AA19A7BD4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91" y="5156325"/>
                <a:ext cx="3006000" cy="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接连接符 572">
                <a:extLst>
                  <a:ext uri="{FF2B5EF4-FFF2-40B4-BE49-F238E27FC236}">
                    <a16:creationId xmlns:a16="http://schemas.microsoft.com/office/drawing/2014/main" id="{7B07F59A-8090-170E-0DF7-4DF3BA5C0E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0997" y="2842260"/>
                <a:ext cx="0" cy="245157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直接连接符 573">
                <a:extLst>
                  <a:ext uri="{FF2B5EF4-FFF2-40B4-BE49-F238E27FC236}">
                    <a16:creationId xmlns:a16="http://schemas.microsoft.com/office/drawing/2014/main" id="{9CF2C950-68FA-D6DE-D1AF-850D6C1684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6452" y="2844800"/>
                <a:ext cx="0" cy="245157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27FF8E55-DED3-D143-46E2-70791D81E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828" y="2844800"/>
                <a:ext cx="0" cy="245157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直接连接符 575">
                <a:extLst>
                  <a:ext uri="{FF2B5EF4-FFF2-40B4-BE49-F238E27FC236}">
                    <a16:creationId xmlns:a16="http://schemas.microsoft.com/office/drawing/2014/main" id="{A9071937-8067-2EBF-47C6-5202395B8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1521" y="2842260"/>
                <a:ext cx="0" cy="2451570"/>
              </a:xfrm>
              <a:prstGeom prst="line">
                <a:avLst/>
              </a:prstGeom>
              <a:ln w="12700"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箭头连接符 576">
                <a:extLst>
                  <a:ext uri="{FF2B5EF4-FFF2-40B4-BE49-F238E27FC236}">
                    <a16:creationId xmlns:a16="http://schemas.microsoft.com/office/drawing/2014/main" id="{891588BD-8D87-823C-27C3-40A78FC5E1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400" y="2842260"/>
                <a:ext cx="0" cy="246000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箭头连接符 577">
                <a:extLst>
                  <a:ext uri="{FF2B5EF4-FFF2-40B4-BE49-F238E27FC236}">
                    <a16:creationId xmlns:a16="http://schemas.microsoft.com/office/drawing/2014/main" id="{D8B5810F-CB0C-F127-F191-1DA938987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400" y="5302267"/>
                <a:ext cx="320458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连接符 578">
                <a:extLst>
                  <a:ext uri="{FF2B5EF4-FFF2-40B4-BE49-F238E27FC236}">
                    <a16:creationId xmlns:a16="http://schemas.microsoft.com/office/drawing/2014/main" id="{7A92B98D-DDF4-4BF5-68DE-F28A4FB17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940" y="5238750"/>
                <a:ext cx="0" cy="6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直接连接符 579">
                <a:extLst>
                  <a:ext uri="{FF2B5EF4-FFF2-40B4-BE49-F238E27FC236}">
                    <a16:creationId xmlns:a16="http://schemas.microsoft.com/office/drawing/2014/main" id="{1436EF40-ED35-F252-0898-D5B180AEC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998" y="5241290"/>
                <a:ext cx="0" cy="6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直接连接符 580">
                <a:extLst>
                  <a:ext uri="{FF2B5EF4-FFF2-40B4-BE49-F238E27FC236}">
                    <a16:creationId xmlns:a16="http://schemas.microsoft.com/office/drawing/2014/main" id="{C790B222-EE15-FAD6-733C-58ADF62A6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056" y="5239393"/>
                <a:ext cx="0" cy="6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直接连接符 581">
                <a:extLst>
                  <a:ext uri="{FF2B5EF4-FFF2-40B4-BE49-F238E27FC236}">
                    <a16:creationId xmlns:a16="http://schemas.microsoft.com/office/drawing/2014/main" id="{0F9E3008-9E54-3FE4-A766-6A916A947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2114" y="5245100"/>
                <a:ext cx="0" cy="6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接连接符 582">
                <a:extLst>
                  <a:ext uri="{FF2B5EF4-FFF2-40B4-BE49-F238E27FC236}">
                    <a16:creationId xmlns:a16="http://schemas.microsoft.com/office/drawing/2014/main" id="{FCDE9BEA-CED1-E39A-5395-3789D3B8C8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9170" y="5245100"/>
                <a:ext cx="0" cy="6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直接连接符 583">
                <a:extLst>
                  <a:ext uri="{FF2B5EF4-FFF2-40B4-BE49-F238E27FC236}">
                    <a16:creationId xmlns:a16="http://schemas.microsoft.com/office/drawing/2014/main" id="{4ED6E88D-E034-8424-51C2-0DA57CC06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575" y="5158980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直接连接符 584">
                <a:extLst>
                  <a:ext uri="{FF2B5EF4-FFF2-40B4-BE49-F238E27FC236}">
                    <a16:creationId xmlns:a16="http://schemas.microsoft.com/office/drawing/2014/main" id="{33113F5D-49E8-009A-BF8A-804A712B7C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400" y="4950645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直接连接符 585">
                <a:extLst>
                  <a:ext uri="{FF2B5EF4-FFF2-40B4-BE49-F238E27FC236}">
                    <a16:creationId xmlns:a16="http://schemas.microsoft.com/office/drawing/2014/main" id="{A8CB8E43-6844-FD66-77F3-DB9F1A9046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400" y="4742307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直接连接符 586">
                <a:extLst>
                  <a:ext uri="{FF2B5EF4-FFF2-40B4-BE49-F238E27FC236}">
                    <a16:creationId xmlns:a16="http://schemas.microsoft.com/office/drawing/2014/main" id="{1D86C9E9-B996-56FE-98F1-493BC870BB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400" y="4533969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直接连接符 587">
                <a:extLst>
                  <a:ext uri="{FF2B5EF4-FFF2-40B4-BE49-F238E27FC236}">
                    <a16:creationId xmlns:a16="http://schemas.microsoft.com/office/drawing/2014/main" id="{D8EEEEF0-80D5-33E8-D48C-FCC7BD1A65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400" y="4325631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直接连接符 588">
                <a:extLst>
                  <a:ext uri="{FF2B5EF4-FFF2-40B4-BE49-F238E27FC236}">
                    <a16:creationId xmlns:a16="http://schemas.microsoft.com/office/drawing/2014/main" id="{0810AEE3-FC91-EACF-3619-4FA60A41FA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400" y="4117293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直接连接符 589">
                <a:extLst>
                  <a:ext uri="{FF2B5EF4-FFF2-40B4-BE49-F238E27FC236}">
                    <a16:creationId xmlns:a16="http://schemas.microsoft.com/office/drawing/2014/main" id="{1E99C74A-A303-D9FF-FEF9-50BFE2019D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850" y="3908955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直接连接符 590">
                <a:extLst>
                  <a:ext uri="{FF2B5EF4-FFF2-40B4-BE49-F238E27FC236}">
                    <a16:creationId xmlns:a16="http://schemas.microsoft.com/office/drawing/2014/main" id="{6E682583-A103-8EEE-7E31-6AA75FD09B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95" y="3700617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963C3CE4-42EF-82D1-1ADC-396F4B8F1C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750" y="3492279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接连接符 592">
                <a:extLst>
                  <a:ext uri="{FF2B5EF4-FFF2-40B4-BE49-F238E27FC236}">
                    <a16:creationId xmlns:a16="http://schemas.microsoft.com/office/drawing/2014/main" id="{A4F2EDE0-508A-D89C-95CF-24D93A96DE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95" y="3283941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接连接符 593">
                <a:extLst>
                  <a:ext uri="{FF2B5EF4-FFF2-40B4-BE49-F238E27FC236}">
                    <a16:creationId xmlns:a16="http://schemas.microsoft.com/office/drawing/2014/main" id="{A2A54A7D-55AC-E015-A42B-4C35B8EA48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745" y="3075603"/>
                <a:ext cx="460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文本框 594">
                <a:extLst>
                  <a:ext uri="{FF2B5EF4-FFF2-40B4-BE49-F238E27FC236}">
                    <a16:creationId xmlns:a16="http://schemas.microsoft.com/office/drawing/2014/main" id="{6A8B246B-35D1-89B3-724B-607F31AA90FB}"/>
                  </a:ext>
                </a:extLst>
              </p:cNvPr>
              <p:cNvSpPr txBox="1"/>
              <p:nvPr/>
            </p:nvSpPr>
            <p:spPr>
              <a:xfrm>
                <a:off x="987236" y="5307362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200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596" name="文本框 595">
                <a:extLst>
                  <a:ext uri="{FF2B5EF4-FFF2-40B4-BE49-F238E27FC236}">
                    <a16:creationId xmlns:a16="http://schemas.microsoft.com/office/drawing/2014/main" id="{703BE6A1-08DD-51C5-DFB1-8C9C2EE3ADB0}"/>
                  </a:ext>
                </a:extLst>
              </p:cNvPr>
              <p:cNvSpPr txBox="1"/>
              <p:nvPr/>
            </p:nvSpPr>
            <p:spPr>
              <a:xfrm>
                <a:off x="1574294" y="5307362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400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597" name="文本框 596">
                <a:extLst>
                  <a:ext uri="{FF2B5EF4-FFF2-40B4-BE49-F238E27FC236}">
                    <a16:creationId xmlns:a16="http://schemas.microsoft.com/office/drawing/2014/main" id="{C27F3A6A-BF00-CAC3-67D0-75D2FCE070BE}"/>
                  </a:ext>
                </a:extLst>
              </p:cNvPr>
              <p:cNvSpPr txBox="1"/>
              <p:nvPr/>
            </p:nvSpPr>
            <p:spPr>
              <a:xfrm>
                <a:off x="2165766" y="5307362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600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598" name="文本框 597">
                <a:extLst>
                  <a:ext uri="{FF2B5EF4-FFF2-40B4-BE49-F238E27FC236}">
                    <a16:creationId xmlns:a16="http://schemas.microsoft.com/office/drawing/2014/main" id="{528F4345-33F7-38B7-6CE3-269837C0FD81}"/>
                  </a:ext>
                </a:extLst>
              </p:cNvPr>
              <p:cNvSpPr txBox="1"/>
              <p:nvPr/>
            </p:nvSpPr>
            <p:spPr>
              <a:xfrm>
                <a:off x="2750012" y="5307362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800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599" name="文本框 598">
                <a:extLst>
                  <a:ext uri="{FF2B5EF4-FFF2-40B4-BE49-F238E27FC236}">
                    <a16:creationId xmlns:a16="http://schemas.microsoft.com/office/drawing/2014/main" id="{7E1A0A59-D0AB-B568-9762-15BAFD791E76}"/>
                  </a:ext>
                </a:extLst>
              </p:cNvPr>
              <p:cNvSpPr txBox="1"/>
              <p:nvPr/>
            </p:nvSpPr>
            <p:spPr>
              <a:xfrm>
                <a:off x="3390769" y="5307362"/>
                <a:ext cx="473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1000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600" name="文本框 599">
                <a:extLst>
                  <a:ext uri="{FF2B5EF4-FFF2-40B4-BE49-F238E27FC236}">
                    <a16:creationId xmlns:a16="http://schemas.microsoft.com/office/drawing/2014/main" id="{E66F420F-198D-FE07-9F6C-ABDBDBFCE475}"/>
                  </a:ext>
                </a:extLst>
              </p:cNvPr>
              <p:cNvSpPr txBox="1"/>
              <p:nvPr/>
            </p:nvSpPr>
            <p:spPr>
              <a:xfrm>
                <a:off x="353995" y="5025520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0.1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601" name="文本框 600">
                <a:extLst>
                  <a:ext uri="{FF2B5EF4-FFF2-40B4-BE49-F238E27FC236}">
                    <a16:creationId xmlns:a16="http://schemas.microsoft.com/office/drawing/2014/main" id="{89D17410-2612-52A1-C729-76C79131C2D2}"/>
                  </a:ext>
                </a:extLst>
              </p:cNvPr>
              <p:cNvSpPr txBox="1"/>
              <p:nvPr/>
            </p:nvSpPr>
            <p:spPr>
              <a:xfrm>
                <a:off x="353995" y="4817065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0.2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602" name="文本框 601">
                <a:extLst>
                  <a:ext uri="{FF2B5EF4-FFF2-40B4-BE49-F238E27FC236}">
                    <a16:creationId xmlns:a16="http://schemas.microsoft.com/office/drawing/2014/main" id="{24B6170D-C9A2-4696-04ED-FE3D59D47D2B}"/>
                  </a:ext>
                </a:extLst>
              </p:cNvPr>
              <p:cNvSpPr txBox="1"/>
              <p:nvPr/>
            </p:nvSpPr>
            <p:spPr>
              <a:xfrm>
                <a:off x="353995" y="4608612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0.3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603" name="文本框 602">
                <a:extLst>
                  <a:ext uri="{FF2B5EF4-FFF2-40B4-BE49-F238E27FC236}">
                    <a16:creationId xmlns:a16="http://schemas.microsoft.com/office/drawing/2014/main" id="{B7F0BC8F-317C-0D42-187D-A6DDD852A821}"/>
                  </a:ext>
                </a:extLst>
              </p:cNvPr>
              <p:cNvSpPr txBox="1"/>
              <p:nvPr/>
            </p:nvSpPr>
            <p:spPr>
              <a:xfrm>
                <a:off x="353995" y="4400159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0.4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604" name="文本框 603">
                <a:extLst>
                  <a:ext uri="{FF2B5EF4-FFF2-40B4-BE49-F238E27FC236}">
                    <a16:creationId xmlns:a16="http://schemas.microsoft.com/office/drawing/2014/main" id="{4B72232F-6E73-A376-07C3-A2B920E5E659}"/>
                  </a:ext>
                </a:extLst>
              </p:cNvPr>
              <p:cNvSpPr txBox="1"/>
              <p:nvPr/>
            </p:nvSpPr>
            <p:spPr>
              <a:xfrm>
                <a:off x="353995" y="4191706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0.5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605" name="文本框 604">
                <a:extLst>
                  <a:ext uri="{FF2B5EF4-FFF2-40B4-BE49-F238E27FC236}">
                    <a16:creationId xmlns:a16="http://schemas.microsoft.com/office/drawing/2014/main" id="{4F416430-B006-744F-64A5-B975AAABA72E}"/>
                  </a:ext>
                </a:extLst>
              </p:cNvPr>
              <p:cNvSpPr txBox="1"/>
              <p:nvPr/>
            </p:nvSpPr>
            <p:spPr>
              <a:xfrm>
                <a:off x="353995" y="3983253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0.6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606" name="文本框 605">
                <a:extLst>
                  <a:ext uri="{FF2B5EF4-FFF2-40B4-BE49-F238E27FC236}">
                    <a16:creationId xmlns:a16="http://schemas.microsoft.com/office/drawing/2014/main" id="{F6DC278D-E614-12E4-8BB0-1497E627DE80}"/>
                  </a:ext>
                </a:extLst>
              </p:cNvPr>
              <p:cNvSpPr txBox="1"/>
              <p:nvPr/>
            </p:nvSpPr>
            <p:spPr>
              <a:xfrm>
                <a:off x="353995" y="3774800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0.7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607" name="文本框 606">
                <a:extLst>
                  <a:ext uri="{FF2B5EF4-FFF2-40B4-BE49-F238E27FC236}">
                    <a16:creationId xmlns:a16="http://schemas.microsoft.com/office/drawing/2014/main" id="{E0C8C806-6F23-4A02-672E-D11D415903EC}"/>
                  </a:ext>
                </a:extLst>
              </p:cNvPr>
              <p:cNvSpPr txBox="1"/>
              <p:nvPr/>
            </p:nvSpPr>
            <p:spPr>
              <a:xfrm>
                <a:off x="353995" y="3566347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0.8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608" name="文本框 607">
                <a:extLst>
                  <a:ext uri="{FF2B5EF4-FFF2-40B4-BE49-F238E27FC236}">
                    <a16:creationId xmlns:a16="http://schemas.microsoft.com/office/drawing/2014/main" id="{B2A9EA1F-E6FC-98AC-0433-5C7019BBD754}"/>
                  </a:ext>
                </a:extLst>
              </p:cNvPr>
              <p:cNvSpPr txBox="1"/>
              <p:nvPr/>
            </p:nvSpPr>
            <p:spPr>
              <a:xfrm>
                <a:off x="353995" y="3357894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0.9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609" name="文本框 608">
                <a:extLst>
                  <a:ext uri="{FF2B5EF4-FFF2-40B4-BE49-F238E27FC236}">
                    <a16:creationId xmlns:a16="http://schemas.microsoft.com/office/drawing/2014/main" id="{2B213D4B-6ED8-43A0-7C87-31DB9CC34113}"/>
                  </a:ext>
                </a:extLst>
              </p:cNvPr>
              <p:cNvSpPr txBox="1"/>
              <p:nvPr/>
            </p:nvSpPr>
            <p:spPr>
              <a:xfrm>
                <a:off x="353995" y="3149441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1.0</a:t>
                </a:r>
                <a:endParaRPr lang="zh-CN" altLang="en-US" sz="1100" dirty="0">
                  <a:latin typeface="Roman"/>
                </a:endParaRPr>
              </a:p>
            </p:txBody>
          </p:sp>
          <p:sp>
            <p:nvSpPr>
              <p:cNvPr id="610" name="文本框 609">
                <a:extLst>
                  <a:ext uri="{FF2B5EF4-FFF2-40B4-BE49-F238E27FC236}">
                    <a16:creationId xmlns:a16="http://schemas.microsoft.com/office/drawing/2014/main" id="{D64CE910-894E-30FA-962E-FD619721B830}"/>
                  </a:ext>
                </a:extLst>
              </p:cNvPr>
              <p:cNvSpPr txBox="1"/>
              <p:nvPr/>
            </p:nvSpPr>
            <p:spPr>
              <a:xfrm>
                <a:off x="353995" y="2940988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altLang="zh-CN" sz="1100" dirty="0">
                    <a:latin typeface="Roman"/>
                  </a:rPr>
                  <a:t>1.1</a:t>
                </a:r>
                <a:endParaRPr lang="zh-CN" altLang="en-US" sz="1100" dirty="0">
                  <a:latin typeface="Roman"/>
                </a:endParaRPr>
              </a:p>
            </p:txBody>
          </p:sp>
        </p:grpSp>
        <p:sp>
          <p:nvSpPr>
            <p:cNvPr id="560" name="文本框 559">
              <a:extLst>
                <a:ext uri="{FF2B5EF4-FFF2-40B4-BE49-F238E27FC236}">
                  <a16:creationId xmlns:a16="http://schemas.microsoft.com/office/drawing/2014/main" id="{C945B8DF-B3C2-53BD-63F2-151055E0841A}"/>
                </a:ext>
              </a:extLst>
            </p:cNvPr>
            <p:cNvSpPr txBox="1"/>
            <p:nvPr/>
          </p:nvSpPr>
          <p:spPr>
            <a:xfrm>
              <a:off x="469119" y="529132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altLang="zh-CN" sz="1100" dirty="0">
                  <a:latin typeface="Roman"/>
                </a:rPr>
                <a:t>0</a:t>
              </a:r>
              <a:endParaRPr lang="zh-CN" altLang="en-US" sz="1100" dirty="0">
                <a:latin typeface="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27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191</Words>
  <Application>Microsoft Office PowerPoint</Application>
  <PresentationFormat>宽屏</PresentationFormat>
  <Paragraphs>148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Roman</vt:lpstr>
      <vt:lpstr>等线</vt:lpstr>
      <vt:lpstr>等线 Light</vt:lpstr>
      <vt:lpstr>黑体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 chenyu</dc:creator>
  <cp:lastModifiedBy>chenyu mu</cp:lastModifiedBy>
  <cp:revision>38</cp:revision>
  <dcterms:created xsi:type="dcterms:W3CDTF">2023-08-22T02:59:34Z</dcterms:created>
  <dcterms:modified xsi:type="dcterms:W3CDTF">2023-09-09T05:18:10Z</dcterms:modified>
</cp:coreProperties>
</file>